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93545-8CFA-4E3B-9416-427DD33B9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D956AF-7D7F-4DD0-9EF1-FFEA1D8CB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36C968-2BE1-4A25-803B-101EE206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E1205-8A02-4D29-BA5B-C6567F2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9F2497-6450-4E4B-B036-802F10FF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76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32E574-B822-4A0A-9FE1-EB03440D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9E3920-EED5-41D2-8AE2-8EEEC9B1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1ADE7-B4E3-4C17-89BD-38AF6CE2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61AE69-BE83-409D-805A-CE6C3607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79D660-001E-4085-9F6D-93029ABE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576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B9D242-8EBC-412F-9C2B-3A09E3D4B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80CF06-B5DC-4104-BA04-0653291B9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34C877-8460-4DAA-B2C5-F2D2F8A8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57AD1-30E2-42BD-82F1-3818973B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75A0A-9F62-4DA2-BA38-08E12840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9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2A5CA-8F95-4D6D-90BF-1BD18F75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9BD3D-AC16-4404-865A-A20E99C52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6C1AC2-FF41-4295-871B-626A1C47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CA46DC-8D81-4027-B886-BF5D033F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344180-A400-42E1-95D1-675EA29A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5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114DF-CD2D-4EDB-9C5D-BD179CBF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87DFA2-6ED6-4DC3-B772-31D3147D0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E14689-2F37-4DAF-BF23-B472CE691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E34A0-FF27-4784-AFFA-85FB7A4B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80234-8CA4-42CC-B518-00281CC4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55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9AC4E-B14A-4700-B05D-570BD83C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DA8A80-C36C-465A-A6C0-79D1202CC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EDA64-5D50-40F8-937B-82464337F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F63554-7299-40DD-9ECC-350F335C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0B1AB9-ACAB-41BB-8916-FFC6A7A4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3EED15-3729-4790-BDC6-90DC822E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BB4D9-4818-4C9E-960F-D54FD40A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9608D-906D-485A-A61B-9C9163C47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0F96EE-40B1-42B2-8BCD-923BC5FE6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834FE7-F16A-4F84-ADA1-4DB76E400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01D211-6CBF-4EC1-963C-759D5BC75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EEA1AD-00C2-460F-A0E7-620D388A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36CB1-6EB2-4431-AA7E-6171C05E7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517787-9052-4465-A593-E9C96F5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70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5DC99-4C67-4400-BDB5-D624FB3E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C71F16-A6BB-48A3-9E3D-908724CE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AE017D-96D8-4F5A-9F87-28F17F0E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ABC37D-C5B1-4CEF-A168-03C9FF87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12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881595-4602-40B1-9E3E-1EE0570A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3BA1C0-F41F-427B-811B-1CBCBEE9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64D3A7-C4AC-4D71-9E12-8B6EB62B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311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ED8AF-F458-4B5C-B812-AFB35208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95009C-A09C-49CE-AB56-7D35548A1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ACF023-765B-4F7A-96FE-CA1B44D80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A8A6D3-51AE-43F5-968B-B60E6ED5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ADF84C-348B-40AA-8175-ABC69B17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EE0EBC-7DC8-42BD-B144-4FDA11C6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57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7385A-0FF9-4325-A141-ED000686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200AF14-84D7-41E6-B802-5306B7823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9F9526-CD67-48F9-9593-94C563B5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759F17-B413-4FDF-B0DB-5770846C3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52FE4F-A962-42A2-9152-CF0597F5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A19724-15EB-4DF1-A873-E233C6F8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39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6BFEE-FDBE-44B7-82FF-2D875F43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439B6D-5868-4234-9367-12220F76A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E113F-37A6-44C1-B664-9F87D9390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65289-4933-490D-BA7E-D0AF30DDDAC7}" type="datetimeFigureOut">
              <a:rPr lang="ru-RU" smtClean="0"/>
              <a:t>26.05.2024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71A54-B283-43E9-A34D-114E7A1A9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4D3F9-1565-406C-AAC0-6BBB3EE29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5B0F-8C58-4DB9-9B2E-BF312EBDA3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5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98CDF-B465-4FE7-8357-65CF7E89C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569" y="2299316"/>
            <a:ext cx="9144000" cy="2846358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Онлайн-платформа с алгоритмическими задачами по программированию</a:t>
            </a:r>
            <a:b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«</a:t>
            </a:r>
            <a:r>
              <a:rPr kumimoji="0" lang="en-US" altLang="ru-RU" sz="4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SupremeCode</a:t>
            </a:r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»</a:t>
            </a:r>
            <a:endParaRPr kumimoji="0" lang="ru-RU" altLang="ru-RU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50127-F145-4C4B-ADBE-BD9884E411B2}"/>
              </a:ext>
            </a:extLst>
          </p:cNvPr>
          <p:cNvSpPr txBox="1"/>
          <p:nvPr/>
        </p:nvSpPr>
        <p:spPr>
          <a:xfrm>
            <a:off x="3355758" y="363983"/>
            <a:ext cx="51135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«ДОНСКОЙ ГОСУДАРСТВЕННЫЙ ТЕХНИЧЕСКИЙ УНИВЕРСИТЕТ» (ДГТУ)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DEBF1-62AA-4143-B6E5-EC80AEA086E9}"/>
              </a:ext>
            </a:extLst>
          </p:cNvPr>
          <p:cNvSpPr txBox="1"/>
          <p:nvPr/>
        </p:nvSpPr>
        <p:spPr>
          <a:xfrm>
            <a:off x="266329" y="5332184"/>
            <a:ext cx="4643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Студент группы: ВПР43 </a:t>
            </a:r>
          </a:p>
          <a:p>
            <a:r>
              <a:rPr lang="ru-RU" dirty="0" err="1"/>
              <a:t>Голосуев</a:t>
            </a:r>
            <a:r>
              <a:rPr lang="ru-RU" dirty="0"/>
              <a:t> Д.В. </a:t>
            </a:r>
            <a:endParaRPr lang="en-US" dirty="0"/>
          </a:p>
          <a:p>
            <a:r>
              <a:rPr lang="ru-RU" dirty="0"/>
              <a:t>Руководитель работы: </a:t>
            </a:r>
          </a:p>
          <a:p>
            <a:r>
              <a:rPr lang="ru-RU" dirty="0"/>
              <a:t>Долгов В.В.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111E31-000B-418D-A729-0857A3AA7B27}"/>
              </a:ext>
            </a:extLst>
          </p:cNvPr>
          <p:cNvSpPr txBox="1"/>
          <p:nvPr/>
        </p:nvSpPr>
        <p:spPr>
          <a:xfrm>
            <a:off x="9392575" y="5886182"/>
            <a:ext cx="253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/>
              <a:t>Ростов</a:t>
            </a:r>
            <a:r>
              <a:rPr lang="ru-RU" dirty="0"/>
              <a:t>-на-Дону</a:t>
            </a:r>
          </a:p>
          <a:p>
            <a:pPr algn="ctr"/>
            <a:r>
              <a:rPr lang="ru-RU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58667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5B98A-DD3D-4291-856A-69B10599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D657D-3683-4535-9391-B466C7A57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1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8006F-A056-47C8-8CB4-01032250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573" y="253127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5677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A7B29-AADF-47AB-8138-35BFE1DB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выбранной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8CA7D-9076-427B-A1F6-A1F0AF534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Высокий спрос на интернет-образование в сфере </a:t>
            </a:r>
            <a:r>
              <a:rPr lang="en-US" dirty="0"/>
              <a:t>IT</a:t>
            </a:r>
          </a:p>
          <a:p>
            <a:r>
              <a:rPr lang="ru-RU" dirty="0"/>
              <a:t>Ускорение обучения программированию</a:t>
            </a:r>
          </a:p>
          <a:p>
            <a:r>
              <a:rPr lang="ru-RU" dirty="0"/>
              <a:t>Докажи актуальность существования онлайн-платформ для решения алгоритмических задач по </a:t>
            </a:r>
            <a:r>
              <a:rPr lang="ru-RU" dirty="0" err="1"/>
              <a:t>программировангию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40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89FED-5ED5-400C-96AC-06A7D3CA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2B3C0B-DBF4-488D-BD90-4E781E4DF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0268"/>
            <a:ext cx="10515600" cy="2694088"/>
          </a:xfrm>
        </p:spPr>
        <p:txBody>
          <a:bodyPr/>
          <a:lstStyle/>
          <a:p>
            <a:r>
              <a:rPr lang="ru-RU" dirty="0"/>
              <a:t>Провести анализ предметной области</a:t>
            </a:r>
          </a:p>
          <a:p>
            <a:r>
              <a:rPr lang="ru-RU" dirty="0"/>
              <a:t>Провести анализ существующих аналогов</a:t>
            </a:r>
          </a:p>
          <a:p>
            <a:r>
              <a:rPr lang="ru-RU" dirty="0"/>
              <a:t>Разработать архитектуру онлайн-платформы</a:t>
            </a:r>
          </a:p>
          <a:p>
            <a:r>
              <a:rPr lang="ru-RU" dirty="0"/>
              <a:t>Продемонстрировать работу онлайн-платформы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48167D-11A6-4415-91B2-EA4F53D8E895}"/>
              </a:ext>
            </a:extLst>
          </p:cNvPr>
          <p:cNvSpPr txBox="1"/>
          <p:nvPr/>
        </p:nvSpPr>
        <p:spPr>
          <a:xfrm>
            <a:off x="838200" y="1690688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Цель работы: </a:t>
            </a:r>
            <a:r>
              <a:rPr lang="ru-RU" dirty="0"/>
              <a:t>ускорение процесса обучения программированию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07C9C-9AC7-4801-8E57-2734A44AFACB}"/>
              </a:ext>
            </a:extLst>
          </p:cNvPr>
          <p:cNvSpPr txBox="1"/>
          <p:nvPr/>
        </p:nvSpPr>
        <p:spPr>
          <a:xfrm>
            <a:off x="5567778" y="3037732"/>
            <a:ext cx="201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Задачи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21131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226DD-54E4-4C7A-B5FC-C67CB634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035" y="88777"/>
            <a:ext cx="10515600" cy="776288"/>
          </a:xfrm>
        </p:spPr>
        <p:txBody>
          <a:bodyPr/>
          <a:lstStyle/>
          <a:p>
            <a:r>
              <a:rPr lang="ru-RU" dirty="0"/>
              <a:t>Обзор существующих аналогов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C716827-16A4-463E-8033-7F23D10A7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347622"/>
              </p:ext>
            </p:extLst>
          </p:nvPr>
        </p:nvGraphicFramePr>
        <p:xfrm>
          <a:off x="705035" y="1548646"/>
          <a:ext cx="10955045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874">
                  <a:extLst>
                    <a:ext uri="{9D8B030D-6E8A-4147-A177-3AD203B41FA5}">
                      <a16:colId xmlns:a16="http://schemas.microsoft.com/office/drawing/2014/main" val="3006519065"/>
                    </a:ext>
                  </a:extLst>
                </a:gridCol>
                <a:gridCol w="1402672">
                  <a:extLst>
                    <a:ext uri="{9D8B030D-6E8A-4147-A177-3AD203B41FA5}">
                      <a16:colId xmlns:a16="http://schemas.microsoft.com/office/drawing/2014/main" val="1568791359"/>
                    </a:ext>
                  </a:extLst>
                </a:gridCol>
                <a:gridCol w="1393794">
                  <a:extLst>
                    <a:ext uri="{9D8B030D-6E8A-4147-A177-3AD203B41FA5}">
                      <a16:colId xmlns:a16="http://schemas.microsoft.com/office/drawing/2014/main" val="272458023"/>
                    </a:ext>
                  </a:extLst>
                </a:gridCol>
                <a:gridCol w="1917576">
                  <a:extLst>
                    <a:ext uri="{9D8B030D-6E8A-4147-A177-3AD203B41FA5}">
                      <a16:colId xmlns:a16="http://schemas.microsoft.com/office/drawing/2014/main" val="784296504"/>
                    </a:ext>
                  </a:extLst>
                </a:gridCol>
                <a:gridCol w="3093129">
                  <a:extLst>
                    <a:ext uri="{9D8B030D-6E8A-4147-A177-3AD203B41FA5}">
                      <a16:colId xmlns:a16="http://schemas.microsoft.com/office/drawing/2014/main" val="1197665714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Критерии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ПО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4532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</a:t>
                      </a:r>
                      <a:r>
                        <a:rPr lang="en-US" dirty="0" err="1"/>
                        <a:t>LeetCode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</a:t>
                      </a:r>
                      <a:r>
                        <a:rPr lang="en-US" dirty="0" err="1"/>
                        <a:t>CodeWars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</a:t>
                      </a:r>
                      <a:r>
                        <a:rPr lang="ru-RU" dirty="0" err="1"/>
                        <a:t>Информатикс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«</a:t>
                      </a:r>
                      <a:r>
                        <a:rPr lang="en-US" b="1" dirty="0" err="1"/>
                        <a:t>SupremeCode</a:t>
                      </a:r>
                      <a:r>
                        <a:rPr lang="ru-RU" b="1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77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Автоматизированная проверка решений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89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Запуск кода вне решения задачи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Добавление задач сообществом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522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Наличие русского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12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Наличие редактора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5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Совместное редактирования кода 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Наличие теоретических материалов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85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08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7E4EA-610E-4710-8CCF-91EFD39A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 работы платформы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C3C749-C4F1-4B42-B3F3-D2D3D249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Здесь обязательно вставлять стремную блок-схему??</a:t>
            </a:r>
          </a:p>
        </p:txBody>
      </p:sp>
    </p:spTree>
    <p:extLst>
      <p:ext uri="{BB962C8B-B14F-4D97-AF65-F5344CB8AC3E}">
        <p14:creationId xmlns:p14="http://schemas.microsoft.com/office/powerpoint/2010/main" val="3431354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C3CA8-1030-4054-9DA5-8CF0510C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средств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00EF3E-25AB-452F-AFA4-521BA6A44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524"/>
            <a:ext cx="3964619" cy="4351338"/>
          </a:xfrm>
        </p:spPr>
        <p:txBody>
          <a:bodyPr>
            <a:normAutofit/>
          </a:bodyPr>
          <a:lstStyle/>
          <a:p>
            <a:r>
              <a:rPr lang="ru-RU" dirty="0"/>
              <a:t>Средства разработки</a:t>
            </a:r>
          </a:p>
          <a:p>
            <a:r>
              <a:rPr lang="en-US" dirty="0"/>
              <a:t>Idea</a:t>
            </a:r>
          </a:p>
          <a:p>
            <a:r>
              <a:rPr lang="en-US" dirty="0"/>
              <a:t>Gi</a:t>
            </a:r>
            <a:r>
              <a:rPr lang="ru-RU" dirty="0"/>
              <a:t>е</a:t>
            </a:r>
          </a:p>
          <a:p>
            <a:endParaRPr lang="ru-RU" dirty="0"/>
          </a:p>
          <a:p>
            <a:r>
              <a:rPr lang="ru-RU" dirty="0"/>
              <a:t>Языки</a:t>
            </a:r>
            <a:endParaRPr lang="en-US" dirty="0"/>
          </a:p>
          <a:p>
            <a:r>
              <a:rPr lang="en-US" dirty="0"/>
              <a:t>Java</a:t>
            </a:r>
          </a:p>
          <a:p>
            <a:r>
              <a:rPr lang="en-US" dirty="0"/>
              <a:t>TypeScript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EE853A4-5D42-4220-93C3-5CEC70E68584}"/>
              </a:ext>
            </a:extLst>
          </p:cNvPr>
          <p:cNvSpPr txBox="1">
            <a:spLocks/>
          </p:cNvSpPr>
          <p:nvPr/>
        </p:nvSpPr>
        <p:spPr>
          <a:xfrm>
            <a:off x="6312023" y="1825625"/>
            <a:ext cx="39646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Apache Kafka</a:t>
            </a:r>
          </a:p>
          <a:p>
            <a:endParaRPr lang="ru-RU" dirty="0"/>
          </a:p>
          <a:p>
            <a:r>
              <a:rPr lang="ru-RU" dirty="0"/>
              <a:t>Библиотеки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 err="1"/>
              <a:t>DockerJava</a:t>
            </a:r>
            <a:endParaRPr lang="en-US" dirty="0"/>
          </a:p>
          <a:p>
            <a:r>
              <a:rPr lang="en-US" dirty="0"/>
              <a:t>Spring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86D3F73-D6E6-4939-94C9-98B77B0C8331}"/>
              </a:ext>
            </a:extLst>
          </p:cNvPr>
          <p:cNvSpPr txBox="1">
            <a:spLocks/>
          </p:cNvSpPr>
          <p:nvPr/>
        </p:nvSpPr>
        <p:spPr>
          <a:xfrm>
            <a:off x="8451541" y="1705268"/>
            <a:ext cx="39646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B3F24-8684-4260-A33B-C5C3E839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1407A3-1F3D-4072-BB63-DEE371192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780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7221D-E3DC-492C-B8EE-97ED9D25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88AF4-5B8B-49C0-AE9F-7263BF2F1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27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EC6C5-CFB9-4565-ABA7-C05F03AD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Демонстрация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475FD-0268-42A2-BE09-10B67DB5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46145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210</Words>
  <Application>Microsoft Office PowerPoint</Application>
  <PresentationFormat>Широкоэкранный</PresentationFormat>
  <Paragraphs>85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JetBrains Mono</vt:lpstr>
      <vt:lpstr>Тема Office</vt:lpstr>
      <vt:lpstr>Онлайн-платформа с алгоритмическими задачами по программированию «SupremeCode»</vt:lpstr>
      <vt:lpstr>Актуальность выбранной темы</vt:lpstr>
      <vt:lpstr>Цели и задачи</vt:lpstr>
      <vt:lpstr>Обзор существующих аналогов</vt:lpstr>
      <vt:lpstr>Общий алгоритм работы платформы</vt:lpstr>
      <vt:lpstr>Выбор средств разработки</vt:lpstr>
      <vt:lpstr>Структура базы данных</vt:lpstr>
      <vt:lpstr>Диаграмма классов</vt:lpstr>
      <vt:lpstr>Демонстрация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Онлайн-платформа с алгоритмическими задачами по программированию «SupremeCode»</dc:title>
  <dc:creator>Danil</dc:creator>
  <cp:lastModifiedBy>Danil</cp:lastModifiedBy>
  <cp:revision>16</cp:revision>
  <dcterms:created xsi:type="dcterms:W3CDTF">2024-05-26T17:31:02Z</dcterms:created>
  <dcterms:modified xsi:type="dcterms:W3CDTF">2024-05-26T18:42:01Z</dcterms:modified>
</cp:coreProperties>
</file>