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74" r:id="rId2"/>
    <p:sldId id="373" r:id="rId3"/>
    <p:sldId id="379" r:id="rId4"/>
    <p:sldId id="380" r:id="rId5"/>
    <p:sldId id="382" r:id="rId6"/>
    <p:sldId id="399" r:id="rId7"/>
    <p:sldId id="401" r:id="rId8"/>
    <p:sldId id="394" r:id="rId9"/>
    <p:sldId id="396" r:id="rId10"/>
    <p:sldId id="397" r:id="rId11"/>
    <p:sldId id="398" r:id="rId12"/>
    <p:sldId id="369" r:id="rId13"/>
    <p:sldId id="400" r:id="rId14"/>
    <p:sldId id="358" r:id="rId15"/>
    <p:sldId id="392" r:id="rId16"/>
    <p:sldId id="393" r:id="rId17"/>
    <p:sldId id="3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8B5DD7-6E43-4A56-9A0B-DF5E7FC13B11}">
          <p14:sldIdLst>
            <p14:sldId id="374"/>
            <p14:sldId id="373"/>
            <p14:sldId id="379"/>
            <p14:sldId id="380"/>
            <p14:sldId id="382"/>
            <p14:sldId id="399"/>
            <p14:sldId id="401"/>
            <p14:sldId id="394"/>
            <p14:sldId id="396"/>
            <p14:sldId id="397"/>
            <p14:sldId id="398"/>
            <p14:sldId id="369"/>
            <p14:sldId id="400"/>
            <p14:sldId id="358"/>
            <p14:sldId id="392"/>
            <p14:sldId id="393"/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l" initials="D" lastIdx="2" clrIdx="0">
    <p:extLst>
      <p:ext uri="{19B8F6BF-5375-455C-9EA6-DF929625EA0E}">
        <p15:presenceInfo xmlns:p15="http://schemas.microsoft.com/office/powerpoint/2012/main" userId="Dan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95631" autoAdjust="0"/>
  </p:normalViewPr>
  <p:slideViewPr>
    <p:cSldViewPr snapToGrid="0">
      <p:cViewPr varScale="1">
        <p:scale>
          <a:sx n="103" d="100"/>
          <a:sy n="103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57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09F48DF-1389-4511-AFD8-FC38813C31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567626-0253-4FCD-BC4D-8011483EA7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C1132-D1AA-4F39-8FD5-E84BC063B191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11D7D8-CF8D-4DC2-8081-4D914ADB28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906DFD-4B0C-4593-BCF5-BCBB2B78D9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20F22-3918-4ECB-9EA1-725EC2BF85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446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EEE04-9F41-42DA-8170-F9369925EE22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27A9B-D9D0-4F5B-B56F-D52EA62B9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3068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AC493F-BC6E-442F-8DFA-553E82699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7A9B-D9D0-4F5B-B56F-D52EA62B979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203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8BB6C-EC20-5992-3479-B78D8B78D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284FAB5-51A2-3670-2600-AA87CC395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78648F8-AFB8-B796-C64F-B6EBF5CE7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Читаю со слайда 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737A6E-A0A6-C1C2-4F6E-39428AD6D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7A9B-D9D0-4F5B-B56F-D52EA62B979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8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ЦЕНТРИРОВАТЬ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7BB018-4510-4A92-A6CC-D886E80E9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7A9B-D9D0-4F5B-B56F-D52EA62B979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23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dirty="0"/>
              <a:t>Здесь рассказываю что такое платформы с алгоритмическими задачами по программированию (для тех кто не слышал про такие). </a:t>
            </a:r>
          </a:p>
          <a:p>
            <a:r>
              <a:rPr lang="ru-RU" sz="1400" dirty="0"/>
              <a:t>Такие платформы позволяют отрабатывать навыки решения алгоритмических задач.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1BEB49-40ED-4156-928D-AC510C498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7A9B-D9D0-4F5B-B56F-D52EA62B979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139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dirty="0"/>
              <a:t>Выбираем интересную задачу из списка.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9660B6-258E-4934-A9F3-776086ACD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7A9B-D9D0-4F5B-B56F-D52EA62B979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82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dirty="0"/>
              <a:t>Слева описание задачи с примерами входных и выходных значений. Справа редактор кода из </a:t>
            </a:r>
            <a:r>
              <a:rPr lang="en-US" sz="1400" dirty="0"/>
              <a:t>VS Code</a:t>
            </a:r>
            <a:r>
              <a:rPr lang="ru-RU" sz="1400" dirty="0"/>
              <a:t>, выбор языка программирования, результаты тестирования.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F0AF62-9423-410D-AFE9-A57242100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7A9B-D9D0-4F5B-B56F-D52EA62B979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47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dirty="0"/>
              <a:t>Результаты тестирования прибыли, задача решена.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1A5A2B-8819-4229-BB26-DF3513D95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7A9B-D9D0-4F5B-B56F-D52EA62B979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367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7A9B-D9D0-4F5B-B56F-D52EA62B979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454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A0AA4D-0302-4173-9365-469EC9298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7A9B-D9D0-4F5B-B56F-D52EA62B979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6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3237DF-C133-4C44-B2DB-6E37BA961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7A9B-D9D0-4F5B-B56F-D52EA62B979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378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такой </a:t>
            </a:r>
            <a:r>
              <a:rPr lang="ru-RU" dirty="0" err="1"/>
              <a:t>видос</a:t>
            </a:r>
            <a:r>
              <a:rPr lang="ru-RU" dirty="0"/>
              <a:t>, но вряд ли там можно что-то различить.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3237DF-C133-4C44-B2DB-6E37BA961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7A9B-D9D0-4F5B-B56F-D52EA62B979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94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C73549E33849F65743C4A3DECCF72617/1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93545-8CFA-4E3B-9416-427DD33B9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D956AF-7D7F-4DD0-9EF1-FFEA1D8CB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36C968-2BE1-4A25-803B-101EE206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E1205-8A02-4D29-BA5B-C6567F24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9F2497-6450-4E4B-B036-802F10FF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7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2E574-B822-4A0A-9FE1-EB03440D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9E3920-EED5-41D2-8AE2-8EEEC9B15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1ADE7-B4E3-4C17-89BD-38AF6CE2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61AE69-BE83-409D-805A-CE6C3607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79D660-001E-4085-9F6D-93029ABE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57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B9D242-8EBC-412F-9C2B-3A09E3D4B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80CF06-B5DC-4104-BA04-0653291B9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4C877-8460-4DAA-B2C5-F2D2F8A8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057AD1-30E2-42BD-82F1-3818973B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675A0A-9F62-4DA2-BA38-08E12840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494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4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16" name="Рисунок 15" descr="http://991534A3C7251C9405CF94537ACCF30B.dms.sberbank.ru/991534A3C7251C9405CF94537ACCF30B-D440A21A956D124775E2C7E5463C2229-C73549E33849F65743C4A3DECCF72617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991534A3C7251C9405CF94537ACCF30B.dms.sberbank.ru/991534A3C7251C9405CF94537ACCF30B-D440A21A956D124775E2C7E5463C2229-C73549E33849F65743C4A3DECCF72617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991534A3C7251C9405CF94537ACCF30B.dms.sberbank.ru/991534A3C7251C9405CF94537ACCF30B-D440A21A956D124775E2C7E5463C2229-C73549E33849F65743C4A3DECCF72617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6F8527E-EA26-41EF-A35C-67B6F83A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324"/>
            <a:ext cx="2743200" cy="619933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fld id="{47735B0F-8C58-4DB9-9B2E-BF312EBDA35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61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2A5CA-8F95-4D6D-90BF-1BD18F75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BD3D-AC16-4404-865A-A20E99C52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C1AC2-FF41-4295-871B-626A1C47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A46DC-8D81-4027-B886-BF5D033F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344180-A400-42E1-95D1-675EA29A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5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114DF-CD2D-4EDB-9C5D-BD179CBF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87DFA2-6ED6-4DC3-B772-31D3147D0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E14689-2F37-4DAF-BF23-B472CE69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E34A0-FF27-4784-AFFA-85FB7A4B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080234-8CA4-42CC-B518-00281CC4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5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9AC4E-B14A-4700-B05D-570BD83C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DA8A80-C36C-465A-A6C0-79D1202CC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6EDA64-5D50-40F8-937B-82464337F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F63554-7299-40DD-9ECC-350F335C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0B1AB9-ACAB-41BB-8916-FFC6A7A4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3EED15-3729-4790-BDC6-90DC822E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4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BB4D9-4818-4C9E-960F-D54FD40A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E9608D-906D-485A-A61B-9C9163C47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0F96EE-40B1-42B2-8BCD-923BC5FE6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834FE7-F16A-4F84-ADA1-4DB76E400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01D211-6CBF-4EC1-963C-759D5BC75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EEA1AD-00C2-460F-A0E7-620D388A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36CB1-6EB2-4431-AA7E-6171C05E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517787-9052-4465-A593-E9C96F54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7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5DC99-4C67-4400-BDB5-D624FB3E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C71F16-A6BB-48A3-9E3D-908724CE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AE017D-96D8-4F5A-9F87-28F17F0E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ABC37D-C5B1-4CEF-A168-03C9FF87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12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81595-4602-40B1-9E3E-1EE0570A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3BA1C0-F41F-427B-811B-1CBCBEE9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64D3A7-C4AC-4D71-9E12-8B6EB62B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31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ED8AF-F458-4B5C-B812-AFB35208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95009C-A09C-49CE-AB56-7D35548A1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ACF023-765B-4F7A-96FE-CA1B44D80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A8A6D3-51AE-43F5-968B-B60E6ED5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ADF84C-348B-40AA-8175-ABC69B17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EE0EBC-7DC8-42BD-B144-4FDA11C6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57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7385A-0FF9-4325-A141-ED000686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00AF14-84D7-41E6-B802-5306B7823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9F9526-CD67-48F9-9593-94C563B52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759F17-B413-4FDF-B0DB-5770846C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52FE4F-A962-42A2-9152-CF0597F5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A19724-15EB-4DF1-A873-E233C6F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39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6BFEE-FDBE-44B7-82FF-2D875F43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439B6D-5868-4234-9367-12220F76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E113F-37A6-44C1-B664-9F87D9390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171A54-B283-43E9-A34D-114E7A1A9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4D3F9-1565-406C-AAC0-6BBB3EE29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5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object 9">
            <a:extLst>
              <a:ext uri="{FF2B5EF4-FFF2-40B4-BE49-F238E27FC236}">
                <a16:creationId xmlns:a16="http://schemas.microsoft.com/office/drawing/2014/main" id="{F7083B8E-954C-429C-98E3-53891879E7B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7948" y="153056"/>
            <a:ext cx="784860" cy="809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1AB5B3-3252-44F4-8749-0549C9B37AEC}"/>
              </a:ext>
            </a:extLst>
          </p:cNvPr>
          <p:cNvSpPr txBox="1"/>
          <p:nvPr/>
        </p:nvSpPr>
        <p:spPr>
          <a:xfrm>
            <a:off x="2746839" y="3165274"/>
            <a:ext cx="6987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Проектирование и разработка интерактивной информационной системы обучения и проверки навыков программирования</a:t>
            </a:r>
            <a:endParaRPr lang="ru-KZ" sz="2400" dirty="0">
              <a:latin typeface="SB Sans Display Light"/>
              <a:cs typeface="Baloo 2" panose="03080502040302020200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635AE-04B7-4510-BE57-45E41A5746AD}"/>
              </a:ext>
            </a:extLst>
          </p:cNvPr>
          <p:cNvSpPr txBox="1"/>
          <p:nvPr/>
        </p:nvSpPr>
        <p:spPr>
          <a:xfrm>
            <a:off x="292100" y="5249369"/>
            <a:ext cx="3683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B Sans Display Light"/>
              </a:rPr>
              <a:t>П</a:t>
            </a:r>
            <a:r>
              <a:rPr lang="ru-RU" dirty="0" err="1">
                <a:latin typeface="SB Sans Display Light"/>
              </a:rPr>
              <a:t>одготовил</a:t>
            </a:r>
            <a:r>
              <a:rPr lang="ru-RU" dirty="0">
                <a:latin typeface="SB Sans Display Light"/>
              </a:rPr>
              <a:t>: студент группы МПР11</a:t>
            </a:r>
          </a:p>
          <a:p>
            <a:r>
              <a:rPr lang="ru-RU" dirty="0" err="1">
                <a:latin typeface="SB Sans Display Light"/>
              </a:rPr>
              <a:t>Голосуев</a:t>
            </a:r>
            <a:r>
              <a:rPr lang="ru-RU" dirty="0">
                <a:latin typeface="SB Sans Display Light"/>
              </a:rPr>
              <a:t> Данил Витальевич</a:t>
            </a:r>
            <a:endParaRPr lang="ru-KZ" dirty="0">
              <a:latin typeface="SB Sans Display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DB2D7F-303C-4CDA-9C13-ACBCE9AF2EF9}"/>
              </a:ext>
            </a:extLst>
          </p:cNvPr>
          <p:cNvSpPr txBox="1"/>
          <p:nvPr/>
        </p:nvSpPr>
        <p:spPr>
          <a:xfrm>
            <a:off x="292100" y="5943734"/>
            <a:ext cx="2966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B Sans Display Light"/>
              </a:rPr>
              <a:t>Научный р</a:t>
            </a:r>
            <a:r>
              <a:rPr lang="ru-KZ" dirty="0">
                <a:latin typeface="SB Sans Display Light"/>
              </a:rPr>
              <a:t>уководитель</a:t>
            </a:r>
            <a:r>
              <a:rPr lang="en-US" dirty="0">
                <a:latin typeface="SB Sans Display Light"/>
              </a:rPr>
              <a:t>:</a:t>
            </a:r>
          </a:p>
          <a:p>
            <a:r>
              <a:rPr lang="ru-RU" dirty="0">
                <a:latin typeface="SB Sans Display Light"/>
              </a:rPr>
              <a:t>Долгов Василий Валерьевич</a:t>
            </a:r>
            <a:endParaRPr lang="ru-KZ" dirty="0">
              <a:latin typeface="SB Sans Display Light"/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3B2B2DC8-F2AB-4103-BDF4-06E7364B9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0"/>
          <a:stretch/>
        </p:blipFill>
        <p:spPr bwMode="auto">
          <a:xfrm>
            <a:off x="1650230" y="962300"/>
            <a:ext cx="9180298" cy="213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B3B24C-18E8-4778-BC05-0BFC6AC68970}"/>
              </a:ext>
            </a:extLst>
          </p:cNvPr>
          <p:cNvSpPr txBox="1"/>
          <p:nvPr/>
        </p:nvSpPr>
        <p:spPr>
          <a:xfrm>
            <a:off x="9639902" y="6000310"/>
            <a:ext cx="23812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 err="1">
                <a:latin typeface="SB Sans Display Light"/>
              </a:rPr>
              <a:t>Ростов</a:t>
            </a:r>
            <a:r>
              <a:rPr lang="ru-RU" sz="2000" dirty="0">
                <a:latin typeface="SB Sans Display Light"/>
              </a:rPr>
              <a:t>-на-Дону</a:t>
            </a:r>
          </a:p>
          <a:p>
            <a:pPr algn="ctr"/>
            <a:r>
              <a:rPr lang="ru-RU" sz="2000" dirty="0">
                <a:latin typeface="SB Sans Display Light"/>
              </a:rPr>
              <a:t>2025</a:t>
            </a:r>
            <a:endParaRPr lang="ru-KZ" sz="2000" dirty="0">
              <a:latin typeface="SB Sans Display Light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DC9D6CF-ED44-4A26-A139-E3CF127E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83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EEECF-E40F-7D0B-DC18-103C3434E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45BBA-3C90-8EC6-1206-7E31C69A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7472" cy="619933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Информатикс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E18B0C3-2950-B2D6-9BB2-E6AD4C97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6F9BADCF-4579-D9AF-1812-9D72C282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62" y="619933"/>
            <a:ext cx="8834875" cy="60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2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715A2-F034-BD3A-7274-B04A3F735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8C951-1E82-D22E-BCCC-BC939486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7472" cy="6199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HackerRank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9625D2A-78E0-6F43-CFDC-25BB144B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87D4E98E-0000-5484-C4B1-67BBBAB1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49" y="829626"/>
            <a:ext cx="10478301" cy="57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4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DD54D87-807A-4B50-8942-BA7D78A9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855" y="7987269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C8994E43-5425-44BB-A46F-13EF6A20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88777"/>
            <a:ext cx="10515600" cy="776288"/>
          </a:xfrm>
        </p:spPr>
        <p:txBody>
          <a:bodyPr/>
          <a:lstStyle/>
          <a:p>
            <a:r>
              <a:rPr lang="ru-RU" dirty="0"/>
              <a:t>Сравнение с существующими аналогами</a:t>
            </a:r>
          </a:p>
        </p:txBody>
      </p:sp>
      <p:graphicFrame>
        <p:nvGraphicFramePr>
          <p:cNvPr id="24" name="Таблица 4">
            <a:extLst>
              <a:ext uri="{FF2B5EF4-FFF2-40B4-BE49-F238E27FC236}">
                <a16:creationId xmlns:a16="http://schemas.microsoft.com/office/drawing/2014/main" id="{0E208637-ACC8-4F51-8B9D-C35E8B9B23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78324"/>
              </p:ext>
            </p:extLst>
          </p:nvPr>
        </p:nvGraphicFramePr>
        <p:xfrm>
          <a:off x="100013" y="1049395"/>
          <a:ext cx="11991974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52751">
                  <a:extLst>
                    <a:ext uri="{9D8B030D-6E8A-4147-A177-3AD203B41FA5}">
                      <a16:colId xmlns:a16="http://schemas.microsoft.com/office/drawing/2014/main" val="3006519065"/>
                    </a:ext>
                  </a:extLst>
                </a:gridCol>
                <a:gridCol w="1490661">
                  <a:extLst>
                    <a:ext uri="{9D8B030D-6E8A-4147-A177-3AD203B41FA5}">
                      <a16:colId xmlns:a16="http://schemas.microsoft.com/office/drawing/2014/main" val="1568791359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7245802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84296504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431197877"/>
                    </a:ext>
                  </a:extLst>
                </a:gridCol>
                <a:gridCol w="2138362">
                  <a:extLst>
                    <a:ext uri="{9D8B030D-6E8A-4147-A177-3AD203B41FA5}">
                      <a16:colId xmlns:a16="http://schemas.microsoft.com/office/drawing/2014/main" val="119766571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Критерии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Наименование ПО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45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«</a:t>
                      </a:r>
                      <a:r>
                        <a:rPr lang="en-US" sz="2000" dirty="0" err="1"/>
                        <a:t>LeetCode</a:t>
                      </a:r>
                      <a:r>
                        <a:rPr lang="ru-RU" sz="2000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«</a:t>
                      </a:r>
                      <a:r>
                        <a:rPr lang="en-US" sz="2000" dirty="0" err="1"/>
                        <a:t>CodeWars</a:t>
                      </a:r>
                      <a:r>
                        <a:rPr lang="ru-RU" sz="2000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«</a:t>
                      </a:r>
                      <a:r>
                        <a:rPr lang="ru-RU" sz="2000" dirty="0" err="1"/>
                        <a:t>Информатикс</a:t>
                      </a:r>
                      <a:r>
                        <a:rPr lang="ru-RU" sz="2000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 «</a:t>
                      </a:r>
                      <a:r>
                        <a:rPr lang="en-US" sz="2000" dirty="0" err="1"/>
                        <a:t>HackerRank</a:t>
                      </a:r>
                      <a:r>
                        <a:rPr lang="ru-RU" sz="2000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«</a:t>
                      </a:r>
                      <a:r>
                        <a:rPr lang="en-US" sz="2000" b="1" dirty="0" err="1"/>
                        <a:t>SupremeCode</a:t>
                      </a:r>
                      <a:r>
                        <a:rPr lang="ru-RU" sz="2000" b="1" dirty="0"/>
                        <a:t>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7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Проверка решений через </a:t>
                      </a:r>
                      <a:r>
                        <a:rPr lang="ru-RU" sz="2000" dirty="0" err="1"/>
                        <a:t>автотесты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89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Запуск кода вне решения задачи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72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Добавление задач сообществом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52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Наличие русского языка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12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Наличие редактора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5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Совместное редактирования кода решения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Наличие теоретических материалов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885285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04B2F51-DDBD-4A93-A3D1-E7AB923A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6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335360" y="116632"/>
            <a:ext cx="820891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Запуск </a:t>
            </a:r>
            <a:r>
              <a:rPr lang="ru-RU" sz="4000" dirty="0" err="1">
                <a:solidFill>
                  <a:srgbClr val="333F48"/>
                </a:solidFill>
              </a:rPr>
              <a:t>недоверенного</a:t>
            </a:r>
            <a:r>
              <a:rPr lang="ru-RU" sz="4000" dirty="0">
                <a:solidFill>
                  <a:srgbClr val="333F48"/>
                </a:solidFill>
              </a:rPr>
              <a:t> кода</a:t>
            </a:r>
            <a:endParaRPr lang="ru-RU" sz="16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2A074E-57F3-479A-B7B2-3871F952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17F5AD-7DE7-EA76-B5FF-E8B00410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8" y="811382"/>
            <a:ext cx="4382112" cy="2400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6A95D5-594A-6426-1835-4C3E4AC6F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8" y="3429000"/>
            <a:ext cx="4001058" cy="30293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A0E7F2-DA45-150E-3ABC-AAB7250BC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401" y="1089596"/>
            <a:ext cx="6624841" cy="51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8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335360" y="116632"/>
            <a:ext cx="820891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Совместное редактирование кода</a:t>
            </a:r>
            <a:endParaRPr lang="ru-R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E6B03-9FEB-4EEC-B3D8-D7C3BC68C3ED}"/>
              </a:ext>
            </a:extLst>
          </p:cNvPr>
          <p:cNvSpPr txBox="1"/>
          <p:nvPr/>
        </p:nvSpPr>
        <p:spPr>
          <a:xfrm>
            <a:off x="335360" y="5799359"/>
            <a:ext cx="79928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600" dirty="0"/>
              <a:t>Около-</a:t>
            </a:r>
            <a:r>
              <a:rPr lang="en-US" sz="2600" dirty="0" err="1"/>
              <a:t>realtime</a:t>
            </a:r>
            <a:r>
              <a:rPr lang="ru-RU" sz="2600" dirty="0"/>
              <a:t> совместное</a:t>
            </a:r>
            <a:r>
              <a:rPr lang="en-US" sz="2600" dirty="0"/>
              <a:t> </a:t>
            </a:r>
            <a:r>
              <a:rPr lang="ru-RU" sz="2600" dirty="0"/>
              <a:t>редактирование кода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600" dirty="0"/>
              <a:t>Отображение курсора и выделенной области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BBAB7-202F-4AD8-AC80-76B6F0483C44}"/>
              </a:ext>
            </a:extLst>
          </p:cNvPr>
          <p:cNvSpPr txBox="1"/>
          <p:nvPr/>
        </p:nvSpPr>
        <p:spPr bwMode="auto">
          <a:xfrm>
            <a:off x="10704512" y="543002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*видео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2A074E-57F3-479A-B7B2-3871F952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5" name="Мультимедиа1 cut">
            <a:hlinkClick r:id="" action="ppaction://media"/>
            <a:extLst>
              <a:ext uri="{FF2B5EF4-FFF2-40B4-BE49-F238E27FC236}">
                <a16:creationId xmlns:a16="http://schemas.microsoft.com/office/drawing/2014/main" id="{6C867363-A01D-8329-6DF7-42DE6B0540B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3875" y="846739"/>
            <a:ext cx="10922000" cy="460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B4346-03A7-42A5-9D34-6664008D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94" y="0"/>
            <a:ext cx="8946922" cy="968208"/>
          </a:xfrm>
        </p:spPr>
        <p:txBody>
          <a:bodyPr>
            <a:normAutofit/>
          </a:bodyPr>
          <a:lstStyle/>
          <a:p>
            <a:r>
              <a:rPr lang="ru-RU" dirty="0"/>
              <a:t>Совместное редактирование кода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5A1AD-B8BD-4DA7-9C18-6499E2F8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6" y="2265799"/>
            <a:ext cx="6762845" cy="4169209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38EDE-A51E-4305-8F64-CAE9A984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7" name="Picture 6" descr="PlantUML Diagram">
            <a:extLst>
              <a:ext uri="{FF2B5EF4-FFF2-40B4-BE49-F238E27FC236}">
                <a16:creationId xmlns:a16="http://schemas.microsoft.com/office/drawing/2014/main" id="{BA0EDDA9-C3AC-4528-819E-A2579E1DA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53" y="3266403"/>
            <a:ext cx="4480162" cy="246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19ED67-35FB-4F34-ABF1-1B92EE4FD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6878785" y="1141659"/>
            <a:ext cx="897735" cy="1055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712CA9-6C84-4D14-8A51-CD81E63FE88A}"/>
              </a:ext>
            </a:extLst>
          </p:cNvPr>
          <p:cNvSpPr txBox="1"/>
          <p:nvPr/>
        </p:nvSpPr>
        <p:spPr>
          <a:xfrm>
            <a:off x="148794" y="1121763"/>
            <a:ext cx="704359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/>
              <a:t>Используются </a:t>
            </a:r>
            <a:r>
              <a:rPr lang="en-US" sz="2600" dirty="0"/>
              <a:t>CRDT</a:t>
            </a:r>
            <a:r>
              <a:rPr lang="ru-RU" sz="2600" dirty="0"/>
              <a:t> (Бесконфликтные реплицированные типы данных)</a:t>
            </a:r>
            <a:r>
              <a:rPr lang="en-US" sz="2600" dirty="0"/>
              <a:t> </a:t>
            </a:r>
            <a:r>
              <a:rPr lang="ru-RU" sz="2600" dirty="0"/>
              <a:t>из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173743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7EBA180-11EF-F1F7-3CD7-7D46DD1D9A8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BED0B9AA-AB35-722F-2B8D-FD13C173ED32}"/>
              </a:ext>
            </a:extLst>
          </p:cNvPr>
          <p:cNvSpPr>
            <a:spLocks/>
          </p:cNvSpPr>
          <p:nvPr/>
        </p:nvSpPr>
        <p:spPr bwMode="auto">
          <a:xfrm>
            <a:off x="335360" y="202357"/>
            <a:ext cx="820891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Что буду делать дальше</a:t>
            </a:r>
            <a:endParaRPr lang="ru-RU" sz="1600" dirty="0">
              <a:latin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289D9-F928-3B9A-503E-BBC78C9E0711}"/>
              </a:ext>
            </a:extLst>
          </p:cNvPr>
          <p:cNvSpPr txBox="1"/>
          <p:nvPr/>
        </p:nvSpPr>
        <p:spPr>
          <a:xfrm>
            <a:off x="581025" y="2215435"/>
            <a:ext cx="108108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B Sans Display Light"/>
              </a:rPr>
              <a:t>Изучать совместное редактирование на практике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B Sans Display Light"/>
              </a:rPr>
              <a:t>Изучать платформу </a:t>
            </a:r>
            <a:r>
              <a:rPr lang="en-US" sz="2600" dirty="0" err="1">
                <a:latin typeface="SB Sans Display Light"/>
              </a:rPr>
              <a:t>CodeWars</a:t>
            </a:r>
            <a:endParaRPr lang="ru-RU" sz="2600" dirty="0">
              <a:latin typeface="SB Sans Display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B Sans Display Light"/>
              </a:rPr>
              <a:t>Глубже изучать устройство контейнеризации </a:t>
            </a:r>
            <a:r>
              <a:rPr lang="en-US" sz="2600" dirty="0">
                <a:latin typeface="SB Sans Display Light"/>
              </a:rPr>
              <a:t>Docker</a:t>
            </a:r>
            <a:endParaRPr lang="ru-RU" sz="2600" dirty="0">
              <a:latin typeface="SB Sans Display 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33648F8-E0BA-B498-2756-BB086BC4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77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DD54D87-807A-4B50-8942-BA7D78A9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855" y="7987269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A667E9C-4E12-476E-BB14-A72660FB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925" y="325314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E5B9B92-8AD0-4CD7-8C60-3C924486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45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DD54D87-807A-4B50-8942-BA7D78A9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855" y="7987269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B826F6-3EA2-4A6E-BBDD-8DB63D98A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08" y="210311"/>
            <a:ext cx="8770384" cy="6437377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105D721-944A-4597-A6F1-2D61AFA8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13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DD54D87-807A-4B50-8942-BA7D78A9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855" y="7987269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B7F486-B05D-42FA-BE10-552492E2946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11433" y="21799"/>
            <a:ext cx="9569133" cy="6814401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939DDE9-3BD6-4E60-B86C-1D74E9F7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27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DD54D87-807A-4B50-8942-BA7D78A9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855" y="7987269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5494FE-39C5-4E2F-973D-617969C284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8372" y="207732"/>
            <a:ext cx="10795256" cy="644253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F9C03DF-47B0-416B-A35F-FE9972C8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52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DD54D87-807A-4B50-8942-BA7D78A9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855" y="7987269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DE635C-24D1-45EF-9424-81517A5B7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45" y="205876"/>
            <a:ext cx="11314509" cy="6446248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D31051-2BD7-495D-A8E5-FFD72B1F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04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444C4-D867-7B15-2C14-3E1F9E105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DA82-A4A5-755B-31A6-975518D0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76225"/>
            <a:ext cx="8267472" cy="619933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от руководителя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E00EDA1-042B-3B04-5EC0-BCF70E96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F4A6-FB9B-B82C-23C4-A238177C0690}"/>
              </a:ext>
            </a:extLst>
          </p:cNvPr>
          <p:cNvSpPr txBox="1"/>
          <p:nvPr/>
        </p:nvSpPr>
        <p:spPr bwMode="auto">
          <a:xfrm>
            <a:off x="571500" y="1612523"/>
            <a:ext cx="108108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B Sans Display Light"/>
              </a:rPr>
              <a:t>Изучить существующие аналоги – способы проверки решений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B Sans Display Light"/>
              </a:rPr>
              <a:t>Изучить тему безопасного выполнения </a:t>
            </a:r>
            <a:r>
              <a:rPr lang="ru-RU" sz="2600" dirty="0" err="1">
                <a:latin typeface="SB Sans Display Light"/>
              </a:rPr>
              <a:t>недоверенного</a:t>
            </a:r>
            <a:r>
              <a:rPr lang="ru-RU" sz="2600" dirty="0">
                <a:latin typeface="SB Sans Display Light"/>
              </a:rPr>
              <a:t>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B Sans Display Light"/>
              </a:rPr>
              <a:t>Поискать статьи по теме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B Sans Display Light"/>
              </a:rPr>
              <a:t>Изучить возможность совместного редактирования кода</a:t>
            </a:r>
            <a:endParaRPr lang="en-US" sz="2600" dirty="0">
              <a:latin typeface="SB Sans Display Light"/>
            </a:endParaRPr>
          </a:p>
        </p:txBody>
      </p:sp>
    </p:spTree>
    <p:extLst>
      <p:ext uri="{BB962C8B-B14F-4D97-AF65-F5344CB8AC3E}">
        <p14:creationId xmlns:p14="http://schemas.microsoft.com/office/powerpoint/2010/main" val="67728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D855A-10F4-A64B-F8F4-22055DAE6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5AB38-01AC-C297-1FCC-C07C4D44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76225"/>
            <a:ext cx="8267472" cy="619933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существующих аналогов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634C6B5-E358-A24B-9CDD-321C3675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0F6B5-EE4C-3A68-8381-E3F32F309277}"/>
              </a:ext>
            </a:extLst>
          </p:cNvPr>
          <p:cNvSpPr txBox="1"/>
          <p:nvPr/>
        </p:nvSpPr>
        <p:spPr bwMode="auto">
          <a:xfrm>
            <a:off x="571500" y="1612523"/>
            <a:ext cx="108108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SB Sans Display Light"/>
              </a:rPr>
              <a:t>LeetCode</a:t>
            </a:r>
            <a:endParaRPr lang="en-US" sz="2600" dirty="0">
              <a:latin typeface="SB Sans Display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SB Sans Display Light"/>
              </a:rPr>
              <a:t>CodeWars</a:t>
            </a:r>
            <a:endParaRPr lang="en-US" sz="2600" dirty="0">
              <a:latin typeface="SB Sans Display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 err="1">
                <a:latin typeface="SB Sans Display Light"/>
              </a:rPr>
              <a:t>Информатикс</a:t>
            </a:r>
            <a:endParaRPr lang="ru-RU" sz="2600" dirty="0">
              <a:latin typeface="SB Sans Display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SB Sans Display Light"/>
              </a:rPr>
              <a:t>HackerRank</a:t>
            </a:r>
            <a:endParaRPr lang="en-US" sz="2600" dirty="0">
              <a:latin typeface="SB Sans Displ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761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D5B38-FEF6-6DEF-AB09-BBEBB925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7472" cy="6199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LeetCode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9BEC83-BCD2-3981-6629-0E743EAF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C153375A-3DE6-3024-EEDA-3DD12D121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49" y="780541"/>
            <a:ext cx="7518378" cy="51254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9DCF31-9F85-1DC5-AFF0-BC9E62050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876" y="780541"/>
            <a:ext cx="3876675" cy="17526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8E6F20-D82C-ED9F-9E13-89CF8E840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876" y="2693749"/>
            <a:ext cx="2476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5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301A0-A617-E595-999F-52DDCF4F4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68D20-7135-9BC6-BC78-C5989C7B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7472" cy="6199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CodeWars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4FCC837-4506-952C-9253-58E525F2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1B3EBB0C-6805-C6EE-0848-456B58EA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" y="774411"/>
            <a:ext cx="7317603" cy="501364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04EB30C-BE36-B7E9-E2E5-2D68CAF94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580" y="1790700"/>
            <a:ext cx="4545526" cy="33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589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311</Words>
  <Application>Microsoft Office PowerPoint</Application>
  <PresentationFormat>Широкоэкранный</PresentationFormat>
  <Paragraphs>119</Paragraphs>
  <Slides>17</Slides>
  <Notes>11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SB Sans Display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от руководителя</vt:lpstr>
      <vt:lpstr>Обзор существующих аналогов</vt:lpstr>
      <vt:lpstr>LeetCode</vt:lpstr>
      <vt:lpstr>CodeWars</vt:lpstr>
      <vt:lpstr>Информатикс</vt:lpstr>
      <vt:lpstr>HackerRank</vt:lpstr>
      <vt:lpstr>Сравнение с существующими аналогами</vt:lpstr>
      <vt:lpstr>Презентация PowerPoint</vt:lpstr>
      <vt:lpstr>Презентация PowerPoint</vt:lpstr>
      <vt:lpstr>Совместное редактирование кода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Онлайн-платформа с алгоритмическими задачами по программированию «SupremeCode»</dc:title>
  <dc:creator>Danil</dc:creator>
  <cp:lastModifiedBy>Fine Danil</cp:lastModifiedBy>
  <cp:revision>249</cp:revision>
  <dcterms:created xsi:type="dcterms:W3CDTF">2024-05-26T17:31:02Z</dcterms:created>
  <dcterms:modified xsi:type="dcterms:W3CDTF">2025-01-16T20:50:01Z</dcterms:modified>
</cp:coreProperties>
</file>