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154D-B102-50EA-D0D9-C3D3CD9AC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5BC2D-4298-6146-E566-23EE1AEEA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5CB0-ADD2-0254-ADE0-22FD5E9F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10925-B1A8-C944-2D4E-AE24B261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5656-8C09-9A24-0A1E-DA8E7088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7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02BE-23DA-6ADA-7AD0-91A203C9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A39E4-3642-E4C9-3C7B-E9E2150A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7071-32AD-9C43-F91F-98304517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5497-FB90-81FA-2F19-946EDCE3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2C96-5DC1-FDBA-AB42-62EFE54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9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A4854-E568-CB51-A142-B65A069D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D0869-9DD0-26DA-5254-9ED5F248B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60A7-FD6C-30AB-123C-54476B89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32289-D8B1-9F59-C8E7-6061BA10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BD73-6C51-5087-B261-738E41C1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DDB1-DD54-07E2-C9B1-99D4CB94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65F-E2EF-EF64-09FB-1B6AB421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D9E8-396D-7D62-2344-D8AC1E77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161A-C75B-F755-FD92-2C00B23B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2920-9FB8-E9BC-B782-BAB77673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476D-1FC7-11EF-A0BD-E51A293C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F2D8A-714A-BD84-67FC-579E5A8C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1B17-F2C7-C26E-2995-13B6DC4E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A36C-9437-106A-3002-1B84B355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C1E6-2E8D-F62A-B7F5-743E8E31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A320-1E58-714B-D411-EDFEF5DE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0629-A846-62B6-45FE-77882D215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A05F-5A7C-E1FE-031F-D64F3949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D8E25-8EE4-6DA5-0563-83424340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ACB24-284D-3752-453C-2196867C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E2E0A-0A1C-AA67-EE6F-66FB122A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5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4C59-91DB-1478-717A-8D64E923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5A094-1743-5265-B323-34ED5FC9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EB41-E5FD-9D20-F8FF-6BE4E949E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E41C4-6E64-D11B-4E49-8756EA371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BD6D8-74A1-CB3C-3F06-221832C2A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C2D46-CCE1-FCFC-7029-C6048FB6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A3A09-BBA6-682B-BEDB-9742C88E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97D58-B23E-059D-0AA0-60BC855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0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9E1E-D461-4EC3-1833-28F1A2A7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63C0F-ED4B-6398-AEA4-B7F4C0BA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13C33-9F6F-577B-C4DA-D72026A4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824DE-4500-1DE0-3D20-AF8248E3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A555D-F453-9065-ABDB-F6A6165B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EE21E-9C7F-5629-40F8-7B4A872B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66845-95CA-7671-439E-4DA30410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7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E058-E168-AD7B-2921-86EF3454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CA85-A1E3-C64D-F31C-3B9730F0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2EBC2-4B4C-CAAB-CAF9-ECFB8843E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4E96A-F4E7-D7EB-E376-39A9E33C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0E07E-8F67-BB20-655B-F9689A2C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D5180-9C40-81CD-2D0E-1C46F615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1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EBCC-0DD1-770E-A2B9-C856A7D1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5DD5D-47D8-0B66-8D13-76B8B5A3C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246D7-348A-DE3E-1DF1-62E68941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07437-478E-A114-3E5C-64A7BEDD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36990-8BD8-F6D3-363F-F209A9D3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AC0F-D030-B2A2-1D69-BFF6307E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23115-169D-27B4-C595-8EC3B8C4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FAF7A-ED54-E46A-A2BF-143B19A2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5D2A-D34A-B631-104E-9EC891B10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8614-A1C2-46C8-B654-3550EB0B100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64A2-4B6B-C8CA-BE16-E735AE756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DF9FD-084A-38A7-EC65-BA9442E47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90B5-34CB-4557-BF47-82F9F64F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1ED657-5876-6E64-5189-147E2F51D3CB}"/>
              </a:ext>
            </a:extLst>
          </p:cNvPr>
          <p:cNvSpPr/>
          <p:nvPr/>
        </p:nvSpPr>
        <p:spPr>
          <a:xfrm>
            <a:off x="4641275" y="2291937"/>
            <a:ext cx="1454727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16F01E-DE3A-646C-83E0-B7A8EC8A9F14}"/>
              </a:ext>
            </a:extLst>
          </p:cNvPr>
          <p:cNvSpPr/>
          <p:nvPr/>
        </p:nvSpPr>
        <p:spPr>
          <a:xfrm>
            <a:off x="4641273" y="789707"/>
            <a:ext cx="1454727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050441-9C65-C5C2-3FC9-121D2BA17D30}"/>
              </a:ext>
            </a:extLst>
          </p:cNvPr>
          <p:cNvSpPr/>
          <p:nvPr/>
        </p:nvSpPr>
        <p:spPr>
          <a:xfrm>
            <a:off x="2822864" y="789707"/>
            <a:ext cx="1454727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ACF3B5-6398-3B92-B1B1-A3D240C205A6}"/>
              </a:ext>
            </a:extLst>
          </p:cNvPr>
          <p:cNvSpPr/>
          <p:nvPr/>
        </p:nvSpPr>
        <p:spPr>
          <a:xfrm>
            <a:off x="958436" y="789707"/>
            <a:ext cx="1454727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2C209B-A0CB-E75F-A261-0F3E30DCCB35}"/>
              </a:ext>
            </a:extLst>
          </p:cNvPr>
          <p:cNvSpPr/>
          <p:nvPr/>
        </p:nvSpPr>
        <p:spPr>
          <a:xfrm>
            <a:off x="4641274" y="3722911"/>
            <a:ext cx="1454727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14A869-8728-3918-1F27-7256536FC198}"/>
              </a:ext>
            </a:extLst>
          </p:cNvPr>
          <p:cNvSpPr/>
          <p:nvPr/>
        </p:nvSpPr>
        <p:spPr>
          <a:xfrm>
            <a:off x="4641274" y="5088575"/>
            <a:ext cx="1454727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product_group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42D46-5DE7-DB5D-9C06-7EA721422E30}"/>
              </a:ext>
            </a:extLst>
          </p:cNvPr>
          <p:cNvSpPr/>
          <p:nvPr/>
        </p:nvSpPr>
        <p:spPr>
          <a:xfrm>
            <a:off x="6473044" y="2291937"/>
            <a:ext cx="1454727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882E25-A884-9B12-72E2-E84B5E999F6D}"/>
              </a:ext>
            </a:extLst>
          </p:cNvPr>
          <p:cNvSpPr/>
          <p:nvPr/>
        </p:nvSpPr>
        <p:spPr>
          <a:xfrm>
            <a:off x="8304813" y="2291937"/>
            <a:ext cx="1454727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store_brand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C80A3B-F28F-330F-8050-B5FE775B6265}"/>
              </a:ext>
            </a:extLst>
          </p:cNvPr>
          <p:cNvSpPr/>
          <p:nvPr/>
        </p:nvSpPr>
        <p:spPr>
          <a:xfrm>
            <a:off x="10103925" y="2291937"/>
            <a:ext cx="1454727" cy="950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C0B84-032D-18DC-3876-2AF775AFC612}"/>
              </a:ext>
            </a:extLst>
          </p:cNvPr>
          <p:cNvCxnSpPr>
            <a:cxnSpLocks/>
          </p:cNvCxnSpPr>
          <p:nvPr/>
        </p:nvCxnSpPr>
        <p:spPr>
          <a:xfrm>
            <a:off x="5368636" y="1739733"/>
            <a:ext cx="2" cy="55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2100DD-69CD-CA3B-CC47-D1B3F52B84A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368637" y="3241963"/>
            <a:ext cx="1" cy="48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D363D9-3D74-54F0-10D2-625E2B49EBD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368638" y="4672937"/>
            <a:ext cx="0" cy="41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9F85CD-5460-FDCA-5D57-DBAD8C5DB4A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096002" y="2766950"/>
            <a:ext cx="377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10C1CD-B7E4-BC04-7391-85584B596EE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927771" y="2766950"/>
            <a:ext cx="377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20D719-A10D-1257-A75D-17ABB5BB3D3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759540" y="2766950"/>
            <a:ext cx="344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9D24F1-DE9E-2A5C-7CE9-7E5CAAAE41E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277591" y="1264720"/>
            <a:ext cx="363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0BFA2C-8688-56B3-7D01-D1343C199CC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413163" y="1264720"/>
            <a:ext cx="409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8289653-3EFE-12C6-7BD3-4030ED6B4DB5}"/>
              </a:ext>
            </a:extLst>
          </p:cNvPr>
          <p:cNvSpPr txBox="1"/>
          <p:nvPr/>
        </p:nvSpPr>
        <p:spPr>
          <a:xfrm>
            <a:off x="4277591" y="1011839"/>
            <a:ext cx="9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1..n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F8EED6-0641-46BE-3B0F-3CC11041107E}"/>
              </a:ext>
            </a:extLst>
          </p:cNvPr>
          <p:cNvSpPr txBox="1"/>
          <p:nvPr/>
        </p:nvSpPr>
        <p:spPr>
          <a:xfrm>
            <a:off x="6074475" y="2532234"/>
            <a:ext cx="9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n..1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E9961-32FD-D784-AAF0-BEA01679BC0F}"/>
              </a:ext>
            </a:extLst>
          </p:cNvPr>
          <p:cNvSpPr txBox="1"/>
          <p:nvPr/>
        </p:nvSpPr>
        <p:spPr>
          <a:xfrm>
            <a:off x="7927771" y="2532234"/>
            <a:ext cx="9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n..1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186EDA-B2AD-A3EC-F602-6551961C2CDB}"/>
              </a:ext>
            </a:extLst>
          </p:cNvPr>
          <p:cNvSpPr txBox="1"/>
          <p:nvPr/>
        </p:nvSpPr>
        <p:spPr>
          <a:xfrm>
            <a:off x="9759540" y="2535024"/>
            <a:ext cx="9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n..1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1EABE6-D8E2-76EC-360A-43E495EE6A99}"/>
              </a:ext>
            </a:extLst>
          </p:cNvPr>
          <p:cNvSpPr txBox="1"/>
          <p:nvPr/>
        </p:nvSpPr>
        <p:spPr>
          <a:xfrm>
            <a:off x="2441617" y="1011839"/>
            <a:ext cx="9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1..n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635304-2531-5FA8-39DC-EDB9CF613E1E}"/>
              </a:ext>
            </a:extLst>
          </p:cNvPr>
          <p:cNvSpPr txBox="1"/>
          <p:nvPr/>
        </p:nvSpPr>
        <p:spPr>
          <a:xfrm rot="16200000">
            <a:off x="5012553" y="1608927"/>
            <a:ext cx="9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BD7696-93C2-496B-6C32-89F2605ECBD7}"/>
              </a:ext>
            </a:extLst>
          </p:cNvPr>
          <p:cNvSpPr txBox="1"/>
          <p:nvPr/>
        </p:nvSpPr>
        <p:spPr>
          <a:xfrm rot="16200000">
            <a:off x="5038548" y="3039901"/>
            <a:ext cx="9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1..n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C9DAEF-B4A7-EF98-0FB7-53617ABB82AA}"/>
              </a:ext>
            </a:extLst>
          </p:cNvPr>
          <p:cNvSpPr txBox="1"/>
          <p:nvPr/>
        </p:nvSpPr>
        <p:spPr>
          <a:xfrm rot="16200000">
            <a:off x="5038549" y="4461975"/>
            <a:ext cx="9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168187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Kemper</dc:creator>
  <cp:lastModifiedBy>Dirk Kemper</cp:lastModifiedBy>
  <cp:revision>1</cp:revision>
  <dcterms:created xsi:type="dcterms:W3CDTF">2023-04-29T17:42:18Z</dcterms:created>
  <dcterms:modified xsi:type="dcterms:W3CDTF">2023-04-29T17:54:30Z</dcterms:modified>
</cp:coreProperties>
</file>