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9694-E02B-473B-B6A4-CB1D58AE5E3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AC509-75BA-429C-A850-78C5FC51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1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411-BDEC-4C07-9668-38F60AD0D93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DE65-07BE-4432-A8FA-791CDFF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411-BDEC-4C07-9668-38F60AD0D93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DE65-07BE-4432-A8FA-791CDFF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5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411-BDEC-4C07-9668-38F60AD0D93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DE65-07BE-4432-A8FA-791CDFF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3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411-BDEC-4C07-9668-38F60AD0D93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DE65-07BE-4432-A8FA-791CDFF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411-BDEC-4C07-9668-38F60AD0D93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DE65-07BE-4432-A8FA-791CDFF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4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411-BDEC-4C07-9668-38F60AD0D93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DE65-07BE-4432-A8FA-791CDFF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411-BDEC-4C07-9668-38F60AD0D93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DE65-07BE-4432-A8FA-791CDFF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411-BDEC-4C07-9668-38F60AD0D93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DE65-07BE-4432-A8FA-791CDFF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4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411-BDEC-4C07-9668-38F60AD0D93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DE65-07BE-4432-A8FA-791CDFF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9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411-BDEC-4C07-9668-38F60AD0D93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DE65-07BE-4432-A8FA-791CDFF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1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411-BDEC-4C07-9668-38F60AD0D93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DE65-07BE-4432-A8FA-791CDFF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19411-BDEC-4C07-9668-38F60AD0D93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4DE65-07BE-4432-A8FA-791CDFF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6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НАУКИ И ВЫСШЕГО ОБРАЗОВАНИЯ РЕСПУБЛИКИ КАЗАХСТАН СЕВЕРО-КАЗАХСТАНСКИЙ УНИВЕРСИТЕТ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М. КОЗЫБАЕВА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ИНЖЕНИРИИ И ЦИФРОВЫХ ТЕХНОЛОГИЙ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«ИНФОРМАЦИОННО-КОММУНИКАЦИОННЫЕ ТЕХНОЛОГИИ»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мобильного приложения для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SVDMebel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функцией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 –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дизайна интерьера»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Петропавловск,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146" y="4396620"/>
            <a:ext cx="11134134" cy="1655762"/>
          </a:xfrm>
        </p:spPr>
        <p:txBody>
          <a:bodyPr/>
          <a:lstStyle/>
          <a:p>
            <a:pPr indent="540005" algn="l"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                                                                                             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Степанов И.К.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5" algn="l"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ВТиПО-21                                                                                                          Леонтьев Е.С.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5" algn="l"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                                                                                                           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Астапенко Н.В.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45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Корзина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3836" b="5208"/>
          <a:stretch/>
        </p:blipFill>
        <p:spPr>
          <a:xfrm>
            <a:off x="4745645" y="2357305"/>
            <a:ext cx="1917507" cy="3875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3905" b="5398"/>
          <a:stretch/>
        </p:blipFill>
        <p:spPr>
          <a:xfrm>
            <a:off x="1951005" y="2357305"/>
            <a:ext cx="1922959" cy="3875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587" y="1448120"/>
            <a:ext cx="10515600" cy="4351338"/>
          </a:xfrm>
        </p:spPr>
        <p:txBody>
          <a:bodyPr/>
          <a:lstStyle/>
          <a:p>
            <a:pPr marL="0" indent="457200"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корзины в 3 состояниях: «недоступна», «пуста», 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 товаром»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029" y="2357305"/>
            <a:ext cx="1886653" cy="3875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2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оформления заказа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65" b="5652"/>
          <a:stretch/>
        </p:blipFill>
        <p:spPr>
          <a:xfrm>
            <a:off x="7138696" y="1996580"/>
            <a:ext cx="1958102" cy="39763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75751" y="2075766"/>
            <a:ext cx="4120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странице оформления заказа, выводятся товары входящие в состав заказа, а также заполняется нужная информация по доставке. По стандарту, информация о получателе берется из базы данных пользователя, но может редактироваться в зависимости от ситуации пользователя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41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04" b="5264"/>
          <a:stretch/>
        </p:blipFill>
        <p:spPr>
          <a:xfrm>
            <a:off x="5774097" y="1974077"/>
            <a:ext cx="1958102" cy="39567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3130" b="5685"/>
          <a:stretch/>
        </p:blipFill>
        <p:spPr>
          <a:xfrm>
            <a:off x="8578221" y="1982624"/>
            <a:ext cx="1948441" cy="3948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47257" y="1982624"/>
            <a:ext cx="3980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странице профиля можно посмотреть и отредактировать личную информацию, такую как, адрес доставки, номер телефона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перейти в «мои заказы» а также «корзину». На странице пользователя так же выводятся товары, находящиеся в корзине, в интерактивном слайдере.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74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21" b="4302"/>
          <a:stretch/>
        </p:blipFill>
        <p:spPr>
          <a:xfrm>
            <a:off x="3808267" y="2168553"/>
            <a:ext cx="1958102" cy="39847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3843" b="5040"/>
          <a:stretch/>
        </p:blipFill>
        <p:spPr>
          <a:xfrm>
            <a:off x="7113866" y="2147581"/>
            <a:ext cx="1963023" cy="3974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38200" y="1375522"/>
            <a:ext cx="5752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моих заказов и детализация заказа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4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Административная панель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29" b="5845"/>
          <a:stretch/>
        </p:blipFill>
        <p:spPr>
          <a:xfrm>
            <a:off x="7633647" y="2013357"/>
            <a:ext cx="1958102" cy="39260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38200" y="2013357"/>
            <a:ext cx="60988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 панель включает в себя управление пользователями,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аказами, товарами, и получение статистики.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72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пользователями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93" b="5266"/>
          <a:stretch/>
        </p:blipFill>
        <p:spPr>
          <a:xfrm>
            <a:off x="2231136" y="1985941"/>
            <a:ext cx="1958102" cy="39092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04826" y="1789105"/>
            <a:ext cx="3727739" cy="4106105"/>
          </a:xfrm>
          <a:prstGeom prst="rect">
            <a:avLst/>
          </a:prstGeom>
        </p:spPr>
      </p:pic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433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товара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11130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добавления товара нужно выбрать категорию – подкатегорию, заполнить все поля, характеристики, и выбрать изображения.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2" t="2896" r="1202" b="5389"/>
          <a:stretch/>
        </p:blipFill>
        <p:spPr>
          <a:xfrm>
            <a:off x="6864894" y="1825625"/>
            <a:ext cx="2094548" cy="38421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496" y="1825625"/>
            <a:ext cx="1885521" cy="3833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106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товара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94352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редактирования товара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368" y="1825625"/>
            <a:ext cx="2211626" cy="40131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501" y="1825625"/>
            <a:ext cx="1988191" cy="40297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444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статусом заказа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66" y="1777462"/>
            <a:ext cx="1954969" cy="4344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372" y="1777462"/>
            <a:ext cx="2108705" cy="43505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38200" y="1825625"/>
            <a:ext cx="3943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позволяет изменять статус заказа, для уведомления пользователя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81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65566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Товары имеющие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модели, доступны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режиме.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каталоге в правом углу карточки товара, будет отметка 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в детализации появится кнопка «просмотр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59" y="3321098"/>
            <a:ext cx="4391638" cy="2229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911" y="3789471"/>
            <a:ext cx="4477375" cy="13336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9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6895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45720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- разработать мобильное приложение для компании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SVDMebel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которое позволит пользователям выбирать мебель и просматривать её в реальной обстановке через технологию дополненной реальности.</a:t>
            </a:r>
          </a:p>
          <a:p>
            <a:pPr marL="0" indent="45720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 в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сфере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мебельного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бизнеса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интуитивно понятны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 каталог мебели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Интегрировать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функцию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дополненной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реальности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оформления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заказа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74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сцены дополненной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реальности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6032383" cy="4357061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создании сцены, ожидается «тап» по экрану, после чего анализируется место, и появляется зеленый круг, предположительное расположение объекта, после клика появляется объект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653" y="1825624"/>
            <a:ext cx="1800363" cy="3728876"/>
          </a:xfrm>
          <a:prstGeom prst="rect">
            <a:avLst/>
          </a:prstGeom>
        </p:spPr>
      </p:pic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51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/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K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рамках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дипломного проекта </a:t>
            </a:r>
            <a:r>
              <a:rPr lang="ru-K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разработано</a:t>
            </a:r>
            <a:r>
              <a:rPr lang="ru-K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мобильно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K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для SVD-мебель с функцией AR-дизайна интерьеров. Целью проекта являлась разработка удобного и функционального инструмента, позволяющего пользователям просматривать каталог мебели, визуализировать товары в своем интерьере с помощью технологии дополненной реальности и оформлять заказы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1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3200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с функцией дополненной реальности помогает клиентам видеть мебель в реальном интерьере до покупки. Это упрощает выбор, повышает доверие к компании и снижает количество возвратов. Для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SVDMebel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такое приложение — важный шаг в развитии онлайн-продаж и укреплении позиций на рынке.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5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IKEA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одно из самых известных приложений, которое использует технологии дополненной реальности для визуализации мебели в реальном времени.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Picture backgroun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401" y="3377732"/>
            <a:ext cx="4469197" cy="226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7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и технологический стек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102" y="135492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 + Expo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Node.js + Express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Three.js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WebXR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912024" y="2680486"/>
            <a:ext cx="3710047" cy="32067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2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8375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Роли пользователей и их взаимодействие с приложением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79747"/>
            <a:ext cx="3272407" cy="4351338"/>
          </a:xfrm>
        </p:spPr>
        <p:txBody>
          <a:bodyPr/>
          <a:lstStyle/>
          <a:p>
            <a:pPr marL="0" indent="228600" algn="just">
              <a:spcBef>
                <a:spcPts val="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Гость – неавторизированный пользователь. </a:t>
            </a:r>
          </a:p>
          <a:p>
            <a:pPr marL="0" indent="228600" algn="just">
              <a:spcBef>
                <a:spcPts val="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– авторизированный пользователь. </a:t>
            </a:r>
          </a:p>
          <a:p>
            <a:pPr marL="0" indent="228600" algn="just">
              <a:spcBef>
                <a:spcPts val="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– работник с полным доступом</a:t>
            </a:r>
            <a:endParaRPr lang="en-US" dirty="0"/>
          </a:p>
        </p:txBody>
      </p:sp>
      <p:pic>
        <p:nvPicPr>
          <p:cNvPr id="1026" name="Picture 2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616" y="1690688"/>
            <a:ext cx="6151691" cy="423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00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каталога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80" b="5467"/>
          <a:stretch/>
        </p:blipFill>
        <p:spPr>
          <a:xfrm>
            <a:off x="4137898" y="1838325"/>
            <a:ext cx="1958102" cy="38989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38200" y="1838325"/>
            <a:ext cx="2781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главной странице каталога, находится бан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ер, для расположения изображений новинок, акций и прочего. Далее ниже идет список доступных категорий товара.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3852" b="5040"/>
          <a:stretch/>
        </p:blipFill>
        <p:spPr>
          <a:xfrm>
            <a:off x="9191624" y="1838325"/>
            <a:ext cx="2022963" cy="4095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 flipH="1">
            <a:off x="6743699" y="1838325"/>
            <a:ext cx="2447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после выбора нужной категории, предстоит выбор подкатегории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2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каталога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39" b="5581"/>
          <a:stretch/>
        </p:blipFill>
        <p:spPr>
          <a:xfrm>
            <a:off x="8165960" y="1801624"/>
            <a:ext cx="1958102" cy="3971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38200" y="1831292"/>
            <a:ext cx="64123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выбора нужной подкатегории, нас встречает страница с нужными товарами, карточка товара состоит из изображения, названия, цены и кнопки «добавить в корзину». В случае если товара нет в наличие кнопка будет гореть красным с надписью «Нет в наличии». Если пользователь не авторизирован то при нажатии на кнопку он отправится на авторизацию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98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Детализация товара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26" b="4698"/>
          <a:stretch/>
        </p:blipFill>
        <p:spPr>
          <a:xfrm>
            <a:off x="6149843" y="1921079"/>
            <a:ext cx="2021034" cy="4112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4042" b="4932"/>
          <a:stretch/>
        </p:blipFill>
        <p:spPr>
          <a:xfrm>
            <a:off x="8766494" y="1921079"/>
            <a:ext cx="2023911" cy="40939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838200" y="1767386"/>
            <a:ext cx="46530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странице детализации товара, показаны все изображения товара, в интерактивном слайдере, предоставлена вся информация и все характеристики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«добавить в корзину».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обработки кнопка, точно такая же как и на странице товаров.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148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570</Words>
  <Application>Microsoft Office PowerPoint</Application>
  <PresentationFormat>Широкоэкранный</PresentationFormat>
  <Paragraphs>85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Цели и задачи:</vt:lpstr>
      <vt:lpstr>Актуальность</vt:lpstr>
      <vt:lpstr>Обзор аналогов</vt:lpstr>
      <vt:lpstr>Архитектура и технологический стек</vt:lpstr>
      <vt:lpstr>Роли пользователей и их взаимодействие с приложением</vt:lpstr>
      <vt:lpstr>Структура каталога</vt:lpstr>
      <vt:lpstr>Структура каталога</vt:lpstr>
      <vt:lpstr>Детализация товара</vt:lpstr>
      <vt:lpstr>Корзина</vt:lpstr>
      <vt:lpstr>Страница оформления заказа</vt:lpstr>
      <vt:lpstr>Профиль</vt:lpstr>
      <vt:lpstr>Заказы</vt:lpstr>
      <vt:lpstr>Административная панель</vt:lpstr>
      <vt:lpstr>Управление пользователями</vt:lpstr>
      <vt:lpstr>Добавление товара</vt:lpstr>
      <vt:lpstr>Редактирование товара</vt:lpstr>
      <vt:lpstr>Управление статусом заказа</vt:lpstr>
      <vt:lpstr>Интеграция AR</vt:lpstr>
      <vt:lpstr>Пример сцены дополненной реальности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 Леонтьев</dc:creator>
  <cp:lastModifiedBy>Егор Леонтьев</cp:lastModifiedBy>
  <cp:revision>29</cp:revision>
  <dcterms:created xsi:type="dcterms:W3CDTF">2025-04-28T04:06:00Z</dcterms:created>
  <dcterms:modified xsi:type="dcterms:W3CDTF">2025-05-05T17:57:41Z</dcterms:modified>
</cp:coreProperties>
</file>