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4"/>
  </p:sldMasterIdLst>
  <p:notesMasterIdLst>
    <p:notesMasterId r:id="rId29"/>
  </p:notesMasterIdLst>
  <p:sldIdLst>
    <p:sldId id="263" r:id="rId5"/>
    <p:sldId id="418" r:id="rId6"/>
    <p:sldId id="422" r:id="rId7"/>
    <p:sldId id="408" r:id="rId8"/>
    <p:sldId id="395" r:id="rId9"/>
    <p:sldId id="411" r:id="rId10"/>
    <p:sldId id="412" r:id="rId11"/>
    <p:sldId id="423" r:id="rId12"/>
    <p:sldId id="414" r:id="rId13"/>
    <p:sldId id="419" r:id="rId14"/>
    <p:sldId id="435" r:id="rId15"/>
    <p:sldId id="424" r:id="rId16"/>
    <p:sldId id="425" r:id="rId17"/>
    <p:sldId id="426" r:id="rId18"/>
    <p:sldId id="427" r:id="rId19"/>
    <p:sldId id="428" r:id="rId20"/>
    <p:sldId id="429" r:id="rId21"/>
    <p:sldId id="409" r:id="rId22"/>
    <p:sldId id="430" r:id="rId23"/>
    <p:sldId id="431" r:id="rId24"/>
    <p:sldId id="432" r:id="rId25"/>
    <p:sldId id="433" r:id="rId26"/>
    <p:sldId id="434" r:id="rId27"/>
    <p:sldId id="40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1" d="100"/>
        <a:sy n="10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latt" userId="3a91be99-d43d-43e2-a41d-a12ed6c24fb3" providerId="ADAL" clId="{D3E30A8C-D407-44C7-B79E-D4D0903C02E7}"/>
    <pc:docChg chg="modSld">
      <pc:chgData name="Michael Platt" userId="3a91be99-d43d-43e2-a41d-a12ed6c24fb3" providerId="ADAL" clId="{D3E30A8C-D407-44C7-B79E-D4D0903C02E7}" dt="2020-11-11T13:50:46.874" v="34" actId="20577"/>
      <pc:docMkLst>
        <pc:docMk/>
      </pc:docMkLst>
      <pc:sldChg chg="modSp">
        <pc:chgData name="Michael Platt" userId="3a91be99-d43d-43e2-a41d-a12ed6c24fb3" providerId="ADAL" clId="{D3E30A8C-D407-44C7-B79E-D4D0903C02E7}" dt="2020-11-11T13:50:46.874" v="34" actId="20577"/>
        <pc:sldMkLst>
          <pc:docMk/>
          <pc:sldMk cId="1469051721" sldId="435"/>
        </pc:sldMkLst>
        <pc:spChg chg="mod">
          <ac:chgData name="Michael Platt" userId="3a91be99-d43d-43e2-a41d-a12ed6c24fb3" providerId="ADAL" clId="{D3E30A8C-D407-44C7-B79E-D4D0903C02E7}" dt="2020-11-11T13:50:46.874" v="34" actId="20577"/>
          <ac:spMkLst>
            <pc:docMk/>
            <pc:sldMk cId="1469051721" sldId="435"/>
            <ac:spMk id="3" creationId="{8B539715-2F65-4D46-8D63-DB859763606E}"/>
          </ac:spMkLst>
        </pc:spChg>
      </pc:sldChg>
    </pc:docChg>
  </pc:docChgLst>
  <pc:docChgLst>
    <pc:chgData name="Platt, Michael (plattm)" userId="3a91be99-d43d-43e2-a41d-a12ed6c24fb3" providerId="ADAL" clId="{D3E30A8C-D407-44C7-B79E-D4D0903C02E7}"/>
    <pc:docChg chg="undo custSel addSld modSld">
      <pc:chgData name="Platt, Michael (plattm)" userId="3a91be99-d43d-43e2-a41d-a12ed6c24fb3" providerId="ADAL" clId="{D3E30A8C-D407-44C7-B79E-D4D0903C02E7}" dt="2020-11-10T15:38:16.709" v="358" actId="20577"/>
      <pc:docMkLst>
        <pc:docMk/>
      </pc:docMkLst>
      <pc:sldChg chg="addSp delSp modSp add">
        <pc:chgData name="Platt, Michael (plattm)" userId="3a91be99-d43d-43e2-a41d-a12ed6c24fb3" providerId="ADAL" clId="{D3E30A8C-D407-44C7-B79E-D4D0903C02E7}" dt="2020-11-10T15:38:16.709" v="358" actId="20577"/>
        <pc:sldMkLst>
          <pc:docMk/>
          <pc:sldMk cId="1469051721" sldId="435"/>
        </pc:sldMkLst>
        <pc:spChg chg="add mod ord">
          <ac:chgData name="Platt, Michael (plattm)" userId="3a91be99-d43d-43e2-a41d-a12ed6c24fb3" providerId="ADAL" clId="{D3E30A8C-D407-44C7-B79E-D4D0903C02E7}" dt="2020-11-10T15:38:16.709" v="358" actId="20577"/>
          <ac:spMkLst>
            <pc:docMk/>
            <pc:sldMk cId="1469051721" sldId="435"/>
            <ac:spMk id="3" creationId="{8B539715-2F65-4D46-8D63-DB859763606E}"/>
          </ac:spMkLst>
        </pc:spChg>
        <pc:spChg chg="mod">
          <ac:chgData name="Platt, Michael (plattm)" userId="3a91be99-d43d-43e2-a41d-a12ed6c24fb3" providerId="ADAL" clId="{D3E30A8C-D407-44C7-B79E-D4D0903C02E7}" dt="2020-11-10T15:25:09.485" v="28" actId="20577"/>
          <ac:spMkLst>
            <pc:docMk/>
            <pc:sldMk cId="1469051721" sldId="435"/>
            <ac:spMk id="7" creationId="{E8CF8FEF-2609-4BA5-841E-4165BE638402}"/>
          </ac:spMkLst>
        </pc:spChg>
        <pc:spChg chg="del">
          <ac:chgData name="Platt, Michael (plattm)" userId="3a91be99-d43d-43e2-a41d-a12ed6c24fb3" providerId="ADAL" clId="{D3E30A8C-D407-44C7-B79E-D4D0903C02E7}" dt="2020-11-10T15:26:13.149" v="39" actId="478"/>
          <ac:spMkLst>
            <pc:docMk/>
            <pc:sldMk cId="1469051721" sldId="435"/>
            <ac:spMk id="22" creationId="{885FAFEF-929E-4627-9713-85D244165C7E}"/>
          </ac:spMkLst>
        </pc:spChg>
        <pc:picChg chg="del">
          <ac:chgData name="Platt, Michael (plattm)" userId="3a91be99-d43d-43e2-a41d-a12ed6c24fb3" providerId="ADAL" clId="{D3E30A8C-D407-44C7-B79E-D4D0903C02E7}" dt="2020-11-10T15:25:13.040" v="29" actId="478"/>
          <ac:picMkLst>
            <pc:docMk/>
            <pc:sldMk cId="1469051721" sldId="435"/>
            <ac:picMk id="4" creationId="{05463F5A-E992-4E0A-BB40-AD9D55CBA197}"/>
          </ac:picMkLst>
        </pc:picChg>
        <pc:picChg chg="add mod">
          <ac:chgData name="Platt, Michael (plattm)" userId="3a91be99-d43d-43e2-a41d-a12ed6c24fb3" providerId="ADAL" clId="{D3E30A8C-D407-44C7-B79E-D4D0903C02E7}" dt="2020-11-10T15:26:35.715" v="45" actId="1076"/>
          <ac:picMkLst>
            <pc:docMk/>
            <pc:sldMk cId="1469051721" sldId="435"/>
            <ac:picMk id="5" creationId="{48A13C05-7E28-4BE7-B78F-297CC9CEA354}"/>
          </ac:picMkLst>
        </pc:picChg>
        <pc:picChg chg="del ord">
          <ac:chgData name="Platt, Michael (plattm)" userId="3a91be99-d43d-43e2-a41d-a12ed6c24fb3" providerId="ADAL" clId="{D3E30A8C-D407-44C7-B79E-D4D0903C02E7}" dt="2020-11-10T15:26:08.536" v="38" actId="478"/>
          <ac:picMkLst>
            <pc:docMk/>
            <pc:sldMk cId="1469051721" sldId="435"/>
            <ac:picMk id="13" creationId="{95A6F0F4-3907-423E-A187-7E29C8EDCBA2}"/>
          </ac:picMkLst>
        </pc:picChg>
        <pc:cxnChg chg="del mod">
          <ac:chgData name="Platt, Michael (plattm)" userId="3a91be99-d43d-43e2-a41d-a12ed6c24fb3" providerId="ADAL" clId="{D3E30A8C-D407-44C7-B79E-D4D0903C02E7}" dt="2020-11-10T15:25:37.952" v="34" actId="478"/>
          <ac:cxnSpMkLst>
            <pc:docMk/>
            <pc:sldMk cId="1469051721" sldId="435"/>
            <ac:cxnSpMk id="11" creationId="{55CE7B60-44C8-43CC-8A4C-73C562E85803}"/>
          </ac:cxnSpMkLst>
        </pc:cxnChg>
        <pc:cxnChg chg="del">
          <ac:chgData name="Platt, Michael (plattm)" userId="3a91be99-d43d-43e2-a41d-a12ed6c24fb3" providerId="ADAL" clId="{D3E30A8C-D407-44C7-B79E-D4D0903C02E7}" dt="2020-11-10T15:25:40.607" v="35" actId="478"/>
          <ac:cxnSpMkLst>
            <pc:docMk/>
            <pc:sldMk cId="1469051721" sldId="435"/>
            <ac:cxnSpMk id="12" creationId="{72950220-CC67-4A8A-AD2D-CB2BD07629CC}"/>
          </ac:cxnSpMkLst>
        </pc:cxnChg>
        <pc:cxnChg chg="del">
          <ac:chgData name="Platt, Michael (plattm)" userId="3a91be99-d43d-43e2-a41d-a12ed6c24fb3" providerId="ADAL" clId="{D3E30A8C-D407-44C7-B79E-D4D0903C02E7}" dt="2020-11-10T15:25:42.230" v="36" actId="478"/>
          <ac:cxnSpMkLst>
            <pc:docMk/>
            <pc:sldMk cId="1469051721" sldId="435"/>
            <ac:cxnSpMk id="17" creationId="{146D535C-5507-4D8B-83E8-7A2A5D43D94E}"/>
          </ac:cxnSpMkLst>
        </pc:cxnChg>
        <pc:cxnChg chg="del">
          <ac:chgData name="Platt, Michael (plattm)" userId="3a91be99-d43d-43e2-a41d-a12ed6c24fb3" providerId="ADAL" clId="{D3E30A8C-D407-44C7-B79E-D4D0903C02E7}" dt="2020-11-10T15:25:44.541" v="37" actId="478"/>
          <ac:cxnSpMkLst>
            <pc:docMk/>
            <pc:sldMk cId="1469051721" sldId="435"/>
            <ac:cxnSpMk id="20" creationId="{A3BA0EC1-140E-4C93-82D7-DBDE4CB1ACD9}"/>
          </ac:cxnSpMkLst>
        </pc:cxnChg>
      </pc:sldChg>
    </pc:docChg>
  </pc:docChgLst>
  <pc:docChgLst>
    <pc:chgData name="Michael Platt" userId="3a91be99-d43d-43e2-a41d-a12ed6c24fb3" providerId="ADAL" clId="{A4C2E2C9-B1B1-4E25-92C3-0A9B7BD1AF2D}"/>
    <pc:docChg chg="undo redo custSel modSld">
      <pc:chgData name="Michael Platt" userId="3a91be99-d43d-43e2-a41d-a12ed6c24fb3" providerId="ADAL" clId="{A4C2E2C9-B1B1-4E25-92C3-0A9B7BD1AF2D}" dt="2020-11-09T20:00:45.935" v="1395" actId="20577"/>
      <pc:docMkLst>
        <pc:docMk/>
      </pc:docMkLst>
      <pc:sldChg chg="addSp delSp modSp">
        <pc:chgData name="Michael Platt" userId="3a91be99-d43d-43e2-a41d-a12ed6c24fb3" providerId="ADAL" clId="{A4C2E2C9-B1B1-4E25-92C3-0A9B7BD1AF2D}" dt="2020-11-09T18:53:38.340" v="344" actId="20577"/>
        <pc:sldMkLst>
          <pc:docMk/>
          <pc:sldMk cId="3335703168" sldId="395"/>
        </pc:sldMkLst>
        <pc:spChg chg="add del mod">
          <ac:chgData name="Michael Platt" userId="3a91be99-d43d-43e2-a41d-a12ed6c24fb3" providerId="ADAL" clId="{A4C2E2C9-B1B1-4E25-92C3-0A9B7BD1AF2D}" dt="2020-11-09T18:52:05.656" v="271"/>
          <ac:spMkLst>
            <pc:docMk/>
            <pc:sldMk cId="3335703168" sldId="395"/>
            <ac:spMk id="5" creationId="{0452B33D-4E2C-4900-9378-55032A1A8CE0}"/>
          </ac:spMkLst>
        </pc:spChg>
        <pc:spChg chg="mod">
          <ac:chgData name="Michael Platt" userId="3a91be99-d43d-43e2-a41d-a12ed6c24fb3" providerId="ADAL" clId="{A4C2E2C9-B1B1-4E25-92C3-0A9B7BD1AF2D}" dt="2020-11-09T18:53:38.340" v="344" actId="20577"/>
          <ac:spMkLst>
            <pc:docMk/>
            <pc:sldMk cId="3335703168" sldId="395"/>
            <ac:spMk id="8" creationId="{2D69454D-9B4F-468B-A156-B2FBCBAEB74A}"/>
          </ac:spMkLst>
        </pc:spChg>
        <pc:picChg chg="add mod">
          <ac:chgData name="Michael Platt" userId="3a91be99-d43d-43e2-a41d-a12ed6c24fb3" providerId="ADAL" clId="{A4C2E2C9-B1B1-4E25-92C3-0A9B7BD1AF2D}" dt="2020-11-09T18:52:12.530" v="275" actId="1076"/>
          <ac:picMkLst>
            <pc:docMk/>
            <pc:sldMk cId="3335703168" sldId="395"/>
            <ac:picMk id="6" creationId="{183603F1-6B8E-4B84-ABC1-BFC504B021D1}"/>
          </ac:picMkLst>
        </pc:picChg>
        <pc:picChg chg="del">
          <ac:chgData name="Michael Platt" userId="3a91be99-d43d-43e2-a41d-a12ed6c24fb3" providerId="ADAL" clId="{A4C2E2C9-B1B1-4E25-92C3-0A9B7BD1AF2D}" dt="2020-11-09T18:52:03.519" v="270" actId="478"/>
          <ac:picMkLst>
            <pc:docMk/>
            <pc:sldMk cId="3335703168" sldId="395"/>
            <ac:picMk id="7" creationId="{8BB862B4-7B05-4689-8504-7C49FD8E426B}"/>
          </ac:picMkLst>
        </pc:picChg>
      </pc:sldChg>
      <pc:sldChg chg="addSp delSp modSp">
        <pc:chgData name="Michael Platt" userId="3a91be99-d43d-43e2-a41d-a12ed6c24fb3" providerId="ADAL" clId="{A4C2E2C9-B1B1-4E25-92C3-0A9B7BD1AF2D}" dt="2020-11-09T20:00:45.935" v="1395" actId="20577"/>
        <pc:sldMkLst>
          <pc:docMk/>
          <pc:sldMk cId="3367680068" sldId="403"/>
        </pc:sldMkLst>
        <pc:spChg chg="mod">
          <ac:chgData name="Michael Platt" userId="3a91be99-d43d-43e2-a41d-a12ed6c24fb3" providerId="ADAL" clId="{A4C2E2C9-B1B1-4E25-92C3-0A9B7BD1AF2D}" dt="2020-11-09T20:00:45.935" v="1395" actId="20577"/>
          <ac:spMkLst>
            <pc:docMk/>
            <pc:sldMk cId="3367680068" sldId="403"/>
            <ac:spMk id="5" creationId="{00000000-0000-0000-0000-000000000000}"/>
          </ac:spMkLst>
        </pc:spChg>
        <pc:graphicFrameChg chg="add mod">
          <ac:chgData name="Michael Platt" userId="3a91be99-d43d-43e2-a41d-a12ed6c24fb3" providerId="ADAL" clId="{A4C2E2C9-B1B1-4E25-92C3-0A9B7BD1AF2D}" dt="2020-11-09T19:59:46.845" v="1379" actId="1076"/>
          <ac:graphicFrameMkLst>
            <pc:docMk/>
            <pc:sldMk cId="3367680068" sldId="403"/>
            <ac:graphicFrameMk id="3" creationId="{19C3DEC9-ADDA-46B4-A8C7-BCAE8D2B4525}"/>
          </ac:graphicFrameMkLst>
        </pc:graphicFrameChg>
        <pc:graphicFrameChg chg="del">
          <ac:chgData name="Michael Platt" userId="3a91be99-d43d-43e2-a41d-a12ed6c24fb3" providerId="ADAL" clId="{A4C2E2C9-B1B1-4E25-92C3-0A9B7BD1AF2D}" dt="2020-11-09T19:59:37.911" v="1377" actId="478"/>
          <ac:graphicFrameMkLst>
            <pc:docMk/>
            <pc:sldMk cId="3367680068" sldId="403"/>
            <ac:graphicFrameMk id="8" creationId="{CB03E373-9392-426A-BC38-5B299A49CE10}"/>
          </ac:graphicFrameMkLst>
        </pc:graphicFrameChg>
      </pc:sldChg>
      <pc:sldChg chg="addSp delSp modSp">
        <pc:chgData name="Michael Platt" userId="3a91be99-d43d-43e2-a41d-a12ed6c24fb3" providerId="ADAL" clId="{A4C2E2C9-B1B1-4E25-92C3-0A9B7BD1AF2D}" dt="2020-11-09T18:51:00.174" v="269" actId="1076"/>
        <pc:sldMkLst>
          <pc:docMk/>
          <pc:sldMk cId="1803353367" sldId="408"/>
        </pc:sldMkLst>
        <pc:spChg chg="add del mod">
          <ac:chgData name="Michael Platt" userId="3a91be99-d43d-43e2-a41d-a12ed6c24fb3" providerId="ADAL" clId="{A4C2E2C9-B1B1-4E25-92C3-0A9B7BD1AF2D}" dt="2020-11-09T18:50:48.659" v="266"/>
          <ac:spMkLst>
            <pc:docMk/>
            <pc:sldMk cId="1803353367" sldId="408"/>
            <ac:spMk id="6" creationId="{36F6C923-E780-4491-A88C-E09F807C1C85}"/>
          </ac:spMkLst>
        </pc:spChg>
        <pc:picChg chg="del">
          <ac:chgData name="Michael Platt" userId="3a91be99-d43d-43e2-a41d-a12ed6c24fb3" providerId="ADAL" clId="{A4C2E2C9-B1B1-4E25-92C3-0A9B7BD1AF2D}" dt="2020-11-09T18:50:45.018" v="263" actId="478"/>
          <ac:picMkLst>
            <pc:docMk/>
            <pc:sldMk cId="1803353367" sldId="408"/>
            <ac:picMk id="3" creationId="{F76CCCF7-9237-477E-8AB0-896B43DFC0B7}"/>
          </ac:picMkLst>
        </pc:picChg>
        <pc:picChg chg="add del">
          <ac:chgData name="Michael Platt" userId="3a91be99-d43d-43e2-a41d-a12ed6c24fb3" providerId="ADAL" clId="{A4C2E2C9-B1B1-4E25-92C3-0A9B7BD1AF2D}" dt="2020-11-09T18:50:47.372" v="265"/>
          <ac:picMkLst>
            <pc:docMk/>
            <pc:sldMk cId="1803353367" sldId="408"/>
            <ac:picMk id="7" creationId="{D995F2BD-FD06-41F2-8163-79F3A4B6BAFC}"/>
          </ac:picMkLst>
        </pc:picChg>
        <pc:picChg chg="add mod">
          <ac:chgData name="Michael Platt" userId="3a91be99-d43d-43e2-a41d-a12ed6c24fb3" providerId="ADAL" clId="{A4C2E2C9-B1B1-4E25-92C3-0A9B7BD1AF2D}" dt="2020-11-09T18:51:00.174" v="269" actId="1076"/>
          <ac:picMkLst>
            <pc:docMk/>
            <pc:sldMk cId="1803353367" sldId="408"/>
            <ac:picMk id="8" creationId="{E871BF92-2788-4D63-B621-1908B5332CED}"/>
          </ac:picMkLst>
        </pc:picChg>
      </pc:sldChg>
      <pc:sldChg chg="addSp delSp modSp">
        <pc:chgData name="Michael Platt" userId="3a91be99-d43d-43e2-a41d-a12ed6c24fb3" providerId="ADAL" clId="{A4C2E2C9-B1B1-4E25-92C3-0A9B7BD1AF2D}" dt="2020-11-09T19:41:21.306" v="1139" actId="208"/>
        <pc:sldMkLst>
          <pc:docMk/>
          <pc:sldMk cId="4184502729" sldId="409"/>
        </pc:sldMkLst>
        <pc:spChg chg="add del mod">
          <ac:chgData name="Michael Platt" userId="3a91be99-d43d-43e2-a41d-a12ed6c24fb3" providerId="ADAL" clId="{A4C2E2C9-B1B1-4E25-92C3-0A9B7BD1AF2D}" dt="2020-11-09T19:40:37.271" v="1128"/>
          <ac:spMkLst>
            <pc:docMk/>
            <pc:sldMk cId="4184502729" sldId="409"/>
            <ac:spMk id="5" creationId="{1274F1B5-1C39-4CF4-A5E4-C742717F8F6D}"/>
          </ac:spMkLst>
        </pc:spChg>
        <pc:picChg chg="del">
          <ac:chgData name="Michael Platt" userId="3a91be99-d43d-43e2-a41d-a12ed6c24fb3" providerId="ADAL" clId="{A4C2E2C9-B1B1-4E25-92C3-0A9B7BD1AF2D}" dt="2020-11-09T19:40:20.605" v="1127" actId="478"/>
          <ac:picMkLst>
            <pc:docMk/>
            <pc:sldMk cId="4184502729" sldId="409"/>
            <ac:picMk id="6" creationId="{3046F17D-9FA9-4A7D-B151-87BE442BCE07}"/>
          </ac:picMkLst>
        </pc:picChg>
        <pc:picChg chg="del">
          <ac:chgData name="Michael Platt" userId="3a91be99-d43d-43e2-a41d-a12ed6c24fb3" providerId="ADAL" clId="{A4C2E2C9-B1B1-4E25-92C3-0A9B7BD1AF2D}" dt="2020-11-09T19:40:52.596" v="1134" actId="478"/>
          <ac:picMkLst>
            <pc:docMk/>
            <pc:sldMk cId="4184502729" sldId="409"/>
            <ac:picMk id="7" creationId="{F09E7F6B-3C55-444C-862E-6769DA55FE7B}"/>
          </ac:picMkLst>
        </pc:picChg>
        <pc:picChg chg="add mod">
          <ac:chgData name="Michael Platt" userId="3a91be99-d43d-43e2-a41d-a12ed6c24fb3" providerId="ADAL" clId="{A4C2E2C9-B1B1-4E25-92C3-0A9B7BD1AF2D}" dt="2020-11-09T19:40:49.619" v="1133" actId="1076"/>
          <ac:picMkLst>
            <pc:docMk/>
            <pc:sldMk cId="4184502729" sldId="409"/>
            <ac:picMk id="8" creationId="{4B13DA6E-78AE-4F10-AA38-0636DDFF9A6E}"/>
          </ac:picMkLst>
        </pc:picChg>
        <pc:picChg chg="add mod">
          <ac:chgData name="Michael Platt" userId="3a91be99-d43d-43e2-a41d-a12ed6c24fb3" providerId="ADAL" clId="{A4C2E2C9-B1B1-4E25-92C3-0A9B7BD1AF2D}" dt="2020-11-09T19:41:21.306" v="1139" actId="208"/>
          <ac:picMkLst>
            <pc:docMk/>
            <pc:sldMk cId="4184502729" sldId="409"/>
            <ac:picMk id="9" creationId="{50F361BC-2B95-4A4B-80B7-291402F9F9BE}"/>
          </ac:picMkLst>
        </pc:picChg>
      </pc:sldChg>
      <pc:sldChg chg="addSp delSp modSp">
        <pc:chgData name="Michael Platt" userId="3a91be99-d43d-43e2-a41d-a12ed6c24fb3" providerId="ADAL" clId="{A4C2E2C9-B1B1-4E25-92C3-0A9B7BD1AF2D}" dt="2020-11-09T18:59:12.656" v="395" actId="208"/>
        <pc:sldMkLst>
          <pc:docMk/>
          <pc:sldMk cId="2773287978" sldId="411"/>
        </pc:sldMkLst>
        <pc:spChg chg="add del mod">
          <ac:chgData name="Michael Platt" userId="3a91be99-d43d-43e2-a41d-a12ed6c24fb3" providerId="ADAL" clId="{A4C2E2C9-B1B1-4E25-92C3-0A9B7BD1AF2D}" dt="2020-11-09T18:55:53.832" v="346"/>
          <ac:spMkLst>
            <pc:docMk/>
            <pc:sldMk cId="2773287978" sldId="411"/>
            <ac:spMk id="3" creationId="{A75BD1F3-79B6-4299-9F0D-0B0F023F2BB2}"/>
          </ac:spMkLst>
        </pc:spChg>
        <pc:spChg chg="mod">
          <ac:chgData name="Michael Platt" userId="3a91be99-d43d-43e2-a41d-a12ed6c24fb3" providerId="ADAL" clId="{A4C2E2C9-B1B1-4E25-92C3-0A9B7BD1AF2D}" dt="2020-11-09T18:56:52.152" v="355" actId="14100"/>
          <ac:spMkLst>
            <pc:docMk/>
            <pc:sldMk cId="2773287978" sldId="411"/>
            <ac:spMk id="8" creationId="{3ECA3F7F-899D-4CF2-A6C2-D2C111279034}"/>
          </ac:spMkLst>
        </pc:spChg>
        <pc:spChg chg="mod">
          <ac:chgData name="Michael Platt" userId="3a91be99-d43d-43e2-a41d-a12ed6c24fb3" providerId="ADAL" clId="{A4C2E2C9-B1B1-4E25-92C3-0A9B7BD1AF2D}" dt="2020-11-09T18:57:35.197" v="371" actId="20577"/>
          <ac:spMkLst>
            <pc:docMk/>
            <pc:sldMk cId="2773287978" sldId="411"/>
            <ac:spMk id="9" creationId="{45AE7523-C657-4778-84B8-76B6B5D86FE3}"/>
          </ac:spMkLst>
        </pc:spChg>
        <pc:spChg chg="mod">
          <ac:chgData name="Michael Platt" userId="3a91be99-d43d-43e2-a41d-a12ed6c24fb3" providerId="ADAL" clId="{A4C2E2C9-B1B1-4E25-92C3-0A9B7BD1AF2D}" dt="2020-11-09T18:58:04.010" v="376" actId="1076"/>
          <ac:spMkLst>
            <pc:docMk/>
            <pc:sldMk cId="2773287978" sldId="411"/>
            <ac:spMk id="12" creationId="{CABA5FB9-D5C9-4AB9-AE3B-D2929F234A76}"/>
          </ac:spMkLst>
        </pc:spChg>
        <pc:spChg chg="mod">
          <ac:chgData name="Michael Platt" userId="3a91be99-d43d-43e2-a41d-a12ed6c24fb3" providerId="ADAL" clId="{A4C2E2C9-B1B1-4E25-92C3-0A9B7BD1AF2D}" dt="2020-11-09T18:58:39.408" v="386" actId="1076"/>
          <ac:spMkLst>
            <pc:docMk/>
            <pc:sldMk cId="2773287978" sldId="411"/>
            <ac:spMk id="13" creationId="{E0F4F3A9-A21F-4116-9A1B-ADA692352949}"/>
          </ac:spMkLst>
        </pc:spChg>
        <pc:spChg chg="mod">
          <ac:chgData name="Michael Platt" userId="3a91be99-d43d-43e2-a41d-a12ed6c24fb3" providerId="ADAL" clId="{A4C2E2C9-B1B1-4E25-92C3-0A9B7BD1AF2D}" dt="2020-11-09T18:59:00.316" v="394" actId="20577"/>
          <ac:spMkLst>
            <pc:docMk/>
            <pc:sldMk cId="2773287978" sldId="411"/>
            <ac:spMk id="18" creationId="{16F410DB-A03D-4288-9482-39DEDF9B610B}"/>
          </ac:spMkLst>
        </pc:spChg>
        <pc:picChg chg="add mod ord">
          <ac:chgData name="Michael Platt" userId="3a91be99-d43d-43e2-a41d-a12ed6c24fb3" providerId="ADAL" clId="{A4C2E2C9-B1B1-4E25-92C3-0A9B7BD1AF2D}" dt="2020-11-09T18:59:12.656" v="395" actId="208"/>
          <ac:picMkLst>
            <pc:docMk/>
            <pc:sldMk cId="2773287978" sldId="411"/>
            <ac:picMk id="4" creationId="{03CAC79D-7EAF-486A-A777-604310A256AB}"/>
          </ac:picMkLst>
        </pc:picChg>
        <pc:picChg chg="del">
          <ac:chgData name="Michael Platt" userId="3a91be99-d43d-43e2-a41d-a12ed6c24fb3" providerId="ADAL" clId="{A4C2E2C9-B1B1-4E25-92C3-0A9B7BD1AF2D}" dt="2020-11-09T18:55:51.466" v="345" actId="478"/>
          <ac:picMkLst>
            <pc:docMk/>
            <pc:sldMk cId="2773287978" sldId="411"/>
            <ac:picMk id="10" creationId="{41172C11-3698-4681-A1D4-44F8B2921410}"/>
          </ac:picMkLst>
        </pc:picChg>
        <pc:cxnChg chg="mod">
          <ac:chgData name="Michael Platt" userId="3a91be99-d43d-43e2-a41d-a12ed6c24fb3" providerId="ADAL" clId="{A4C2E2C9-B1B1-4E25-92C3-0A9B7BD1AF2D}" dt="2020-11-09T18:56:52.152" v="355" actId="14100"/>
          <ac:cxnSpMkLst>
            <pc:docMk/>
            <pc:sldMk cId="2773287978" sldId="411"/>
            <ac:cxnSpMk id="11" creationId="{33B539E5-8601-42D7-B4AA-DAE749BD080D}"/>
          </ac:cxnSpMkLst>
        </pc:cxnChg>
        <pc:cxnChg chg="mod">
          <ac:chgData name="Michael Platt" userId="3a91be99-d43d-43e2-a41d-a12ed6c24fb3" providerId="ADAL" clId="{A4C2E2C9-B1B1-4E25-92C3-0A9B7BD1AF2D}" dt="2020-11-09T18:58:39.408" v="386" actId="1076"/>
          <ac:cxnSpMkLst>
            <pc:docMk/>
            <pc:sldMk cId="2773287978" sldId="411"/>
            <ac:cxnSpMk id="14" creationId="{E6379C77-4168-47C3-8D40-40FDF59716E3}"/>
          </ac:cxnSpMkLst>
        </pc:cxnChg>
        <pc:cxnChg chg="mod">
          <ac:chgData name="Michael Platt" userId="3a91be99-d43d-43e2-a41d-a12ed6c24fb3" providerId="ADAL" clId="{A4C2E2C9-B1B1-4E25-92C3-0A9B7BD1AF2D}" dt="2020-11-09T18:58:47.547" v="387" actId="14100"/>
          <ac:cxnSpMkLst>
            <pc:docMk/>
            <pc:sldMk cId="2773287978" sldId="411"/>
            <ac:cxnSpMk id="19" creationId="{66C4A993-E136-4642-94DF-92A694827202}"/>
          </ac:cxnSpMkLst>
        </pc:cxnChg>
      </pc:sldChg>
      <pc:sldChg chg="addSp delSp modSp">
        <pc:chgData name="Michael Platt" userId="3a91be99-d43d-43e2-a41d-a12ed6c24fb3" providerId="ADAL" clId="{A4C2E2C9-B1B1-4E25-92C3-0A9B7BD1AF2D}" dt="2020-11-09T19:02:43.363" v="411" actId="1076"/>
        <pc:sldMkLst>
          <pc:docMk/>
          <pc:sldMk cId="130028515" sldId="412"/>
        </pc:sldMkLst>
        <pc:spChg chg="add del mod">
          <ac:chgData name="Michael Platt" userId="3a91be99-d43d-43e2-a41d-a12ed6c24fb3" providerId="ADAL" clId="{A4C2E2C9-B1B1-4E25-92C3-0A9B7BD1AF2D}" dt="2020-11-09T19:01:28.426" v="399"/>
          <ac:spMkLst>
            <pc:docMk/>
            <pc:sldMk cId="130028515" sldId="412"/>
            <ac:spMk id="3" creationId="{6983C430-EFB6-44C3-8EE3-A0CB5D273180}"/>
          </ac:spMkLst>
        </pc:spChg>
        <pc:picChg chg="add del">
          <ac:chgData name="Michael Platt" userId="3a91be99-d43d-43e2-a41d-a12ed6c24fb3" providerId="ADAL" clId="{A4C2E2C9-B1B1-4E25-92C3-0A9B7BD1AF2D}" dt="2020-11-09T19:01:26.755" v="398"/>
          <ac:picMkLst>
            <pc:docMk/>
            <pc:sldMk cId="130028515" sldId="412"/>
            <ac:picMk id="4" creationId="{C73BF930-7423-4D9A-8AEB-9BA133E73510}"/>
          </ac:picMkLst>
        </pc:picChg>
        <pc:picChg chg="del">
          <ac:chgData name="Michael Platt" userId="3a91be99-d43d-43e2-a41d-a12ed6c24fb3" providerId="ADAL" clId="{A4C2E2C9-B1B1-4E25-92C3-0A9B7BD1AF2D}" dt="2020-11-09T19:01:25.270" v="396" actId="478"/>
          <ac:picMkLst>
            <pc:docMk/>
            <pc:sldMk cId="130028515" sldId="412"/>
            <ac:picMk id="5" creationId="{152AC67B-6AFF-4430-939F-14BC6B8E1E05}"/>
          </ac:picMkLst>
        </pc:picChg>
        <pc:picChg chg="del">
          <ac:chgData name="Michael Platt" userId="3a91be99-d43d-43e2-a41d-a12ed6c24fb3" providerId="ADAL" clId="{A4C2E2C9-B1B1-4E25-92C3-0A9B7BD1AF2D}" dt="2020-11-09T19:01:55.331" v="407" actId="478"/>
          <ac:picMkLst>
            <pc:docMk/>
            <pc:sldMk cId="130028515" sldId="412"/>
            <ac:picMk id="8" creationId="{96857E34-9545-405E-83BD-F849D1549B40}"/>
          </ac:picMkLst>
        </pc:picChg>
        <pc:picChg chg="add mod">
          <ac:chgData name="Michael Platt" userId="3a91be99-d43d-43e2-a41d-a12ed6c24fb3" providerId="ADAL" clId="{A4C2E2C9-B1B1-4E25-92C3-0A9B7BD1AF2D}" dt="2020-11-09T19:01:47.527" v="406" actId="1076"/>
          <ac:picMkLst>
            <pc:docMk/>
            <pc:sldMk cId="130028515" sldId="412"/>
            <ac:picMk id="9" creationId="{9586B4AD-5183-442B-A47F-6D6792B2984D}"/>
          </ac:picMkLst>
        </pc:picChg>
        <pc:picChg chg="add mod">
          <ac:chgData name="Michael Platt" userId="3a91be99-d43d-43e2-a41d-a12ed6c24fb3" providerId="ADAL" clId="{A4C2E2C9-B1B1-4E25-92C3-0A9B7BD1AF2D}" dt="2020-11-09T19:02:43.363" v="411" actId="1076"/>
          <ac:picMkLst>
            <pc:docMk/>
            <pc:sldMk cId="130028515" sldId="412"/>
            <ac:picMk id="10" creationId="{F0197FC9-4396-42F9-A92E-09B05573498B}"/>
          </ac:picMkLst>
        </pc:picChg>
      </pc:sldChg>
      <pc:sldChg chg="addSp delSp modSp">
        <pc:chgData name="Michael Platt" userId="3a91be99-d43d-43e2-a41d-a12ed6c24fb3" providerId="ADAL" clId="{A4C2E2C9-B1B1-4E25-92C3-0A9B7BD1AF2D}" dt="2020-11-09T19:10:31.236" v="603" actId="20577"/>
        <pc:sldMkLst>
          <pc:docMk/>
          <pc:sldMk cId="2654553677" sldId="414"/>
        </pc:sldMkLst>
        <pc:spChg chg="add del mod">
          <ac:chgData name="Michael Platt" userId="3a91be99-d43d-43e2-a41d-a12ed6c24fb3" providerId="ADAL" clId="{A4C2E2C9-B1B1-4E25-92C3-0A9B7BD1AF2D}" dt="2020-11-09T19:07:17.658" v="563"/>
          <ac:spMkLst>
            <pc:docMk/>
            <pc:sldMk cId="2654553677" sldId="414"/>
            <ac:spMk id="3" creationId="{CE77C609-3A10-4CF9-BB08-D85D59005AAD}"/>
          </ac:spMkLst>
        </pc:spChg>
        <pc:spChg chg="mod">
          <ac:chgData name="Michael Platt" userId="3a91be99-d43d-43e2-a41d-a12ed6c24fb3" providerId="ADAL" clId="{A4C2E2C9-B1B1-4E25-92C3-0A9B7BD1AF2D}" dt="2020-11-09T19:10:31.236" v="603" actId="20577"/>
          <ac:spMkLst>
            <pc:docMk/>
            <pc:sldMk cId="2654553677" sldId="414"/>
            <ac:spMk id="22" creationId="{885FAFEF-929E-4627-9713-85D244165C7E}"/>
          </ac:spMkLst>
        </pc:spChg>
        <pc:picChg chg="add mod">
          <ac:chgData name="Michael Platt" userId="3a91be99-d43d-43e2-a41d-a12ed6c24fb3" providerId="ADAL" clId="{A4C2E2C9-B1B1-4E25-92C3-0A9B7BD1AF2D}" dt="2020-11-09T19:07:39.133" v="567" actId="1076"/>
          <ac:picMkLst>
            <pc:docMk/>
            <pc:sldMk cId="2654553677" sldId="414"/>
            <ac:picMk id="4" creationId="{05463F5A-E992-4E0A-BB40-AD9D55CBA197}"/>
          </ac:picMkLst>
        </pc:picChg>
        <pc:picChg chg="del">
          <ac:chgData name="Michael Platt" userId="3a91be99-d43d-43e2-a41d-a12ed6c24fb3" providerId="ADAL" clId="{A4C2E2C9-B1B1-4E25-92C3-0A9B7BD1AF2D}" dt="2020-11-09T19:07:15.665" v="562" actId="478"/>
          <ac:picMkLst>
            <pc:docMk/>
            <pc:sldMk cId="2654553677" sldId="414"/>
            <ac:picMk id="5" creationId="{B8B79187-58DA-4943-9368-706903CD1B7D}"/>
          </ac:picMkLst>
        </pc:picChg>
        <pc:picChg chg="del">
          <ac:chgData name="Michael Platt" userId="3a91be99-d43d-43e2-a41d-a12ed6c24fb3" providerId="ADAL" clId="{A4C2E2C9-B1B1-4E25-92C3-0A9B7BD1AF2D}" dt="2020-11-09T19:07:40.572" v="568" actId="478"/>
          <ac:picMkLst>
            <pc:docMk/>
            <pc:sldMk cId="2654553677" sldId="414"/>
            <ac:picMk id="8" creationId="{3D2B51EA-1976-42B1-8618-0708214B8FDE}"/>
          </ac:picMkLst>
        </pc:picChg>
        <pc:picChg chg="add mod ord">
          <ac:chgData name="Michael Platt" userId="3a91be99-d43d-43e2-a41d-a12ed6c24fb3" providerId="ADAL" clId="{A4C2E2C9-B1B1-4E25-92C3-0A9B7BD1AF2D}" dt="2020-11-09T19:07:59.241" v="571" actId="1076"/>
          <ac:picMkLst>
            <pc:docMk/>
            <pc:sldMk cId="2654553677" sldId="414"/>
            <ac:picMk id="13" creationId="{95A6F0F4-3907-423E-A187-7E29C8EDCBA2}"/>
          </ac:picMkLst>
        </pc:picChg>
        <pc:cxnChg chg="mod">
          <ac:chgData name="Michael Platt" userId="3a91be99-d43d-43e2-a41d-a12ed6c24fb3" providerId="ADAL" clId="{A4C2E2C9-B1B1-4E25-92C3-0A9B7BD1AF2D}" dt="2020-11-09T19:08:41.781" v="577" actId="14100"/>
          <ac:cxnSpMkLst>
            <pc:docMk/>
            <pc:sldMk cId="2654553677" sldId="414"/>
            <ac:cxnSpMk id="11" creationId="{55CE7B60-44C8-43CC-8A4C-73C562E85803}"/>
          </ac:cxnSpMkLst>
        </pc:cxnChg>
        <pc:cxnChg chg="mod">
          <ac:chgData name="Michael Platt" userId="3a91be99-d43d-43e2-a41d-a12ed6c24fb3" providerId="ADAL" clId="{A4C2E2C9-B1B1-4E25-92C3-0A9B7BD1AF2D}" dt="2020-11-09T19:08:45.547" v="578" actId="14100"/>
          <ac:cxnSpMkLst>
            <pc:docMk/>
            <pc:sldMk cId="2654553677" sldId="414"/>
            <ac:cxnSpMk id="12" creationId="{72950220-CC67-4A8A-AD2D-CB2BD07629CC}"/>
          </ac:cxnSpMkLst>
        </pc:cxnChg>
        <pc:cxnChg chg="add mod">
          <ac:chgData name="Michael Platt" userId="3a91be99-d43d-43e2-a41d-a12ed6c24fb3" providerId="ADAL" clId="{A4C2E2C9-B1B1-4E25-92C3-0A9B7BD1AF2D}" dt="2020-11-09T19:09:14.969" v="581" actId="14100"/>
          <ac:cxnSpMkLst>
            <pc:docMk/>
            <pc:sldMk cId="2654553677" sldId="414"/>
            <ac:cxnSpMk id="17" creationId="{146D535C-5507-4D8B-83E8-7A2A5D43D94E}"/>
          </ac:cxnSpMkLst>
        </pc:cxnChg>
        <pc:cxnChg chg="add mod">
          <ac:chgData name="Michael Platt" userId="3a91be99-d43d-43e2-a41d-a12ed6c24fb3" providerId="ADAL" clId="{A4C2E2C9-B1B1-4E25-92C3-0A9B7BD1AF2D}" dt="2020-11-09T19:09:45.266" v="584" actId="14100"/>
          <ac:cxnSpMkLst>
            <pc:docMk/>
            <pc:sldMk cId="2654553677" sldId="414"/>
            <ac:cxnSpMk id="20" creationId="{A3BA0EC1-140E-4C93-82D7-DBDE4CB1ACD9}"/>
          </ac:cxnSpMkLst>
        </pc:cxnChg>
      </pc:sldChg>
      <pc:sldChg chg="addSp delSp modSp">
        <pc:chgData name="Michael Platt" userId="3a91be99-d43d-43e2-a41d-a12ed6c24fb3" providerId="ADAL" clId="{A4C2E2C9-B1B1-4E25-92C3-0A9B7BD1AF2D}" dt="2020-11-09T18:39:37.858" v="244" actId="208"/>
        <pc:sldMkLst>
          <pc:docMk/>
          <pc:sldMk cId="3234520048" sldId="418"/>
        </pc:sldMkLst>
        <pc:spChg chg="mod">
          <ac:chgData name="Michael Platt" userId="3a91be99-d43d-43e2-a41d-a12ed6c24fb3" providerId="ADAL" clId="{A4C2E2C9-B1B1-4E25-92C3-0A9B7BD1AF2D}" dt="2020-11-09T18:39:05.637" v="241" actId="5793"/>
          <ac:spMkLst>
            <pc:docMk/>
            <pc:sldMk cId="3234520048" sldId="418"/>
            <ac:spMk id="7" creationId="{69284D3C-CA49-4108-8041-C067747EB404}"/>
          </ac:spMkLst>
        </pc:spChg>
        <pc:picChg chg="del">
          <ac:chgData name="Michael Platt" userId="3a91be99-d43d-43e2-a41d-a12ed6c24fb3" providerId="ADAL" clId="{A4C2E2C9-B1B1-4E25-92C3-0A9B7BD1AF2D}" dt="2020-11-09T18:37:36.857" v="0" actId="478"/>
          <ac:picMkLst>
            <pc:docMk/>
            <pc:sldMk cId="3234520048" sldId="418"/>
            <ac:picMk id="2" creationId="{56240435-2FC2-4940-A94F-FEA1136AEBC0}"/>
          </ac:picMkLst>
        </pc:picChg>
        <pc:picChg chg="add mod">
          <ac:chgData name="Michael Platt" userId="3a91be99-d43d-43e2-a41d-a12ed6c24fb3" providerId="ADAL" clId="{A4C2E2C9-B1B1-4E25-92C3-0A9B7BD1AF2D}" dt="2020-11-09T18:39:37.858" v="244" actId="208"/>
          <ac:picMkLst>
            <pc:docMk/>
            <pc:sldMk cId="3234520048" sldId="418"/>
            <ac:picMk id="3" creationId="{FBD9E89F-3045-467E-AC26-76AF6321AAB9}"/>
          </ac:picMkLst>
        </pc:picChg>
      </pc:sldChg>
      <pc:sldChg chg="addSp delSp modSp">
        <pc:chgData name="Michael Platt" userId="3a91be99-d43d-43e2-a41d-a12ed6c24fb3" providerId="ADAL" clId="{A4C2E2C9-B1B1-4E25-92C3-0A9B7BD1AF2D}" dt="2020-11-09T19:15:38.203" v="646" actId="208"/>
        <pc:sldMkLst>
          <pc:docMk/>
          <pc:sldMk cId="3933235950" sldId="419"/>
        </pc:sldMkLst>
        <pc:spChg chg="add del mod">
          <ac:chgData name="Michael Platt" userId="3a91be99-d43d-43e2-a41d-a12ed6c24fb3" providerId="ADAL" clId="{A4C2E2C9-B1B1-4E25-92C3-0A9B7BD1AF2D}" dt="2020-11-09T19:11:19.144" v="605"/>
          <ac:spMkLst>
            <pc:docMk/>
            <pc:sldMk cId="3933235950" sldId="419"/>
            <ac:spMk id="3" creationId="{D74400C7-14B6-4A6B-8241-685BD5AA0618}"/>
          </ac:spMkLst>
        </pc:spChg>
        <pc:spChg chg="mod">
          <ac:chgData name="Michael Platt" userId="3a91be99-d43d-43e2-a41d-a12ed6c24fb3" providerId="ADAL" clId="{A4C2E2C9-B1B1-4E25-92C3-0A9B7BD1AF2D}" dt="2020-11-09T19:14:33.319" v="641" actId="14100"/>
          <ac:spMkLst>
            <pc:docMk/>
            <pc:sldMk cId="3933235950" sldId="419"/>
            <ac:spMk id="12" creationId="{EFD7635F-768B-4457-A89F-A76212610399}"/>
          </ac:spMkLst>
        </pc:spChg>
        <pc:picChg chg="del">
          <ac:chgData name="Michael Platt" userId="3a91be99-d43d-43e2-a41d-a12ed6c24fb3" providerId="ADAL" clId="{A4C2E2C9-B1B1-4E25-92C3-0A9B7BD1AF2D}" dt="2020-11-09T19:11:17.399" v="604" actId="478"/>
          <ac:picMkLst>
            <pc:docMk/>
            <pc:sldMk cId="3933235950" sldId="419"/>
            <ac:picMk id="4" creationId="{7D2CEC9F-5AB6-4B77-B52E-DDE332208027}"/>
          </ac:picMkLst>
        </pc:picChg>
        <pc:picChg chg="add mod">
          <ac:chgData name="Michael Platt" userId="3a91be99-d43d-43e2-a41d-a12ed6c24fb3" providerId="ADAL" clId="{A4C2E2C9-B1B1-4E25-92C3-0A9B7BD1AF2D}" dt="2020-11-09T19:11:28.581" v="610" actId="1076"/>
          <ac:picMkLst>
            <pc:docMk/>
            <pc:sldMk cId="3933235950" sldId="419"/>
            <ac:picMk id="5" creationId="{0F50C448-83B6-41B6-9362-AAF26103C7D8}"/>
          </ac:picMkLst>
        </pc:picChg>
        <pc:picChg chg="add del">
          <ac:chgData name="Michael Platt" userId="3a91be99-d43d-43e2-a41d-a12ed6c24fb3" providerId="ADAL" clId="{A4C2E2C9-B1B1-4E25-92C3-0A9B7BD1AF2D}" dt="2020-11-09T19:14:32.064" v="637" actId="478"/>
          <ac:picMkLst>
            <pc:docMk/>
            <pc:sldMk cId="3933235950" sldId="419"/>
            <ac:picMk id="8" creationId="{219E33CE-3EA4-4CD0-BACD-C4A2001AB7B8}"/>
          </ac:picMkLst>
        </pc:picChg>
        <pc:picChg chg="add del mod">
          <ac:chgData name="Michael Platt" userId="3a91be99-d43d-43e2-a41d-a12ed6c24fb3" providerId="ADAL" clId="{A4C2E2C9-B1B1-4E25-92C3-0A9B7BD1AF2D}" dt="2020-11-09T19:15:27.924" v="643" actId="478"/>
          <ac:picMkLst>
            <pc:docMk/>
            <pc:sldMk cId="3933235950" sldId="419"/>
            <ac:picMk id="9" creationId="{B2136F85-5346-46A7-80C9-19AE2D1ABEBC}"/>
          </ac:picMkLst>
        </pc:picChg>
        <pc:picChg chg="add mod">
          <ac:chgData name="Michael Platt" userId="3a91be99-d43d-43e2-a41d-a12ed6c24fb3" providerId="ADAL" clId="{A4C2E2C9-B1B1-4E25-92C3-0A9B7BD1AF2D}" dt="2020-11-09T19:15:38.203" v="646" actId="208"/>
          <ac:picMkLst>
            <pc:docMk/>
            <pc:sldMk cId="3933235950" sldId="419"/>
            <ac:picMk id="10" creationId="{2C12CE93-0AD3-4ACF-AC1E-E51C88D1072D}"/>
          </ac:picMkLst>
        </pc:picChg>
      </pc:sldChg>
      <pc:sldChg chg="addSp delSp modSp">
        <pc:chgData name="Michael Platt" userId="3a91be99-d43d-43e2-a41d-a12ed6c24fb3" providerId="ADAL" clId="{A4C2E2C9-B1B1-4E25-92C3-0A9B7BD1AF2D}" dt="2020-11-09T18:50:01.804" v="262" actId="20577"/>
        <pc:sldMkLst>
          <pc:docMk/>
          <pc:sldMk cId="1750674757" sldId="422"/>
        </pc:sldMkLst>
        <pc:spChg chg="add del mod">
          <ac:chgData name="Michael Platt" userId="3a91be99-d43d-43e2-a41d-a12ed6c24fb3" providerId="ADAL" clId="{A4C2E2C9-B1B1-4E25-92C3-0A9B7BD1AF2D}" dt="2020-11-09T18:49:20.744" v="252"/>
          <ac:spMkLst>
            <pc:docMk/>
            <pc:sldMk cId="1750674757" sldId="422"/>
            <ac:spMk id="5" creationId="{7674AF7C-CA9D-4185-BECB-A5CFEC3A6764}"/>
          </ac:spMkLst>
        </pc:spChg>
        <pc:spChg chg="mod">
          <ac:chgData name="Michael Platt" userId="3a91be99-d43d-43e2-a41d-a12ed6c24fb3" providerId="ADAL" clId="{A4C2E2C9-B1B1-4E25-92C3-0A9B7BD1AF2D}" dt="2020-11-09T18:50:01.804" v="262" actId="20577"/>
          <ac:spMkLst>
            <pc:docMk/>
            <pc:sldMk cId="1750674757" sldId="422"/>
            <ac:spMk id="10" creationId="{534DFCDF-6AA5-4B93-BEBF-67E05C3C01E0}"/>
          </ac:spMkLst>
        </pc:spChg>
        <pc:picChg chg="add mod">
          <ac:chgData name="Michael Platt" userId="3a91be99-d43d-43e2-a41d-a12ed6c24fb3" providerId="ADAL" clId="{A4C2E2C9-B1B1-4E25-92C3-0A9B7BD1AF2D}" dt="2020-11-09T18:48:56.678" v="250" actId="1076"/>
          <ac:picMkLst>
            <pc:docMk/>
            <pc:sldMk cId="1750674757" sldId="422"/>
            <ac:picMk id="2" creationId="{A1416422-4755-4CD4-AC55-5521367A1B0D}"/>
          </ac:picMkLst>
        </pc:picChg>
        <pc:picChg chg="del">
          <ac:chgData name="Michael Platt" userId="3a91be99-d43d-43e2-a41d-a12ed6c24fb3" providerId="ADAL" clId="{A4C2E2C9-B1B1-4E25-92C3-0A9B7BD1AF2D}" dt="2020-11-09T18:48:44.854" v="245" actId="478"/>
          <ac:picMkLst>
            <pc:docMk/>
            <pc:sldMk cId="1750674757" sldId="422"/>
            <ac:picMk id="3" creationId="{4D4AA8CB-2621-4734-ADE2-7E1D799E47B2}"/>
          </ac:picMkLst>
        </pc:picChg>
        <pc:picChg chg="add mod ord">
          <ac:chgData name="Michael Platt" userId="3a91be99-d43d-43e2-a41d-a12ed6c24fb3" providerId="ADAL" clId="{A4C2E2C9-B1B1-4E25-92C3-0A9B7BD1AF2D}" dt="2020-11-09T18:49:44.284" v="259" actId="167"/>
          <ac:picMkLst>
            <pc:docMk/>
            <pc:sldMk cId="1750674757" sldId="422"/>
            <ac:picMk id="8" creationId="{A438F6F7-F913-486A-A313-A67D3F587CAE}"/>
          </ac:picMkLst>
        </pc:picChg>
        <pc:picChg chg="del">
          <ac:chgData name="Michael Platt" userId="3a91be99-d43d-43e2-a41d-a12ed6c24fb3" providerId="ADAL" clId="{A4C2E2C9-B1B1-4E25-92C3-0A9B7BD1AF2D}" dt="2020-11-09T18:49:04.735" v="251" actId="478"/>
          <ac:picMkLst>
            <pc:docMk/>
            <pc:sldMk cId="1750674757" sldId="422"/>
            <ac:picMk id="9" creationId="{A02A994A-1A55-4A78-90E3-2BC91E4929C9}"/>
          </ac:picMkLst>
        </pc:picChg>
      </pc:sldChg>
      <pc:sldChg chg="addSp delSp modSp">
        <pc:chgData name="Michael Platt" userId="3a91be99-d43d-43e2-a41d-a12ed6c24fb3" providerId="ADAL" clId="{A4C2E2C9-B1B1-4E25-92C3-0A9B7BD1AF2D}" dt="2020-11-09T19:06:40.764" v="561" actId="20577"/>
        <pc:sldMkLst>
          <pc:docMk/>
          <pc:sldMk cId="2001782024" sldId="423"/>
        </pc:sldMkLst>
        <pc:spChg chg="add del mod">
          <ac:chgData name="Michael Platt" userId="3a91be99-d43d-43e2-a41d-a12ed6c24fb3" providerId="ADAL" clId="{A4C2E2C9-B1B1-4E25-92C3-0A9B7BD1AF2D}" dt="2020-11-09T19:04:02.934" v="415"/>
          <ac:spMkLst>
            <pc:docMk/>
            <pc:sldMk cId="2001782024" sldId="423"/>
            <ac:spMk id="5" creationId="{2D5B9C7F-1E07-423A-ABC1-54BD6BE4D867}"/>
          </ac:spMkLst>
        </pc:spChg>
        <pc:spChg chg="mod">
          <ac:chgData name="Michael Platt" userId="3a91be99-d43d-43e2-a41d-a12ed6c24fb3" providerId="ADAL" clId="{A4C2E2C9-B1B1-4E25-92C3-0A9B7BD1AF2D}" dt="2020-11-09T19:06:40.764" v="561" actId="20577"/>
          <ac:spMkLst>
            <pc:docMk/>
            <pc:sldMk cId="2001782024" sldId="423"/>
            <ac:spMk id="8" creationId="{2D69454D-9B4F-468B-A156-B2FBCBAEB74A}"/>
          </ac:spMkLst>
        </pc:spChg>
        <pc:picChg chg="del">
          <ac:chgData name="Michael Platt" userId="3a91be99-d43d-43e2-a41d-a12ed6c24fb3" providerId="ADAL" clId="{A4C2E2C9-B1B1-4E25-92C3-0A9B7BD1AF2D}" dt="2020-11-09T19:04:00.157" v="412" actId="478"/>
          <ac:picMkLst>
            <pc:docMk/>
            <pc:sldMk cId="2001782024" sldId="423"/>
            <ac:picMk id="6" creationId="{116A8ADC-462A-49AE-B99A-614ABB1666B0}"/>
          </ac:picMkLst>
        </pc:picChg>
        <pc:picChg chg="add del">
          <ac:chgData name="Michael Platt" userId="3a91be99-d43d-43e2-a41d-a12ed6c24fb3" providerId="ADAL" clId="{A4C2E2C9-B1B1-4E25-92C3-0A9B7BD1AF2D}" dt="2020-11-09T19:04:01.632" v="414"/>
          <ac:picMkLst>
            <pc:docMk/>
            <pc:sldMk cId="2001782024" sldId="423"/>
            <ac:picMk id="7" creationId="{F063470C-E9F8-40E8-9A5E-86BA9E455E6C}"/>
          </ac:picMkLst>
        </pc:picChg>
        <pc:picChg chg="add mod">
          <ac:chgData name="Michael Platt" userId="3a91be99-d43d-43e2-a41d-a12ed6c24fb3" providerId="ADAL" clId="{A4C2E2C9-B1B1-4E25-92C3-0A9B7BD1AF2D}" dt="2020-11-09T19:04:13.897" v="420" actId="1076"/>
          <ac:picMkLst>
            <pc:docMk/>
            <pc:sldMk cId="2001782024" sldId="423"/>
            <ac:picMk id="9" creationId="{6C026667-1BD2-4C40-8911-D7719CED08F6}"/>
          </ac:picMkLst>
        </pc:picChg>
      </pc:sldChg>
      <pc:sldChg chg="addSp delSp modSp">
        <pc:chgData name="Michael Platt" userId="3a91be99-d43d-43e2-a41d-a12ed6c24fb3" providerId="ADAL" clId="{A4C2E2C9-B1B1-4E25-92C3-0A9B7BD1AF2D}" dt="2020-11-09T19:19:39.779" v="819" actId="1076"/>
        <pc:sldMkLst>
          <pc:docMk/>
          <pc:sldMk cId="3541180869" sldId="424"/>
        </pc:sldMkLst>
        <pc:spChg chg="add del mod">
          <ac:chgData name="Michael Platt" userId="3a91be99-d43d-43e2-a41d-a12ed6c24fb3" providerId="ADAL" clId="{A4C2E2C9-B1B1-4E25-92C3-0A9B7BD1AF2D}" dt="2020-11-09T19:17:18.850" v="648"/>
          <ac:spMkLst>
            <pc:docMk/>
            <pc:sldMk cId="3541180869" sldId="424"/>
            <ac:spMk id="3" creationId="{4481C413-EC28-47CC-89A0-9B9959652499}"/>
          </ac:spMkLst>
        </pc:spChg>
        <pc:spChg chg="mod">
          <ac:chgData name="Michael Platt" userId="3a91be99-d43d-43e2-a41d-a12ed6c24fb3" providerId="ADAL" clId="{A4C2E2C9-B1B1-4E25-92C3-0A9B7BD1AF2D}" dt="2020-11-09T19:19:39.779" v="819" actId="1076"/>
          <ac:spMkLst>
            <pc:docMk/>
            <pc:sldMk cId="3541180869" sldId="424"/>
            <ac:spMk id="10" creationId="{5F76A829-B293-4E1B-B220-289E3C461851}"/>
          </ac:spMkLst>
        </pc:spChg>
        <pc:picChg chg="del">
          <ac:chgData name="Michael Platt" userId="3a91be99-d43d-43e2-a41d-a12ed6c24fb3" providerId="ADAL" clId="{A4C2E2C9-B1B1-4E25-92C3-0A9B7BD1AF2D}" dt="2020-11-09T19:17:17.410" v="647" actId="478"/>
          <ac:picMkLst>
            <pc:docMk/>
            <pc:sldMk cId="3541180869" sldId="424"/>
            <ac:picMk id="4" creationId="{B7D98C38-94E7-4395-8F70-548DFE811588}"/>
          </ac:picMkLst>
        </pc:picChg>
        <pc:picChg chg="add mod">
          <ac:chgData name="Michael Platt" userId="3a91be99-d43d-43e2-a41d-a12ed6c24fb3" providerId="ADAL" clId="{A4C2E2C9-B1B1-4E25-92C3-0A9B7BD1AF2D}" dt="2020-11-09T19:17:30.927" v="654" actId="1076"/>
          <ac:picMkLst>
            <pc:docMk/>
            <pc:sldMk cId="3541180869" sldId="424"/>
            <ac:picMk id="5" creationId="{567BE4B9-FA1B-4810-A15E-F0C03DEF7C98}"/>
          </ac:picMkLst>
        </pc:picChg>
        <pc:picChg chg="add mod">
          <ac:chgData name="Michael Platt" userId="3a91be99-d43d-43e2-a41d-a12ed6c24fb3" providerId="ADAL" clId="{A4C2E2C9-B1B1-4E25-92C3-0A9B7BD1AF2D}" dt="2020-11-09T19:18:03.633" v="659" actId="208"/>
          <ac:picMkLst>
            <pc:docMk/>
            <pc:sldMk cId="3541180869" sldId="424"/>
            <ac:picMk id="8" creationId="{B9F40E4A-6B07-4AAC-9BD7-C4E1FEDE4AB9}"/>
          </ac:picMkLst>
        </pc:picChg>
        <pc:picChg chg="del">
          <ac:chgData name="Michael Platt" userId="3a91be99-d43d-43e2-a41d-a12ed6c24fb3" providerId="ADAL" clId="{A4C2E2C9-B1B1-4E25-92C3-0A9B7BD1AF2D}" dt="2020-11-09T19:17:54.502" v="655" actId="478"/>
          <ac:picMkLst>
            <pc:docMk/>
            <pc:sldMk cId="3541180869" sldId="424"/>
            <ac:picMk id="9" creationId="{5ED109BB-D094-446A-9E53-2C6A7789F447}"/>
          </ac:picMkLst>
        </pc:picChg>
      </pc:sldChg>
      <pc:sldChg chg="addSp delSp modSp">
        <pc:chgData name="Michael Platt" userId="3a91be99-d43d-43e2-a41d-a12ed6c24fb3" providerId="ADAL" clId="{A4C2E2C9-B1B1-4E25-92C3-0A9B7BD1AF2D}" dt="2020-11-09T19:22:12.483" v="894" actId="20577"/>
        <pc:sldMkLst>
          <pc:docMk/>
          <pc:sldMk cId="3570595539" sldId="425"/>
        </pc:sldMkLst>
        <pc:spChg chg="add del mod">
          <ac:chgData name="Michael Platt" userId="3a91be99-d43d-43e2-a41d-a12ed6c24fb3" providerId="ADAL" clId="{A4C2E2C9-B1B1-4E25-92C3-0A9B7BD1AF2D}" dt="2020-11-09T19:20:35.020" v="821"/>
          <ac:spMkLst>
            <pc:docMk/>
            <pc:sldMk cId="3570595539" sldId="425"/>
            <ac:spMk id="5" creationId="{11585402-0968-44F1-830B-17E44E90E488}"/>
          </ac:spMkLst>
        </pc:spChg>
        <pc:spChg chg="mod">
          <ac:chgData name="Michael Platt" userId="3a91be99-d43d-43e2-a41d-a12ed6c24fb3" providerId="ADAL" clId="{A4C2E2C9-B1B1-4E25-92C3-0A9B7BD1AF2D}" dt="2020-11-09T19:22:12.483" v="894" actId="20577"/>
          <ac:spMkLst>
            <pc:docMk/>
            <pc:sldMk cId="3570595539" sldId="425"/>
            <ac:spMk id="8" creationId="{2D69454D-9B4F-468B-A156-B2FBCBAEB74A}"/>
          </ac:spMkLst>
        </pc:spChg>
        <pc:picChg chg="add mod">
          <ac:chgData name="Michael Platt" userId="3a91be99-d43d-43e2-a41d-a12ed6c24fb3" providerId="ADAL" clId="{A4C2E2C9-B1B1-4E25-92C3-0A9B7BD1AF2D}" dt="2020-11-09T19:20:46.489" v="827" actId="14100"/>
          <ac:picMkLst>
            <pc:docMk/>
            <pc:sldMk cId="3570595539" sldId="425"/>
            <ac:picMk id="6" creationId="{413AC48F-3A39-43FF-8929-92BF13E386B9}"/>
          </ac:picMkLst>
        </pc:picChg>
        <pc:picChg chg="del">
          <ac:chgData name="Michael Platt" userId="3a91be99-d43d-43e2-a41d-a12ed6c24fb3" providerId="ADAL" clId="{A4C2E2C9-B1B1-4E25-92C3-0A9B7BD1AF2D}" dt="2020-11-09T19:20:33.197" v="820" actId="478"/>
          <ac:picMkLst>
            <pc:docMk/>
            <pc:sldMk cId="3570595539" sldId="425"/>
            <ac:picMk id="7" creationId="{D712F844-1F56-4867-A34F-06A5AEB2BC44}"/>
          </ac:picMkLst>
        </pc:picChg>
      </pc:sldChg>
      <pc:sldChg chg="addSp delSp modSp">
        <pc:chgData name="Michael Platt" userId="3a91be99-d43d-43e2-a41d-a12ed6c24fb3" providerId="ADAL" clId="{A4C2E2C9-B1B1-4E25-92C3-0A9B7BD1AF2D}" dt="2020-11-09T19:34:15.860" v="1031" actId="20577"/>
        <pc:sldMkLst>
          <pc:docMk/>
          <pc:sldMk cId="988846620" sldId="426"/>
        </pc:sldMkLst>
        <pc:spChg chg="mod">
          <ac:chgData name="Michael Platt" userId="3a91be99-d43d-43e2-a41d-a12ed6c24fb3" providerId="ADAL" clId="{A4C2E2C9-B1B1-4E25-92C3-0A9B7BD1AF2D}" dt="2020-11-09T19:34:15.860" v="1031" actId="20577"/>
          <ac:spMkLst>
            <pc:docMk/>
            <pc:sldMk cId="988846620" sldId="426"/>
            <ac:spMk id="7" creationId="{69284D3C-CA49-4108-8041-C067747EB404}"/>
          </ac:spMkLst>
        </pc:spChg>
        <pc:spChg chg="mod">
          <ac:chgData name="Michael Platt" userId="3a91be99-d43d-43e2-a41d-a12ed6c24fb3" providerId="ADAL" clId="{A4C2E2C9-B1B1-4E25-92C3-0A9B7BD1AF2D}" dt="2020-11-09T19:31:02.381" v="966" actId="20577"/>
          <ac:spMkLst>
            <pc:docMk/>
            <pc:sldMk cId="988846620" sldId="426"/>
            <ac:spMk id="8" creationId="{8EF375B4-5809-46C3-BFEB-78AC609D7134}"/>
          </ac:spMkLst>
        </pc:spChg>
        <pc:picChg chg="add mod ord">
          <ac:chgData name="Michael Platt" userId="3a91be99-d43d-43e2-a41d-a12ed6c24fb3" providerId="ADAL" clId="{A4C2E2C9-B1B1-4E25-92C3-0A9B7BD1AF2D}" dt="2020-11-09T19:30:45.929" v="956" actId="208"/>
          <ac:picMkLst>
            <pc:docMk/>
            <pc:sldMk cId="988846620" sldId="426"/>
            <ac:picMk id="2" creationId="{67389335-E5F2-4D6C-A292-6D157AB7FF4E}"/>
          </ac:picMkLst>
        </pc:picChg>
        <pc:picChg chg="del">
          <ac:chgData name="Michael Platt" userId="3a91be99-d43d-43e2-a41d-a12ed6c24fb3" providerId="ADAL" clId="{A4C2E2C9-B1B1-4E25-92C3-0A9B7BD1AF2D}" dt="2020-11-09T19:30:19.918" v="935" actId="478"/>
          <ac:picMkLst>
            <pc:docMk/>
            <pc:sldMk cId="988846620" sldId="426"/>
            <ac:picMk id="3" creationId="{80BD1FC1-936A-4FD6-A2C2-12BBFEDF53D2}"/>
          </ac:picMkLst>
        </pc:picChg>
        <pc:picChg chg="del">
          <ac:chgData name="Michael Platt" userId="3a91be99-d43d-43e2-a41d-a12ed6c24fb3" providerId="ADAL" clId="{A4C2E2C9-B1B1-4E25-92C3-0A9B7BD1AF2D}" dt="2020-11-09T19:30:42.862" v="955" actId="478"/>
          <ac:picMkLst>
            <pc:docMk/>
            <pc:sldMk cId="988846620" sldId="426"/>
            <ac:picMk id="5" creationId="{4684F94F-4228-4B02-95C8-18FFF78A9C87}"/>
          </ac:picMkLst>
        </pc:picChg>
        <pc:picChg chg="add mod">
          <ac:chgData name="Michael Platt" userId="3a91be99-d43d-43e2-a41d-a12ed6c24fb3" providerId="ADAL" clId="{A4C2E2C9-B1B1-4E25-92C3-0A9B7BD1AF2D}" dt="2020-11-09T19:33:52.401" v="970" actId="208"/>
          <ac:picMkLst>
            <pc:docMk/>
            <pc:sldMk cId="988846620" sldId="426"/>
            <ac:picMk id="9" creationId="{A1AB08E1-F4FE-4FD3-A244-35ED46225CBE}"/>
          </ac:picMkLst>
        </pc:picChg>
        <pc:cxnChg chg="del mod">
          <ac:chgData name="Michael Platt" userId="3a91be99-d43d-43e2-a41d-a12ed6c24fb3" providerId="ADAL" clId="{A4C2E2C9-B1B1-4E25-92C3-0A9B7BD1AF2D}" dt="2020-11-09T19:30:30.367" v="939" actId="478"/>
          <ac:cxnSpMkLst>
            <pc:docMk/>
            <pc:sldMk cId="988846620" sldId="426"/>
            <ac:cxnSpMk id="10" creationId="{6533852B-68FD-4199-8C92-B5C7C0AC895E}"/>
          </ac:cxnSpMkLst>
        </pc:cxnChg>
      </pc:sldChg>
      <pc:sldChg chg="addSp delSp modSp">
        <pc:chgData name="Michael Platt" userId="3a91be99-d43d-43e2-a41d-a12ed6c24fb3" providerId="ADAL" clId="{A4C2E2C9-B1B1-4E25-92C3-0A9B7BD1AF2D}" dt="2020-11-09T19:36:43.542" v="1115" actId="1076"/>
        <pc:sldMkLst>
          <pc:docMk/>
          <pc:sldMk cId="4100416631" sldId="427"/>
        </pc:sldMkLst>
        <pc:spChg chg="mod">
          <ac:chgData name="Michael Platt" userId="3a91be99-d43d-43e2-a41d-a12ed6c24fb3" providerId="ADAL" clId="{A4C2E2C9-B1B1-4E25-92C3-0A9B7BD1AF2D}" dt="2020-11-09T19:36:16.302" v="1046" actId="12"/>
          <ac:spMkLst>
            <pc:docMk/>
            <pc:sldMk cId="4100416631" sldId="427"/>
            <ac:spMk id="4" creationId="{01DCBCD9-24FB-4058-AE8A-68AF82A900FC}"/>
          </ac:spMkLst>
        </pc:spChg>
        <pc:spChg chg="add mod">
          <ac:chgData name="Michael Platt" userId="3a91be99-d43d-43e2-a41d-a12ed6c24fb3" providerId="ADAL" clId="{A4C2E2C9-B1B1-4E25-92C3-0A9B7BD1AF2D}" dt="2020-11-09T19:36:37.171" v="1112" actId="20577"/>
          <ac:spMkLst>
            <pc:docMk/>
            <pc:sldMk cId="4100416631" sldId="427"/>
            <ac:spMk id="5" creationId="{7B6279B9-0122-46F7-AE34-691E57E0D1BE}"/>
          </ac:spMkLst>
        </pc:spChg>
        <pc:spChg chg="del mod">
          <ac:chgData name="Michael Platt" userId="3a91be99-d43d-43e2-a41d-a12ed6c24fb3" providerId="ADAL" clId="{A4C2E2C9-B1B1-4E25-92C3-0A9B7BD1AF2D}" dt="2020-11-09T19:35:49.739" v="1034"/>
          <ac:spMkLst>
            <pc:docMk/>
            <pc:sldMk cId="4100416631" sldId="427"/>
            <ac:spMk id="7" creationId="{69284D3C-CA49-4108-8041-C067747EB404}"/>
          </ac:spMkLst>
        </pc:spChg>
        <pc:picChg chg="del">
          <ac:chgData name="Michael Platt" userId="3a91be99-d43d-43e2-a41d-a12ed6c24fb3" providerId="ADAL" clId="{A4C2E2C9-B1B1-4E25-92C3-0A9B7BD1AF2D}" dt="2020-11-09T19:35:46.191" v="1032" actId="478"/>
          <ac:picMkLst>
            <pc:docMk/>
            <pc:sldMk cId="4100416631" sldId="427"/>
            <ac:picMk id="2" creationId="{60ABDF5E-1165-48F5-9B47-4EB733099303}"/>
          </ac:picMkLst>
        </pc:picChg>
        <pc:picChg chg="add mod">
          <ac:chgData name="Michael Platt" userId="3a91be99-d43d-43e2-a41d-a12ed6c24fb3" providerId="ADAL" clId="{A4C2E2C9-B1B1-4E25-92C3-0A9B7BD1AF2D}" dt="2020-11-09T19:36:43.542" v="1115" actId="1076"/>
          <ac:picMkLst>
            <pc:docMk/>
            <pc:sldMk cId="4100416631" sldId="427"/>
            <ac:picMk id="3" creationId="{929DFC81-B1C0-44E4-AE41-EEABC96D7048}"/>
          </ac:picMkLst>
        </pc:picChg>
      </pc:sldChg>
      <pc:sldChg chg="addSp delSp modSp">
        <pc:chgData name="Michael Platt" userId="3a91be99-d43d-43e2-a41d-a12ed6c24fb3" providerId="ADAL" clId="{A4C2E2C9-B1B1-4E25-92C3-0A9B7BD1AF2D}" dt="2020-11-09T19:38:34.204" v="1119" actId="1076"/>
        <pc:sldMkLst>
          <pc:docMk/>
          <pc:sldMk cId="4105740568" sldId="428"/>
        </pc:sldMkLst>
        <pc:picChg chg="add mod">
          <ac:chgData name="Michael Platt" userId="3a91be99-d43d-43e2-a41d-a12ed6c24fb3" providerId="ADAL" clId="{A4C2E2C9-B1B1-4E25-92C3-0A9B7BD1AF2D}" dt="2020-11-09T19:38:34.204" v="1119" actId="1076"/>
          <ac:picMkLst>
            <pc:docMk/>
            <pc:sldMk cId="4105740568" sldId="428"/>
            <ac:picMk id="2" creationId="{FF1752AC-6972-4FFF-AE46-EDC8007C8E50}"/>
          </ac:picMkLst>
        </pc:picChg>
        <pc:picChg chg="del">
          <ac:chgData name="Michael Platt" userId="3a91be99-d43d-43e2-a41d-a12ed6c24fb3" providerId="ADAL" clId="{A4C2E2C9-B1B1-4E25-92C3-0A9B7BD1AF2D}" dt="2020-11-09T19:38:29.058" v="1116" actId="478"/>
          <ac:picMkLst>
            <pc:docMk/>
            <pc:sldMk cId="4105740568" sldId="428"/>
            <ac:picMk id="3" creationId="{4299EE6C-E23F-4A3D-9D6F-AF96E7243A5F}"/>
          </ac:picMkLst>
        </pc:picChg>
      </pc:sldChg>
      <pc:sldChg chg="addSp delSp modSp">
        <pc:chgData name="Michael Platt" userId="3a91be99-d43d-43e2-a41d-a12ed6c24fb3" providerId="ADAL" clId="{A4C2E2C9-B1B1-4E25-92C3-0A9B7BD1AF2D}" dt="2020-11-09T19:39:26.686" v="1126" actId="1076"/>
        <pc:sldMkLst>
          <pc:docMk/>
          <pc:sldMk cId="4158749974" sldId="429"/>
        </pc:sldMkLst>
        <pc:picChg chg="del">
          <ac:chgData name="Michael Platt" userId="3a91be99-d43d-43e2-a41d-a12ed6c24fb3" providerId="ADAL" clId="{A4C2E2C9-B1B1-4E25-92C3-0A9B7BD1AF2D}" dt="2020-11-09T19:39:12.021" v="1120" actId="478"/>
          <ac:picMkLst>
            <pc:docMk/>
            <pc:sldMk cId="4158749974" sldId="429"/>
            <ac:picMk id="2" creationId="{E49F3A64-A7EA-4731-A49E-5F31645AF709}"/>
          </ac:picMkLst>
        </pc:picChg>
        <pc:picChg chg="add mod">
          <ac:chgData name="Michael Platt" userId="3a91be99-d43d-43e2-a41d-a12ed6c24fb3" providerId="ADAL" clId="{A4C2E2C9-B1B1-4E25-92C3-0A9B7BD1AF2D}" dt="2020-11-09T19:39:26.686" v="1126" actId="1076"/>
          <ac:picMkLst>
            <pc:docMk/>
            <pc:sldMk cId="4158749974" sldId="429"/>
            <ac:picMk id="3" creationId="{157640D4-023D-479A-AB63-EEA979475508}"/>
          </ac:picMkLst>
        </pc:picChg>
      </pc:sldChg>
      <pc:sldChg chg="addSp delSp modSp">
        <pc:chgData name="Michael Platt" userId="3a91be99-d43d-43e2-a41d-a12ed6c24fb3" providerId="ADAL" clId="{A4C2E2C9-B1B1-4E25-92C3-0A9B7BD1AF2D}" dt="2020-11-09T19:46:52.331" v="1207" actId="20577"/>
        <pc:sldMkLst>
          <pc:docMk/>
          <pc:sldMk cId="4111427432" sldId="430"/>
        </pc:sldMkLst>
        <pc:spChg chg="add del mod">
          <ac:chgData name="Michael Platt" userId="3a91be99-d43d-43e2-a41d-a12ed6c24fb3" providerId="ADAL" clId="{A4C2E2C9-B1B1-4E25-92C3-0A9B7BD1AF2D}" dt="2020-11-09T19:45:51.427" v="1141"/>
          <ac:spMkLst>
            <pc:docMk/>
            <pc:sldMk cId="4111427432" sldId="430"/>
            <ac:spMk id="5" creationId="{B559FA91-228A-413B-850B-C1684F7B88B9}"/>
          </ac:spMkLst>
        </pc:spChg>
        <pc:spChg chg="mod">
          <ac:chgData name="Michael Platt" userId="3a91be99-d43d-43e2-a41d-a12ed6c24fb3" providerId="ADAL" clId="{A4C2E2C9-B1B1-4E25-92C3-0A9B7BD1AF2D}" dt="2020-11-09T19:46:52.331" v="1207" actId="20577"/>
          <ac:spMkLst>
            <pc:docMk/>
            <pc:sldMk cId="4111427432" sldId="430"/>
            <ac:spMk id="8" creationId="{2D69454D-9B4F-468B-A156-B2FBCBAEB74A}"/>
          </ac:spMkLst>
        </pc:spChg>
        <pc:picChg chg="del">
          <ac:chgData name="Michael Platt" userId="3a91be99-d43d-43e2-a41d-a12ed6c24fb3" providerId="ADAL" clId="{A4C2E2C9-B1B1-4E25-92C3-0A9B7BD1AF2D}" dt="2020-11-09T19:45:49.325" v="1140" actId="478"/>
          <ac:picMkLst>
            <pc:docMk/>
            <pc:sldMk cId="4111427432" sldId="430"/>
            <ac:picMk id="6" creationId="{D37E893F-1DF2-40C6-B5E3-BF9E9E396412}"/>
          </ac:picMkLst>
        </pc:picChg>
        <pc:picChg chg="add mod">
          <ac:chgData name="Michael Platt" userId="3a91be99-d43d-43e2-a41d-a12ed6c24fb3" providerId="ADAL" clId="{A4C2E2C9-B1B1-4E25-92C3-0A9B7BD1AF2D}" dt="2020-11-09T19:46:02.645" v="1145" actId="1076"/>
          <ac:picMkLst>
            <pc:docMk/>
            <pc:sldMk cId="4111427432" sldId="430"/>
            <ac:picMk id="7" creationId="{3CE855AD-4970-4469-A972-CADFF8461BDF}"/>
          </ac:picMkLst>
        </pc:picChg>
      </pc:sldChg>
      <pc:sldChg chg="addSp delSp modSp">
        <pc:chgData name="Michael Platt" userId="3a91be99-d43d-43e2-a41d-a12ed6c24fb3" providerId="ADAL" clId="{A4C2E2C9-B1B1-4E25-92C3-0A9B7BD1AF2D}" dt="2020-11-09T19:48:51.260" v="1222" actId="208"/>
        <pc:sldMkLst>
          <pc:docMk/>
          <pc:sldMk cId="2012124143" sldId="431"/>
        </pc:sldMkLst>
        <pc:spChg chg="mod">
          <ac:chgData name="Michael Platt" userId="3a91be99-d43d-43e2-a41d-a12ed6c24fb3" providerId="ADAL" clId="{A4C2E2C9-B1B1-4E25-92C3-0A9B7BD1AF2D}" dt="2020-11-09T19:47:28.349" v="1208" actId="20577"/>
          <ac:spMkLst>
            <pc:docMk/>
            <pc:sldMk cId="2012124143" sldId="431"/>
            <ac:spMk id="2" creationId="{00000000-0000-0000-0000-000000000000}"/>
          </ac:spMkLst>
        </pc:spChg>
        <pc:spChg chg="add del mod">
          <ac:chgData name="Michael Platt" userId="3a91be99-d43d-43e2-a41d-a12ed6c24fb3" providerId="ADAL" clId="{A4C2E2C9-B1B1-4E25-92C3-0A9B7BD1AF2D}" dt="2020-11-09T19:48:11.539" v="1212"/>
          <ac:spMkLst>
            <pc:docMk/>
            <pc:sldMk cId="2012124143" sldId="431"/>
            <ac:spMk id="5" creationId="{DD0DE63D-B4B5-44E3-9D5F-79E074941E4B}"/>
          </ac:spMkLst>
        </pc:spChg>
        <pc:picChg chg="add del">
          <ac:chgData name="Michael Platt" userId="3a91be99-d43d-43e2-a41d-a12ed6c24fb3" providerId="ADAL" clId="{A4C2E2C9-B1B1-4E25-92C3-0A9B7BD1AF2D}" dt="2020-11-09T19:48:10.205" v="1211"/>
          <ac:picMkLst>
            <pc:docMk/>
            <pc:sldMk cId="2012124143" sldId="431"/>
            <ac:picMk id="6" creationId="{55C46EF3-B72F-4FA4-A5BA-61BD691369AF}"/>
          </ac:picMkLst>
        </pc:picChg>
        <pc:picChg chg="add mod">
          <ac:chgData name="Michael Platt" userId="3a91be99-d43d-43e2-a41d-a12ed6c24fb3" providerId="ADAL" clId="{A4C2E2C9-B1B1-4E25-92C3-0A9B7BD1AF2D}" dt="2020-11-09T19:48:25.974" v="1216" actId="1076"/>
          <ac:picMkLst>
            <pc:docMk/>
            <pc:sldMk cId="2012124143" sldId="431"/>
            <ac:picMk id="7" creationId="{F9272E0E-4281-4D94-8ECE-F9A172C88B69}"/>
          </ac:picMkLst>
        </pc:picChg>
        <pc:picChg chg="del">
          <ac:chgData name="Michael Platt" userId="3a91be99-d43d-43e2-a41d-a12ed6c24fb3" providerId="ADAL" clId="{A4C2E2C9-B1B1-4E25-92C3-0A9B7BD1AF2D}" dt="2020-11-09T19:48:08.641" v="1209" actId="478"/>
          <ac:picMkLst>
            <pc:docMk/>
            <pc:sldMk cId="2012124143" sldId="431"/>
            <ac:picMk id="8" creationId="{79680430-51B9-4739-8A2F-C6FFBE61BBC4}"/>
          </ac:picMkLst>
        </pc:picChg>
        <pc:picChg chg="del">
          <ac:chgData name="Michael Platt" userId="3a91be99-d43d-43e2-a41d-a12ed6c24fb3" providerId="ADAL" clId="{A4C2E2C9-B1B1-4E25-92C3-0A9B7BD1AF2D}" dt="2020-11-09T19:48:27.540" v="1217" actId="478"/>
          <ac:picMkLst>
            <pc:docMk/>
            <pc:sldMk cId="2012124143" sldId="431"/>
            <ac:picMk id="9" creationId="{8A53E0FB-8B5D-4C33-B66D-A11F59DFB2F1}"/>
          </ac:picMkLst>
        </pc:picChg>
        <pc:picChg chg="add mod">
          <ac:chgData name="Michael Platt" userId="3a91be99-d43d-43e2-a41d-a12ed6c24fb3" providerId="ADAL" clId="{A4C2E2C9-B1B1-4E25-92C3-0A9B7BD1AF2D}" dt="2020-11-09T19:48:51.260" v="1222" actId="208"/>
          <ac:picMkLst>
            <pc:docMk/>
            <pc:sldMk cId="2012124143" sldId="431"/>
            <ac:picMk id="10" creationId="{09A655EF-3592-467A-BF76-004D79A0B9FD}"/>
          </ac:picMkLst>
        </pc:picChg>
      </pc:sldChg>
      <pc:sldChg chg="addSp delSp modSp">
        <pc:chgData name="Michael Platt" userId="3a91be99-d43d-43e2-a41d-a12ed6c24fb3" providerId="ADAL" clId="{A4C2E2C9-B1B1-4E25-92C3-0A9B7BD1AF2D}" dt="2020-11-09T19:50:57.381" v="1293" actId="6549"/>
        <pc:sldMkLst>
          <pc:docMk/>
          <pc:sldMk cId="508053028" sldId="432"/>
        </pc:sldMkLst>
        <pc:spChg chg="mod">
          <ac:chgData name="Michael Platt" userId="3a91be99-d43d-43e2-a41d-a12ed6c24fb3" providerId="ADAL" clId="{A4C2E2C9-B1B1-4E25-92C3-0A9B7BD1AF2D}" dt="2020-11-09T19:49:03.274" v="1223" actId="20577"/>
          <ac:spMkLst>
            <pc:docMk/>
            <pc:sldMk cId="508053028" sldId="432"/>
            <ac:spMk id="2" creationId="{00000000-0000-0000-0000-000000000000}"/>
          </ac:spMkLst>
        </pc:spChg>
        <pc:spChg chg="add del mod">
          <ac:chgData name="Michael Platt" userId="3a91be99-d43d-43e2-a41d-a12ed6c24fb3" providerId="ADAL" clId="{A4C2E2C9-B1B1-4E25-92C3-0A9B7BD1AF2D}" dt="2020-11-09T19:49:46.889" v="1227"/>
          <ac:spMkLst>
            <pc:docMk/>
            <pc:sldMk cId="508053028" sldId="432"/>
            <ac:spMk id="5" creationId="{6A7C4843-73C9-49EB-84A4-F19D262BD3CB}"/>
          </ac:spMkLst>
        </pc:spChg>
        <pc:spChg chg="mod">
          <ac:chgData name="Michael Platt" userId="3a91be99-d43d-43e2-a41d-a12ed6c24fb3" providerId="ADAL" clId="{A4C2E2C9-B1B1-4E25-92C3-0A9B7BD1AF2D}" dt="2020-11-09T19:50:57.381" v="1293" actId="6549"/>
          <ac:spMkLst>
            <pc:docMk/>
            <pc:sldMk cId="508053028" sldId="432"/>
            <ac:spMk id="8" creationId="{2D69454D-9B4F-468B-A156-B2FBCBAEB74A}"/>
          </ac:spMkLst>
        </pc:spChg>
        <pc:picChg chg="add del">
          <ac:chgData name="Michael Platt" userId="3a91be99-d43d-43e2-a41d-a12ed6c24fb3" providerId="ADAL" clId="{A4C2E2C9-B1B1-4E25-92C3-0A9B7BD1AF2D}" dt="2020-11-09T19:49:45.693" v="1226"/>
          <ac:picMkLst>
            <pc:docMk/>
            <pc:sldMk cId="508053028" sldId="432"/>
            <ac:picMk id="6" creationId="{A9E737C2-6E4D-4D04-947D-C4E48D647617}"/>
          </ac:picMkLst>
        </pc:picChg>
        <pc:picChg chg="del">
          <ac:chgData name="Michael Platt" userId="3a91be99-d43d-43e2-a41d-a12ed6c24fb3" providerId="ADAL" clId="{A4C2E2C9-B1B1-4E25-92C3-0A9B7BD1AF2D}" dt="2020-11-09T19:49:44.299" v="1224" actId="478"/>
          <ac:picMkLst>
            <pc:docMk/>
            <pc:sldMk cId="508053028" sldId="432"/>
            <ac:picMk id="7" creationId="{D489BB5C-E37C-439D-B913-D5CC9045D65A}"/>
          </ac:picMkLst>
        </pc:picChg>
        <pc:picChg chg="add mod">
          <ac:chgData name="Michael Platt" userId="3a91be99-d43d-43e2-a41d-a12ed6c24fb3" providerId="ADAL" clId="{A4C2E2C9-B1B1-4E25-92C3-0A9B7BD1AF2D}" dt="2020-11-09T19:49:56.668" v="1231" actId="14100"/>
          <ac:picMkLst>
            <pc:docMk/>
            <pc:sldMk cId="508053028" sldId="432"/>
            <ac:picMk id="9" creationId="{ABAFC56F-0787-4F93-9677-953EAA998A80}"/>
          </ac:picMkLst>
        </pc:picChg>
      </pc:sldChg>
      <pc:sldChg chg="addSp delSp modSp">
        <pc:chgData name="Michael Platt" userId="3a91be99-d43d-43e2-a41d-a12ed6c24fb3" providerId="ADAL" clId="{A4C2E2C9-B1B1-4E25-92C3-0A9B7BD1AF2D}" dt="2020-11-09T19:52:58.150" v="1309" actId="208"/>
        <pc:sldMkLst>
          <pc:docMk/>
          <pc:sldMk cId="1420939760" sldId="433"/>
        </pc:sldMkLst>
        <pc:spChg chg="mod">
          <ac:chgData name="Michael Platt" userId="3a91be99-d43d-43e2-a41d-a12ed6c24fb3" providerId="ADAL" clId="{A4C2E2C9-B1B1-4E25-92C3-0A9B7BD1AF2D}" dt="2020-11-09T19:51:55.754" v="1295" actId="20577"/>
          <ac:spMkLst>
            <pc:docMk/>
            <pc:sldMk cId="1420939760" sldId="433"/>
            <ac:spMk id="2" creationId="{00000000-0000-0000-0000-000000000000}"/>
          </ac:spMkLst>
        </pc:spChg>
        <pc:spChg chg="add del mod">
          <ac:chgData name="Michael Platt" userId="3a91be99-d43d-43e2-a41d-a12ed6c24fb3" providerId="ADAL" clId="{A4C2E2C9-B1B1-4E25-92C3-0A9B7BD1AF2D}" dt="2020-11-09T19:52:14.190" v="1299"/>
          <ac:spMkLst>
            <pc:docMk/>
            <pc:sldMk cId="1420939760" sldId="433"/>
            <ac:spMk id="5" creationId="{563706B4-A2BD-4633-8412-9A727D53B720}"/>
          </ac:spMkLst>
        </pc:spChg>
        <pc:picChg chg="del">
          <ac:chgData name="Michael Platt" userId="3a91be99-d43d-43e2-a41d-a12ed6c24fb3" providerId="ADAL" clId="{A4C2E2C9-B1B1-4E25-92C3-0A9B7BD1AF2D}" dt="2020-11-09T19:52:11.244" v="1296" actId="478"/>
          <ac:picMkLst>
            <pc:docMk/>
            <pc:sldMk cId="1420939760" sldId="433"/>
            <ac:picMk id="6" creationId="{DC6F55C4-1BEC-40A2-930F-5467BB2A6201}"/>
          </ac:picMkLst>
        </pc:picChg>
        <pc:picChg chg="del">
          <ac:chgData name="Michael Platt" userId="3a91be99-d43d-43e2-a41d-a12ed6c24fb3" providerId="ADAL" clId="{A4C2E2C9-B1B1-4E25-92C3-0A9B7BD1AF2D}" dt="2020-11-09T19:52:26.796" v="1304" actId="478"/>
          <ac:picMkLst>
            <pc:docMk/>
            <pc:sldMk cId="1420939760" sldId="433"/>
            <ac:picMk id="7" creationId="{6461630B-A785-4540-8D91-CDC9A6F12EA1}"/>
          </ac:picMkLst>
        </pc:picChg>
        <pc:picChg chg="add del">
          <ac:chgData name="Michael Platt" userId="3a91be99-d43d-43e2-a41d-a12ed6c24fb3" providerId="ADAL" clId="{A4C2E2C9-B1B1-4E25-92C3-0A9B7BD1AF2D}" dt="2020-11-09T19:52:12.877" v="1298"/>
          <ac:picMkLst>
            <pc:docMk/>
            <pc:sldMk cId="1420939760" sldId="433"/>
            <ac:picMk id="8" creationId="{460DA828-D27B-4FCA-9C4D-FDDA114D02A2}"/>
          </ac:picMkLst>
        </pc:picChg>
        <pc:picChg chg="add mod">
          <ac:chgData name="Michael Platt" userId="3a91be99-d43d-43e2-a41d-a12ed6c24fb3" providerId="ADAL" clId="{A4C2E2C9-B1B1-4E25-92C3-0A9B7BD1AF2D}" dt="2020-11-09T19:52:25.286" v="1303" actId="208"/>
          <ac:picMkLst>
            <pc:docMk/>
            <pc:sldMk cId="1420939760" sldId="433"/>
            <ac:picMk id="9" creationId="{5027BB4A-7E0C-4A10-AA15-91AC8B709FB7}"/>
          </ac:picMkLst>
        </pc:picChg>
        <pc:picChg chg="add mod">
          <ac:chgData name="Michael Platt" userId="3a91be99-d43d-43e2-a41d-a12ed6c24fb3" providerId="ADAL" clId="{A4C2E2C9-B1B1-4E25-92C3-0A9B7BD1AF2D}" dt="2020-11-09T19:52:58.150" v="1309" actId="208"/>
          <ac:picMkLst>
            <pc:docMk/>
            <pc:sldMk cId="1420939760" sldId="433"/>
            <ac:picMk id="10" creationId="{BBC8E448-FC37-456C-BFEC-D665CC9D2B85}"/>
          </ac:picMkLst>
        </pc:picChg>
      </pc:sldChg>
      <pc:sldChg chg="addSp delSp modSp">
        <pc:chgData name="Michael Platt" userId="3a91be99-d43d-43e2-a41d-a12ed6c24fb3" providerId="ADAL" clId="{A4C2E2C9-B1B1-4E25-92C3-0A9B7BD1AF2D}" dt="2020-11-09T19:54:52.092" v="1376" actId="6549"/>
        <pc:sldMkLst>
          <pc:docMk/>
          <pc:sldMk cId="3314853153" sldId="434"/>
        </pc:sldMkLst>
        <pc:spChg chg="mod">
          <ac:chgData name="Michael Platt" userId="3a91be99-d43d-43e2-a41d-a12ed6c24fb3" providerId="ADAL" clId="{A4C2E2C9-B1B1-4E25-92C3-0A9B7BD1AF2D}" dt="2020-11-09T19:53:07.822" v="1311" actId="20577"/>
          <ac:spMkLst>
            <pc:docMk/>
            <pc:sldMk cId="3314853153" sldId="434"/>
            <ac:spMk id="2" creationId="{00000000-0000-0000-0000-000000000000}"/>
          </ac:spMkLst>
        </pc:spChg>
        <pc:spChg chg="add del mod">
          <ac:chgData name="Michael Platt" userId="3a91be99-d43d-43e2-a41d-a12ed6c24fb3" providerId="ADAL" clId="{A4C2E2C9-B1B1-4E25-92C3-0A9B7BD1AF2D}" dt="2020-11-09T19:53:47.388" v="1315"/>
          <ac:spMkLst>
            <pc:docMk/>
            <pc:sldMk cId="3314853153" sldId="434"/>
            <ac:spMk id="5" creationId="{18F572F6-B5DF-42A1-944B-AC16EAE8D2F5}"/>
          </ac:spMkLst>
        </pc:spChg>
        <pc:spChg chg="mod">
          <ac:chgData name="Michael Platt" userId="3a91be99-d43d-43e2-a41d-a12ed6c24fb3" providerId="ADAL" clId="{A4C2E2C9-B1B1-4E25-92C3-0A9B7BD1AF2D}" dt="2020-11-09T19:54:52.092" v="1376" actId="6549"/>
          <ac:spMkLst>
            <pc:docMk/>
            <pc:sldMk cId="3314853153" sldId="434"/>
            <ac:spMk id="8" creationId="{2D69454D-9B4F-468B-A156-B2FBCBAEB74A}"/>
          </ac:spMkLst>
        </pc:spChg>
        <pc:picChg chg="del">
          <ac:chgData name="Michael Platt" userId="3a91be99-d43d-43e2-a41d-a12ed6c24fb3" providerId="ADAL" clId="{A4C2E2C9-B1B1-4E25-92C3-0A9B7BD1AF2D}" dt="2020-11-09T19:53:45.252" v="1312" actId="478"/>
          <ac:picMkLst>
            <pc:docMk/>
            <pc:sldMk cId="3314853153" sldId="434"/>
            <ac:picMk id="6" creationId="{CF2195FB-3F49-40BD-8196-E2C15C2856AC}"/>
          </ac:picMkLst>
        </pc:picChg>
        <pc:picChg chg="add del">
          <ac:chgData name="Michael Platt" userId="3a91be99-d43d-43e2-a41d-a12ed6c24fb3" providerId="ADAL" clId="{A4C2E2C9-B1B1-4E25-92C3-0A9B7BD1AF2D}" dt="2020-11-09T19:53:46.529" v="1314"/>
          <ac:picMkLst>
            <pc:docMk/>
            <pc:sldMk cId="3314853153" sldId="434"/>
            <ac:picMk id="7" creationId="{79BAB3E5-BF6F-4DEE-B77D-4C6941C12A78}"/>
          </ac:picMkLst>
        </pc:picChg>
        <pc:picChg chg="add mod">
          <ac:chgData name="Michael Platt" userId="3a91be99-d43d-43e2-a41d-a12ed6c24fb3" providerId="ADAL" clId="{A4C2E2C9-B1B1-4E25-92C3-0A9B7BD1AF2D}" dt="2020-11-09T19:53:54.342" v="1319" actId="208"/>
          <ac:picMkLst>
            <pc:docMk/>
            <pc:sldMk cId="3314853153" sldId="434"/>
            <ac:picMk id="9" creationId="{68A4C215-19BE-41C4-9FC1-23BFFD8693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7BCE49-C01C-40B4-B513-60EACB6E7079}" type="datetimeFigureOut">
              <a:rPr lang="en-US"/>
              <a:pPr>
                <a:defRPr/>
              </a:pPr>
              <a:t>11/11/2020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7020D2-998C-41A3-AB81-64C3DB5FDC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41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20D2-998C-41A3-AB81-64C3DB5FDC2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60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20D2-998C-41A3-AB81-64C3DB5FDC2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29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20D2-998C-41A3-AB81-64C3DB5FDC2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4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20D2-998C-41A3-AB81-64C3DB5FDC2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37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20D2-998C-41A3-AB81-64C3DB5FDC2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5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20D2-998C-41A3-AB81-64C3DB5FDC2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3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20D2-998C-41A3-AB81-64C3DB5FDC2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2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20D2-998C-41A3-AB81-64C3DB5FDC2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9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20D2-998C-41A3-AB81-64C3DB5FDC2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4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20D2-998C-41A3-AB81-64C3DB5FDC2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59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20D2-998C-41A3-AB81-64C3DB5FDC2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9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05800" y="6408738"/>
            <a:ext cx="7080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3158D01-D938-4B2F-8473-B1826DA02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F687238-5878-4A1E-B810-D106C9B93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57971DF-1CB6-48FB-B676-BEDC5D800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4DEC989-278B-4E0E-A693-2F75FE7BB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380F76F-417A-424B-8EB4-6B57CE9D3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32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3087687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82000" y="6408738"/>
            <a:ext cx="6318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498DF4D-5F31-409A-9950-EDF041908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9" r:id="rId2"/>
    <p:sldLayoutId id="2147483878" r:id="rId3"/>
    <p:sldLayoutId id="2147483877" r:id="rId4"/>
    <p:sldLayoutId id="2147483876" r:id="rId5"/>
    <p:sldLayoutId id="2147483875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72" charset="-128"/>
          <a:cs typeface="ＭＳ Ｐゴシック" pitchFamily="-7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72" charset="2"/>
        <a:buChar char=""/>
        <a:defRPr sz="27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-72" charset="0"/>
        <a:buChar char="◦"/>
        <a:defRPr sz="23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72" charset="2"/>
        <a:buChar char=""/>
        <a:defRPr sz="21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sz="19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BANA 4080</a:t>
            </a:r>
            <a:br>
              <a:rPr lang="en-US" sz="3200" dirty="0">
                <a:ea typeface="+mj-ea"/>
                <a:cs typeface="+mj-cs"/>
              </a:rPr>
            </a:br>
            <a:r>
              <a:rPr lang="en-US" sz="3200" dirty="0">
                <a:ea typeface="+mj-ea"/>
                <a:cs typeface="+mj-cs"/>
              </a:rPr>
              <a:t>Homework 5 Review</a:t>
            </a:r>
          </a:p>
        </p:txBody>
      </p:sp>
      <p:sp>
        <p:nvSpPr>
          <p:cNvPr id="27652" name="Slide Number Placeholder 9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0A1296F5-9F6C-4AC7-A1BE-F8A6115FDCD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3768" y="2780928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 Platt</a:t>
            </a:r>
          </a:p>
          <a:p>
            <a:r>
              <a:rPr lang="en-US" dirty="0"/>
              <a:t>plattm@ucmail.uc.edu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CF8FEF-2609-4BA5-841E-4165BE63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14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Probability of Correct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97A87-790B-4DD8-BB96-EF5749183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D7635F-768B-4457-A89F-A76212610399}"/>
                  </a:ext>
                </a:extLst>
              </p:cNvPr>
              <p:cNvSpPr txBox="1"/>
              <p:nvPr/>
            </p:nvSpPr>
            <p:spPr>
              <a:xfrm>
                <a:off x="90965" y="2780928"/>
                <a:ext cx="4048987" cy="1355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probability that this classification is correct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27+176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0.867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D7635F-768B-4457-A89F-A76212610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5" y="2780928"/>
                <a:ext cx="4048987" cy="1355628"/>
              </a:xfrm>
              <a:prstGeom prst="rect">
                <a:avLst/>
              </a:prstGeom>
              <a:blipFill>
                <a:blip r:embed="rId2"/>
                <a:stretch>
                  <a:fillRect l="-2108" t="-3139" r="-151" b="-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50C448-83B6-41B6-9362-AAF26103C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7664" y="1469421"/>
            <a:ext cx="864096" cy="878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12CE93-0AD3-4ACF-AC1E-E51C88D10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214408"/>
            <a:ext cx="4657725" cy="495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323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39715-2F65-4D46-8D63-DB8597636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63266"/>
                <a:ext cx="8229600" cy="384383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Let’s see what effect the first split had on the Gini index.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/>
                  <a:t>Gini</a:t>
                </a:r>
                <a:r>
                  <a:rPr lang="en-US" baseline="-25000" dirty="0" err="1"/>
                  <a:t>root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1683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2760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1077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2760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≈0.476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/>
                  <a:t>Gini</a:t>
                </a:r>
                <a:r>
                  <a:rPr lang="en-US" baseline="-25000" dirty="0" err="1"/>
                  <a:t>left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1355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228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0.247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/>
                  <a:t>Gini</a:t>
                </a:r>
                <a:r>
                  <a:rPr lang="en-US" baseline="-25000" dirty="0" err="1"/>
                  <a:t>right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328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77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849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77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0.402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Gini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83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2760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247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77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2760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402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0.313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39715-2F65-4D46-8D63-DB8597636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63266"/>
                <a:ext cx="8229600" cy="3843834"/>
              </a:xfrm>
              <a:blipFill>
                <a:blip r:embed="rId2"/>
                <a:stretch>
                  <a:fillRect t="-1429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E8CF8FEF-2609-4BA5-841E-4165BE63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1408"/>
            <a:ext cx="8229600" cy="1143000"/>
          </a:xfrm>
        </p:spPr>
        <p:txBody>
          <a:bodyPr/>
          <a:lstStyle/>
          <a:p>
            <a:r>
              <a:rPr lang="en-US" dirty="0"/>
              <a:t>A Note on Gini Index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97A87-790B-4DD8-BB96-EF5749183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13C05-7E28-4BE7-B78F-297CC9CEA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979355"/>
            <a:ext cx="4608512" cy="11839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905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CF8FEF-2609-4BA5-841E-4165BE63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1408"/>
            <a:ext cx="8229600" cy="114300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97A87-790B-4DD8-BB96-EF5749183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6A829-B293-4E1B-B220-289E3C461851}"/>
              </a:ext>
            </a:extLst>
          </p:cNvPr>
          <p:cNvSpPr txBox="1"/>
          <p:nvPr/>
        </p:nvSpPr>
        <p:spPr>
          <a:xfrm>
            <a:off x="5879623" y="2227381"/>
            <a:ext cx="31456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C! </a:t>
            </a:r>
            <a:r>
              <a:rPr lang="en-US" sz="2000" dirty="0"/>
              <a:t>is definitely the most important predictor in determining spam.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Also important (but to a lesser extent) were </a:t>
            </a:r>
            <a:r>
              <a:rPr lang="en-US" sz="2000" i="1" dirty="0" err="1"/>
              <a:t>CAP_avg</a:t>
            </a:r>
            <a:r>
              <a:rPr lang="en-US" sz="2000" dirty="0"/>
              <a:t> and </a:t>
            </a:r>
            <a:r>
              <a:rPr lang="en-US" sz="2000" i="1" dirty="0"/>
              <a:t>free</a:t>
            </a:r>
            <a:r>
              <a:rPr lang="en-US" sz="2000" dirty="0"/>
              <a:t>, followed by </a:t>
            </a:r>
            <a:r>
              <a:rPr lang="en-US" sz="2000" i="1" dirty="0"/>
              <a:t>remove</a:t>
            </a:r>
            <a:r>
              <a:rPr lang="en-US" sz="2000" dirty="0"/>
              <a:t>, </a:t>
            </a:r>
            <a:r>
              <a:rPr lang="en-US" sz="2000" i="1" dirty="0"/>
              <a:t>C$</a:t>
            </a:r>
            <a:r>
              <a:rPr lang="en-US" sz="2000" dirty="0"/>
              <a:t>, and </a:t>
            </a:r>
            <a:r>
              <a:rPr lang="en-US" sz="2000" i="1" dirty="0" err="1"/>
              <a:t>CAP_long</a:t>
            </a:r>
            <a:r>
              <a:rPr lang="en-US" sz="2000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BE4B9-FA1B-4810-A15E-F0C03DEF7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735" y="947589"/>
            <a:ext cx="4752528" cy="8834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F40E4A-6B07-4AAC-9BD7-C4E1FEDE4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7381"/>
            <a:ext cx="5879623" cy="3245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118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Performance of the Random Forest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F687238-5878-4A1E-B810-D106C9B9340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9454D-9B4F-468B-A156-B2FBCBAEB74A}"/>
              </a:ext>
            </a:extLst>
          </p:cNvPr>
          <p:cNvSpPr txBox="1"/>
          <p:nvPr/>
        </p:nvSpPr>
        <p:spPr>
          <a:xfrm>
            <a:off x="457200" y="1556792"/>
            <a:ext cx="46908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Overall, the random forest classifies 94.4% of the records correctly (compared to 91.25% for the best pruned tree).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correctly classifies 90.5% (vs. 85.6%) of the spam emails and 97% (vs. 91.1%) of the non-spam emails.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95.3% (vs. 92%) of predicted spam emails are actually spam.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random forest performs much better than the both the full tree and the best pruned tree.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3AC48F-3A39-43FF-8929-92BF13E38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64088" y="1556792"/>
            <a:ext cx="3626068" cy="36724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059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389335-E5F2-4D6C-A292-6D157AB7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09" y="3029826"/>
            <a:ext cx="2571750" cy="3771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284D3C-CA49-4108-8041-C067747E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Calculated the skewness of all numerical variables and found that every single predictor is highly skewed.</a:t>
            </a:r>
          </a:p>
          <a:p>
            <a:r>
              <a:rPr lang="en-US" sz="2400" dirty="0"/>
              <a:t>Will need to apply a log transformation to all 57 predictors.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CBCD9-24FB-4058-AE8A-68AF82A9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for Neural Nets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BCB2-02E2-49D8-A5E8-8FD927DAD9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375B4-5809-46C3-BFEB-78AC609D7134}"/>
              </a:ext>
            </a:extLst>
          </p:cNvPr>
          <p:cNvSpPr txBox="1"/>
          <p:nvPr/>
        </p:nvSpPr>
        <p:spPr>
          <a:xfrm>
            <a:off x="1498770" y="4456195"/>
            <a:ext cx="1341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</a:t>
            </a:r>
          </a:p>
          <a:p>
            <a:r>
              <a:rPr lang="en-US" dirty="0"/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AB08E1-F4FE-4FD3-A244-35ED4622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968" y="3040331"/>
            <a:ext cx="6115050" cy="33755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884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29DFC81-B1C0-44E4-AE41-EEABC96D70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10770" y="3017143"/>
            <a:ext cx="5322460" cy="823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6279B9-0122-46F7-AE34-691E57E0D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560" y="1388113"/>
            <a:ext cx="8075240" cy="12487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a </a:t>
            </a:r>
            <a:r>
              <a:rPr lang="en-US" i="1" dirty="0"/>
              <a:t>for</a:t>
            </a:r>
            <a:r>
              <a:rPr lang="en-US" dirty="0"/>
              <a:t> loop to apply log transformation to all predictors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CBCD9-24FB-4058-AE8A-68AF82A9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201"/>
            <a:ext cx="8229600" cy="1143000"/>
          </a:xfrm>
        </p:spPr>
        <p:txBody>
          <a:bodyPr/>
          <a:lstStyle/>
          <a:p>
            <a:r>
              <a:rPr lang="en-US" dirty="0"/>
              <a:t>Pre-Processing for Neural Nets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BCB2-02E2-49D8-A5E8-8FD927DAD9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16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284D3C-CA49-4108-8041-C067747EB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2"/>
          </a:xfrm>
        </p:spPr>
        <p:txBody>
          <a:bodyPr/>
          <a:lstStyle/>
          <a:p>
            <a:r>
              <a:rPr lang="en-US" sz="2400" dirty="0"/>
              <a:t>Normalized all predictors to a 0-1 scale.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CBCD9-24FB-4058-AE8A-68AF82A9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for Neural Nets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BCB2-02E2-49D8-A5E8-8FD927DAD9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1752AC-6972-4FFF-AE46-EDC8007C8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772816"/>
            <a:ext cx="7686675" cy="4676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5740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284D3C-CA49-4108-8041-C067747EB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2"/>
          </a:xfrm>
        </p:spPr>
        <p:txBody>
          <a:bodyPr/>
          <a:lstStyle/>
          <a:p>
            <a:r>
              <a:rPr lang="en-US" sz="2400" dirty="0"/>
              <a:t>Partitioned the newly processed data.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CBCD9-24FB-4058-AE8A-68AF82A9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for Neural Nets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BCB2-02E2-49D8-A5E8-8FD927DAD9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640D4-023D-479A-AB63-EEA97947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23" y="2631717"/>
            <a:ext cx="5892354" cy="11120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874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Neural Net – 1 Hidden Layer with 3 Nodes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F687238-5878-4A1E-B810-D106C9B9340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13DA6E-78AE-4F10-AA38-0636DDFF9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7682" y="1484784"/>
            <a:ext cx="5688633" cy="4564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F361BC-2B95-4A4B-80B7-291402F9F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63" y="1970536"/>
            <a:ext cx="8820470" cy="48689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4502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Classification Performance of the 1</a:t>
            </a:r>
            <a:r>
              <a:rPr lang="en-US" sz="3600" baseline="30000" dirty="0"/>
              <a:t>st</a:t>
            </a:r>
            <a:r>
              <a:rPr lang="en-US" sz="3600" dirty="0"/>
              <a:t> Neural Net (1 hidden layer, 3 nodes)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F687238-5878-4A1E-B810-D106C9B9340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9454D-9B4F-468B-A156-B2FBCBAEB74A}"/>
              </a:ext>
            </a:extLst>
          </p:cNvPr>
          <p:cNvSpPr txBox="1"/>
          <p:nvPr/>
        </p:nvSpPr>
        <p:spPr>
          <a:xfrm>
            <a:off x="457200" y="1556792"/>
            <a:ext cx="46908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Overall, the 1</a:t>
            </a:r>
            <a:r>
              <a:rPr lang="en-US" sz="2200" baseline="30000" dirty="0"/>
              <a:t>st</a:t>
            </a:r>
            <a:r>
              <a:rPr lang="en-US" sz="2200" dirty="0"/>
              <a:t> neural net classifies 93.3% of the records correctly.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correctly classifies 91.3% of the spam emails and 94.7% of the non-spam emails.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91.9% of predicted spam emails are actually spam.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E855AD-4970-4469-A972-CADFF8461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64088" y="1578006"/>
            <a:ext cx="3486180" cy="3744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142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284D3C-CA49-4108-8041-C067747E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Converted </a:t>
            </a:r>
            <a:r>
              <a:rPr lang="en-US" sz="2400" i="1" dirty="0"/>
              <a:t>Spam</a:t>
            </a:r>
            <a:r>
              <a:rPr lang="en-US" sz="2400" dirty="0"/>
              <a:t> to a factor.</a:t>
            </a:r>
          </a:p>
          <a:p>
            <a:r>
              <a:rPr lang="en-US" sz="2400" dirty="0"/>
              <a:t>Renamed the predictors containing special characters in their names.</a:t>
            </a:r>
          </a:p>
          <a:p>
            <a:r>
              <a:rPr lang="en-US" sz="2400" dirty="0"/>
              <a:t>Partitioned the data, using 60% of the records for training data and the remaining 40% for validation.</a:t>
            </a:r>
          </a:p>
          <a:p>
            <a:pPr marL="109537" indent="0">
              <a:buNone/>
            </a:pP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CBCD9-24FB-4058-AE8A-68AF82A9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BCB2-02E2-49D8-A5E8-8FD927DAD9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D9E89F-3045-467E-AC26-76AF6321A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760147"/>
            <a:ext cx="781050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4520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Neural Net – 1 Hidden Layer with 28 Nodes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F687238-5878-4A1E-B810-D106C9B9340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272E0E-4281-4D94-8ECE-F9A172C88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5534" y="1532615"/>
            <a:ext cx="6372931" cy="466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A655EF-3592-467A-BF76-004D79A0B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79" y="2051308"/>
            <a:ext cx="8532441" cy="47099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2124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Classification Performance of the 2</a:t>
            </a:r>
            <a:r>
              <a:rPr lang="en-US" sz="3600" baseline="30000" dirty="0"/>
              <a:t>nd</a:t>
            </a:r>
            <a:r>
              <a:rPr lang="en-US" sz="3600" dirty="0"/>
              <a:t> Neural Net (1 hidden layer, 28 nodes)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F687238-5878-4A1E-B810-D106C9B9340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9454D-9B4F-468B-A156-B2FBCBAEB74A}"/>
              </a:ext>
            </a:extLst>
          </p:cNvPr>
          <p:cNvSpPr txBox="1"/>
          <p:nvPr/>
        </p:nvSpPr>
        <p:spPr>
          <a:xfrm>
            <a:off x="457200" y="1556792"/>
            <a:ext cx="46908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Overall, the 2</a:t>
            </a:r>
            <a:r>
              <a:rPr lang="en-US" sz="2200" baseline="30000" dirty="0"/>
              <a:t>nd</a:t>
            </a:r>
            <a:r>
              <a:rPr lang="en-US" sz="2200" dirty="0"/>
              <a:t> neural net classifies 93.6% of the records correctly.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correctly classifies 90.8% of the spam emails and 95.6% of the non-spam emails.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93.2% of predicted spam emails are actually spam.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AFC56F-0787-4F93-9677-953EAA998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7047" y="1556792"/>
            <a:ext cx="3625005" cy="3816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8053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Neural Net – 2 Hidden Layer with 12 Nodes Each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F687238-5878-4A1E-B810-D106C9B9340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27BB4A-7E0C-4A10-AA15-91AC8B709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658" y="1484784"/>
            <a:ext cx="5966682" cy="4414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C8E448-FC37-456C-BFEC-D665CC9D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51" y="1977981"/>
            <a:ext cx="8690297" cy="47971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0939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Classification Performance of the 3</a:t>
            </a:r>
            <a:r>
              <a:rPr lang="en-US" sz="2800" baseline="30000" dirty="0"/>
              <a:t>rd</a:t>
            </a:r>
            <a:r>
              <a:rPr lang="en-US" sz="2800" dirty="0"/>
              <a:t> Neural Net (2 hidden layers, 12 nodes each)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F687238-5878-4A1E-B810-D106C9B9340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9454D-9B4F-468B-A156-B2FBCBAEB74A}"/>
              </a:ext>
            </a:extLst>
          </p:cNvPr>
          <p:cNvSpPr txBox="1"/>
          <p:nvPr/>
        </p:nvSpPr>
        <p:spPr>
          <a:xfrm>
            <a:off x="457200" y="1556792"/>
            <a:ext cx="46908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Overall, the 3</a:t>
            </a:r>
            <a:r>
              <a:rPr lang="en-US" sz="2200" baseline="30000" dirty="0"/>
              <a:t>rd</a:t>
            </a:r>
            <a:r>
              <a:rPr lang="en-US" sz="2200" dirty="0"/>
              <a:t> neural net classifies 93.2% of the records correctly.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correctly classifies 91.9% of the spam emails and 94% of the non-spam emails.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91.1% of predicted spam emails are actually spam.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A4C215-19BE-41C4-9FC1-23BFFD869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6096" y="1611018"/>
            <a:ext cx="3441589" cy="3635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4853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261" y="2887120"/>
            <a:ext cx="8749478" cy="269961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random forest has the highest overall accuracy, specificity, and precision (by a wide margin).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neural net model with two hidden layers of three nodes each has the highest sensitivity.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 would likely use the random forest model to classify emails, due to both its strong performance and its greater interpretability.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F687238-5878-4A1E-B810-D106C9B9340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C3DEC9-ADDA-46B4-A8C7-BCAE8D2B4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019580"/>
              </p:ext>
            </p:extLst>
          </p:nvPr>
        </p:nvGraphicFramePr>
        <p:xfrm>
          <a:off x="1809750" y="1398362"/>
          <a:ext cx="5524500" cy="1333500"/>
        </p:xfrm>
        <a:graphic>
          <a:graphicData uri="http://schemas.openxmlformats.org/drawingml/2006/table">
            <a:tbl>
              <a:tblPr/>
              <a:tblGrid>
                <a:gridCol w="2679700">
                  <a:extLst>
                    <a:ext uri="{9D8B030D-6E8A-4147-A177-3AD203B41FA5}">
                      <a16:colId xmlns:a16="http://schemas.microsoft.com/office/drawing/2014/main" val="184173071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8514558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6740468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62831766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606052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97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tree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75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pruned tree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278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514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 (1 hidden layer, 3 nodes)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28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 (1 hidden layer, 28 nodes)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900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 (2 hidden layers, 12 nodes each)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841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68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38F6F7-F913-486A-A313-A67D3F587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42" y="1897249"/>
            <a:ext cx="8834313" cy="4876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CF8FEF-2609-4BA5-841E-4165BE63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1408"/>
            <a:ext cx="8229600" cy="1143000"/>
          </a:xfrm>
        </p:spPr>
        <p:txBody>
          <a:bodyPr/>
          <a:lstStyle/>
          <a:p>
            <a:r>
              <a:rPr lang="en-US" dirty="0"/>
              <a:t>Full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97A87-790B-4DD8-BB96-EF5749183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DFCDF-6AA5-4B93-BEBF-67E05C3C01E0}"/>
              </a:ext>
            </a:extLst>
          </p:cNvPr>
          <p:cNvSpPr txBox="1"/>
          <p:nvPr/>
        </p:nvSpPr>
        <p:spPr>
          <a:xfrm>
            <a:off x="154842" y="1925111"/>
            <a:ext cx="3456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tree has 182 leaves. In addition to being illegible, it likely overfits the training data.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416422-4755-4CD4-AC55-5521367A1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98" y="1124744"/>
            <a:ext cx="6301204" cy="7157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067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Tree Rules (Partial)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F687238-5878-4A1E-B810-D106C9B9340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71BF92-2788-4D63-B621-1908B5332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0433" y="1844824"/>
            <a:ext cx="6723133" cy="38708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335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Performance of the Full Tree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F687238-5878-4A1E-B810-D106C9B9340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9454D-9B4F-468B-A156-B2FBCBAEB74A}"/>
              </a:ext>
            </a:extLst>
          </p:cNvPr>
          <p:cNvSpPr txBox="1"/>
          <p:nvPr/>
        </p:nvSpPr>
        <p:spPr>
          <a:xfrm>
            <a:off x="457200" y="1556792"/>
            <a:ext cx="4690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Overall, the full tree classifies 90% of the records correctly.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correctly classifies 88.3% of the spam emails and 91.1% of the non-spam emails.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86.9% of predicted spam emails are actually spam.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39.98% of the emails in the validation data set are spam.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3603F1-6B8E-4B84-ABC1-BFC504B02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6096" y="1340768"/>
            <a:ext cx="3456384" cy="39114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570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CAC79D-7EAF-486A-A777-604310A25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42" y="1038663"/>
            <a:ext cx="8281913" cy="573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CF8FEF-2609-4BA5-841E-4165BE63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1408"/>
            <a:ext cx="8229600" cy="1143000"/>
          </a:xfrm>
        </p:spPr>
        <p:txBody>
          <a:bodyPr/>
          <a:lstStyle/>
          <a:p>
            <a:r>
              <a:rPr lang="en-US" dirty="0"/>
              <a:t>Pruning the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97A87-790B-4DD8-BB96-EF5749183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CA3F7F-899D-4CF2-A6C2-D2C111279034}"/>
              </a:ext>
            </a:extLst>
          </p:cNvPr>
          <p:cNvSpPr/>
          <p:nvPr/>
        </p:nvSpPr>
        <p:spPr>
          <a:xfrm>
            <a:off x="248947" y="4903001"/>
            <a:ext cx="3458957" cy="169204"/>
          </a:xfrm>
          <a:prstGeom prst="rect">
            <a:avLst/>
          </a:prstGeom>
          <a:solidFill>
            <a:srgbClr val="FFFF00">
              <a:alpha val="45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E7523-C657-4778-84B8-76B6B5D86FE3}"/>
              </a:ext>
            </a:extLst>
          </p:cNvPr>
          <p:cNvSpPr txBox="1"/>
          <p:nvPr/>
        </p:nvSpPr>
        <p:spPr>
          <a:xfrm>
            <a:off x="5605500" y="4426315"/>
            <a:ext cx="1800200" cy="116955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minimum error tree</a:t>
            </a:r>
          </a:p>
          <a:p>
            <a:endParaRPr lang="en-US" sz="1400" dirty="0"/>
          </a:p>
          <a:p>
            <a:r>
              <a:rPr lang="en-US" sz="1400" dirty="0" err="1"/>
              <a:t>xerror</a:t>
            </a:r>
            <a:r>
              <a:rPr lang="en-US" sz="1400" dirty="0"/>
              <a:t> + </a:t>
            </a:r>
            <a:r>
              <a:rPr lang="en-US" sz="1400" dirty="0" err="1"/>
              <a:t>xstd</a:t>
            </a:r>
            <a:endParaRPr lang="en-US" sz="1400" dirty="0"/>
          </a:p>
          <a:p>
            <a:r>
              <a:rPr lang="en-US" sz="1400" dirty="0"/>
              <a:t>=0.22098+0.013693</a:t>
            </a:r>
          </a:p>
          <a:p>
            <a:r>
              <a:rPr lang="en-US" sz="1400" dirty="0"/>
              <a:t>=0.234673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B539E5-8601-42D7-B4AA-DAE749BD080D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3707904" y="4987603"/>
            <a:ext cx="1897596" cy="2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BA5FB9-D5C9-4AB9-AE3B-D2929F234A76}"/>
              </a:ext>
            </a:extLst>
          </p:cNvPr>
          <p:cNvSpPr/>
          <p:nvPr/>
        </p:nvSpPr>
        <p:spPr>
          <a:xfrm>
            <a:off x="248947" y="4526159"/>
            <a:ext cx="3458957" cy="169203"/>
          </a:xfrm>
          <a:prstGeom prst="rect">
            <a:avLst/>
          </a:prstGeom>
          <a:solidFill>
            <a:srgbClr val="00B050">
              <a:alpha val="35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4F3A9-A21F-4116-9A1B-ADA692352949}"/>
              </a:ext>
            </a:extLst>
          </p:cNvPr>
          <p:cNvSpPr txBox="1"/>
          <p:nvPr/>
        </p:nvSpPr>
        <p:spPr>
          <a:xfrm>
            <a:off x="4932040" y="3334519"/>
            <a:ext cx="1800200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best pruned tree – smallest tree with </a:t>
            </a:r>
            <a:r>
              <a:rPr lang="en-US" sz="1400" dirty="0" err="1"/>
              <a:t>xerror</a:t>
            </a:r>
            <a:r>
              <a:rPr lang="en-US" sz="1400" dirty="0"/>
              <a:t> less than 0.234673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379C77-4168-47C3-8D40-40FDF59716E3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3707904" y="3811573"/>
            <a:ext cx="1224136" cy="79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F410DB-A03D-4288-9482-39DEDF9B610B}"/>
              </a:ext>
            </a:extLst>
          </p:cNvPr>
          <p:cNvSpPr txBox="1"/>
          <p:nvPr/>
        </p:nvSpPr>
        <p:spPr>
          <a:xfrm>
            <a:off x="4372826" y="6050809"/>
            <a:ext cx="332749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We will use cp=0.00464253 to define the tree going forward.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C4A993-E136-4642-94DF-92A694827202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60222" y="4695362"/>
            <a:ext cx="3512604" cy="161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8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CF8FEF-2609-4BA5-841E-4165BE63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1408"/>
            <a:ext cx="8229600" cy="1143000"/>
          </a:xfrm>
        </p:spPr>
        <p:txBody>
          <a:bodyPr/>
          <a:lstStyle/>
          <a:p>
            <a:r>
              <a:rPr lang="en-US" dirty="0"/>
              <a:t>Best Pruned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97A87-790B-4DD8-BB96-EF5749183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86B4AD-5183-442B-A47F-6D6792B29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595" y="1084162"/>
            <a:ext cx="7272808" cy="625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197FC9-4396-42F9-A92E-09B055734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9119"/>
            <a:ext cx="9144000" cy="5047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02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Performance of the Best Pruned Tree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F687238-5878-4A1E-B810-D106C9B9340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9454D-9B4F-468B-A156-B2FBCBAEB74A}"/>
              </a:ext>
            </a:extLst>
          </p:cNvPr>
          <p:cNvSpPr txBox="1"/>
          <p:nvPr/>
        </p:nvSpPr>
        <p:spPr>
          <a:xfrm>
            <a:off x="457200" y="1556792"/>
            <a:ext cx="46908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Overall, the best pruned tree classifies 91.25% of the records correctly (compared to 90% for the full tree).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correctly classifies 85.6% (vs. 88.3%) of the spam emails and 95% (vs. 91.1%) of the non-spam emails.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92% (vs. 86.9%) of predicted spam emails are actually spam.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best pruned tree identifies good emails better than the full tree but does miss more spam.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026667-1BD2-4C40-8911-D7719CED0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0072" y="1628800"/>
            <a:ext cx="3602679" cy="36724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178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5A6F0F4-3907-423E-A187-7E29C8EDC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747"/>
            <a:ext cx="9144000" cy="5047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CF8FEF-2609-4BA5-841E-4165BE63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1408"/>
            <a:ext cx="8229600" cy="1143000"/>
          </a:xfrm>
        </p:spPr>
        <p:txBody>
          <a:bodyPr/>
          <a:lstStyle/>
          <a:p>
            <a:r>
              <a:rPr lang="en-US" dirty="0"/>
              <a:t>Classifying a New Record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97A87-790B-4DD8-BB96-EF5749183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CE7B60-44C8-43CC-8A4C-73C562E85803}"/>
              </a:ext>
            </a:extLst>
          </p:cNvPr>
          <p:cNvCxnSpPr>
            <a:cxnSpLocks/>
          </p:cNvCxnSpPr>
          <p:nvPr/>
        </p:nvCxnSpPr>
        <p:spPr>
          <a:xfrm>
            <a:off x="5632472" y="2420888"/>
            <a:ext cx="1099768" cy="248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950220-CC67-4A8A-AD2D-CB2BD07629CC}"/>
              </a:ext>
            </a:extLst>
          </p:cNvPr>
          <p:cNvCxnSpPr>
            <a:cxnSpLocks/>
          </p:cNvCxnSpPr>
          <p:nvPr/>
        </p:nvCxnSpPr>
        <p:spPr>
          <a:xfrm flipH="1">
            <a:off x="6516216" y="3061839"/>
            <a:ext cx="407436" cy="151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5FAFEF-929E-4627-9713-85D244165C7E}"/>
              </a:ext>
            </a:extLst>
          </p:cNvPr>
          <p:cNvSpPr txBox="1"/>
          <p:nvPr/>
        </p:nvSpPr>
        <p:spPr>
          <a:xfrm>
            <a:off x="323528" y="5517232"/>
            <a:ext cx="2416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predict that this email </a:t>
            </a:r>
            <a:r>
              <a:rPr lang="en-US" i="1" dirty="0"/>
              <a:t>is </a:t>
            </a:r>
            <a:r>
              <a:rPr lang="en-US" dirty="0"/>
              <a:t>spam.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463F5A-E992-4E0A-BB40-AD9D55CBA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579" y="1059389"/>
            <a:ext cx="8168840" cy="5256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6D535C-5507-4D8B-83E8-7A2A5D43D94E}"/>
              </a:ext>
            </a:extLst>
          </p:cNvPr>
          <p:cNvCxnSpPr>
            <a:cxnSpLocks/>
          </p:cNvCxnSpPr>
          <p:nvPr/>
        </p:nvCxnSpPr>
        <p:spPr>
          <a:xfrm>
            <a:off x="6516216" y="3645026"/>
            <a:ext cx="288032" cy="144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BA0EC1-140E-4C93-82D7-DBDE4CB1ACD9}"/>
              </a:ext>
            </a:extLst>
          </p:cNvPr>
          <p:cNvCxnSpPr>
            <a:cxnSpLocks/>
          </p:cNvCxnSpPr>
          <p:nvPr/>
        </p:nvCxnSpPr>
        <p:spPr>
          <a:xfrm>
            <a:off x="7236296" y="4293096"/>
            <a:ext cx="144016" cy="144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553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Levels xmlns="7a6e37b5-1edd-440d-8fb5-458a524f50c1" xsi:nil="true"/>
    <MigrationWizId xmlns="7a6e37b5-1edd-440d-8fb5-458a524f50c1" xsi:nil="true"/>
    <MigrationWizIdPermissions xmlns="7a6e37b5-1edd-440d-8fb5-458a524f50c1" xsi:nil="true"/>
    <MigrationWizIdSecurityGroups xmlns="7a6e37b5-1edd-440d-8fb5-458a524f50c1" xsi:nil="true"/>
    <MigrationWizIdDocumentLibraryPermissions xmlns="7a6e37b5-1edd-440d-8fb5-458a524f50c1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F5AD6D8DCD440A6B8A117BF8AF6A2" ma:contentTypeVersion="19" ma:contentTypeDescription="Create a new document." ma:contentTypeScope="" ma:versionID="fe33cc48d2c41d6e8d3a5189c5bed1ef">
  <xsd:schema xmlns:xsd="http://www.w3.org/2001/XMLSchema" xmlns:xs="http://www.w3.org/2001/XMLSchema" xmlns:p="http://schemas.microsoft.com/office/2006/metadata/properties" xmlns:ns1="http://schemas.microsoft.com/sharepoint/v3" xmlns:ns3="7a6e37b5-1edd-440d-8fb5-458a524f50c1" xmlns:ns4="3d6dd6d0-93c8-45ce-b910-d93d26537f89" targetNamespace="http://schemas.microsoft.com/office/2006/metadata/properties" ma:root="true" ma:fieldsID="babe40048319d7be5a6c80724fce2971" ns1:_="" ns3:_="" ns4:_="">
    <xsd:import namespace="http://schemas.microsoft.com/sharepoint/v3"/>
    <xsd:import namespace="7a6e37b5-1edd-440d-8fb5-458a524f50c1"/>
    <xsd:import namespace="3d6dd6d0-93c8-45ce-b910-d93d26537f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e37b5-1edd-440d-8fb5-458a524f5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igrationWizId" ma:index="17" nillable="true" ma:displayName="MigrationWizId" ma:internalName="MigrationWizId">
      <xsd:simpleType>
        <xsd:restriction base="dms:Text"/>
      </xsd:simpleType>
    </xsd:element>
    <xsd:element name="MigrationWizIdPermissions" ma:index="18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9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20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21" nillable="true" ma:displayName="MigrationWizIdSecurityGroups" ma:internalName="MigrationWizIdSecurityGroup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dd6d0-93c8-45ce-b910-d93d26537f89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4A6072-902A-4D63-A3A3-945F9CC42AEF}">
  <ds:schemaRefs>
    <ds:schemaRef ds:uri="http://purl.org/dc/elements/1.1/"/>
    <ds:schemaRef ds:uri="7a6e37b5-1edd-440d-8fb5-458a524f50c1"/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3d6dd6d0-93c8-45ce-b910-d93d26537f8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6FB03E2-AEFA-42BF-B885-2FA622F200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211248-C165-475E-8394-1B011D6BCA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a6e37b5-1edd-440d-8fb5-458a524f50c1"/>
    <ds:schemaRef ds:uri="3d6dd6d0-93c8-45ce-b910-d93d26537f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12428</TotalTime>
  <Words>912</Words>
  <Application>Microsoft Office PowerPoint</Application>
  <PresentationFormat>On-screen Show (4:3)</PresentationFormat>
  <Paragraphs>148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Calibri</vt:lpstr>
      <vt:lpstr>Cambria Math</vt:lpstr>
      <vt:lpstr>Verdana</vt:lpstr>
      <vt:lpstr>Wingdings 2</vt:lpstr>
      <vt:lpstr>Wingdings 3</vt:lpstr>
      <vt:lpstr>Concourse</vt:lpstr>
      <vt:lpstr>BANA 4080 Homework 5 Review</vt:lpstr>
      <vt:lpstr>Pre-Processing</vt:lpstr>
      <vt:lpstr>Full Tree</vt:lpstr>
      <vt:lpstr>Full Tree Rules (Partial)</vt:lpstr>
      <vt:lpstr>Classification Performance of the Full Tree</vt:lpstr>
      <vt:lpstr>Pruning the Tree</vt:lpstr>
      <vt:lpstr>Best Pruned Tree</vt:lpstr>
      <vt:lpstr>Classification Performance of the Best Pruned Tree</vt:lpstr>
      <vt:lpstr>Classifying a New Record</vt:lpstr>
      <vt:lpstr>Probability of Correct Classification</vt:lpstr>
      <vt:lpstr>A Note on Gini Index</vt:lpstr>
      <vt:lpstr>Random Forest</vt:lpstr>
      <vt:lpstr>Classification Performance of the Random Forest</vt:lpstr>
      <vt:lpstr>Pre-Processing for Neural Nets</vt:lpstr>
      <vt:lpstr>Pre-Processing for Neural Nets</vt:lpstr>
      <vt:lpstr>Pre-Processing for Neural Nets</vt:lpstr>
      <vt:lpstr>Pre-Processing for Neural Nets</vt:lpstr>
      <vt:lpstr>Neural Net – 1 Hidden Layer with 3 Nodes</vt:lpstr>
      <vt:lpstr>Classification Performance of the 1st Neural Net (1 hidden layer, 3 nodes)</vt:lpstr>
      <vt:lpstr>Neural Net – 1 Hidden Layer with 28 Nodes</vt:lpstr>
      <vt:lpstr>Classification Performance of the 2nd Neural Net (1 hidden layer, 28 nodes)</vt:lpstr>
      <vt:lpstr>Neural Net – 2 Hidden Layer with 12 Nodes Each</vt:lpstr>
      <vt:lpstr>Classification Performance of the 3rd Neural Net (2 hidden layers, 12 nodes each)</vt:lpstr>
      <vt:lpstr>Summary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Business Analytics</dc:title>
  <dc:creator>Joan Donohue</dc:creator>
  <cp:lastModifiedBy>Michael Platt</cp:lastModifiedBy>
  <cp:revision>481</cp:revision>
  <dcterms:created xsi:type="dcterms:W3CDTF">2011-11-27T17:51:45Z</dcterms:created>
  <dcterms:modified xsi:type="dcterms:W3CDTF">2020-11-11T13:51:04Z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0x01010024CF5AD6D8DCD440A6B8A117BF8AF6A2</vt:lpwstr>
  </property>
</Properties>
</file>