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4"/>
  </p:sldMasterIdLst>
  <p:notesMasterIdLst>
    <p:notesMasterId r:id="rId29"/>
  </p:notesMasterIdLst>
  <p:sldIdLst>
    <p:sldId id="263" r:id="rId5"/>
    <p:sldId id="394" r:id="rId6"/>
    <p:sldId id="414" r:id="rId7"/>
    <p:sldId id="415" r:id="rId8"/>
    <p:sldId id="416" r:id="rId9"/>
    <p:sldId id="417" r:id="rId10"/>
    <p:sldId id="379" r:id="rId11"/>
    <p:sldId id="404" r:id="rId12"/>
    <p:sldId id="422" r:id="rId13"/>
    <p:sldId id="418" r:id="rId14"/>
    <p:sldId id="424" r:id="rId15"/>
    <p:sldId id="425" r:id="rId16"/>
    <p:sldId id="419" r:id="rId17"/>
    <p:sldId id="406" r:id="rId18"/>
    <p:sldId id="384" r:id="rId19"/>
    <p:sldId id="397" r:id="rId20"/>
    <p:sldId id="407" r:id="rId21"/>
    <p:sldId id="426" r:id="rId22"/>
    <p:sldId id="427" r:id="rId23"/>
    <p:sldId id="383" r:id="rId24"/>
    <p:sldId id="395" r:id="rId25"/>
    <p:sldId id="396" r:id="rId26"/>
    <p:sldId id="411" r:id="rId27"/>
    <p:sldId id="403" r:id="rId2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1" d="100"/>
        <a:sy n="10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latt" userId="3a91be99-d43d-43e2-a41d-a12ed6c24fb3" providerId="ADAL" clId="{46908603-2122-4621-AB7A-2A9F935E1559}"/>
    <pc:docChg chg="undo redo custSel addSld delSld modSld">
      <pc:chgData name="Michael Platt" userId="3a91be99-d43d-43e2-a41d-a12ed6c24fb3" providerId="ADAL" clId="{46908603-2122-4621-AB7A-2A9F935E1559}" dt="2020-10-16T20:34:26.366" v="1784" actId="20577"/>
      <pc:docMkLst>
        <pc:docMk/>
      </pc:docMkLst>
      <pc:sldChg chg="modSp">
        <pc:chgData name="Michael Platt" userId="3a91be99-d43d-43e2-a41d-a12ed6c24fb3" providerId="ADAL" clId="{46908603-2122-4621-AB7A-2A9F935E1559}" dt="2020-10-16T17:12:09.344" v="0" actId="20577"/>
        <pc:sldMkLst>
          <pc:docMk/>
          <pc:sldMk cId="0" sldId="263"/>
        </pc:sldMkLst>
        <pc:spChg chg="mod">
          <ac:chgData name="Michael Platt" userId="3a91be99-d43d-43e2-a41d-a12ed6c24fb3" providerId="ADAL" clId="{46908603-2122-4621-AB7A-2A9F935E1559}" dt="2020-10-16T17:12:09.344" v="0" actId="20577"/>
          <ac:spMkLst>
            <pc:docMk/>
            <pc:sldMk cId="0" sldId="263"/>
            <ac:spMk id="4" creationId="{00000000-0000-0000-0000-000000000000}"/>
          </ac:spMkLst>
        </pc:spChg>
      </pc:sldChg>
      <pc:sldChg chg="addSp delSp modSp">
        <pc:chgData name="Michael Platt" userId="3a91be99-d43d-43e2-a41d-a12ed6c24fb3" providerId="ADAL" clId="{46908603-2122-4621-AB7A-2A9F935E1559}" dt="2020-10-16T17:33:24.233" v="42" actId="1076"/>
        <pc:sldMkLst>
          <pc:docMk/>
          <pc:sldMk cId="319654136" sldId="379"/>
        </pc:sldMkLst>
        <pc:spChg chg="add del mod">
          <ac:chgData name="Michael Platt" userId="3a91be99-d43d-43e2-a41d-a12ed6c24fb3" providerId="ADAL" clId="{46908603-2122-4621-AB7A-2A9F935E1559}" dt="2020-10-16T17:33:17.172" v="38"/>
          <ac:spMkLst>
            <pc:docMk/>
            <pc:sldMk cId="319654136" sldId="379"/>
            <ac:spMk id="5" creationId="{F9A24B03-CFA0-409C-9022-E42A9C37D80C}"/>
          </ac:spMkLst>
        </pc:spChg>
        <pc:picChg chg="add del">
          <ac:chgData name="Michael Platt" userId="3a91be99-d43d-43e2-a41d-a12ed6c24fb3" providerId="ADAL" clId="{46908603-2122-4621-AB7A-2A9F935E1559}" dt="2020-10-16T17:33:15.867" v="37"/>
          <ac:picMkLst>
            <pc:docMk/>
            <pc:sldMk cId="319654136" sldId="379"/>
            <ac:picMk id="6" creationId="{2763AE7E-92DA-4E03-B032-606233D31F3A}"/>
          </ac:picMkLst>
        </pc:picChg>
        <pc:picChg chg="add mod">
          <ac:chgData name="Michael Platt" userId="3a91be99-d43d-43e2-a41d-a12ed6c24fb3" providerId="ADAL" clId="{46908603-2122-4621-AB7A-2A9F935E1559}" dt="2020-10-16T17:33:24.233" v="42" actId="1076"/>
          <ac:picMkLst>
            <pc:docMk/>
            <pc:sldMk cId="319654136" sldId="379"/>
            <ac:picMk id="7" creationId="{8CD86F1F-02DD-4E8F-B958-6226E12927EF}"/>
          </ac:picMkLst>
        </pc:picChg>
        <pc:picChg chg="del">
          <ac:chgData name="Michael Platt" userId="3a91be99-d43d-43e2-a41d-a12ed6c24fb3" providerId="ADAL" clId="{46908603-2122-4621-AB7A-2A9F935E1559}" dt="2020-10-16T17:33:13.349" v="35" actId="478"/>
          <ac:picMkLst>
            <pc:docMk/>
            <pc:sldMk cId="319654136" sldId="379"/>
            <ac:picMk id="12" creationId="{C6230CA6-70D9-49C8-A5DF-5068A4DCF1A6}"/>
          </ac:picMkLst>
        </pc:picChg>
      </pc:sldChg>
      <pc:sldChg chg="add">
        <pc:chgData name="Michael Platt" userId="3a91be99-d43d-43e2-a41d-a12ed6c24fb3" providerId="ADAL" clId="{46908603-2122-4621-AB7A-2A9F935E1559}" dt="2020-10-16T19:10:59.860" v="495"/>
        <pc:sldMkLst>
          <pc:docMk/>
          <pc:sldMk cId="1473239629" sldId="383"/>
        </pc:sldMkLst>
      </pc:sldChg>
      <pc:sldChg chg="addSp delSp modSp add">
        <pc:chgData name="Michael Platt" userId="3a91be99-d43d-43e2-a41d-a12ed6c24fb3" providerId="ADAL" clId="{46908603-2122-4621-AB7A-2A9F935E1559}" dt="2020-10-16T19:15:58.339" v="551" actId="20577"/>
        <pc:sldMkLst>
          <pc:docMk/>
          <pc:sldMk cId="3322057345" sldId="384"/>
        </pc:sldMkLst>
        <pc:spChg chg="mod">
          <ac:chgData name="Michael Platt" userId="3a91be99-d43d-43e2-a41d-a12ed6c24fb3" providerId="ADAL" clId="{46908603-2122-4621-AB7A-2A9F935E1559}" dt="2020-10-16T19:15:58.339" v="551" actId="20577"/>
          <ac:spMkLst>
            <pc:docMk/>
            <pc:sldMk cId="3322057345" sldId="384"/>
            <ac:spMk id="7" creationId="{CC80A222-8C8D-41F2-8402-19C112B3C742}"/>
          </ac:spMkLst>
        </pc:spChg>
        <pc:picChg chg="add mod">
          <ac:chgData name="Michael Platt" userId="3a91be99-d43d-43e2-a41d-a12ed6c24fb3" providerId="ADAL" clId="{46908603-2122-4621-AB7A-2A9F935E1559}" dt="2020-10-16T19:15:00.819" v="521" actId="1076"/>
          <ac:picMkLst>
            <pc:docMk/>
            <pc:sldMk cId="3322057345" sldId="384"/>
            <ac:picMk id="3" creationId="{A47E830A-B888-4FE6-9D16-09CB7B1FF411}"/>
          </ac:picMkLst>
        </pc:picChg>
        <pc:picChg chg="del">
          <ac:chgData name="Michael Platt" userId="3a91be99-d43d-43e2-a41d-a12ed6c24fb3" providerId="ADAL" clId="{46908603-2122-4621-AB7A-2A9F935E1559}" dt="2020-10-16T19:14:49.420" v="516" actId="478"/>
          <ac:picMkLst>
            <pc:docMk/>
            <pc:sldMk cId="3322057345" sldId="384"/>
            <ac:picMk id="5" creationId="{FDE4C95A-F2AD-4F48-9B26-CA3FAE8774B5}"/>
          </ac:picMkLst>
        </pc:picChg>
      </pc:sldChg>
      <pc:sldChg chg="addSp delSp modSp">
        <pc:chgData name="Michael Platt" userId="3a91be99-d43d-43e2-a41d-a12ed6c24fb3" providerId="ADAL" clId="{46908603-2122-4621-AB7A-2A9F935E1559}" dt="2020-10-16T17:19:19.647" v="6" actId="1076"/>
        <pc:sldMkLst>
          <pc:docMk/>
          <pc:sldMk cId="585983743" sldId="394"/>
        </pc:sldMkLst>
        <pc:picChg chg="add mod">
          <ac:chgData name="Michael Platt" userId="3a91be99-d43d-43e2-a41d-a12ed6c24fb3" providerId="ADAL" clId="{46908603-2122-4621-AB7A-2A9F935E1559}" dt="2020-10-16T17:19:19.647" v="6" actId="1076"/>
          <ac:picMkLst>
            <pc:docMk/>
            <pc:sldMk cId="585983743" sldId="394"/>
            <ac:picMk id="3" creationId="{5FA9AA58-47EB-4DFC-A849-65A51428E7CC}"/>
          </ac:picMkLst>
        </pc:picChg>
        <pc:picChg chg="del">
          <ac:chgData name="Michael Platt" userId="3a91be99-d43d-43e2-a41d-a12ed6c24fb3" providerId="ADAL" clId="{46908603-2122-4621-AB7A-2A9F935E1559}" dt="2020-10-16T17:19:00.580" v="1" actId="478"/>
          <ac:picMkLst>
            <pc:docMk/>
            <pc:sldMk cId="585983743" sldId="394"/>
            <ac:picMk id="6" creationId="{8F54D145-2FEB-4D40-96AC-9DAC542CF745}"/>
          </ac:picMkLst>
        </pc:picChg>
      </pc:sldChg>
      <pc:sldChg chg="add del">
        <pc:chgData name="Michael Platt" userId="3a91be99-d43d-43e2-a41d-a12ed6c24fb3" providerId="ADAL" clId="{46908603-2122-4621-AB7A-2A9F935E1559}" dt="2020-10-16T19:10:59.860" v="495"/>
        <pc:sldMkLst>
          <pc:docMk/>
          <pc:sldMk cId="3335703168" sldId="395"/>
        </pc:sldMkLst>
      </pc:sldChg>
      <pc:sldChg chg="add del">
        <pc:chgData name="Michael Platt" userId="3a91be99-d43d-43e2-a41d-a12ed6c24fb3" providerId="ADAL" clId="{46908603-2122-4621-AB7A-2A9F935E1559}" dt="2020-10-16T19:10:59.860" v="495"/>
        <pc:sldMkLst>
          <pc:docMk/>
          <pc:sldMk cId="2847036993" sldId="396"/>
        </pc:sldMkLst>
      </pc:sldChg>
      <pc:sldChg chg="addSp delSp modSp add">
        <pc:chgData name="Michael Platt" userId="3a91be99-d43d-43e2-a41d-a12ed6c24fb3" providerId="ADAL" clId="{46908603-2122-4621-AB7A-2A9F935E1559}" dt="2020-10-16T19:21:44.325" v="625" actId="20577"/>
        <pc:sldMkLst>
          <pc:docMk/>
          <pc:sldMk cId="3045478302" sldId="397"/>
        </pc:sldMkLst>
        <pc:spChg chg="mod">
          <ac:chgData name="Michael Platt" userId="3a91be99-d43d-43e2-a41d-a12ed6c24fb3" providerId="ADAL" clId="{46908603-2122-4621-AB7A-2A9F935E1559}" dt="2020-10-16T19:21:44.325" v="625" actId="20577"/>
          <ac:spMkLst>
            <pc:docMk/>
            <pc:sldMk cId="3045478302" sldId="397"/>
            <ac:spMk id="7" creationId="{CC80A222-8C8D-41F2-8402-19C112B3C742}"/>
          </ac:spMkLst>
        </pc:spChg>
        <pc:picChg chg="add mod">
          <ac:chgData name="Michael Platt" userId="3a91be99-d43d-43e2-a41d-a12ed6c24fb3" providerId="ADAL" clId="{46908603-2122-4621-AB7A-2A9F935E1559}" dt="2020-10-16T19:20:11.897" v="562" actId="208"/>
          <ac:picMkLst>
            <pc:docMk/>
            <pc:sldMk cId="3045478302" sldId="397"/>
            <ac:picMk id="3" creationId="{E960BCEB-514C-41F9-8B81-F63032256F48}"/>
          </ac:picMkLst>
        </pc:picChg>
        <pc:picChg chg="del">
          <ac:chgData name="Michael Platt" userId="3a91be99-d43d-43e2-a41d-a12ed6c24fb3" providerId="ADAL" clId="{46908603-2122-4621-AB7A-2A9F935E1559}" dt="2020-10-16T19:19:48.725" v="553" actId="478"/>
          <ac:picMkLst>
            <pc:docMk/>
            <pc:sldMk cId="3045478302" sldId="397"/>
            <ac:picMk id="5" creationId="{ABBD746D-7FBC-4352-AA7D-6005882A2FD9}"/>
          </ac:picMkLst>
        </pc:picChg>
        <pc:picChg chg="del">
          <ac:chgData name="Michael Platt" userId="3a91be99-d43d-43e2-a41d-a12ed6c24fb3" providerId="ADAL" clId="{46908603-2122-4621-AB7A-2A9F935E1559}" dt="2020-10-16T19:19:47.010" v="552" actId="478"/>
          <ac:picMkLst>
            <pc:docMk/>
            <pc:sldMk cId="3045478302" sldId="397"/>
            <ac:picMk id="8" creationId="{7CEF927F-986A-461F-AAF6-7926B1468BF8}"/>
          </ac:picMkLst>
        </pc:picChg>
      </pc:sldChg>
      <pc:sldChg chg="add del">
        <pc:chgData name="Michael Platt" userId="3a91be99-d43d-43e2-a41d-a12ed6c24fb3" providerId="ADAL" clId="{46908603-2122-4621-AB7A-2A9F935E1559}" dt="2020-10-16T19:10:59.860" v="495"/>
        <pc:sldMkLst>
          <pc:docMk/>
          <pc:sldMk cId="3367680068" sldId="403"/>
        </pc:sldMkLst>
      </pc:sldChg>
      <pc:sldChg chg="addSp delSp modSp">
        <pc:chgData name="Michael Platt" userId="3a91be99-d43d-43e2-a41d-a12ed6c24fb3" providerId="ADAL" clId="{46908603-2122-4621-AB7A-2A9F935E1559}" dt="2020-10-16T17:38:24.241" v="198" actId="20577"/>
        <pc:sldMkLst>
          <pc:docMk/>
          <pc:sldMk cId="380426983" sldId="404"/>
        </pc:sldMkLst>
        <pc:spChg chg="add del mod">
          <ac:chgData name="Michael Platt" userId="3a91be99-d43d-43e2-a41d-a12ed6c24fb3" providerId="ADAL" clId="{46908603-2122-4621-AB7A-2A9F935E1559}" dt="2020-10-16T17:35:05.002" v="46"/>
          <ac:spMkLst>
            <pc:docMk/>
            <pc:sldMk cId="380426983" sldId="404"/>
            <ac:spMk id="5" creationId="{1E023F07-571F-45B8-875A-750C61A952CB}"/>
          </ac:spMkLst>
        </pc:spChg>
        <pc:spChg chg="mod">
          <ac:chgData name="Michael Platt" userId="3a91be99-d43d-43e2-a41d-a12ed6c24fb3" providerId="ADAL" clId="{46908603-2122-4621-AB7A-2A9F935E1559}" dt="2020-10-16T17:38:24.241" v="198" actId="20577"/>
          <ac:spMkLst>
            <pc:docMk/>
            <pc:sldMk cId="380426983" sldId="404"/>
            <ac:spMk id="10" creationId="{B90F6D83-AD03-4725-B7FB-9732A1DF55D0}"/>
          </ac:spMkLst>
        </pc:spChg>
        <pc:picChg chg="del">
          <ac:chgData name="Michael Platt" userId="3a91be99-d43d-43e2-a41d-a12ed6c24fb3" providerId="ADAL" clId="{46908603-2122-4621-AB7A-2A9F935E1559}" dt="2020-10-16T17:35:00.613" v="43" actId="478"/>
          <ac:picMkLst>
            <pc:docMk/>
            <pc:sldMk cId="380426983" sldId="404"/>
            <ac:picMk id="6" creationId="{00000000-0000-0000-0000-000000000000}"/>
          </ac:picMkLst>
        </pc:picChg>
        <pc:picChg chg="add del">
          <ac:chgData name="Michael Platt" userId="3a91be99-d43d-43e2-a41d-a12ed6c24fb3" providerId="ADAL" clId="{46908603-2122-4621-AB7A-2A9F935E1559}" dt="2020-10-16T17:35:03.402" v="45"/>
          <ac:picMkLst>
            <pc:docMk/>
            <pc:sldMk cId="380426983" sldId="404"/>
            <ac:picMk id="7" creationId="{2B0C0473-CCDE-4F3B-A481-F9D99777DC8B}"/>
          </ac:picMkLst>
        </pc:picChg>
        <pc:picChg chg="add mod">
          <ac:chgData name="Michael Platt" userId="3a91be99-d43d-43e2-a41d-a12ed6c24fb3" providerId="ADAL" clId="{46908603-2122-4621-AB7A-2A9F935E1559}" dt="2020-10-16T17:35:18.071" v="50" actId="1076"/>
          <ac:picMkLst>
            <pc:docMk/>
            <pc:sldMk cId="380426983" sldId="404"/>
            <ac:picMk id="8" creationId="{418F4F96-87D1-4C3E-B1E9-B0784676DF21}"/>
          </ac:picMkLst>
        </pc:picChg>
      </pc:sldChg>
      <pc:sldChg chg="addSp delSp modSp add">
        <pc:chgData name="Michael Platt" userId="3a91be99-d43d-43e2-a41d-a12ed6c24fb3" providerId="ADAL" clId="{46908603-2122-4621-AB7A-2A9F935E1559}" dt="2020-10-16T19:13:26.585" v="515" actId="14100"/>
        <pc:sldMkLst>
          <pc:docMk/>
          <pc:sldMk cId="1410098497" sldId="406"/>
        </pc:sldMkLst>
        <pc:spChg chg="add del mod">
          <ac:chgData name="Michael Platt" userId="3a91be99-d43d-43e2-a41d-a12ed6c24fb3" providerId="ADAL" clId="{46908603-2122-4621-AB7A-2A9F935E1559}" dt="2020-10-16T19:12:19.860" v="503"/>
          <ac:spMkLst>
            <pc:docMk/>
            <pc:sldMk cId="1410098497" sldId="406"/>
            <ac:spMk id="5" creationId="{FA6E0D8F-B305-4D8C-9E4D-7A08A17F6896}"/>
          </ac:spMkLst>
        </pc:spChg>
        <pc:picChg chg="add del">
          <ac:chgData name="Michael Platt" userId="3a91be99-d43d-43e2-a41d-a12ed6c24fb3" providerId="ADAL" clId="{46908603-2122-4621-AB7A-2A9F935E1559}" dt="2020-10-16T19:11:29.407" v="498"/>
          <ac:picMkLst>
            <pc:docMk/>
            <pc:sldMk cId="1410098497" sldId="406"/>
            <ac:picMk id="6" creationId="{3D9BB414-0B0A-459C-9D5E-CD16ED25703B}"/>
          </ac:picMkLst>
        </pc:picChg>
        <pc:picChg chg="add del mod">
          <ac:chgData name="Michael Platt" userId="3a91be99-d43d-43e2-a41d-a12ed6c24fb3" providerId="ADAL" clId="{46908603-2122-4621-AB7A-2A9F935E1559}" dt="2020-10-16T19:11:36.992" v="502"/>
          <ac:picMkLst>
            <pc:docMk/>
            <pc:sldMk cId="1410098497" sldId="406"/>
            <ac:picMk id="7" creationId="{286C745F-3123-4043-8D07-240166EBCD94}"/>
          </ac:picMkLst>
        </pc:picChg>
        <pc:picChg chg="del">
          <ac:chgData name="Michael Platt" userId="3a91be99-d43d-43e2-a41d-a12ed6c24fb3" providerId="ADAL" clId="{46908603-2122-4621-AB7A-2A9F935E1559}" dt="2020-10-16T19:11:27.138" v="496" actId="478"/>
          <ac:picMkLst>
            <pc:docMk/>
            <pc:sldMk cId="1410098497" sldId="406"/>
            <ac:picMk id="9" creationId="{543DFDAD-22E6-44C9-B46C-92835AEF52ED}"/>
          </ac:picMkLst>
        </pc:picChg>
        <pc:picChg chg="add mod">
          <ac:chgData name="Michael Platt" userId="3a91be99-d43d-43e2-a41d-a12ed6c24fb3" providerId="ADAL" clId="{46908603-2122-4621-AB7A-2A9F935E1559}" dt="2020-10-16T19:12:30.113" v="506" actId="1076"/>
          <ac:picMkLst>
            <pc:docMk/>
            <pc:sldMk cId="1410098497" sldId="406"/>
            <ac:picMk id="10" creationId="{5CFF58E7-1B38-4F30-8834-C041915C1A84}"/>
          </ac:picMkLst>
        </pc:picChg>
        <pc:picChg chg="add mod">
          <ac:chgData name="Michael Platt" userId="3a91be99-d43d-43e2-a41d-a12ed6c24fb3" providerId="ADAL" clId="{46908603-2122-4621-AB7A-2A9F935E1559}" dt="2020-10-16T19:13:26.585" v="515" actId="14100"/>
          <ac:picMkLst>
            <pc:docMk/>
            <pc:sldMk cId="1410098497" sldId="406"/>
            <ac:picMk id="11" creationId="{D04FECF9-E84B-47B1-9FE8-52C6363A6345}"/>
          </ac:picMkLst>
        </pc:picChg>
        <pc:picChg chg="add del">
          <ac:chgData name="Michael Platt" userId="3a91be99-d43d-43e2-a41d-a12ed6c24fb3" providerId="ADAL" clId="{46908603-2122-4621-AB7A-2A9F935E1559}" dt="2020-10-16T19:12:49.540" v="509" actId="478"/>
          <ac:picMkLst>
            <pc:docMk/>
            <pc:sldMk cId="1410098497" sldId="406"/>
            <ac:picMk id="13" creationId="{BA67E3B1-D5AC-4F4A-A914-6D58BF0034E2}"/>
          </ac:picMkLst>
        </pc:picChg>
      </pc:sldChg>
      <pc:sldChg chg="addSp delSp modSp add">
        <pc:chgData name="Michael Platt" userId="3a91be99-d43d-43e2-a41d-a12ed6c24fb3" providerId="ADAL" clId="{46908603-2122-4621-AB7A-2A9F935E1559}" dt="2020-10-16T20:29:59.673" v="1519" actId="208"/>
        <pc:sldMkLst>
          <pc:docMk/>
          <pc:sldMk cId="295652012" sldId="407"/>
        </pc:sldMkLst>
        <pc:spChg chg="add del mod">
          <ac:chgData name="Michael Platt" userId="3a91be99-d43d-43e2-a41d-a12ed6c24fb3" providerId="ADAL" clId="{46908603-2122-4621-AB7A-2A9F935E1559}" dt="2020-10-16T19:49:07.093" v="921"/>
          <ac:spMkLst>
            <pc:docMk/>
            <pc:sldMk cId="295652012" sldId="407"/>
            <ac:spMk id="5" creationId="{2B9267F4-A202-4A14-9CF1-8C67FB965F70}"/>
          </ac:spMkLst>
        </pc:spChg>
        <pc:spChg chg="mod">
          <ac:chgData name="Michael Platt" userId="3a91be99-d43d-43e2-a41d-a12ed6c24fb3" providerId="ADAL" clId="{46908603-2122-4621-AB7A-2A9F935E1559}" dt="2020-10-16T20:17:03.261" v="1459" actId="6549"/>
          <ac:spMkLst>
            <pc:docMk/>
            <pc:sldMk cId="295652012" sldId="407"/>
            <ac:spMk id="8" creationId="{2D69454D-9B4F-468B-A156-B2FBCBAEB74A}"/>
          </ac:spMkLst>
        </pc:spChg>
        <pc:spChg chg="del">
          <ac:chgData name="Michael Platt" userId="3a91be99-d43d-43e2-a41d-a12ed6c24fb3" providerId="ADAL" clId="{46908603-2122-4621-AB7A-2A9F935E1559}" dt="2020-10-16T20:02:17.297" v="1322" actId="478"/>
          <ac:spMkLst>
            <pc:docMk/>
            <pc:sldMk cId="295652012" sldId="407"/>
            <ac:spMk id="9" creationId="{621A8DE7-C7C1-481A-8CD2-DF9CB657EFE6}"/>
          </ac:spMkLst>
        </pc:spChg>
        <pc:spChg chg="add mod">
          <ac:chgData name="Michael Platt" userId="3a91be99-d43d-43e2-a41d-a12ed6c24fb3" providerId="ADAL" clId="{46908603-2122-4621-AB7A-2A9F935E1559}" dt="2020-10-16T20:29:59.673" v="1519" actId="208"/>
          <ac:spMkLst>
            <pc:docMk/>
            <pc:sldMk cId="295652012" sldId="407"/>
            <ac:spMk id="11" creationId="{C6E8D4AD-0A89-4D2A-822E-07B205ABEEBC}"/>
          </ac:spMkLst>
        </pc:spChg>
        <pc:picChg chg="add mod">
          <ac:chgData name="Michael Platt" userId="3a91be99-d43d-43e2-a41d-a12ed6c24fb3" providerId="ADAL" clId="{46908603-2122-4621-AB7A-2A9F935E1559}" dt="2020-10-16T19:49:18.546" v="924" actId="208"/>
          <ac:picMkLst>
            <pc:docMk/>
            <pc:sldMk cId="295652012" sldId="407"/>
            <ac:picMk id="6" creationId="{6F682564-8F71-4A36-989B-F1A7D4715A7A}"/>
          </ac:picMkLst>
        </pc:picChg>
        <pc:picChg chg="del">
          <ac:chgData name="Michael Platt" userId="3a91be99-d43d-43e2-a41d-a12ed6c24fb3" providerId="ADAL" clId="{46908603-2122-4621-AB7A-2A9F935E1559}" dt="2020-10-16T19:48:30.119" v="920" actId="478"/>
          <ac:picMkLst>
            <pc:docMk/>
            <pc:sldMk cId="295652012" sldId="407"/>
            <ac:picMk id="13" creationId="{F82CB067-E5DF-4EC4-B9FB-A96BF27BD36A}"/>
          </ac:picMkLst>
        </pc:picChg>
        <pc:picChg chg="del">
          <ac:chgData name="Michael Platt" userId="3a91be99-d43d-43e2-a41d-a12ed6c24fb3" providerId="ADAL" clId="{46908603-2122-4621-AB7A-2A9F935E1559}" dt="2020-10-16T20:02:11.077" v="1321" actId="478"/>
          <ac:picMkLst>
            <pc:docMk/>
            <pc:sldMk cId="295652012" sldId="407"/>
            <ac:picMk id="14" creationId="{BF639B23-3ABF-45FB-9857-543B25E8AB24}"/>
          </ac:picMkLst>
        </pc:picChg>
      </pc:sldChg>
      <pc:sldChg chg="add">
        <pc:chgData name="Michael Platt" userId="3a91be99-d43d-43e2-a41d-a12ed6c24fb3" providerId="ADAL" clId="{46908603-2122-4621-AB7A-2A9F935E1559}" dt="2020-10-16T19:10:59.860" v="495"/>
        <pc:sldMkLst>
          <pc:docMk/>
          <pc:sldMk cId="3221691098" sldId="411"/>
        </pc:sldMkLst>
      </pc:sldChg>
      <pc:sldChg chg="addSp delSp modSp">
        <pc:chgData name="Michael Platt" userId="3a91be99-d43d-43e2-a41d-a12ed6c24fb3" providerId="ADAL" clId="{46908603-2122-4621-AB7A-2A9F935E1559}" dt="2020-10-16T17:25:43.312" v="15" actId="1076"/>
        <pc:sldMkLst>
          <pc:docMk/>
          <pc:sldMk cId="974680484" sldId="414"/>
        </pc:sldMkLst>
        <pc:picChg chg="del">
          <ac:chgData name="Michael Platt" userId="3a91be99-d43d-43e2-a41d-a12ed6c24fb3" providerId="ADAL" clId="{46908603-2122-4621-AB7A-2A9F935E1559}" dt="2020-10-16T17:25:04.112" v="7" actId="478"/>
          <ac:picMkLst>
            <pc:docMk/>
            <pc:sldMk cId="974680484" sldId="414"/>
            <ac:picMk id="3" creationId="{367DBBCD-51C2-416A-884F-3F37451C2425}"/>
          </ac:picMkLst>
        </pc:picChg>
        <pc:picChg chg="add mod">
          <ac:chgData name="Michael Platt" userId="3a91be99-d43d-43e2-a41d-a12ed6c24fb3" providerId="ADAL" clId="{46908603-2122-4621-AB7A-2A9F935E1559}" dt="2020-10-16T17:25:43.312" v="15" actId="1076"/>
          <ac:picMkLst>
            <pc:docMk/>
            <pc:sldMk cId="974680484" sldId="414"/>
            <ac:picMk id="5" creationId="{C982D660-9374-4834-9AB6-4756282A810F}"/>
          </ac:picMkLst>
        </pc:picChg>
      </pc:sldChg>
      <pc:sldChg chg="addSp delSp modSp">
        <pc:chgData name="Michael Platt" userId="3a91be99-d43d-43e2-a41d-a12ed6c24fb3" providerId="ADAL" clId="{46908603-2122-4621-AB7A-2A9F935E1559}" dt="2020-10-16T17:26:39.400" v="21" actId="1076"/>
        <pc:sldMkLst>
          <pc:docMk/>
          <pc:sldMk cId="3956764828" sldId="415"/>
        </pc:sldMkLst>
        <pc:picChg chg="add mod">
          <ac:chgData name="Michael Platt" userId="3a91be99-d43d-43e2-a41d-a12ed6c24fb3" providerId="ADAL" clId="{46908603-2122-4621-AB7A-2A9F935E1559}" dt="2020-10-16T17:26:39.400" v="21" actId="1076"/>
          <ac:picMkLst>
            <pc:docMk/>
            <pc:sldMk cId="3956764828" sldId="415"/>
            <ac:picMk id="3" creationId="{D7E4008E-CF07-4E7C-B358-69DB6F5E2F2F}"/>
          </ac:picMkLst>
        </pc:picChg>
        <pc:picChg chg="del">
          <ac:chgData name="Michael Platt" userId="3a91be99-d43d-43e2-a41d-a12ed6c24fb3" providerId="ADAL" clId="{46908603-2122-4621-AB7A-2A9F935E1559}" dt="2020-10-16T17:26:12.711" v="16" actId="478"/>
          <ac:picMkLst>
            <pc:docMk/>
            <pc:sldMk cId="3956764828" sldId="415"/>
            <ac:picMk id="5" creationId="{9119D38E-59FA-44BD-82F3-8D87FBE5E80B}"/>
          </ac:picMkLst>
        </pc:picChg>
      </pc:sldChg>
      <pc:sldChg chg="addSp delSp modSp">
        <pc:chgData name="Michael Platt" userId="3a91be99-d43d-43e2-a41d-a12ed6c24fb3" providerId="ADAL" clId="{46908603-2122-4621-AB7A-2A9F935E1559}" dt="2020-10-16T17:27:40.471" v="27" actId="208"/>
        <pc:sldMkLst>
          <pc:docMk/>
          <pc:sldMk cId="3694348496" sldId="416"/>
        </pc:sldMkLst>
        <pc:picChg chg="del">
          <ac:chgData name="Michael Platt" userId="3a91be99-d43d-43e2-a41d-a12ed6c24fb3" providerId="ADAL" clId="{46908603-2122-4621-AB7A-2A9F935E1559}" dt="2020-10-16T17:27:20.725" v="22" actId="478"/>
          <ac:picMkLst>
            <pc:docMk/>
            <pc:sldMk cId="3694348496" sldId="416"/>
            <ac:picMk id="3" creationId="{BD2E10F2-8B36-4D62-8F4F-200C9FD9E262}"/>
          </ac:picMkLst>
        </pc:picChg>
        <pc:picChg chg="add mod">
          <ac:chgData name="Michael Platt" userId="3a91be99-d43d-43e2-a41d-a12ed6c24fb3" providerId="ADAL" clId="{46908603-2122-4621-AB7A-2A9F935E1559}" dt="2020-10-16T17:27:40.471" v="27" actId="208"/>
          <ac:picMkLst>
            <pc:docMk/>
            <pc:sldMk cId="3694348496" sldId="416"/>
            <ac:picMk id="5" creationId="{A8CFEFB5-BF5A-45C2-8C04-1DC618C140D6}"/>
          </ac:picMkLst>
        </pc:picChg>
      </pc:sldChg>
      <pc:sldChg chg="modSp">
        <pc:chgData name="Michael Platt" userId="3a91be99-d43d-43e2-a41d-a12ed6c24fb3" providerId="ADAL" clId="{46908603-2122-4621-AB7A-2A9F935E1559}" dt="2020-10-16T17:28:15.618" v="34" actId="20577"/>
        <pc:sldMkLst>
          <pc:docMk/>
          <pc:sldMk cId="1511853656" sldId="417"/>
        </pc:sldMkLst>
        <pc:spChg chg="mod">
          <ac:chgData name="Michael Platt" userId="3a91be99-d43d-43e2-a41d-a12ed6c24fb3" providerId="ADAL" clId="{46908603-2122-4621-AB7A-2A9F935E1559}" dt="2020-10-16T17:28:15.618" v="34" actId="20577"/>
          <ac:spMkLst>
            <pc:docMk/>
            <pc:sldMk cId="1511853656" sldId="417"/>
            <ac:spMk id="8" creationId="{15A736E7-26E4-40E0-8ADA-3199C92D28DA}"/>
          </ac:spMkLst>
        </pc:spChg>
      </pc:sldChg>
      <pc:sldChg chg="addSp delSp modSp">
        <pc:chgData name="Michael Platt" userId="3a91be99-d43d-43e2-a41d-a12ed6c24fb3" providerId="ADAL" clId="{46908603-2122-4621-AB7A-2A9F935E1559}" dt="2020-10-16T19:44:17.547" v="822" actId="6549"/>
        <pc:sldMkLst>
          <pc:docMk/>
          <pc:sldMk cId="3234520048" sldId="418"/>
        </pc:sldMkLst>
        <pc:spChg chg="mod">
          <ac:chgData name="Michael Platt" userId="3a91be99-d43d-43e2-a41d-a12ed6c24fb3" providerId="ADAL" clId="{46908603-2122-4621-AB7A-2A9F935E1559}" dt="2020-10-16T19:44:17.547" v="822" actId="6549"/>
          <ac:spMkLst>
            <pc:docMk/>
            <pc:sldMk cId="3234520048" sldId="418"/>
            <ac:spMk id="7" creationId="{69284D3C-CA49-4108-8041-C067747EB404}"/>
          </ac:spMkLst>
        </pc:spChg>
        <pc:picChg chg="add del mod">
          <ac:chgData name="Michael Platt" userId="3a91be99-d43d-43e2-a41d-a12ed6c24fb3" providerId="ADAL" clId="{46908603-2122-4621-AB7A-2A9F935E1559}" dt="2020-10-16T19:44:14.587" v="821" actId="478"/>
          <ac:picMkLst>
            <pc:docMk/>
            <pc:sldMk cId="3234520048" sldId="418"/>
            <ac:picMk id="2" creationId="{3C7ABD0A-91DB-4C49-867E-C07B2BD5212B}"/>
          </ac:picMkLst>
        </pc:picChg>
      </pc:sldChg>
      <pc:sldChg chg="addSp delSp modSp">
        <pc:chgData name="Michael Platt" userId="3a91be99-d43d-43e2-a41d-a12ed6c24fb3" providerId="ADAL" clId="{46908603-2122-4621-AB7A-2A9F935E1559}" dt="2020-10-16T19:08:18.807" v="494" actId="208"/>
        <pc:sldMkLst>
          <pc:docMk/>
          <pc:sldMk cId="2122128139" sldId="419"/>
        </pc:sldMkLst>
        <pc:picChg chg="del">
          <ac:chgData name="Michael Platt" userId="3a91be99-d43d-43e2-a41d-a12ed6c24fb3" providerId="ADAL" clId="{46908603-2122-4621-AB7A-2A9F935E1559}" dt="2020-10-16T19:08:07.334" v="490" actId="478"/>
          <ac:picMkLst>
            <pc:docMk/>
            <pc:sldMk cId="2122128139" sldId="419"/>
            <ac:picMk id="2" creationId="{19884943-BD4A-4D04-90CD-AD16FFB1F266}"/>
          </ac:picMkLst>
        </pc:picChg>
        <pc:picChg chg="add mod">
          <ac:chgData name="Michael Platt" userId="3a91be99-d43d-43e2-a41d-a12ed6c24fb3" providerId="ADAL" clId="{46908603-2122-4621-AB7A-2A9F935E1559}" dt="2020-10-16T19:08:18.807" v="494" actId="208"/>
          <ac:picMkLst>
            <pc:docMk/>
            <pc:sldMk cId="2122128139" sldId="419"/>
            <ac:picMk id="3" creationId="{82D98A2D-9EF3-4E6A-8554-C6516AF273ED}"/>
          </ac:picMkLst>
        </pc:picChg>
      </pc:sldChg>
      <pc:sldChg chg="addSp delSp modSp">
        <pc:chgData name="Michael Platt" userId="3a91be99-d43d-43e2-a41d-a12ed6c24fb3" providerId="ADAL" clId="{46908603-2122-4621-AB7A-2A9F935E1559}" dt="2020-10-16T17:41:23.307" v="424" actId="20577"/>
        <pc:sldMkLst>
          <pc:docMk/>
          <pc:sldMk cId="2863185566" sldId="422"/>
        </pc:sldMkLst>
        <pc:spChg chg="add del mod">
          <ac:chgData name="Michael Platt" userId="3a91be99-d43d-43e2-a41d-a12ed6c24fb3" providerId="ADAL" clId="{46908603-2122-4621-AB7A-2A9F935E1559}" dt="2020-10-16T17:39:47.988" v="214"/>
          <ac:spMkLst>
            <pc:docMk/>
            <pc:sldMk cId="2863185566" sldId="422"/>
            <ac:spMk id="5" creationId="{08B3A981-9AEE-4B65-BE20-CA4BD382F60E}"/>
          </ac:spMkLst>
        </pc:spChg>
        <pc:spChg chg="mod">
          <ac:chgData name="Michael Platt" userId="3a91be99-d43d-43e2-a41d-a12ed6c24fb3" providerId="ADAL" clId="{46908603-2122-4621-AB7A-2A9F935E1559}" dt="2020-10-16T17:41:23.307" v="424" actId="20577"/>
          <ac:spMkLst>
            <pc:docMk/>
            <pc:sldMk cId="2863185566" sldId="422"/>
            <ac:spMk id="10" creationId="{B90F6D83-AD03-4725-B7FB-9732A1DF55D0}"/>
          </ac:spMkLst>
        </pc:spChg>
        <pc:picChg chg="add del mod">
          <ac:chgData name="Michael Platt" userId="3a91be99-d43d-43e2-a41d-a12ed6c24fb3" providerId="ADAL" clId="{46908603-2122-4621-AB7A-2A9F935E1559}" dt="2020-10-16T17:39:49.495" v="218" actId="1076"/>
          <ac:picMkLst>
            <pc:docMk/>
            <pc:sldMk cId="2863185566" sldId="422"/>
            <ac:picMk id="6" creationId="{ACAAAEAF-CB52-4147-AA2B-593A45A04DCF}"/>
          </ac:picMkLst>
        </pc:picChg>
        <pc:picChg chg="add del">
          <ac:chgData name="Michael Platt" userId="3a91be99-d43d-43e2-a41d-a12ed6c24fb3" providerId="ADAL" clId="{46908603-2122-4621-AB7A-2A9F935E1559}" dt="2020-10-16T17:39:47.441" v="213" actId="478"/>
          <ac:picMkLst>
            <pc:docMk/>
            <pc:sldMk cId="2863185566" sldId="422"/>
            <ac:picMk id="15" creationId="{C56798E2-07EB-4E1B-936E-F6DF740E8D65}"/>
          </ac:picMkLst>
        </pc:picChg>
      </pc:sldChg>
      <pc:sldChg chg="addSp delSp modSp add">
        <pc:chgData name="Michael Platt" userId="3a91be99-d43d-43e2-a41d-a12ed6c24fb3" providerId="ADAL" clId="{46908603-2122-4621-AB7A-2A9F935E1559}" dt="2020-10-16T19:43:58.800" v="819" actId="1076"/>
        <pc:sldMkLst>
          <pc:docMk/>
          <pc:sldMk cId="551426988" sldId="424"/>
        </pc:sldMkLst>
        <pc:spChg chg="mod">
          <ac:chgData name="Michael Platt" userId="3a91be99-d43d-43e2-a41d-a12ed6c24fb3" providerId="ADAL" clId="{46908603-2122-4621-AB7A-2A9F935E1559}" dt="2020-10-16T19:29:00.883" v="637" actId="20577"/>
          <ac:spMkLst>
            <pc:docMk/>
            <pc:sldMk cId="551426988" sldId="424"/>
            <ac:spMk id="4" creationId="{01DCBCD9-24FB-4058-AE8A-68AF82A900FC}"/>
          </ac:spMkLst>
        </pc:spChg>
        <pc:spChg chg="mod">
          <ac:chgData name="Michael Platt" userId="3a91be99-d43d-43e2-a41d-a12ed6c24fb3" providerId="ADAL" clId="{46908603-2122-4621-AB7A-2A9F935E1559}" dt="2020-10-16T19:43:36.736" v="815" actId="404"/>
          <ac:spMkLst>
            <pc:docMk/>
            <pc:sldMk cId="551426988" sldId="424"/>
            <ac:spMk id="7" creationId="{69284D3C-CA49-4108-8041-C067747EB404}"/>
          </ac:spMkLst>
        </pc:spChg>
        <pc:graphicFrameChg chg="add mod modGraphic">
          <ac:chgData name="Michael Platt" userId="3a91be99-d43d-43e2-a41d-a12ed6c24fb3" providerId="ADAL" clId="{46908603-2122-4621-AB7A-2A9F935E1559}" dt="2020-10-16T19:31:21.781" v="805" actId="1076"/>
          <ac:graphicFrameMkLst>
            <pc:docMk/>
            <pc:sldMk cId="551426988" sldId="424"/>
            <ac:graphicFrameMk id="3" creationId="{E5BAEE11-582B-457D-80BE-4980A0B21F9A}"/>
          </ac:graphicFrameMkLst>
        </pc:graphicFrameChg>
        <pc:picChg chg="del">
          <ac:chgData name="Michael Platt" userId="3a91be99-d43d-43e2-a41d-a12ed6c24fb3" providerId="ADAL" clId="{46908603-2122-4621-AB7A-2A9F935E1559}" dt="2020-10-16T19:29:04.915" v="638" actId="478"/>
          <ac:picMkLst>
            <pc:docMk/>
            <pc:sldMk cId="551426988" sldId="424"/>
            <ac:picMk id="2" creationId="{3C7ABD0A-91DB-4C49-867E-C07B2BD5212B}"/>
          </ac:picMkLst>
        </pc:picChg>
        <pc:picChg chg="add mod">
          <ac:chgData name="Michael Platt" userId="3a91be99-d43d-43e2-a41d-a12ed6c24fb3" providerId="ADAL" clId="{46908603-2122-4621-AB7A-2A9F935E1559}" dt="2020-10-16T19:43:42.297" v="816" actId="1076"/>
          <ac:picMkLst>
            <pc:docMk/>
            <pc:sldMk cId="551426988" sldId="424"/>
            <ac:picMk id="5" creationId="{BF90933E-BCA5-48B5-B096-E7AFC0D8730F}"/>
          </ac:picMkLst>
        </pc:picChg>
        <pc:picChg chg="add mod">
          <ac:chgData name="Michael Platt" userId="3a91be99-d43d-43e2-a41d-a12ed6c24fb3" providerId="ADAL" clId="{46908603-2122-4621-AB7A-2A9F935E1559}" dt="2020-10-16T19:43:58.800" v="819" actId="1076"/>
          <ac:picMkLst>
            <pc:docMk/>
            <pc:sldMk cId="551426988" sldId="424"/>
            <ac:picMk id="8" creationId="{08FB480A-1AFD-48B7-815A-8D53FC14C6C2}"/>
          </ac:picMkLst>
        </pc:picChg>
      </pc:sldChg>
      <pc:sldChg chg="addSp delSp modSp add">
        <pc:chgData name="Michael Platt" userId="3a91be99-d43d-43e2-a41d-a12ed6c24fb3" providerId="ADAL" clId="{46908603-2122-4621-AB7A-2A9F935E1559}" dt="2020-10-16T19:47:22.786" v="918" actId="208"/>
        <pc:sldMkLst>
          <pc:docMk/>
          <pc:sldMk cId="1326022699" sldId="425"/>
        </pc:sldMkLst>
        <pc:spChg chg="mod">
          <ac:chgData name="Michael Platt" userId="3a91be99-d43d-43e2-a41d-a12ed6c24fb3" providerId="ADAL" clId="{46908603-2122-4621-AB7A-2A9F935E1559}" dt="2020-10-16T19:44:31.507" v="866" actId="20577"/>
          <ac:spMkLst>
            <pc:docMk/>
            <pc:sldMk cId="1326022699" sldId="425"/>
            <ac:spMk id="4" creationId="{01DCBCD9-24FB-4058-AE8A-68AF82A900FC}"/>
          </ac:spMkLst>
        </pc:spChg>
        <pc:spChg chg="mod">
          <ac:chgData name="Michael Platt" userId="3a91be99-d43d-43e2-a41d-a12ed6c24fb3" providerId="ADAL" clId="{46908603-2122-4621-AB7A-2A9F935E1559}" dt="2020-10-16T19:44:48.228" v="911" actId="20577"/>
          <ac:spMkLst>
            <pc:docMk/>
            <pc:sldMk cId="1326022699" sldId="425"/>
            <ac:spMk id="7" creationId="{69284D3C-CA49-4108-8041-C067747EB404}"/>
          </ac:spMkLst>
        </pc:spChg>
        <pc:picChg chg="del">
          <ac:chgData name="Michael Platt" userId="3a91be99-d43d-43e2-a41d-a12ed6c24fb3" providerId="ADAL" clId="{46908603-2122-4621-AB7A-2A9F935E1559}" dt="2020-10-16T19:46:56.280" v="915" actId="478"/>
          <ac:picMkLst>
            <pc:docMk/>
            <pc:sldMk cId="1326022699" sldId="425"/>
            <ac:picMk id="2" creationId="{3C7ABD0A-91DB-4C49-867E-C07B2BD5212B}"/>
          </ac:picMkLst>
        </pc:picChg>
        <pc:picChg chg="add mod">
          <ac:chgData name="Michael Platt" userId="3a91be99-d43d-43e2-a41d-a12ed6c24fb3" providerId="ADAL" clId="{46908603-2122-4621-AB7A-2A9F935E1559}" dt="2020-10-16T19:46:54.053" v="914" actId="208"/>
          <ac:picMkLst>
            <pc:docMk/>
            <pc:sldMk cId="1326022699" sldId="425"/>
            <ac:picMk id="3" creationId="{89298364-A0B1-482B-95FE-EB2BFE66F915}"/>
          </ac:picMkLst>
        </pc:picChg>
        <pc:picChg chg="add mod">
          <ac:chgData name="Michael Platt" userId="3a91be99-d43d-43e2-a41d-a12ed6c24fb3" providerId="ADAL" clId="{46908603-2122-4621-AB7A-2A9F935E1559}" dt="2020-10-16T19:47:22.786" v="918" actId="208"/>
          <ac:picMkLst>
            <pc:docMk/>
            <pc:sldMk cId="1326022699" sldId="425"/>
            <ac:picMk id="5" creationId="{45F26FBD-C6FE-47CA-B7C3-6EDCEA95DB78}"/>
          </ac:picMkLst>
        </pc:picChg>
      </pc:sldChg>
      <pc:sldChg chg="addSp delSp modSp add">
        <pc:chgData name="Michael Platt" userId="3a91be99-d43d-43e2-a41d-a12ed6c24fb3" providerId="ADAL" clId="{46908603-2122-4621-AB7A-2A9F935E1559}" dt="2020-10-16T20:31:03.352" v="1663" actId="20577"/>
        <pc:sldMkLst>
          <pc:docMk/>
          <pc:sldMk cId="2368286741" sldId="426"/>
        </pc:sldMkLst>
        <pc:spChg chg="add del mod">
          <ac:chgData name="Michael Platt" userId="3a91be99-d43d-43e2-a41d-a12ed6c24fb3" providerId="ADAL" clId="{46908603-2122-4621-AB7A-2A9F935E1559}" dt="2020-10-16T20:28:08.059" v="1462"/>
          <ac:spMkLst>
            <pc:docMk/>
            <pc:sldMk cId="2368286741" sldId="426"/>
            <ac:spMk id="5" creationId="{D5ACE70D-078D-483E-BB80-8DEB4061EEDD}"/>
          </ac:spMkLst>
        </pc:spChg>
        <pc:spChg chg="del">
          <ac:chgData name="Michael Platt" userId="3a91be99-d43d-43e2-a41d-a12ed6c24fb3" providerId="ADAL" clId="{46908603-2122-4621-AB7A-2A9F935E1559}" dt="2020-10-16T20:28:11.339" v="1463" actId="478"/>
          <ac:spMkLst>
            <pc:docMk/>
            <pc:sldMk cId="2368286741" sldId="426"/>
            <ac:spMk id="8" creationId="{2D69454D-9B4F-468B-A156-B2FBCBAEB74A}"/>
          </ac:spMkLst>
        </pc:spChg>
        <pc:spChg chg="del">
          <ac:chgData name="Michael Platt" userId="3a91be99-d43d-43e2-a41d-a12ed6c24fb3" providerId="ADAL" clId="{46908603-2122-4621-AB7A-2A9F935E1559}" dt="2020-10-16T20:30:12.127" v="1522" actId="478"/>
          <ac:spMkLst>
            <pc:docMk/>
            <pc:sldMk cId="2368286741" sldId="426"/>
            <ac:spMk id="9" creationId="{621A8DE7-C7C1-481A-8CD2-DF9CB657EFE6}"/>
          </ac:spMkLst>
        </pc:spChg>
        <pc:spChg chg="add del mod">
          <ac:chgData name="Michael Platt" userId="3a91be99-d43d-43e2-a41d-a12ed6c24fb3" providerId="ADAL" clId="{46908603-2122-4621-AB7A-2A9F935E1559}" dt="2020-10-16T20:28:53.806" v="1466"/>
          <ac:spMkLst>
            <pc:docMk/>
            <pc:sldMk cId="2368286741" sldId="426"/>
            <ac:spMk id="11" creationId="{B2D7118D-3684-4B89-A68E-AE817F7B842E}"/>
          </ac:spMkLst>
        </pc:spChg>
        <pc:spChg chg="add mod">
          <ac:chgData name="Michael Platt" userId="3a91be99-d43d-43e2-a41d-a12ed6c24fb3" providerId="ADAL" clId="{46908603-2122-4621-AB7A-2A9F935E1559}" dt="2020-10-16T20:31:03.352" v="1663" actId="20577"/>
          <ac:spMkLst>
            <pc:docMk/>
            <pc:sldMk cId="2368286741" sldId="426"/>
            <ac:spMk id="15" creationId="{DFAD7494-D55B-491F-948C-4C905320DB8E}"/>
          </ac:spMkLst>
        </pc:spChg>
        <pc:picChg chg="del">
          <ac:chgData name="Michael Platt" userId="3a91be99-d43d-43e2-a41d-a12ed6c24fb3" providerId="ADAL" clId="{46908603-2122-4621-AB7A-2A9F935E1559}" dt="2020-10-16T20:28:01.786" v="1460" actId="478"/>
          <ac:picMkLst>
            <pc:docMk/>
            <pc:sldMk cId="2368286741" sldId="426"/>
            <ac:picMk id="6" creationId="{6F682564-8F71-4A36-989B-F1A7D4715A7A}"/>
          </ac:picMkLst>
        </pc:picChg>
        <pc:picChg chg="add del mod">
          <ac:chgData name="Michael Platt" userId="3a91be99-d43d-43e2-a41d-a12ed6c24fb3" providerId="ADAL" clId="{46908603-2122-4621-AB7A-2A9F935E1559}" dt="2020-10-16T20:28:52.017" v="1465" actId="478"/>
          <ac:picMkLst>
            <pc:docMk/>
            <pc:sldMk cId="2368286741" sldId="426"/>
            <ac:picMk id="10" creationId="{A174AB1C-0F61-4E52-A4A7-C01C6D5F3C05}"/>
          </ac:picMkLst>
        </pc:picChg>
        <pc:picChg chg="add mod">
          <ac:chgData name="Michael Platt" userId="3a91be99-d43d-43e2-a41d-a12ed6c24fb3" providerId="ADAL" clId="{46908603-2122-4621-AB7A-2A9F935E1559}" dt="2020-10-16T20:29:00.611" v="1468" actId="1076"/>
          <ac:picMkLst>
            <pc:docMk/>
            <pc:sldMk cId="2368286741" sldId="426"/>
            <ac:picMk id="12" creationId="{1D5CD607-5F49-4BA6-B602-A3DD5D314792}"/>
          </ac:picMkLst>
        </pc:picChg>
        <pc:picChg chg="del">
          <ac:chgData name="Michael Platt" userId="3a91be99-d43d-43e2-a41d-a12ed6c24fb3" providerId="ADAL" clId="{46908603-2122-4621-AB7A-2A9F935E1559}" dt="2020-10-16T20:28:06.734" v="1461"/>
          <ac:picMkLst>
            <pc:docMk/>
            <pc:sldMk cId="2368286741" sldId="426"/>
            <ac:picMk id="14" creationId="{BF639B23-3ABF-45FB-9857-543B25E8AB24}"/>
          </ac:picMkLst>
        </pc:picChg>
      </pc:sldChg>
      <pc:sldChg chg="modSp add">
        <pc:chgData name="Michael Platt" userId="3a91be99-d43d-43e2-a41d-a12ed6c24fb3" providerId="ADAL" clId="{46908603-2122-4621-AB7A-2A9F935E1559}" dt="2020-10-16T20:34:26.366" v="1784" actId="20577"/>
        <pc:sldMkLst>
          <pc:docMk/>
          <pc:sldMk cId="3374077820" sldId="427"/>
        </pc:sldMkLst>
        <pc:spChg chg="mod">
          <ac:chgData name="Michael Platt" userId="3a91be99-d43d-43e2-a41d-a12ed6c24fb3" providerId="ADAL" clId="{46908603-2122-4621-AB7A-2A9F935E1559}" dt="2020-10-16T20:34:26.366" v="1784" actId="20577"/>
          <ac:spMkLst>
            <pc:docMk/>
            <pc:sldMk cId="3374077820" sldId="427"/>
            <ac:spMk id="15" creationId="{DFAD7494-D55B-491F-948C-4C905320DB8E}"/>
          </ac:spMkLst>
        </pc:spChg>
      </pc:sldChg>
    </pc:docChg>
  </pc:docChgLst>
  <pc:docChgLst>
    <pc:chgData name="Michael Platt" userId="3a91be99-d43d-43e2-a41d-a12ed6c24fb3" providerId="ADAL" clId="{C9B1D632-0980-4CB2-BF43-5641559DF2B2}"/>
    <pc:docChg chg="undo redo custSel delSld modSld">
      <pc:chgData name="Michael Platt" userId="3a91be99-d43d-43e2-a41d-a12ed6c24fb3" providerId="ADAL" clId="{C9B1D632-0980-4CB2-BF43-5641559DF2B2}" dt="2020-10-20T14:55:08.195" v="608" actId="20577"/>
      <pc:docMkLst>
        <pc:docMk/>
      </pc:docMkLst>
      <pc:sldChg chg="addSp delSp modSp">
        <pc:chgData name="Michael Platt" userId="3a91be99-d43d-43e2-a41d-a12ed6c24fb3" providerId="ADAL" clId="{C9B1D632-0980-4CB2-BF43-5641559DF2B2}" dt="2020-10-20T14:55:08.195" v="608" actId="20577"/>
        <pc:sldMkLst>
          <pc:docMk/>
          <pc:sldMk cId="1473239629" sldId="383"/>
        </pc:sldMkLst>
        <pc:spChg chg="mod">
          <ac:chgData name="Michael Platt" userId="3a91be99-d43d-43e2-a41d-a12ed6c24fb3" providerId="ADAL" clId="{C9B1D632-0980-4CB2-BF43-5641559DF2B2}" dt="2020-10-19T17:01:14.645" v="8" actId="20577"/>
          <ac:spMkLst>
            <pc:docMk/>
            <pc:sldMk cId="1473239629" sldId="383"/>
            <ac:spMk id="2" creationId="{00000000-0000-0000-0000-000000000000}"/>
          </ac:spMkLst>
        </pc:spChg>
        <pc:spChg chg="add del mod">
          <ac:chgData name="Michael Platt" userId="3a91be99-d43d-43e2-a41d-a12ed6c24fb3" providerId="ADAL" clId="{C9B1D632-0980-4CB2-BF43-5641559DF2B2}" dt="2020-10-19T17:01:52.465" v="10"/>
          <ac:spMkLst>
            <pc:docMk/>
            <pc:sldMk cId="1473239629" sldId="383"/>
            <ac:spMk id="5" creationId="{99E6DDA4-97E1-4E7F-83BE-B73D018715DE}"/>
          </ac:spMkLst>
        </pc:spChg>
        <pc:spChg chg="mod">
          <ac:chgData name="Michael Platt" userId="3a91be99-d43d-43e2-a41d-a12ed6c24fb3" providerId="ADAL" clId="{C9B1D632-0980-4CB2-BF43-5641559DF2B2}" dt="2020-10-20T14:55:08.195" v="608" actId="20577"/>
          <ac:spMkLst>
            <pc:docMk/>
            <pc:sldMk cId="1473239629" sldId="383"/>
            <ac:spMk id="12" creationId="{4DC56109-6A4E-4AD4-925C-48E0712ED229}"/>
          </ac:spMkLst>
        </pc:spChg>
        <pc:picChg chg="add mod">
          <ac:chgData name="Michael Platt" userId="3a91be99-d43d-43e2-a41d-a12ed6c24fb3" providerId="ADAL" clId="{C9B1D632-0980-4CB2-BF43-5641559DF2B2}" dt="2020-10-19T17:02:06.765" v="14" actId="1076"/>
          <ac:picMkLst>
            <pc:docMk/>
            <pc:sldMk cId="1473239629" sldId="383"/>
            <ac:picMk id="6" creationId="{3D7C8835-78C8-4826-B588-4D1640437DB9}"/>
          </ac:picMkLst>
        </pc:picChg>
        <pc:picChg chg="add mod">
          <ac:chgData name="Michael Platt" userId="3a91be99-d43d-43e2-a41d-a12ed6c24fb3" providerId="ADAL" clId="{C9B1D632-0980-4CB2-BF43-5641559DF2B2}" dt="2020-10-19T17:03:04.205" v="21" actId="14100"/>
          <ac:picMkLst>
            <pc:docMk/>
            <pc:sldMk cId="1473239629" sldId="383"/>
            <ac:picMk id="7" creationId="{AF6FA64C-5A38-409B-B42F-12E085DBA961}"/>
          </ac:picMkLst>
        </pc:picChg>
        <pc:picChg chg="del">
          <ac:chgData name="Michael Platt" userId="3a91be99-d43d-43e2-a41d-a12ed6c24fb3" providerId="ADAL" clId="{C9B1D632-0980-4CB2-BF43-5641559DF2B2}" dt="2020-10-19T17:01:22.125" v="9" actId="478"/>
          <ac:picMkLst>
            <pc:docMk/>
            <pc:sldMk cId="1473239629" sldId="383"/>
            <ac:picMk id="8" creationId="{69673055-75AA-4497-BD50-03A97101AC28}"/>
          </ac:picMkLst>
        </pc:picChg>
        <pc:picChg chg="add del">
          <ac:chgData name="Michael Platt" userId="3a91be99-d43d-43e2-a41d-a12ed6c24fb3" providerId="ADAL" clId="{C9B1D632-0980-4CB2-BF43-5641559DF2B2}" dt="2020-10-19T17:02:55.132" v="17" actId="478"/>
          <ac:picMkLst>
            <pc:docMk/>
            <pc:sldMk cId="1473239629" sldId="383"/>
            <ac:picMk id="9" creationId="{9F30B669-0079-41AB-AF71-22D94536BB0A}"/>
          </ac:picMkLst>
        </pc:picChg>
      </pc:sldChg>
      <pc:sldChg chg="del">
        <pc:chgData name="Michael Platt" userId="3a91be99-d43d-43e2-a41d-a12ed6c24fb3" providerId="ADAL" clId="{C9B1D632-0980-4CB2-BF43-5641559DF2B2}" dt="2020-10-19T17:01:00.578" v="3" actId="2696"/>
        <pc:sldMkLst>
          <pc:docMk/>
          <pc:sldMk cId="322579482" sldId="393"/>
        </pc:sldMkLst>
      </pc:sldChg>
      <pc:sldChg chg="addSp delSp modSp">
        <pc:chgData name="Michael Platt" userId="3a91be99-d43d-43e2-a41d-a12ed6c24fb3" providerId="ADAL" clId="{C9B1D632-0980-4CB2-BF43-5641559DF2B2}" dt="2020-10-19T17:23:15.504" v="209" actId="1076"/>
        <pc:sldMkLst>
          <pc:docMk/>
          <pc:sldMk cId="3335703168" sldId="395"/>
        </pc:sldMkLst>
        <pc:spChg chg="add del mod">
          <ac:chgData name="Michael Platt" userId="3a91be99-d43d-43e2-a41d-a12ed6c24fb3" providerId="ADAL" clId="{C9B1D632-0980-4CB2-BF43-5641559DF2B2}" dt="2020-10-19T17:06:44.548" v="87"/>
          <ac:spMkLst>
            <pc:docMk/>
            <pc:sldMk cId="3335703168" sldId="395"/>
            <ac:spMk id="5" creationId="{A2283423-EAA6-498E-9ED6-26C75EE3423B}"/>
          </ac:spMkLst>
        </pc:spChg>
        <pc:spChg chg="mod">
          <ac:chgData name="Michael Platt" userId="3a91be99-d43d-43e2-a41d-a12ed6c24fb3" providerId="ADAL" clId="{C9B1D632-0980-4CB2-BF43-5641559DF2B2}" dt="2020-10-19T17:07:31.617" v="132" actId="20577"/>
          <ac:spMkLst>
            <pc:docMk/>
            <pc:sldMk cId="3335703168" sldId="395"/>
            <ac:spMk id="8" creationId="{2D69454D-9B4F-468B-A156-B2FBCBAEB74A}"/>
          </ac:spMkLst>
        </pc:spChg>
        <pc:spChg chg="mod">
          <ac:chgData name="Michael Platt" userId="3a91be99-d43d-43e2-a41d-a12ed6c24fb3" providerId="ADAL" clId="{C9B1D632-0980-4CB2-BF43-5641559DF2B2}" dt="2020-10-19T17:23:15.504" v="209" actId="1076"/>
          <ac:spMkLst>
            <pc:docMk/>
            <pc:sldMk cId="3335703168" sldId="395"/>
            <ac:spMk id="9" creationId="{689BA957-3977-4BF2-B87D-78C816FC9E31}"/>
          </ac:spMkLst>
        </pc:spChg>
        <pc:picChg chg="add del">
          <ac:chgData name="Michael Platt" userId="3a91be99-d43d-43e2-a41d-a12ed6c24fb3" providerId="ADAL" clId="{C9B1D632-0980-4CB2-BF43-5641559DF2B2}" dt="2020-10-19T17:06:43.124" v="86"/>
          <ac:picMkLst>
            <pc:docMk/>
            <pc:sldMk cId="3335703168" sldId="395"/>
            <ac:picMk id="6" creationId="{06C0E7A3-66E3-469F-A5CA-BB4A4B873EF3}"/>
          </ac:picMkLst>
        </pc:picChg>
        <pc:picChg chg="add mod ord">
          <ac:chgData name="Michael Platt" userId="3a91be99-d43d-43e2-a41d-a12ed6c24fb3" providerId="ADAL" clId="{C9B1D632-0980-4CB2-BF43-5641559DF2B2}" dt="2020-10-19T17:23:12.517" v="208" actId="1076"/>
          <ac:picMkLst>
            <pc:docMk/>
            <pc:sldMk cId="3335703168" sldId="395"/>
            <ac:picMk id="7" creationId="{223C4D40-3968-48E2-8EB0-428AF38639CE}"/>
          </ac:picMkLst>
        </pc:picChg>
        <pc:picChg chg="del">
          <ac:chgData name="Michael Platt" userId="3a91be99-d43d-43e2-a41d-a12ed6c24fb3" providerId="ADAL" clId="{C9B1D632-0980-4CB2-BF43-5641559DF2B2}" dt="2020-10-19T17:06:39.960" v="84" actId="478"/>
          <ac:picMkLst>
            <pc:docMk/>
            <pc:sldMk cId="3335703168" sldId="395"/>
            <ac:picMk id="10" creationId="{27CA6601-1E7C-4F55-A70C-1E7DB49993F6}"/>
          </ac:picMkLst>
        </pc:picChg>
      </pc:sldChg>
      <pc:sldChg chg="addSp delSp modSp">
        <pc:chgData name="Michael Platt" userId="3a91be99-d43d-43e2-a41d-a12ed6c24fb3" providerId="ADAL" clId="{C9B1D632-0980-4CB2-BF43-5641559DF2B2}" dt="2020-10-19T17:18:40.883" v="158" actId="208"/>
        <pc:sldMkLst>
          <pc:docMk/>
          <pc:sldMk cId="2847036993" sldId="396"/>
        </pc:sldMkLst>
        <pc:spChg chg="add del mod">
          <ac:chgData name="Michael Platt" userId="3a91be99-d43d-43e2-a41d-a12ed6c24fb3" providerId="ADAL" clId="{C9B1D632-0980-4CB2-BF43-5641559DF2B2}" dt="2020-10-19T17:14:54.255" v="135"/>
          <ac:spMkLst>
            <pc:docMk/>
            <pc:sldMk cId="2847036993" sldId="396"/>
            <ac:spMk id="5" creationId="{AA0D51FC-C3BE-4BE7-A0D6-6B3430DE25F4}"/>
          </ac:spMkLst>
        </pc:spChg>
        <pc:spChg chg="mod">
          <ac:chgData name="Michael Platt" userId="3a91be99-d43d-43e2-a41d-a12ed6c24fb3" providerId="ADAL" clId="{C9B1D632-0980-4CB2-BF43-5641559DF2B2}" dt="2020-10-19T17:17:35.019" v="154" actId="14100"/>
          <ac:spMkLst>
            <pc:docMk/>
            <pc:sldMk cId="2847036993" sldId="396"/>
            <ac:spMk id="8" creationId="{2D69454D-9B4F-468B-A156-B2FBCBAEB74A}"/>
          </ac:spMkLst>
        </pc:spChg>
        <pc:picChg chg="add mod">
          <ac:chgData name="Michael Platt" userId="3a91be99-d43d-43e2-a41d-a12ed6c24fb3" providerId="ADAL" clId="{C9B1D632-0980-4CB2-BF43-5641559DF2B2}" dt="2020-10-19T17:15:04.545" v="139" actId="14100"/>
          <ac:picMkLst>
            <pc:docMk/>
            <pc:sldMk cId="2847036993" sldId="396"/>
            <ac:picMk id="6" creationId="{7F20E104-E159-4C71-B68D-2547396443AD}"/>
          </ac:picMkLst>
        </pc:picChg>
        <pc:picChg chg="del">
          <ac:chgData name="Michael Platt" userId="3a91be99-d43d-43e2-a41d-a12ed6c24fb3" providerId="ADAL" clId="{C9B1D632-0980-4CB2-BF43-5641559DF2B2}" dt="2020-10-19T17:14:51.761" v="134" actId="478"/>
          <ac:picMkLst>
            <pc:docMk/>
            <pc:sldMk cId="2847036993" sldId="396"/>
            <ac:picMk id="7" creationId="{BE259059-4D01-4DE3-A1F0-C0C05E9082D5}"/>
          </ac:picMkLst>
        </pc:picChg>
        <pc:picChg chg="add mod">
          <ac:chgData name="Michael Platt" userId="3a91be99-d43d-43e2-a41d-a12ed6c24fb3" providerId="ADAL" clId="{C9B1D632-0980-4CB2-BF43-5641559DF2B2}" dt="2020-10-19T17:17:13.721" v="147" actId="14100"/>
          <ac:picMkLst>
            <pc:docMk/>
            <pc:sldMk cId="2847036993" sldId="396"/>
            <ac:picMk id="9" creationId="{05BE635B-3C48-411C-8F13-5455EA34D432}"/>
          </ac:picMkLst>
        </pc:picChg>
        <pc:picChg chg="del">
          <ac:chgData name="Michael Platt" userId="3a91be99-d43d-43e2-a41d-a12ed6c24fb3" providerId="ADAL" clId="{C9B1D632-0980-4CB2-BF43-5641559DF2B2}" dt="2020-10-19T17:16:41.565" v="141" actId="478"/>
          <ac:picMkLst>
            <pc:docMk/>
            <pc:sldMk cId="2847036993" sldId="396"/>
            <ac:picMk id="10" creationId="{BD7EDE38-D443-4B4D-B735-A698BF3FCEAF}"/>
          </ac:picMkLst>
        </pc:picChg>
        <pc:picChg chg="del mod">
          <ac:chgData name="Michael Platt" userId="3a91be99-d43d-43e2-a41d-a12ed6c24fb3" providerId="ADAL" clId="{C9B1D632-0980-4CB2-BF43-5641559DF2B2}" dt="2020-10-19T17:18:34.601" v="155" actId="478"/>
          <ac:picMkLst>
            <pc:docMk/>
            <pc:sldMk cId="2847036993" sldId="396"/>
            <ac:picMk id="11" creationId="{3129853A-F9E6-4538-A1D9-D880ED9A7961}"/>
          </ac:picMkLst>
        </pc:picChg>
        <pc:picChg chg="add mod">
          <ac:chgData name="Michael Platt" userId="3a91be99-d43d-43e2-a41d-a12ed6c24fb3" providerId="ADAL" clId="{C9B1D632-0980-4CB2-BF43-5641559DF2B2}" dt="2020-10-19T17:18:40.883" v="158" actId="208"/>
          <ac:picMkLst>
            <pc:docMk/>
            <pc:sldMk cId="2847036993" sldId="396"/>
            <ac:picMk id="12" creationId="{5266886C-3653-43BE-9EF1-7C141007BBA6}"/>
          </ac:picMkLst>
        </pc:picChg>
      </pc:sldChg>
      <pc:sldChg chg="addSp delSp modSp">
        <pc:chgData name="Michael Platt" userId="3a91be99-d43d-43e2-a41d-a12ed6c24fb3" providerId="ADAL" clId="{C9B1D632-0980-4CB2-BF43-5641559DF2B2}" dt="2020-10-19T17:31:50.178" v="596" actId="404"/>
        <pc:sldMkLst>
          <pc:docMk/>
          <pc:sldMk cId="3367680068" sldId="403"/>
        </pc:sldMkLst>
        <pc:spChg chg="mod">
          <ac:chgData name="Michael Platt" userId="3a91be99-d43d-43e2-a41d-a12ed6c24fb3" providerId="ADAL" clId="{C9B1D632-0980-4CB2-BF43-5641559DF2B2}" dt="2020-10-19T17:31:50.178" v="596" actId="404"/>
          <ac:spMkLst>
            <pc:docMk/>
            <pc:sldMk cId="3367680068" sldId="403"/>
            <ac:spMk id="5" creationId="{00000000-0000-0000-0000-000000000000}"/>
          </ac:spMkLst>
        </pc:spChg>
        <pc:graphicFrameChg chg="add mod">
          <ac:chgData name="Michael Platt" userId="3a91be99-d43d-43e2-a41d-a12ed6c24fb3" providerId="ADAL" clId="{C9B1D632-0980-4CB2-BF43-5641559DF2B2}" dt="2020-10-19T17:28:42.880" v="291" actId="1076"/>
          <ac:graphicFrameMkLst>
            <pc:docMk/>
            <pc:sldMk cId="3367680068" sldId="403"/>
            <ac:graphicFrameMk id="3" creationId="{3C3979E9-9330-472C-826C-B5AE46349F3D}"/>
          </ac:graphicFrameMkLst>
        </pc:graphicFrameChg>
        <pc:graphicFrameChg chg="del">
          <ac:chgData name="Michael Platt" userId="3a91be99-d43d-43e2-a41d-a12ed6c24fb3" providerId="ADAL" clId="{C9B1D632-0980-4CB2-BF43-5641559DF2B2}" dt="2020-10-19T17:28:33.291" v="289" actId="478"/>
          <ac:graphicFrameMkLst>
            <pc:docMk/>
            <pc:sldMk cId="3367680068" sldId="403"/>
            <ac:graphicFrameMk id="6" creationId="{F405CFEB-F82C-4714-8B20-05A2DE63B3AE}"/>
          </ac:graphicFrameMkLst>
        </pc:graphicFrameChg>
      </pc:sldChg>
      <pc:sldChg chg="addSp delSp modSp">
        <pc:chgData name="Michael Platt" userId="3a91be99-d43d-43e2-a41d-a12ed6c24fb3" providerId="ADAL" clId="{C9B1D632-0980-4CB2-BF43-5641559DF2B2}" dt="2020-10-19T17:24:14.145" v="288" actId="404"/>
        <pc:sldMkLst>
          <pc:docMk/>
          <pc:sldMk cId="3221691098" sldId="411"/>
        </pc:sldMkLst>
        <pc:spChg chg="add del mod">
          <ac:chgData name="Michael Platt" userId="3a91be99-d43d-43e2-a41d-a12ed6c24fb3" providerId="ADAL" clId="{C9B1D632-0980-4CB2-BF43-5641559DF2B2}" dt="2020-10-19T17:20:02.920" v="160"/>
          <ac:spMkLst>
            <pc:docMk/>
            <pc:sldMk cId="3221691098" sldId="411"/>
            <ac:spMk id="5" creationId="{8F8EE6A7-BAD9-416E-A098-EDA57AD54A1A}"/>
          </ac:spMkLst>
        </pc:spChg>
        <pc:spChg chg="mod">
          <ac:chgData name="Michael Platt" userId="3a91be99-d43d-43e2-a41d-a12ed6c24fb3" providerId="ADAL" clId="{C9B1D632-0980-4CB2-BF43-5641559DF2B2}" dt="2020-10-19T17:24:14.145" v="288" actId="404"/>
          <ac:spMkLst>
            <pc:docMk/>
            <pc:sldMk cId="3221691098" sldId="411"/>
            <ac:spMk id="8" creationId="{2D69454D-9B4F-468B-A156-B2FBCBAEB74A}"/>
          </ac:spMkLst>
        </pc:spChg>
        <pc:spChg chg="mod">
          <ac:chgData name="Michael Platt" userId="3a91be99-d43d-43e2-a41d-a12ed6c24fb3" providerId="ADAL" clId="{C9B1D632-0980-4CB2-BF43-5641559DF2B2}" dt="2020-10-19T17:23:06.997" v="206" actId="14100"/>
          <ac:spMkLst>
            <pc:docMk/>
            <pc:sldMk cId="3221691098" sldId="411"/>
            <ac:spMk id="9" creationId="{689BA957-3977-4BF2-B87D-78C816FC9E31}"/>
          </ac:spMkLst>
        </pc:spChg>
        <pc:picChg chg="del">
          <ac:chgData name="Michael Platt" userId="3a91be99-d43d-43e2-a41d-a12ed6c24fb3" providerId="ADAL" clId="{C9B1D632-0980-4CB2-BF43-5641559DF2B2}" dt="2020-10-19T17:20:00.950" v="159" actId="478"/>
          <ac:picMkLst>
            <pc:docMk/>
            <pc:sldMk cId="3221691098" sldId="411"/>
            <ac:picMk id="6" creationId="{966868C2-DC10-4030-BB64-290B6A775998}"/>
          </ac:picMkLst>
        </pc:picChg>
        <pc:picChg chg="add mod ord">
          <ac:chgData name="Michael Platt" userId="3a91be99-d43d-43e2-a41d-a12ed6c24fb3" providerId="ADAL" clId="{C9B1D632-0980-4CB2-BF43-5641559DF2B2}" dt="2020-10-19T17:20:33.045" v="167" actId="1076"/>
          <ac:picMkLst>
            <pc:docMk/>
            <pc:sldMk cId="3221691098" sldId="411"/>
            <ac:picMk id="7" creationId="{8EC57E0E-955E-45C6-84AA-C3004ABA6287}"/>
          </ac:picMkLst>
        </pc:picChg>
      </pc:sldChg>
      <pc:sldChg chg="modSp">
        <pc:chgData name="Michael Platt" userId="3a91be99-d43d-43e2-a41d-a12ed6c24fb3" providerId="ADAL" clId="{C9B1D632-0980-4CB2-BF43-5641559DF2B2}" dt="2020-10-19T16:55:08.700" v="0" actId="20577"/>
        <pc:sldMkLst>
          <pc:docMk/>
          <pc:sldMk cId="3234520048" sldId="418"/>
        </pc:sldMkLst>
        <pc:spChg chg="mod">
          <ac:chgData name="Michael Platt" userId="3a91be99-d43d-43e2-a41d-a12ed6c24fb3" providerId="ADAL" clId="{C9B1D632-0980-4CB2-BF43-5641559DF2B2}" dt="2020-10-19T16:55:08.700" v="0" actId="20577"/>
          <ac:spMkLst>
            <pc:docMk/>
            <pc:sldMk cId="3234520048" sldId="418"/>
            <ac:spMk id="7" creationId="{69284D3C-CA49-4108-8041-C067747EB404}"/>
          </ac:spMkLst>
        </pc:spChg>
      </pc:sldChg>
      <pc:sldChg chg="del">
        <pc:chgData name="Michael Platt" userId="3a91be99-d43d-43e2-a41d-a12ed6c24fb3" providerId="ADAL" clId="{C9B1D632-0980-4CB2-BF43-5641559DF2B2}" dt="2020-10-19T17:00:58.858" v="2" actId="2696"/>
        <pc:sldMkLst>
          <pc:docMk/>
          <pc:sldMk cId="2907792287" sldId="423"/>
        </pc:sldMkLst>
      </pc:sldChg>
      <pc:sldChg chg="modSp">
        <pc:chgData name="Michael Platt" userId="3a91be99-d43d-43e2-a41d-a12ed6c24fb3" providerId="ADAL" clId="{C9B1D632-0980-4CB2-BF43-5641559DF2B2}" dt="2020-10-19T16:55:32.134" v="1" actId="1076"/>
        <pc:sldMkLst>
          <pc:docMk/>
          <pc:sldMk cId="551426988" sldId="424"/>
        </pc:sldMkLst>
        <pc:spChg chg="mod">
          <ac:chgData name="Michael Platt" userId="3a91be99-d43d-43e2-a41d-a12ed6c24fb3" providerId="ADAL" clId="{C9B1D632-0980-4CB2-BF43-5641559DF2B2}" dt="2020-10-19T16:55:32.134" v="1" actId="1076"/>
          <ac:spMkLst>
            <pc:docMk/>
            <pc:sldMk cId="551426988" sldId="424"/>
            <ac:spMk id="7" creationId="{69284D3C-CA49-4108-8041-C067747EB4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C7BCE49-C01C-40B4-B513-60EACB6E7079}" type="datetimeFigureOut">
              <a:rPr lang="en-US"/>
              <a:pPr>
                <a:defRPr/>
              </a:pPr>
              <a:t>10/20/2020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C7020D2-998C-41A3-AB81-64C3DB5FDC25}" type="slidenum">
              <a:rPr lang="en-US"/>
              <a:pPr>
                <a:defRPr/>
              </a:pPr>
              <a:t>‹#›</a:t>
            </a:fld>
            <a:endParaRPr lang="en-US" dirty="0"/>
          </a:p>
        </p:txBody>
      </p:sp>
    </p:spTree>
    <p:extLst>
      <p:ext uri="{BB962C8B-B14F-4D97-AF65-F5344CB8AC3E}">
        <p14:creationId xmlns:p14="http://schemas.microsoft.com/office/powerpoint/2010/main" val="9779410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2</a:t>
            </a:fld>
            <a:endParaRPr lang="en-US" dirty="0"/>
          </a:p>
        </p:txBody>
      </p:sp>
    </p:spTree>
    <p:extLst>
      <p:ext uri="{BB962C8B-B14F-4D97-AF65-F5344CB8AC3E}">
        <p14:creationId xmlns:p14="http://schemas.microsoft.com/office/powerpoint/2010/main" val="3339224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16</a:t>
            </a:fld>
            <a:endParaRPr lang="en-US" dirty="0"/>
          </a:p>
        </p:txBody>
      </p:sp>
    </p:spTree>
    <p:extLst>
      <p:ext uri="{BB962C8B-B14F-4D97-AF65-F5344CB8AC3E}">
        <p14:creationId xmlns:p14="http://schemas.microsoft.com/office/powerpoint/2010/main" val="353836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17</a:t>
            </a:fld>
            <a:endParaRPr lang="en-US" dirty="0"/>
          </a:p>
        </p:txBody>
      </p:sp>
    </p:spTree>
    <p:extLst>
      <p:ext uri="{BB962C8B-B14F-4D97-AF65-F5344CB8AC3E}">
        <p14:creationId xmlns:p14="http://schemas.microsoft.com/office/powerpoint/2010/main" val="3804375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18</a:t>
            </a:fld>
            <a:endParaRPr lang="en-US" dirty="0"/>
          </a:p>
        </p:txBody>
      </p:sp>
    </p:spTree>
    <p:extLst>
      <p:ext uri="{BB962C8B-B14F-4D97-AF65-F5344CB8AC3E}">
        <p14:creationId xmlns:p14="http://schemas.microsoft.com/office/powerpoint/2010/main" val="3056748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19</a:t>
            </a:fld>
            <a:endParaRPr lang="en-US" dirty="0"/>
          </a:p>
        </p:txBody>
      </p:sp>
    </p:spTree>
    <p:extLst>
      <p:ext uri="{BB962C8B-B14F-4D97-AF65-F5344CB8AC3E}">
        <p14:creationId xmlns:p14="http://schemas.microsoft.com/office/powerpoint/2010/main" val="2985136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20</a:t>
            </a:fld>
            <a:endParaRPr lang="en-US" dirty="0"/>
          </a:p>
        </p:txBody>
      </p:sp>
    </p:spTree>
    <p:extLst>
      <p:ext uri="{BB962C8B-B14F-4D97-AF65-F5344CB8AC3E}">
        <p14:creationId xmlns:p14="http://schemas.microsoft.com/office/powerpoint/2010/main" val="901413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21</a:t>
            </a:fld>
            <a:endParaRPr lang="en-US" dirty="0"/>
          </a:p>
        </p:txBody>
      </p:sp>
    </p:spTree>
    <p:extLst>
      <p:ext uri="{BB962C8B-B14F-4D97-AF65-F5344CB8AC3E}">
        <p14:creationId xmlns:p14="http://schemas.microsoft.com/office/powerpoint/2010/main" val="1196037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22</a:t>
            </a:fld>
            <a:endParaRPr lang="en-US" dirty="0"/>
          </a:p>
        </p:txBody>
      </p:sp>
    </p:spTree>
    <p:extLst>
      <p:ext uri="{BB962C8B-B14F-4D97-AF65-F5344CB8AC3E}">
        <p14:creationId xmlns:p14="http://schemas.microsoft.com/office/powerpoint/2010/main" val="706580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23</a:t>
            </a:fld>
            <a:endParaRPr lang="en-US" dirty="0"/>
          </a:p>
        </p:txBody>
      </p:sp>
    </p:spTree>
    <p:extLst>
      <p:ext uri="{BB962C8B-B14F-4D97-AF65-F5344CB8AC3E}">
        <p14:creationId xmlns:p14="http://schemas.microsoft.com/office/powerpoint/2010/main" val="2103299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24</a:t>
            </a:fld>
            <a:endParaRPr lang="en-US" dirty="0"/>
          </a:p>
        </p:txBody>
      </p:sp>
    </p:spTree>
    <p:extLst>
      <p:ext uri="{BB962C8B-B14F-4D97-AF65-F5344CB8AC3E}">
        <p14:creationId xmlns:p14="http://schemas.microsoft.com/office/powerpoint/2010/main" val="149004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3</a:t>
            </a:fld>
            <a:endParaRPr lang="en-US" dirty="0"/>
          </a:p>
        </p:txBody>
      </p:sp>
    </p:spTree>
    <p:extLst>
      <p:ext uri="{BB962C8B-B14F-4D97-AF65-F5344CB8AC3E}">
        <p14:creationId xmlns:p14="http://schemas.microsoft.com/office/powerpoint/2010/main" val="313298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4</a:t>
            </a:fld>
            <a:endParaRPr lang="en-US" dirty="0"/>
          </a:p>
        </p:txBody>
      </p:sp>
    </p:spTree>
    <p:extLst>
      <p:ext uri="{BB962C8B-B14F-4D97-AF65-F5344CB8AC3E}">
        <p14:creationId xmlns:p14="http://schemas.microsoft.com/office/powerpoint/2010/main" val="1736782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5</a:t>
            </a:fld>
            <a:endParaRPr lang="en-US" dirty="0"/>
          </a:p>
        </p:txBody>
      </p:sp>
    </p:spTree>
    <p:extLst>
      <p:ext uri="{BB962C8B-B14F-4D97-AF65-F5344CB8AC3E}">
        <p14:creationId xmlns:p14="http://schemas.microsoft.com/office/powerpoint/2010/main" val="2204120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7</a:t>
            </a:fld>
            <a:endParaRPr lang="en-US" dirty="0"/>
          </a:p>
        </p:txBody>
      </p:sp>
    </p:spTree>
    <p:extLst>
      <p:ext uri="{BB962C8B-B14F-4D97-AF65-F5344CB8AC3E}">
        <p14:creationId xmlns:p14="http://schemas.microsoft.com/office/powerpoint/2010/main" val="3249812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8</a:t>
            </a:fld>
            <a:endParaRPr lang="en-US" dirty="0"/>
          </a:p>
        </p:txBody>
      </p:sp>
    </p:spTree>
    <p:extLst>
      <p:ext uri="{BB962C8B-B14F-4D97-AF65-F5344CB8AC3E}">
        <p14:creationId xmlns:p14="http://schemas.microsoft.com/office/powerpoint/2010/main" val="118792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9</a:t>
            </a:fld>
            <a:endParaRPr lang="en-US" dirty="0"/>
          </a:p>
        </p:txBody>
      </p:sp>
    </p:spTree>
    <p:extLst>
      <p:ext uri="{BB962C8B-B14F-4D97-AF65-F5344CB8AC3E}">
        <p14:creationId xmlns:p14="http://schemas.microsoft.com/office/powerpoint/2010/main" val="4049115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14</a:t>
            </a:fld>
            <a:endParaRPr lang="en-US" dirty="0"/>
          </a:p>
        </p:txBody>
      </p:sp>
    </p:spTree>
    <p:extLst>
      <p:ext uri="{BB962C8B-B14F-4D97-AF65-F5344CB8AC3E}">
        <p14:creationId xmlns:p14="http://schemas.microsoft.com/office/powerpoint/2010/main" val="189466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C7020D2-998C-41A3-AB81-64C3DB5FDC25}" type="slidenum">
              <a:rPr lang="en-US" smtClean="0"/>
              <a:pPr>
                <a:defRPr/>
              </a:pPr>
              <a:t>15</a:t>
            </a:fld>
            <a:endParaRPr lang="en-US" dirty="0"/>
          </a:p>
        </p:txBody>
      </p:sp>
    </p:spTree>
    <p:extLst>
      <p:ext uri="{BB962C8B-B14F-4D97-AF65-F5344CB8AC3E}">
        <p14:creationId xmlns:p14="http://schemas.microsoft.com/office/powerpoint/2010/main" val="663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a:t>Click to edit Master title style</a:t>
            </a:r>
          </a:p>
        </p:txBody>
      </p:sp>
      <p:sp>
        <p:nvSpPr>
          <p:cNvPr id="5" name="Slide Number Placeholder 5"/>
          <p:cNvSpPr>
            <a:spLocks noGrp="1"/>
          </p:cNvSpPr>
          <p:nvPr>
            <p:ph type="sldNum" sz="quarter" idx="11"/>
          </p:nvPr>
        </p:nvSpPr>
        <p:spPr>
          <a:xfrm>
            <a:off x="8305800" y="6408738"/>
            <a:ext cx="708025" cy="365125"/>
          </a:xfrm>
        </p:spPr>
        <p:txBody>
          <a:bodyPr/>
          <a:lstStyle>
            <a:lvl1pPr>
              <a:defRPr/>
            </a:lvl1pPr>
          </a:lstStyle>
          <a:p>
            <a:pPr>
              <a:defRPr/>
            </a:pPr>
            <a:r>
              <a:rPr lang="en-US"/>
              <a:t>1-</a:t>
            </a:r>
            <a:fld id="{E3158D01-D938-4B2F-8473-B1826DA020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Footer Placeholder 21"/>
          <p:cNvSpPr>
            <a:spLocks noGrp="1"/>
          </p:cNvSpPr>
          <p:nvPr>
            <p:ph type="ftr" sz="quarter" idx="10"/>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17"/>
          <p:cNvSpPr>
            <a:spLocks noGrp="1"/>
          </p:cNvSpPr>
          <p:nvPr>
            <p:ph type="sldNum" sz="quarter" idx="11"/>
          </p:nvPr>
        </p:nvSpPr>
        <p:spPr/>
        <p:txBody>
          <a:bodyPr/>
          <a:lstStyle>
            <a:lvl1pPr>
              <a:defRPr/>
            </a:lvl1pPr>
          </a:lstStyle>
          <a:p>
            <a:pPr>
              <a:defRPr/>
            </a:pPr>
            <a:r>
              <a:rPr lang="en-US"/>
              <a:t>1-</a:t>
            </a:r>
            <a:fld id="{39D7CB99-6293-4525-9A31-B56D19FBB6E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Footer Placeholder 21"/>
          <p:cNvSpPr>
            <a:spLocks noGrp="1"/>
          </p:cNvSpPr>
          <p:nvPr>
            <p:ph type="ftr" sz="quarter" idx="10"/>
          </p:nvPr>
        </p:nvSpPr>
        <p:spPr/>
        <p:txBody>
          <a:bodyPr/>
          <a:lstStyle>
            <a:lvl1pPr>
              <a:defRPr/>
            </a:lvl1pPr>
          </a:lstStyle>
          <a:p>
            <a:pPr>
              <a:defRPr/>
            </a:pPr>
            <a:r>
              <a:rPr lang="en-US"/>
              <a:t>Copyright © 2013 Pearson Education, Inc. publishing as Prentice Hall</a:t>
            </a:r>
            <a:endParaRPr lang="en-US" dirty="0"/>
          </a:p>
        </p:txBody>
      </p:sp>
      <p:sp>
        <p:nvSpPr>
          <p:cNvPr id="4" name="Slide Number Placeholder 17"/>
          <p:cNvSpPr>
            <a:spLocks noGrp="1"/>
          </p:cNvSpPr>
          <p:nvPr>
            <p:ph type="sldNum" sz="quarter" idx="11"/>
          </p:nvPr>
        </p:nvSpPr>
        <p:spPr/>
        <p:txBody>
          <a:bodyPr/>
          <a:lstStyle>
            <a:lvl1pPr>
              <a:defRPr/>
            </a:lvl1pPr>
          </a:lstStyle>
          <a:p>
            <a:pPr>
              <a:defRPr/>
            </a:pPr>
            <a:r>
              <a:rPr lang="en-US"/>
              <a:t>1-</a:t>
            </a:r>
            <a:fld id="{4F687238-5878-4A1E-B810-D106C9B934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1"/>
          <p:cNvSpPr>
            <a:spLocks noGrp="1"/>
          </p:cNvSpPr>
          <p:nvPr>
            <p:ph type="ftr" sz="quarter" idx="10"/>
          </p:nvPr>
        </p:nvSpPr>
        <p:spPr/>
        <p:txBody>
          <a:bodyPr/>
          <a:lstStyle>
            <a:lvl1pPr>
              <a:defRPr/>
            </a:lvl1pPr>
          </a:lstStyle>
          <a:p>
            <a:pPr>
              <a:defRPr/>
            </a:pPr>
            <a:r>
              <a:rPr lang="en-US"/>
              <a:t>Copyright © 2013 Pearson Education, Inc. publishing as Prentice Hall</a:t>
            </a:r>
            <a:endParaRPr lang="en-US" dirty="0"/>
          </a:p>
        </p:txBody>
      </p:sp>
      <p:sp>
        <p:nvSpPr>
          <p:cNvPr id="3" name="Slide Number Placeholder 17"/>
          <p:cNvSpPr>
            <a:spLocks noGrp="1"/>
          </p:cNvSpPr>
          <p:nvPr>
            <p:ph type="sldNum" sz="quarter" idx="11"/>
          </p:nvPr>
        </p:nvSpPr>
        <p:spPr/>
        <p:txBody>
          <a:bodyPr/>
          <a:lstStyle>
            <a:lvl1pPr>
              <a:defRPr/>
            </a:lvl1pPr>
          </a:lstStyle>
          <a:p>
            <a:pPr>
              <a:defRPr/>
            </a:pPr>
            <a:r>
              <a:rPr lang="en-US"/>
              <a:t>1-</a:t>
            </a:r>
            <a:fld id="{057971DF-1CB6-48FB-B676-BEDC5D8002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1"/>
          <p:cNvSpPr>
            <a:spLocks noGrp="1"/>
          </p:cNvSpPr>
          <p:nvPr>
            <p:ph type="ftr" sz="quarter" idx="10"/>
          </p:nvPr>
        </p:nvSpPr>
        <p:spPr/>
        <p:txBody>
          <a:bodyPr/>
          <a:lstStyle>
            <a:lvl1pPr>
              <a:defRPr/>
            </a:lvl1pPr>
          </a:lstStyle>
          <a:p>
            <a:pPr>
              <a:defRPr/>
            </a:pPr>
            <a:r>
              <a:rPr lang="en-US"/>
              <a:t>Copyright © 2013 Pearson Education, Inc. publishing as Prentice Hall</a:t>
            </a:r>
            <a:endParaRPr lang="en-US" dirty="0"/>
          </a:p>
        </p:txBody>
      </p:sp>
      <p:sp>
        <p:nvSpPr>
          <p:cNvPr id="5" name="Slide Number Placeholder 17"/>
          <p:cNvSpPr>
            <a:spLocks noGrp="1"/>
          </p:cNvSpPr>
          <p:nvPr>
            <p:ph type="sldNum" sz="quarter" idx="11"/>
          </p:nvPr>
        </p:nvSpPr>
        <p:spPr/>
        <p:txBody>
          <a:bodyPr/>
          <a:lstStyle>
            <a:lvl1pPr>
              <a:defRPr/>
            </a:lvl1pPr>
          </a:lstStyle>
          <a:p>
            <a:pPr>
              <a:defRPr/>
            </a:pPr>
            <a:r>
              <a:rPr lang="en-US"/>
              <a:t>1-</a:t>
            </a:r>
            <a:fld id="{A4DEC989-278B-4E0E-A693-2F75FE7BB91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1"/>
          <p:cNvSpPr>
            <a:spLocks noGrp="1"/>
          </p:cNvSpPr>
          <p:nvPr>
            <p:ph type="ftr" sz="quarter" idx="10"/>
          </p:nvPr>
        </p:nvSpPr>
        <p:spPr/>
        <p:txBody>
          <a:bodyPr/>
          <a:lstStyle>
            <a:lvl1pPr>
              <a:defRPr/>
            </a:lvl1pPr>
          </a:lstStyle>
          <a:p>
            <a:pPr>
              <a:defRPr/>
            </a:pPr>
            <a:r>
              <a:rPr lang="en-US"/>
              <a:t>Copyright © 2013 Pearson Education, Inc. publishing as Prentice Hall</a:t>
            </a:r>
            <a:endParaRPr lang="en-US" dirty="0"/>
          </a:p>
        </p:txBody>
      </p:sp>
      <p:sp>
        <p:nvSpPr>
          <p:cNvPr id="5" name="Slide Number Placeholder 17"/>
          <p:cNvSpPr>
            <a:spLocks noGrp="1"/>
          </p:cNvSpPr>
          <p:nvPr>
            <p:ph type="sldNum" sz="quarter" idx="11"/>
          </p:nvPr>
        </p:nvSpPr>
        <p:spPr/>
        <p:txBody>
          <a:bodyPr/>
          <a:lstStyle>
            <a:lvl1pPr>
              <a:defRPr/>
            </a:lvl1pPr>
          </a:lstStyle>
          <a:p>
            <a:pPr>
              <a:defRPr/>
            </a:pPr>
            <a:r>
              <a:rPr lang="en-US"/>
              <a:t>1-</a:t>
            </a:r>
            <a:fld id="{A380F76F-417A-424B-8EB4-6B57CE9D3D2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a typeface="+mn-ea"/>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a typeface="+mn-ea"/>
              <a:cs typeface="+mn-cs"/>
            </a:endParaRPr>
          </a:p>
        </p:txBody>
      </p:sp>
      <p:sp>
        <p:nvSpPr>
          <p:cNvPr id="14" name="Right Triangle 13"/>
          <p:cNvSpPr>
            <a:spLocks/>
          </p:cNvSpPr>
          <p:nvPr/>
        </p:nvSpPr>
        <p:spPr bwMode="auto">
          <a:xfrm>
            <a:off x="-6042" y="5791253"/>
            <a:ext cx="3402314" cy="1080868"/>
          </a:xfrm>
          <a:prstGeom prst="rtTriangle">
            <a:avLst/>
          </a:prstGeom>
          <a:blipFill>
            <a:blip r:embed="rId8">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3321"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ooter Placeholder 21"/>
          <p:cNvSpPr>
            <a:spLocks noGrp="1"/>
          </p:cNvSpPr>
          <p:nvPr>
            <p:ph type="ftr" sz="quarter" idx="3"/>
          </p:nvPr>
        </p:nvSpPr>
        <p:spPr>
          <a:xfrm>
            <a:off x="4379913" y="6408738"/>
            <a:ext cx="3087687" cy="365125"/>
          </a:xfrm>
          <a:prstGeom prst="rect">
            <a:avLst/>
          </a:prstGeom>
        </p:spPr>
        <p:txBody>
          <a:bodyPr vert="horz" anchor="b"/>
          <a:lstStyle>
            <a:lvl1pPr algn="ctr" eaLnBrk="1" fontAlgn="auto" latinLnBrk="0" hangingPunct="1">
              <a:spcBef>
                <a:spcPts val="0"/>
              </a:spcBef>
              <a:spcAft>
                <a:spcPts val="0"/>
              </a:spcAft>
              <a:defRPr kumimoji="0" sz="1000">
                <a:solidFill>
                  <a:schemeClr val="tx1"/>
                </a:solidFill>
                <a:latin typeface="+mn-lt"/>
                <a:ea typeface="+mn-ea"/>
                <a:cs typeface="+mn-cs"/>
              </a:defRPr>
            </a:lvl1pPr>
          </a:lstStyle>
          <a:p>
            <a:pPr>
              <a:defRPr/>
            </a:pPr>
            <a:r>
              <a:rPr lang="en-US"/>
              <a:t>Copyright © 2013 Pearson Education, Inc. publishing as Prentice Hall</a:t>
            </a:r>
            <a:endParaRPr lang="en-US" dirty="0"/>
          </a:p>
        </p:txBody>
      </p:sp>
      <p:sp>
        <p:nvSpPr>
          <p:cNvPr id="18" name="Slide Number Placeholder 17"/>
          <p:cNvSpPr>
            <a:spLocks noGrp="1"/>
          </p:cNvSpPr>
          <p:nvPr>
            <p:ph type="sldNum" sz="quarter" idx="4"/>
          </p:nvPr>
        </p:nvSpPr>
        <p:spPr>
          <a:xfrm>
            <a:off x="8382000" y="6408738"/>
            <a:ext cx="631825"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ea typeface="+mn-ea"/>
                <a:cs typeface="+mn-cs"/>
              </a:defRPr>
            </a:lvl1pPr>
          </a:lstStyle>
          <a:p>
            <a:pPr>
              <a:defRPr/>
            </a:pPr>
            <a:r>
              <a:rPr lang="en-US"/>
              <a:t>1-</a:t>
            </a:r>
            <a:fld id="{F498DF4D-5F31-409A-9950-EDF0419083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0" r:id="rId1"/>
    <p:sldLayoutId id="2147483879" r:id="rId2"/>
    <p:sldLayoutId id="2147483878" r:id="rId3"/>
    <p:sldLayoutId id="2147483877" r:id="rId4"/>
    <p:sldLayoutId id="2147483876" r:id="rId5"/>
    <p:sldLayoutId id="2147483875" r:id="rId6"/>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ＭＳ Ｐゴシック" pitchFamily="-72" charset="-128"/>
          <a:cs typeface="ＭＳ Ｐゴシック" pitchFamily="-72" charset="-128"/>
        </a:defRPr>
      </a:lvl1pPr>
      <a:lvl2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2pPr>
      <a:lvl3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3pPr>
      <a:lvl4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4pPr>
      <a:lvl5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5pPr>
      <a:lvl6pPr marL="4572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6pPr>
      <a:lvl7pPr marL="9144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7pPr>
      <a:lvl8pPr marL="13716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8pPr>
      <a:lvl9pPr marL="18288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9pPr>
    </p:titleStyle>
    <p:bodyStyle>
      <a:lvl1pPr marL="365125" indent="-255588" algn="l" rtl="0" eaLnBrk="0" fontAlgn="base" hangingPunct="0">
        <a:spcBef>
          <a:spcPts val="400"/>
        </a:spcBef>
        <a:spcAft>
          <a:spcPct val="0"/>
        </a:spcAft>
        <a:buClr>
          <a:schemeClr val="accent1"/>
        </a:buClr>
        <a:buSzPct val="68000"/>
        <a:buFont typeface="Wingdings 3" pitchFamily="-72" charset="2"/>
        <a:buChar char=""/>
        <a:defRPr sz="2700" kern="1200">
          <a:solidFill>
            <a:schemeClr val="tx1"/>
          </a:solidFill>
          <a:latin typeface="+mn-lt"/>
          <a:ea typeface="ＭＳ Ｐゴシック" pitchFamily="-72" charset="-128"/>
          <a:cs typeface="ＭＳ Ｐゴシック" pitchFamily="-72" charset="-128"/>
        </a:defRPr>
      </a:lvl1pPr>
      <a:lvl2pPr marL="620713" indent="-228600" algn="l" rtl="0" eaLnBrk="0" fontAlgn="base" hangingPunct="0">
        <a:spcBef>
          <a:spcPts val="325"/>
        </a:spcBef>
        <a:spcAft>
          <a:spcPct val="0"/>
        </a:spcAft>
        <a:buClr>
          <a:schemeClr val="accent1"/>
        </a:buClr>
        <a:buFont typeface="Verdana" pitchFamily="-72" charset="0"/>
        <a:buChar char="◦"/>
        <a:defRPr sz="2300" kern="1200">
          <a:solidFill>
            <a:schemeClr val="tx1"/>
          </a:solidFill>
          <a:latin typeface="+mn-lt"/>
          <a:ea typeface="ＭＳ Ｐゴシック" pitchFamily="-7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72" charset="2"/>
        <a:buChar char=""/>
        <a:defRPr sz="2100" kern="1200">
          <a:solidFill>
            <a:schemeClr val="tx1"/>
          </a:solidFill>
          <a:latin typeface="+mn-lt"/>
          <a:ea typeface="ＭＳ Ｐゴシック" pitchFamily="-72" charset="-128"/>
          <a:cs typeface="+mn-cs"/>
        </a:defRPr>
      </a:lvl3pPr>
      <a:lvl4pPr marL="1143000" indent="-228600" algn="l" rtl="0" eaLnBrk="0" fontAlgn="base" hangingPunct="0">
        <a:spcBef>
          <a:spcPts val="350"/>
        </a:spcBef>
        <a:spcAft>
          <a:spcPct val="0"/>
        </a:spcAft>
        <a:buClr>
          <a:schemeClr val="accent2"/>
        </a:buClr>
        <a:buFont typeface="Wingdings 2" pitchFamily="-72" charset="2"/>
        <a:buChar char=""/>
        <a:defRPr sz="1900" kern="1200">
          <a:solidFill>
            <a:schemeClr val="tx1"/>
          </a:solidFill>
          <a:latin typeface="+mn-lt"/>
          <a:ea typeface="ＭＳ Ｐゴシック" pitchFamily="-72" charset="-128"/>
          <a:cs typeface="+mn-cs"/>
        </a:defRPr>
      </a:lvl4pPr>
      <a:lvl5pPr marL="1371600" indent="-228600" algn="l" rtl="0" eaLnBrk="0" fontAlgn="base" hangingPunct="0">
        <a:spcBef>
          <a:spcPts val="350"/>
        </a:spcBef>
        <a:spcAft>
          <a:spcPct val="0"/>
        </a:spcAft>
        <a:buClr>
          <a:schemeClr val="accent2"/>
        </a:buClr>
        <a:buFont typeface="Wingdings 2" pitchFamily="-72" charset="2"/>
        <a:buChar char=""/>
        <a:defRPr kern="1200">
          <a:solidFill>
            <a:schemeClr val="tx1"/>
          </a:solidFill>
          <a:latin typeface="+mn-lt"/>
          <a:ea typeface="ＭＳ Ｐゴシック" pitchFamily="-7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914400"/>
            <a:ext cx="8229600" cy="1143000"/>
          </a:xfrm>
        </p:spPr>
        <p:txBody>
          <a:bodyPr>
            <a:noAutofit/>
          </a:bodyPr>
          <a:lstStyle/>
          <a:p>
            <a:pPr eaLnBrk="1" fontAlgn="auto" hangingPunct="1">
              <a:spcAft>
                <a:spcPts val="0"/>
              </a:spcAft>
              <a:defRPr/>
            </a:pPr>
            <a:r>
              <a:rPr lang="en-US" sz="3200" dirty="0">
                <a:ea typeface="+mj-ea"/>
                <a:cs typeface="+mj-cs"/>
              </a:rPr>
              <a:t>BANA 4080</a:t>
            </a:r>
            <a:br>
              <a:rPr lang="en-US" sz="3200" dirty="0">
                <a:ea typeface="+mj-ea"/>
                <a:cs typeface="+mj-cs"/>
              </a:rPr>
            </a:br>
            <a:r>
              <a:rPr lang="en-US" sz="3200" dirty="0">
                <a:ea typeface="+mj-ea"/>
                <a:cs typeface="+mj-cs"/>
              </a:rPr>
              <a:t>Homework 4 Review</a:t>
            </a:r>
          </a:p>
        </p:txBody>
      </p:sp>
      <p:sp>
        <p:nvSpPr>
          <p:cNvPr id="27652" name="Slide Number Placeholder 9"/>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0A1296F5-9F6C-4AC7-A1BE-F8A6115FDCDC}" type="slidenum">
              <a:rPr lang="en-US">
                <a:ea typeface="ＭＳ Ｐゴシック" pitchFamily="-72" charset="-128"/>
                <a:cs typeface="ＭＳ Ｐゴシック" pitchFamily="-72" charset="-128"/>
              </a:rPr>
              <a:pPr fontAlgn="base">
                <a:spcBef>
                  <a:spcPct val="0"/>
                </a:spcBef>
                <a:spcAft>
                  <a:spcPct val="0"/>
                </a:spcAft>
                <a:defRPr/>
              </a:pPr>
              <a:t>1</a:t>
            </a:fld>
            <a:endParaRPr lang="en-US">
              <a:ea typeface="ＭＳ Ｐゴシック" pitchFamily="-72" charset="-128"/>
              <a:cs typeface="ＭＳ Ｐゴシック" pitchFamily="-72" charset="-128"/>
            </a:endParaRPr>
          </a:p>
        </p:txBody>
      </p:sp>
      <p:sp>
        <p:nvSpPr>
          <p:cNvPr id="2" name="TextBox 1"/>
          <p:cNvSpPr txBox="1"/>
          <p:nvPr/>
        </p:nvSpPr>
        <p:spPr>
          <a:xfrm>
            <a:off x="2483768" y="2780928"/>
            <a:ext cx="4896544" cy="830997"/>
          </a:xfrm>
          <a:prstGeom prst="rect">
            <a:avLst/>
          </a:prstGeom>
          <a:noFill/>
        </p:spPr>
        <p:txBody>
          <a:bodyPr wrap="square" rtlCol="0">
            <a:spAutoFit/>
          </a:bodyPr>
          <a:lstStyle/>
          <a:p>
            <a:r>
              <a:rPr lang="en-US" dirty="0"/>
              <a:t>Mike Platt</a:t>
            </a:r>
          </a:p>
          <a:p>
            <a:r>
              <a:rPr lang="en-US" dirty="0"/>
              <a:t>plattm@ucmail.uc.edu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9284D3C-CA49-4108-8041-C067747EB404}"/>
              </a:ext>
            </a:extLst>
          </p:cNvPr>
          <p:cNvSpPr>
            <a:spLocks noGrp="1"/>
          </p:cNvSpPr>
          <p:nvPr>
            <p:ph idx="1"/>
          </p:nvPr>
        </p:nvSpPr>
        <p:spPr/>
        <p:txBody>
          <a:bodyPr/>
          <a:lstStyle/>
          <a:p>
            <a:r>
              <a:rPr lang="en-US" sz="2400" dirty="0"/>
              <a:t>Converted </a:t>
            </a:r>
            <a:r>
              <a:rPr lang="en-US" sz="2400" i="1" dirty="0" err="1"/>
              <a:t>RainTomorrow</a:t>
            </a:r>
            <a:r>
              <a:rPr lang="en-US" sz="2400" i="1" dirty="0"/>
              <a:t> </a:t>
            </a:r>
            <a:r>
              <a:rPr lang="en-US" sz="2400" dirty="0"/>
              <a:t> to a binary dummy variable.</a:t>
            </a:r>
          </a:p>
          <a:p>
            <a:r>
              <a:rPr lang="en-US" sz="2400" dirty="0"/>
              <a:t>Created binary dummy variables for all categorical predictors.</a:t>
            </a:r>
          </a:p>
          <a:p>
            <a:r>
              <a:rPr lang="en-US" sz="2400" dirty="0"/>
              <a:t>This resulted in 68 predictors.</a:t>
            </a:r>
          </a:p>
        </p:txBody>
      </p:sp>
      <p:sp>
        <p:nvSpPr>
          <p:cNvPr id="4" name="Title 3">
            <a:extLst>
              <a:ext uri="{FF2B5EF4-FFF2-40B4-BE49-F238E27FC236}">
                <a16:creationId xmlns:a16="http://schemas.microsoft.com/office/drawing/2014/main" id="{01DCBCD9-24FB-4058-AE8A-68AF82A900FC}"/>
              </a:ext>
            </a:extLst>
          </p:cNvPr>
          <p:cNvSpPr>
            <a:spLocks noGrp="1"/>
          </p:cNvSpPr>
          <p:nvPr>
            <p:ph type="title"/>
          </p:nvPr>
        </p:nvSpPr>
        <p:spPr/>
        <p:txBody>
          <a:bodyPr/>
          <a:lstStyle/>
          <a:p>
            <a:r>
              <a:rPr lang="en-US" dirty="0"/>
              <a:t>Pre-Processing</a:t>
            </a:r>
          </a:p>
        </p:txBody>
      </p:sp>
      <p:sp>
        <p:nvSpPr>
          <p:cNvPr id="6" name="Slide Number Placeholder 5">
            <a:extLst>
              <a:ext uri="{FF2B5EF4-FFF2-40B4-BE49-F238E27FC236}">
                <a16:creationId xmlns:a16="http://schemas.microsoft.com/office/drawing/2014/main" id="{F71EBCB2-02E2-49D8-A5E8-8FD927DAD940}"/>
              </a:ext>
            </a:extLst>
          </p:cNvPr>
          <p:cNvSpPr>
            <a:spLocks noGrp="1"/>
          </p:cNvSpPr>
          <p:nvPr>
            <p:ph type="sldNum" sz="quarter" idx="11"/>
          </p:nvPr>
        </p:nvSpPr>
        <p:spPr/>
        <p:txBody>
          <a:bodyPr/>
          <a:lstStyle/>
          <a:p>
            <a:pPr>
              <a:defRPr/>
            </a:pPr>
            <a:r>
              <a:rPr lang="en-US"/>
              <a:t>1-</a:t>
            </a:r>
            <a:fld id="{39D7CB99-6293-4525-9A31-B56D19FBB6E6}" type="slidenum">
              <a:rPr lang="en-US" smtClean="0"/>
              <a:pPr>
                <a:defRPr/>
              </a:pPr>
              <a:t>10</a:t>
            </a:fld>
            <a:endParaRPr lang="en-US"/>
          </a:p>
        </p:txBody>
      </p:sp>
    </p:spTree>
    <p:extLst>
      <p:ext uri="{BB962C8B-B14F-4D97-AF65-F5344CB8AC3E}">
        <p14:creationId xmlns:p14="http://schemas.microsoft.com/office/powerpoint/2010/main" val="323452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9284D3C-CA49-4108-8041-C067747EB404}"/>
              </a:ext>
            </a:extLst>
          </p:cNvPr>
          <p:cNvSpPr>
            <a:spLocks noGrp="1"/>
          </p:cNvSpPr>
          <p:nvPr>
            <p:ph idx="1"/>
          </p:nvPr>
        </p:nvSpPr>
        <p:spPr>
          <a:xfrm>
            <a:off x="457200" y="1410973"/>
            <a:ext cx="8229600" cy="4525962"/>
          </a:xfrm>
        </p:spPr>
        <p:txBody>
          <a:bodyPr/>
          <a:lstStyle/>
          <a:p>
            <a:r>
              <a:rPr lang="en-US" sz="2000" dirty="0"/>
              <a:t>This was not a requirement of this assignment, but I have also created a new record to be classified later on in order to demonstrate some additional concepts.</a:t>
            </a:r>
          </a:p>
        </p:txBody>
      </p:sp>
      <p:sp>
        <p:nvSpPr>
          <p:cNvPr id="4" name="Title 3">
            <a:extLst>
              <a:ext uri="{FF2B5EF4-FFF2-40B4-BE49-F238E27FC236}">
                <a16:creationId xmlns:a16="http://schemas.microsoft.com/office/drawing/2014/main" id="{01DCBCD9-24FB-4058-AE8A-68AF82A900FC}"/>
              </a:ext>
            </a:extLst>
          </p:cNvPr>
          <p:cNvSpPr>
            <a:spLocks noGrp="1"/>
          </p:cNvSpPr>
          <p:nvPr>
            <p:ph type="title"/>
          </p:nvPr>
        </p:nvSpPr>
        <p:spPr/>
        <p:txBody>
          <a:bodyPr/>
          <a:lstStyle/>
          <a:p>
            <a:r>
              <a:rPr lang="en-US" dirty="0"/>
              <a:t>New Record</a:t>
            </a:r>
          </a:p>
        </p:txBody>
      </p:sp>
      <p:sp>
        <p:nvSpPr>
          <p:cNvPr id="6" name="Slide Number Placeholder 5">
            <a:extLst>
              <a:ext uri="{FF2B5EF4-FFF2-40B4-BE49-F238E27FC236}">
                <a16:creationId xmlns:a16="http://schemas.microsoft.com/office/drawing/2014/main" id="{F71EBCB2-02E2-49D8-A5E8-8FD927DAD940}"/>
              </a:ext>
            </a:extLst>
          </p:cNvPr>
          <p:cNvSpPr>
            <a:spLocks noGrp="1"/>
          </p:cNvSpPr>
          <p:nvPr>
            <p:ph type="sldNum" sz="quarter" idx="11"/>
          </p:nvPr>
        </p:nvSpPr>
        <p:spPr/>
        <p:txBody>
          <a:bodyPr/>
          <a:lstStyle/>
          <a:p>
            <a:pPr>
              <a:defRPr/>
            </a:pPr>
            <a:r>
              <a:rPr lang="en-US"/>
              <a:t>1-</a:t>
            </a:r>
            <a:fld id="{39D7CB99-6293-4525-9A31-B56D19FBB6E6}" type="slidenum">
              <a:rPr lang="en-US" smtClean="0"/>
              <a:pPr>
                <a:defRPr/>
              </a:pPr>
              <a:t>11</a:t>
            </a:fld>
            <a:endParaRPr lang="en-US"/>
          </a:p>
        </p:txBody>
      </p:sp>
      <p:graphicFrame>
        <p:nvGraphicFramePr>
          <p:cNvPr id="3" name="Table 2">
            <a:extLst>
              <a:ext uri="{FF2B5EF4-FFF2-40B4-BE49-F238E27FC236}">
                <a16:creationId xmlns:a16="http://schemas.microsoft.com/office/drawing/2014/main" id="{E5BAEE11-582B-457D-80BE-4980A0B21F9A}"/>
              </a:ext>
            </a:extLst>
          </p:cNvPr>
          <p:cNvGraphicFramePr>
            <a:graphicFrameLocks noGrp="1"/>
          </p:cNvGraphicFramePr>
          <p:nvPr>
            <p:extLst>
              <p:ext uri="{D42A27DB-BD31-4B8C-83A1-F6EECF244321}">
                <p14:modId xmlns:p14="http://schemas.microsoft.com/office/powerpoint/2010/main" val="1389147849"/>
              </p:ext>
            </p:extLst>
          </p:nvPr>
        </p:nvGraphicFramePr>
        <p:xfrm>
          <a:off x="611560" y="2773362"/>
          <a:ext cx="1778000" cy="3810000"/>
        </p:xfrm>
        <a:graphic>
          <a:graphicData uri="http://schemas.openxmlformats.org/drawingml/2006/table">
            <a:tbl>
              <a:tblPr/>
              <a:tblGrid>
                <a:gridCol w="1169487">
                  <a:extLst>
                    <a:ext uri="{9D8B030D-6E8A-4147-A177-3AD203B41FA5}">
                      <a16:colId xmlns:a16="http://schemas.microsoft.com/office/drawing/2014/main" val="554512626"/>
                    </a:ext>
                  </a:extLst>
                </a:gridCol>
                <a:gridCol w="608513">
                  <a:extLst>
                    <a:ext uri="{9D8B030D-6E8A-4147-A177-3AD203B41FA5}">
                      <a16:colId xmlns:a16="http://schemas.microsoft.com/office/drawing/2014/main" val="1567609758"/>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MinTemp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3125985"/>
                  </a:ext>
                </a:extLst>
              </a:tr>
              <a:tr h="190500">
                <a:tc>
                  <a:txBody>
                    <a:bodyPr/>
                    <a:lstStyle/>
                    <a:p>
                      <a:pPr algn="l" fontAlgn="b"/>
                      <a:r>
                        <a:rPr lang="en-US" sz="1100" b="1" i="0" u="none" strike="noStrike">
                          <a:solidFill>
                            <a:srgbClr val="000000"/>
                          </a:solidFill>
                          <a:effectLst/>
                          <a:latin typeface="Calibri" panose="020F0502020204030204" pitchFamily="34" charset="0"/>
                        </a:rPr>
                        <a:t>MaxTemp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31.7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28454015"/>
                  </a:ext>
                </a:extLst>
              </a:tr>
              <a:tr h="190500">
                <a:tc>
                  <a:txBody>
                    <a:bodyPr/>
                    <a:lstStyle/>
                    <a:p>
                      <a:pPr algn="l" fontAlgn="b"/>
                      <a:r>
                        <a:rPr lang="en-US" sz="1100" b="1" i="0" u="none" strike="noStrike">
                          <a:solidFill>
                            <a:srgbClr val="000000"/>
                          </a:solidFill>
                          <a:effectLst/>
                          <a:latin typeface="Calibri" panose="020F0502020204030204" pitchFamily="34" charset="0"/>
                        </a:rPr>
                        <a:t>Rainfall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786110"/>
                  </a:ext>
                </a:extLst>
              </a:tr>
              <a:tr h="190500">
                <a:tc>
                  <a:txBody>
                    <a:bodyPr/>
                    <a:lstStyle/>
                    <a:p>
                      <a:pPr algn="l" fontAlgn="b"/>
                      <a:r>
                        <a:rPr lang="en-US" sz="1100" b="1" i="0" u="none" strike="noStrike">
                          <a:solidFill>
                            <a:srgbClr val="000000"/>
                          </a:solidFill>
                          <a:effectLst/>
                          <a:latin typeface="Calibri" panose="020F0502020204030204" pitchFamily="34" charset="0"/>
                        </a:rPr>
                        <a:t>Evaporation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6775764"/>
                  </a:ext>
                </a:extLst>
              </a:tr>
              <a:tr h="190500">
                <a:tc>
                  <a:txBody>
                    <a:bodyPr/>
                    <a:lstStyle/>
                    <a:p>
                      <a:pPr algn="l" fontAlgn="b"/>
                      <a:r>
                        <a:rPr lang="en-US" sz="1100" b="1" i="0" u="none" strike="noStrike">
                          <a:solidFill>
                            <a:srgbClr val="000000"/>
                          </a:solidFill>
                          <a:effectLst/>
                          <a:latin typeface="Calibri" panose="020F0502020204030204" pitchFamily="34" charset="0"/>
                        </a:rPr>
                        <a:t>Sunshine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48207118"/>
                  </a:ext>
                </a:extLst>
              </a:tr>
              <a:tr h="190500">
                <a:tc>
                  <a:txBody>
                    <a:bodyPr/>
                    <a:lstStyle/>
                    <a:p>
                      <a:pPr algn="l" fontAlgn="b"/>
                      <a:r>
                        <a:rPr lang="en-US" sz="1100" b="1" i="0" u="none" strike="noStrike">
                          <a:solidFill>
                            <a:srgbClr val="000000"/>
                          </a:solidFill>
                          <a:effectLst/>
                          <a:latin typeface="Calibri" panose="020F0502020204030204" pitchFamily="34" charset="0"/>
                        </a:rPr>
                        <a:t>WindGustDir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SSE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76563200"/>
                  </a:ext>
                </a:extLst>
              </a:tr>
              <a:tr h="190500">
                <a:tc>
                  <a:txBody>
                    <a:bodyPr/>
                    <a:lstStyle/>
                    <a:p>
                      <a:pPr algn="l" fontAlgn="b"/>
                      <a:r>
                        <a:rPr lang="en-US" sz="1100" b="1" i="0" u="none" strike="noStrike">
                          <a:solidFill>
                            <a:srgbClr val="000000"/>
                          </a:solidFill>
                          <a:effectLst/>
                          <a:latin typeface="Calibri" panose="020F0502020204030204" pitchFamily="34" charset="0"/>
                        </a:rPr>
                        <a:t>WindGustSpeed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6979587"/>
                  </a:ext>
                </a:extLst>
              </a:tr>
              <a:tr h="190500">
                <a:tc>
                  <a:txBody>
                    <a:bodyPr/>
                    <a:lstStyle/>
                    <a:p>
                      <a:pPr algn="l" fontAlgn="b"/>
                      <a:r>
                        <a:rPr lang="en-US" sz="1100" b="1" i="0" u="none" strike="noStrike">
                          <a:solidFill>
                            <a:srgbClr val="000000"/>
                          </a:solidFill>
                          <a:effectLst/>
                          <a:latin typeface="Calibri" panose="020F0502020204030204" pitchFamily="34" charset="0"/>
                        </a:rPr>
                        <a:t>WindDir9am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74509346"/>
                  </a:ext>
                </a:extLst>
              </a:tr>
              <a:tr h="190500">
                <a:tc>
                  <a:txBody>
                    <a:bodyPr/>
                    <a:lstStyle/>
                    <a:p>
                      <a:pPr algn="l" fontAlgn="b"/>
                      <a:r>
                        <a:rPr lang="en-US" sz="1100" b="1" i="0" u="none" strike="noStrike">
                          <a:solidFill>
                            <a:srgbClr val="000000"/>
                          </a:solidFill>
                          <a:effectLst/>
                          <a:latin typeface="Calibri" panose="020F0502020204030204" pitchFamily="34" charset="0"/>
                        </a:rPr>
                        <a:t>WindDir3pm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95126551"/>
                  </a:ext>
                </a:extLst>
              </a:tr>
              <a:tr h="190500">
                <a:tc>
                  <a:txBody>
                    <a:bodyPr/>
                    <a:lstStyle/>
                    <a:p>
                      <a:pPr algn="l" fontAlgn="b"/>
                      <a:r>
                        <a:rPr lang="en-US" sz="1100" b="1" i="0" u="none" strike="noStrike">
                          <a:solidFill>
                            <a:srgbClr val="000000"/>
                          </a:solidFill>
                          <a:effectLst/>
                          <a:latin typeface="Calibri" panose="020F0502020204030204" pitchFamily="34" charset="0"/>
                        </a:rPr>
                        <a:t>WindSpeed9am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52156371"/>
                  </a:ext>
                </a:extLst>
              </a:tr>
              <a:tr h="190500">
                <a:tc>
                  <a:txBody>
                    <a:bodyPr/>
                    <a:lstStyle/>
                    <a:p>
                      <a:pPr algn="l" fontAlgn="b"/>
                      <a:r>
                        <a:rPr lang="en-US" sz="1100" b="1" i="0" u="none" strike="noStrike">
                          <a:solidFill>
                            <a:srgbClr val="000000"/>
                          </a:solidFill>
                          <a:effectLst/>
                          <a:latin typeface="Calibri" panose="020F0502020204030204" pitchFamily="34" charset="0"/>
                        </a:rPr>
                        <a:t>WindSpeed3pm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32198640"/>
                  </a:ext>
                </a:extLst>
              </a:tr>
              <a:tr h="190500">
                <a:tc>
                  <a:txBody>
                    <a:bodyPr/>
                    <a:lstStyle/>
                    <a:p>
                      <a:pPr algn="l" fontAlgn="b"/>
                      <a:r>
                        <a:rPr lang="en-US" sz="1100" b="1" i="0" u="none" strike="noStrike">
                          <a:solidFill>
                            <a:srgbClr val="000000"/>
                          </a:solidFill>
                          <a:effectLst/>
                          <a:latin typeface="Calibri" panose="020F0502020204030204" pitchFamily="34" charset="0"/>
                        </a:rPr>
                        <a:t>Humidity9am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69046003"/>
                  </a:ext>
                </a:extLst>
              </a:tr>
              <a:tr h="190500">
                <a:tc>
                  <a:txBody>
                    <a:bodyPr/>
                    <a:lstStyle/>
                    <a:p>
                      <a:pPr algn="l" fontAlgn="b"/>
                      <a:r>
                        <a:rPr lang="en-US" sz="1100" b="1" i="0" u="none" strike="noStrike">
                          <a:solidFill>
                            <a:srgbClr val="000000"/>
                          </a:solidFill>
                          <a:effectLst/>
                          <a:latin typeface="Calibri" panose="020F0502020204030204" pitchFamily="34" charset="0"/>
                        </a:rPr>
                        <a:t>Humidity3pm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52838616"/>
                  </a:ext>
                </a:extLst>
              </a:tr>
              <a:tr h="190500">
                <a:tc>
                  <a:txBody>
                    <a:bodyPr/>
                    <a:lstStyle/>
                    <a:p>
                      <a:pPr algn="l" fontAlgn="b"/>
                      <a:r>
                        <a:rPr lang="en-US" sz="1100" b="1" i="0" u="none" strike="noStrike">
                          <a:solidFill>
                            <a:srgbClr val="000000"/>
                          </a:solidFill>
                          <a:effectLst/>
                          <a:latin typeface="Calibri" panose="020F0502020204030204" pitchFamily="34" charset="0"/>
                        </a:rPr>
                        <a:t>Pressure9am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1005.6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19551657"/>
                  </a:ext>
                </a:extLst>
              </a:tr>
              <a:tr h="190500">
                <a:tc>
                  <a:txBody>
                    <a:bodyPr/>
                    <a:lstStyle/>
                    <a:p>
                      <a:pPr algn="l" fontAlgn="b"/>
                      <a:r>
                        <a:rPr lang="en-US" sz="1100" b="1" i="0" u="none" strike="noStrike">
                          <a:solidFill>
                            <a:srgbClr val="000000"/>
                          </a:solidFill>
                          <a:effectLst/>
                          <a:latin typeface="Calibri" panose="020F0502020204030204" pitchFamily="34" charset="0"/>
                        </a:rPr>
                        <a:t>Pressure3pm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1002.7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58083952"/>
                  </a:ext>
                </a:extLst>
              </a:tr>
              <a:tr h="190500">
                <a:tc>
                  <a:txBody>
                    <a:bodyPr/>
                    <a:lstStyle/>
                    <a:p>
                      <a:pPr algn="l" fontAlgn="b"/>
                      <a:r>
                        <a:rPr lang="en-US" sz="1100" b="1" i="0" u="none" strike="noStrike">
                          <a:solidFill>
                            <a:srgbClr val="000000"/>
                          </a:solidFill>
                          <a:effectLst/>
                          <a:latin typeface="Calibri" panose="020F0502020204030204" pitchFamily="34" charset="0"/>
                        </a:rPr>
                        <a:t>Cloud9am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92226857"/>
                  </a:ext>
                </a:extLst>
              </a:tr>
              <a:tr h="190500">
                <a:tc>
                  <a:txBody>
                    <a:bodyPr/>
                    <a:lstStyle/>
                    <a:p>
                      <a:pPr algn="l" fontAlgn="b"/>
                      <a:r>
                        <a:rPr lang="en-US" sz="1100" b="1" i="0" u="none" strike="noStrike">
                          <a:solidFill>
                            <a:srgbClr val="000000"/>
                          </a:solidFill>
                          <a:effectLst/>
                          <a:latin typeface="Calibri" panose="020F0502020204030204" pitchFamily="34" charset="0"/>
                        </a:rPr>
                        <a:t>Cloud3pm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67471171"/>
                  </a:ext>
                </a:extLst>
              </a:tr>
              <a:tr h="190500">
                <a:tc>
                  <a:txBody>
                    <a:bodyPr/>
                    <a:lstStyle/>
                    <a:p>
                      <a:pPr algn="l" fontAlgn="b"/>
                      <a:r>
                        <a:rPr lang="en-US" sz="1100" b="1" i="0" u="none" strike="noStrike">
                          <a:solidFill>
                            <a:srgbClr val="000000"/>
                          </a:solidFill>
                          <a:effectLst/>
                          <a:latin typeface="Calibri" panose="020F0502020204030204" pitchFamily="34" charset="0"/>
                        </a:rPr>
                        <a:t>Temp9am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4899510"/>
                  </a:ext>
                </a:extLst>
              </a:tr>
              <a:tr h="190500">
                <a:tc>
                  <a:txBody>
                    <a:bodyPr/>
                    <a:lstStyle/>
                    <a:p>
                      <a:pPr algn="l" fontAlgn="b"/>
                      <a:r>
                        <a:rPr lang="en-US" sz="1100" b="1" i="0" u="none" strike="noStrike">
                          <a:solidFill>
                            <a:srgbClr val="000000"/>
                          </a:solidFill>
                          <a:effectLst/>
                          <a:latin typeface="Calibri" panose="020F0502020204030204" pitchFamily="34" charset="0"/>
                        </a:rPr>
                        <a:t>Temp3pm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75986867"/>
                  </a:ext>
                </a:extLst>
              </a:tr>
              <a:tr h="190500">
                <a:tc>
                  <a:txBody>
                    <a:bodyPr/>
                    <a:lstStyle/>
                    <a:p>
                      <a:pPr algn="l" fontAlgn="b"/>
                      <a:r>
                        <a:rPr lang="en-US" sz="1100" b="1" i="0" u="none" strike="noStrike">
                          <a:solidFill>
                            <a:srgbClr val="000000"/>
                          </a:solidFill>
                          <a:effectLst/>
                          <a:latin typeface="Calibri" panose="020F0502020204030204" pitchFamily="34" charset="0"/>
                        </a:rPr>
                        <a:t>RainToday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dirty="0">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7407526"/>
                  </a:ext>
                </a:extLst>
              </a:tr>
            </a:tbl>
          </a:graphicData>
        </a:graphic>
      </p:graphicFrame>
      <p:pic>
        <p:nvPicPr>
          <p:cNvPr id="5" name="Picture 4">
            <a:extLst>
              <a:ext uri="{FF2B5EF4-FFF2-40B4-BE49-F238E27FC236}">
                <a16:creationId xmlns:a16="http://schemas.microsoft.com/office/drawing/2014/main" id="{BF90933E-BCA5-48B5-B096-E7AFC0D8730F}"/>
              </a:ext>
            </a:extLst>
          </p:cNvPr>
          <p:cNvPicPr>
            <a:picLocks noChangeAspect="1"/>
          </p:cNvPicPr>
          <p:nvPr/>
        </p:nvPicPr>
        <p:blipFill>
          <a:blip r:embed="rId2"/>
          <a:stretch>
            <a:fillRect/>
          </a:stretch>
        </p:blipFill>
        <p:spPr>
          <a:xfrm>
            <a:off x="3259771" y="2399458"/>
            <a:ext cx="5667722" cy="2900935"/>
          </a:xfrm>
          <a:prstGeom prst="rect">
            <a:avLst/>
          </a:prstGeom>
          <a:ln>
            <a:solidFill>
              <a:schemeClr val="tx1"/>
            </a:solidFill>
          </a:ln>
        </p:spPr>
      </p:pic>
      <p:pic>
        <p:nvPicPr>
          <p:cNvPr id="8" name="Picture 7">
            <a:extLst>
              <a:ext uri="{FF2B5EF4-FFF2-40B4-BE49-F238E27FC236}">
                <a16:creationId xmlns:a16="http://schemas.microsoft.com/office/drawing/2014/main" id="{08FB480A-1AFD-48B7-815A-8D53FC14C6C2}"/>
              </a:ext>
            </a:extLst>
          </p:cNvPr>
          <p:cNvPicPr>
            <a:picLocks noChangeAspect="1"/>
          </p:cNvPicPr>
          <p:nvPr/>
        </p:nvPicPr>
        <p:blipFill>
          <a:blip r:embed="rId3"/>
          <a:stretch>
            <a:fillRect/>
          </a:stretch>
        </p:blipFill>
        <p:spPr>
          <a:xfrm>
            <a:off x="3100563" y="5280350"/>
            <a:ext cx="5850607" cy="1540413"/>
          </a:xfrm>
          <a:prstGeom prst="rect">
            <a:avLst/>
          </a:prstGeom>
          <a:ln>
            <a:solidFill>
              <a:schemeClr val="tx1"/>
            </a:solidFill>
          </a:ln>
        </p:spPr>
      </p:pic>
    </p:spTree>
    <p:extLst>
      <p:ext uri="{BB962C8B-B14F-4D97-AF65-F5344CB8AC3E}">
        <p14:creationId xmlns:p14="http://schemas.microsoft.com/office/powerpoint/2010/main" val="55142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9284D3C-CA49-4108-8041-C067747EB404}"/>
              </a:ext>
            </a:extLst>
          </p:cNvPr>
          <p:cNvSpPr>
            <a:spLocks noGrp="1"/>
          </p:cNvSpPr>
          <p:nvPr>
            <p:ph idx="1"/>
          </p:nvPr>
        </p:nvSpPr>
        <p:spPr/>
        <p:txBody>
          <a:bodyPr/>
          <a:lstStyle/>
          <a:p>
            <a:r>
              <a:rPr lang="en-US" sz="2400" dirty="0"/>
              <a:t>Standardized all predictors in the full data set and the new data point to a 0-1 scale</a:t>
            </a:r>
          </a:p>
        </p:txBody>
      </p:sp>
      <p:sp>
        <p:nvSpPr>
          <p:cNvPr id="4" name="Title 3">
            <a:extLst>
              <a:ext uri="{FF2B5EF4-FFF2-40B4-BE49-F238E27FC236}">
                <a16:creationId xmlns:a16="http://schemas.microsoft.com/office/drawing/2014/main" id="{01DCBCD9-24FB-4058-AE8A-68AF82A900FC}"/>
              </a:ext>
            </a:extLst>
          </p:cNvPr>
          <p:cNvSpPr>
            <a:spLocks noGrp="1"/>
          </p:cNvSpPr>
          <p:nvPr>
            <p:ph type="title"/>
          </p:nvPr>
        </p:nvSpPr>
        <p:spPr/>
        <p:txBody>
          <a:bodyPr/>
          <a:lstStyle/>
          <a:p>
            <a:r>
              <a:rPr lang="en-US" dirty="0"/>
              <a:t>Pre-Processing - Standardize</a:t>
            </a:r>
          </a:p>
        </p:txBody>
      </p:sp>
      <p:sp>
        <p:nvSpPr>
          <p:cNvPr id="6" name="Slide Number Placeholder 5">
            <a:extLst>
              <a:ext uri="{FF2B5EF4-FFF2-40B4-BE49-F238E27FC236}">
                <a16:creationId xmlns:a16="http://schemas.microsoft.com/office/drawing/2014/main" id="{F71EBCB2-02E2-49D8-A5E8-8FD927DAD940}"/>
              </a:ext>
            </a:extLst>
          </p:cNvPr>
          <p:cNvSpPr>
            <a:spLocks noGrp="1"/>
          </p:cNvSpPr>
          <p:nvPr>
            <p:ph type="sldNum" sz="quarter" idx="11"/>
          </p:nvPr>
        </p:nvSpPr>
        <p:spPr/>
        <p:txBody>
          <a:bodyPr/>
          <a:lstStyle/>
          <a:p>
            <a:pPr>
              <a:defRPr/>
            </a:pPr>
            <a:r>
              <a:rPr lang="en-US"/>
              <a:t>1-</a:t>
            </a:r>
            <a:fld id="{39D7CB99-6293-4525-9A31-B56D19FBB6E6}" type="slidenum">
              <a:rPr lang="en-US" smtClean="0"/>
              <a:pPr>
                <a:defRPr/>
              </a:pPr>
              <a:t>12</a:t>
            </a:fld>
            <a:endParaRPr lang="en-US"/>
          </a:p>
        </p:txBody>
      </p:sp>
      <p:pic>
        <p:nvPicPr>
          <p:cNvPr id="3" name="Picture 2">
            <a:extLst>
              <a:ext uri="{FF2B5EF4-FFF2-40B4-BE49-F238E27FC236}">
                <a16:creationId xmlns:a16="http://schemas.microsoft.com/office/drawing/2014/main" id="{89298364-A0B1-482B-95FE-EB2BFE66F915}"/>
              </a:ext>
            </a:extLst>
          </p:cNvPr>
          <p:cNvPicPr>
            <a:picLocks noChangeAspect="1"/>
          </p:cNvPicPr>
          <p:nvPr/>
        </p:nvPicPr>
        <p:blipFill>
          <a:blip r:embed="rId2"/>
          <a:stretch>
            <a:fillRect/>
          </a:stretch>
        </p:blipFill>
        <p:spPr>
          <a:xfrm>
            <a:off x="1152524" y="2447925"/>
            <a:ext cx="6838950" cy="981075"/>
          </a:xfrm>
          <a:prstGeom prst="rect">
            <a:avLst/>
          </a:prstGeom>
          <a:ln>
            <a:solidFill>
              <a:schemeClr val="tx1"/>
            </a:solidFill>
          </a:ln>
        </p:spPr>
      </p:pic>
      <p:pic>
        <p:nvPicPr>
          <p:cNvPr id="5" name="Picture 4">
            <a:extLst>
              <a:ext uri="{FF2B5EF4-FFF2-40B4-BE49-F238E27FC236}">
                <a16:creationId xmlns:a16="http://schemas.microsoft.com/office/drawing/2014/main" id="{45F26FBD-C6FE-47CA-B7C3-6EDCEA95DB78}"/>
              </a:ext>
            </a:extLst>
          </p:cNvPr>
          <p:cNvPicPr>
            <a:picLocks noChangeAspect="1"/>
          </p:cNvPicPr>
          <p:nvPr/>
        </p:nvPicPr>
        <p:blipFill>
          <a:blip r:embed="rId3"/>
          <a:stretch>
            <a:fillRect/>
          </a:stretch>
        </p:blipFill>
        <p:spPr>
          <a:xfrm>
            <a:off x="871536" y="3762120"/>
            <a:ext cx="7400925" cy="2066925"/>
          </a:xfrm>
          <a:prstGeom prst="rect">
            <a:avLst/>
          </a:prstGeom>
          <a:ln>
            <a:solidFill>
              <a:schemeClr val="tx1"/>
            </a:solidFill>
          </a:ln>
        </p:spPr>
      </p:pic>
    </p:spTree>
    <p:extLst>
      <p:ext uri="{BB962C8B-B14F-4D97-AF65-F5344CB8AC3E}">
        <p14:creationId xmlns:p14="http://schemas.microsoft.com/office/powerpoint/2010/main" val="1326022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9284D3C-CA49-4108-8041-C067747EB404}"/>
              </a:ext>
            </a:extLst>
          </p:cNvPr>
          <p:cNvSpPr>
            <a:spLocks noGrp="1"/>
          </p:cNvSpPr>
          <p:nvPr>
            <p:ph idx="1"/>
          </p:nvPr>
        </p:nvSpPr>
        <p:spPr/>
        <p:txBody>
          <a:bodyPr/>
          <a:lstStyle/>
          <a:p>
            <a:r>
              <a:rPr lang="en-US" sz="2800" dirty="0"/>
              <a:t>We then partition the data, using 60% for the training set and 40% for the validation set.</a:t>
            </a:r>
          </a:p>
        </p:txBody>
      </p:sp>
      <p:sp>
        <p:nvSpPr>
          <p:cNvPr id="4" name="Title 3">
            <a:extLst>
              <a:ext uri="{FF2B5EF4-FFF2-40B4-BE49-F238E27FC236}">
                <a16:creationId xmlns:a16="http://schemas.microsoft.com/office/drawing/2014/main" id="{01DCBCD9-24FB-4058-AE8A-68AF82A900FC}"/>
              </a:ext>
            </a:extLst>
          </p:cNvPr>
          <p:cNvSpPr>
            <a:spLocks noGrp="1"/>
          </p:cNvSpPr>
          <p:nvPr>
            <p:ph type="title"/>
          </p:nvPr>
        </p:nvSpPr>
        <p:spPr/>
        <p:txBody>
          <a:bodyPr/>
          <a:lstStyle/>
          <a:p>
            <a:r>
              <a:rPr lang="en-US" dirty="0"/>
              <a:t>Partition The Data</a:t>
            </a:r>
          </a:p>
        </p:txBody>
      </p:sp>
      <p:sp>
        <p:nvSpPr>
          <p:cNvPr id="6" name="Slide Number Placeholder 5">
            <a:extLst>
              <a:ext uri="{FF2B5EF4-FFF2-40B4-BE49-F238E27FC236}">
                <a16:creationId xmlns:a16="http://schemas.microsoft.com/office/drawing/2014/main" id="{F71EBCB2-02E2-49D8-A5E8-8FD927DAD940}"/>
              </a:ext>
            </a:extLst>
          </p:cNvPr>
          <p:cNvSpPr>
            <a:spLocks noGrp="1"/>
          </p:cNvSpPr>
          <p:nvPr>
            <p:ph type="sldNum" sz="quarter" idx="11"/>
          </p:nvPr>
        </p:nvSpPr>
        <p:spPr/>
        <p:txBody>
          <a:bodyPr/>
          <a:lstStyle/>
          <a:p>
            <a:pPr>
              <a:defRPr/>
            </a:pPr>
            <a:r>
              <a:rPr lang="en-US"/>
              <a:t>1-</a:t>
            </a:r>
            <a:fld id="{39D7CB99-6293-4525-9A31-B56D19FBB6E6}" type="slidenum">
              <a:rPr lang="en-US" smtClean="0"/>
              <a:pPr>
                <a:defRPr/>
              </a:pPr>
              <a:t>13</a:t>
            </a:fld>
            <a:endParaRPr lang="en-US"/>
          </a:p>
        </p:txBody>
      </p:sp>
      <p:pic>
        <p:nvPicPr>
          <p:cNvPr id="3" name="Picture 2">
            <a:extLst>
              <a:ext uri="{FF2B5EF4-FFF2-40B4-BE49-F238E27FC236}">
                <a16:creationId xmlns:a16="http://schemas.microsoft.com/office/drawing/2014/main" id="{82D98A2D-9EF3-4E6A-8554-C6516AF273ED}"/>
              </a:ext>
            </a:extLst>
          </p:cNvPr>
          <p:cNvPicPr>
            <a:picLocks noChangeAspect="1"/>
          </p:cNvPicPr>
          <p:nvPr/>
        </p:nvPicPr>
        <p:blipFill>
          <a:blip r:embed="rId2"/>
          <a:stretch>
            <a:fillRect/>
          </a:stretch>
        </p:blipFill>
        <p:spPr>
          <a:xfrm>
            <a:off x="2037910" y="2914464"/>
            <a:ext cx="5068180" cy="1029072"/>
          </a:xfrm>
          <a:prstGeom prst="rect">
            <a:avLst/>
          </a:prstGeom>
          <a:ln>
            <a:solidFill>
              <a:schemeClr val="tx1"/>
            </a:solidFill>
          </a:ln>
        </p:spPr>
      </p:pic>
    </p:spTree>
    <p:extLst>
      <p:ext uri="{BB962C8B-B14F-4D97-AF65-F5344CB8AC3E}">
        <p14:creationId xmlns:p14="http://schemas.microsoft.com/office/powerpoint/2010/main" val="212212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Discriminant Analysis</a:t>
            </a:r>
            <a:endParaRPr lang="en-US" i="1" dirty="0"/>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14</a:t>
            </a:fld>
            <a:endParaRPr lang="en-US"/>
          </a:p>
        </p:txBody>
      </p:sp>
      <p:sp>
        <p:nvSpPr>
          <p:cNvPr id="8" name="TextBox 7">
            <a:extLst>
              <a:ext uri="{FF2B5EF4-FFF2-40B4-BE49-F238E27FC236}">
                <a16:creationId xmlns:a16="http://schemas.microsoft.com/office/drawing/2014/main" id="{2D69454D-9B4F-468B-A156-B2FBCBAEB74A}"/>
              </a:ext>
            </a:extLst>
          </p:cNvPr>
          <p:cNvSpPr txBox="1"/>
          <p:nvPr/>
        </p:nvSpPr>
        <p:spPr>
          <a:xfrm>
            <a:off x="437119" y="2488230"/>
            <a:ext cx="5719058" cy="1200329"/>
          </a:xfrm>
          <a:prstGeom prst="rect">
            <a:avLst/>
          </a:prstGeom>
          <a:noFill/>
        </p:spPr>
        <p:txBody>
          <a:bodyPr wrap="square" rtlCol="0">
            <a:spAutoFit/>
          </a:bodyPr>
          <a:lstStyle/>
          <a:p>
            <a:pPr marL="342900" indent="-342900">
              <a:buFont typeface="Arial" panose="020B0604020202020204" pitchFamily="34" charset="0"/>
              <a:buChar char="•"/>
            </a:pPr>
            <a:r>
              <a:rPr lang="en-US" dirty="0"/>
              <a:t>To the right are the classification functions that result from the discriminant analysis.</a:t>
            </a:r>
          </a:p>
        </p:txBody>
      </p:sp>
      <p:pic>
        <p:nvPicPr>
          <p:cNvPr id="10" name="Content Placeholder 9">
            <a:extLst>
              <a:ext uri="{FF2B5EF4-FFF2-40B4-BE49-F238E27FC236}">
                <a16:creationId xmlns:a16="http://schemas.microsoft.com/office/drawing/2014/main" id="{5CFF58E7-1B38-4F30-8834-C041915C1A84}"/>
              </a:ext>
            </a:extLst>
          </p:cNvPr>
          <p:cNvPicPr>
            <a:picLocks noGrp="1" noChangeAspect="1"/>
          </p:cNvPicPr>
          <p:nvPr>
            <p:ph idx="1"/>
          </p:nvPr>
        </p:nvPicPr>
        <p:blipFill>
          <a:blip r:embed="rId3"/>
          <a:stretch>
            <a:fillRect/>
          </a:stretch>
        </p:blipFill>
        <p:spPr>
          <a:xfrm>
            <a:off x="457200" y="1478868"/>
            <a:ext cx="5400675" cy="895350"/>
          </a:xfrm>
          <a:prstGeom prst="rect">
            <a:avLst/>
          </a:prstGeom>
          <a:ln>
            <a:solidFill>
              <a:schemeClr val="tx1"/>
            </a:solidFill>
          </a:ln>
        </p:spPr>
      </p:pic>
      <p:pic>
        <p:nvPicPr>
          <p:cNvPr id="11" name="Picture 10">
            <a:extLst>
              <a:ext uri="{FF2B5EF4-FFF2-40B4-BE49-F238E27FC236}">
                <a16:creationId xmlns:a16="http://schemas.microsoft.com/office/drawing/2014/main" id="{D04FECF9-E84B-47B1-9FE8-52C6363A6345}"/>
              </a:ext>
            </a:extLst>
          </p:cNvPr>
          <p:cNvPicPr>
            <a:picLocks noChangeAspect="1"/>
          </p:cNvPicPr>
          <p:nvPr/>
        </p:nvPicPr>
        <p:blipFill>
          <a:blip r:embed="rId4"/>
          <a:stretch>
            <a:fillRect/>
          </a:stretch>
        </p:blipFill>
        <p:spPr>
          <a:xfrm>
            <a:off x="6372200" y="58733"/>
            <a:ext cx="2771800" cy="6798916"/>
          </a:xfrm>
          <a:prstGeom prst="rect">
            <a:avLst/>
          </a:prstGeom>
          <a:ln>
            <a:solidFill>
              <a:schemeClr val="tx1"/>
            </a:solidFill>
          </a:ln>
        </p:spPr>
      </p:pic>
    </p:spTree>
    <p:extLst>
      <p:ext uri="{BB962C8B-B14F-4D97-AF65-F5344CB8AC3E}">
        <p14:creationId xmlns:p14="http://schemas.microsoft.com/office/powerpoint/2010/main" val="1410098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29600" cy="1143000"/>
          </a:xfrm>
        </p:spPr>
        <p:txBody>
          <a:bodyPr>
            <a:normAutofit/>
          </a:bodyPr>
          <a:lstStyle/>
          <a:p>
            <a:r>
              <a:rPr lang="en-US" sz="4000" dirty="0"/>
              <a:t>Confusion Matrix</a:t>
            </a:r>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15</a:t>
            </a:fld>
            <a:endParaRPr lang="en-US"/>
          </a:p>
        </p:txBody>
      </p:sp>
      <p:sp>
        <p:nvSpPr>
          <p:cNvPr id="7" name="TextBox 6">
            <a:extLst>
              <a:ext uri="{FF2B5EF4-FFF2-40B4-BE49-F238E27FC236}">
                <a16:creationId xmlns:a16="http://schemas.microsoft.com/office/drawing/2014/main" id="{CC80A222-8C8D-41F2-8402-19C112B3C742}"/>
              </a:ext>
            </a:extLst>
          </p:cNvPr>
          <p:cNvSpPr txBox="1"/>
          <p:nvPr/>
        </p:nvSpPr>
        <p:spPr>
          <a:xfrm>
            <a:off x="4571999" y="1052736"/>
            <a:ext cx="4412008" cy="3108543"/>
          </a:xfrm>
          <a:prstGeom prst="rect">
            <a:avLst/>
          </a:prstGeom>
          <a:noFill/>
        </p:spPr>
        <p:txBody>
          <a:bodyPr wrap="square" rtlCol="0">
            <a:spAutoFit/>
          </a:bodyPr>
          <a:lstStyle/>
          <a:p>
            <a:pPr marL="342900" indent="-342900">
              <a:buFont typeface="Arial" panose="020B0604020202020204" pitchFamily="34" charset="0"/>
              <a:buChar char="•"/>
            </a:pPr>
            <a:r>
              <a:rPr lang="en-US" sz="2800" dirty="0"/>
              <a:t>The DA model accurately classifies 89.5% of all records.</a:t>
            </a:r>
          </a:p>
          <a:p>
            <a:pPr marL="342900" indent="-342900">
              <a:buFont typeface="Arial" panose="020B0604020202020204" pitchFamily="34" charset="0"/>
              <a:buChar char="•"/>
            </a:pPr>
            <a:r>
              <a:rPr lang="en-US" sz="2800" dirty="0"/>
              <a:t>It misclassifies rainy days at a greater rate than dry days (34.7% vs. 4.5%, respectively).</a:t>
            </a:r>
          </a:p>
        </p:txBody>
      </p:sp>
      <p:pic>
        <p:nvPicPr>
          <p:cNvPr id="3" name="Picture 2">
            <a:extLst>
              <a:ext uri="{FF2B5EF4-FFF2-40B4-BE49-F238E27FC236}">
                <a16:creationId xmlns:a16="http://schemas.microsoft.com/office/drawing/2014/main" id="{A47E830A-B888-4FE6-9D16-09CB7B1FF411}"/>
              </a:ext>
            </a:extLst>
          </p:cNvPr>
          <p:cNvPicPr>
            <a:picLocks noChangeAspect="1"/>
          </p:cNvPicPr>
          <p:nvPr/>
        </p:nvPicPr>
        <p:blipFill>
          <a:blip r:embed="rId3"/>
          <a:stretch>
            <a:fillRect/>
          </a:stretch>
        </p:blipFill>
        <p:spPr>
          <a:xfrm>
            <a:off x="457199" y="1143000"/>
            <a:ext cx="3816424" cy="4031593"/>
          </a:xfrm>
          <a:prstGeom prst="rect">
            <a:avLst/>
          </a:prstGeom>
          <a:ln>
            <a:solidFill>
              <a:schemeClr val="tx1"/>
            </a:solidFill>
          </a:ln>
        </p:spPr>
      </p:pic>
    </p:spTree>
    <p:extLst>
      <p:ext uri="{BB962C8B-B14F-4D97-AF65-F5344CB8AC3E}">
        <p14:creationId xmlns:p14="http://schemas.microsoft.com/office/powerpoint/2010/main" val="3322057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29600" cy="1143000"/>
          </a:xfrm>
        </p:spPr>
        <p:txBody>
          <a:bodyPr>
            <a:normAutofit/>
          </a:bodyPr>
          <a:lstStyle/>
          <a:p>
            <a:r>
              <a:rPr lang="en-US" sz="4000" dirty="0"/>
              <a:t>Lift Charts</a:t>
            </a:r>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16</a:t>
            </a:fld>
            <a:endParaRPr lang="en-US"/>
          </a:p>
        </p:txBody>
      </p:sp>
      <p:sp>
        <p:nvSpPr>
          <p:cNvPr id="7" name="TextBox 6">
            <a:extLst>
              <a:ext uri="{FF2B5EF4-FFF2-40B4-BE49-F238E27FC236}">
                <a16:creationId xmlns:a16="http://schemas.microsoft.com/office/drawing/2014/main" id="{CC80A222-8C8D-41F2-8402-19C112B3C742}"/>
              </a:ext>
            </a:extLst>
          </p:cNvPr>
          <p:cNvSpPr txBox="1"/>
          <p:nvPr/>
        </p:nvSpPr>
        <p:spPr>
          <a:xfrm>
            <a:off x="611560" y="4262011"/>
            <a:ext cx="8387355" cy="1477328"/>
          </a:xfrm>
          <a:prstGeom prst="rect">
            <a:avLst/>
          </a:prstGeom>
          <a:noFill/>
        </p:spPr>
        <p:txBody>
          <a:bodyPr wrap="square" rtlCol="0">
            <a:spAutoFit/>
          </a:bodyPr>
          <a:lstStyle/>
          <a:p>
            <a:pPr marL="342900" indent="-342900">
              <a:buFont typeface="Arial" panose="020B0604020202020204" pitchFamily="34" charset="0"/>
              <a:buChar char="•"/>
            </a:pPr>
            <a:r>
              <a:rPr lang="en-US" sz="1800" dirty="0"/>
              <a:t>The lift chart indicates that if we selected the 200 most likely rainy days, we would correctly capture ~155 actual rainy days, while if we randomly selected 200 days, we would only capture ~40 – a lift of about 3.9.  </a:t>
            </a:r>
          </a:p>
          <a:p>
            <a:pPr marL="342900" indent="-342900">
              <a:buFont typeface="Arial" panose="020B0604020202020204" pitchFamily="34" charset="0"/>
              <a:buChar char="•"/>
            </a:pPr>
            <a:r>
              <a:rPr lang="en-US" sz="1800" dirty="0"/>
              <a:t>If we chose the top 10% most likely rainy days, we would capture ~4.5 times as many actual rainy days than if we’d randomly selected 10% of the records. </a:t>
            </a:r>
          </a:p>
        </p:txBody>
      </p:sp>
      <p:pic>
        <p:nvPicPr>
          <p:cNvPr id="3" name="Picture 2">
            <a:extLst>
              <a:ext uri="{FF2B5EF4-FFF2-40B4-BE49-F238E27FC236}">
                <a16:creationId xmlns:a16="http://schemas.microsoft.com/office/drawing/2014/main" id="{E960BCEB-514C-41F9-8B81-F63032256F48}"/>
              </a:ext>
            </a:extLst>
          </p:cNvPr>
          <p:cNvPicPr>
            <a:picLocks noChangeAspect="1"/>
          </p:cNvPicPr>
          <p:nvPr/>
        </p:nvPicPr>
        <p:blipFill>
          <a:blip r:embed="rId3"/>
          <a:stretch>
            <a:fillRect/>
          </a:stretch>
        </p:blipFill>
        <p:spPr>
          <a:xfrm>
            <a:off x="1251780" y="841663"/>
            <a:ext cx="7106913" cy="3401362"/>
          </a:xfrm>
          <a:prstGeom prst="rect">
            <a:avLst/>
          </a:prstGeom>
          <a:ln>
            <a:solidFill>
              <a:schemeClr val="tx1"/>
            </a:solidFill>
          </a:ln>
        </p:spPr>
      </p:pic>
    </p:spTree>
    <p:extLst>
      <p:ext uri="{BB962C8B-B14F-4D97-AF65-F5344CB8AC3E}">
        <p14:creationId xmlns:p14="http://schemas.microsoft.com/office/powerpoint/2010/main" val="3045478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Discriminant Analysis – Classifying a New Record</a:t>
            </a:r>
            <a:endParaRPr lang="en-US" i="1" dirty="0"/>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17</a:t>
            </a:fld>
            <a:endParaRPr lang="en-US"/>
          </a:p>
        </p:txBody>
      </p:sp>
      <p:sp>
        <p:nvSpPr>
          <p:cNvPr id="8" name="TextBox 7">
            <a:extLst>
              <a:ext uri="{FF2B5EF4-FFF2-40B4-BE49-F238E27FC236}">
                <a16:creationId xmlns:a16="http://schemas.microsoft.com/office/drawing/2014/main" id="{2D69454D-9B4F-468B-A156-B2FBCBAEB74A}"/>
              </a:ext>
            </a:extLst>
          </p:cNvPr>
          <p:cNvSpPr txBox="1"/>
          <p:nvPr/>
        </p:nvSpPr>
        <p:spPr>
          <a:xfrm>
            <a:off x="290626" y="3155623"/>
            <a:ext cx="8597871" cy="3046988"/>
          </a:xfrm>
          <a:prstGeom prst="rect">
            <a:avLst/>
          </a:prstGeom>
          <a:noFill/>
        </p:spPr>
        <p:txBody>
          <a:bodyPr wrap="square" rtlCol="0">
            <a:spAutoFit/>
          </a:bodyPr>
          <a:lstStyle/>
          <a:p>
            <a:pPr marL="342900" indent="-342900">
              <a:buFont typeface="Arial" panose="020B0604020202020204" pitchFamily="34" charset="0"/>
              <a:buChar char="•"/>
            </a:pPr>
            <a:r>
              <a:rPr lang="en-US" sz="1600" dirty="0"/>
              <a:t>Using the classification functions that resulted from the discriminant analysis (slide 14):</a:t>
            </a:r>
          </a:p>
          <a:p>
            <a:pPr marL="342900" indent="-342900">
              <a:buFont typeface="Arial" panose="020B0604020202020204" pitchFamily="34" charset="0"/>
              <a:buChar char="•"/>
            </a:pPr>
            <a:r>
              <a:rPr lang="en-US" sz="1600" dirty="0"/>
              <a:t>Rain: -188.282 + (-81.759)(0.818) + (-188.58)(0.598) + (20.521)(0.471) + (46.951)(0.439) + (58.342)(0.306) + (27.868)(0.233) + (30.699)(0.548) + (65.529)(0.64) +(103.366)(0.791) + (-36.782)(0.221) + (154.987)(0.255) + (12.708)(0.75) + (22.524)(0.875) + (137.081)(0.713) + (287.106)(0.545) + (10.064)(1) + (49.2)(1) + (8.098)(1)</a:t>
            </a:r>
          </a:p>
          <a:p>
            <a:r>
              <a:rPr lang="en-US" sz="1600" dirty="0"/>
              <a:t>	= 209.421</a:t>
            </a:r>
          </a:p>
          <a:p>
            <a:pPr marL="342900" indent="-342900">
              <a:buFont typeface="Arial" panose="020B0604020202020204" pitchFamily="34" charset="0"/>
              <a:buChar char="•"/>
            </a:pPr>
            <a:r>
              <a:rPr lang="en-US" sz="1600" dirty="0"/>
              <a:t>No rain: -189.913 + (-78.715)(0.818) + (-188.244)(0.598) + (19.137)(0.471) + (53.461)(0.439) + (47.196)(0.306) + (28.782)(0.233) + (31.166)(0.548) + (65.47)(0.64) +(95.943)(0.791) + (-54.145)(0.221) + (179.751)(0.255) + (13.822)(0.75) + (22.339)(0.875) + (139.326)(0.713) + (287.049)(0.545) + (11.164)(1) + (48.871)(1) + (8.365)(1)</a:t>
            </a:r>
          </a:p>
          <a:p>
            <a:r>
              <a:rPr lang="en-US" sz="1600" dirty="0"/>
              <a:t>	= 209.595</a:t>
            </a:r>
          </a:p>
        </p:txBody>
      </p:sp>
      <p:pic>
        <p:nvPicPr>
          <p:cNvPr id="6" name="Content Placeholder 5">
            <a:extLst>
              <a:ext uri="{FF2B5EF4-FFF2-40B4-BE49-F238E27FC236}">
                <a16:creationId xmlns:a16="http://schemas.microsoft.com/office/drawing/2014/main" id="{6F682564-8F71-4A36-989B-F1A7D4715A7A}"/>
              </a:ext>
            </a:extLst>
          </p:cNvPr>
          <p:cNvPicPr>
            <a:picLocks noGrp="1" noChangeAspect="1"/>
          </p:cNvPicPr>
          <p:nvPr>
            <p:ph idx="1"/>
          </p:nvPr>
        </p:nvPicPr>
        <p:blipFill>
          <a:blip r:embed="rId3"/>
          <a:stretch>
            <a:fillRect/>
          </a:stretch>
        </p:blipFill>
        <p:spPr>
          <a:xfrm>
            <a:off x="1113780" y="1429724"/>
            <a:ext cx="6916440" cy="1704942"/>
          </a:xfrm>
          <a:prstGeom prst="rect">
            <a:avLst/>
          </a:prstGeom>
          <a:ln>
            <a:solidFill>
              <a:schemeClr val="tx1"/>
            </a:solidFill>
          </a:ln>
        </p:spPr>
      </p:pic>
      <p:sp>
        <p:nvSpPr>
          <p:cNvPr id="11" name="TextBox 10">
            <a:extLst>
              <a:ext uri="{FF2B5EF4-FFF2-40B4-BE49-F238E27FC236}">
                <a16:creationId xmlns:a16="http://schemas.microsoft.com/office/drawing/2014/main" id="{C6E8D4AD-0A89-4D2A-822E-07B205ABEEBC}"/>
              </a:ext>
            </a:extLst>
          </p:cNvPr>
          <p:cNvSpPr txBox="1"/>
          <p:nvPr/>
        </p:nvSpPr>
        <p:spPr>
          <a:xfrm>
            <a:off x="3569975" y="5937031"/>
            <a:ext cx="4723985" cy="646331"/>
          </a:xfrm>
          <a:prstGeom prst="rect">
            <a:avLst/>
          </a:prstGeom>
          <a:noFill/>
          <a:ln>
            <a:solidFill>
              <a:schemeClr val="tx1"/>
            </a:solidFill>
          </a:ln>
        </p:spPr>
        <p:txBody>
          <a:bodyPr wrap="square" rtlCol="0">
            <a:spAutoFit/>
          </a:bodyPr>
          <a:lstStyle/>
          <a:p>
            <a:r>
              <a:rPr lang="en-US" sz="1800" dirty="0"/>
              <a:t>Since 209.595 &gt; 209.421, we would predict that it will </a:t>
            </a:r>
            <a:r>
              <a:rPr lang="en-US" sz="1800" i="1" dirty="0"/>
              <a:t>not</a:t>
            </a:r>
            <a:r>
              <a:rPr lang="en-US" sz="1800" dirty="0"/>
              <a:t> rain tomorrow.</a:t>
            </a:r>
          </a:p>
        </p:txBody>
      </p:sp>
    </p:spTree>
    <p:extLst>
      <p:ext uri="{BB962C8B-B14F-4D97-AF65-F5344CB8AC3E}">
        <p14:creationId xmlns:p14="http://schemas.microsoft.com/office/powerpoint/2010/main" val="295652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Discriminant Analysis – Classifying a New Record</a:t>
            </a:r>
            <a:endParaRPr lang="en-US" i="1" dirty="0"/>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18</a:t>
            </a:fld>
            <a:endParaRPr lang="en-US"/>
          </a:p>
        </p:txBody>
      </p:sp>
      <p:pic>
        <p:nvPicPr>
          <p:cNvPr id="12" name="Content Placeholder 11">
            <a:extLst>
              <a:ext uri="{FF2B5EF4-FFF2-40B4-BE49-F238E27FC236}">
                <a16:creationId xmlns:a16="http://schemas.microsoft.com/office/drawing/2014/main" id="{1D5CD607-5F49-4BA6-B602-A3DD5D314792}"/>
              </a:ext>
            </a:extLst>
          </p:cNvPr>
          <p:cNvPicPr>
            <a:picLocks noGrp="1" noChangeAspect="1"/>
          </p:cNvPicPr>
          <p:nvPr>
            <p:ph idx="1"/>
          </p:nvPr>
        </p:nvPicPr>
        <p:blipFill>
          <a:blip r:embed="rId3"/>
          <a:stretch>
            <a:fillRect/>
          </a:stretch>
        </p:blipFill>
        <p:spPr>
          <a:xfrm>
            <a:off x="2214562" y="2045342"/>
            <a:ext cx="4714875" cy="1228725"/>
          </a:xfrm>
          <a:prstGeom prst="rect">
            <a:avLst/>
          </a:prstGeom>
          <a:ln>
            <a:solidFill>
              <a:schemeClr val="tx1"/>
            </a:solidFill>
          </a:ln>
        </p:spPr>
      </p:pic>
      <p:sp>
        <p:nvSpPr>
          <p:cNvPr id="15" name="TextBox 14">
            <a:extLst>
              <a:ext uri="{FF2B5EF4-FFF2-40B4-BE49-F238E27FC236}">
                <a16:creationId xmlns:a16="http://schemas.microsoft.com/office/drawing/2014/main" id="{DFAD7494-D55B-491F-948C-4C905320DB8E}"/>
              </a:ext>
            </a:extLst>
          </p:cNvPr>
          <p:cNvSpPr txBox="1"/>
          <p:nvPr/>
        </p:nvSpPr>
        <p:spPr>
          <a:xfrm>
            <a:off x="971600" y="3894134"/>
            <a:ext cx="7056784" cy="923330"/>
          </a:xfrm>
          <a:prstGeom prst="rect">
            <a:avLst/>
          </a:prstGeom>
          <a:noFill/>
          <a:ln>
            <a:solidFill>
              <a:schemeClr val="tx1"/>
            </a:solidFill>
          </a:ln>
        </p:spPr>
        <p:txBody>
          <a:bodyPr wrap="square" rtlCol="0">
            <a:spAutoFit/>
          </a:bodyPr>
          <a:lstStyle/>
          <a:p>
            <a:r>
              <a:rPr lang="en-US" sz="1800" dirty="0"/>
              <a:t>Since 209.5528 &gt; 209.3732, we would predict that it will </a:t>
            </a:r>
            <a:r>
              <a:rPr lang="en-US" sz="1800" i="1" dirty="0"/>
              <a:t>not</a:t>
            </a:r>
            <a:r>
              <a:rPr lang="en-US" sz="1800" dirty="0"/>
              <a:t> rain tomorrow. (The slight difference in values from the previous slide is simply due to my rounding when calculating manually.)</a:t>
            </a:r>
          </a:p>
        </p:txBody>
      </p:sp>
    </p:spTree>
    <p:extLst>
      <p:ext uri="{BB962C8B-B14F-4D97-AF65-F5344CB8AC3E}">
        <p14:creationId xmlns:p14="http://schemas.microsoft.com/office/powerpoint/2010/main" val="2368286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Discriminant Analysis – Classifying a New Record</a:t>
            </a:r>
            <a:endParaRPr lang="en-US" i="1" dirty="0"/>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19</a:t>
            </a:fld>
            <a:endParaRPr lang="en-US"/>
          </a:p>
        </p:txBody>
      </p:sp>
      <p:pic>
        <p:nvPicPr>
          <p:cNvPr id="12" name="Content Placeholder 11">
            <a:extLst>
              <a:ext uri="{FF2B5EF4-FFF2-40B4-BE49-F238E27FC236}">
                <a16:creationId xmlns:a16="http://schemas.microsoft.com/office/drawing/2014/main" id="{1D5CD607-5F49-4BA6-B602-A3DD5D314792}"/>
              </a:ext>
            </a:extLst>
          </p:cNvPr>
          <p:cNvPicPr>
            <a:picLocks noGrp="1" noChangeAspect="1"/>
          </p:cNvPicPr>
          <p:nvPr>
            <p:ph idx="1"/>
          </p:nvPr>
        </p:nvPicPr>
        <p:blipFill>
          <a:blip r:embed="rId3"/>
          <a:stretch>
            <a:fillRect/>
          </a:stretch>
        </p:blipFill>
        <p:spPr>
          <a:xfrm>
            <a:off x="2214562" y="2045342"/>
            <a:ext cx="4714875" cy="1228725"/>
          </a:xfrm>
          <a:prstGeom prst="rect">
            <a:avLst/>
          </a:prstGeom>
          <a:ln>
            <a:solidFill>
              <a:schemeClr val="tx1"/>
            </a:solidFill>
          </a:ln>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FAD7494-D55B-491F-948C-4C905320DB8E}"/>
                  </a:ext>
                </a:extLst>
              </p:cNvPr>
              <p:cNvSpPr txBox="1"/>
              <p:nvPr/>
            </p:nvSpPr>
            <p:spPr>
              <a:xfrm>
                <a:off x="971600" y="3894134"/>
                <a:ext cx="7056784" cy="946606"/>
              </a:xfrm>
              <a:prstGeom prst="rect">
                <a:avLst/>
              </a:prstGeom>
              <a:noFill/>
              <a:ln>
                <a:solidFill>
                  <a:schemeClr val="tx1"/>
                </a:solidFill>
              </a:ln>
            </p:spPr>
            <p:txBody>
              <a:bodyPr wrap="square" rtlCol="0">
                <a:spAutoFit/>
              </a:bodyPr>
              <a:lstStyle/>
              <a:p>
                <a:r>
                  <a:rPr lang="en-US" sz="1800" dirty="0"/>
                  <a:t>The probability of rain tomorrow for this record is:</a:t>
                </a:r>
              </a:p>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r>
                                <a:rPr lang="en-US" sz="1800" i="1">
                                  <a:latin typeface="Cambria Math" panose="02040503050406030204" pitchFamily="18" charset="0"/>
                                </a:rPr>
                                <m:t>209.</m:t>
                              </m:r>
                              <m:r>
                                <a:rPr lang="en-US" sz="1800" b="0" i="1" smtClean="0">
                                  <a:latin typeface="Cambria Math" panose="02040503050406030204" pitchFamily="18" charset="0"/>
                                </a:rPr>
                                <m:t>3732</m:t>
                              </m:r>
                            </m:sup>
                          </m:sSup>
                        </m:num>
                        <m:den>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209.5528</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209.3732</m:t>
                              </m:r>
                            </m:sup>
                          </m:sSup>
                        </m:den>
                      </m:f>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.455</m:t>
                      </m:r>
                    </m:oMath>
                  </m:oMathPara>
                </a14:m>
                <a:endParaRPr lang="en-US" sz="1800" dirty="0"/>
              </a:p>
            </p:txBody>
          </p:sp>
        </mc:Choice>
        <mc:Fallback xmlns="">
          <p:sp>
            <p:nvSpPr>
              <p:cNvPr id="15" name="TextBox 14">
                <a:extLst>
                  <a:ext uri="{FF2B5EF4-FFF2-40B4-BE49-F238E27FC236}">
                    <a16:creationId xmlns:a16="http://schemas.microsoft.com/office/drawing/2014/main" id="{DFAD7494-D55B-491F-948C-4C905320DB8E}"/>
                  </a:ext>
                </a:extLst>
              </p:cNvPr>
              <p:cNvSpPr txBox="1">
                <a:spLocks noRot="1" noChangeAspect="1" noMove="1" noResize="1" noEditPoints="1" noAdjustHandles="1" noChangeArrowheads="1" noChangeShapeType="1" noTextEdit="1"/>
              </p:cNvSpPr>
              <p:nvPr/>
            </p:nvSpPr>
            <p:spPr>
              <a:xfrm>
                <a:off x="971600" y="3894134"/>
                <a:ext cx="7056784" cy="946606"/>
              </a:xfrm>
              <a:prstGeom prst="rect">
                <a:avLst/>
              </a:prstGeom>
              <a:blipFill>
                <a:blip r:embed="rId4"/>
                <a:stretch>
                  <a:fillRect l="-603" t="-3185"/>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37407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EDA: Box Plots</a:t>
            </a:r>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2</a:t>
            </a:fld>
            <a:endParaRPr lang="en-US"/>
          </a:p>
        </p:txBody>
      </p:sp>
      <p:pic>
        <p:nvPicPr>
          <p:cNvPr id="3" name="Picture 2">
            <a:extLst>
              <a:ext uri="{FF2B5EF4-FFF2-40B4-BE49-F238E27FC236}">
                <a16:creationId xmlns:a16="http://schemas.microsoft.com/office/drawing/2014/main" id="{5FA9AA58-47EB-4DFC-A849-65A51428E7CC}"/>
              </a:ext>
            </a:extLst>
          </p:cNvPr>
          <p:cNvPicPr>
            <a:picLocks noChangeAspect="1"/>
          </p:cNvPicPr>
          <p:nvPr/>
        </p:nvPicPr>
        <p:blipFill>
          <a:blip r:embed="rId3"/>
          <a:stretch>
            <a:fillRect/>
          </a:stretch>
        </p:blipFill>
        <p:spPr>
          <a:xfrm>
            <a:off x="0" y="1368178"/>
            <a:ext cx="9138577" cy="5040560"/>
          </a:xfrm>
          <a:prstGeom prst="rect">
            <a:avLst/>
          </a:prstGeom>
          <a:ln>
            <a:solidFill>
              <a:schemeClr val="tx1"/>
            </a:solidFill>
          </a:ln>
        </p:spPr>
      </p:pic>
    </p:spTree>
    <p:extLst>
      <p:ext uri="{BB962C8B-B14F-4D97-AF65-F5344CB8AC3E}">
        <p14:creationId xmlns:p14="http://schemas.microsoft.com/office/powerpoint/2010/main" val="585983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Predicting Rain – </a:t>
            </a:r>
            <a:r>
              <a:rPr lang="en-US" i="1" dirty="0"/>
              <a:t>k</a:t>
            </a:r>
            <a:r>
              <a:rPr lang="en-US" dirty="0"/>
              <a:t>-NN with </a:t>
            </a:r>
            <a:r>
              <a:rPr lang="en-US" i="1" dirty="0"/>
              <a:t>k</a:t>
            </a:r>
            <a:r>
              <a:rPr lang="en-US" dirty="0"/>
              <a:t>=1</a:t>
            </a:r>
            <a:endParaRPr lang="en-US" i="1" dirty="0"/>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20</a:t>
            </a:fld>
            <a:endParaRPr lang="en-US"/>
          </a:p>
        </p:txBody>
      </p:sp>
      <p:sp>
        <p:nvSpPr>
          <p:cNvPr id="12" name="TextBox 11">
            <a:extLst>
              <a:ext uri="{FF2B5EF4-FFF2-40B4-BE49-F238E27FC236}">
                <a16:creationId xmlns:a16="http://schemas.microsoft.com/office/drawing/2014/main" id="{4DC56109-6A4E-4AD4-925C-48E0712ED229}"/>
              </a:ext>
            </a:extLst>
          </p:cNvPr>
          <p:cNvSpPr txBox="1"/>
          <p:nvPr/>
        </p:nvSpPr>
        <p:spPr>
          <a:xfrm>
            <a:off x="179512" y="2566440"/>
            <a:ext cx="5040560" cy="3046988"/>
          </a:xfrm>
          <a:prstGeom prst="rect">
            <a:avLst/>
          </a:prstGeom>
          <a:noFill/>
        </p:spPr>
        <p:txBody>
          <a:bodyPr wrap="square" rtlCol="0">
            <a:spAutoFit/>
          </a:bodyPr>
          <a:lstStyle/>
          <a:p>
            <a:pPr marL="342900" indent="-342900">
              <a:buFont typeface="Arial" panose="020B0604020202020204" pitchFamily="34" charset="0"/>
              <a:buChar char="•"/>
            </a:pPr>
            <a:r>
              <a:rPr lang="en-US" dirty="0"/>
              <a:t>Using </a:t>
            </a:r>
            <a:r>
              <a:rPr lang="en-US" i="1" dirty="0"/>
              <a:t>k</a:t>
            </a:r>
            <a:r>
              <a:rPr lang="en-US" dirty="0"/>
              <a:t>=1, we correctly classify 82.7% of all records.</a:t>
            </a:r>
          </a:p>
          <a:p>
            <a:pPr marL="342900" indent="-342900">
              <a:buFont typeface="Arial" panose="020B0604020202020204" pitchFamily="34" charset="0"/>
              <a:buChar char="•"/>
            </a:pPr>
            <a:r>
              <a:rPr lang="en-US" dirty="0"/>
              <a:t>We correctly classify 54.6% of rainy days, while correctly classifying 89.7% of dry days.</a:t>
            </a:r>
          </a:p>
          <a:p>
            <a:pPr marL="342900" indent="-342900">
              <a:buFont typeface="Arial" panose="020B0604020202020204" pitchFamily="34" charset="0"/>
              <a:buChar char="•"/>
            </a:pPr>
            <a:r>
              <a:rPr lang="en-US" dirty="0"/>
              <a:t>Of those days we predicted to be rainy, only 56.6% actually were rainy.</a:t>
            </a:r>
          </a:p>
        </p:txBody>
      </p:sp>
      <p:pic>
        <p:nvPicPr>
          <p:cNvPr id="6" name="Content Placeholder 5">
            <a:extLst>
              <a:ext uri="{FF2B5EF4-FFF2-40B4-BE49-F238E27FC236}">
                <a16:creationId xmlns:a16="http://schemas.microsoft.com/office/drawing/2014/main" id="{3D7C8835-78C8-4826-B588-4D1640437DB9}"/>
              </a:ext>
            </a:extLst>
          </p:cNvPr>
          <p:cNvPicPr>
            <a:picLocks noGrp="1" noChangeAspect="1"/>
          </p:cNvPicPr>
          <p:nvPr>
            <p:ph idx="1"/>
          </p:nvPr>
        </p:nvPicPr>
        <p:blipFill>
          <a:blip r:embed="rId3"/>
          <a:stretch>
            <a:fillRect/>
          </a:stretch>
        </p:blipFill>
        <p:spPr>
          <a:xfrm>
            <a:off x="1490957" y="1340768"/>
            <a:ext cx="6162085" cy="1008112"/>
          </a:xfrm>
          <a:prstGeom prst="rect">
            <a:avLst/>
          </a:prstGeom>
          <a:ln>
            <a:solidFill>
              <a:schemeClr val="tx1"/>
            </a:solidFill>
          </a:ln>
        </p:spPr>
      </p:pic>
      <p:pic>
        <p:nvPicPr>
          <p:cNvPr id="7" name="Picture 6">
            <a:extLst>
              <a:ext uri="{FF2B5EF4-FFF2-40B4-BE49-F238E27FC236}">
                <a16:creationId xmlns:a16="http://schemas.microsoft.com/office/drawing/2014/main" id="{AF6FA64C-5A38-409B-B42F-12E085DBA961}"/>
              </a:ext>
            </a:extLst>
          </p:cNvPr>
          <p:cNvPicPr>
            <a:picLocks noChangeAspect="1"/>
          </p:cNvPicPr>
          <p:nvPr/>
        </p:nvPicPr>
        <p:blipFill>
          <a:blip r:embed="rId4"/>
          <a:stretch>
            <a:fillRect/>
          </a:stretch>
        </p:blipFill>
        <p:spPr>
          <a:xfrm>
            <a:off x="5436096" y="2566440"/>
            <a:ext cx="3250704" cy="3824358"/>
          </a:xfrm>
          <a:prstGeom prst="rect">
            <a:avLst/>
          </a:prstGeom>
          <a:ln>
            <a:solidFill>
              <a:schemeClr val="tx1"/>
            </a:solidFill>
          </a:ln>
        </p:spPr>
      </p:pic>
    </p:spTree>
    <p:extLst>
      <p:ext uri="{BB962C8B-B14F-4D97-AF65-F5344CB8AC3E}">
        <p14:creationId xmlns:p14="http://schemas.microsoft.com/office/powerpoint/2010/main" val="1473239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23C4D40-3968-48E2-8EB0-428AF38639CE}"/>
              </a:ext>
            </a:extLst>
          </p:cNvPr>
          <p:cNvPicPr>
            <a:picLocks noGrp="1" noChangeAspect="1"/>
          </p:cNvPicPr>
          <p:nvPr>
            <p:ph idx="1"/>
          </p:nvPr>
        </p:nvPicPr>
        <p:blipFill>
          <a:blip r:embed="rId3"/>
          <a:stretch>
            <a:fillRect/>
          </a:stretch>
        </p:blipFill>
        <p:spPr>
          <a:xfrm>
            <a:off x="1846040" y="1187557"/>
            <a:ext cx="4824536" cy="1826431"/>
          </a:xfrm>
          <a:prstGeom prst="rect">
            <a:avLst/>
          </a:prstGeom>
          <a:ln>
            <a:solidFill>
              <a:schemeClr val="tx1"/>
            </a:solidFill>
          </a:ln>
        </p:spPr>
      </p:pic>
      <p:sp>
        <p:nvSpPr>
          <p:cNvPr id="2" name="Title 1"/>
          <p:cNvSpPr>
            <a:spLocks noGrp="1"/>
          </p:cNvSpPr>
          <p:nvPr>
            <p:ph type="title"/>
          </p:nvPr>
        </p:nvSpPr>
        <p:spPr/>
        <p:txBody>
          <a:bodyPr>
            <a:normAutofit fontScale="90000"/>
          </a:bodyPr>
          <a:lstStyle/>
          <a:p>
            <a:r>
              <a:rPr lang="en-US" dirty="0"/>
              <a:t>Classifying New Record with </a:t>
            </a:r>
            <a:r>
              <a:rPr lang="en-US" i="1" dirty="0"/>
              <a:t>k</a:t>
            </a:r>
            <a:r>
              <a:rPr lang="en-US" dirty="0"/>
              <a:t>-NN</a:t>
            </a:r>
            <a:endParaRPr lang="en-US" i="1" dirty="0"/>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21</a:t>
            </a:fld>
            <a:endParaRPr lang="en-US"/>
          </a:p>
        </p:txBody>
      </p:sp>
      <p:sp>
        <p:nvSpPr>
          <p:cNvPr id="8" name="TextBox 7">
            <a:extLst>
              <a:ext uri="{FF2B5EF4-FFF2-40B4-BE49-F238E27FC236}">
                <a16:creationId xmlns:a16="http://schemas.microsoft.com/office/drawing/2014/main" id="{2D69454D-9B4F-468B-A156-B2FBCBAEB74A}"/>
              </a:ext>
            </a:extLst>
          </p:cNvPr>
          <p:cNvSpPr txBox="1"/>
          <p:nvPr/>
        </p:nvSpPr>
        <p:spPr>
          <a:xfrm>
            <a:off x="457200" y="3003158"/>
            <a:ext cx="8229600" cy="2308324"/>
          </a:xfrm>
          <a:prstGeom prst="rect">
            <a:avLst/>
          </a:prstGeom>
          <a:noFill/>
        </p:spPr>
        <p:txBody>
          <a:bodyPr wrap="square" rtlCol="0">
            <a:spAutoFit/>
          </a:bodyPr>
          <a:lstStyle/>
          <a:p>
            <a:pPr marL="342900" indent="-342900">
              <a:buFont typeface="Arial" panose="020B0604020202020204" pitchFamily="34" charset="0"/>
              <a:buChar char="•"/>
            </a:pPr>
            <a:r>
              <a:rPr lang="en-US" dirty="0"/>
              <a:t>Using </a:t>
            </a:r>
            <a:r>
              <a:rPr lang="en-US" i="1" dirty="0"/>
              <a:t>k</a:t>
            </a:r>
            <a:r>
              <a:rPr lang="en-US" dirty="0"/>
              <a:t>=1, the </a:t>
            </a:r>
            <a:r>
              <a:rPr lang="en-US" i="1" dirty="0"/>
              <a:t>k</a:t>
            </a:r>
            <a:r>
              <a:rPr lang="en-US" dirty="0"/>
              <a:t>-NN algorithm finds the single closest neighbor and classifies the new record based on the class of that neighbor (or as the majority class of the 1 nearest neighbor).</a:t>
            </a:r>
          </a:p>
          <a:p>
            <a:pPr marL="342900" indent="-342900">
              <a:buFont typeface="Arial" panose="020B0604020202020204" pitchFamily="34" charset="0"/>
              <a:buChar char="•"/>
            </a:pPr>
            <a:r>
              <a:rPr lang="en-US" dirty="0"/>
              <a:t>In this case, the record is classified as a “0” – it is not predicted to rain tomorrow.</a:t>
            </a:r>
          </a:p>
        </p:txBody>
      </p:sp>
      <p:sp>
        <p:nvSpPr>
          <p:cNvPr id="9" name="Oval 8">
            <a:extLst>
              <a:ext uri="{FF2B5EF4-FFF2-40B4-BE49-F238E27FC236}">
                <a16:creationId xmlns:a16="http://schemas.microsoft.com/office/drawing/2014/main" id="{689BA957-3977-4BF2-B87D-78C816FC9E31}"/>
              </a:ext>
            </a:extLst>
          </p:cNvPr>
          <p:cNvSpPr/>
          <p:nvPr/>
        </p:nvSpPr>
        <p:spPr>
          <a:xfrm>
            <a:off x="1619672" y="1534218"/>
            <a:ext cx="1018456" cy="288032"/>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703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Finding the Optimal </a:t>
            </a:r>
            <a:r>
              <a:rPr lang="en-US" i="1" dirty="0"/>
              <a:t>k</a:t>
            </a:r>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22</a:t>
            </a:fld>
            <a:endParaRPr lang="en-US"/>
          </a:p>
        </p:txBody>
      </p:sp>
      <p:sp>
        <p:nvSpPr>
          <p:cNvPr id="8" name="TextBox 7">
            <a:extLst>
              <a:ext uri="{FF2B5EF4-FFF2-40B4-BE49-F238E27FC236}">
                <a16:creationId xmlns:a16="http://schemas.microsoft.com/office/drawing/2014/main" id="{2D69454D-9B4F-468B-A156-B2FBCBAEB74A}"/>
              </a:ext>
            </a:extLst>
          </p:cNvPr>
          <p:cNvSpPr txBox="1"/>
          <p:nvPr/>
        </p:nvSpPr>
        <p:spPr>
          <a:xfrm>
            <a:off x="278604" y="3646646"/>
            <a:ext cx="5589540" cy="1200329"/>
          </a:xfrm>
          <a:prstGeom prst="rect">
            <a:avLst/>
          </a:prstGeom>
          <a:noFill/>
        </p:spPr>
        <p:txBody>
          <a:bodyPr wrap="square" rtlCol="0">
            <a:spAutoFit/>
          </a:bodyPr>
          <a:lstStyle/>
          <a:p>
            <a:pPr marL="342900" indent="-342900">
              <a:buFont typeface="Arial" panose="020B0604020202020204" pitchFamily="34" charset="0"/>
              <a:buChar char="•"/>
            </a:pPr>
            <a:r>
              <a:rPr lang="en-US" dirty="0"/>
              <a:t>Here we see that the maximum accuracy of 0.879147 occurs at </a:t>
            </a:r>
            <a:r>
              <a:rPr lang="en-US" i="1" dirty="0"/>
              <a:t>k</a:t>
            </a:r>
            <a:r>
              <a:rPr lang="en-US" dirty="0"/>
              <a:t>=75.</a:t>
            </a:r>
          </a:p>
        </p:txBody>
      </p:sp>
      <p:pic>
        <p:nvPicPr>
          <p:cNvPr id="6" name="Content Placeholder 5">
            <a:extLst>
              <a:ext uri="{FF2B5EF4-FFF2-40B4-BE49-F238E27FC236}">
                <a16:creationId xmlns:a16="http://schemas.microsoft.com/office/drawing/2014/main" id="{7F20E104-E159-4C71-B68D-2547396443AD}"/>
              </a:ext>
            </a:extLst>
          </p:cNvPr>
          <p:cNvPicPr>
            <a:picLocks noGrp="1" noChangeAspect="1"/>
          </p:cNvPicPr>
          <p:nvPr>
            <p:ph idx="1"/>
          </p:nvPr>
        </p:nvPicPr>
        <p:blipFill>
          <a:blip r:embed="rId3"/>
          <a:stretch>
            <a:fillRect/>
          </a:stretch>
        </p:blipFill>
        <p:spPr>
          <a:xfrm>
            <a:off x="195263" y="1251864"/>
            <a:ext cx="7298138" cy="1385048"/>
          </a:xfrm>
          <a:prstGeom prst="rect">
            <a:avLst/>
          </a:prstGeom>
          <a:ln>
            <a:solidFill>
              <a:schemeClr val="tx1"/>
            </a:solidFill>
          </a:ln>
        </p:spPr>
      </p:pic>
      <p:pic>
        <p:nvPicPr>
          <p:cNvPr id="9" name="Picture 8">
            <a:extLst>
              <a:ext uri="{FF2B5EF4-FFF2-40B4-BE49-F238E27FC236}">
                <a16:creationId xmlns:a16="http://schemas.microsoft.com/office/drawing/2014/main" id="{05BE635B-3C48-411C-8F13-5455EA34D432}"/>
              </a:ext>
            </a:extLst>
          </p:cNvPr>
          <p:cNvPicPr>
            <a:picLocks noChangeAspect="1"/>
          </p:cNvPicPr>
          <p:nvPr/>
        </p:nvPicPr>
        <p:blipFill>
          <a:blip r:embed="rId4"/>
          <a:stretch>
            <a:fillRect/>
          </a:stretch>
        </p:blipFill>
        <p:spPr>
          <a:xfrm>
            <a:off x="272680" y="2822177"/>
            <a:ext cx="5451448" cy="497907"/>
          </a:xfrm>
          <a:prstGeom prst="rect">
            <a:avLst/>
          </a:prstGeom>
          <a:ln>
            <a:solidFill>
              <a:schemeClr val="tx1"/>
            </a:solidFill>
          </a:ln>
        </p:spPr>
      </p:pic>
      <p:pic>
        <p:nvPicPr>
          <p:cNvPr id="12" name="Picture 11">
            <a:extLst>
              <a:ext uri="{FF2B5EF4-FFF2-40B4-BE49-F238E27FC236}">
                <a16:creationId xmlns:a16="http://schemas.microsoft.com/office/drawing/2014/main" id="{5266886C-3653-43BE-9EF1-7C141007BBA6}"/>
              </a:ext>
            </a:extLst>
          </p:cNvPr>
          <p:cNvPicPr>
            <a:picLocks noChangeAspect="1"/>
          </p:cNvPicPr>
          <p:nvPr/>
        </p:nvPicPr>
        <p:blipFill>
          <a:blip r:embed="rId5"/>
          <a:stretch>
            <a:fillRect/>
          </a:stretch>
        </p:blipFill>
        <p:spPr>
          <a:xfrm>
            <a:off x="6029325" y="3562075"/>
            <a:ext cx="2657475" cy="3019425"/>
          </a:xfrm>
          <a:prstGeom prst="rect">
            <a:avLst/>
          </a:prstGeom>
          <a:ln>
            <a:solidFill>
              <a:schemeClr val="tx1"/>
            </a:solidFill>
          </a:ln>
        </p:spPr>
      </p:pic>
    </p:spTree>
    <p:extLst>
      <p:ext uri="{BB962C8B-B14F-4D97-AF65-F5344CB8AC3E}">
        <p14:creationId xmlns:p14="http://schemas.microsoft.com/office/powerpoint/2010/main" val="2847036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EC57E0E-955E-45C6-84AA-C3004ABA6287}"/>
              </a:ext>
            </a:extLst>
          </p:cNvPr>
          <p:cNvPicPr>
            <a:picLocks noGrp="1" noChangeAspect="1"/>
          </p:cNvPicPr>
          <p:nvPr>
            <p:ph idx="1"/>
          </p:nvPr>
        </p:nvPicPr>
        <p:blipFill>
          <a:blip r:embed="rId3"/>
          <a:stretch>
            <a:fillRect/>
          </a:stretch>
        </p:blipFill>
        <p:spPr>
          <a:xfrm>
            <a:off x="1033395" y="1216002"/>
            <a:ext cx="7299032" cy="2896582"/>
          </a:xfrm>
          <a:prstGeom prst="rect">
            <a:avLst/>
          </a:prstGeom>
          <a:ln>
            <a:solidFill>
              <a:schemeClr val="tx1"/>
            </a:solidFill>
          </a:ln>
        </p:spPr>
      </p:pic>
      <p:sp>
        <p:nvSpPr>
          <p:cNvPr id="2" name="Title 1"/>
          <p:cNvSpPr>
            <a:spLocks noGrp="1"/>
          </p:cNvSpPr>
          <p:nvPr>
            <p:ph type="title"/>
          </p:nvPr>
        </p:nvSpPr>
        <p:spPr/>
        <p:txBody>
          <a:bodyPr>
            <a:noAutofit/>
          </a:bodyPr>
          <a:lstStyle/>
          <a:p>
            <a:r>
              <a:rPr lang="en-US" sz="3200" dirty="0"/>
              <a:t>Classifying New Record Using Best </a:t>
            </a:r>
            <a:r>
              <a:rPr lang="en-US" sz="3200" i="1" dirty="0"/>
              <a:t>k</a:t>
            </a:r>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23</a:t>
            </a:fld>
            <a:endParaRPr lang="en-US"/>
          </a:p>
        </p:txBody>
      </p:sp>
      <p:sp>
        <p:nvSpPr>
          <p:cNvPr id="8" name="TextBox 7">
            <a:extLst>
              <a:ext uri="{FF2B5EF4-FFF2-40B4-BE49-F238E27FC236}">
                <a16:creationId xmlns:a16="http://schemas.microsoft.com/office/drawing/2014/main" id="{2D69454D-9B4F-468B-A156-B2FBCBAEB74A}"/>
              </a:ext>
            </a:extLst>
          </p:cNvPr>
          <p:cNvSpPr txBox="1"/>
          <p:nvPr/>
        </p:nvSpPr>
        <p:spPr>
          <a:xfrm>
            <a:off x="564170" y="4147851"/>
            <a:ext cx="82296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Using </a:t>
            </a:r>
            <a:r>
              <a:rPr lang="en-US" sz="2000" i="1" dirty="0"/>
              <a:t>k</a:t>
            </a:r>
            <a:r>
              <a:rPr lang="en-US" sz="2000" dirty="0"/>
              <a:t>=75, the </a:t>
            </a:r>
            <a:r>
              <a:rPr lang="en-US" sz="2000" i="1" dirty="0"/>
              <a:t>k</a:t>
            </a:r>
            <a:r>
              <a:rPr lang="en-US" sz="2000" dirty="0"/>
              <a:t>-NN algorithm finds the 75 closest neighbors and classifies the new record based on the majority class of those 75.</a:t>
            </a:r>
          </a:p>
          <a:p>
            <a:pPr marL="342900" indent="-342900">
              <a:buFont typeface="Arial" panose="020B0604020202020204" pitchFamily="34" charset="0"/>
              <a:buChar char="•"/>
            </a:pPr>
            <a:r>
              <a:rPr lang="en-US" sz="2000" dirty="0"/>
              <a:t>Again, the record is classified as a “0” – rain is not predicted tomorrow. </a:t>
            </a:r>
          </a:p>
          <a:p>
            <a:pPr marL="342900" indent="-342900">
              <a:buFont typeface="Arial" panose="020B0604020202020204" pitchFamily="34" charset="0"/>
              <a:buChar char="•"/>
            </a:pPr>
            <a:r>
              <a:rPr lang="en-US" sz="2000" dirty="0"/>
              <a:t>The output also tells us that ~77% of the 75 nearest neighbors are 0s.</a:t>
            </a:r>
          </a:p>
        </p:txBody>
      </p:sp>
      <p:sp>
        <p:nvSpPr>
          <p:cNvPr id="9" name="Oval 8">
            <a:extLst>
              <a:ext uri="{FF2B5EF4-FFF2-40B4-BE49-F238E27FC236}">
                <a16:creationId xmlns:a16="http://schemas.microsoft.com/office/drawing/2014/main" id="{689BA957-3977-4BF2-B87D-78C816FC9E31}"/>
              </a:ext>
            </a:extLst>
          </p:cNvPr>
          <p:cNvSpPr/>
          <p:nvPr/>
        </p:nvSpPr>
        <p:spPr>
          <a:xfrm>
            <a:off x="811572" y="1216002"/>
            <a:ext cx="1384163" cy="556814"/>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691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210" y="2514847"/>
            <a:ext cx="8749478" cy="2694120"/>
          </a:xfrm>
        </p:spPr>
        <p:txBody>
          <a:bodyPr/>
          <a:lstStyle/>
          <a:p>
            <a:pPr>
              <a:buFont typeface="Arial" panose="020B0604020202020204" pitchFamily="34" charset="0"/>
              <a:buChar char="•"/>
            </a:pPr>
            <a:r>
              <a:rPr lang="en-US" sz="1800" dirty="0"/>
              <a:t>Using the metrics resulting from the confusion matrices, the </a:t>
            </a:r>
            <a:r>
              <a:rPr lang="en-US" sz="1800" i="1" dirty="0"/>
              <a:t>k</a:t>
            </a:r>
            <a:r>
              <a:rPr lang="en-US" sz="1800" dirty="0"/>
              <a:t>-NN algorithm with k=75 performed better specifically at identifying dry days.</a:t>
            </a:r>
          </a:p>
          <a:p>
            <a:pPr>
              <a:buFont typeface="Arial" panose="020B0604020202020204" pitchFamily="34" charset="0"/>
              <a:buChar char="•"/>
            </a:pPr>
            <a:r>
              <a:rPr lang="en-US" sz="1800" dirty="0"/>
              <a:t>However, the discriminant analysis model was more accurate overall and performed better at predicting rainy days.</a:t>
            </a:r>
          </a:p>
          <a:p>
            <a:pPr>
              <a:buFont typeface="Arial" panose="020B0604020202020204" pitchFamily="34" charset="0"/>
              <a:buChar char="•"/>
            </a:pPr>
            <a:r>
              <a:rPr lang="en-US" sz="1800" dirty="0"/>
              <a:t>If our goal is exclusively to identify as many rainy days as possible, we should use the discriminant analysis model.</a:t>
            </a:r>
          </a:p>
          <a:p>
            <a:pPr>
              <a:buFont typeface="Arial" panose="020B0604020202020204" pitchFamily="34" charset="0"/>
              <a:buChar char="•"/>
            </a:pPr>
            <a:r>
              <a:rPr lang="en-US" sz="1800" dirty="0"/>
              <a:t>In reality, when we think about how rain is predicted in a weather forecast, rather than using these models to predict firmly whether or not it will rain, it would likely be more useful to use the model(s) to determine the probability that it will rain tomorrow. In this case, the discriminant analysis model will be more useful, as you can calculate probabilities using the classification scores.</a:t>
            </a:r>
            <a:endParaRPr lang="en-US" sz="1600" dirty="0"/>
          </a:p>
        </p:txBody>
      </p:sp>
      <p:sp>
        <p:nvSpPr>
          <p:cNvPr id="2" name="Title 1"/>
          <p:cNvSpPr>
            <a:spLocks noGrp="1"/>
          </p:cNvSpPr>
          <p:nvPr>
            <p:ph type="title"/>
          </p:nvPr>
        </p:nvSpPr>
        <p:spPr>
          <a:xfrm>
            <a:off x="457200" y="274638"/>
            <a:ext cx="8229600" cy="1143000"/>
          </a:xfrm>
        </p:spPr>
        <p:txBody>
          <a:bodyPr>
            <a:normAutofit/>
          </a:bodyPr>
          <a:lstStyle/>
          <a:p>
            <a:r>
              <a:rPr lang="en-US" dirty="0"/>
              <a:t>Summary</a:t>
            </a:r>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24</a:t>
            </a:fld>
            <a:endParaRPr lang="en-US"/>
          </a:p>
        </p:txBody>
      </p:sp>
      <p:graphicFrame>
        <p:nvGraphicFramePr>
          <p:cNvPr id="3" name="Table 2">
            <a:extLst>
              <a:ext uri="{FF2B5EF4-FFF2-40B4-BE49-F238E27FC236}">
                <a16:creationId xmlns:a16="http://schemas.microsoft.com/office/drawing/2014/main" id="{3C3979E9-9330-472C-826C-B5AE46349F3D}"/>
              </a:ext>
            </a:extLst>
          </p:cNvPr>
          <p:cNvGraphicFramePr>
            <a:graphicFrameLocks noGrp="1"/>
          </p:cNvGraphicFramePr>
          <p:nvPr>
            <p:extLst>
              <p:ext uri="{D42A27DB-BD31-4B8C-83A1-F6EECF244321}">
                <p14:modId xmlns:p14="http://schemas.microsoft.com/office/powerpoint/2010/main" val="282412677"/>
              </p:ext>
            </p:extLst>
          </p:nvPr>
        </p:nvGraphicFramePr>
        <p:xfrm>
          <a:off x="908050" y="1417638"/>
          <a:ext cx="7327899" cy="952500"/>
        </p:xfrm>
        <a:graphic>
          <a:graphicData uri="http://schemas.openxmlformats.org/drawingml/2006/table">
            <a:tbl>
              <a:tblPr/>
              <a:tblGrid>
                <a:gridCol w="1093007">
                  <a:extLst>
                    <a:ext uri="{9D8B030D-6E8A-4147-A177-3AD203B41FA5}">
                      <a16:colId xmlns:a16="http://schemas.microsoft.com/office/drawing/2014/main" val="1878759492"/>
                    </a:ext>
                  </a:extLst>
                </a:gridCol>
                <a:gridCol w="3535640">
                  <a:extLst>
                    <a:ext uri="{9D8B030D-6E8A-4147-A177-3AD203B41FA5}">
                      <a16:colId xmlns:a16="http://schemas.microsoft.com/office/drawing/2014/main" val="2544692703"/>
                    </a:ext>
                  </a:extLst>
                </a:gridCol>
                <a:gridCol w="674813">
                  <a:extLst>
                    <a:ext uri="{9D8B030D-6E8A-4147-A177-3AD203B41FA5}">
                      <a16:colId xmlns:a16="http://schemas.microsoft.com/office/drawing/2014/main" val="581745555"/>
                    </a:ext>
                  </a:extLst>
                </a:gridCol>
                <a:gridCol w="674813">
                  <a:extLst>
                    <a:ext uri="{9D8B030D-6E8A-4147-A177-3AD203B41FA5}">
                      <a16:colId xmlns:a16="http://schemas.microsoft.com/office/drawing/2014/main" val="67374925"/>
                    </a:ext>
                  </a:extLst>
                </a:gridCol>
                <a:gridCol w="674813">
                  <a:extLst>
                    <a:ext uri="{9D8B030D-6E8A-4147-A177-3AD203B41FA5}">
                      <a16:colId xmlns:a16="http://schemas.microsoft.com/office/drawing/2014/main" val="729522721"/>
                    </a:ext>
                  </a:extLst>
                </a:gridCol>
                <a:gridCol w="674813">
                  <a:extLst>
                    <a:ext uri="{9D8B030D-6E8A-4147-A177-3AD203B41FA5}">
                      <a16:colId xmlns:a16="http://schemas.microsoft.com/office/drawing/2014/main" val="1158275199"/>
                    </a:ext>
                  </a:extLst>
                </a:gridCol>
              </a:tblGrid>
              <a:tr h="381000">
                <a:tc>
                  <a:txBody>
                    <a:bodyPr/>
                    <a:lstStyle/>
                    <a:p>
                      <a:pPr algn="l" fontAlgn="b"/>
                      <a:r>
                        <a:rPr lang="en-US" sz="1100" b="1" i="0" u="none" strike="noStrike">
                          <a:solidFill>
                            <a:srgbClr val="000000"/>
                          </a:solidFill>
                          <a:effectLst/>
                          <a:latin typeface="Calibri" panose="020F0502020204030204" pitchFamily="34" charset="0"/>
                        </a:rPr>
                        <a:t>Model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Sensitivity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Specificity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3096668"/>
                  </a:ext>
                </a:extLst>
              </a:tr>
              <a:tr h="190500">
                <a:tc>
                  <a:txBody>
                    <a:bodyPr/>
                    <a:lstStyle/>
                    <a:p>
                      <a:pPr algn="l" fontAlgn="b"/>
                      <a:r>
                        <a:rPr lang="en-US" sz="1100" b="0" i="0" u="none" strike="noStrike">
                          <a:solidFill>
                            <a:srgbClr val="000000"/>
                          </a:solidFill>
                          <a:effectLst/>
                          <a:latin typeface="Calibri" panose="020F0502020204030204" pitchFamily="34" charset="0"/>
                        </a:rPr>
                        <a:t>rain.da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Discriminant analysis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65.3%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95.5%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78.1%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EB84"/>
                    </a:solidFill>
                  </a:tcPr>
                </a:tc>
                <a:extLst>
                  <a:ext uri="{0D108BD9-81ED-4DB2-BD59-A6C34878D82A}">
                    <a16:rowId xmlns:a16="http://schemas.microsoft.com/office/drawing/2014/main" val="1409330634"/>
                  </a:ext>
                </a:extLst>
              </a:tr>
              <a:tr h="190500">
                <a:tc>
                  <a:txBody>
                    <a:bodyPr/>
                    <a:lstStyle/>
                    <a:p>
                      <a:pPr algn="l" fontAlgn="b"/>
                      <a:r>
                        <a:rPr lang="en-US" sz="1100" b="0" i="0" u="none" strike="noStrike">
                          <a:solidFill>
                            <a:srgbClr val="000000"/>
                          </a:solidFill>
                          <a:effectLst/>
                          <a:latin typeface="Calibri" panose="020F0502020204030204" pitchFamily="34" charset="0"/>
                        </a:rPr>
                        <a:t>knn.pred.1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k-NN with k=1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54.6%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89.7%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56.6%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8696B"/>
                    </a:solidFill>
                  </a:tcPr>
                </a:tc>
                <a:extLst>
                  <a:ext uri="{0D108BD9-81ED-4DB2-BD59-A6C34878D82A}">
                    <a16:rowId xmlns:a16="http://schemas.microsoft.com/office/drawing/2014/main" val="2051434500"/>
                  </a:ext>
                </a:extLst>
              </a:tr>
              <a:tr h="190500">
                <a:tc>
                  <a:txBody>
                    <a:bodyPr/>
                    <a:lstStyle/>
                    <a:p>
                      <a:pPr algn="l" fontAlgn="b"/>
                      <a:r>
                        <a:rPr lang="en-US" sz="1100" b="0" i="0" u="none" strike="noStrike">
                          <a:solidFill>
                            <a:srgbClr val="000000"/>
                          </a:solidFill>
                          <a:effectLst/>
                          <a:latin typeface="Calibri" panose="020F0502020204030204" pitchFamily="34" charset="0"/>
                        </a:rPr>
                        <a:t>knn.pred.best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k-NN with optimal k (k=75)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53.4%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96.5%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100" b="0" i="0" u="none" strike="noStrike" dirty="0">
                          <a:solidFill>
                            <a:srgbClr val="000000"/>
                          </a:solidFill>
                          <a:effectLst/>
                          <a:latin typeface="Calibri" panose="020F0502020204030204" pitchFamily="34" charset="0"/>
                        </a:rPr>
                        <a:t>78.8%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2421010807"/>
                  </a:ext>
                </a:extLst>
              </a:tr>
            </a:tbl>
          </a:graphicData>
        </a:graphic>
      </p:graphicFrame>
    </p:spTree>
    <p:extLst>
      <p:ext uri="{BB962C8B-B14F-4D97-AF65-F5344CB8AC3E}">
        <p14:creationId xmlns:p14="http://schemas.microsoft.com/office/powerpoint/2010/main" val="336768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EDA: Box Plots</a:t>
            </a:r>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3</a:t>
            </a:fld>
            <a:endParaRPr lang="en-US"/>
          </a:p>
        </p:txBody>
      </p:sp>
      <p:pic>
        <p:nvPicPr>
          <p:cNvPr id="5" name="Picture 4">
            <a:extLst>
              <a:ext uri="{FF2B5EF4-FFF2-40B4-BE49-F238E27FC236}">
                <a16:creationId xmlns:a16="http://schemas.microsoft.com/office/drawing/2014/main" id="{C982D660-9374-4834-9AB6-4756282A810F}"/>
              </a:ext>
            </a:extLst>
          </p:cNvPr>
          <p:cNvPicPr>
            <a:picLocks noChangeAspect="1"/>
          </p:cNvPicPr>
          <p:nvPr/>
        </p:nvPicPr>
        <p:blipFill>
          <a:blip r:embed="rId3"/>
          <a:stretch>
            <a:fillRect/>
          </a:stretch>
        </p:blipFill>
        <p:spPr>
          <a:xfrm>
            <a:off x="5423" y="1368178"/>
            <a:ext cx="9138577" cy="5040560"/>
          </a:xfrm>
          <a:prstGeom prst="rect">
            <a:avLst/>
          </a:prstGeom>
          <a:ln>
            <a:solidFill>
              <a:schemeClr val="tx1"/>
            </a:solidFill>
          </a:ln>
        </p:spPr>
      </p:pic>
    </p:spTree>
    <p:extLst>
      <p:ext uri="{BB962C8B-B14F-4D97-AF65-F5344CB8AC3E}">
        <p14:creationId xmlns:p14="http://schemas.microsoft.com/office/powerpoint/2010/main" val="97468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EDA: Box Plots</a:t>
            </a:r>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4</a:t>
            </a:fld>
            <a:endParaRPr lang="en-US"/>
          </a:p>
        </p:txBody>
      </p:sp>
      <p:pic>
        <p:nvPicPr>
          <p:cNvPr id="3" name="Picture 2">
            <a:extLst>
              <a:ext uri="{FF2B5EF4-FFF2-40B4-BE49-F238E27FC236}">
                <a16:creationId xmlns:a16="http://schemas.microsoft.com/office/drawing/2014/main" id="{D7E4008E-CF07-4E7C-B358-69DB6F5E2F2F}"/>
              </a:ext>
            </a:extLst>
          </p:cNvPr>
          <p:cNvPicPr>
            <a:picLocks noChangeAspect="1"/>
          </p:cNvPicPr>
          <p:nvPr/>
        </p:nvPicPr>
        <p:blipFill>
          <a:blip r:embed="rId3"/>
          <a:stretch>
            <a:fillRect/>
          </a:stretch>
        </p:blipFill>
        <p:spPr>
          <a:xfrm>
            <a:off x="0" y="1368178"/>
            <a:ext cx="9138577" cy="5040560"/>
          </a:xfrm>
          <a:prstGeom prst="rect">
            <a:avLst/>
          </a:prstGeom>
          <a:ln>
            <a:solidFill>
              <a:schemeClr val="tx1"/>
            </a:solidFill>
          </a:ln>
        </p:spPr>
      </p:pic>
    </p:spTree>
    <p:extLst>
      <p:ext uri="{BB962C8B-B14F-4D97-AF65-F5344CB8AC3E}">
        <p14:creationId xmlns:p14="http://schemas.microsoft.com/office/powerpoint/2010/main" val="395676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EDA: Box Plots</a:t>
            </a:r>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5</a:t>
            </a:fld>
            <a:endParaRPr lang="en-US"/>
          </a:p>
        </p:txBody>
      </p:sp>
      <p:pic>
        <p:nvPicPr>
          <p:cNvPr id="5" name="Picture 4">
            <a:extLst>
              <a:ext uri="{FF2B5EF4-FFF2-40B4-BE49-F238E27FC236}">
                <a16:creationId xmlns:a16="http://schemas.microsoft.com/office/drawing/2014/main" id="{A8CFEFB5-BF5A-45C2-8C04-1DC618C140D6}"/>
              </a:ext>
            </a:extLst>
          </p:cNvPr>
          <p:cNvPicPr>
            <a:picLocks noChangeAspect="1"/>
          </p:cNvPicPr>
          <p:nvPr/>
        </p:nvPicPr>
        <p:blipFill>
          <a:blip r:embed="rId3"/>
          <a:stretch>
            <a:fillRect/>
          </a:stretch>
        </p:blipFill>
        <p:spPr>
          <a:xfrm>
            <a:off x="-1" y="1340767"/>
            <a:ext cx="9144001" cy="5043552"/>
          </a:xfrm>
          <a:prstGeom prst="rect">
            <a:avLst/>
          </a:prstGeom>
          <a:ln>
            <a:solidFill>
              <a:schemeClr val="tx1"/>
            </a:solidFill>
          </a:ln>
        </p:spPr>
      </p:pic>
    </p:spTree>
    <p:extLst>
      <p:ext uri="{BB962C8B-B14F-4D97-AF65-F5344CB8AC3E}">
        <p14:creationId xmlns:p14="http://schemas.microsoft.com/office/powerpoint/2010/main" val="369434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5A736E7-26E4-40E0-8ADA-3199C92D28DA}"/>
              </a:ext>
            </a:extLst>
          </p:cNvPr>
          <p:cNvSpPr>
            <a:spLocks noGrp="1"/>
          </p:cNvSpPr>
          <p:nvPr>
            <p:ph idx="1"/>
          </p:nvPr>
        </p:nvSpPr>
        <p:spPr/>
        <p:txBody>
          <a:bodyPr/>
          <a:lstStyle/>
          <a:p>
            <a:r>
              <a:rPr lang="en-US" i="1" dirty="0"/>
              <a:t>Rainfall</a:t>
            </a:r>
            <a:r>
              <a:rPr lang="en-US" dirty="0"/>
              <a:t> has a very strong positive skew</a:t>
            </a:r>
          </a:p>
          <a:p>
            <a:r>
              <a:rPr lang="en-US" dirty="0"/>
              <a:t>When the humidity is higher at 3PM, and when they sky is cloudy at 9AM and 3PM, it appears it is more likely to rain the next day.</a:t>
            </a:r>
          </a:p>
          <a:p>
            <a:r>
              <a:rPr lang="en-US" dirty="0"/>
              <a:t>When it is sunny, it is less likely to rain the next day.</a:t>
            </a:r>
          </a:p>
          <a:p>
            <a:endParaRPr lang="en-US" dirty="0"/>
          </a:p>
        </p:txBody>
      </p:sp>
      <p:sp>
        <p:nvSpPr>
          <p:cNvPr id="7" name="Title 6">
            <a:extLst>
              <a:ext uri="{FF2B5EF4-FFF2-40B4-BE49-F238E27FC236}">
                <a16:creationId xmlns:a16="http://schemas.microsoft.com/office/drawing/2014/main" id="{BE2619EF-7602-4894-A67C-D4439F1AD1E1}"/>
              </a:ext>
            </a:extLst>
          </p:cNvPr>
          <p:cNvSpPr>
            <a:spLocks noGrp="1"/>
          </p:cNvSpPr>
          <p:nvPr>
            <p:ph type="title"/>
          </p:nvPr>
        </p:nvSpPr>
        <p:spPr/>
        <p:txBody>
          <a:bodyPr/>
          <a:lstStyle/>
          <a:p>
            <a:r>
              <a:rPr lang="en-US" dirty="0"/>
              <a:t>EDA: Box Plot Findings</a:t>
            </a:r>
          </a:p>
        </p:txBody>
      </p:sp>
      <p:sp>
        <p:nvSpPr>
          <p:cNvPr id="6" name="Slide Number Placeholder 5">
            <a:extLst>
              <a:ext uri="{FF2B5EF4-FFF2-40B4-BE49-F238E27FC236}">
                <a16:creationId xmlns:a16="http://schemas.microsoft.com/office/drawing/2014/main" id="{CF82F13E-D6A8-4A46-939B-BE15FEF8BB24}"/>
              </a:ext>
            </a:extLst>
          </p:cNvPr>
          <p:cNvSpPr>
            <a:spLocks noGrp="1"/>
          </p:cNvSpPr>
          <p:nvPr>
            <p:ph type="sldNum" sz="quarter" idx="11"/>
          </p:nvPr>
        </p:nvSpPr>
        <p:spPr/>
        <p:txBody>
          <a:bodyPr/>
          <a:lstStyle/>
          <a:p>
            <a:pPr>
              <a:defRPr/>
            </a:pPr>
            <a:r>
              <a:rPr lang="en-US"/>
              <a:t>1-</a:t>
            </a:r>
            <a:fld id="{39D7CB99-6293-4525-9A31-B56D19FBB6E6}" type="slidenum">
              <a:rPr lang="en-US" smtClean="0"/>
              <a:pPr>
                <a:defRPr/>
              </a:pPr>
              <a:t>6</a:t>
            </a:fld>
            <a:endParaRPr lang="en-US"/>
          </a:p>
        </p:txBody>
      </p:sp>
    </p:spTree>
    <p:extLst>
      <p:ext uri="{BB962C8B-B14F-4D97-AF65-F5344CB8AC3E}">
        <p14:creationId xmlns:p14="http://schemas.microsoft.com/office/powerpoint/2010/main" val="151185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EDA: Contingency Table</a:t>
            </a:r>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7</a:t>
            </a:fld>
            <a:endParaRPr lang="en-US"/>
          </a:p>
        </p:txBody>
      </p:sp>
      <p:sp>
        <p:nvSpPr>
          <p:cNvPr id="10" name="TextBox 9">
            <a:extLst>
              <a:ext uri="{FF2B5EF4-FFF2-40B4-BE49-F238E27FC236}">
                <a16:creationId xmlns:a16="http://schemas.microsoft.com/office/drawing/2014/main" id="{B90F6D83-AD03-4725-B7FB-9732A1DF55D0}"/>
              </a:ext>
            </a:extLst>
          </p:cNvPr>
          <p:cNvSpPr txBox="1"/>
          <p:nvPr/>
        </p:nvSpPr>
        <p:spPr>
          <a:xfrm>
            <a:off x="211106" y="3583787"/>
            <a:ext cx="8721786" cy="2677656"/>
          </a:xfrm>
          <a:prstGeom prst="rect">
            <a:avLst/>
          </a:prstGeom>
          <a:noFill/>
        </p:spPr>
        <p:txBody>
          <a:bodyPr wrap="square" rtlCol="0">
            <a:spAutoFit/>
          </a:bodyPr>
          <a:lstStyle/>
          <a:p>
            <a:pPr marL="342900" indent="-342900">
              <a:buFont typeface="Arial" panose="020B0604020202020204" pitchFamily="34" charset="0"/>
              <a:buChar char="•"/>
            </a:pPr>
            <a:r>
              <a:rPr lang="en-US" dirty="0"/>
              <a:t>We can conclude from the very small p-value for the chi-squared test that </a:t>
            </a:r>
            <a:r>
              <a:rPr lang="en-US" i="1" dirty="0" err="1"/>
              <a:t>RainToday</a:t>
            </a:r>
            <a:r>
              <a:rPr lang="en-US" dirty="0"/>
              <a:t> and </a:t>
            </a:r>
            <a:r>
              <a:rPr lang="en-US" i="1" dirty="0" err="1"/>
              <a:t>RainTomorrow</a:t>
            </a:r>
            <a:r>
              <a:rPr lang="en-US" i="1" dirty="0"/>
              <a:t> </a:t>
            </a:r>
            <a:r>
              <a:rPr lang="en-US" dirty="0"/>
              <a:t>are NOT independent. There is a relationship between these two variables that is worth exploring.</a:t>
            </a:r>
          </a:p>
          <a:p>
            <a:pPr marL="342900" indent="-342900">
              <a:buFont typeface="Arial" panose="020B0604020202020204" pitchFamily="34" charset="0"/>
              <a:buChar char="•"/>
            </a:pPr>
            <a:r>
              <a:rPr lang="en-US" dirty="0"/>
              <a:t>In fact, I performed a chi-squared test for independence between </a:t>
            </a:r>
            <a:r>
              <a:rPr lang="en-US" i="1" dirty="0" err="1"/>
              <a:t>RainTomorrow</a:t>
            </a:r>
            <a:r>
              <a:rPr lang="en-US" dirty="0"/>
              <a:t> and every categorical predictor, and none turned out to independent from </a:t>
            </a:r>
            <a:r>
              <a:rPr lang="en-US" i="1" dirty="0" err="1"/>
              <a:t>RainTomorrow</a:t>
            </a:r>
            <a:r>
              <a:rPr lang="en-US" dirty="0"/>
              <a:t>.</a:t>
            </a:r>
          </a:p>
        </p:txBody>
      </p:sp>
      <p:pic>
        <p:nvPicPr>
          <p:cNvPr id="7" name="Content Placeholder 6">
            <a:extLst>
              <a:ext uri="{FF2B5EF4-FFF2-40B4-BE49-F238E27FC236}">
                <a16:creationId xmlns:a16="http://schemas.microsoft.com/office/drawing/2014/main" id="{8CD86F1F-02DD-4E8F-B958-6226E12927EF}"/>
              </a:ext>
            </a:extLst>
          </p:cNvPr>
          <p:cNvPicPr>
            <a:picLocks noGrp="1" noChangeAspect="1"/>
          </p:cNvPicPr>
          <p:nvPr>
            <p:ph idx="1"/>
          </p:nvPr>
        </p:nvPicPr>
        <p:blipFill>
          <a:blip r:embed="rId3"/>
          <a:stretch>
            <a:fillRect/>
          </a:stretch>
        </p:blipFill>
        <p:spPr>
          <a:xfrm>
            <a:off x="2138472" y="1616229"/>
            <a:ext cx="4867054" cy="1651322"/>
          </a:xfrm>
          <a:prstGeom prst="rect">
            <a:avLst/>
          </a:prstGeom>
          <a:ln>
            <a:solidFill>
              <a:schemeClr val="tx1"/>
            </a:solidFill>
          </a:ln>
        </p:spPr>
      </p:pic>
    </p:spTree>
    <p:extLst>
      <p:ext uri="{BB962C8B-B14F-4D97-AF65-F5344CB8AC3E}">
        <p14:creationId xmlns:p14="http://schemas.microsoft.com/office/powerpoint/2010/main" val="31965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EDA: Summary Statistics - Numeric</a:t>
            </a:r>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8</a:t>
            </a:fld>
            <a:endParaRPr lang="en-US"/>
          </a:p>
        </p:txBody>
      </p:sp>
      <p:sp>
        <p:nvSpPr>
          <p:cNvPr id="10" name="TextBox 9">
            <a:extLst>
              <a:ext uri="{FF2B5EF4-FFF2-40B4-BE49-F238E27FC236}">
                <a16:creationId xmlns:a16="http://schemas.microsoft.com/office/drawing/2014/main" id="{B90F6D83-AD03-4725-B7FB-9732A1DF55D0}"/>
              </a:ext>
            </a:extLst>
          </p:cNvPr>
          <p:cNvSpPr txBox="1"/>
          <p:nvPr/>
        </p:nvSpPr>
        <p:spPr>
          <a:xfrm>
            <a:off x="206575" y="3914524"/>
            <a:ext cx="8721786" cy="1569660"/>
          </a:xfrm>
          <a:prstGeom prst="rect">
            <a:avLst/>
          </a:prstGeom>
          <a:noFill/>
        </p:spPr>
        <p:txBody>
          <a:bodyPr wrap="square" rtlCol="0">
            <a:spAutoFit/>
          </a:bodyPr>
          <a:lstStyle/>
          <a:p>
            <a:pPr marL="342900" indent="-342900">
              <a:buFont typeface="Arial" panose="020B0604020202020204" pitchFamily="34" charset="0"/>
              <a:buChar char="•"/>
            </a:pPr>
            <a:r>
              <a:rPr lang="en-US" dirty="0"/>
              <a:t>There is no missing data.</a:t>
            </a:r>
          </a:p>
          <a:p>
            <a:pPr marL="342900" indent="-342900">
              <a:buFont typeface="Arial" panose="020B0604020202020204" pitchFamily="34" charset="0"/>
              <a:buChar char="•"/>
            </a:pPr>
            <a:r>
              <a:rPr lang="en-US" dirty="0"/>
              <a:t>This reinforces the high positive skew for </a:t>
            </a:r>
            <a:r>
              <a:rPr lang="en-US" i="1" dirty="0"/>
              <a:t>Rainfall.</a:t>
            </a:r>
          </a:p>
          <a:p>
            <a:pPr marL="342900" indent="-342900">
              <a:buFont typeface="Arial" panose="020B0604020202020204" pitchFamily="34" charset="0"/>
              <a:buChar char="•"/>
            </a:pPr>
            <a:r>
              <a:rPr lang="en-US" i="1" dirty="0"/>
              <a:t>Evaporation</a:t>
            </a:r>
            <a:r>
              <a:rPr lang="en-US" dirty="0"/>
              <a:t> appears to have a slight positive skew as well.</a:t>
            </a:r>
          </a:p>
          <a:p>
            <a:pPr marL="342900" indent="-342900">
              <a:buFont typeface="Arial" panose="020B0604020202020204" pitchFamily="34" charset="0"/>
              <a:buChar char="•"/>
            </a:pPr>
            <a:r>
              <a:rPr lang="en-US" dirty="0"/>
              <a:t>There is rain the next day 20.27% of the time.</a:t>
            </a:r>
          </a:p>
        </p:txBody>
      </p:sp>
      <p:pic>
        <p:nvPicPr>
          <p:cNvPr id="8" name="Content Placeholder 7">
            <a:extLst>
              <a:ext uri="{FF2B5EF4-FFF2-40B4-BE49-F238E27FC236}">
                <a16:creationId xmlns:a16="http://schemas.microsoft.com/office/drawing/2014/main" id="{418F4F96-87D1-4C3E-B1E9-B0784676DF21}"/>
              </a:ext>
            </a:extLst>
          </p:cNvPr>
          <p:cNvPicPr>
            <a:picLocks noGrp="1" noChangeAspect="1"/>
          </p:cNvPicPr>
          <p:nvPr>
            <p:ph idx="1"/>
          </p:nvPr>
        </p:nvPicPr>
        <p:blipFill>
          <a:blip r:embed="rId3"/>
          <a:stretch>
            <a:fillRect/>
          </a:stretch>
        </p:blipFill>
        <p:spPr>
          <a:xfrm>
            <a:off x="90528" y="1813928"/>
            <a:ext cx="8953881" cy="1748730"/>
          </a:xfrm>
          <a:prstGeom prst="rect">
            <a:avLst/>
          </a:prstGeom>
          <a:ln>
            <a:solidFill>
              <a:schemeClr val="tx1"/>
            </a:solidFill>
          </a:ln>
        </p:spPr>
      </p:pic>
    </p:spTree>
    <p:extLst>
      <p:ext uri="{BB962C8B-B14F-4D97-AF65-F5344CB8AC3E}">
        <p14:creationId xmlns:p14="http://schemas.microsoft.com/office/powerpoint/2010/main" val="38042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EDA: Summary Statistics - Factor</a:t>
            </a:r>
          </a:p>
        </p:txBody>
      </p:sp>
      <p:sp>
        <p:nvSpPr>
          <p:cNvPr id="4" name="Slide Number Placeholder 3"/>
          <p:cNvSpPr>
            <a:spLocks noGrp="1"/>
          </p:cNvSpPr>
          <p:nvPr>
            <p:ph type="sldNum" sz="quarter" idx="11"/>
          </p:nvPr>
        </p:nvSpPr>
        <p:spPr/>
        <p:txBody>
          <a:bodyPr/>
          <a:lstStyle/>
          <a:p>
            <a:pPr>
              <a:defRPr/>
            </a:pPr>
            <a:r>
              <a:rPr lang="en-US"/>
              <a:t>1-</a:t>
            </a:r>
            <a:fld id="{4F687238-5878-4A1E-B810-D106C9B9340E}" type="slidenum">
              <a:rPr lang="en-US" smtClean="0"/>
              <a:pPr>
                <a:defRPr/>
              </a:pPr>
              <a:t>9</a:t>
            </a:fld>
            <a:endParaRPr lang="en-US"/>
          </a:p>
        </p:txBody>
      </p:sp>
      <p:sp>
        <p:nvSpPr>
          <p:cNvPr id="10" name="TextBox 9">
            <a:extLst>
              <a:ext uri="{FF2B5EF4-FFF2-40B4-BE49-F238E27FC236}">
                <a16:creationId xmlns:a16="http://schemas.microsoft.com/office/drawing/2014/main" id="{B90F6D83-AD03-4725-B7FB-9732A1DF55D0}"/>
              </a:ext>
            </a:extLst>
          </p:cNvPr>
          <p:cNvSpPr txBox="1"/>
          <p:nvPr/>
        </p:nvSpPr>
        <p:spPr>
          <a:xfrm>
            <a:off x="211107" y="3672811"/>
            <a:ext cx="8721786" cy="1200329"/>
          </a:xfrm>
          <a:prstGeom prst="rect">
            <a:avLst/>
          </a:prstGeom>
          <a:noFill/>
        </p:spPr>
        <p:txBody>
          <a:bodyPr wrap="square" rtlCol="0">
            <a:spAutoFit/>
          </a:bodyPr>
          <a:lstStyle/>
          <a:p>
            <a:pPr marL="342900" indent="-342900">
              <a:buFont typeface="Arial" panose="020B0604020202020204" pitchFamily="34" charset="0"/>
              <a:buChar char="•"/>
            </a:pPr>
            <a:r>
              <a:rPr lang="en-US" dirty="0"/>
              <a:t>It rains today just as much as it rains tomorrow. (Shocking!)</a:t>
            </a:r>
          </a:p>
          <a:p>
            <a:pPr marL="342900" indent="-342900">
              <a:buFont typeface="Arial" panose="020B0604020202020204" pitchFamily="34" charset="0"/>
              <a:buChar char="•"/>
            </a:pPr>
            <a:r>
              <a:rPr lang="en-US" dirty="0"/>
              <a:t>The wind appears to consistently come from a variety of directions.</a:t>
            </a:r>
            <a:endParaRPr lang="en-US" sz="2800" dirty="0"/>
          </a:p>
        </p:txBody>
      </p:sp>
      <p:pic>
        <p:nvPicPr>
          <p:cNvPr id="6" name="Content Placeholder 5">
            <a:extLst>
              <a:ext uri="{FF2B5EF4-FFF2-40B4-BE49-F238E27FC236}">
                <a16:creationId xmlns:a16="http://schemas.microsoft.com/office/drawing/2014/main" id="{ACAAAEAF-CB52-4147-AA2B-593A45A04DCF}"/>
              </a:ext>
            </a:extLst>
          </p:cNvPr>
          <p:cNvPicPr>
            <a:picLocks noGrp="1" noChangeAspect="1"/>
          </p:cNvPicPr>
          <p:nvPr>
            <p:ph idx="1"/>
          </p:nvPr>
        </p:nvPicPr>
        <p:blipFill>
          <a:blip r:embed="rId3"/>
          <a:stretch>
            <a:fillRect/>
          </a:stretch>
        </p:blipFill>
        <p:spPr>
          <a:xfrm>
            <a:off x="1556932" y="1700808"/>
            <a:ext cx="6030136" cy="1467862"/>
          </a:xfrm>
          <a:prstGeom prst="rect">
            <a:avLst/>
          </a:prstGeom>
          <a:ln>
            <a:solidFill>
              <a:schemeClr val="tx1"/>
            </a:solidFill>
          </a:ln>
        </p:spPr>
      </p:pic>
    </p:spTree>
    <p:extLst>
      <p:ext uri="{BB962C8B-B14F-4D97-AF65-F5344CB8AC3E}">
        <p14:creationId xmlns:p14="http://schemas.microsoft.com/office/powerpoint/2010/main" val="2863185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igrationWizIdPermissionLevels xmlns="7a6e37b5-1edd-440d-8fb5-458a524f50c1" xsi:nil="true"/>
    <MigrationWizId xmlns="7a6e37b5-1edd-440d-8fb5-458a524f50c1" xsi:nil="true"/>
    <MigrationWizIdPermissions xmlns="7a6e37b5-1edd-440d-8fb5-458a524f50c1" xsi:nil="true"/>
    <MigrationWizIdSecurityGroups xmlns="7a6e37b5-1edd-440d-8fb5-458a524f50c1" xsi:nil="true"/>
    <MigrationWizIdDocumentLibraryPermissions xmlns="7a6e37b5-1edd-440d-8fb5-458a524f50c1"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CF5AD6D8DCD440A6B8A117BF8AF6A2" ma:contentTypeVersion="19" ma:contentTypeDescription="Create a new document." ma:contentTypeScope="" ma:versionID="fe33cc48d2c41d6e8d3a5189c5bed1ef">
  <xsd:schema xmlns:xsd="http://www.w3.org/2001/XMLSchema" xmlns:xs="http://www.w3.org/2001/XMLSchema" xmlns:p="http://schemas.microsoft.com/office/2006/metadata/properties" xmlns:ns1="http://schemas.microsoft.com/sharepoint/v3" xmlns:ns3="7a6e37b5-1edd-440d-8fb5-458a524f50c1" xmlns:ns4="3d6dd6d0-93c8-45ce-b910-d93d26537f89" targetNamespace="http://schemas.microsoft.com/office/2006/metadata/properties" ma:root="true" ma:fieldsID="babe40048319d7be5a6c80724fce2971" ns1:_="" ns3:_="" ns4:_="">
    <xsd:import namespace="http://schemas.microsoft.com/sharepoint/v3"/>
    <xsd:import namespace="7a6e37b5-1edd-440d-8fb5-458a524f50c1"/>
    <xsd:import namespace="3d6dd6d0-93c8-45ce-b910-d93d26537f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4:SharedWithUsers" minOccurs="0"/>
                <xsd:element ref="ns4:SharedWithDetails" minOccurs="0"/>
                <xsd:element ref="ns4:SharingHintHash"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6e37b5-1edd-440d-8fb5-458a524f50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igrationWizId" ma:index="17" nillable="true" ma:displayName="MigrationWizId" ma:internalName="MigrationWizId">
      <xsd:simpleType>
        <xsd:restriction base="dms:Text"/>
      </xsd:simpleType>
    </xsd:element>
    <xsd:element name="MigrationWizIdPermissions" ma:index="18" nillable="true" ma:displayName="MigrationWizIdPermissions" ma:internalName="MigrationWizIdPermissions">
      <xsd:simpleType>
        <xsd:restriction base="dms:Text"/>
      </xsd:simpleType>
    </xsd:element>
    <xsd:element name="MigrationWizIdPermissionLevels" ma:index="19" nillable="true" ma:displayName="MigrationWizIdPermissionLevels" ma:internalName="MigrationWizIdPermissionLevels">
      <xsd:simpleType>
        <xsd:restriction base="dms:Text"/>
      </xsd:simpleType>
    </xsd:element>
    <xsd:element name="MigrationWizIdDocumentLibraryPermissions" ma:index="20" nillable="true" ma:displayName="MigrationWizIdDocumentLibraryPermissions" ma:internalName="MigrationWizIdDocumentLibraryPermissions">
      <xsd:simpleType>
        <xsd:restriction base="dms:Text"/>
      </xsd:simpleType>
    </xsd:element>
    <xsd:element name="MigrationWizIdSecurityGroups" ma:index="21" nillable="true" ma:displayName="MigrationWizIdSecurityGroups" ma:internalName="MigrationWizIdSecurityGroup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6dd6d0-93c8-45ce-b910-d93d26537f89" elementFormDefault="qualified">
    <xsd:import namespace="http://schemas.microsoft.com/office/2006/documentManagement/types"/>
    <xsd:import namespace="http://schemas.microsoft.com/office/infopath/2007/PartnerControls"/>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element name="SharingHintHash" ma:index="2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FB03E2-AEFA-42BF-B885-2FA622F20097}">
  <ds:schemaRefs>
    <ds:schemaRef ds:uri="http://schemas.microsoft.com/sharepoint/v3/contenttype/forms"/>
  </ds:schemaRefs>
</ds:datastoreItem>
</file>

<file path=customXml/itemProps2.xml><?xml version="1.0" encoding="utf-8"?>
<ds:datastoreItem xmlns:ds="http://schemas.openxmlformats.org/officeDocument/2006/customXml" ds:itemID="{CD4A6072-902A-4D63-A3A3-945F9CC42AEF}">
  <ds:schemaRefs>
    <ds:schemaRef ds:uri="http://schemas.microsoft.com/sharepoint/v3"/>
    <ds:schemaRef ds:uri="http://purl.org/dc/terms/"/>
    <ds:schemaRef ds:uri="http://schemas.openxmlformats.org/package/2006/metadata/core-properties"/>
    <ds:schemaRef ds:uri="http://schemas.microsoft.com/office/2006/documentManagement/types"/>
    <ds:schemaRef ds:uri="3d6dd6d0-93c8-45ce-b910-d93d26537f89"/>
    <ds:schemaRef ds:uri="http://purl.org/dc/elements/1.1/"/>
    <ds:schemaRef ds:uri="http://schemas.microsoft.com/office/2006/metadata/properties"/>
    <ds:schemaRef ds:uri="http://schemas.microsoft.com/office/infopath/2007/PartnerControls"/>
    <ds:schemaRef ds:uri="7a6e37b5-1edd-440d-8fb5-458a524f50c1"/>
    <ds:schemaRef ds:uri="http://www.w3.org/XML/1998/namespace"/>
    <ds:schemaRef ds:uri="http://purl.org/dc/dcmitype/"/>
  </ds:schemaRefs>
</ds:datastoreItem>
</file>

<file path=customXml/itemProps3.xml><?xml version="1.0" encoding="utf-8"?>
<ds:datastoreItem xmlns:ds="http://schemas.openxmlformats.org/officeDocument/2006/customXml" ds:itemID="{64211248-C165-475E-8394-1B011D6BCA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a6e37b5-1edd-440d-8fb5-458a524f50c1"/>
    <ds:schemaRef ds:uri="3d6dd6d0-93c8-45ce-b910-d93d26537f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12272</TotalTime>
  <Words>1278</Words>
  <Application>Microsoft Office PowerPoint</Application>
  <PresentationFormat>On-screen Show (4:3)</PresentationFormat>
  <Paragraphs>176</Paragraphs>
  <Slides>24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ＭＳ Ｐゴシック</vt:lpstr>
      <vt:lpstr>Arial</vt:lpstr>
      <vt:lpstr>Calibri</vt:lpstr>
      <vt:lpstr>Cambria Math</vt:lpstr>
      <vt:lpstr>Verdana</vt:lpstr>
      <vt:lpstr>Wingdings 2</vt:lpstr>
      <vt:lpstr>Wingdings 3</vt:lpstr>
      <vt:lpstr>Concourse</vt:lpstr>
      <vt:lpstr>BANA 4080 Homework 4 Review</vt:lpstr>
      <vt:lpstr>EDA: Box Plots</vt:lpstr>
      <vt:lpstr>EDA: Box Plots</vt:lpstr>
      <vt:lpstr>EDA: Box Plots</vt:lpstr>
      <vt:lpstr>EDA: Box Plots</vt:lpstr>
      <vt:lpstr>EDA: Box Plot Findings</vt:lpstr>
      <vt:lpstr>EDA: Contingency Table</vt:lpstr>
      <vt:lpstr>EDA: Summary Statistics - Numeric</vt:lpstr>
      <vt:lpstr>EDA: Summary Statistics - Factor</vt:lpstr>
      <vt:lpstr>Pre-Processing</vt:lpstr>
      <vt:lpstr>New Record</vt:lpstr>
      <vt:lpstr>Pre-Processing - Standardize</vt:lpstr>
      <vt:lpstr>Partition The Data</vt:lpstr>
      <vt:lpstr>Discriminant Analysis</vt:lpstr>
      <vt:lpstr>Confusion Matrix</vt:lpstr>
      <vt:lpstr>Lift Charts</vt:lpstr>
      <vt:lpstr>Discriminant Analysis – Classifying a New Record</vt:lpstr>
      <vt:lpstr>Discriminant Analysis – Classifying a New Record</vt:lpstr>
      <vt:lpstr>Discriminant Analysis – Classifying a New Record</vt:lpstr>
      <vt:lpstr>Predicting Rain – k-NN with k=1</vt:lpstr>
      <vt:lpstr>Classifying New Record with k-NN</vt:lpstr>
      <vt:lpstr>Finding the Optimal k</vt:lpstr>
      <vt:lpstr>Classifying New Record Using Best k</vt:lpstr>
      <vt:lpstr>Summary</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Business Analytics</dc:title>
  <dc:creator>Joan Donohue</dc:creator>
  <cp:lastModifiedBy>Michael Platt</cp:lastModifiedBy>
  <cp:revision>475</cp:revision>
  <dcterms:created xsi:type="dcterms:W3CDTF">2011-11-27T17:51:45Z</dcterms:created>
  <dcterms:modified xsi:type="dcterms:W3CDTF">2020-10-20T14:55:23Z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0x01010024CF5AD6D8DCD440A6B8A117BF8AF6A2</vt:lpwstr>
  </property>
</Properties>
</file>