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30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52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5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8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331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66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5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63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9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62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0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0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9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9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BB66-22D0-42F4-B676-F674E3640E2C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E5C13D-3F70-4131-AD63-E975D33EC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0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cap="all" dirty="0" err="1"/>
              <a:t>Çölyak</a:t>
            </a:r>
            <a:r>
              <a:rPr lang="tr-TR" cap="all" dirty="0"/>
              <a:t> Hastaları İçin </a:t>
            </a:r>
            <a:r>
              <a:rPr lang="tr-TR" cap="all" dirty="0" err="1"/>
              <a:t>Glutensiz</a:t>
            </a:r>
            <a:r>
              <a:rPr lang="tr-TR" cap="all" dirty="0"/>
              <a:t> Ürün Tespiti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KEMAL EMRE AKMAN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68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amacı: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Çölyak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hastalığı tedavisi ömür boyu sürecek olan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glutensiz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diyettir. Bu diyete sıkı uyulması hastalığın gidişatı açısından önemlidir. Henüz alternatif  bir tedavisi yoktur. Bu yüzden hastaların hayatlarının sonuna kadar tüketecekleri gıdaları dikkatle seçip tüketmeleri sağlıkları açısından büyük önem arz etmektedir.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7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Kapsamı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Geliştireceğim QR kod okuyuculu mobil uygulama market ürünlerinin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gluten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içerip içermediğini tespit edecek ve o ürünle ilgili bilgileri, kıyaslamaları gösterecektir.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07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Çalışanları ve Görevleri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Bütün görevler şahsıma aittir. Kemal Emre AKMAN.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33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Kavramsal Şema</a:t>
            </a:r>
            <a:endParaRPr lang="tr-TR" dirty="0"/>
          </a:p>
        </p:txBody>
      </p:sp>
      <p:grpSp>
        <p:nvGrpSpPr>
          <p:cNvPr id="33" name="Grup 32"/>
          <p:cNvGrpSpPr/>
          <p:nvPr/>
        </p:nvGrpSpPr>
        <p:grpSpPr>
          <a:xfrm>
            <a:off x="1268122" y="2460769"/>
            <a:ext cx="8374641" cy="2762395"/>
            <a:chOff x="0" y="0"/>
            <a:chExt cx="7134412" cy="2130493"/>
          </a:xfrm>
        </p:grpSpPr>
        <p:grpSp>
          <p:nvGrpSpPr>
            <p:cNvPr id="34" name="Grup 33"/>
            <p:cNvGrpSpPr/>
            <p:nvPr/>
          </p:nvGrpSpPr>
          <p:grpSpPr>
            <a:xfrm>
              <a:off x="3790950" y="0"/>
              <a:ext cx="3343462" cy="2130493"/>
              <a:chOff x="5639194" y="292773"/>
              <a:chExt cx="4973783" cy="3573382"/>
            </a:xfrm>
          </p:grpSpPr>
          <p:sp>
            <p:nvSpPr>
              <p:cNvPr id="39" name="Yuvarlatılmış Dikdörtgen 38"/>
              <p:cNvSpPr/>
              <p:nvPr/>
            </p:nvSpPr>
            <p:spPr>
              <a:xfrm>
                <a:off x="5639194" y="1525828"/>
                <a:ext cx="1995055" cy="78970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24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Ürün</a:t>
                </a:r>
                <a:endParaRPr lang="tr-T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811885" y="292773"/>
                <a:ext cx="1800000" cy="8856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11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Ürün_adı</a:t>
                </a:r>
                <a:endParaRPr lang="tr-T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811886" y="1636663"/>
                <a:ext cx="1801091" cy="886691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11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Barkod_No</a:t>
                </a:r>
                <a:endParaRPr lang="tr-T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811885" y="2980555"/>
                <a:ext cx="1800000" cy="8856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11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Ürün_içeriği</a:t>
                </a:r>
                <a:endParaRPr lang="tr-T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 flipV="1">
                <a:off x="7634249" y="735573"/>
                <a:ext cx="1177636" cy="11851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>
                <a:off x="7634249" y="1920683"/>
                <a:ext cx="1177637" cy="1593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7634249" y="1920683"/>
                <a:ext cx="1441240" cy="1189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Yuvarlatılmış Dikdörtgen 34"/>
            <p:cNvSpPr/>
            <p:nvPr/>
          </p:nvSpPr>
          <p:spPr>
            <a:xfrm>
              <a:off x="0" y="733425"/>
              <a:ext cx="1341110" cy="4708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2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Müşteri</a:t>
              </a:r>
              <a:endParaRPr lang="tr-T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Akış Çizelgesi: Karar 35"/>
            <p:cNvSpPr/>
            <p:nvPr/>
          </p:nvSpPr>
          <p:spPr>
            <a:xfrm>
              <a:off x="2114550" y="685800"/>
              <a:ext cx="1054106" cy="633333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tr-TR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Sorgular</a:t>
              </a:r>
              <a:endParaRPr lang="tr-T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1343025" y="962025"/>
              <a:ext cx="838200" cy="28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 flipV="1">
              <a:off x="3152775" y="962025"/>
              <a:ext cx="624840" cy="38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0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Şema</a:t>
            </a:r>
            <a:endParaRPr lang="tr-TR" dirty="0"/>
          </a:p>
        </p:txBody>
      </p:sp>
      <p:graphicFrame>
        <p:nvGraphicFramePr>
          <p:cNvPr id="174" name="Tablo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65290"/>
              </p:ext>
            </p:extLst>
          </p:nvPr>
        </p:nvGraphicFramePr>
        <p:xfrm>
          <a:off x="1558978" y="2488367"/>
          <a:ext cx="9651191" cy="3130799"/>
        </p:xfrm>
        <a:graphic>
          <a:graphicData uri="http://schemas.openxmlformats.org/drawingml/2006/table">
            <a:tbl>
              <a:tblPr firstRow="1" firstCol="1" bandRow="1"/>
              <a:tblGrid>
                <a:gridCol w="1715310">
                  <a:extLst>
                    <a:ext uri="{9D8B030D-6E8A-4147-A177-3AD203B41FA5}">
                      <a16:colId xmlns:a16="http://schemas.microsoft.com/office/drawing/2014/main" val="274579026"/>
                    </a:ext>
                  </a:extLst>
                </a:gridCol>
                <a:gridCol w="1754100">
                  <a:extLst>
                    <a:ext uri="{9D8B030D-6E8A-4147-A177-3AD203B41FA5}">
                      <a16:colId xmlns:a16="http://schemas.microsoft.com/office/drawing/2014/main" val="3962428871"/>
                    </a:ext>
                  </a:extLst>
                </a:gridCol>
                <a:gridCol w="1399919">
                  <a:extLst>
                    <a:ext uri="{9D8B030D-6E8A-4147-A177-3AD203B41FA5}">
                      <a16:colId xmlns:a16="http://schemas.microsoft.com/office/drawing/2014/main" val="2889264786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1164550791"/>
                    </a:ext>
                  </a:extLst>
                </a:gridCol>
                <a:gridCol w="1528997">
                  <a:extLst>
                    <a:ext uri="{9D8B030D-6E8A-4147-A177-3AD203B41FA5}">
                      <a16:colId xmlns:a16="http://schemas.microsoft.com/office/drawing/2014/main" val="2720719783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3428875192"/>
                    </a:ext>
                  </a:extLst>
                </a:gridCol>
              </a:tblGrid>
              <a:tr h="554636">
                <a:tc gridSpan="6"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&lt;URUN&gt;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45122"/>
                  </a:ext>
                </a:extLst>
              </a:tr>
              <a:tr h="749508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Nitelik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sıra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Nitelik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adı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Nitelik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tipi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Nitelik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boyutu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Anahtar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olup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olmadığı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Boş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geçme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durumu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550479"/>
                  </a:ext>
                </a:extLst>
              </a:tr>
              <a:tr h="60055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barkod_No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Evet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Hayır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80430"/>
                  </a:ext>
                </a:extLst>
              </a:tr>
              <a:tr h="60055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urun_Adı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Hayır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Hayır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479588"/>
                  </a:ext>
                </a:extLst>
              </a:tr>
              <a:tr h="6255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urun_Icerigi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Hayır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Hayır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88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67</Words>
  <Application>Microsoft Office PowerPoint</Application>
  <PresentationFormat>Geniş ekran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Duman</vt:lpstr>
      <vt:lpstr>Çölyak Hastaları İçin Glutensiz Ürün Tespiti</vt:lpstr>
      <vt:lpstr>Projenin amacı: </vt:lpstr>
      <vt:lpstr>Projenin Kapsamı </vt:lpstr>
      <vt:lpstr>Proje Çalışanları ve Görevleri </vt:lpstr>
      <vt:lpstr>Kavramsal Şema</vt:lpstr>
      <vt:lpstr>Mantıksal Şema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Çölyak Hastaları İçin Glutensiz Ürün Tespiti</dc:title>
  <dc:creator>Emre Akman</dc:creator>
  <cp:lastModifiedBy>Emre Akman</cp:lastModifiedBy>
  <cp:revision>2</cp:revision>
  <dcterms:created xsi:type="dcterms:W3CDTF">2018-04-08T21:08:19Z</dcterms:created>
  <dcterms:modified xsi:type="dcterms:W3CDTF">2018-04-08T21:26:20Z</dcterms:modified>
</cp:coreProperties>
</file>