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7DC59-02EB-4667-922B-967C7753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5029FC-06EB-42A8-B500-A15B1F4FD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F9D6B-0D33-431B-B712-74EC2748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9E2E3-8092-4332-9234-D8F8B10D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879A0-D68D-4C6D-93E2-EF134A33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43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86482-4C3B-4E3C-A37C-0C112C3B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8C7D75-BA8C-4C06-B77B-7502F311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D7180A-AD40-40FA-82E5-CB484BDC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8C6E4-463A-4C95-8268-67987945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1FD4F-AFFC-45AF-8AF0-AF3B04E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72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384E6A-D564-488A-90F9-3F2FA964B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D2F99-ED48-4B88-B8A7-D7192FE55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07CCF9-4DF9-4AE4-BEF5-3D4C4D07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6FFE6-2300-48D2-B559-0B875066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36E9F-7B53-4F67-A6F8-50D492BE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6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55E8C-3007-4E1D-BB3D-8F20FA7E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CFFA9-4255-4394-9998-5D5E9405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4E4D40-7071-4777-A378-0A8C52F0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C8A4E-9957-4EE8-B0AD-AB6969BA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2F30D-3E18-4844-9110-5D66383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07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B1F6E-B368-4D2D-827E-3CF92925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156E6C-D9A3-4023-9361-1AD63796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D9A66-CA34-44DA-96CC-C2912B32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8B3500-ED2D-452C-A08E-31048B97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2633A-4E97-467C-BCDB-F29EB269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0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1B827-0331-4ED1-A628-3CA1BC81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EEF62-9490-469B-8249-2F29F9140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9679D-FD90-43B9-8359-83C63CA8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4D0F99-CE1E-4BB7-BA89-D8BD070A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A022B4-A817-4893-AFB9-CE8F769C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E7CF6D-DCA4-4F04-AD90-AC41003C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9814C-D3DE-4700-827A-4F37041E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2C26A4-CA69-4396-A706-C341A064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CF3F68-1FCF-4461-A9D7-11E08213F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D13466-762B-49A6-ACE8-87FCBBDDB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9D57A7-F7F3-4A58-8028-1AC4F5538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0A09FF-6C82-457A-99BA-3F2D5EB9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24BCB5-9967-4081-B75A-1C71E958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C181AE-72B7-4E8A-A818-A9BAA3B8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9B276-0641-4625-9C70-8966ECD0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621C49-99E5-49E7-A68D-85E0E67B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C0B1AB-B304-4733-AF82-CAA046CA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51894E-CC4F-4EF2-AEC3-28435C0B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2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5A5087-73B8-4258-9DCF-5F60DB83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E3F4D9-18C7-4353-9051-9DC81419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16DD48-C2B3-4D36-93D8-43916FE8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67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7D875-18D2-4368-AE6F-8F6B92E5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C4360C-4183-4763-96CD-D2AE31C9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500C70-4B07-443A-A308-D707A658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7EC24A-F8FD-449F-97A8-3D2362F3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37A429-FA0F-4783-9E55-AC4CADE7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135AF1-5C12-4539-9CAA-568722C9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10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72C17-1AE9-4981-845D-92078A7A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33D30B-02B9-45F8-AAD6-9E1BE82BE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1223A-370E-4F4F-923F-9C4B8040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BD3766-2360-471C-A010-0FE54871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3E392-0E91-4399-85BC-E399529A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C1DDEF-7AD5-4C5E-9507-7CDDFFFC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20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73AFB1-B09D-4C5E-9FEC-C23AC9C0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C273A-FA73-445C-94AC-511B2E89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E3830-3783-48FF-A489-C5B13E050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BE1F-28F7-4FD3-94D2-8148694171D7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5E109-761B-4E62-A11C-37B2059BD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7397E-5478-4E97-8838-4BF184688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C34B3-A677-471C-A5EF-421EE575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Station MTO CESI-DI20. année 2021</a:t>
            </a:r>
          </a:p>
        </p:txBody>
      </p:sp>
    </p:spTree>
    <p:extLst>
      <p:ext uri="{BB962C8B-B14F-4D97-AF65-F5344CB8AC3E}">
        <p14:creationId xmlns:p14="http://schemas.microsoft.com/office/powerpoint/2010/main" val="148684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2C059B-5BE7-463C-A804-5B3347ED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6" y="643467"/>
            <a:ext cx="626744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CB602-DC41-4904-904B-206513E5A1B9}"/>
              </a:ext>
            </a:extLst>
          </p:cNvPr>
          <p:cNvSpPr/>
          <p:nvPr/>
        </p:nvSpPr>
        <p:spPr>
          <a:xfrm>
            <a:off x="2979054" y="1652630"/>
            <a:ext cx="1359467" cy="41706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6DAEFA2-6919-4503-87D2-69CC2E3D50B8}"/>
              </a:ext>
            </a:extLst>
          </p:cNvPr>
          <p:cNvCxnSpPr/>
          <p:nvPr/>
        </p:nvCxnSpPr>
        <p:spPr>
          <a:xfrm>
            <a:off x="2979054" y="2155971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3C837FD-5DCA-4D86-9018-A032F4741A89}"/>
              </a:ext>
            </a:extLst>
          </p:cNvPr>
          <p:cNvCxnSpPr/>
          <p:nvPr/>
        </p:nvCxnSpPr>
        <p:spPr>
          <a:xfrm>
            <a:off x="2962276" y="2694265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9507C7F-B4F0-4376-A883-563F91863349}"/>
              </a:ext>
            </a:extLst>
          </p:cNvPr>
          <p:cNvCxnSpPr/>
          <p:nvPr/>
        </p:nvCxnSpPr>
        <p:spPr>
          <a:xfrm>
            <a:off x="2979054" y="3224169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BC70D5B-06FE-4E45-B327-6F5DAAC985CA}"/>
              </a:ext>
            </a:extLst>
          </p:cNvPr>
          <p:cNvCxnSpPr/>
          <p:nvPr/>
        </p:nvCxnSpPr>
        <p:spPr>
          <a:xfrm>
            <a:off x="2979054" y="3762463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3F67FE-B8E8-41A0-A9E2-BABC0E620304}"/>
              </a:ext>
            </a:extLst>
          </p:cNvPr>
          <p:cNvCxnSpPr/>
          <p:nvPr/>
        </p:nvCxnSpPr>
        <p:spPr>
          <a:xfrm>
            <a:off x="2962276" y="4309145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81A6E7E-5F0D-464C-A0B4-CCB303FBBB47}"/>
              </a:ext>
            </a:extLst>
          </p:cNvPr>
          <p:cNvCxnSpPr/>
          <p:nvPr/>
        </p:nvCxnSpPr>
        <p:spPr>
          <a:xfrm>
            <a:off x="2962276" y="4830661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7CCB7CF-A5CB-4E74-9B7C-65513F86BAE2}"/>
              </a:ext>
            </a:extLst>
          </p:cNvPr>
          <p:cNvCxnSpPr/>
          <p:nvPr/>
        </p:nvCxnSpPr>
        <p:spPr>
          <a:xfrm>
            <a:off x="2962276" y="5335398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6BB34E-ACC2-4400-B677-1548FC8FB7E8}"/>
              </a:ext>
            </a:extLst>
          </p:cNvPr>
          <p:cNvSpPr/>
          <p:nvPr/>
        </p:nvSpPr>
        <p:spPr>
          <a:xfrm>
            <a:off x="4806893" y="1679286"/>
            <a:ext cx="2692866" cy="837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901482E-FE08-4E51-9277-BBE10339E91D}"/>
              </a:ext>
            </a:extLst>
          </p:cNvPr>
          <p:cNvGrpSpPr/>
          <p:nvPr/>
        </p:nvGrpSpPr>
        <p:grpSpPr>
          <a:xfrm>
            <a:off x="7264866" y="1665957"/>
            <a:ext cx="1948080" cy="863991"/>
            <a:chOff x="9470857" y="1561600"/>
            <a:chExt cx="1948080" cy="863991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3B012CD8-BD3E-4C67-9419-2B6DDCACDF18}"/>
                </a:ext>
              </a:extLst>
            </p:cNvPr>
            <p:cNvSpPr/>
            <p:nvPr/>
          </p:nvSpPr>
          <p:spPr>
            <a:xfrm>
              <a:off x="9470857" y="1561600"/>
              <a:ext cx="1948080" cy="8639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F074A59-6EA1-463A-B1F6-3095DFA94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4967" y="1679286"/>
              <a:ext cx="713571" cy="588595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0728204-0727-4B25-9CA7-7C6B0E366BF6}"/>
                </a:ext>
              </a:extLst>
            </p:cNvPr>
            <p:cNvSpPr txBox="1"/>
            <p:nvPr/>
          </p:nvSpPr>
          <p:spPr>
            <a:xfrm>
              <a:off x="9616137" y="1716597"/>
              <a:ext cx="835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Nom</a:t>
              </a:r>
              <a:endParaRPr lang="fr-FR" dirty="0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B6BD377E-4A33-4D84-960A-58ED43A11C33}"/>
                </a:ext>
              </a:extLst>
            </p:cNvPr>
            <p:cNvSpPr txBox="1"/>
            <p:nvPr/>
          </p:nvSpPr>
          <p:spPr>
            <a:xfrm>
              <a:off x="9607749" y="1931426"/>
              <a:ext cx="835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Prénom</a:t>
              </a:r>
              <a:endParaRPr lang="fr-FR" dirty="0"/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73C04C70-0C29-4503-93AB-4AC6BAA7A37C}"/>
              </a:ext>
            </a:extLst>
          </p:cNvPr>
          <p:cNvSpPr txBox="1"/>
          <p:nvPr/>
        </p:nvSpPr>
        <p:spPr>
          <a:xfrm>
            <a:off x="4899171" y="1764286"/>
            <a:ext cx="248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Quel temps fait aujourd’hui ?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6CC75C6-9EDF-4276-96FF-365DBE13E41A}"/>
              </a:ext>
            </a:extLst>
          </p:cNvPr>
          <p:cNvSpPr/>
          <p:nvPr/>
        </p:nvSpPr>
        <p:spPr>
          <a:xfrm>
            <a:off x="5629013" y="2516620"/>
            <a:ext cx="1508933" cy="419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FAB7BD7-74B9-4FAE-A3D6-21D3754C2C3D}"/>
              </a:ext>
            </a:extLst>
          </p:cNvPr>
          <p:cNvSpPr txBox="1"/>
          <p:nvPr/>
        </p:nvSpPr>
        <p:spPr>
          <a:xfrm>
            <a:off x="5629012" y="2538733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36/15/2021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3A6C665-1A02-4BA0-A8A8-0476D0166E0A}"/>
              </a:ext>
            </a:extLst>
          </p:cNvPr>
          <p:cNvSpPr/>
          <p:nvPr/>
        </p:nvSpPr>
        <p:spPr>
          <a:xfrm>
            <a:off x="4806893" y="3098163"/>
            <a:ext cx="3499805" cy="25627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D244ED-1C0A-4ED6-A232-95445C73C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75" y="4590529"/>
            <a:ext cx="1306104" cy="1150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4347F185-A224-4929-875A-BFFEF8E48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166163"/>
            <a:ext cx="1213395" cy="1213395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F3064EC2-711B-4161-AAE3-B747040B180E}"/>
              </a:ext>
            </a:extLst>
          </p:cNvPr>
          <p:cNvSpPr txBox="1"/>
          <p:nvPr/>
        </p:nvSpPr>
        <p:spPr>
          <a:xfrm>
            <a:off x="4863217" y="4873733"/>
            <a:ext cx="141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T= 20°C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1C91CE5-2F9A-4FCB-9E54-B040F4FF27CF}"/>
              </a:ext>
            </a:extLst>
          </p:cNvPr>
          <p:cNvSpPr txBox="1"/>
          <p:nvPr/>
        </p:nvSpPr>
        <p:spPr>
          <a:xfrm>
            <a:off x="5956759" y="4873733"/>
            <a:ext cx="1899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Humidité = 40%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F34BBB-C86F-4A17-AAEF-D24C8A735774}"/>
              </a:ext>
            </a:extLst>
          </p:cNvPr>
          <p:cNvSpPr txBox="1"/>
          <p:nvPr/>
        </p:nvSpPr>
        <p:spPr>
          <a:xfrm>
            <a:off x="5712606" y="440496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Ensoleillé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BBAE98-56EC-4212-87A1-87786B05D189}"/>
              </a:ext>
            </a:extLst>
          </p:cNvPr>
          <p:cNvSpPr txBox="1"/>
          <p:nvPr/>
        </p:nvSpPr>
        <p:spPr>
          <a:xfrm>
            <a:off x="2892993" y="1733360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35/15/2021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F2F958B-8668-4781-9FCA-BFECEC1BAE20}"/>
              </a:ext>
            </a:extLst>
          </p:cNvPr>
          <p:cNvSpPr txBox="1"/>
          <p:nvPr/>
        </p:nvSpPr>
        <p:spPr>
          <a:xfrm>
            <a:off x="2892993" y="2254875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34/15/2021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0B41648-12F4-4BFE-AA09-6CD3E02291D6}"/>
              </a:ext>
            </a:extLst>
          </p:cNvPr>
          <p:cNvSpPr txBox="1"/>
          <p:nvPr/>
        </p:nvSpPr>
        <p:spPr>
          <a:xfrm>
            <a:off x="2904320" y="2766313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33/15/2021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3C89135-9770-4B3B-9D4D-AA012A4DB7FE}"/>
              </a:ext>
            </a:extLst>
          </p:cNvPr>
          <p:cNvSpPr txBox="1"/>
          <p:nvPr/>
        </p:nvSpPr>
        <p:spPr>
          <a:xfrm>
            <a:off x="2922347" y="3296345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32/15/2021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4B3AD81-89D1-4CE3-A01D-592ADF4E08D7}"/>
              </a:ext>
            </a:extLst>
          </p:cNvPr>
          <p:cNvSpPr txBox="1"/>
          <p:nvPr/>
        </p:nvSpPr>
        <p:spPr>
          <a:xfrm>
            <a:off x="2883673" y="3830443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31/15/2021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FE71BCE-36EF-4EDB-B69B-D2C20151CF5D}"/>
              </a:ext>
            </a:extLst>
          </p:cNvPr>
          <p:cNvSpPr txBox="1"/>
          <p:nvPr/>
        </p:nvSpPr>
        <p:spPr>
          <a:xfrm>
            <a:off x="2893250" y="4386106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30/15/2021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65F1604-52B7-4865-81FF-0C8E198E1F53}"/>
              </a:ext>
            </a:extLst>
          </p:cNvPr>
          <p:cNvSpPr txBox="1"/>
          <p:nvPr/>
        </p:nvSpPr>
        <p:spPr>
          <a:xfrm>
            <a:off x="2892993" y="4889938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29/15/2021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A00E621-AD73-4F72-AEE9-1BF8B51312B6}"/>
              </a:ext>
            </a:extLst>
          </p:cNvPr>
          <p:cNvSpPr txBox="1"/>
          <p:nvPr/>
        </p:nvSpPr>
        <p:spPr>
          <a:xfrm>
            <a:off x="2932857" y="5367569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28/15/2021</a:t>
            </a:r>
          </a:p>
        </p:txBody>
      </p:sp>
    </p:spTree>
    <p:extLst>
      <p:ext uri="{BB962C8B-B14F-4D97-AF65-F5344CB8AC3E}">
        <p14:creationId xmlns:p14="http://schemas.microsoft.com/office/powerpoint/2010/main" val="2178497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Station MTO CESI-DI20. année 2021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MTO CESI-DI20. année 2021</dc:title>
  <dc:creator>Kemrode le Bleu</dc:creator>
  <cp:lastModifiedBy>Kemrode le Bleu</cp:lastModifiedBy>
  <cp:revision>2</cp:revision>
  <dcterms:created xsi:type="dcterms:W3CDTF">2021-01-18T21:04:17Z</dcterms:created>
  <dcterms:modified xsi:type="dcterms:W3CDTF">2021-01-18T21:21:09Z</dcterms:modified>
</cp:coreProperties>
</file>