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>
        <p:scale>
          <a:sx n="75" d="100"/>
          <a:sy n="75" d="100"/>
        </p:scale>
        <p:origin x="-10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7DC59-02EB-4667-922B-967C7753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5029FC-06EB-42A8-B500-A15B1F4FD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F9D6B-0D33-431B-B712-74EC2748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9E2E3-8092-4332-9234-D8F8B10D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879A0-D68D-4C6D-93E2-EF134A33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4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86482-4C3B-4E3C-A37C-0C112C3B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8C7D75-BA8C-4C06-B77B-7502F311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7180A-AD40-40FA-82E5-CB484BDC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8C6E4-463A-4C95-8268-67987945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1FD4F-AFFC-45AF-8AF0-AF3B04E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72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384E6A-D564-488A-90F9-3F2FA964B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D2F99-ED48-4B88-B8A7-D7192FE55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07CCF9-4DF9-4AE4-BEF5-3D4C4D07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6FFE6-2300-48D2-B559-0B875066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36E9F-7B53-4F67-A6F8-50D492BE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6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55E8C-3007-4E1D-BB3D-8F20FA7E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FFA9-4255-4394-9998-5D5E9405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4E4D40-7071-4777-A378-0A8C52F0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C8A4E-9957-4EE8-B0AD-AB6969BA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2F30D-3E18-4844-9110-5D66383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07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B1F6E-B368-4D2D-827E-3CF92925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156E6C-D9A3-4023-9361-1AD63796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D9A66-CA34-44DA-96CC-C2912B32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B3500-ED2D-452C-A08E-31048B97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2633A-4E97-467C-BCDB-F29EB269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0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1B827-0331-4ED1-A628-3CA1BC81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EEF62-9490-469B-8249-2F29F9140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9679D-FD90-43B9-8359-83C63CA8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D0F99-CE1E-4BB7-BA89-D8BD070A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022B4-A817-4893-AFB9-CE8F769C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E7CF6D-DCA4-4F04-AD90-AC41003C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9814C-D3DE-4700-827A-4F37041E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2C26A4-CA69-4396-A706-C341A064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CF3F68-1FCF-4461-A9D7-11E08213F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D13466-762B-49A6-ACE8-87FCBBDDB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9D57A7-F7F3-4A58-8028-1AC4F5538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0A09FF-6C82-457A-99BA-3F2D5EB9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24BCB5-9967-4081-B75A-1C71E958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C181AE-72B7-4E8A-A818-A9BAA3B8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9B276-0641-4625-9C70-8966ECD0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621C49-99E5-49E7-A68D-85E0E67B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C0B1AB-B304-4733-AF82-CAA046CA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51894E-CC4F-4EF2-AEC3-28435C0B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5A5087-73B8-4258-9DCF-5F60DB83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E3F4D9-18C7-4353-9051-9DC81419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16DD48-C2B3-4D36-93D8-43916FE8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6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D875-18D2-4368-AE6F-8F6B92E5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4360C-4183-4763-96CD-D2AE31C9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500C70-4B07-443A-A308-D707A658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7EC24A-F8FD-449F-97A8-3D2362F3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7A429-FA0F-4783-9E55-AC4CADE7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35AF1-5C12-4539-9CAA-568722C9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10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72C17-1AE9-4981-845D-92078A7A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33D30B-02B9-45F8-AAD6-9E1BE82BE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1223A-370E-4F4F-923F-9C4B8040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BD3766-2360-471C-A010-0FE54871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3E392-0E91-4399-85BC-E399529A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1DDEF-7AD5-4C5E-9507-7CDDFFFC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20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73AFB1-B09D-4C5E-9FEC-C23AC9C0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C273A-FA73-445C-94AC-511B2E89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E3830-3783-48FF-A489-C5B13E05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BE1F-28F7-4FD3-94D2-8148694171D7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5E109-761B-4E62-A11C-37B2059B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7397E-5478-4E97-8838-4BF184688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6BD-E110-4C80-BE45-CF7332E9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C34B3-A677-471C-A5EF-421EE575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Station MTO CESI-DI20. année 2021</a:t>
            </a:r>
          </a:p>
        </p:txBody>
      </p:sp>
    </p:spTree>
    <p:extLst>
      <p:ext uri="{BB962C8B-B14F-4D97-AF65-F5344CB8AC3E}">
        <p14:creationId xmlns:p14="http://schemas.microsoft.com/office/powerpoint/2010/main" val="148684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2C059B-5BE7-463C-A804-5B3347ED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6" y="643467"/>
            <a:ext cx="626744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CB602-DC41-4904-904B-206513E5A1B9}"/>
              </a:ext>
            </a:extLst>
          </p:cNvPr>
          <p:cNvSpPr/>
          <p:nvPr/>
        </p:nvSpPr>
        <p:spPr>
          <a:xfrm>
            <a:off x="2979054" y="1652630"/>
            <a:ext cx="1359467" cy="41706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6DAEFA2-6919-4503-87D2-69CC2E3D50B8}"/>
              </a:ext>
            </a:extLst>
          </p:cNvPr>
          <p:cNvCxnSpPr/>
          <p:nvPr/>
        </p:nvCxnSpPr>
        <p:spPr>
          <a:xfrm>
            <a:off x="2979054" y="2155971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3C837FD-5DCA-4D86-9018-A032F4741A89}"/>
              </a:ext>
            </a:extLst>
          </p:cNvPr>
          <p:cNvCxnSpPr/>
          <p:nvPr/>
        </p:nvCxnSpPr>
        <p:spPr>
          <a:xfrm>
            <a:off x="2962276" y="2694265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9507C7F-B4F0-4376-A883-563F91863349}"/>
              </a:ext>
            </a:extLst>
          </p:cNvPr>
          <p:cNvCxnSpPr/>
          <p:nvPr/>
        </p:nvCxnSpPr>
        <p:spPr>
          <a:xfrm>
            <a:off x="2979054" y="3224169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BC70D5B-06FE-4E45-B327-6F5DAAC985CA}"/>
              </a:ext>
            </a:extLst>
          </p:cNvPr>
          <p:cNvCxnSpPr/>
          <p:nvPr/>
        </p:nvCxnSpPr>
        <p:spPr>
          <a:xfrm>
            <a:off x="2979054" y="3762463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3F67FE-B8E8-41A0-A9E2-BABC0E620304}"/>
              </a:ext>
            </a:extLst>
          </p:cNvPr>
          <p:cNvCxnSpPr/>
          <p:nvPr/>
        </p:nvCxnSpPr>
        <p:spPr>
          <a:xfrm>
            <a:off x="2962276" y="4309145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81A6E7E-5F0D-464C-A0B4-CCB303FBBB47}"/>
              </a:ext>
            </a:extLst>
          </p:cNvPr>
          <p:cNvCxnSpPr/>
          <p:nvPr/>
        </p:nvCxnSpPr>
        <p:spPr>
          <a:xfrm>
            <a:off x="2962276" y="4830661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7CCB7CF-A5CB-4E74-9B7C-65513F86BAE2}"/>
              </a:ext>
            </a:extLst>
          </p:cNvPr>
          <p:cNvCxnSpPr/>
          <p:nvPr/>
        </p:nvCxnSpPr>
        <p:spPr>
          <a:xfrm>
            <a:off x="2962276" y="5335398"/>
            <a:ext cx="1359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66BB34E-ACC2-4400-B677-1548FC8FB7E8}"/>
              </a:ext>
            </a:extLst>
          </p:cNvPr>
          <p:cNvSpPr/>
          <p:nvPr/>
        </p:nvSpPr>
        <p:spPr>
          <a:xfrm>
            <a:off x="4806893" y="1679286"/>
            <a:ext cx="2692866" cy="837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901482E-FE08-4E51-9277-BBE10339E91D}"/>
              </a:ext>
            </a:extLst>
          </p:cNvPr>
          <p:cNvGrpSpPr/>
          <p:nvPr/>
        </p:nvGrpSpPr>
        <p:grpSpPr>
          <a:xfrm>
            <a:off x="7264866" y="1665957"/>
            <a:ext cx="1948080" cy="863991"/>
            <a:chOff x="9470857" y="1561600"/>
            <a:chExt cx="1948080" cy="863991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3B012CD8-BD3E-4C67-9419-2B6DDCACDF18}"/>
                </a:ext>
              </a:extLst>
            </p:cNvPr>
            <p:cNvSpPr/>
            <p:nvPr/>
          </p:nvSpPr>
          <p:spPr>
            <a:xfrm>
              <a:off x="9470857" y="1561600"/>
              <a:ext cx="1948080" cy="8639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F074A59-6EA1-463A-B1F6-3095DFA94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4967" y="1679286"/>
              <a:ext cx="713571" cy="588595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0728204-0727-4B25-9CA7-7C6B0E366BF6}"/>
                </a:ext>
              </a:extLst>
            </p:cNvPr>
            <p:cNvSpPr txBox="1"/>
            <p:nvPr/>
          </p:nvSpPr>
          <p:spPr>
            <a:xfrm>
              <a:off x="9616137" y="1716597"/>
              <a:ext cx="835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Nom</a:t>
              </a:r>
              <a:endParaRPr lang="fr-FR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B6BD377E-4A33-4D84-960A-58ED43A11C33}"/>
                </a:ext>
              </a:extLst>
            </p:cNvPr>
            <p:cNvSpPr txBox="1"/>
            <p:nvPr/>
          </p:nvSpPr>
          <p:spPr>
            <a:xfrm>
              <a:off x="9607749" y="1931426"/>
              <a:ext cx="835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Prénom</a:t>
              </a:r>
              <a:endParaRPr lang="fr-FR" dirty="0"/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73C04C70-0C29-4503-93AB-4AC6BAA7A37C}"/>
              </a:ext>
            </a:extLst>
          </p:cNvPr>
          <p:cNvSpPr txBox="1"/>
          <p:nvPr/>
        </p:nvSpPr>
        <p:spPr>
          <a:xfrm>
            <a:off x="4899171" y="1764286"/>
            <a:ext cx="248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Quel temps fait aujourd’hui ?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6CC75C6-9EDF-4276-96FF-365DBE13E41A}"/>
              </a:ext>
            </a:extLst>
          </p:cNvPr>
          <p:cNvSpPr/>
          <p:nvPr/>
        </p:nvSpPr>
        <p:spPr>
          <a:xfrm>
            <a:off x="5629013" y="2516620"/>
            <a:ext cx="1508933" cy="419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FAB7BD7-74B9-4FAE-A3D6-21D3754C2C3D}"/>
              </a:ext>
            </a:extLst>
          </p:cNvPr>
          <p:cNvSpPr txBox="1"/>
          <p:nvPr/>
        </p:nvSpPr>
        <p:spPr>
          <a:xfrm>
            <a:off x="5629012" y="253873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36/15/2021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3A6C665-1A02-4BA0-A8A8-0476D0166E0A}"/>
              </a:ext>
            </a:extLst>
          </p:cNvPr>
          <p:cNvSpPr/>
          <p:nvPr/>
        </p:nvSpPr>
        <p:spPr>
          <a:xfrm>
            <a:off x="4806893" y="3098163"/>
            <a:ext cx="3499805" cy="25627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D244ED-1C0A-4ED6-A232-95445C73C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75" y="4590529"/>
            <a:ext cx="1306104" cy="1150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4347F185-A224-4929-875A-BFFEF8E48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166163"/>
            <a:ext cx="1213395" cy="1213395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3064EC2-711B-4161-AAE3-B747040B180E}"/>
              </a:ext>
            </a:extLst>
          </p:cNvPr>
          <p:cNvSpPr txBox="1"/>
          <p:nvPr/>
        </p:nvSpPr>
        <p:spPr>
          <a:xfrm>
            <a:off x="4863217" y="4873733"/>
            <a:ext cx="141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T= 20°C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1C91CE5-2F9A-4FCB-9E54-B040F4FF27CF}"/>
              </a:ext>
            </a:extLst>
          </p:cNvPr>
          <p:cNvSpPr txBox="1"/>
          <p:nvPr/>
        </p:nvSpPr>
        <p:spPr>
          <a:xfrm>
            <a:off x="5956759" y="4873733"/>
            <a:ext cx="1899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Humidité = 40%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F34BBB-C86F-4A17-AAEF-D24C8A735774}"/>
              </a:ext>
            </a:extLst>
          </p:cNvPr>
          <p:cNvSpPr txBox="1"/>
          <p:nvPr/>
        </p:nvSpPr>
        <p:spPr>
          <a:xfrm>
            <a:off x="5712606" y="4404960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Ensoleillé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BAE98-56EC-4212-87A1-87786B05D189}"/>
              </a:ext>
            </a:extLst>
          </p:cNvPr>
          <p:cNvSpPr txBox="1"/>
          <p:nvPr/>
        </p:nvSpPr>
        <p:spPr>
          <a:xfrm>
            <a:off x="2892993" y="1733360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35/15/2021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F2F958B-8668-4781-9FCA-BFECEC1BAE20}"/>
              </a:ext>
            </a:extLst>
          </p:cNvPr>
          <p:cNvSpPr txBox="1"/>
          <p:nvPr/>
        </p:nvSpPr>
        <p:spPr>
          <a:xfrm>
            <a:off x="2892993" y="2254875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34/15/2021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0B41648-12F4-4BFE-AA09-6CD3E02291D6}"/>
              </a:ext>
            </a:extLst>
          </p:cNvPr>
          <p:cNvSpPr txBox="1"/>
          <p:nvPr/>
        </p:nvSpPr>
        <p:spPr>
          <a:xfrm>
            <a:off x="2904320" y="276631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33/15/2021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3C89135-9770-4B3B-9D4D-AA012A4DB7FE}"/>
              </a:ext>
            </a:extLst>
          </p:cNvPr>
          <p:cNvSpPr txBox="1"/>
          <p:nvPr/>
        </p:nvSpPr>
        <p:spPr>
          <a:xfrm>
            <a:off x="2922347" y="3296345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32/15/2021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4B3AD81-89D1-4CE3-A01D-592ADF4E08D7}"/>
              </a:ext>
            </a:extLst>
          </p:cNvPr>
          <p:cNvSpPr txBox="1"/>
          <p:nvPr/>
        </p:nvSpPr>
        <p:spPr>
          <a:xfrm>
            <a:off x="2883673" y="3830443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31/15/2021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FE71BCE-36EF-4EDB-B69B-D2C20151CF5D}"/>
              </a:ext>
            </a:extLst>
          </p:cNvPr>
          <p:cNvSpPr txBox="1"/>
          <p:nvPr/>
        </p:nvSpPr>
        <p:spPr>
          <a:xfrm>
            <a:off x="2893250" y="4386106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30/15/2021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65F1604-52B7-4865-81FF-0C8E198E1F53}"/>
              </a:ext>
            </a:extLst>
          </p:cNvPr>
          <p:cNvSpPr txBox="1"/>
          <p:nvPr/>
        </p:nvSpPr>
        <p:spPr>
          <a:xfrm>
            <a:off x="2892993" y="4889938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29/15/2021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A00E621-AD73-4F72-AEE9-1BF8B51312B6}"/>
              </a:ext>
            </a:extLst>
          </p:cNvPr>
          <p:cNvSpPr txBox="1"/>
          <p:nvPr/>
        </p:nvSpPr>
        <p:spPr>
          <a:xfrm>
            <a:off x="2932857" y="5367569"/>
            <a:ext cx="150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28/15/2021</a:t>
            </a:r>
          </a:p>
        </p:txBody>
      </p:sp>
    </p:spTree>
    <p:extLst>
      <p:ext uri="{BB962C8B-B14F-4D97-AF65-F5344CB8AC3E}">
        <p14:creationId xmlns:p14="http://schemas.microsoft.com/office/powerpoint/2010/main" val="217849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7806B-25FA-4CEE-8565-4DF5813F69BF}"/>
              </a:ext>
            </a:extLst>
          </p:cNvPr>
          <p:cNvGrpSpPr/>
          <p:nvPr/>
        </p:nvGrpSpPr>
        <p:grpSpPr>
          <a:xfrm>
            <a:off x="2962276" y="643467"/>
            <a:ext cx="6267447" cy="5571065"/>
            <a:chOff x="2962276" y="643467"/>
            <a:chExt cx="6267447" cy="5571065"/>
          </a:xfrm>
        </p:grpSpPr>
        <p:pic>
          <p:nvPicPr>
            <p:cNvPr id="4" name="Image 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4C68F23D-B3B9-4114-8801-8C09C4E71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6" y="643467"/>
              <a:ext cx="6267447" cy="5571065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EC63D5-8135-467A-86E9-671233A0FEBB}"/>
                </a:ext>
              </a:extLst>
            </p:cNvPr>
            <p:cNvSpPr/>
            <p:nvPr/>
          </p:nvSpPr>
          <p:spPr>
            <a:xfrm>
              <a:off x="2993458" y="1645920"/>
              <a:ext cx="6205086" cy="529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ED5D7FE-F85A-4780-83B7-0EC280D9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887" y="1770674"/>
              <a:ext cx="349294" cy="349294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0F4D0F-1A4E-41C6-9900-BA9AB87F607D}"/>
                </a:ext>
              </a:extLst>
            </p:cNvPr>
            <p:cNvSpPr txBox="1"/>
            <p:nvPr/>
          </p:nvSpPr>
          <p:spPr>
            <a:xfrm>
              <a:off x="3940573" y="1725948"/>
              <a:ext cx="230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Bonjour </a:t>
              </a:r>
              <a:r>
                <a:rPr lang="fr-FR" b="1" i="1" dirty="0"/>
                <a:t>Nom Prénom</a:t>
              </a:r>
              <a:endParaRPr lang="fr-FR" b="1" dirty="0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40CEE92-FE0A-435B-BBDC-4B123D6B6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8983" y="1714309"/>
              <a:ext cx="392609" cy="392609"/>
            </a:xfrm>
            <a:prstGeom prst="rect">
              <a:avLst/>
            </a:prstGeom>
          </p:spPr>
        </p:pic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30632D-1A5F-44B6-9A2A-68B59AD37FF9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8E8E0EB1-86F2-41E4-B995-BDE79EF9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6053" y="4397844"/>
              <a:ext cx="1306104" cy="1150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38D850FA-7072-4603-B86F-8F5DC873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566923C-4646-4BC6-9B2F-26C3E88B696A}"/>
                </a:ext>
              </a:extLst>
            </p:cNvPr>
            <p:cNvSpPr txBox="1"/>
            <p:nvPr/>
          </p:nvSpPr>
          <p:spPr>
            <a:xfrm>
              <a:off x="4193989" y="4117931"/>
              <a:ext cx="1417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T= 20°C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798461C-E0CA-4A14-BF91-8A2593DE61DB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Humidité = 40%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107352-3010-42DE-83EA-CB52ED75AF45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Ensoleillé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26C0985-58EC-40B2-A220-27FBE9F787C9}"/>
                </a:ext>
              </a:extLst>
            </p:cNvPr>
            <p:cNvSpPr txBox="1"/>
            <p:nvPr/>
          </p:nvSpPr>
          <p:spPr>
            <a:xfrm>
              <a:off x="4193989" y="4516618"/>
              <a:ext cx="1671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12/02/2021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0859A85-3141-48E8-906A-821529216FB4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15h00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9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0211BA-1415-4D7F-82BF-349D2BBB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6" y="643467"/>
            <a:ext cx="6267447" cy="5571065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7EF97B-9E19-42E3-A2DA-27CCD2C9EF24}"/>
              </a:ext>
            </a:extLst>
          </p:cNvPr>
          <p:cNvSpPr/>
          <p:nvPr/>
        </p:nvSpPr>
        <p:spPr>
          <a:xfrm>
            <a:off x="2993458" y="1645920"/>
            <a:ext cx="6205086" cy="529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9EFD1F-CCCF-4356-991F-078B80135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87" y="1770674"/>
            <a:ext cx="349294" cy="34929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E2A857F-36CC-4EE6-BC3A-447686BE26DF}"/>
              </a:ext>
            </a:extLst>
          </p:cNvPr>
          <p:cNvSpPr txBox="1"/>
          <p:nvPr/>
        </p:nvSpPr>
        <p:spPr>
          <a:xfrm>
            <a:off x="3940573" y="1725948"/>
            <a:ext cx="23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Bonjour </a:t>
            </a:r>
            <a:r>
              <a:rPr lang="fr-FR" b="1" i="1" dirty="0"/>
              <a:t>Nom Prénom</a:t>
            </a:r>
            <a:endParaRPr lang="fr-FR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7D90AF8-4440-4A55-BD86-722C14199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83" y="1714309"/>
            <a:ext cx="392609" cy="3926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48DF025-89C0-40E9-8674-EE93E357C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56" y="4365076"/>
            <a:ext cx="1306104" cy="115061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A6737C6F-B9AE-4891-AC2D-96D42E6E805F}"/>
              </a:ext>
            </a:extLst>
          </p:cNvPr>
          <p:cNvGrpSpPr/>
          <p:nvPr/>
        </p:nvGrpSpPr>
        <p:grpSpPr>
          <a:xfrm>
            <a:off x="4827856" y="2422935"/>
            <a:ext cx="2827835" cy="2194583"/>
            <a:chOff x="3940573" y="2410361"/>
            <a:chExt cx="3499805" cy="2562790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903D145-BC64-4A46-9C2D-5E87F2E9ACD0}"/>
                </a:ext>
              </a:extLst>
            </p:cNvPr>
            <p:cNvSpPr/>
            <p:nvPr/>
          </p:nvSpPr>
          <p:spPr>
            <a:xfrm>
              <a:off x="3940573" y="2410361"/>
              <a:ext cx="3499805" cy="2562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96F4E84-AC5E-418C-BCE6-F34F5D8E9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322" y="2410361"/>
              <a:ext cx="1213395" cy="1213395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DBADB00-8ED7-4A70-A6D7-4D90D1E91E7B}"/>
                </a:ext>
              </a:extLst>
            </p:cNvPr>
            <p:cNvSpPr txBox="1"/>
            <p:nvPr/>
          </p:nvSpPr>
          <p:spPr>
            <a:xfrm>
              <a:off x="4193990" y="4117931"/>
              <a:ext cx="1417739" cy="35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T= 20°C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C6B0E82-5847-4177-8D84-F411E9A94BA9}"/>
                </a:ext>
              </a:extLst>
            </p:cNvPr>
            <p:cNvSpPr txBox="1"/>
            <p:nvPr/>
          </p:nvSpPr>
          <p:spPr>
            <a:xfrm>
              <a:off x="5287531" y="4117931"/>
              <a:ext cx="1899181" cy="35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Humidité = 40%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C974238-613A-4A22-A57F-578BBB6C0608}"/>
                </a:ext>
              </a:extLst>
            </p:cNvPr>
            <p:cNvSpPr txBox="1"/>
            <p:nvPr/>
          </p:nvSpPr>
          <p:spPr>
            <a:xfrm>
              <a:off x="5043378" y="3649158"/>
              <a:ext cx="1577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Ensoleillé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ECC2BF0-C308-4F07-B233-A4769436A947}"/>
                </a:ext>
              </a:extLst>
            </p:cNvPr>
            <p:cNvSpPr txBox="1"/>
            <p:nvPr/>
          </p:nvSpPr>
          <p:spPr>
            <a:xfrm>
              <a:off x="4193990" y="4516618"/>
              <a:ext cx="1671155" cy="32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12/02/2021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A6555F5-3FA9-49B8-8C61-ADA55886C6C0}"/>
                </a:ext>
              </a:extLst>
            </p:cNvPr>
            <p:cNvSpPr txBox="1"/>
            <p:nvPr/>
          </p:nvSpPr>
          <p:spPr>
            <a:xfrm>
              <a:off x="5690351" y="4516618"/>
              <a:ext cx="1671155" cy="32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/>
                <a:t>15h00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59724CF-3336-4D37-8754-08EF435203D5}"/>
              </a:ext>
            </a:extLst>
          </p:cNvPr>
          <p:cNvSpPr/>
          <p:nvPr/>
        </p:nvSpPr>
        <p:spPr>
          <a:xfrm>
            <a:off x="2993458" y="2186946"/>
            <a:ext cx="1247238" cy="363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6751875-8ACB-432C-A176-46FF2499AF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438328"/>
            <a:ext cx="309663" cy="3096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61A3F48-27F7-4DBD-A88A-0ACEC3F5A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970109"/>
            <a:ext cx="309663" cy="30966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601F0B-7B56-4004-A15C-07BBEC521A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3496892"/>
            <a:ext cx="309663" cy="30966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4E4651E-8C8F-4ACD-A55A-E513658F6B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4" y="4057205"/>
            <a:ext cx="309663" cy="309663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31395E8-598B-4574-B611-0E7EBC8561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4617518"/>
            <a:ext cx="309663" cy="309663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527A867-1AAA-457E-A547-D6537D5E93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71" y="5175597"/>
            <a:ext cx="309663" cy="309663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146CD7DE-3EEC-4C6D-AAB4-4828ACED75BF}"/>
              </a:ext>
            </a:extLst>
          </p:cNvPr>
          <p:cNvSpPr txBox="1"/>
          <p:nvPr/>
        </p:nvSpPr>
        <p:spPr>
          <a:xfrm>
            <a:off x="3393534" y="2438328"/>
            <a:ext cx="84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Accueil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52F095B-859A-43B8-A18C-C0F06A2597AA}"/>
              </a:ext>
            </a:extLst>
          </p:cNvPr>
          <p:cNvSpPr txBox="1"/>
          <p:nvPr/>
        </p:nvSpPr>
        <p:spPr>
          <a:xfrm>
            <a:off x="3373717" y="2961367"/>
            <a:ext cx="86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S’inscrire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D8EC3DE-F131-47DD-AE87-FE8A9C237631}"/>
              </a:ext>
            </a:extLst>
          </p:cNvPr>
          <p:cNvSpPr txBox="1"/>
          <p:nvPr/>
        </p:nvSpPr>
        <p:spPr>
          <a:xfrm>
            <a:off x="3359017" y="3482520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Historique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E134B9D-DDD2-4C73-AB14-DAB578B988F5}"/>
              </a:ext>
            </a:extLst>
          </p:cNvPr>
          <p:cNvSpPr txBox="1"/>
          <p:nvPr/>
        </p:nvSpPr>
        <p:spPr>
          <a:xfrm>
            <a:off x="3360566" y="4045568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Carte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8AA60DE-39B7-43E7-AC95-67B18E816A35}"/>
              </a:ext>
            </a:extLst>
          </p:cNvPr>
          <p:cNvSpPr txBox="1"/>
          <p:nvPr/>
        </p:nvSpPr>
        <p:spPr>
          <a:xfrm>
            <a:off x="3333903" y="4635891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Paramètres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ECA3D3F-8DD9-492B-8087-8BCF61A7AC5F}"/>
              </a:ext>
            </a:extLst>
          </p:cNvPr>
          <p:cNvSpPr txBox="1"/>
          <p:nvPr/>
        </p:nvSpPr>
        <p:spPr>
          <a:xfrm>
            <a:off x="3319217" y="5162503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Partager</a:t>
            </a:r>
          </a:p>
        </p:txBody>
      </p:sp>
    </p:spTree>
    <p:extLst>
      <p:ext uri="{BB962C8B-B14F-4D97-AF65-F5344CB8AC3E}">
        <p14:creationId xmlns:p14="http://schemas.microsoft.com/office/powerpoint/2010/main" val="19611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DEF9A3-986E-4B19-96E6-C4657A37C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6" y="643467"/>
            <a:ext cx="6267447" cy="5571065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AC15B6-6E48-47FC-9CB3-EA05015D71BF}"/>
              </a:ext>
            </a:extLst>
          </p:cNvPr>
          <p:cNvSpPr/>
          <p:nvPr/>
        </p:nvSpPr>
        <p:spPr>
          <a:xfrm>
            <a:off x="2993458" y="1645920"/>
            <a:ext cx="6205086" cy="529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590731-7371-4AA6-900D-274B89261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87" y="1770674"/>
            <a:ext cx="349294" cy="34929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2C0A644-15DD-4B5A-96FE-06BB0073DDAC}"/>
              </a:ext>
            </a:extLst>
          </p:cNvPr>
          <p:cNvSpPr txBox="1"/>
          <p:nvPr/>
        </p:nvSpPr>
        <p:spPr>
          <a:xfrm>
            <a:off x="3940573" y="1725948"/>
            <a:ext cx="23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Bonjour </a:t>
            </a:r>
            <a:r>
              <a:rPr lang="fr-FR" b="1" i="1" dirty="0"/>
              <a:t>Nom Prénom</a:t>
            </a: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3B9788-AC6E-4F95-9E2A-2AB91E89B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83" y="1714309"/>
            <a:ext cx="392609" cy="3926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BB83D62-26BC-4D5E-A3A9-BA6F6B9FCCA9}"/>
              </a:ext>
            </a:extLst>
          </p:cNvPr>
          <p:cNvSpPr/>
          <p:nvPr/>
        </p:nvSpPr>
        <p:spPr>
          <a:xfrm>
            <a:off x="2993458" y="2186946"/>
            <a:ext cx="1247238" cy="363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E636F0D-AC99-4B44-AB14-646F3CCC8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438328"/>
            <a:ext cx="309663" cy="30966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32CA071-5C53-4A94-87BB-F46692DDC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2970109"/>
            <a:ext cx="309663" cy="30966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4F8C8F0-8690-4732-A613-E82ED3585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3496892"/>
            <a:ext cx="309663" cy="30966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338BA68-85B8-4AE9-861F-732B1ECB00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4" y="4057205"/>
            <a:ext cx="309663" cy="3096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B2423BC-197C-4BA5-8875-03FB4817B8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55" y="4617518"/>
            <a:ext cx="309663" cy="3096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C78E5E5-0ABB-4E55-BBDD-6A2A38B0C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71" y="5175597"/>
            <a:ext cx="309663" cy="30966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6C15D8A-3F59-4EF8-9A2F-B5E37270E84F}"/>
              </a:ext>
            </a:extLst>
          </p:cNvPr>
          <p:cNvSpPr txBox="1"/>
          <p:nvPr/>
        </p:nvSpPr>
        <p:spPr>
          <a:xfrm>
            <a:off x="3393534" y="2438328"/>
            <a:ext cx="84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Accueil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7F4588-2766-44E0-9EEE-00DD7866A093}"/>
              </a:ext>
            </a:extLst>
          </p:cNvPr>
          <p:cNvSpPr txBox="1"/>
          <p:nvPr/>
        </p:nvSpPr>
        <p:spPr>
          <a:xfrm>
            <a:off x="3373717" y="2961367"/>
            <a:ext cx="86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S’inscrire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268C398-23AE-4499-9ABB-A9473E3723E3}"/>
              </a:ext>
            </a:extLst>
          </p:cNvPr>
          <p:cNvSpPr txBox="1"/>
          <p:nvPr/>
        </p:nvSpPr>
        <p:spPr>
          <a:xfrm>
            <a:off x="3359017" y="3482520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Historique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A0A34A9-2EF1-4EC1-B302-58FA5E13C518}"/>
              </a:ext>
            </a:extLst>
          </p:cNvPr>
          <p:cNvSpPr txBox="1"/>
          <p:nvPr/>
        </p:nvSpPr>
        <p:spPr>
          <a:xfrm>
            <a:off x="3360566" y="4045568"/>
            <a:ext cx="97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Carte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27BBD2-F2FA-4569-8E43-53CFC648A30D}"/>
              </a:ext>
            </a:extLst>
          </p:cNvPr>
          <p:cNvSpPr txBox="1"/>
          <p:nvPr/>
        </p:nvSpPr>
        <p:spPr>
          <a:xfrm>
            <a:off x="3333903" y="4635891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Paramètres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3A616A7-7C7B-4447-9584-667D29FB93EB}"/>
              </a:ext>
            </a:extLst>
          </p:cNvPr>
          <p:cNvSpPr txBox="1"/>
          <p:nvPr/>
        </p:nvSpPr>
        <p:spPr>
          <a:xfrm>
            <a:off x="3319217" y="5162503"/>
            <a:ext cx="10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Partager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28BC47E-6DC8-48FC-871C-17B061841793}"/>
              </a:ext>
            </a:extLst>
          </p:cNvPr>
          <p:cNvSpPr/>
          <p:nvPr/>
        </p:nvSpPr>
        <p:spPr>
          <a:xfrm>
            <a:off x="4800600" y="2311400"/>
            <a:ext cx="3618383" cy="3365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4C76842-CB89-408B-BEE8-9441DE269452}"/>
              </a:ext>
            </a:extLst>
          </p:cNvPr>
          <p:cNvSpPr/>
          <p:nvPr/>
        </p:nvSpPr>
        <p:spPr>
          <a:xfrm>
            <a:off x="4785914" y="2255337"/>
            <a:ext cx="3633069" cy="92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FAED21-E0B3-4D08-9E17-57D55FE4A6C6}"/>
              </a:ext>
            </a:extLst>
          </p:cNvPr>
          <p:cNvSpPr txBox="1"/>
          <p:nvPr/>
        </p:nvSpPr>
        <p:spPr>
          <a:xfrm>
            <a:off x="4927601" y="2255337"/>
            <a:ext cx="332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Nouveau venu ? </a:t>
            </a:r>
            <a:br>
              <a:rPr lang="fr-FR" dirty="0"/>
            </a:br>
            <a:r>
              <a:rPr lang="fr-FR" dirty="0"/>
              <a:t>L’inscription se fait par là </a:t>
            </a:r>
          </a:p>
          <a:p>
            <a:pPr algn="ctr"/>
            <a:r>
              <a:rPr lang="fr-FR" dirty="0"/>
              <a:t>suivez le guide 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2A04B6-463B-462C-AFE3-2679DF6BEB2A}"/>
              </a:ext>
            </a:extLst>
          </p:cNvPr>
          <p:cNvSpPr/>
          <p:nvPr/>
        </p:nvSpPr>
        <p:spPr>
          <a:xfrm>
            <a:off x="5189220" y="3429000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305639-04F6-44D8-AC8F-69E3A57FF58D}"/>
              </a:ext>
            </a:extLst>
          </p:cNvPr>
          <p:cNvSpPr/>
          <p:nvPr/>
        </p:nvSpPr>
        <p:spPr>
          <a:xfrm>
            <a:off x="5189220" y="3877158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631A7F-9293-44D6-84EB-87C9FB00F476}"/>
              </a:ext>
            </a:extLst>
          </p:cNvPr>
          <p:cNvSpPr/>
          <p:nvPr/>
        </p:nvSpPr>
        <p:spPr>
          <a:xfrm>
            <a:off x="5189220" y="4301711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DD9B2A-B7C8-4282-979D-EA74832BD3F7}"/>
              </a:ext>
            </a:extLst>
          </p:cNvPr>
          <p:cNvSpPr/>
          <p:nvPr/>
        </p:nvSpPr>
        <p:spPr>
          <a:xfrm>
            <a:off x="5189220" y="4696066"/>
            <a:ext cx="90678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EAF407-1875-4B4D-902F-F83C24D2FEA7}"/>
              </a:ext>
            </a:extLst>
          </p:cNvPr>
          <p:cNvSpPr/>
          <p:nvPr/>
        </p:nvSpPr>
        <p:spPr>
          <a:xfrm>
            <a:off x="5189220" y="5050668"/>
            <a:ext cx="1691640" cy="250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607C93-BBCE-4FF4-A4D7-07586DFD208A}"/>
              </a:ext>
            </a:extLst>
          </p:cNvPr>
          <p:cNvSpPr txBox="1"/>
          <p:nvPr/>
        </p:nvSpPr>
        <p:spPr>
          <a:xfrm>
            <a:off x="6904879" y="3385916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4619FAA-4628-42F5-933E-9A077D66D848}"/>
              </a:ext>
            </a:extLst>
          </p:cNvPr>
          <p:cNvSpPr txBox="1"/>
          <p:nvPr/>
        </p:nvSpPr>
        <p:spPr>
          <a:xfrm>
            <a:off x="6904879" y="3848436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Prénom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6AF643E-2930-4114-B9BD-98B844F19AEB}"/>
              </a:ext>
            </a:extLst>
          </p:cNvPr>
          <p:cNvSpPr txBox="1"/>
          <p:nvPr/>
        </p:nvSpPr>
        <p:spPr>
          <a:xfrm>
            <a:off x="6904879" y="4271140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Adresse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ADD0E07-EFAE-4FE7-B0AC-5545C5E2A9DB}"/>
              </a:ext>
            </a:extLst>
          </p:cNvPr>
          <p:cNvSpPr txBox="1"/>
          <p:nvPr/>
        </p:nvSpPr>
        <p:spPr>
          <a:xfrm>
            <a:off x="6148227" y="4635382"/>
            <a:ext cx="116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Code Postal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6DBD71F-3EE9-4873-A115-894BAFF57A3E}"/>
              </a:ext>
            </a:extLst>
          </p:cNvPr>
          <p:cNvSpPr txBox="1"/>
          <p:nvPr/>
        </p:nvSpPr>
        <p:spPr>
          <a:xfrm>
            <a:off x="6890193" y="5024486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Ville</a:t>
            </a:r>
          </a:p>
        </p:txBody>
      </p:sp>
    </p:spTree>
    <p:extLst>
      <p:ext uri="{BB962C8B-B14F-4D97-AF65-F5344CB8AC3E}">
        <p14:creationId xmlns:p14="http://schemas.microsoft.com/office/powerpoint/2010/main" val="32112644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96</Words>
  <Application>Microsoft Office PowerPoint</Application>
  <PresentationFormat>Grand écran</PresentationFormat>
  <Paragraphs>48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Station MTO CESI-DI20. année 2021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MTO CESI-DI20. année 2021</dc:title>
  <dc:creator>Kemrode le Bleu</dc:creator>
  <cp:lastModifiedBy>Kemrode le Bleu</cp:lastModifiedBy>
  <cp:revision>6</cp:revision>
  <dcterms:created xsi:type="dcterms:W3CDTF">2021-01-29T16:09:45Z</dcterms:created>
  <dcterms:modified xsi:type="dcterms:W3CDTF">2021-01-29T16:53:59Z</dcterms:modified>
</cp:coreProperties>
</file>