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15F5D04-7F9A-47E9-8637-09C3E86BAF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51977FB-1625-43FF-921C-0A0AD92576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2A5AD98-0251-438B-9606-A91DB0466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F9B3B-79EC-4BDE-A19F-374E03408516}" type="datetimeFigureOut">
              <a:rPr lang="zh-TW" altLang="en-US" smtClean="0"/>
              <a:t>2020/6/9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9B82F72-0FFB-41C1-A6E8-CF4DF931A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D258232-171A-4802-B173-32534A482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2444D-084D-475A-B043-16F59F4A7B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738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1B5C84-50D4-4C52-BD1C-EC1451E65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530F318-0ED9-4219-8D46-18F1967E36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8295323-99D5-45AC-8292-6413B1D3F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F9B3B-79EC-4BDE-A19F-374E03408516}" type="datetimeFigureOut">
              <a:rPr lang="zh-TW" altLang="en-US" smtClean="0"/>
              <a:t>2020/6/9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CD0A418-265C-4905-9F65-FB340066F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7E83137-7E14-44FA-A7EC-4EC053AD2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2444D-084D-475A-B043-16F59F4A7B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2475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F5A91614-2204-45D4-BDD1-0D83A03FA3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D180A8D-C4E2-4145-B754-82E252B50B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B0D0A3F-31BE-4D65-AB29-3621A1283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F9B3B-79EC-4BDE-A19F-374E03408516}" type="datetimeFigureOut">
              <a:rPr lang="zh-TW" altLang="en-US" smtClean="0"/>
              <a:t>2020/6/9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B9F4DD0-E418-4E67-BE66-13C28B641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6C533A2-9E1D-481C-A123-CD528A04A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2444D-084D-475A-B043-16F59F4A7B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2486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8142EB1-909D-4508-9A99-C0B290A20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8DFB1D0-DCBD-4011-BEC8-0343567670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530B64D-F6DF-49F2-A2B8-B8A8B6C7A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F9B3B-79EC-4BDE-A19F-374E03408516}" type="datetimeFigureOut">
              <a:rPr lang="zh-TW" altLang="en-US" smtClean="0"/>
              <a:t>2020/6/9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9585D32-E93A-45E0-A003-DE3663A51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8F59F7E-8682-4598-B475-89FBEF422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2444D-084D-475A-B043-16F59F4A7B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8990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1EB772D-F510-450F-A8C0-6263AD488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4A2C7B2-E197-4C01-B2DF-A80DAAFD22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5E86D38-FECD-4AFE-B509-FACDD315A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F9B3B-79EC-4BDE-A19F-374E03408516}" type="datetimeFigureOut">
              <a:rPr lang="zh-TW" altLang="en-US" smtClean="0"/>
              <a:t>2020/6/9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D4B2AD1-41FA-4D50-9443-5F34939CB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1FAA45A-10E4-4C26-AE34-59AA4F5C7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2444D-084D-475A-B043-16F59F4A7B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6164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16FA85-E8BE-4A58-BB80-A49505D1C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32AF108-5699-4BC6-A7C5-C1F1AA9394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3AA900A-B03C-45D0-9559-06224AAC9F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4A7D997-52D5-4685-94C4-4F7CC2C4C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F9B3B-79EC-4BDE-A19F-374E03408516}" type="datetimeFigureOut">
              <a:rPr lang="zh-TW" altLang="en-US" smtClean="0"/>
              <a:t>2020/6/9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929EBBE-E251-4862-8D81-4EEE22B10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BD28395-16EC-4D42-B49A-1AEF9F583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2444D-084D-475A-B043-16F59F4A7B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8985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05B6416-B0DB-458C-AEBD-22F88230C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7F4D34D-B7FF-4306-AE50-5F28B9B29D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D2073A3-1800-4C34-BCAF-2DF0D81D0E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89B943BD-CD13-49E9-8414-5FA8AAAC0A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DA31A39A-92BA-42BB-9E64-7B592C5FFA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A3433ED9-0583-47C0-81C8-4382C4E0E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F9B3B-79EC-4BDE-A19F-374E03408516}" type="datetimeFigureOut">
              <a:rPr lang="zh-TW" altLang="en-US" smtClean="0"/>
              <a:t>2020/6/9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0F6BCD5B-235C-4513-A030-2E8AC9E00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84EE443D-C41E-46E1-800E-4751423CC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2444D-084D-475A-B043-16F59F4A7B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5006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3126BB3-22EE-4808-8B1C-FC48F005E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63BCA809-ABF6-4B54-A0A6-4FD76E960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F9B3B-79EC-4BDE-A19F-374E03408516}" type="datetimeFigureOut">
              <a:rPr lang="zh-TW" altLang="en-US" smtClean="0"/>
              <a:t>2020/6/9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03B340E-F86D-4B55-AD81-56F4ADB1E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1BF2DA7-CA0A-4397-A06E-AA61C3403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2444D-084D-475A-B043-16F59F4A7B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816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5B141A1B-A401-49C8-B750-75644DE7E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F9B3B-79EC-4BDE-A19F-374E03408516}" type="datetimeFigureOut">
              <a:rPr lang="zh-TW" altLang="en-US" smtClean="0"/>
              <a:t>2020/6/9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C219D7F4-160D-400D-AEFA-E0CA3257F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6D9F10F-60AC-4A1D-AF6B-C3317D035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2444D-084D-475A-B043-16F59F4A7B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7804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232B38-4333-418F-AA5F-7AF265E22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C66D0EA-68FF-4228-9B15-3A95662050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3F251E9-D8FB-48C6-B0AD-FCF6493684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447C777-66EA-43D8-8373-E90257C58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F9B3B-79EC-4BDE-A19F-374E03408516}" type="datetimeFigureOut">
              <a:rPr lang="zh-TW" altLang="en-US" smtClean="0"/>
              <a:t>2020/6/9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944295E-EE52-4A14-B30B-D92DFC30E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9D72704-BC91-4A01-B6B7-3CBF2E740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2444D-084D-475A-B043-16F59F4A7B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311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779DDF6-28B9-4C1D-9E3B-4B6742A56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3142851A-BE14-4790-B0A3-B4167B9293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B77EA02-B942-471E-B752-3C71C0CFE2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F32BA94-0329-4C60-9919-E4AB69B96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F9B3B-79EC-4BDE-A19F-374E03408516}" type="datetimeFigureOut">
              <a:rPr lang="zh-TW" altLang="en-US" smtClean="0"/>
              <a:t>2020/6/9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B8C8B2A-E042-47B9-9DDE-5C50AC7F4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BA6A96B-5C9F-422C-85E7-334F36E85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2444D-084D-475A-B043-16F59F4A7B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877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51F9AD77-EB05-4E28-A614-81A0A5416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DF09C5A-4590-4FF9-8EA8-D15076E6AB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0AE955A-B99D-4BE3-B76C-E08163BC32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CF9B3B-79EC-4BDE-A19F-374E03408516}" type="datetimeFigureOut">
              <a:rPr lang="zh-TW" altLang="en-US" smtClean="0"/>
              <a:t>2020/6/9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0E260D0-BE08-4A6E-BA2D-13F0F406F1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421B7CE-BE9B-4D2F-9692-03CEFD7232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E2444D-084D-475A-B043-16F59F4A7B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832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群組 11">
            <a:extLst>
              <a:ext uri="{FF2B5EF4-FFF2-40B4-BE49-F238E27FC236}">
                <a16:creationId xmlns:a16="http://schemas.microsoft.com/office/drawing/2014/main" id="{12ABDA0B-AE6C-4C64-82BD-D7A4E51424B7}"/>
              </a:ext>
            </a:extLst>
          </p:cNvPr>
          <p:cNvGrpSpPr/>
          <p:nvPr/>
        </p:nvGrpSpPr>
        <p:grpSpPr>
          <a:xfrm>
            <a:off x="1468561" y="2024209"/>
            <a:ext cx="5109793" cy="1404791"/>
            <a:chOff x="1468561" y="2024209"/>
            <a:chExt cx="5109793" cy="1404791"/>
          </a:xfrm>
        </p:grpSpPr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89F41F51-16EB-4F92-9C11-743D800D1F8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68561" y="2024209"/>
              <a:ext cx="5109793" cy="1404791"/>
            </a:xfrm>
            <a:prstGeom prst="rect">
              <a:avLst/>
            </a:prstGeom>
          </p:spPr>
        </p:pic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9EA97E9B-F268-4B20-9567-7838CD1AD976}"/>
                </a:ext>
              </a:extLst>
            </p:cNvPr>
            <p:cNvSpPr txBox="1"/>
            <p:nvPr/>
          </p:nvSpPr>
          <p:spPr>
            <a:xfrm>
              <a:off x="2403370" y="2233572"/>
              <a:ext cx="3222418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5000" dirty="0">
                  <a:latin typeface="Cooper Black" panose="0208090404030B020404" pitchFamily="18" charset="0"/>
                </a:rPr>
                <a:t>GO!!</a:t>
              </a:r>
              <a:endParaRPr lang="zh-TW" altLang="en-US" sz="5000" dirty="0">
                <a:latin typeface="Cooper Black" panose="0208090404030B0204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90162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群組 21">
            <a:extLst>
              <a:ext uri="{FF2B5EF4-FFF2-40B4-BE49-F238E27FC236}">
                <a16:creationId xmlns:a16="http://schemas.microsoft.com/office/drawing/2014/main" id="{B7773C81-896B-460F-839E-ACDA04A96BCE}"/>
              </a:ext>
            </a:extLst>
          </p:cNvPr>
          <p:cNvGrpSpPr/>
          <p:nvPr/>
        </p:nvGrpSpPr>
        <p:grpSpPr>
          <a:xfrm>
            <a:off x="3093626" y="1565555"/>
            <a:ext cx="4968334" cy="1175953"/>
            <a:chOff x="3093626" y="1565555"/>
            <a:chExt cx="4968334" cy="1175953"/>
          </a:xfrm>
        </p:grpSpPr>
        <p:pic>
          <p:nvPicPr>
            <p:cNvPr id="14" name="圖片 13">
              <a:extLst>
                <a:ext uri="{FF2B5EF4-FFF2-40B4-BE49-F238E27FC236}">
                  <a16:creationId xmlns:a16="http://schemas.microsoft.com/office/drawing/2014/main" id="{9C88B59F-1479-4647-8092-CAE2EE0B226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93626" y="1565555"/>
              <a:ext cx="4968334" cy="1175953"/>
            </a:xfrm>
            <a:prstGeom prst="rect">
              <a:avLst/>
            </a:prstGeom>
          </p:spPr>
        </p:pic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EF5BB376-04FF-4179-92CF-EF5A5F2357AC}"/>
                </a:ext>
              </a:extLst>
            </p:cNvPr>
            <p:cNvSpPr txBox="1"/>
            <p:nvPr/>
          </p:nvSpPr>
          <p:spPr>
            <a:xfrm>
              <a:off x="3299902" y="1799588"/>
              <a:ext cx="216033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4000" dirty="0">
                  <a:solidFill>
                    <a:srgbClr val="00B050"/>
                  </a:solidFill>
                  <a:latin typeface="Cooper Black" panose="0208090404030B020404" pitchFamily="18" charset="0"/>
                </a:rPr>
                <a:t>Normal</a:t>
              </a:r>
              <a:endParaRPr lang="zh-TW" altLang="en-US" sz="4000" dirty="0">
                <a:solidFill>
                  <a:srgbClr val="00B050"/>
                </a:solidFill>
                <a:latin typeface="Cooper Black" panose="0208090404030B020404" pitchFamily="18" charset="0"/>
              </a:endParaRPr>
            </a:p>
          </p:txBody>
        </p:sp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42AA2931-BC8E-4250-ACEA-5B80F342CF75}"/>
                </a:ext>
              </a:extLst>
            </p:cNvPr>
            <p:cNvSpPr txBox="1"/>
            <p:nvPr/>
          </p:nvSpPr>
          <p:spPr>
            <a:xfrm>
              <a:off x="5683351" y="1799588"/>
              <a:ext cx="217880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4000" dirty="0">
                  <a:solidFill>
                    <a:schemeClr val="bg2">
                      <a:lumMod val="50000"/>
                    </a:schemeClr>
                  </a:solidFill>
                  <a:latin typeface="Cooper Black" panose="0208090404030B020404" pitchFamily="18" charset="0"/>
                </a:rPr>
                <a:t>Infinite</a:t>
              </a:r>
              <a:endParaRPr lang="zh-TW" altLang="en-US" sz="4000" dirty="0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endParaRPr>
            </a:p>
          </p:txBody>
        </p:sp>
      </p:grp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0177C4AF-1E98-4DA8-A261-EB3840D25A7C}"/>
              </a:ext>
            </a:extLst>
          </p:cNvPr>
          <p:cNvGrpSpPr/>
          <p:nvPr/>
        </p:nvGrpSpPr>
        <p:grpSpPr>
          <a:xfrm>
            <a:off x="3093626" y="2842717"/>
            <a:ext cx="4968334" cy="1172565"/>
            <a:chOff x="3093626" y="2842717"/>
            <a:chExt cx="4968334" cy="1172565"/>
          </a:xfrm>
        </p:grpSpPr>
        <p:pic>
          <p:nvPicPr>
            <p:cNvPr id="16" name="圖片 15">
              <a:extLst>
                <a:ext uri="{FF2B5EF4-FFF2-40B4-BE49-F238E27FC236}">
                  <a16:creationId xmlns:a16="http://schemas.microsoft.com/office/drawing/2014/main" id="{B2FB1F6F-0264-456A-9A0F-F2C5FC92FF1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93626" y="2842717"/>
              <a:ext cx="4968334" cy="1172565"/>
            </a:xfrm>
            <a:prstGeom prst="rect">
              <a:avLst/>
            </a:prstGeom>
          </p:spPr>
        </p:pic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0302EB92-1E00-4304-BC27-DF0F9580F0C9}"/>
                </a:ext>
              </a:extLst>
            </p:cNvPr>
            <p:cNvSpPr txBox="1"/>
            <p:nvPr/>
          </p:nvSpPr>
          <p:spPr>
            <a:xfrm>
              <a:off x="3299902" y="3075056"/>
              <a:ext cx="216033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4000" dirty="0">
                  <a:solidFill>
                    <a:schemeClr val="bg2">
                      <a:lumMod val="50000"/>
                    </a:schemeClr>
                  </a:solidFill>
                  <a:latin typeface="Cooper Black" panose="0208090404030B020404" pitchFamily="18" charset="0"/>
                </a:rPr>
                <a:t>Normal</a:t>
              </a:r>
              <a:endParaRPr lang="zh-TW" altLang="en-US" sz="4000" dirty="0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endParaRPr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07B5AD61-D481-4437-9EF3-E807238990FE}"/>
                </a:ext>
              </a:extLst>
            </p:cNvPr>
            <p:cNvSpPr txBox="1"/>
            <p:nvPr/>
          </p:nvSpPr>
          <p:spPr>
            <a:xfrm>
              <a:off x="5683351" y="3075056"/>
              <a:ext cx="217880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4000" dirty="0">
                  <a:solidFill>
                    <a:srgbClr val="00B050"/>
                  </a:solidFill>
                  <a:latin typeface="Cooper Black" panose="0208090404030B020404" pitchFamily="18" charset="0"/>
                </a:rPr>
                <a:t>Infinite</a:t>
              </a:r>
              <a:endParaRPr lang="zh-TW" altLang="en-US" sz="4000" dirty="0">
                <a:solidFill>
                  <a:srgbClr val="00B050"/>
                </a:solidFill>
                <a:latin typeface="Cooper Black" panose="0208090404030B0204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151331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群組 7">
            <a:extLst>
              <a:ext uri="{FF2B5EF4-FFF2-40B4-BE49-F238E27FC236}">
                <a16:creationId xmlns:a16="http://schemas.microsoft.com/office/drawing/2014/main" id="{26039788-9379-44FA-8A31-F07BB923FE09}"/>
              </a:ext>
            </a:extLst>
          </p:cNvPr>
          <p:cNvGrpSpPr/>
          <p:nvPr/>
        </p:nvGrpSpPr>
        <p:grpSpPr>
          <a:xfrm>
            <a:off x="4824595" y="1266523"/>
            <a:ext cx="4201111" cy="4324954"/>
            <a:chOff x="2006750" y="1079912"/>
            <a:chExt cx="4201111" cy="4324954"/>
          </a:xfrm>
        </p:grpSpPr>
        <p:pic>
          <p:nvPicPr>
            <p:cNvPr id="6" name="圖片 5">
              <a:extLst>
                <a:ext uri="{FF2B5EF4-FFF2-40B4-BE49-F238E27FC236}">
                  <a16:creationId xmlns:a16="http://schemas.microsoft.com/office/drawing/2014/main" id="{272200B6-A906-4F52-B305-ED30B9676FA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06750" y="1079912"/>
              <a:ext cx="4201111" cy="4324954"/>
            </a:xfrm>
            <a:prstGeom prst="rect">
              <a:avLst/>
            </a:prstGeom>
          </p:spPr>
        </p:pic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696DD4D0-A139-4CF8-8435-968F913DB2AB}"/>
                </a:ext>
              </a:extLst>
            </p:cNvPr>
            <p:cNvSpPr txBox="1"/>
            <p:nvPr/>
          </p:nvSpPr>
          <p:spPr>
            <a:xfrm>
              <a:off x="2699334" y="3508311"/>
              <a:ext cx="2966774" cy="11695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7000" dirty="0">
                  <a:latin typeface="Cooper Black" panose="0208090404030B020404" pitchFamily="18" charset="0"/>
                </a:rPr>
                <a:t>BOMB</a:t>
              </a:r>
              <a:endParaRPr lang="zh-TW" altLang="en-US" sz="7000" dirty="0">
                <a:latin typeface="Cooper Black" panose="0208090404030B0204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523496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群組 7">
            <a:extLst>
              <a:ext uri="{FF2B5EF4-FFF2-40B4-BE49-F238E27FC236}">
                <a16:creationId xmlns:a16="http://schemas.microsoft.com/office/drawing/2014/main" id="{0F630AB5-6C85-4E8C-A6A2-B961E0FDFDF2}"/>
              </a:ext>
            </a:extLst>
          </p:cNvPr>
          <p:cNvGrpSpPr/>
          <p:nvPr/>
        </p:nvGrpSpPr>
        <p:grpSpPr>
          <a:xfrm>
            <a:off x="3028522" y="2633551"/>
            <a:ext cx="6134956" cy="1590897"/>
            <a:chOff x="3028522" y="2633551"/>
            <a:chExt cx="6134956" cy="1590897"/>
          </a:xfrm>
        </p:grpSpPr>
        <p:pic>
          <p:nvPicPr>
            <p:cNvPr id="6" name="圖片 5">
              <a:extLst>
                <a:ext uri="{FF2B5EF4-FFF2-40B4-BE49-F238E27FC236}">
                  <a16:creationId xmlns:a16="http://schemas.microsoft.com/office/drawing/2014/main" id="{B3AC89BF-D8C5-4397-82F0-D028B99CDDB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28522" y="2633551"/>
              <a:ext cx="6134956" cy="1590897"/>
            </a:xfrm>
            <a:prstGeom prst="rect">
              <a:avLst/>
            </a:prstGeom>
          </p:spPr>
        </p:pic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3722E095-3C0A-4593-A150-5F49932D418E}"/>
                </a:ext>
              </a:extLst>
            </p:cNvPr>
            <p:cNvSpPr txBox="1"/>
            <p:nvPr/>
          </p:nvSpPr>
          <p:spPr>
            <a:xfrm>
              <a:off x="4963318" y="2844223"/>
              <a:ext cx="2265364" cy="11695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7000" dirty="0">
                  <a:latin typeface="Cooper Black" panose="0208090404030B020404" pitchFamily="18" charset="0"/>
                </a:rPr>
                <a:t>BUY</a:t>
              </a:r>
              <a:endParaRPr lang="zh-TW" altLang="en-US" sz="7000" dirty="0">
                <a:latin typeface="Cooper Black" panose="0208090404030B0204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372669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>
            <a:extLst>
              <a:ext uri="{FF2B5EF4-FFF2-40B4-BE49-F238E27FC236}">
                <a16:creationId xmlns:a16="http://schemas.microsoft.com/office/drawing/2014/main" id="{E496D72F-93D9-4738-A01E-B74B97470232}"/>
              </a:ext>
            </a:extLst>
          </p:cNvPr>
          <p:cNvGrpSpPr/>
          <p:nvPr/>
        </p:nvGrpSpPr>
        <p:grpSpPr>
          <a:xfrm>
            <a:off x="1480328" y="2112885"/>
            <a:ext cx="5801700" cy="1654299"/>
            <a:chOff x="1480328" y="2112885"/>
            <a:chExt cx="5801700" cy="1654299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83344DEB-D993-48E4-9A7E-208825586B7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80328" y="2112885"/>
              <a:ext cx="5801700" cy="1654299"/>
            </a:xfrm>
            <a:prstGeom prst="rect">
              <a:avLst/>
            </a:prstGeom>
          </p:spPr>
        </p:pic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E9075072-8027-4F6E-8B98-AFE1454F3629}"/>
                </a:ext>
              </a:extLst>
            </p:cNvPr>
            <p:cNvSpPr txBox="1"/>
            <p:nvPr/>
          </p:nvSpPr>
          <p:spPr>
            <a:xfrm>
              <a:off x="2570134" y="2509147"/>
              <a:ext cx="3675355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5000" dirty="0">
                  <a:solidFill>
                    <a:srgbClr val="FFC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Select Mode</a:t>
              </a:r>
              <a:endParaRPr lang="zh-TW" altLang="en-US" sz="50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514622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</TotalTime>
  <Words>10</Words>
  <Application>Microsoft Office PowerPoint</Application>
  <PresentationFormat>寬螢幕</PresentationFormat>
  <Paragraphs>8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2" baseType="lpstr">
      <vt:lpstr>新細明體</vt:lpstr>
      <vt:lpstr>Arial</vt:lpstr>
      <vt:lpstr>Calibri</vt:lpstr>
      <vt:lpstr>Calibri Light</vt:lpstr>
      <vt:lpstr>Cooper Black</vt:lpstr>
      <vt:lpstr>Times New Roman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ken</dc:creator>
  <cp:lastModifiedBy>ken</cp:lastModifiedBy>
  <cp:revision>21</cp:revision>
  <dcterms:created xsi:type="dcterms:W3CDTF">2020-06-09T12:26:10Z</dcterms:created>
  <dcterms:modified xsi:type="dcterms:W3CDTF">2020-06-09T17:26:32Z</dcterms:modified>
</cp:coreProperties>
</file>