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  <p:sldMasterId id="2147483674" r:id="rId2"/>
  </p:sldMasterIdLst>
  <p:notesMasterIdLst>
    <p:notesMasterId r:id="rId40"/>
  </p:notesMasterIdLst>
  <p:sldIdLst>
    <p:sldId id="256" r:id="rId3"/>
    <p:sldId id="292" r:id="rId4"/>
    <p:sldId id="258" r:id="rId5"/>
    <p:sldId id="266" r:id="rId6"/>
    <p:sldId id="265" r:id="rId7"/>
    <p:sldId id="290" r:id="rId8"/>
    <p:sldId id="291" r:id="rId9"/>
    <p:sldId id="293" r:id="rId10"/>
    <p:sldId id="259" r:id="rId11"/>
    <p:sldId id="260" r:id="rId12"/>
    <p:sldId id="261" r:id="rId13"/>
    <p:sldId id="262" r:id="rId14"/>
    <p:sldId id="263" r:id="rId15"/>
    <p:sldId id="264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41"/>
    </p:embeddedFont>
    <p:embeddedFont>
      <p:font typeface="Fira Sans Extra Condensed SemiBold" panose="020B0604020202020204" charset="0"/>
      <p:regular r:id="rId42"/>
      <p:bold r:id="rId43"/>
      <p:italic r:id="rId44"/>
      <p:boldItalic r:id="rId45"/>
    </p:embeddedFont>
    <p:embeddedFont>
      <p:font typeface="Lato" panose="020F0502020204030203" pitchFamily="34" charset="0"/>
      <p:regular r:id="rId46"/>
      <p:bold r:id="rId47"/>
      <p:italic r:id="rId48"/>
      <p:boldItalic r:id="rId49"/>
    </p:embeddedFont>
    <p:embeddedFont>
      <p:font typeface="Nunito Light" pitchFamily="2" charset="0"/>
      <p:regular r:id="rId50"/>
      <p:italic r:id="rId51"/>
    </p:embeddedFont>
    <p:embeddedFont>
      <p:font typeface="Proxima Nova" panose="020B0604020202020204" charset="0"/>
      <p:regular r:id="rId52"/>
      <p:bold r:id="rId53"/>
      <p:italic r:id="rId54"/>
      <p:boldItalic r:id="rId55"/>
    </p:embeddedFont>
    <p:embeddedFont>
      <p:font typeface="Proxima Nova Semibold" panose="020B0604020202020204" charset="0"/>
      <p:regular r:id="rId56"/>
      <p:bold r:id="rId57"/>
      <p:boldItalic r:id="rId58"/>
    </p:embeddedFont>
    <p:embeddedFont>
      <p:font typeface="PT Sans" panose="020B0503020203020204" pitchFamily="34" charset="0"/>
      <p:regular r:id="rId59"/>
      <p:bold r:id="rId60"/>
      <p:italic r:id="rId61"/>
      <p:boldItalic r:id="rId62"/>
    </p:embeddedFont>
    <p:embeddedFont>
      <p:font typeface="Roboto" panose="02000000000000000000" pitchFamily="2" charset="0"/>
      <p:regular r:id="rId63"/>
      <p:bold r:id="rId64"/>
      <p:italic r:id="rId65"/>
      <p:boldItalic r:id="rId66"/>
    </p:embeddedFont>
    <p:embeddedFont>
      <p:font typeface="Roboto Condensed Light" panose="02000000000000000000" pitchFamily="2" charset="0"/>
      <p:regular r:id="rId67"/>
      <p:italic r:id="rId6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>
          <p15:clr>
            <a:srgbClr val="9AA0A6"/>
          </p15:clr>
        </p15:guide>
        <p15:guide id="3" orient="horz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E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74366A4-522F-4D9A-A798-496519D72440}">
  <a:tblStyle styleId="{974366A4-522F-4D9A-A798-496519D724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2" d="100"/>
          <a:sy n="202" d="100"/>
        </p:scale>
        <p:origin x="618" y="408"/>
      </p:cViewPr>
      <p:guideLst>
        <p:guide/>
        <p:guide orient="horz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font" Target="fonts/font15.fntdata"/><Relationship Id="rId63" Type="http://schemas.openxmlformats.org/officeDocument/2006/relationships/font" Target="fonts/font23.fntdata"/><Relationship Id="rId68" Type="http://schemas.openxmlformats.org/officeDocument/2006/relationships/font" Target="fonts/font28.fntdata"/><Relationship Id="rId7" Type="http://schemas.openxmlformats.org/officeDocument/2006/relationships/slide" Target="slides/slide5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8" Type="http://schemas.openxmlformats.org/officeDocument/2006/relationships/font" Target="fonts/font18.fntdata"/><Relationship Id="rId66" Type="http://schemas.openxmlformats.org/officeDocument/2006/relationships/font" Target="fonts/font26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9.fntdata"/><Relationship Id="rId57" Type="http://schemas.openxmlformats.org/officeDocument/2006/relationships/font" Target="fonts/font17.fntdata"/><Relationship Id="rId61" Type="http://schemas.openxmlformats.org/officeDocument/2006/relationships/font" Target="fonts/font21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60" Type="http://schemas.openxmlformats.org/officeDocument/2006/relationships/font" Target="fonts/font20.fntdata"/><Relationship Id="rId65" Type="http://schemas.openxmlformats.org/officeDocument/2006/relationships/font" Target="fonts/font25.fntdata"/><Relationship Id="rId73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font" Target="fonts/font16.fntdata"/><Relationship Id="rId64" Type="http://schemas.openxmlformats.org/officeDocument/2006/relationships/font" Target="fonts/font24.fntdata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font" Target="fonts/font11.fntdata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6.fntdata"/><Relationship Id="rId59" Type="http://schemas.openxmlformats.org/officeDocument/2006/relationships/font" Target="fonts/font19.fntdata"/><Relationship Id="rId67" Type="http://schemas.openxmlformats.org/officeDocument/2006/relationships/font" Target="fonts/font27.fntdata"/><Relationship Id="rId20" Type="http://schemas.openxmlformats.org/officeDocument/2006/relationships/slide" Target="slides/slide18.xml"/><Relationship Id="rId41" Type="http://schemas.openxmlformats.org/officeDocument/2006/relationships/font" Target="fonts/font1.fntdata"/><Relationship Id="rId54" Type="http://schemas.openxmlformats.org/officeDocument/2006/relationships/font" Target="fonts/font14.fntdata"/><Relationship Id="rId62" Type="http://schemas.openxmlformats.org/officeDocument/2006/relationships/font" Target="fonts/font22.fntdata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us Diniz" userId="140ee6f8-963b-45f5-9e74-3245c7287cad" providerId="ADAL" clId="{975DEEC1-B3A8-4F65-AFB9-550F3EF68DC4}"/>
    <pc:docChg chg="undo redo custSel addSld delSld modSld sldOrd">
      <pc:chgData name="Matheus Diniz" userId="140ee6f8-963b-45f5-9e74-3245c7287cad" providerId="ADAL" clId="{975DEEC1-B3A8-4F65-AFB9-550F3EF68DC4}" dt="2024-05-30T00:30:07.456" v="2710" actId="1076"/>
      <pc:docMkLst>
        <pc:docMk/>
      </pc:docMkLst>
      <pc:sldChg chg="addSp delSp modSp mod">
        <pc:chgData name="Matheus Diniz" userId="140ee6f8-963b-45f5-9e74-3245c7287cad" providerId="ADAL" clId="{975DEEC1-B3A8-4F65-AFB9-550F3EF68DC4}" dt="2024-05-30T00:30:07.456" v="2710" actId="1076"/>
        <pc:sldMkLst>
          <pc:docMk/>
          <pc:sldMk cId="0" sldId="256"/>
        </pc:sldMkLst>
        <pc:spChg chg="mod">
          <ac:chgData name="Matheus Diniz" userId="140ee6f8-963b-45f5-9e74-3245c7287cad" providerId="ADAL" clId="{975DEEC1-B3A8-4F65-AFB9-550F3EF68DC4}" dt="2024-05-30T00:30:07.456" v="2710" actId="1076"/>
          <ac:spMkLst>
            <pc:docMk/>
            <pc:sldMk cId="0" sldId="256"/>
            <ac:spMk id="132" creationId="{00000000-0000-0000-0000-000000000000}"/>
          </ac:spMkLst>
        </pc:spChg>
        <pc:spChg chg="mod">
          <ac:chgData name="Matheus Diniz" userId="140ee6f8-963b-45f5-9e74-3245c7287cad" providerId="ADAL" clId="{975DEEC1-B3A8-4F65-AFB9-550F3EF68DC4}" dt="2024-05-30T00:30:07.456" v="2710" actId="1076"/>
          <ac:spMkLst>
            <pc:docMk/>
            <pc:sldMk cId="0" sldId="256"/>
            <ac:spMk id="133" creationId="{00000000-0000-0000-0000-000000000000}"/>
          </ac:spMkLst>
        </pc:spChg>
        <pc:spChg chg="del">
          <ac:chgData name="Matheus Diniz" userId="140ee6f8-963b-45f5-9e74-3245c7287cad" providerId="ADAL" clId="{975DEEC1-B3A8-4F65-AFB9-550F3EF68DC4}" dt="2024-05-30T00:29:20.342" v="2707" actId="478"/>
          <ac:spMkLst>
            <pc:docMk/>
            <pc:sldMk cId="0" sldId="256"/>
            <ac:spMk id="185" creationId="{00000000-0000-0000-0000-000000000000}"/>
          </ac:spMkLst>
        </pc:spChg>
        <pc:picChg chg="add mod">
          <ac:chgData name="Matheus Diniz" userId="140ee6f8-963b-45f5-9e74-3245c7287cad" providerId="ADAL" clId="{975DEEC1-B3A8-4F65-AFB9-550F3EF68DC4}" dt="2024-05-30T00:30:07.456" v="2710" actId="1076"/>
          <ac:picMkLst>
            <pc:docMk/>
            <pc:sldMk cId="0" sldId="256"/>
            <ac:picMk id="3" creationId="{ECCED2FF-3F02-994A-2CA4-53C4BBBE0F1F}"/>
          </ac:picMkLst>
        </pc:picChg>
        <pc:picChg chg="add del mod">
          <ac:chgData name="Matheus Diniz" userId="140ee6f8-963b-45f5-9e74-3245c7287cad" providerId="ADAL" clId="{975DEEC1-B3A8-4F65-AFB9-550F3EF68DC4}" dt="2024-05-30T00:29:49.721" v="2709" actId="478"/>
          <ac:picMkLst>
            <pc:docMk/>
            <pc:sldMk cId="0" sldId="256"/>
            <ac:picMk id="4" creationId="{1841153E-2761-F9CB-7BDB-14903CB47474}"/>
          </ac:picMkLst>
        </pc:picChg>
        <pc:picChg chg="add del mod">
          <ac:chgData name="Matheus Diniz" userId="140ee6f8-963b-45f5-9e74-3245c7287cad" providerId="ADAL" clId="{975DEEC1-B3A8-4F65-AFB9-550F3EF68DC4}" dt="2024-05-30T00:29:49.721" v="2709" actId="478"/>
          <ac:picMkLst>
            <pc:docMk/>
            <pc:sldMk cId="0" sldId="256"/>
            <ac:picMk id="5" creationId="{B32928AF-561F-2318-27D7-687A42461545}"/>
          </ac:picMkLst>
        </pc:picChg>
        <pc:picChg chg="add del mod">
          <ac:chgData name="Matheus Diniz" userId="140ee6f8-963b-45f5-9e74-3245c7287cad" providerId="ADAL" clId="{975DEEC1-B3A8-4F65-AFB9-550F3EF68DC4}" dt="2024-05-30T00:29:49.721" v="2709" actId="478"/>
          <ac:picMkLst>
            <pc:docMk/>
            <pc:sldMk cId="0" sldId="256"/>
            <ac:picMk id="6" creationId="{2F8E4BE1-8CB6-4C57-767A-496BC92841F7}"/>
          </ac:picMkLst>
        </pc:picChg>
        <pc:picChg chg="add del mod">
          <ac:chgData name="Matheus Diniz" userId="140ee6f8-963b-45f5-9e74-3245c7287cad" providerId="ADAL" clId="{975DEEC1-B3A8-4F65-AFB9-550F3EF68DC4}" dt="2024-05-30T00:29:49.721" v="2709" actId="478"/>
          <ac:picMkLst>
            <pc:docMk/>
            <pc:sldMk cId="0" sldId="256"/>
            <ac:picMk id="7" creationId="{11728815-3F07-FE1B-7D03-DD2E8EE4EFFE}"/>
          </ac:picMkLst>
        </pc:picChg>
        <pc:picChg chg="add del mod">
          <ac:chgData name="Matheus Diniz" userId="140ee6f8-963b-45f5-9e74-3245c7287cad" providerId="ADAL" clId="{975DEEC1-B3A8-4F65-AFB9-550F3EF68DC4}" dt="2024-05-30T00:29:49.721" v="2709" actId="478"/>
          <ac:picMkLst>
            <pc:docMk/>
            <pc:sldMk cId="0" sldId="256"/>
            <ac:picMk id="8" creationId="{EA2D0FD7-5BDE-9E1B-9572-49D4E9F8AB48}"/>
          </ac:picMkLst>
        </pc:picChg>
      </pc:sldChg>
      <pc:sldChg chg="addSp delSp modSp del mod">
        <pc:chgData name="Matheus Diniz" userId="140ee6f8-963b-45f5-9e74-3245c7287cad" providerId="ADAL" clId="{975DEEC1-B3A8-4F65-AFB9-550F3EF68DC4}" dt="2024-05-29T23:33:47.588" v="658" actId="47"/>
        <pc:sldMkLst>
          <pc:docMk/>
          <pc:sldMk cId="0" sldId="257"/>
        </pc:sldMkLst>
        <pc:spChg chg="add mod ord">
          <ac:chgData name="Matheus Diniz" userId="140ee6f8-963b-45f5-9e74-3245c7287cad" providerId="ADAL" clId="{975DEEC1-B3A8-4F65-AFB9-550F3EF68DC4}" dt="2024-05-29T23:29:35.575" v="603" actId="167"/>
          <ac:spMkLst>
            <pc:docMk/>
            <pc:sldMk cId="0" sldId="257"/>
            <ac:spMk id="3" creationId="{E1003C7A-4895-F7AB-F494-7AFA71717062}"/>
          </ac:spMkLst>
        </pc:spChg>
        <pc:spChg chg="mod">
          <ac:chgData name="Matheus Diniz" userId="140ee6f8-963b-45f5-9e74-3245c7287cad" providerId="ADAL" clId="{975DEEC1-B3A8-4F65-AFB9-550F3EF68DC4}" dt="2024-05-29T23:29:26.415" v="601" actId="1076"/>
          <ac:spMkLst>
            <pc:docMk/>
            <pc:sldMk cId="0" sldId="257"/>
            <ac:spMk id="227" creationId="{00000000-0000-0000-0000-000000000000}"/>
          </ac:spMkLst>
        </pc:spChg>
        <pc:spChg chg="del mod">
          <ac:chgData name="Matheus Diniz" userId="140ee6f8-963b-45f5-9e74-3245c7287cad" providerId="ADAL" clId="{975DEEC1-B3A8-4F65-AFB9-550F3EF68DC4}" dt="2024-05-29T23:28:13.307" v="596" actId="478"/>
          <ac:spMkLst>
            <pc:docMk/>
            <pc:sldMk cId="0" sldId="257"/>
            <ac:spMk id="228" creationId="{00000000-0000-0000-0000-000000000000}"/>
          </ac:spMkLst>
        </pc:spChg>
        <pc:spChg chg="del">
          <ac:chgData name="Matheus Diniz" userId="140ee6f8-963b-45f5-9e74-3245c7287cad" providerId="ADAL" clId="{975DEEC1-B3A8-4F65-AFB9-550F3EF68DC4}" dt="2024-05-29T23:25:13.603" v="476" actId="478"/>
          <ac:spMkLst>
            <pc:docMk/>
            <pc:sldMk cId="0" sldId="257"/>
            <ac:spMk id="229" creationId="{00000000-0000-0000-0000-000000000000}"/>
          </ac:spMkLst>
        </pc:spChg>
        <pc:spChg chg="mod">
          <ac:chgData name="Matheus Diniz" userId="140ee6f8-963b-45f5-9e74-3245c7287cad" providerId="ADAL" clId="{975DEEC1-B3A8-4F65-AFB9-550F3EF68DC4}" dt="2024-05-29T23:27:33.367" v="517" actId="1076"/>
          <ac:spMkLst>
            <pc:docMk/>
            <pc:sldMk cId="0" sldId="257"/>
            <ac:spMk id="230" creationId="{00000000-0000-0000-0000-000000000000}"/>
          </ac:spMkLst>
        </pc:spChg>
        <pc:spChg chg="mod">
          <ac:chgData name="Matheus Diniz" userId="140ee6f8-963b-45f5-9e74-3245c7287cad" providerId="ADAL" clId="{975DEEC1-B3A8-4F65-AFB9-550F3EF68DC4}" dt="2024-05-29T23:25:33.546" v="511" actId="1076"/>
          <ac:spMkLst>
            <pc:docMk/>
            <pc:sldMk cId="0" sldId="257"/>
            <ac:spMk id="231" creationId="{00000000-0000-0000-0000-000000000000}"/>
          </ac:spMkLst>
        </pc:spChg>
        <pc:spChg chg="mod">
          <ac:chgData name="Matheus Diniz" userId="140ee6f8-963b-45f5-9e74-3245c7287cad" providerId="ADAL" clId="{975DEEC1-B3A8-4F65-AFB9-550F3EF68DC4}" dt="2024-05-29T23:21:20.328" v="159" actId="404"/>
          <ac:spMkLst>
            <pc:docMk/>
            <pc:sldMk cId="0" sldId="257"/>
            <ac:spMk id="273" creationId="{00000000-0000-0000-0000-000000000000}"/>
          </ac:spMkLst>
        </pc:spChg>
        <pc:spChg chg="mod">
          <ac:chgData name="Matheus Diniz" userId="140ee6f8-963b-45f5-9e74-3245c7287cad" providerId="ADAL" clId="{975DEEC1-B3A8-4F65-AFB9-550F3EF68DC4}" dt="2024-05-29T23:23:13.505" v="287" actId="20577"/>
          <ac:spMkLst>
            <pc:docMk/>
            <pc:sldMk cId="0" sldId="257"/>
            <ac:spMk id="274" creationId="{00000000-0000-0000-0000-000000000000}"/>
          </ac:spMkLst>
        </pc:spChg>
        <pc:spChg chg="mod">
          <ac:chgData name="Matheus Diniz" userId="140ee6f8-963b-45f5-9e74-3245c7287cad" providerId="ADAL" clId="{975DEEC1-B3A8-4F65-AFB9-550F3EF68DC4}" dt="2024-05-29T23:21:45.368" v="172" actId="404"/>
          <ac:spMkLst>
            <pc:docMk/>
            <pc:sldMk cId="0" sldId="257"/>
            <ac:spMk id="278" creationId="{00000000-0000-0000-0000-000000000000}"/>
          </ac:spMkLst>
        </pc:spChg>
        <pc:spChg chg="mod">
          <ac:chgData name="Matheus Diniz" userId="140ee6f8-963b-45f5-9e74-3245c7287cad" providerId="ADAL" clId="{975DEEC1-B3A8-4F65-AFB9-550F3EF68DC4}" dt="2024-05-29T23:23:48.700" v="337" actId="20577"/>
          <ac:spMkLst>
            <pc:docMk/>
            <pc:sldMk cId="0" sldId="257"/>
            <ac:spMk id="279" creationId="{00000000-0000-0000-0000-000000000000}"/>
          </ac:spMkLst>
        </pc:spChg>
        <pc:spChg chg="mod">
          <ac:chgData name="Matheus Diniz" userId="140ee6f8-963b-45f5-9e74-3245c7287cad" providerId="ADAL" clId="{975DEEC1-B3A8-4F65-AFB9-550F3EF68DC4}" dt="2024-05-29T23:22:05.055" v="180" actId="20577"/>
          <ac:spMkLst>
            <pc:docMk/>
            <pc:sldMk cId="0" sldId="257"/>
            <ac:spMk id="283" creationId="{00000000-0000-0000-0000-000000000000}"/>
          </ac:spMkLst>
        </pc:spChg>
        <pc:spChg chg="mod">
          <ac:chgData name="Matheus Diniz" userId="140ee6f8-963b-45f5-9e74-3245c7287cad" providerId="ADAL" clId="{975DEEC1-B3A8-4F65-AFB9-550F3EF68DC4}" dt="2024-05-29T23:24:26.473" v="380" actId="20577"/>
          <ac:spMkLst>
            <pc:docMk/>
            <pc:sldMk cId="0" sldId="257"/>
            <ac:spMk id="284" creationId="{00000000-0000-0000-0000-000000000000}"/>
          </ac:spMkLst>
        </pc:spChg>
        <pc:spChg chg="mod">
          <ac:chgData name="Matheus Diniz" userId="140ee6f8-963b-45f5-9e74-3245c7287cad" providerId="ADAL" clId="{975DEEC1-B3A8-4F65-AFB9-550F3EF68DC4}" dt="2024-05-29T23:22:30.663" v="216" actId="403"/>
          <ac:spMkLst>
            <pc:docMk/>
            <pc:sldMk cId="0" sldId="257"/>
            <ac:spMk id="288" creationId="{00000000-0000-0000-0000-000000000000}"/>
          </ac:spMkLst>
        </pc:spChg>
        <pc:spChg chg="mod">
          <ac:chgData name="Matheus Diniz" userId="140ee6f8-963b-45f5-9e74-3245c7287cad" providerId="ADAL" clId="{975DEEC1-B3A8-4F65-AFB9-550F3EF68DC4}" dt="2024-05-29T23:25:08.622" v="475" actId="20577"/>
          <ac:spMkLst>
            <pc:docMk/>
            <pc:sldMk cId="0" sldId="257"/>
            <ac:spMk id="289" creationId="{00000000-0000-0000-0000-000000000000}"/>
          </ac:spMkLst>
        </pc:spChg>
        <pc:grpChg chg="del mod">
          <ac:chgData name="Matheus Diniz" userId="140ee6f8-963b-45f5-9e74-3245c7287cad" providerId="ADAL" clId="{975DEEC1-B3A8-4F65-AFB9-550F3EF68DC4}" dt="2024-05-29T23:25:45.031" v="512" actId="478"/>
          <ac:grpSpMkLst>
            <pc:docMk/>
            <pc:sldMk cId="0" sldId="257"/>
            <ac:grpSpMk id="233" creationId="{00000000-0000-0000-0000-000000000000}"/>
          </ac:grpSpMkLst>
        </pc:grpChg>
        <pc:grpChg chg="mod">
          <ac:chgData name="Matheus Diniz" userId="140ee6f8-963b-45f5-9e74-3245c7287cad" providerId="ADAL" clId="{975DEEC1-B3A8-4F65-AFB9-550F3EF68DC4}" dt="2024-05-29T23:30:15.164" v="643" actId="1076"/>
          <ac:grpSpMkLst>
            <pc:docMk/>
            <pc:sldMk cId="0" sldId="257"/>
            <ac:grpSpMk id="243" creationId="{00000000-0000-0000-0000-000000000000}"/>
          </ac:grpSpMkLst>
        </pc:grpChg>
        <pc:grpChg chg="add del mod">
          <ac:chgData name="Matheus Diniz" userId="140ee6f8-963b-45f5-9e74-3245c7287cad" providerId="ADAL" clId="{975DEEC1-B3A8-4F65-AFB9-550F3EF68DC4}" dt="2024-05-29T23:27:36.850" v="519" actId="478"/>
          <ac:grpSpMkLst>
            <pc:docMk/>
            <pc:sldMk cId="0" sldId="257"/>
            <ac:grpSpMk id="248" creationId="{00000000-0000-0000-0000-000000000000}"/>
          </ac:grpSpMkLst>
        </pc:grpChg>
        <pc:grpChg chg="del">
          <ac:chgData name="Matheus Diniz" userId="140ee6f8-963b-45f5-9e74-3245c7287cad" providerId="ADAL" clId="{975DEEC1-B3A8-4F65-AFB9-550F3EF68DC4}" dt="2024-05-29T23:25:13.603" v="476" actId="478"/>
          <ac:grpSpMkLst>
            <pc:docMk/>
            <pc:sldMk cId="0" sldId="257"/>
            <ac:grpSpMk id="258" creationId="{00000000-0000-0000-0000-000000000000}"/>
          </ac:grpSpMkLst>
        </pc:grpChg>
        <pc:grpChg chg="del mod">
          <ac:chgData name="Matheus Diniz" userId="140ee6f8-963b-45f5-9e74-3245c7287cad" providerId="ADAL" clId="{975DEEC1-B3A8-4F65-AFB9-550F3EF68DC4}" dt="2024-05-29T23:27:58.417" v="594" actId="478"/>
          <ac:grpSpMkLst>
            <pc:docMk/>
            <pc:sldMk cId="0" sldId="257"/>
            <ac:grpSpMk id="263" creationId="{00000000-0000-0000-0000-000000000000}"/>
          </ac:grpSpMkLst>
        </pc:grpChg>
        <pc:grpChg chg="mod">
          <ac:chgData name="Matheus Diniz" userId="140ee6f8-963b-45f5-9e74-3245c7287cad" providerId="ADAL" clId="{975DEEC1-B3A8-4F65-AFB9-550F3EF68DC4}" dt="2024-05-29T23:25:33.546" v="511" actId="1076"/>
          <ac:grpSpMkLst>
            <pc:docMk/>
            <pc:sldMk cId="0" sldId="257"/>
            <ac:grpSpMk id="271" creationId="{00000000-0000-0000-0000-000000000000}"/>
          </ac:grpSpMkLst>
        </pc:grpChg>
        <pc:grpChg chg="mod">
          <ac:chgData name="Matheus Diniz" userId="140ee6f8-963b-45f5-9e74-3245c7287cad" providerId="ADAL" clId="{975DEEC1-B3A8-4F65-AFB9-550F3EF68DC4}" dt="2024-05-29T23:25:33.546" v="511" actId="1076"/>
          <ac:grpSpMkLst>
            <pc:docMk/>
            <pc:sldMk cId="0" sldId="257"/>
            <ac:grpSpMk id="276" creationId="{00000000-0000-0000-0000-000000000000}"/>
          </ac:grpSpMkLst>
        </pc:grpChg>
        <pc:grpChg chg="mod">
          <ac:chgData name="Matheus Diniz" userId="140ee6f8-963b-45f5-9e74-3245c7287cad" providerId="ADAL" clId="{975DEEC1-B3A8-4F65-AFB9-550F3EF68DC4}" dt="2024-05-29T23:25:33.546" v="511" actId="1076"/>
          <ac:grpSpMkLst>
            <pc:docMk/>
            <pc:sldMk cId="0" sldId="257"/>
            <ac:grpSpMk id="281" creationId="{00000000-0000-0000-0000-000000000000}"/>
          </ac:grpSpMkLst>
        </pc:grpChg>
        <pc:grpChg chg="mod">
          <ac:chgData name="Matheus Diniz" userId="140ee6f8-963b-45f5-9e74-3245c7287cad" providerId="ADAL" clId="{975DEEC1-B3A8-4F65-AFB9-550F3EF68DC4}" dt="2024-05-29T23:25:33.546" v="511" actId="1076"/>
          <ac:grpSpMkLst>
            <pc:docMk/>
            <pc:sldMk cId="0" sldId="257"/>
            <ac:grpSpMk id="286" creationId="{00000000-0000-0000-0000-000000000000}"/>
          </ac:grpSpMkLst>
        </pc:grpChg>
        <pc:grpChg chg="del">
          <ac:chgData name="Matheus Diniz" userId="140ee6f8-963b-45f5-9e74-3245c7287cad" providerId="ADAL" clId="{975DEEC1-B3A8-4F65-AFB9-550F3EF68DC4}" dt="2024-05-29T23:25:13.603" v="476" actId="478"/>
          <ac:grpSpMkLst>
            <pc:docMk/>
            <pc:sldMk cId="0" sldId="257"/>
            <ac:grpSpMk id="291" creationId="{00000000-0000-0000-0000-000000000000}"/>
          </ac:grpSpMkLst>
        </pc:grpChg>
        <pc:picChg chg="add mod">
          <ac:chgData name="Matheus Diniz" userId="140ee6f8-963b-45f5-9e74-3245c7287cad" providerId="ADAL" clId="{975DEEC1-B3A8-4F65-AFB9-550F3EF68DC4}" dt="2024-05-29T23:27:17.276" v="514" actId="1076"/>
          <ac:picMkLst>
            <pc:docMk/>
            <pc:sldMk cId="0" sldId="257"/>
            <ac:picMk id="2" creationId="{27B831A1-178B-9933-7213-0DD6035C65EB}"/>
          </ac:picMkLst>
        </pc:picChg>
        <pc:picChg chg="add mod">
          <ac:chgData name="Matheus Diniz" userId="140ee6f8-963b-45f5-9e74-3245c7287cad" providerId="ADAL" clId="{975DEEC1-B3A8-4F65-AFB9-550F3EF68DC4}" dt="2024-05-29T23:29:49.777" v="615" actId="1076"/>
          <ac:picMkLst>
            <pc:docMk/>
            <pc:sldMk cId="0" sldId="257"/>
            <ac:picMk id="4" creationId="{5D533D26-7C29-69C3-7E02-9E302505C22F}"/>
          </ac:picMkLst>
        </pc:picChg>
        <pc:picChg chg="add mod">
          <ac:chgData name="Matheus Diniz" userId="140ee6f8-963b-45f5-9e74-3245c7287cad" providerId="ADAL" clId="{975DEEC1-B3A8-4F65-AFB9-550F3EF68DC4}" dt="2024-05-29T23:31:49.027" v="647" actId="1076"/>
          <ac:picMkLst>
            <pc:docMk/>
            <pc:sldMk cId="0" sldId="257"/>
            <ac:picMk id="5" creationId="{604F2D97-3EE6-7CC0-EDEA-C86D8EEF3E05}"/>
          </ac:picMkLst>
        </pc:picChg>
      </pc:sldChg>
      <pc:sldChg chg="modSp mod">
        <pc:chgData name="Matheus Diniz" userId="140ee6f8-963b-45f5-9e74-3245c7287cad" providerId="ADAL" clId="{975DEEC1-B3A8-4F65-AFB9-550F3EF68DC4}" dt="2024-05-29T23:34:53.018" v="725" actId="20577"/>
        <pc:sldMkLst>
          <pc:docMk/>
          <pc:sldMk cId="0" sldId="258"/>
        </pc:sldMkLst>
        <pc:spChg chg="mod">
          <ac:chgData name="Matheus Diniz" userId="140ee6f8-963b-45f5-9e74-3245c7287cad" providerId="ADAL" clId="{975DEEC1-B3A8-4F65-AFB9-550F3EF68DC4}" dt="2024-05-29T23:34:53.018" v="725" actId="20577"/>
          <ac:spMkLst>
            <pc:docMk/>
            <pc:sldMk cId="0" sldId="258"/>
            <ac:spMk id="300" creationId="{00000000-0000-0000-0000-000000000000}"/>
          </ac:spMkLst>
        </pc:spChg>
        <pc:spChg chg="mod">
          <ac:chgData name="Matheus Diniz" userId="140ee6f8-963b-45f5-9e74-3245c7287cad" providerId="ADAL" clId="{975DEEC1-B3A8-4F65-AFB9-550F3EF68DC4}" dt="2024-05-29T23:32:34.837" v="648"/>
          <ac:spMkLst>
            <pc:docMk/>
            <pc:sldMk cId="0" sldId="258"/>
            <ac:spMk id="302" creationId="{00000000-0000-0000-0000-000000000000}"/>
          </ac:spMkLst>
        </pc:spChg>
        <pc:spChg chg="mod">
          <ac:chgData name="Matheus Diniz" userId="140ee6f8-963b-45f5-9e74-3245c7287cad" providerId="ADAL" clId="{975DEEC1-B3A8-4F65-AFB9-550F3EF68DC4}" dt="2024-05-29T23:32:44.048" v="649"/>
          <ac:spMkLst>
            <pc:docMk/>
            <pc:sldMk cId="0" sldId="258"/>
            <ac:spMk id="303" creationId="{00000000-0000-0000-0000-000000000000}"/>
          </ac:spMkLst>
        </pc:spChg>
        <pc:spChg chg="mod">
          <ac:chgData name="Matheus Diniz" userId="140ee6f8-963b-45f5-9e74-3245c7287cad" providerId="ADAL" clId="{975DEEC1-B3A8-4F65-AFB9-550F3EF68DC4}" dt="2024-05-29T23:32:58.515" v="652"/>
          <ac:spMkLst>
            <pc:docMk/>
            <pc:sldMk cId="0" sldId="258"/>
            <ac:spMk id="305" creationId="{00000000-0000-0000-0000-000000000000}"/>
          </ac:spMkLst>
        </pc:spChg>
        <pc:spChg chg="mod">
          <ac:chgData name="Matheus Diniz" userId="140ee6f8-963b-45f5-9e74-3245c7287cad" providerId="ADAL" clId="{975DEEC1-B3A8-4F65-AFB9-550F3EF68DC4}" dt="2024-05-29T23:33:07.311" v="653"/>
          <ac:spMkLst>
            <pc:docMk/>
            <pc:sldMk cId="0" sldId="258"/>
            <ac:spMk id="306" creationId="{00000000-0000-0000-0000-000000000000}"/>
          </ac:spMkLst>
        </pc:spChg>
        <pc:spChg chg="mod">
          <ac:chgData name="Matheus Diniz" userId="140ee6f8-963b-45f5-9e74-3245c7287cad" providerId="ADAL" clId="{975DEEC1-B3A8-4F65-AFB9-550F3EF68DC4}" dt="2024-05-29T23:33:15.760" v="654"/>
          <ac:spMkLst>
            <pc:docMk/>
            <pc:sldMk cId="0" sldId="258"/>
            <ac:spMk id="308" creationId="{00000000-0000-0000-0000-000000000000}"/>
          </ac:spMkLst>
        </pc:spChg>
        <pc:spChg chg="mod">
          <ac:chgData name="Matheus Diniz" userId="140ee6f8-963b-45f5-9e74-3245c7287cad" providerId="ADAL" clId="{975DEEC1-B3A8-4F65-AFB9-550F3EF68DC4}" dt="2024-05-29T23:33:23.391" v="655"/>
          <ac:spMkLst>
            <pc:docMk/>
            <pc:sldMk cId="0" sldId="258"/>
            <ac:spMk id="309" creationId="{00000000-0000-0000-0000-000000000000}"/>
          </ac:spMkLst>
        </pc:spChg>
        <pc:spChg chg="mod">
          <ac:chgData name="Matheus Diniz" userId="140ee6f8-963b-45f5-9e74-3245c7287cad" providerId="ADAL" clId="{975DEEC1-B3A8-4F65-AFB9-550F3EF68DC4}" dt="2024-05-29T23:33:35.121" v="656"/>
          <ac:spMkLst>
            <pc:docMk/>
            <pc:sldMk cId="0" sldId="258"/>
            <ac:spMk id="311" creationId="{00000000-0000-0000-0000-000000000000}"/>
          </ac:spMkLst>
        </pc:spChg>
        <pc:spChg chg="mod">
          <ac:chgData name="Matheus Diniz" userId="140ee6f8-963b-45f5-9e74-3245c7287cad" providerId="ADAL" clId="{975DEEC1-B3A8-4F65-AFB9-550F3EF68DC4}" dt="2024-05-29T23:33:43.929" v="657"/>
          <ac:spMkLst>
            <pc:docMk/>
            <pc:sldMk cId="0" sldId="258"/>
            <ac:spMk id="312" creationId="{00000000-0000-0000-0000-000000000000}"/>
          </ac:spMkLst>
        </pc:spChg>
        <pc:cxnChg chg="mod">
          <ac:chgData name="Matheus Diniz" userId="140ee6f8-963b-45f5-9e74-3245c7287cad" providerId="ADAL" clId="{975DEEC1-B3A8-4F65-AFB9-550F3EF68DC4}" dt="2024-05-29T23:32:56.089" v="651" actId="1076"/>
          <ac:cxnSpMkLst>
            <pc:docMk/>
            <pc:sldMk cId="0" sldId="258"/>
            <ac:cxnSpMk id="661" creationId="{00000000-0000-0000-0000-000000000000}"/>
          </ac:cxnSpMkLst>
        </pc:cxnChg>
      </pc:sldChg>
      <pc:sldChg chg="add del">
        <pc:chgData name="Matheus Diniz" userId="140ee6f8-963b-45f5-9e74-3245c7287cad" providerId="ADAL" clId="{975DEEC1-B3A8-4F65-AFB9-550F3EF68DC4}" dt="2024-05-29T23:34:45.731" v="723" actId="47"/>
        <pc:sldMkLst>
          <pc:docMk/>
          <pc:sldMk cId="0" sldId="259"/>
        </pc:sldMkLst>
      </pc:sldChg>
      <pc:sldChg chg="add del">
        <pc:chgData name="Matheus Diniz" userId="140ee6f8-963b-45f5-9e74-3245c7287cad" providerId="ADAL" clId="{975DEEC1-B3A8-4F65-AFB9-550F3EF68DC4}" dt="2024-05-29T23:34:44.538" v="722" actId="47"/>
        <pc:sldMkLst>
          <pc:docMk/>
          <pc:sldMk cId="0" sldId="260"/>
        </pc:sldMkLst>
      </pc:sldChg>
      <pc:sldChg chg="add del">
        <pc:chgData name="Matheus Diniz" userId="140ee6f8-963b-45f5-9e74-3245c7287cad" providerId="ADAL" clId="{975DEEC1-B3A8-4F65-AFB9-550F3EF68DC4}" dt="2024-05-29T23:34:44.098" v="721" actId="47"/>
        <pc:sldMkLst>
          <pc:docMk/>
          <pc:sldMk cId="0" sldId="261"/>
        </pc:sldMkLst>
      </pc:sldChg>
      <pc:sldChg chg="add del">
        <pc:chgData name="Matheus Diniz" userId="140ee6f8-963b-45f5-9e74-3245c7287cad" providerId="ADAL" clId="{975DEEC1-B3A8-4F65-AFB9-550F3EF68DC4}" dt="2024-05-29T23:34:43.595" v="720" actId="47"/>
        <pc:sldMkLst>
          <pc:docMk/>
          <pc:sldMk cId="0" sldId="262"/>
        </pc:sldMkLst>
      </pc:sldChg>
      <pc:sldChg chg="addSp delSp modSp mod ord">
        <pc:chgData name="Matheus Diniz" userId="140ee6f8-963b-45f5-9e74-3245c7287cad" providerId="ADAL" clId="{975DEEC1-B3A8-4F65-AFB9-550F3EF68DC4}" dt="2024-05-29T23:54:58.817" v="1504" actId="1076"/>
        <pc:sldMkLst>
          <pc:docMk/>
          <pc:sldMk cId="0" sldId="265"/>
        </pc:sldMkLst>
        <pc:spChg chg="mod">
          <ac:chgData name="Matheus Diniz" userId="140ee6f8-963b-45f5-9e74-3245c7287cad" providerId="ADAL" clId="{975DEEC1-B3A8-4F65-AFB9-550F3EF68DC4}" dt="2024-05-29T23:54:18.970" v="1456" actId="20577"/>
          <ac:spMkLst>
            <pc:docMk/>
            <pc:sldMk cId="0" sldId="265"/>
            <ac:spMk id="15" creationId="{BF9FBD62-1ABA-D67B-F8D3-C3B98C263620}"/>
          </ac:spMkLst>
        </pc:spChg>
        <pc:spChg chg="mod">
          <ac:chgData name="Matheus Diniz" userId="140ee6f8-963b-45f5-9e74-3245c7287cad" providerId="ADAL" clId="{975DEEC1-B3A8-4F65-AFB9-550F3EF68DC4}" dt="2024-05-29T23:54:42.561" v="1503" actId="20577"/>
          <ac:spMkLst>
            <pc:docMk/>
            <pc:sldMk cId="0" sldId="265"/>
            <ac:spMk id="16" creationId="{3C4ED9C4-6490-C6E2-B5DC-34B2C5506A1F}"/>
          </ac:spMkLst>
        </pc:spChg>
        <pc:spChg chg="mod">
          <ac:chgData name="Matheus Diniz" userId="140ee6f8-963b-45f5-9e74-3245c7287cad" providerId="ADAL" clId="{975DEEC1-B3A8-4F65-AFB9-550F3EF68DC4}" dt="2024-05-29T23:51:32.069" v="1333" actId="20577"/>
          <ac:spMkLst>
            <pc:docMk/>
            <pc:sldMk cId="0" sldId="265"/>
            <ac:spMk id="1292" creationId="{00000000-0000-0000-0000-000000000000}"/>
          </ac:spMkLst>
        </pc:spChg>
        <pc:spChg chg="del">
          <ac:chgData name="Matheus Diniz" userId="140ee6f8-963b-45f5-9e74-3245c7287cad" providerId="ADAL" clId="{975DEEC1-B3A8-4F65-AFB9-550F3EF68DC4}" dt="2024-05-29T23:45:25.176" v="988" actId="478"/>
          <ac:spMkLst>
            <pc:docMk/>
            <pc:sldMk cId="0" sldId="265"/>
            <ac:spMk id="1337" creationId="{00000000-0000-0000-0000-000000000000}"/>
          </ac:spMkLst>
        </pc:spChg>
        <pc:spChg chg="del">
          <ac:chgData name="Matheus Diniz" userId="140ee6f8-963b-45f5-9e74-3245c7287cad" providerId="ADAL" clId="{975DEEC1-B3A8-4F65-AFB9-550F3EF68DC4}" dt="2024-05-29T23:45:21.280" v="986" actId="478"/>
          <ac:spMkLst>
            <pc:docMk/>
            <pc:sldMk cId="0" sldId="265"/>
            <ac:spMk id="1350" creationId="{00000000-0000-0000-0000-000000000000}"/>
          </ac:spMkLst>
        </pc:spChg>
        <pc:spChg chg="del">
          <ac:chgData name="Matheus Diniz" userId="140ee6f8-963b-45f5-9e74-3245c7287cad" providerId="ADAL" clId="{975DEEC1-B3A8-4F65-AFB9-550F3EF68DC4}" dt="2024-05-29T23:45:04.421" v="982" actId="478"/>
          <ac:spMkLst>
            <pc:docMk/>
            <pc:sldMk cId="0" sldId="265"/>
            <ac:spMk id="1363" creationId="{00000000-0000-0000-0000-000000000000}"/>
          </ac:spMkLst>
        </pc:spChg>
        <pc:spChg chg="del">
          <ac:chgData name="Matheus Diniz" userId="140ee6f8-963b-45f5-9e74-3245c7287cad" providerId="ADAL" clId="{975DEEC1-B3A8-4F65-AFB9-550F3EF68DC4}" dt="2024-05-29T23:45:06.825" v="983" actId="478"/>
          <ac:spMkLst>
            <pc:docMk/>
            <pc:sldMk cId="0" sldId="265"/>
            <ac:spMk id="1376" creationId="{00000000-0000-0000-0000-000000000000}"/>
          </ac:spMkLst>
        </pc:spChg>
        <pc:spChg chg="del">
          <ac:chgData name="Matheus Diniz" userId="140ee6f8-963b-45f5-9e74-3245c7287cad" providerId="ADAL" clId="{975DEEC1-B3A8-4F65-AFB9-550F3EF68DC4}" dt="2024-05-29T23:45:23.149" v="987" actId="478"/>
          <ac:spMkLst>
            <pc:docMk/>
            <pc:sldMk cId="0" sldId="265"/>
            <ac:spMk id="1389" creationId="{00000000-0000-0000-0000-000000000000}"/>
          </ac:spMkLst>
        </pc:spChg>
        <pc:spChg chg="del">
          <ac:chgData name="Matheus Diniz" userId="140ee6f8-963b-45f5-9e74-3245c7287cad" providerId="ADAL" clId="{975DEEC1-B3A8-4F65-AFB9-550F3EF68DC4}" dt="2024-05-29T23:45:31.288" v="989" actId="478"/>
          <ac:spMkLst>
            <pc:docMk/>
            <pc:sldMk cId="0" sldId="265"/>
            <ac:spMk id="1402" creationId="{00000000-0000-0000-0000-000000000000}"/>
          </ac:spMkLst>
        </pc:spChg>
        <pc:spChg chg="del">
          <ac:chgData name="Matheus Diniz" userId="140ee6f8-963b-45f5-9e74-3245c7287cad" providerId="ADAL" clId="{975DEEC1-B3A8-4F65-AFB9-550F3EF68DC4}" dt="2024-05-29T23:50:50.893" v="1307" actId="478"/>
          <ac:spMkLst>
            <pc:docMk/>
            <pc:sldMk cId="0" sldId="265"/>
            <ac:spMk id="1415" creationId="{00000000-0000-0000-0000-000000000000}"/>
          </ac:spMkLst>
        </pc:spChg>
        <pc:spChg chg="del">
          <ac:chgData name="Matheus Diniz" userId="140ee6f8-963b-45f5-9e74-3245c7287cad" providerId="ADAL" clId="{975DEEC1-B3A8-4F65-AFB9-550F3EF68DC4}" dt="2024-05-29T23:51:21.416" v="1320" actId="478"/>
          <ac:spMkLst>
            <pc:docMk/>
            <pc:sldMk cId="0" sldId="265"/>
            <ac:spMk id="1416" creationId="{00000000-0000-0000-0000-000000000000}"/>
          </ac:spMkLst>
        </pc:spChg>
        <pc:spChg chg="del">
          <ac:chgData name="Matheus Diniz" userId="140ee6f8-963b-45f5-9e74-3245c7287cad" providerId="ADAL" clId="{975DEEC1-B3A8-4F65-AFB9-550F3EF68DC4}" dt="2024-05-29T23:50:53.076" v="1308" actId="478"/>
          <ac:spMkLst>
            <pc:docMk/>
            <pc:sldMk cId="0" sldId="265"/>
            <ac:spMk id="1418" creationId="{00000000-0000-0000-0000-000000000000}"/>
          </ac:spMkLst>
        </pc:spChg>
        <pc:spChg chg="del">
          <ac:chgData name="Matheus Diniz" userId="140ee6f8-963b-45f5-9e74-3245c7287cad" providerId="ADAL" clId="{975DEEC1-B3A8-4F65-AFB9-550F3EF68DC4}" dt="2024-05-29T23:51:19.909" v="1319" actId="478"/>
          <ac:spMkLst>
            <pc:docMk/>
            <pc:sldMk cId="0" sldId="265"/>
            <ac:spMk id="1419" creationId="{00000000-0000-0000-0000-000000000000}"/>
          </ac:spMkLst>
        </pc:spChg>
        <pc:spChg chg="del">
          <ac:chgData name="Matheus Diniz" userId="140ee6f8-963b-45f5-9e74-3245c7287cad" providerId="ADAL" clId="{975DEEC1-B3A8-4F65-AFB9-550F3EF68DC4}" dt="2024-05-29T23:50:54.773" v="1309" actId="478"/>
          <ac:spMkLst>
            <pc:docMk/>
            <pc:sldMk cId="0" sldId="265"/>
            <ac:spMk id="1421" creationId="{00000000-0000-0000-0000-000000000000}"/>
          </ac:spMkLst>
        </pc:spChg>
        <pc:spChg chg="del">
          <ac:chgData name="Matheus Diniz" userId="140ee6f8-963b-45f5-9e74-3245c7287cad" providerId="ADAL" clId="{975DEEC1-B3A8-4F65-AFB9-550F3EF68DC4}" dt="2024-05-29T23:51:18.401" v="1318" actId="478"/>
          <ac:spMkLst>
            <pc:docMk/>
            <pc:sldMk cId="0" sldId="265"/>
            <ac:spMk id="1422" creationId="{00000000-0000-0000-0000-000000000000}"/>
          </ac:spMkLst>
        </pc:spChg>
        <pc:spChg chg="del">
          <ac:chgData name="Matheus Diniz" userId="140ee6f8-963b-45f5-9e74-3245c7287cad" providerId="ADAL" clId="{975DEEC1-B3A8-4F65-AFB9-550F3EF68DC4}" dt="2024-05-29T23:50:56.045" v="1310" actId="478"/>
          <ac:spMkLst>
            <pc:docMk/>
            <pc:sldMk cId="0" sldId="265"/>
            <ac:spMk id="1424" creationId="{00000000-0000-0000-0000-000000000000}"/>
          </ac:spMkLst>
        </pc:spChg>
        <pc:spChg chg="del">
          <ac:chgData name="Matheus Diniz" userId="140ee6f8-963b-45f5-9e74-3245c7287cad" providerId="ADAL" clId="{975DEEC1-B3A8-4F65-AFB9-550F3EF68DC4}" dt="2024-05-29T23:51:16.673" v="1317" actId="478"/>
          <ac:spMkLst>
            <pc:docMk/>
            <pc:sldMk cId="0" sldId="265"/>
            <ac:spMk id="1425" creationId="{00000000-0000-0000-0000-000000000000}"/>
          </ac:spMkLst>
        </pc:spChg>
        <pc:spChg chg="del">
          <ac:chgData name="Matheus Diniz" userId="140ee6f8-963b-45f5-9e74-3245c7287cad" providerId="ADAL" clId="{975DEEC1-B3A8-4F65-AFB9-550F3EF68DC4}" dt="2024-05-29T23:50:57.679" v="1311" actId="478"/>
          <ac:spMkLst>
            <pc:docMk/>
            <pc:sldMk cId="0" sldId="265"/>
            <ac:spMk id="1427" creationId="{00000000-0000-0000-0000-000000000000}"/>
          </ac:spMkLst>
        </pc:spChg>
        <pc:spChg chg="del">
          <ac:chgData name="Matheus Diniz" userId="140ee6f8-963b-45f5-9e74-3245c7287cad" providerId="ADAL" clId="{975DEEC1-B3A8-4F65-AFB9-550F3EF68DC4}" dt="2024-05-29T23:51:15.101" v="1316" actId="478"/>
          <ac:spMkLst>
            <pc:docMk/>
            <pc:sldMk cId="0" sldId="265"/>
            <ac:spMk id="1428" creationId="{00000000-0000-0000-0000-000000000000}"/>
          </ac:spMkLst>
        </pc:spChg>
        <pc:spChg chg="del">
          <ac:chgData name="Matheus Diniz" userId="140ee6f8-963b-45f5-9e74-3245c7287cad" providerId="ADAL" clId="{975DEEC1-B3A8-4F65-AFB9-550F3EF68DC4}" dt="2024-05-29T23:50:59.563" v="1312" actId="478"/>
          <ac:spMkLst>
            <pc:docMk/>
            <pc:sldMk cId="0" sldId="265"/>
            <ac:spMk id="1430" creationId="{00000000-0000-0000-0000-000000000000}"/>
          </ac:spMkLst>
        </pc:spChg>
        <pc:spChg chg="del">
          <ac:chgData name="Matheus Diniz" userId="140ee6f8-963b-45f5-9e74-3245c7287cad" providerId="ADAL" clId="{975DEEC1-B3A8-4F65-AFB9-550F3EF68DC4}" dt="2024-05-29T23:51:13.279" v="1315" actId="478"/>
          <ac:spMkLst>
            <pc:docMk/>
            <pc:sldMk cId="0" sldId="265"/>
            <ac:spMk id="1431" creationId="{00000000-0000-0000-0000-000000000000}"/>
          </ac:spMkLst>
        </pc:spChg>
        <pc:spChg chg="del">
          <ac:chgData name="Matheus Diniz" userId="140ee6f8-963b-45f5-9e74-3245c7287cad" providerId="ADAL" clId="{975DEEC1-B3A8-4F65-AFB9-550F3EF68DC4}" dt="2024-05-29T23:51:01.573" v="1313" actId="478"/>
          <ac:spMkLst>
            <pc:docMk/>
            <pc:sldMk cId="0" sldId="265"/>
            <ac:spMk id="1433" creationId="{00000000-0000-0000-0000-000000000000}"/>
          </ac:spMkLst>
        </pc:spChg>
        <pc:spChg chg="del">
          <ac:chgData name="Matheus Diniz" userId="140ee6f8-963b-45f5-9e74-3245c7287cad" providerId="ADAL" clId="{975DEEC1-B3A8-4F65-AFB9-550F3EF68DC4}" dt="2024-05-29T23:51:11.786" v="1314" actId="478"/>
          <ac:spMkLst>
            <pc:docMk/>
            <pc:sldMk cId="0" sldId="265"/>
            <ac:spMk id="1434" creationId="{00000000-0000-0000-0000-000000000000}"/>
          </ac:spMkLst>
        </pc:spChg>
        <pc:spChg chg="mod">
          <ac:chgData name="Matheus Diniz" userId="140ee6f8-963b-45f5-9e74-3245c7287cad" providerId="ADAL" clId="{975DEEC1-B3A8-4F65-AFB9-550F3EF68DC4}" dt="2024-05-29T23:54:58.817" v="1504" actId="1076"/>
          <ac:spMkLst>
            <pc:docMk/>
            <pc:sldMk cId="0" sldId="265"/>
            <ac:spMk id="1436" creationId="{00000000-0000-0000-0000-000000000000}"/>
          </ac:spMkLst>
        </pc:spChg>
        <pc:spChg chg="mod">
          <ac:chgData name="Matheus Diniz" userId="140ee6f8-963b-45f5-9e74-3245c7287cad" providerId="ADAL" clId="{975DEEC1-B3A8-4F65-AFB9-550F3EF68DC4}" dt="2024-05-29T23:53:58.453" v="1443" actId="20577"/>
          <ac:spMkLst>
            <pc:docMk/>
            <pc:sldMk cId="0" sldId="265"/>
            <ac:spMk id="1437" creationId="{00000000-0000-0000-0000-000000000000}"/>
          </ac:spMkLst>
        </pc:spChg>
        <pc:spChg chg="mod">
          <ac:chgData name="Matheus Diniz" userId="140ee6f8-963b-45f5-9e74-3245c7287cad" providerId="ADAL" clId="{975DEEC1-B3A8-4F65-AFB9-550F3EF68DC4}" dt="2024-05-29T23:54:03.653" v="1444" actId="1076"/>
          <ac:spMkLst>
            <pc:docMk/>
            <pc:sldMk cId="0" sldId="265"/>
            <ac:spMk id="1439" creationId="{00000000-0000-0000-0000-000000000000}"/>
          </ac:spMkLst>
        </pc:spChg>
        <pc:spChg chg="mod">
          <ac:chgData name="Matheus Diniz" userId="140ee6f8-963b-45f5-9e74-3245c7287cad" providerId="ADAL" clId="{975DEEC1-B3A8-4F65-AFB9-550F3EF68DC4}" dt="2024-05-29T23:53:54.337" v="1442" actId="20577"/>
          <ac:spMkLst>
            <pc:docMk/>
            <pc:sldMk cId="0" sldId="265"/>
            <ac:spMk id="1440" creationId="{00000000-0000-0000-0000-000000000000}"/>
          </ac:spMkLst>
        </pc:spChg>
        <pc:grpChg chg="add mod">
          <ac:chgData name="Matheus Diniz" userId="140ee6f8-963b-45f5-9e74-3245c7287cad" providerId="ADAL" clId="{975DEEC1-B3A8-4F65-AFB9-550F3EF68DC4}" dt="2024-05-29T23:54:13.363" v="1446" actId="1076"/>
          <ac:grpSpMkLst>
            <pc:docMk/>
            <pc:sldMk cId="0" sldId="265"/>
            <ac:grpSpMk id="14" creationId="{FF4251DA-5C2E-4AFB-699E-C6C871DAA2CA}"/>
          </ac:grpSpMkLst>
        </pc:grpChg>
        <pc:grpChg chg="del">
          <ac:chgData name="Matheus Diniz" userId="140ee6f8-963b-45f5-9e74-3245c7287cad" providerId="ADAL" clId="{975DEEC1-B3A8-4F65-AFB9-550F3EF68DC4}" dt="2024-05-29T23:50:50.893" v="1307" actId="478"/>
          <ac:grpSpMkLst>
            <pc:docMk/>
            <pc:sldMk cId="0" sldId="265"/>
            <ac:grpSpMk id="1414" creationId="{00000000-0000-0000-0000-000000000000}"/>
          </ac:grpSpMkLst>
        </pc:grpChg>
        <pc:grpChg chg="del">
          <ac:chgData name="Matheus Diniz" userId="140ee6f8-963b-45f5-9e74-3245c7287cad" providerId="ADAL" clId="{975DEEC1-B3A8-4F65-AFB9-550F3EF68DC4}" dt="2024-05-29T23:50:53.076" v="1308" actId="478"/>
          <ac:grpSpMkLst>
            <pc:docMk/>
            <pc:sldMk cId="0" sldId="265"/>
            <ac:grpSpMk id="1417" creationId="{00000000-0000-0000-0000-000000000000}"/>
          </ac:grpSpMkLst>
        </pc:grpChg>
        <pc:grpChg chg="del">
          <ac:chgData name="Matheus Diniz" userId="140ee6f8-963b-45f5-9e74-3245c7287cad" providerId="ADAL" clId="{975DEEC1-B3A8-4F65-AFB9-550F3EF68DC4}" dt="2024-05-29T23:50:54.773" v="1309" actId="478"/>
          <ac:grpSpMkLst>
            <pc:docMk/>
            <pc:sldMk cId="0" sldId="265"/>
            <ac:grpSpMk id="1420" creationId="{00000000-0000-0000-0000-000000000000}"/>
          </ac:grpSpMkLst>
        </pc:grpChg>
        <pc:grpChg chg="del">
          <ac:chgData name="Matheus Diniz" userId="140ee6f8-963b-45f5-9e74-3245c7287cad" providerId="ADAL" clId="{975DEEC1-B3A8-4F65-AFB9-550F3EF68DC4}" dt="2024-05-29T23:50:56.045" v="1310" actId="478"/>
          <ac:grpSpMkLst>
            <pc:docMk/>
            <pc:sldMk cId="0" sldId="265"/>
            <ac:grpSpMk id="1423" creationId="{00000000-0000-0000-0000-000000000000}"/>
          </ac:grpSpMkLst>
        </pc:grpChg>
        <pc:grpChg chg="del">
          <ac:chgData name="Matheus Diniz" userId="140ee6f8-963b-45f5-9e74-3245c7287cad" providerId="ADAL" clId="{975DEEC1-B3A8-4F65-AFB9-550F3EF68DC4}" dt="2024-05-29T23:50:57.679" v="1311" actId="478"/>
          <ac:grpSpMkLst>
            <pc:docMk/>
            <pc:sldMk cId="0" sldId="265"/>
            <ac:grpSpMk id="1426" creationId="{00000000-0000-0000-0000-000000000000}"/>
          </ac:grpSpMkLst>
        </pc:grpChg>
        <pc:grpChg chg="del">
          <ac:chgData name="Matheus Diniz" userId="140ee6f8-963b-45f5-9e74-3245c7287cad" providerId="ADAL" clId="{975DEEC1-B3A8-4F65-AFB9-550F3EF68DC4}" dt="2024-05-29T23:50:59.563" v="1312" actId="478"/>
          <ac:grpSpMkLst>
            <pc:docMk/>
            <pc:sldMk cId="0" sldId="265"/>
            <ac:grpSpMk id="1429" creationId="{00000000-0000-0000-0000-000000000000}"/>
          </ac:grpSpMkLst>
        </pc:grpChg>
        <pc:grpChg chg="del">
          <ac:chgData name="Matheus Diniz" userId="140ee6f8-963b-45f5-9e74-3245c7287cad" providerId="ADAL" clId="{975DEEC1-B3A8-4F65-AFB9-550F3EF68DC4}" dt="2024-05-29T23:51:01.573" v="1313" actId="478"/>
          <ac:grpSpMkLst>
            <pc:docMk/>
            <pc:sldMk cId="0" sldId="265"/>
            <ac:grpSpMk id="1432" creationId="{00000000-0000-0000-0000-000000000000}"/>
          </ac:grpSpMkLst>
        </pc:grpChg>
        <pc:grpChg chg="mod">
          <ac:chgData name="Matheus Diniz" userId="140ee6f8-963b-45f5-9e74-3245c7287cad" providerId="ADAL" clId="{975DEEC1-B3A8-4F65-AFB9-550F3EF68DC4}" dt="2024-05-29T23:53:38.536" v="1402" actId="1076"/>
          <ac:grpSpMkLst>
            <pc:docMk/>
            <pc:sldMk cId="0" sldId="265"/>
            <ac:grpSpMk id="1438" creationId="{00000000-0000-0000-0000-000000000000}"/>
          </ac:grpSpMkLst>
        </pc:grpChg>
        <pc:picChg chg="add mod">
          <ac:chgData name="Matheus Diniz" userId="140ee6f8-963b-45f5-9e74-3245c7287cad" providerId="ADAL" clId="{975DEEC1-B3A8-4F65-AFB9-550F3EF68DC4}" dt="2024-05-29T23:49:07.188" v="995" actId="1076"/>
          <ac:picMkLst>
            <pc:docMk/>
            <pc:sldMk cId="0" sldId="265"/>
            <ac:picMk id="3" creationId="{941A5611-E6B6-D8B9-53FA-48B7813B93A8}"/>
          </ac:picMkLst>
        </pc:picChg>
        <pc:picChg chg="add mod">
          <ac:chgData name="Matheus Diniz" userId="140ee6f8-963b-45f5-9e74-3245c7287cad" providerId="ADAL" clId="{975DEEC1-B3A8-4F65-AFB9-550F3EF68DC4}" dt="2024-05-29T23:49:16.488" v="1038" actId="1035"/>
          <ac:picMkLst>
            <pc:docMk/>
            <pc:sldMk cId="0" sldId="265"/>
            <ac:picMk id="4" creationId="{626184AF-3E2E-0B74-648C-64266EA4101A}"/>
          </ac:picMkLst>
        </pc:picChg>
        <pc:picChg chg="add mod">
          <ac:chgData name="Matheus Diniz" userId="140ee6f8-963b-45f5-9e74-3245c7287cad" providerId="ADAL" clId="{975DEEC1-B3A8-4F65-AFB9-550F3EF68DC4}" dt="2024-05-29T23:49:30.044" v="1118" actId="1038"/>
          <ac:picMkLst>
            <pc:docMk/>
            <pc:sldMk cId="0" sldId="265"/>
            <ac:picMk id="5" creationId="{FFDF9D3D-4369-A478-907C-95B2BFF18CAF}"/>
          </ac:picMkLst>
        </pc:picChg>
        <pc:picChg chg="add mod">
          <ac:chgData name="Matheus Diniz" userId="140ee6f8-963b-45f5-9e74-3245c7287cad" providerId="ADAL" clId="{975DEEC1-B3A8-4F65-AFB9-550F3EF68DC4}" dt="2024-05-29T23:49:43.508" v="1184" actId="1036"/>
          <ac:picMkLst>
            <pc:docMk/>
            <pc:sldMk cId="0" sldId="265"/>
            <ac:picMk id="6" creationId="{3E3D63D3-97B4-4687-7718-34E3A5EAD1EE}"/>
          </ac:picMkLst>
        </pc:picChg>
        <pc:picChg chg="add mod">
          <ac:chgData name="Matheus Diniz" userId="140ee6f8-963b-45f5-9e74-3245c7287cad" providerId="ADAL" clId="{975DEEC1-B3A8-4F65-AFB9-550F3EF68DC4}" dt="2024-05-29T23:49:53.670" v="1294" actId="1038"/>
          <ac:picMkLst>
            <pc:docMk/>
            <pc:sldMk cId="0" sldId="265"/>
            <ac:picMk id="7" creationId="{05CB831A-AAAE-C13E-E663-BD1253304A18}"/>
          </ac:picMkLst>
        </pc:picChg>
        <pc:picChg chg="add mod">
          <ac:chgData name="Matheus Diniz" userId="140ee6f8-963b-45f5-9e74-3245c7287cad" providerId="ADAL" clId="{975DEEC1-B3A8-4F65-AFB9-550F3EF68DC4}" dt="2024-05-29T23:50:15.896" v="1296" actId="1076"/>
          <ac:picMkLst>
            <pc:docMk/>
            <pc:sldMk cId="0" sldId="265"/>
            <ac:picMk id="8" creationId="{AE40B402-6139-1283-19AC-FC4002EF422F}"/>
          </ac:picMkLst>
        </pc:picChg>
        <pc:picChg chg="add mod">
          <ac:chgData name="Matheus Diniz" userId="140ee6f8-963b-45f5-9e74-3245c7287cad" providerId="ADAL" clId="{975DEEC1-B3A8-4F65-AFB9-550F3EF68DC4}" dt="2024-05-29T23:50:22.494" v="1298" actId="1076"/>
          <ac:picMkLst>
            <pc:docMk/>
            <pc:sldMk cId="0" sldId="265"/>
            <ac:picMk id="9" creationId="{A0986DF1-99D4-54FD-3BE8-E9D2DCD61EFB}"/>
          </ac:picMkLst>
        </pc:picChg>
        <pc:picChg chg="add mod">
          <ac:chgData name="Matheus Diniz" userId="140ee6f8-963b-45f5-9e74-3245c7287cad" providerId="ADAL" clId="{975DEEC1-B3A8-4F65-AFB9-550F3EF68DC4}" dt="2024-05-29T23:50:27.158" v="1300" actId="1076"/>
          <ac:picMkLst>
            <pc:docMk/>
            <pc:sldMk cId="0" sldId="265"/>
            <ac:picMk id="10" creationId="{6E1B1201-57C7-9A67-7259-FFD5E9A3D776}"/>
          </ac:picMkLst>
        </pc:picChg>
        <pc:picChg chg="add mod">
          <ac:chgData name="Matheus Diniz" userId="140ee6f8-963b-45f5-9e74-3245c7287cad" providerId="ADAL" clId="{975DEEC1-B3A8-4F65-AFB9-550F3EF68DC4}" dt="2024-05-29T23:50:32.059" v="1302" actId="1076"/>
          <ac:picMkLst>
            <pc:docMk/>
            <pc:sldMk cId="0" sldId="265"/>
            <ac:picMk id="11" creationId="{01336618-FEED-97E3-9AD1-32C7B5294615}"/>
          </ac:picMkLst>
        </pc:picChg>
        <pc:picChg chg="add mod">
          <ac:chgData name="Matheus Diniz" userId="140ee6f8-963b-45f5-9e74-3245c7287cad" providerId="ADAL" clId="{975DEEC1-B3A8-4F65-AFB9-550F3EF68DC4}" dt="2024-05-29T23:50:36.128" v="1304" actId="1076"/>
          <ac:picMkLst>
            <pc:docMk/>
            <pc:sldMk cId="0" sldId="265"/>
            <ac:picMk id="12" creationId="{5892BF66-A7E2-7F29-6C41-CF08E2B93EA5}"/>
          </ac:picMkLst>
        </pc:picChg>
        <pc:picChg chg="add mod">
          <ac:chgData name="Matheus Diniz" userId="140ee6f8-963b-45f5-9e74-3245c7287cad" providerId="ADAL" clId="{975DEEC1-B3A8-4F65-AFB9-550F3EF68DC4}" dt="2024-05-29T23:50:43.556" v="1306" actId="1076"/>
          <ac:picMkLst>
            <pc:docMk/>
            <pc:sldMk cId="0" sldId="265"/>
            <ac:picMk id="13" creationId="{13C6B134-CE1C-8B15-1547-0D2A4E18E715}"/>
          </ac:picMkLst>
        </pc:picChg>
        <pc:cxnChg chg="del mod">
          <ac:chgData name="Matheus Diniz" userId="140ee6f8-963b-45f5-9e74-3245c7287cad" providerId="ADAL" clId="{975DEEC1-B3A8-4F65-AFB9-550F3EF68DC4}" dt="2024-05-29T23:53:33.174" v="1401" actId="478"/>
          <ac:cxnSpMkLst>
            <pc:docMk/>
            <pc:sldMk cId="0" sldId="265"/>
            <ac:cxnSpMk id="1441" creationId="{00000000-0000-0000-0000-000000000000}"/>
          </ac:cxnSpMkLst>
        </pc:cxnChg>
        <pc:cxnChg chg="del mod">
          <ac:chgData name="Matheus Diniz" userId="140ee6f8-963b-45f5-9e74-3245c7287cad" providerId="ADAL" clId="{975DEEC1-B3A8-4F65-AFB9-550F3EF68DC4}" dt="2024-05-29T23:51:22.783" v="1321" actId="478"/>
          <ac:cxnSpMkLst>
            <pc:docMk/>
            <pc:sldMk cId="0" sldId="265"/>
            <ac:cxnSpMk id="1442" creationId="{00000000-0000-0000-0000-000000000000}"/>
          </ac:cxnSpMkLst>
        </pc:cxnChg>
      </pc:sldChg>
      <pc:sldChg chg="addSp delSp modSp mod ord modNotes">
        <pc:chgData name="Matheus Diniz" userId="140ee6f8-963b-45f5-9e74-3245c7287cad" providerId="ADAL" clId="{975DEEC1-B3A8-4F65-AFB9-550F3EF68DC4}" dt="2024-05-30T00:09:18.041" v="1941" actId="1036"/>
        <pc:sldMkLst>
          <pc:docMk/>
          <pc:sldMk cId="0" sldId="266"/>
        </pc:sldMkLst>
        <pc:spChg chg="add mod">
          <ac:chgData name="Matheus Diniz" userId="140ee6f8-963b-45f5-9e74-3245c7287cad" providerId="ADAL" clId="{975DEEC1-B3A8-4F65-AFB9-550F3EF68DC4}" dt="2024-05-30T00:09:18.041" v="1941" actId="1036"/>
          <ac:spMkLst>
            <pc:docMk/>
            <pc:sldMk cId="0" sldId="266"/>
            <ac:spMk id="3" creationId="{2FD10BD3-DE38-B6AB-C353-4EF90C2E5960}"/>
          </ac:spMkLst>
        </pc:spChg>
        <pc:spChg chg="add mod">
          <ac:chgData name="Matheus Diniz" userId="140ee6f8-963b-45f5-9e74-3245c7287cad" providerId="ADAL" clId="{975DEEC1-B3A8-4F65-AFB9-550F3EF68DC4}" dt="2024-05-30T00:09:12.434" v="1932" actId="1035"/>
          <ac:spMkLst>
            <pc:docMk/>
            <pc:sldMk cId="0" sldId="266"/>
            <ac:spMk id="5" creationId="{70766BE7-54B3-57D4-16BF-6E5154C5BE9B}"/>
          </ac:spMkLst>
        </pc:spChg>
        <pc:spChg chg="mod">
          <ac:chgData name="Matheus Diniz" userId="140ee6f8-963b-45f5-9e74-3245c7287cad" providerId="ADAL" clId="{975DEEC1-B3A8-4F65-AFB9-550F3EF68DC4}" dt="2024-05-29T23:35:58.618" v="747" actId="20577"/>
          <ac:spMkLst>
            <pc:docMk/>
            <pc:sldMk cId="0" sldId="266"/>
            <ac:spMk id="1447" creationId="{00000000-0000-0000-0000-000000000000}"/>
          </ac:spMkLst>
        </pc:spChg>
        <pc:spChg chg="mod">
          <ac:chgData name="Matheus Diniz" userId="140ee6f8-963b-45f5-9e74-3245c7287cad" providerId="ADAL" clId="{975DEEC1-B3A8-4F65-AFB9-550F3EF68DC4}" dt="2024-05-29T23:37:10.277" v="774" actId="20577"/>
          <ac:spMkLst>
            <pc:docMk/>
            <pc:sldMk cId="0" sldId="266"/>
            <ac:spMk id="1556" creationId="{00000000-0000-0000-0000-000000000000}"/>
          </ac:spMkLst>
        </pc:spChg>
        <pc:spChg chg="mod">
          <ac:chgData name="Matheus Diniz" userId="140ee6f8-963b-45f5-9e74-3245c7287cad" providerId="ADAL" clId="{975DEEC1-B3A8-4F65-AFB9-550F3EF68DC4}" dt="2024-05-29T23:44:09.222" v="975" actId="1076"/>
          <ac:spMkLst>
            <pc:docMk/>
            <pc:sldMk cId="0" sldId="266"/>
            <ac:spMk id="1557" creationId="{00000000-0000-0000-0000-000000000000}"/>
          </ac:spMkLst>
        </pc:spChg>
        <pc:spChg chg="mod topLvl">
          <ac:chgData name="Matheus Diniz" userId="140ee6f8-963b-45f5-9e74-3245c7287cad" providerId="ADAL" clId="{975DEEC1-B3A8-4F65-AFB9-550F3EF68DC4}" dt="2024-05-30T00:09:12.434" v="1932" actId="1035"/>
          <ac:spMkLst>
            <pc:docMk/>
            <pc:sldMk cId="0" sldId="266"/>
            <ac:spMk id="1562" creationId="{00000000-0000-0000-0000-000000000000}"/>
          </ac:spMkLst>
        </pc:spChg>
        <pc:spChg chg="del mod topLvl">
          <ac:chgData name="Matheus Diniz" userId="140ee6f8-963b-45f5-9e74-3245c7287cad" providerId="ADAL" clId="{975DEEC1-B3A8-4F65-AFB9-550F3EF68DC4}" dt="2024-05-29T23:40:51.454" v="945" actId="478"/>
          <ac:spMkLst>
            <pc:docMk/>
            <pc:sldMk cId="0" sldId="266"/>
            <ac:spMk id="1563" creationId="{00000000-0000-0000-0000-000000000000}"/>
          </ac:spMkLst>
        </pc:spChg>
        <pc:spChg chg="mod">
          <ac:chgData name="Matheus Diniz" userId="140ee6f8-963b-45f5-9e74-3245c7287cad" providerId="ADAL" clId="{975DEEC1-B3A8-4F65-AFB9-550F3EF68DC4}" dt="2024-05-29T23:44:22.796" v="978" actId="1076"/>
          <ac:spMkLst>
            <pc:docMk/>
            <pc:sldMk cId="0" sldId="266"/>
            <ac:spMk id="1568" creationId="{00000000-0000-0000-0000-000000000000}"/>
          </ac:spMkLst>
        </pc:spChg>
        <pc:spChg chg="mod">
          <ac:chgData name="Matheus Diniz" userId="140ee6f8-963b-45f5-9e74-3245c7287cad" providerId="ADAL" clId="{975DEEC1-B3A8-4F65-AFB9-550F3EF68DC4}" dt="2024-05-29T23:41:16.575" v="949" actId="6549"/>
          <ac:spMkLst>
            <pc:docMk/>
            <pc:sldMk cId="0" sldId="266"/>
            <ac:spMk id="1569" creationId="{00000000-0000-0000-0000-000000000000}"/>
          </ac:spMkLst>
        </pc:spChg>
        <pc:spChg chg="del topLvl">
          <ac:chgData name="Matheus Diniz" userId="140ee6f8-963b-45f5-9e74-3245c7287cad" providerId="ADAL" clId="{975DEEC1-B3A8-4F65-AFB9-550F3EF68DC4}" dt="2024-05-29T23:35:45.360" v="733" actId="478"/>
          <ac:spMkLst>
            <pc:docMk/>
            <pc:sldMk cId="0" sldId="266"/>
            <ac:spMk id="1571" creationId="{00000000-0000-0000-0000-000000000000}"/>
          </ac:spMkLst>
        </pc:spChg>
        <pc:spChg chg="del topLvl">
          <ac:chgData name="Matheus Diniz" userId="140ee6f8-963b-45f5-9e74-3245c7287cad" providerId="ADAL" clId="{975DEEC1-B3A8-4F65-AFB9-550F3EF68DC4}" dt="2024-05-29T23:35:44.433" v="732" actId="478"/>
          <ac:spMkLst>
            <pc:docMk/>
            <pc:sldMk cId="0" sldId="266"/>
            <ac:spMk id="1572" creationId="{00000000-0000-0000-0000-000000000000}"/>
          </ac:spMkLst>
        </pc:spChg>
        <pc:spChg chg="del topLvl">
          <ac:chgData name="Matheus Diniz" userId="140ee6f8-963b-45f5-9e74-3245c7287cad" providerId="ADAL" clId="{975DEEC1-B3A8-4F65-AFB9-550F3EF68DC4}" dt="2024-05-29T23:35:37.520" v="729" actId="478"/>
          <ac:spMkLst>
            <pc:docMk/>
            <pc:sldMk cId="0" sldId="266"/>
            <ac:spMk id="1574" creationId="{00000000-0000-0000-0000-000000000000}"/>
          </ac:spMkLst>
        </pc:spChg>
        <pc:spChg chg="del topLvl">
          <ac:chgData name="Matheus Diniz" userId="140ee6f8-963b-45f5-9e74-3245c7287cad" providerId="ADAL" clId="{975DEEC1-B3A8-4F65-AFB9-550F3EF68DC4}" dt="2024-05-29T23:35:36.436" v="728" actId="478"/>
          <ac:spMkLst>
            <pc:docMk/>
            <pc:sldMk cId="0" sldId="266"/>
            <ac:spMk id="1575" creationId="{00000000-0000-0000-0000-000000000000}"/>
          </ac:spMkLst>
        </pc:spChg>
        <pc:spChg chg="del topLvl">
          <ac:chgData name="Matheus Diniz" userId="140ee6f8-963b-45f5-9e74-3245c7287cad" providerId="ADAL" clId="{975DEEC1-B3A8-4F65-AFB9-550F3EF68DC4}" dt="2024-05-29T23:35:41.919" v="731" actId="478"/>
          <ac:spMkLst>
            <pc:docMk/>
            <pc:sldMk cId="0" sldId="266"/>
            <ac:spMk id="1577" creationId="{00000000-0000-0000-0000-000000000000}"/>
          </ac:spMkLst>
        </pc:spChg>
        <pc:spChg chg="del topLvl">
          <ac:chgData name="Matheus Diniz" userId="140ee6f8-963b-45f5-9e74-3245c7287cad" providerId="ADAL" clId="{975DEEC1-B3A8-4F65-AFB9-550F3EF68DC4}" dt="2024-05-29T23:35:40.945" v="730" actId="478"/>
          <ac:spMkLst>
            <pc:docMk/>
            <pc:sldMk cId="0" sldId="266"/>
            <ac:spMk id="1578" creationId="{00000000-0000-0000-0000-000000000000}"/>
          </ac:spMkLst>
        </pc:spChg>
        <pc:grpChg chg="del">
          <ac:chgData name="Matheus Diniz" userId="140ee6f8-963b-45f5-9e74-3245c7287cad" providerId="ADAL" clId="{975DEEC1-B3A8-4F65-AFB9-550F3EF68DC4}" dt="2024-05-29T23:36:03.881" v="748" actId="478"/>
          <ac:grpSpMkLst>
            <pc:docMk/>
            <pc:sldMk cId="0" sldId="266"/>
            <ac:grpSpMk id="1552" creationId="{00000000-0000-0000-0000-000000000000}"/>
          </ac:grpSpMkLst>
        </pc:grpChg>
        <pc:grpChg chg="add del mod">
          <ac:chgData name="Matheus Diniz" userId="140ee6f8-963b-45f5-9e74-3245c7287cad" providerId="ADAL" clId="{975DEEC1-B3A8-4F65-AFB9-550F3EF68DC4}" dt="2024-05-30T00:09:00.605" v="1905" actId="1035"/>
          <ac:grpSpMkLst>
            <pc:docMk/>
            <pc:sldMk cId="0" sldId="266"/>
            <ac:grpSpMk id="1555" creationId="{00000000-0000-0000-0000-000000000000}"/>
          </ac:grpSpMkLst>
        </pc:grpChg>
        <pc:grpChg chg="del">
          <ac:chgData name="Matheus Diniz" userId="140ee6f8-963b-45f5-9e74-3245c7287cad" providerId="ADAL" clId="{975DEEC1-B3A8-4F65-AFB9-550F3EF68DC4}" dt="2024-05-29T23:36:03.881" v="748" actId="478"/>
          <ac:grpSpMkLst>
            <pc:docMk/>
            <pc:sldMk cId="0" sldId="266"/>
            <ac:grpSpMk id="1558" creationId="{00000000-0000-0000-0000-000000000000}"/>
          </ac:grpSpMkLst>
        </pc:grpChg>
        <pc:grpChg chg="del">
          <ac:chgData name="Matheus Diniz" userId="140ee6f8-963b-45f5-9e74-3245c7287cad" providerId="ADAL" clId="{975DEEC1-B3A8-4F65-AFB9-550F3EF68DC4}" dt="2024-05-29T23:40:51.454" v="945" actId="478"/>
          <ac:grpSpMkLst>
            <pc:docMk/>
            <pc:sldMk cId="0" sldId="266"/>
            <ac:grpSpMk id="1561" creationId="{00000000-0000-0000-0000-000000000000}"/>
          </ac:grpSpMkLst>
        </pc:grpChg>
        <pc:grpChg chg="del">
          <ac:chgData name="Matheus Diniz" userId="140ee6f8-963b-45f5-9e74-3245c7287cad" providerId="ADAL" clId="{975DEEC1-B3A8-4F65-AFB9-550F3EF68DC4}" dt="2024-05-29T23:36:03.881" v="748" actId="478"/>
          <ac:grpSpMkLst>
            <pc:docMk/>
            <pc:sldMk cId="0" sldId="266"/>
            <ac:grpSpMk id="1564" creationId="{00000000-0000-0000-0000-000000000000}"/>
          </ac:grpSpMkLst>
        </pc:grpChg>
        <pc:grpChg chg="mod">
          <ac:chgData name="Matheus Diniz" userId="140ee6f8-963b-45f5-9e74-3245c7287cad" providerId="ADAL" clId="{975DEEC1-B3A8-4F65-AFB9-550F3EF68DC4}" dt="2024-05-30T00:09:18.041" v="1941" actId="1036"/>
          <ac:grpSpMkLst>
            <pc:docMk/>
            <pc:sldMk cId="0" sldId="266"/>
            <ac:grpSpMk id="1567" creationId="{00000000-0000-0000-0000-000000000000}"/>
          </ac:grpSpMkLst>
        </pc:grpChg>
        <pc:grpChg chg="del">
          <ac:chgData name="Matheus Diniz" userId="140ee6f8-963b-45f5-9e74-3245c7287cad" providerId="ADAL" clId="{975DEEC1-B3A8-4F65-AFB9-550F3EF68DC4}" dt="2024-05-29T23:35:44.433" v="732" actId="478"/>
          <ac:grpSpMkLst>
            <pc:docMk/>
            <pc:sldMk cId="0" sldId="266"/>
            <ac:grpSpMk id="1570" creationId="{00000000-0000-0000-0000-000000000000}"/>
          </ac:grpSpMkLst>
        </pc:grpChg>
        <pc:grpChg chg="del">
          <ac:chgData name="Matheus Diniz" userId="140ee6f8-963b-45f5-9e74-3245c7287cad" providerId="ADAL" clId="{975DEEC1-B3A8-4F65-AFB9-550F3EF68DC4}" dt="2024-05-29T23:35:36.436" v="728" actId="478"/>
          <ac:grpSpMkLst>
            <pc:docMk/>
            <pc:sldMk cId="0" sldId="266"/>
            <ac:grpSpMk id="1573" creationId="{00000000-0000-0000-0000-000000000000}"/>
          </ac:grpSpMkLst>
        </pc:grpChg>
        <pc:grpChg chg="del">
          <ac:chgData name="Matheus Diniz" userId="140ee6f8-963b-45f5-9e74-3245c7287cad" providerId="ADAL" clId="{975DEEC1-B3A8-4F65-AFB9-550F3EF68DC4}" dt="2024-05-29T23:35:40.945" v="730" actId="478"/>
          <ac:grpSpMkLst>
            <pc:docMk/>
            <pc:sldMk cId="0" sldId="266"/>
            <ac:grpSpMk id="1576" creationId="{00000000-0000-0000-0000-000000000000}"/>
          </ac:grpSpMkLst>
        </pc:grpChg>
      </pc:sldChg>
      <pc:sldChg chg="addSp delSp modSp add mod">
        <pc:chgData name="Matheus Diniz" userId="140ee6f8-963b-45f5-9e74-3245c7287cad" providerId="ADAL" clId="{975DEEC1-B3A8-4F65-AFB9-550F3EF68DC4}" dt="2024-05-30T00:07:43.301" v="1886" actId="1076"/>
        <pc:sldMkLst>
          <pc:docMk/>
          <pc:sldMk cId="450630824" sldId="290"/>
        </pc:sldMkLst>
        <pc:spChg chg="add mod">
          <ac:chgData name="Matheus Diniz" userId="140ee6f8-963b-45f5-9e74-3245c7287cad" providerId="ADAL" clId="{975DEEC1-B3A8-4F65-AFB9-550F3EF68DC4}" dt="2024-05-30T00:07:43.301" v="1886" actId="1076"/>
          <ac:spMkLst>
            <pc:docMk/>
            <pc:sldMk cId="450630824" sldId="290"/>
            <ac:spMk id="7" creationId="{332AA361-E164-CD28-8343-309C34DF7B45}"/>
          </ac:spMkLst>
        </pc:spChg>
        <pc:spChg chg="mod">
          <ac:chgData name="Matheus Diniz" userId="140ee6f8-963b-45f5-9e74-3245c7287cad" providerId="ADAL" clId="{975DEEC1-B3A8-4F65-AFB9-550F3EF68DC4}" dt="2024-05-30T00:00:08.623" v="1827" actId="20577"/>
          <ac:spMkLst>
            <pc:docMk/>
            <pc:sldMk cId="450630824" sldId="290"/>
            <ac:spMk id="1847" creationId="{00000000-0000-0000-0000-000000000000}"/>
          </ac:spMkLst>
        </pc:spChg>
        <pc:graphicFrameChg chg="mod modGraphic">
          <ac:chgData name="Matheus Diniz" userId="140ee6f8-963b-45f5-9e74-3245c7287cad" providerId="ADAL" clId="{975DEEC1-B3A8-4F65-AFB9-550F3EF68DC4}" dt="2024-05-30T00:05:58.536" v="1864" actId="1076"/>
          <ac:graphicFrameMkLst>
            <pc:docMk/>
            <pc:sldMk cId="450630824" sldId="290"/>
            <ac:graphicFrameMk id="1848" creationId="{00000000-0000-0000-0000-000000000000}"/>
          </ac:graphicFrameMkLst>
        </pc:graphicFrameChg>
        <pc:graphicFrameChg chg="del">
          <ac:chgData name="Matheus Diniz" userId="140ee6f8-963b-45f5-9e74-3245c7287cad" providerId="ADAL" clId="{975DEEC1-B3A8-4F65-AFB9-550F3EF68DC4}" dt="2024-05-30T00:02:17.904" v="1860" actId="478"/>
          <ac:graphicFrameMkLst>
            <pc:docMk/>
            <pc:sldMk cId="450630824" sldId="290"/>
            <ac:graphicFrameMk id="1870" creationId="{00000000-0000-0000-0000-000000000000}"/>
          </ac:graphicFrameMkLst>
        </pc:graphicFrameChg>
        <pc:picChg chg="add del mod">
          <ac:chgData name="Matheus Diniz" userId="140ee6f8-963b-45f5-9e74-3245c7287cad" providerId="ADAL" clId="{975DEEC1-B3A8-4F65-AFB9-550F3EF68DC4}" dt="2024-05-30T00:06:14.966" v="1871" actId="478"/>
          <ac:picMkLst>
            <pc:docMk/>
            <pc:sldMk cId="450630824" sldId="290"/>
            <ac:picMk id="3" creationId="{DEB91720-2FD2-BFA8-BC19-B275B4E0F558}"/>
          </ac:picMkLst>
        </pc:picChg>
        <pc:picChg chg="add del mod">
          <ac:chgData name="Matheus Diniz" userId="140ee6f8-963b-45f5-9e74-3245c7287cad" providerId="ADAL" clId="{975DEEC1-B3A8-4F65-AFB9-550F3EF68DC4}" dt="2024-05-30T00:07:08.968" v="1877" actId="478"/>
          <ac:picMkLst>
            <pc:docMk/>
            <pc:sldMk cId="450630824" sldId="290"/>
            <ac:picMk id="5" creationId="{95501EA0-F5FF-8D3E-07ED-6FF513BE61AD}"/>
          </ac:picMkLst>
        </pc:picChg>
        <pc:picChg chg="add mod">
          <ac:chgData name="Matheus Diniz" userId="140ee6f8-963b-45f5-9e74-3245c7287cad" providerId="ADAL" clId="{975DEEC1-B3A8-4F65-AFB9-550F3EF68DC4}" dt="2024-05-30T00:07:26.930" v="1881" actId="1076"/>
          <ac:picMkLst>
            <pc:docMk/>
            <pc:sldMk cId="450630824" sldId="290"/>
            <ac:picMk id="6" creationId="{E59C3FF2-8EAF-1B23-E94C-61B40CB10861}"/>
          </ac:picMkLst>
        </pc:picChg>
      </pc:sldChg>
      <pc:sldChg chg="addSp modSp add del mod">
        <pc:chgData name="Matheus Diniz" userId="140ee6f8-963b-45f5-9e74-3245c7287cad" providerId="ADAL" clId="{975DEEC1-B3A8-4F65-AFB9-550F3EF68DC4}" dt="2024-05-29T23:59:42.988" v="1816" actId="47"/>
        <pc:sldMkLst>
          <pc:docMk/>
          <pc:sldMk cId="986968870" sldId="290"/>
        </pc:sldMkLst>
        <pc:spChg chg="mod">
          <ac:chgData name="Matheus Diniz" userId="140ee6f8-963b-45f5-9e74-3245c7287cad" providerId="ADAL" clId="{975DEEC1-B3A8-4F65-AFB9-550F3EF68DC4}" dt="2024-05-29T23:58:02.553" v="1721"/>
          <ac:spMkLst>
            <pc:docMk/>
            <pc:sldMk cId="986968870" sldId="290"/>
            <ac:spMk id="4" creationId="{7C1A5A4F-9D27-58A2-2A2F-FCCE99BB15E1}"/>
          </ac:spMkLst>
        </pc:spChg>
        <pc:spChg chg="mod">
          <ac:chgData name="Matheus Diniz" userId="140ee6f8-963b-45f5-9e74-3245c7287cad" providerId="ADAL" clId="{975DEEC1-B3A8-4F65-AFB9-550F3EF68DC4}" dt="2024-05-29T23:58:02.553" v="1721"/>
          <ac:spMkLst>
            <pc:docMk/>
            <pc:sldMk cId="986968870" sldId="290"/>
            <ac:spMk id="5" creationId="{E2FE717F-9930-9170-4218-D7F1248093C4}"/>
          </ac:spMkLst>
        </pc:spChg>
        <pc:spChg chg="mod">
          <ac:chgData name="Matheus Diniz" userId="140ee6f8-963b-45f5-9e74-3245c7287cad" providerId="ADAL" clId="{975DEEC1-B3A8-4F65-AFB9-550F3EF68DC4}" dt="2024-05-29T23:58:02.553" v="1721"/>
          <ac:spMkLst>
            <pc:docMk/>
            <pc:sldMk cId="986968870" sldId="290"/>
            <ac:spMk id="6" creationId="{DA39B017-B3B2-27F4-5AA5-C006D0154EBC}"/>
          </ac:spMkLst>
        </pc:spChg>
        <pc:spChg chg="mod">
          <ac:chgData name="Matheus Diniz" userId="140ee6f8-963b-45f5-9e74-3245c7287cad" providerId="ADAL" clId="{975DEEC1-B3A8-4F65-AFB9-550F3EF68DC4}" dt="2024-05-29T23:58:02.553" v="1721"/>
          <ac:spMkLst>
            <pc:docMk/>
            <pc:sldMk cId="986968870" sldId="290"/>
            <ac:spMk id="7" creationId="{866404F4-EB42-5AF0-66E6-B304D177AAA3}"/>
          </ac:spMkLst>
        </pc:spChg>
        <pc:spChg chg="mod">
          <ac:chgData name="Matheus Diniz" userId="140ee6f8-963b-45f5-9e74-3245c7287cad" providerId="ADAL" clId="{975DEEC1-B3A8-4F65-AFB9-550F3EF68DC4}" dt="2024-05-29T23:58:02.553" v="1721"/>
          <ac:spMkLst>
            <pc:docMk/>
            <pc:sldMk cId="986968870" sldId="290"/>
            <ac:spMk id="8" creationId="{691477D3-3852-900A-C546-4B0A96CD5730}"/>
          </ac:spMkLst>
        </pc:spChg>
        <pc:spChg chg="mod">
          <ac:chgData name="Matheus Diniz" userId="140ee6f8-963b-45f5-9e74-3245c7287cad" providerId="ADAL" clId="{975DEEC1-B3A8-4F65-AFB9-550F3EF68DC4}" dt="2024-05-29T23:58:02.553" v="1721"/>
          <ac:spMkLst>
            <pc:docMk/>
            <pc:sldMk cId="986968870" sldId="290"/>
            <ac:spMk id="9" creationId="{06ABA5DF-B1A9-2B82-72CC-1BB929B218F1}"/>
          </ac:spMkLst>
        </pc:spChg>
        <pc:spChg chg="mod">
          <ac:chgData name="Matheus Diniz" userId="140ee6f8-963b-45f5-9e74-3245c7287cad" providerId="ADAL" clId="{975DEEC1-B3A8-4F65-AFB9-550F3EF68DC4}" dt="2024-05-29T23:58:02.553" v="1721"/>
          <ac:spMkLst>
            <pc:docMk/>
            <pc:sldMk cId="986968870" sldId="290"/>
            <ac:spMk id="10" creationId="{5E56E5C3-06E3-35F8-4DA0-7BE3C5E5CE3B}"/>
          </ac:spMkLst>
        </pc:spChg>
        <pc:spChg chg="mod">
          <ac:chgData name="Matheus Diniz" userId="140ee6f8-963b-45f5-9e74-3245c7287cad" providerId="ADAL" clId="{975DEEC1-B3A8-4F65-AFB9-550F3EF68DC4}" dt="2024-05-29T23:58:02.553" v="1721"/>
          <ac:spMkLst>
            <pc:docMk/>
            <pc:sldMk cId="986968870" sldId="290"/>
            <ac:spMk id="11" creationId="{8BBF0DD3-2371-43B6-76F9-BDE497013947}"/>
          </ac:spMkLst>
        </pc:spChg>
        <pc:spChg chg="mod">
          <ac:chgData name="Matheus Diniz" userId="140ee6f8-963b-45f5-9e74-3245c7287cad" providerId="ADAL" clId="{975DEEC1-B3A8-4F65-AFB9-550F3EF68DC4}" dt="2024-05-29T23:58:02.553" v="1721"/>
          <ac:spMkLst>
            <pc:docMk/>
            <pc:sldMk cId="986968870" sldId="290"/>
            <ac:spMk id="12" creationId="{FB7548B6-70B2-3729-43C3-8F40B351ADE8}"/>
          </ac:spMkLst>
        </pc:spChg>
        <pc:spChg chg="mod">
          <ac:chgData name="Matheus Diniz" userId="140ee6f8-963b-45f5-9e74-3245c7287cad" providerId="ADAL" clId="{975DEEC1-B3A8-4F65-AFB9-550F3EF68DC4}" dt="2024-05-29T23:58:02.553" v="1721"/>
          <ac:spMkLst>
            <pc:docMk/>
            <pc:sldMk cId="986968870" sldId="290"/>
            <ac:spMk id="13" creationId="{39EE8945-0460-BEE4-E7AC-E9034928558C}"/>
          </ac:spMkLst>
        </pc:spChg>
        <pc:spChg chg="mod">
          <ac:chgData name="Matheus Diniz" userId="140ee6f8-963b-45f5-9e74-3245c7287cad" providerId="ADAL" clId="{975DEEC1-B3A8-4F65-AFB9-550F3EF68DC4}" dt="2024-05-29T23:55:39.975" v="1517" actId="20577"/>
          <ac:spMkLst>
            <pc:docMk/>
            <pc:sldMk cId="986968870" sldId="290"/>
            <ac:spMk id="3533" creationId="{00000000-0000-0000-0000-000000000000}"/>
          </ac:spMkLst>
        </pc:spChg>
        <pc:spChg chg="mod">
          <ac:chgData name="Matheus Diniz" userId="140ee6f8-963b-45f5-9e74-3245c7287cad" providerId="ADAL" clId="{975DEEC1-B3A8-4F65-AFB9-550F3EF68DC4}" dt="2024-05-29T23:56:31.242" v="1601" actId="20577"/>
          <ac:spMkLst>
            <pc:docMk/>
            <pc:sldMk cId="986968870" sldId="290"/>
            <ac:spMk id="3575" creationId="{00000000-0000-0000-0000-000000000000}"/>
          </ac:spMkLst>
        </pc:spChg>
        <pc:spChg chg="mod">
          <ac:chgData name="Matheus Diniz" userId="140ee6f8-963b-45f5-9e74-3245c7287cad" providerId="ADAL" clId="{975DEEC1-B3A8-4F65-AFB9-550F3EF68DC4}" dt="2024-05-29T23:56:08.437" v="1536" actId="20577"/>
          <ac:spMkLst>
            <pc:docMk/>
            <pc:sldMk cId="986968870" sldId="290"/>
            <ac:spMk id="3578" creationId="{00000000-0000-0000-0000-000000000000}"/>
          </ac:spMkLst>
        </pc:spChg>
        <pc:spChg chg="mod">
          <ac:chgData name="Matheus Diniz" userId="140ee6f8-963b-45f5-9e74-3245c7287cad" providerId="ADAL" clId="{975DEEC1-B3A8-4F65-AFB9-550F3EF68DC4}" dt="2024-05-29T23:56:42.455" v="1623" actId="20577"/>
          <ac:spMkLst>
            <pc:docMk/>
            <pc:sldMk cId="986968870" sldId="290"/>
            <ac:spMk id="3581" creationId="{00000000-0000-0000-0000-000000000000}"/>
          </ac:spMkLst>
        </pc:spChg>
        <pc:spChg chg="mod">
          <ac:chgData name="Matheus Diniz" userId="140ee6f8-963b-45f5-9e74-3245c7287cad" providerId="ADAL" clId="{975DEEC1-B3A8-4F65-AFB9-550F3EF68DC4}" dt="2024-05-29T23:56:20.012" v="1562" actId="20577"/>
          <ac:spMkLst>
            <pc:docMk/>
            <pc:sldMk cId="986968870" sldId="290"/>
            <ac:spMk id="3584" creationId="{00000000-0000-0000-0000-000000000000}"/>
          </ac:spMkLst>
        </pc:spChg>
        <pc:spChg chg="mod">
          <ac:chgData name="Matheus Diniz" userId="140ee6f8-963b-45f5-9e74-3245c7287cad" providerId="ADAL" clId="{975DEEC1-B3A8-4F65-AFB9-550F3EF68DC4}" dt="2024-05-29T23:57:20.533" v="1664" actId="20577"/>
          <ac:spMkLst>
            <pc:docMk/>
            <pc:sldMk cId="986968870" sldId="290"/>
            <ac:spMk id="3587" creationId="{00000000-0000-0000-0000-000000000000}"/>
          </ac:spMkLst>
        </pc:spChg>
        <pc:grpChg chg="add mod">
          <ac:chgData name="Matheus Diniz" userId="140ee6f8-963b-45f5-9e74-3245c7287cad" providerId="ADAL" clId="{975DEEC1-B3A8-4F65-AFB9-550F3EF68DC4}" dt="2024-05-29T23:59:38.776" v="1815" actId="1037"/>
          <ac:grpSpMkLst>
            <pc:docMk/>
            <pc:sldMk cId="986968870" sldId="290"/>
            <ac:grpSpMk id="2" creationId="{A69DF559-632D-3B57-AF60-E122A761615C}"/>
          </ac:grpSpMkLst>
        </pc:grpChg>
        <pc:grpChg chg="mod">
          <ac:chgData name="Matheus Diniz" userId="140ee6f8-963b-45f5-9e74-3245c7287cad" providerId="ADAL" clId="{975DEEC1-B3A8-4F65-AFB9-550F3EF68DC4}" dt="2024-05-29T23:58:02.553" v="1721"/>
          <ac:grpSpMkLst>
            <pc:docMk/>
            <pc:sldMk cId="986968870" sldId="290"/>
            <ac:grpSpMk id="3" creationId="{27F7D849-0E77-ED38-5ADC-370C8695FC74}"/>
          </ac:grpSpMkLst>
        </pc:grpChg>
        <pc:grpChg chg="mod">
          <ac:chgData name="Matheus Diniz" userId="140ee6f8-963b-45f5-9e74-3245c7287cad" providerId="ADAL" clId="{975DEEC1-B3A8-4F65-AFB9-550F3EF68DC4}" dt="2024-05-29T23:59:21.462" v="1750" actId="1037"/>
          <ac:grpSpMkLst>
            <pc:docMk/>
            <pc:sldMk cId="986968870" sldId="290"/>
            <ac:grpSpMk id="3521" creationId="{00000000-0000-0000-0000-000000000000}"/>
          </ac:grpSpMkLst>
        </pc:grpChg>
        <pc:grpChg chg="mod">
          <ac:chgData name="Matheus Diniz" userId="140ee6f8-963b-45f5-9e74-3245c7287cad" providerId="ADAL" clId="{975DEEC1-B3A8-4F65-AFB9-550F3EF68DC4}" dt="2024-05-29T23:59:21.462" v="1750" actId="1037"/>
          <ac:grpSpMkLst>
            <pc:docMk/>
            <pc:sldMk cId="986968870" sldId="290"/>
            <ac:grpSpMk id="3534" creationId="{00000000-0000-0000-0000-000000000000}"/>
          </ac:grpSpMkLst>
        </pc:grpChg>
        <pc:grpChg chg="mod">
          <ac:chgData name="Matheus Diniz" userId="140ee6f8-963b-45f5-9e74-3245c7287cad" providerId="ADAL" clId="{975DEEC1-B3A8-4F65-AFB9-550F3EF68DC4}" dt="2024-05-29T23:59:21.462" v="1750" actId="1037"/>
          <ac:grpSpMkLst>
            <pc:docMk/>
            <pc:sldMk cId="986968870" sldId="290"/>
            <ac:grpSpMk id="3539" creationId="{00000000-0000-0000-0000-000000000000}"/>
          </ac:grpSpMkLst>
        </pc:grpChg>
        <pc:grpChg chg="mod">
          <ac:chgData name="Matheus Diniz" userId="140ee6f8-963b-45f5-9e74-3245c7287cad" providerId="ADAL" clId="{975DEEC1-B3A8-4F65-AFB9-550F3EF68DC4}" dt="2024-05-29T23:59:21.462" v="1750" actId="1037"/>
          <ac:grpSpMkLst>
            <pc:docMk/>
            <pc:sldMk cId="986968870" sldId="290"/>
            <ac:grpSpMk id="3545" creationId="{00000000-0000-0000-0000-000000000000}"/>
          </ac:grpSpMkLst>
        </pc:grpChg>
        <pc:grpChg chg="mod">
          <ac:chgData name="Matheus Diniz" userId="140ee6f8-963b-45f5-9e74-3245c7287cad" providerId="ADAL" clId="{975DEEC1-B3A8-4F65-AFB9-550F3EF68DC4}" dt="2024-05-29T23:59:21.462" v="1750" actId="1037"/>
          <ac:grpSpMkLst>
            <pc:docMk/>
            <pc:sldMk cId="986968870" sldId="290"/>
            <ac:grpSpMk id="3550" creationId="{00000000-0000-0000-0000-000000000000}"/>
          </ac:grpSpMkLst>
        </pc:grpChg>
        <pc:grpChg chg="mod">
          <ac:chgData name="Matheus Diniz" userId="140ee6f8-963b-45f5-9e74-3245c7287cad" providerId="ADAL" clId="{975DEEC1-B3A8-4F65-AFB9-550F3EF68DC4}" dt="2024-05-29T23:59:21.462" v="1750" actId="1037"/>
          <ac:grpSpMkLst>
            <pc:docMk/>
            <pc:sldMk cId="986968870" sldId="290"/>
            <ac:grpSpMk id="3555" creationId="{00000000-0000-0000-0000-000000000000}"/>
          </ac:grpSpMkLst>
        </pc:grpChg>
        <pc:grpChg chg="mod">
          <ac:chgData name="Matheus Diniz" userId="140ee6f8-963b-45f5-9e74-3245c7287cad" providerId="ADAL" clId="{975DEEC1-B3A8-4F65-AFB9-550F3EF68DC4}" dt="2024-05-29T23:59:21.462" v="1750" actId="1037"/>
          <ac:grpSpMkLst>
            <pc:docMk/>
            <pc:sldMk cId="986968870" sldId="290"/>
            <ac:grpSpMk id="3558" creationId="{00000000-0000-0000-0000-000000000000}"/>
          </ac:grpSpMkLst>
        </pc:grpChg>
        <pc:grpChg chg="mod">
          <ac:chgData name="Matheus Diniz" userId="140ee6f8-963b-45f5-9e74-3245c7287cad" providerId="ADAL" clId="{975DEEC1-B3A8-4F65-AFB9-550F3EF68DC4}" dt="2024-05-29T23:59:21.462" v="1750" actId="1037"/>
          <ac:grpSpMkLst>
            <pc:docMk/>
            <pc:sldMk cId="986968870" sldId="290"/>
            <ac:grpSpMk id="3561" creationId="{00000000-0000-0000-0000-000000000000}"/>
          </ac:grpSpMkLst>
        </pc:grpChg>
        <pc:grpChg chg="mod">
          <ac:chgData name="Matheus Diniz" userId="140ee6f8-963b-45f5-9e74-3245c7287cad" providerId="ADAL" clId="{975DEEC1-B3A8-4F65-AFB9-550F3EF68DC4}" dt="2024-05-29T23:59:21.462" v="1750" actId="1037"/>
          <ac:grpSpMkLst>
            <pc:docMk/>
            <pc:sldMk cId="986968870" sldId="290"/>
            <ac:grpSpMk id="3564" creationId="{00000000-0000-0000-0000-000000000000}"/>
          </ac:grpSpMkLst>
        </pc:grpChg>
        <pc:grpChg chg="mod">
          <ac:chgData name="Matheus Diniz" userId="140ee6f8-963b-45f5-9e74-3245c7287cad" providerId="ADAL" clId="{975DEEC1-B3A8-4F65-AFB9-550F3EF68DC4}" dt="2024-05-29T23:59:21.462" v="1750" actId="1037"/>
          <ac:grpSpMkLst>
            <pc:docMk/>
            <pc:sldMk cId="986968870" sldId="290"/>
            <ac:grpSpMk id="3567" creationId="{00000000-0000-0000-0000-000000000000}"/>
          </ac:grpSpMkLst>
        </pc:grpChg>
        <pc:grpChg chg="mod">
          <ac:chgData name="Matheus Diniz" userId="140ee6f8-963b-45f5-9e74-3245c7287cad" providerId="ADAL" clId="{975DEEC1-B3A8-4F65-AFB9-550F3EF68DC4}" dt="2024-05-29T23:59:21.462" v="1750" actId="1037"/>
          <ac:grpSpMkLst>
            <pc:docMk/>
            <pc:sldMk cId="986968870" sldId="290"/>
            <ac:grpSpMk id="3570" creationId="{00000000-0000-0000-0000-000000000000}"/>
          </ac:grpSpMkLst>
        </pc:grpChg>
        <pc:grpChg chg="mod">
          <ac:chgData name="Matheus Diniz" userId="140ee6f8-963b-45f5-9e74-3245c7287cad" providerId="ADAL" clId="{975DEEC1-B3A8-4F65-AFB9-550F3EF68DC4}" dt="2024-05-29T23:59:21.462" v="1750" actId="1037"/>
          <ac:grpSpMkLst>
            <pc:docMk/>
            <pc:sldMk cId="986968870" sldId="290"/>
            <ac:grpSpMk id="3574" creationId="{00000000-0000-0000-0000-000000000000}"/>
          </ac:grpSpMkLst>
        </pc:grpChg>
        <pc:grpChg chg="mod">
          <ac:chgData name="Matheus Diniz" userId="140ee6f8-963b-45f5-9e74-3245c7287cad" providerId="ADAL" clId="{975DEEC1-B3A8-4F65-AFB9-550F3EF68DC4}" dt="2024-05-29T23:59:21.462" v="1750" actId="1037"/>
          <ac:grpSpMkLst>
            <pc:docMk/>
            <pc:sldMk cId="986968870" sldId="290"/>
            <ac:grpSpMk id="3577" creationId="{00000000-0000-0000-0000-000000000000}"/>
          </ac:grpSpMkLst>
        </pc:grpChg>
        <pc:grpChg chg="mod">
          <ac:chgData name="Matheus Diniz" userId="140ee6f8-963b-45f5-9e74-3245c7287cad" providerId="ADAL" clId="{975DEEC1-B3A8-4F65-AFB9-550F3EF68DC4}" dt="2024-05-29T23:59:21.462" v="1750" actId="1037"/>
          <ac:grpSpMkLst>
            <pc:docMk/>
            <pc:sldMk cId="986968870" sldId="290"/>
            <ac:grpSpMk id="3580" creationId="{00000000-0000-0000-0000-000000000000}"/>
          </ac:grpSpMkLst>
        </pc:grpChg>
        <pc:grpChg chg="mod">
          <ac:chgData name="Matheus Diniz" userId="140ee6f8-963b-45f5-9e74-3245c7287cad" providerId="ADAL" clId="{975DEEC1-B3A8-4F65-AFB9-550F3EF68DC4}" dt="2024-05-29T23:59:21.462" v="1750" actId="1037"/>
          <ac:grpSpMkLst>
            <pc:docMk/>
            <pc:sldMk cId="986968870" sldId="290"/>
            <ac:grpSpMk id="3583" creationId="{00000000-0000-0000-0000-000000000000}"/>
          </ac:grpSpMkLst>
        </pc:grpChg>
        <pc:grpChg chg="mod">
          <ac:chgData name="Matheus Diniz" userId="140ee6f8-963b-45f5-9e74-3245c7287cad" providerId="ADAL" clId="{975DEEC1-B3A8-4F65-AFB9-550F3EF68DC4}" dt="2024-05-29T23:59:21.462" v="1750" actId="1037"/>
          <ac:grpSpMkLst>
            <pc:docMk/>
            <pc:sldMk cId="986968870" sldId="290"/>
            <ac:grpSpMk id="3586" creationId="{00000000-0000-0000-0000-000000000000}"/>
          </ac:grpSpMkLst>
        </pc:grpChg>
      </pc:sldChg>
      <pc:sldChg chg="delSp modSp add mod">
        <pc:chgData name="Matheus Diniz" userId="140ee6f8-963b-45f5-9e74-3245c7287cad" providerId="ADAL" clId="{975DEEC1-B3A8-4F65-AFB9-550F3EF68DC4}" dt="2024-05-30T00:24:42.185" v="2575" actId="1076"/>
        <pc:sldMkLst>
          <pc:docMk/>
          <pc:sldMk cId="3512950523" sldId="291"/>
        </pc:sldMkLst>
        <pc:spChg chg="mod">
          <ac:chgData name="Matheus Diniz" userId="140ee6f8-963b-45f5-9e74-3245c7287cad" providerId="ADAL" clId="{975DEEC1-B3A8-4F65-AFB9-550F3EF68DC4}" dt="2024-05-30T00:11:41.987" v="1961" actId="20577"/>
          <ac:spMkLst>
            <pc:docMk/>
            <pc:sldMk cId="3512950523" sldId="291"/>
            <ac:spMk id="1583" creationId="{00000000-0000-0000-0000-000000000000}"/>
          </ac:spMkLst>
        </pc:spChg>
        <pc:spChg chg="mod topLvl">
          <ac:chgData name="Matheus Diniz" userId="140ee6f8-963b-45f5-9e74-3245c7287cad" providerId="ADAL" clId="{975DEEC1-B3A8-4F65-AFB9-550F3EF68DC4}" dt="2024-05-30T00:24:26.544" v="2573" actId="1076"/>
          <ac:spMkLst>
            <pc:docMk/>
            <pc:sldMk cId="3512950523" sldId="291"/>
            <ac:spMk id="1588" creationId="{00000000-0000-0000-0000-000000000000}"/>
          </ac:spMkLst>
        </pc:spChg>
        <pc:spChg chg="del topLvl">
          <ac:chgData name="Matheus Diniz" userId="140ee6f8-963b-45f5-9e74-3245c7287cad" providerId="ADAL" clId="{975DEEC1-B3A8-4F65-AFB9-550F3EF68DC4}" dt="2024-05-30T00:23:10.740" v="2496" actId="478"/>
          <ac:spMkLst>
            <pc:docMk/>
            <pc:sldMk cId="3512950523" sldId="291"/>
            <ac:spMk id="1589" creationId="{00000000-0000-0000-0000-000000000000}"/>
          </ac:spMkLst>
        </pc:spChg>
        <pc:spChg chg="mod topLvl">
          <ac:chgData name="Matheus Diniz" userId="140ee6f8-963b-45f5-9e74-3245c7287cad" providerId="ADAL" clId="{975DEEC1-B3A8-4F65-AFB9-550F3EF68DC4}" dt="2024-05-30T00:24:42.185" v="2575" actId="1076"/>
          <ac:spMkLst>
            <pc:docMk/>
            <pc:sldMk cId="3512950523" sldId="291"/>
            <ac:spMk id="1591" creationId="{00000000-0000-0000-0000-000000000000}"/>
          </ac:spMkLst>
        </pc:spChg>
        <pc:spChg chg="del topLvl">
          <ac:chgData name="Matheus Diniz" userId="140ee6f8-963b-45f5-9e74-3245c7287cad" providerId="ADAL" clId="{975DEEC1-B3A8-4F65-AFB9-550F3EF68DC4}" dt="2024-05-30T00:22:31.214" v="2489" actId="478"/>
          <ac:spMkLst>
            <pc:docMk/>
            <pc:sldMk cId="3512950523" sldId="291"/>
            <ac:spMk id="1592" creationId="{00000000-0000-0000-0000-000000000000}"/>
          </ac:spMkLst>
        </pc:spChg>
        <pc:spChg chg="mod topLvl">
          <ac:chgData name="Matheus Diniz" userId="140ee6f8-963b-45f5-9e74-3245c7287cad" providerId="ADAL" clId="{975DEEC1-B3A8-4F65-AFB9-550F3EF68DC4}" dt="2024-05-30T00:24:21.422" v="2572" actId="1076"/>
          <ac:spMkLst>
            <pc:docMk/>
            <pc:sldMk cId="3512950523" sldId="291"/>
            <ac:spMk id="1594" creationId="{00000000-0000-0000-0000-000000000000}"/>
          </ac:spMkLst>
        </pc:spChg>
        <pc:spChg chg="del mod topLvl">
          <ac:chgData name="Matheus Diniz" userId="140ee6f8-963b-45f5-9e74-3245c7287cad" providerId="ADAL" clId="{975DEEC1-B3A8-4F65-AFB9-550F3EF68DC4}" dt="2024-05-30T00:23:52.473" v="2543" actId="478"/>
          <ac:spMkLst>
            <pc:docMk/>
            <pc:sldMk cId="3512950523" sldId="291"/>
            <ac:spMk id="1595" creationId="{00000000-0000-0000-0000-000000000000}"/>
          </ac:spMkLst>
        </pc:spChg>
        <pc:spChg chg="mod topLvl">
          <ac:chgData name="Matheus Diniz" userId="140ee6f8-963b-45f5-9e74-3245c7287cad" providerId="ADAL" clId="{975DEEC1-B3A8-4F65-AFB9-550F3EF68DC4}" dt="2024-05-30T00:24:30.488" v="2574" actId="1076"/>
          <ac:spMkLst>
            <pc:docMk/>
            <pc:sldMk cId="3512950523" sldId="291"/>
            <ac:spMk id="1597" creationId="{00000000-0000-0000-0000-000000000000}"/>
          </ac:spMkLst>
        </pc:spChg>
        <pc:spChg chg="del topLvl">
          <ac:chgData name="Matheus Diniz" userId="140ee6f8-963b-45f5-9e74-3245c7287cad" providerId="ADAL" clId="{975DEEC1-B3A8-4F65-AFB9-550F3EF68DC4}" dt="2024-05-30T00:23:29.139" v="2497" actId="478"/>
          <ac:spMkLst>
            <pc:docMk/>
            <pc:sldMk cId="3512950523" sldId="291"/>
            <ac:spMk id="1598" creationId="{00000000-0000-0000-0000-000000000000}"/>
          </ac:spMkLst>
        </pc:spChg>
        <pc:spChg chg="mod">
          <ac:chgData name="Matheus Diniz" userId="140ee6f8-963b-45f5-9e74-3245c7287cad" providerId="ADAL" clId="{975DEEC1-B3A8-4F65-AFB9-550F3EF68DC4}" dt="2024-05-30T00:21:50.051" v="2395" actId="1037"/>
          <ac:spMkLst>
            <pc:docMk/>
            <pc:sldMk cId="3512950523" sldId="291"/>
            <ac:spMk id="1614" creationId="{00000000-0000-0000-0000-000000000000}"/>
          </ac:spMkLst>
        </pc:spChg>
        <pc:spChg chg="mod">
          <ac:chgData name="Matheus Diniz" userId="140ee6f8-963b-45f5-9e74-3245c7287cad" providerId="ADAL" clId="{975DEEC1-B3A8-4F65-AFB9-550F3EF68DC4}" dt="2024-05-30T00:21:57.451" v="2441" actId="1037"/>
          <ac:spMkLst>
            <pc:docMk/>
            <pc:sldMk cId="3512950523" sldId="291"/>
            <ac:spMk id="1615" creationId="{00000000-0000-0000-0000-000000000000}"/>
          </ac:spMkLst>
        </pc:spChg>
        <pc:spChg chg="mod">
          <ac:chgData name="Matheus Diniz" userId="140ee6f8-963b-45f5-9e74-3245c7287cad" providerId="ADAL" clId="{975DEEC1-B3A8-4F65-AFB9-550F3EF68DC4}" dt="2024-05-30T00:22:08.134" v="2472" actId="1038"/>
          <ac:spMkLst>
            <pc:docMk/>
            <pc:sldMk cId="3512950523" sldId="291"/>
            <ac:spMk id="1616" creationId="{00000000-0000-0000-0000-000000000000}"/>
          </ac:spMkLst>
        </pc:spChg>
        <pc:spChg chg="mod">
          <ac:chgData name="Matheus Diniz" userId="140ee6f8-963b-45f5-9e74-3245c7287cad" providerId="ADAL" clId="{975DEEC1-B3A8-4F65-AFB9-550F3EF68DC4}" dt="2024-05-30T00:21:50.051" v="2395" actId="1037"/>
          <ac:spMkLst>
            <pc:docMk/>
            <pc:sldMk cId="3512950523" sldId="291"/>
            <ac:spMk id="1617" creationId="{00000000-0000-0000-0000-000000000000}"/>
          </ac:spMkLst>
        </pc:spChg>
        <pc:spChg chg="mod">
          <ac:chgData name="Matheus Diniz" userId="140ee6f8-963b-45f5-9e74-3245c7287cad" providerId="ADAL" clId="{975DEEC1-B3A8-4F65-AFB9-550F3EF68DC4}" dt="2024-05-30T00:21:50.051" v="2395" actId="1037"/>
          <ac:spMkLst>
            <pc:docMk/>
            <pc:sldMk cId="3512950523" sldId="291"/>
            <ac:spMk id="1618" creationId="{00000000-0000-0000-0000-000000000000}"/>
          </ac:spMkLst>
        </pc:spChg>
        <pc:spChg chg="mod">
          <ac:chgData name="Matheus Diniz" userId="140ee6f8-963b-45f5-9e74-3245c7287cad" providerId="ADAL" clId="{975DEEC1-B3A8-4F65-AFB9-550F3EF68DC4}" dt="2024-05-30T00:21:50.051" v="2395" actId="1037"/>
          <ac:spMkLst>
            <pc:docMk/>
            <pc:sldMk cId="3512950523" sldId="291"/>
            <ac:spMk id="1619" creationId="{00000000-0000-0000-0000-000000000000}"/>
          </ac:spMkLst>
        </pc:spChg>
        <pc:spChg chg="mod">
          <ac:chgData name="Matheus Diniz" userId="140ee6f8-963b-45f5-9e74-3245c7287cad" providerId="ADAL" clId="{975DEEC1-B3A8-4F65-AFB9-550F3EF68DC4}" dt="2024-05-30T00:21:50.051" v="2395" actId="1037"/>
          <ac:spMkLst>
            <pc:docMk/>
            <pc:sldMk cId="3512950523" sldId="291"/>
            <ac:spMk id="1620" creationId="{00000000-0000-0000-0000-000000000000}"/>
          </ac:spMkLst>
        </pc:spChg>
        <pc:spChg chg="mod">
          <ac:chgData name="Matheus Diniz" userId="140ee6f8-963b-45f5-9e74-3245c7287cad" providerId="ADAL" clId="{975DEEC1-B3A8-4F65-AFB9-550F3EF68DC4}" dt="2024-05-30T00:21:50.051" v="2395" actId="1037"/>
          <ac:spMkLst>
            <pc:docMk/>
            <pc:sldMk cId="3512950523" sldId="291"/>
            <ac:spMk id="1621" creationId="{00000000-0000-0000-0000-000000000000}"/>
          </ac:spMkLst>
        </pc:spChg>
        <pc:spChg chg="mod">
          <ac:chgData name="Matheus Diniz" userId="140ee6f8-963b-45f5-9e74-3245c7287cad" providerId="ADAL" clId="{975DEEC1-B3A8-4F65-AFB9-550F3EF68DC4}" dt="2024-05-30T00:21:50.051" v="2395" actId="1037"/>
          <ac:spMkLst>
            <pc:docMk/>
            <pc:sldMk cId="3512950523" sldId="291"/>
            <ac:spMk id="1622" creationId="{00000000-0000-0000-0000-000000000000}"/>
          </ac:spMkLst>
        </pc:spChg>
        <pc:spChg chg="mod">
          <ac:chgData name="Matheus Diniz" userId="140ee6f8-963b-45f5-9e74-3245c7287cad" providerId="ADAL" clId="{975DEEC1-B3A8-4F65-AFB9-550F3EF68DC4}" dt="2024-05-30T00:21:50.051" v="2395" actId="1037"/>
          <ac:spMkLst>
            <pc:docMk/>
            <pc:sldMk cId="3512950523" sldId="291"/>
            <ac:spMk id="1623" creationId="{00000000-0000-0000-0000-000000000000}"/>
          </ac:spMkLst>
        </pc:spChg>
        <pc:spChg chg="del">
          <ac:chgData name="Matheus Diniz" userId="140ee6f8-963b-45f5-9e74-3245c7287cad" providerId="ADAL" clId="{975DEEC1-B3A8-4F65-AFB9-550F3EF68DC4}" dt="2024-05-30T00:20:23.280" v="2203" actId="478"/>
          <ac:spMkLst>
            <pc:docMk/>
            <pc:sldMk cId="3512950523" sldId="291"/>
            <ac:spMk id="1624" creationId="{00000000-0000-0000-0000-000000000000}"/>
          </ac:spMkLst>
        </pc:spChg>
        <pc:spChg chg="del">
          <ac:chgData name="Matheus Diniz" userId="140ee6f8-963b-45f5-9e74-3245c7287cad" providerId="ADAL" clId="{975DEEC1-B3A8-4F65-AFB9-550F3EF68DC4}" dt="2024-05-30T00:20:42.878" v="2210" actId="478"/>
          <ac:spMkLst>
            <pc:docMk/>
            <pc:sldMk cId="3512950523" sldId="291"/>
            <ac:spMk id="1625" creationId="{00000000-0000-0000-0000-000000000000}"/>
          </ac:spMkLst>
        </pc:spChg>
        <pc:spChg chg="del">
          <ac:chgData name="Matheus Diniz" userId="140ee6f8-963b-45f5-9e74-3245c7287cad" providerId="ADAL" clId="{975DEEC1-B3A8-4F65-AFB9-550F3EF68DC4}" dt="2024-05-30T00:20:36.647" v="2208" actId="478"/>
          <ac:spMkLst>
            <pc:docMk/>
            <pc:sldMk cId="3512950523" sldId="291"/>
            <ac:spMk id="1626" creationId="{00000000-0000-0000-0000-000000000000}"/>
          </ac:spMkLst>
        </pc:spChg>
        <pc:spChg chg="del">
          <ac:chgData name="Matheus Diniz" userId="140ee6f8-963b-45f5-9e74-3245c7287cad" providerId="ADAL" clId="{975DEEC1-B3A8-4F65-AFB9-550F3EF68DC4}" dt="2024-05-30T00:20:39.695" v="2209" actId="478"/>
          <ac:spMkLst>
            <pc:docMk/>
            <pc:sldMk cId="3512950523" sldId="291"/>
            <ac:spMk id="1627" creationId="{00000000-0000-0000-0000-000000000000}"/>
          </ac:spMkLst>
        </pc:spChg>
        <pc:spChg chg="del">
          <ac:chgData name="Matheus Diniz" userId="140ee6f8-963b-45f5-9e74-3245c7287cad" providerId="ADAL" clId="{975DEEC1-B3A8-4F65-AFB9-550F3EF68DC4}" dt="2024-05-30T00:20:58.655" v="2213" actId="478"/>
          <ac:spMkLst>
            <pc:docMk/>
            <pc:sldMk cId="3512950523" sldId="291"/>
            <ac:spMk id="1629" creationId="{00000000-0000-0000-0000-000000000000}"/>
          </ac:spMkLst>
        </pc:spChg>
        <pc:spChg chg="del">
          <ac:chgData name="Matheus Diniz" userId="140ee6f8-963b-45f5-9e74-3245c7287cad" providerId="ADAL" clId="{975DEEC1-B3A8-4F65-AFB9-550F3EF68DC4}" dt="2024-05-30T00:20:29.046" v="2205" actId="478"/>
          <ac:spMkLst>
            <pc:docMk/>
            <pc:sldMk cId="3512950523" sldId="291"/>
            <ac:spMk id="1631" creationId="{00000000-0000-0000-0000-000000000000}"/>
          </ac:spMkLst>
        </pc:spChg>
        <pc:spChg chg="del">
          <ac:chgData name="Matheus Diniz" userId="140ee6f8-963b-45f5-9e74-3245c7287cad" providerId="ADAL" clId="{975DEEC1-B3A8-4F65-AFB9-550F3EF68DC4}" dt="2024-05-30T00:20:51.979" v="2211" actId="478"/>
          <ac:spMkLst>
            <pc:docMk/>
            <pc:sldMk cId="3512950523" sldId="291"/>
            <ac:spMk id="1633" creationId="{00000000-0000-0000-0000-000000000000}"/>
          </ac:spMkLst>
        </pc:spChg>
        <pc:spChg chg="del">
          <ac:chgData name="Matheus Diniz" userId="140ee6f8-963b-45f5-9e74-3245c7287cad" providerId="ADAL" clId="{975DEEC1-B3A8-4F65-AFB9-550F3EF68DC4}" dt="2024-05-30T00:20:55.844" v="2212" actId="478"/>
          <ac:spMkLst>
            <pc:docMk/>
            <pc:sldMk cId="3512950523" sldId="291"/>
            <ac:spMk id="1635" creationId="{00000000-0000-0000-0000-000000000000}"/>
          </ac:spMkLst>
        </pc:spChg>
        <pc:spChg chg="del">
          <ac:chgData name="Matheus Diniz" userId="140ee6f8-963b-45f5-9e74-3245c7287cad" providerId="ADAL" clId="{975DEEC1-B3A8-4F65-AFB9-550F3EF68DC4}" dt="2024-05-30T00:20:26.941" v="2204" actId="478"/>
          <ac:spMkLst>
            <pc:docMk/>
            <pc:sldMk cId="3512950523" sldId="291"/>
            <ac:spMk id="1637" creationId="{00000000-0000-0000-0000-000000000000}"/>
          </ac:spMkLst>
        </pc:spChg>
        <pc:spChg chg="del">
          <ac:chgData name="Matheus Diniz" userId="140ee6f8-963b-45f5-9e74-3245c7287cad" providerId="ADAL" clId="{975DEEC1-B3A8-4F65-AFB9-550F3EF68DC4}" dt="2024-05-30T00:20:34.857" v="2207" actId="478"/>
          <ac:spMkLst>
            <pc:docMk/>
            <pc:sldMk cId="3512950523" sldId="291"/>
            <ac:spMk id="1639" creationId="{00000000-0000-0000-0000-000000000000}"/>
          </ac:spMkLst>
        </pc:spChg>
        <pc:spChg chg="del">
          <ac:chgData name="Matheus Diniz" userId="140ee6f8-963b-45f5-9e74-3245c7287cad" providerId="ADAL" clId="{975DEEC1-B3A8-4F65-AFB9-550F3EF68DC4}" dt="2024-05-30T00:20:32.347" v="2206" actId="478"/>
          <ac:spMkLst>
            <pc:docMk/>
            <pc:sldMk cId="3512950523" sldId="291"/>
            <ac:spMk id="1641" creationId="{00000000-0000-0000-0000-000000000000}"/>
          </ac:spMkLst>
        </pc:spChg>
        <pc:spChg chg="del">
          <ac:chgData name="Matheus Diniz" userId="140ee6f8-963b-45f5-9e74-3245c7287cad" providerId="ADAL" clId="{975DEEC1-B3A8-4F65-AFB9-550F3EF68DC4}" dt="2024-05-30T00:19:57.348" v="2194" actId="478"/>
          <ac:spMkLst>
            <pc:docMk/>
            <pc:sldMk cId="3512950523" sldId="291"/>
            <ac:spMk id="1642" creationId="{00000000-0000-0000-0000-000000000000}"/>
          </ac:spMkLst>
        </pc:spChg>
        <pc:spChg chg="del topLvl">
          <ac:chgData name="Matheus Diniz" userId="140ee6f8-963b-45f5-9e74-3245c7287cad" providerId="ADAL" clId="{975DEEC1-B3A8-4F65-AFB9-550F3EF68DC4}" dt="2024-05-30T00:20:03.945" v="2198" actId="478"/>
          <ac:spMkLst>
            <pc:docMk/>
            <pc:sldMk cId="3512950523" sldId="291"/>
            <ac:spMk id="1644" creationId="{00000000-0000-0000-0000-000000000000}"/>
          </ac:spMkLst>
        </pc:spChg>
        <pc:spChg chg="del topLvl">
          <ac:chgData name="Matheus Diniz" userId="140ee6f8-963b-45f5-9e74-3245c7287cad" providerId="ADAL" clId="{975DEEC1-B3A8-4F65-AFB9-550F3EF68DC4}" dt="2024-05-30T00:20:05.752" v="2199" actId="478"/>
          <ac:spMkLst>
            <pc:docMk/>
            <pc:sldMk cId="3512950523" sldId="291"/>
            <ac:spMk id="1645" creationId="{00000000-0000-0000-0000-000000000000}"/>
          </ac:spMkLst>
        </pc:spChg>
        <pc:spChg chg="del topLvl">
          <ac:chgData name="Matheus Diniz" userId="140ee6f8-963b-45f5-9e74-3245c7287cad" providerId="ADAL" clId="{975DEEC1-B3A8-4F65-AFB9-550F3EF68DC4}" dt="2024-05-30T00:20:00.050" v="2196" actId="478"/>
          <ac:spMkLst>
            <pc:docMk/>
            <pc:sldMk cId="3512950523" sldId="291"/>
            <ac:spMk id="1650" creationId="{00000000-0000-0000-0000-000000000000}"/>
          </ac:spMkLst>
        </pc:spChg>
        <pc:spChg chg="del mod topLvl">
          <ac:chgData name="Matheus Diniz" userId="140ee6f8-963b-45f5-9e74-3245c7287cad" providerId="ADAL" clId="{975DEEC1-B3A8-4F65-AFB9-550F3EF68DC4}" dt="2024-05-30T00:20:02.437" v="2197" actId="478"/>
          <ac:spMkLst>
            <pc:docMk/>
            <pc:sldMk cId="3512950523" sldId="291"/>
            <ac:spMk id="1651" creationId="{00000000-0000-0000-0000-000000000000}"/>
          </ac:spMkLst>
        </pc:spChg>
        <pc:spChg chg="del topLvl">
          <ac:chgData name="Matheus Diniz" userId="140ee6f8-963b-45f5-9e74-3245c7287cad" providerId="ADAL" clId="{975DEEC1-B3A8-4F65-AFB9-550F3EF68DC4}" dt="2024-05-30T00:20:12.726" v="2202" actId="478"/>
          <ac:spMkLst>
            <pc:docMk/>
            <pc:sldMk cId="3512950523" sldId="291"/>
            <ac:spMk id="1653" creationId="{00000000-0000-0000-0000-000000000000}"/>
          </ac:spMkLst>
        </pc:spChg>
        <pc:spChg chg="del topLvl">
          <ac:chgData name="Matheus Diniz" userId="140ee6f8-963b-45f5-9e74-3245c7287cad" providerId="ADAL" clId="{975DEEC1-B3A8-4F65-AFB9-550F3EF68DC4}" dt="2024-05-30T00:20:11.626" v="2201" actId="478"/>
          <ac:spMkLst>
            <pc:docMk/>
            <pc:sldMk cId="3512950523" sldId="291"/>
            <ac:spMk id="1654" creationId="{00000000-0000-0000-0000-000000000000}"/>
          </ac:spMkLst>
        </pc:spChg>
        <pc:grpChg chg="del">
          <ac:chgData name="Matheus Diniz" userId="140ee6f8-963b-45f5-9e74-3245c7287cad" providerId="ADAL" clId="{975DEEC1-B3A8-4F65-AFB9-550F3EF68DC4}" dt="2024-05-30T00:23:10.740" v="2496" actId="478"/>
          <ac:grpSpMkLst>
            <pc:docMk/>
            <pc:sldMk cId="3512950523" sldId="291"/>
            <ac:grpSpMk id="1587" creationId="{00000000-0000-0000-0000-000000000000}"/>
          </ac:grpSpMkLst>
        </pc:grpChg>
        <pc:grpChg chg="del">
          <ac:chgData name="Matheus Diniz" userId="140ee6f8-963b-45f5-9e74-3245c7287cad" providerId="ADAL" clId="{975DEEC1-B3A8-4F65-AFB9-550F3EF68DC4}" dt="2024-05-30T00:22:31.214" v="2489" actId="478"/>
          <ac:grpSpMkLst>
            <pc:docMk/>
            <pc:sldMk cId="3512950523" sldId="291"/>
            <ac:grpSpMk id="1590" creationId="{00000000-0000-0000-0000-000000000000}"/>
          </ac:grpSpMkLst>
        </pc:grpChg>
        <pc:grpChg chg="del">
          <ac:chgData name="Matheus Diniz" userId="140ee6f8-963b-45f5-9e74-3245c7287cad" providerId="ADAL" clId="{975DEEC1-B3A8-4F65-AFB9-550F3EF68DC4}" dt="2024-05-30T00:23:52.473" v="2543" actId="478"/>
          <ac:grpSpMkLst>
            <pc:docMk/>
            <pc:sldMk cId="3512950523" sldId="291"/>
            <ac:grpSpMk id="1593" creationId="{00000000-0000-0000-0000-000000000000}"/>
          </ac:grpSpMkLst>
        </pc:grpChg>
        <pc:grpChg chg="del">
          <ac:chgData name="Matheus Diniz" userId="140ee6f8-963b-45f5-9e74-3245c7287cad" providerId="ADAL" clId="{975DEEC1-B3A8-4F65-AFB9-550F3EF68DC4}" dt="2024-05-30T00:23:29.139" v="2497" actId="478"/>
          <ac:grpSpMkLst>
            <pc:docMk/>
            <pc:sldMk cId="3512950523" sldId="291"/>
            <ac:grpSpMk id="1596" creationId="{00000000-0000-0000-0000-000000000000}"/>
          </ac:grpSpMkLst>
        </pc:grpChg>
        <pc:grpChg chg="del">
          <ac:chgData name="Matheus Diniz" userId="140ee6f8-963b-45f5-9e74-3245c7287cad" providerId="ADAL" clId="{975DEEC1-B3A8-4F65-AFB9-550F3EF68DC4}" dt="2024-05-30T00:20:03.945" v="2198" actId="478"/>
          <ac:grpSpMkLst>
            <pc:docMk/>
            <pc:sldMk cId="3512950523" sldId="291"/>
            <ac:grpSpMk id="1643" creationId="{00000000-0000-0000-0000-000000000000}"/>
          </ac:grpSpMkLst>
        </pc:grpChg>
        <pc:grpChg chg="del">
          <ac:chgData name="Matheus Diniz" userId="140ee6f8-963b-45f5-9e74-3245c7287cad" providerId="ADAL" clId="{975DEEC1-B3A8-4F65-AFB9-550F3EF68DC4}" dt="2024-05-30T00:20:07.731" v="2200" actId="478"/>
          <ac:grpSpMkLst>
            <pc:docMk/>
            <pc:sldMk cId="3512950523" sldId="291"/>
            <ac:grpSpMk id="1646" creationId="{00000000-0000-0000-0000-000000000000}"/>
          </ac:grpSpMkLst>
        </pc:grpChg>
        <pc:grpChg chg="del">
          <ac:chgData name="Matheus Diniz" userId="140ee6f8-963b-45f5-9e74-3245c7287cad" providerId="ADAL" clId="{975DEEC1-B3A8-4F65-AFB9-550F3EF68DC4}" dt="2024-05-30T00:20:00.050" v="2196" actId="478"/>
          <ac:grpSpMkLst>
            <pc:docMk/>
            <pc:sldMk cId="3512950523" sldId="291"/>
            <ac:grpSpMk id="1649" creationId="{00000000-0000-0000-0000-000000000000}"/>
          </ac:grpSpMkLst>
        </pc:grpChg>
        <pc:grpChg chg="del">
          <ac:chgData name="Matheus Diniz" userId="140ee6f8-963b-45f5-9e74-3245c7287cad" providerId="ADAL" clId="{975DEEC1-B3A8-4F65-AFB9-550F3EF68DC4}" dt="2024-05-30T00:20:11.626" v="2201" actId="478"/>
          <ac:grpSpMkLst>
            <pc:docMk/>
            <pc:sldMk cId="3512950523" sldId="291"/>
            <ac:grpSpMk id="1652" creationId="{00000000-0000-0000-0000-000000000000}"/>
          </ac:grpSpMkLst>
        </pc:grpChg>
      </pc:sldChg>
      <pc:sldChg chg="addSp delSp modSp add mod">
        <pc:chgData name="Matheus Diniz" userId="140ee6f8-963b-45f5-9e74-3245c7287cad" providerId="ADAL" clId="{975DEEC1-B3A8-4F65-AFB9-550F3EF68DC4}" dt="2024-05-30T00:19:24.014" v="2193" actId="20577"/>
        <pc:sldMkLst>
          <pc:docMk/>
          <pc:sldMk cId="2461362867" sldId="292"/>
        </pc:sldMkLst>
        <pc:spChg chg="mod">
          <ac:chgData name="Matheus Diniz" userId="140ee6f8-963b-45f5-9e74-3245c7287cad" providerId="ADAL" clId="{975DEEC1-B3A8-4F65-AFB9-550F3EF68DC4}" dt="2024-05-30T00:19:24.014" v="2193" actId="20577"/>
          <ac:spMkLst>
            <pc:docMk/>
            <pc:sldMk cId="2461362867" sldId="292"/>
            <ac:spMk id="3533" creationId="{00000000-0000-0000-0000-000000000000}"/>
          </ac:spMkLst>
        </pc:spChg>
        <pc:spChg chg="mod topLvl">
          <ac:chgData name="Matheus Diniz" userId="140ee6f8-963b-45f5-9e74-3245c7287cad" providerId="ADAL" clId="{975DEEC1-B3A8-4F65-AFB9-550F3EF68DC4}" dt="2024-05-30T00:19:13.835" v="2171" actId="1036"/>
          <ac:spMkLst>
            <pc:docMk/>
            <pc:sldMk cId="2461362867" sldId="292"/>
            <ac:spMk id="3575" creationId="{00000000-0000-0000-0000-000000000000}"/>
          </ac:spMkLst>
        </pc:spChg>
        <pc:spChg chg="del topLvl">
          <ac:chgData name="Matheus Diniz" userId="140ee6f8-963b-45f5-9e74-3245c7287cad" providerId="ADAL" clId="{975DEEC1-B3A8-4F65-AFB9-550F3EF68DC4}" dt="2024-05-30T00:16:29.751" v="2025" actId="478"/>
          <ac:spMkLst>
            <pc:docMk/>
            <pc:sldMk cId="2461362867" sldId="292"/>
            <ac:spMk id="3576" creationId="{00000000-0000-0000-0000-000000000000}"/>
          </ac:spMkLst>
        </pc:spChg>
        <pc:spChg chg="mod topLvl">
          <ac:chgData name="Matheus Diniz" userId="140ee6f8-963b-45f5-9e74-3245c7287cad" providerId="ADAL" clId="{975DEEC1-B3A8-4F65-AFB9-550F3EF68DC4}" dt="2024-05-30T00:19:13.835" v="2171" actId="1036"/>
          <ac:spMkLst>
            <pc:docMk/>
            <pc:sldMk cId="2461362867" sldId="292"/>
            <ac:spMk id="3578" creationId="{00000000-0000-0000-0000-000000000000}"/>
          </ac:spMkLst>
        </pc:spChg>
        <pc:spChg chg="del topLvl">
          <ac:chgData name="Matheus Diniz" userId="140ee6f8-963b-45f5-9e74-3245c7287cad" providerId="ADAL" clId="{975DEEC1-B3A8-4F65-AFB9-550F3EF68DC4}" dt="2024-05-30T00:16:25.431" v="2023" actId="478"/>
          <ac:spMkLst>
            <pc:docMk/>
            <pc:sldMk cId="2461362867" sldId="292"/>
            <ac:spMk id="3579" creationId="{00000000-0000-0000-0000-000000000000}"/>
          </ac:spMkLst>
        </pc:spChg>
        <pc:spChg chg="mod topLvl">
          <ac:chgData name="Matheus Diniz" userId="140ee6f8-963b-45f5-9e74-3245c7287cad" providerId="ADAL" clId="{975DEEC1-B3A8-4F65-AFB9-550F3EF68DC4}" dt="2024-05-30T00:19:13.835" v="2171" actId="1036"/>
          <ac:spMkLst>
            <pc:docMk/>
            <pc:sldMk cId="2461362867" sldId="292"/>
            <ac:spMk id="3581" creationId="{00000000-0000-0000-0000-000000000000}"/>
          </ac:spMkLst>
        </pc:spChg>
        <pc:spChg chg="del topLvl">
          <ac:chgData name="Matheus Diniz" userId="140ee6f8-963b-45f5-9e74-3245c7287cad" providerId="ADAL" clId="{975DEEC1-B3A8-4F65-AFB9-550F3EF68DC4}" dt="2024-05-30T00:16:32.076" v="2026" actId="478"/>
          <ac:spMkLst>
            <pc:docMk/>
            <pc:sldMk cId="2461362867" sldId="292"/>
            <ac:spMk id="3582" creationId="{00000000-0000-0000-0000-000000000000}"/>
          </ac:spMkLst>
        </pc:spChg>
        <pc:spChg chg="mod topLvl">
          <ac:chgData name="Matheus Diniz" userId="140ee6f8-963b-45f5-9e74-3245c7287cad" providerId="ADAL" clId="{975DEEC1-B3A8-4F65-AFB9-550F3EF68DC4}" dt="2024-05-30T00:19:13.835" v="2171" actId="1036"/>
          <ac:spMkLst>
            <pc:docMk/>
            <pc:sldMk cId="2461362867" sldId="292"/>
            <ac:spMk id="3584" creationId="{00000000-0000-0000-0000-000000000000}"/>
          </ac:spMkLst>
        </pc:spChg>
        <pc:spChg chg="del topLvl">
          <ac:chgData name="Matheus Diniz" userId="140ee6f8-963b-45f5-9e74-3245c7287cad" providerId="ADAL" clId="{975DEEC1-B3A8-4F65-AFB9-550F3EF68DC4}" dt="2024-05-30T00:16:27.709" v="2024" actId="478"/>
          <ac:spMkLst>
            <pc:docMk/>
            <pc:sldMk cId="2461362867" sldId="292"/>
            <ac:spMk id="3585" creationId="{00000000-0000-0000-0000-000000000000}"/>
          </ac:spMkLst>
        </pc:spChg>
        <pc:grpChg chg="del">
          <ac:chgData name="Matheus Diniz" userId="140ee6f8-963b-45f5-9e74-3245c7287cad" providerId="ADAL" clId="{975DEEC1-B3A8-4F65-AFB9-550F3EF68DC4}" dt="2024-05-30T00:13:19.030" v="1978" actId="478"/>
          <ac:grpSpMkLst>
            <pc:docMk/>
            <pc:sldMk cId="2461362867" sldId="292"/>
            <ac:grpSpMk id="3521" creationId="{00000000-0000-0000-0000-000000000000}"/>
          </ac:grpSpMkLst>
        </pc:grpChg>
        <pc:grpChg chg="del">
          <ac:chgData name="Matheus Diniz" userId="140ee6f8-963b-45f5-9e74-3245c7287cad" providerId="ADAL" clId="{975DEEC1-B3A8-4F65-AFB9-550F3EF68DC4}" dt="2024-05-30T00:13:19.030" v="1978" actId="478"/>
          <ac:grpSpMkLst>
            <pc:docMk/>
            <pc:sldMk cId="2461362867" sldId="292"/>
            <ac:grpSpMk id="3534" creationId="{00000000-0000-0000-0000-000000000000}"/>
          </ac:grpSpMkLst>
        </pc:grpChg>
        <pc:grpChg chg="del">
          <ac:chgData name="Matheus Diniz" userId="140ee6f8-963b-45f5-9e74-3245c7287cad" providerId="ADAL" clId="{975DEEC1-B3A8-4F65-AFB9-550F3EF68DC4}" dt="2024-05-30T00:13:19.030" v="1978" actId="478"/>
          <ac:grpSpMkLst>
            <pc:docMk/>
            <pc:sldMk cId="2461362867" sldId="292"/>
            <ac:grpSpMk id="3539" creationId="{00000000-0000-0000-0000-000000000000}"/>
          </ac:grpSpMkLst>
        </pc:grpChg>
        <pc:grpChg chg="del">
          <ac:chgData name="Matheus Diniz" userId="140ee6f8-963b-45f5-9e74-3245c7287cad" providerId="ADAL" clId="{975DEEC1-B3A8-4F65-AFB9-550F3EF68DC4}" dt="2024-05-30T00:13:19.030" v="1978" actId="478"/>
          <ac:grpSpMkLst>
            <pc:docMk/>
            <pc:sldMk cId="2461362867" sldId="292"/>
            <ac:grpSpMk id="3545" creationId="{00000000-0000-0000-0000-000000000000}"/>
          </ac:grpSpMkLst>
        </pc:grpChg>
        <pc:grpChg chg="del">
          <ac:chgData name="Matheus Diniz" userId="140ee6f8-963b-45f5-9e74-3245c7287cad" providerId="ADAL" clId="{975DEEC1-B3A8-4F65-AFB9-550F3EF68DC4}" dt="2024-05-30T00:13:19.030" v="1978" actId="478"/>
          <ac:grpSpMkLst>
            <pc:docMk/>
            <pc:sldMk cId="2461362867" sldId="292"/>
            <ac:grpSpMk id="3550" creationId="{00000000-0000-0000-0000-000000000000}"/>
          </ac:grpSpMkLst>
        </pc:grpChg>
        <pc:grpChg chg="del">
          <ac:chgData name="Matheus Diniz" userId="140ee6f8-963b-45f5-9e74-3245c7287cad" providerId="ADAL" clId="{975DEEC1-B3A8-4F65-AFB9-550F3EF68DC4}" dt="2024-05-30T00:13:19.030" v="1978" actId="478"/>
          <ac:grpSpMkLst>
            <pc:docMk/>
            <pc:sldMk cId="2461362867" sldId="292"/>
            <ac:grpSpMk id="3555" creationId="{00000000-0000-0000-0000-000000000000}"/>
          </ac:grpSpMkLst>
        </pc:grpChg>
        <pc:grpChg chg="del">
          <ac:chgData name="Matheus Diniz" userId="140ee6f8-963b-45f5-9e74-3245c7287cad" providerId="ADAL" clId="{975DEEC1-B3A8-4F65-AFB9-550F3EF68DC4}" dt="2024-05-30T00:13:19.030" v="1978" actId="478"/>
          <ac:grpSpMkLst>
            <pc:docMk/>
            <pc:sldMk cId="2461362867" sldId="292"/>
            <ac:grpSpMk id="3558" creationId="{00000000-0000-0000-0000-000000000000}"/>
          </ac:grpSpMkLst>
        </pc:grpChg>
        <pc:grpChg chg="del">
          <ac:chgData name="Matheus Diniz" userId="140ee6f8-963b-45f5-9e74-3245c7287cad" providerId="ADAL" clId="{975DEEC1-B3A8-4F65-AFB9-550F3EF68DC4}" dt="2024-05-30T00:13:19.030" v="1978" actId="478"/>
          <ac:grpSpMkLst>
            <pc:docMk/>
            <pc:sldMk cId="2461362867" sldId="292"/>
            <ac:grpSpMk id="3561" creationId="{00000000-0000-0000-0000-000000000000}"/>
          </ac:grpSpMkLst>
        </pc:grpChg>
        <pc:grpChg chg="del">
          <ac:chgData name="Matheus Diniz" userId="140ee6f8-963b-45f5-9e74-3245c7287cad" providerId="ADAL" clId="{975DEEC1-B3A8-4F65-AFB9-550F3EF68DC4}" dt="2024-05-30T00:13:19.030" v="1978" actId="478"/>
          <ac:grpSpMkLst>
            <pc:docMk/>
            <pc:sldMk cId="2461362867" sldId="292"/>
            <ac:grpSpMk id="3564" creationId="{00000000-0000-0000-0000-000000000000}"/>
          </ac:grpSpMkLst>
        </pc:grpChg>
        <pc:grpChg chg="del">
          <ac:chgData name="Matheus Diniz" userId="140ee6f8-963b-45f5-9e74-3245c7287cad" providerId="ADAL" clId="{975DEEC1-B3A8-4F65-AFB9-550F3EF68DC4}" dt="2024-05-30T00:13:19.030" v="1978" actId="478"/>
          <ac:grpSpMkLst>
            <pc:docMk/>
            <pc:sldMk cId="2461362867" sldId="292"/>
            <ac:grpSpMk id="3567" creationId="{00000000-0000-0000-0000-000000000000}"/>
          </ac:grpSpMkLst>
        </pc:grpChg>
        <pc:grpChg chg="del">
          <ac:chgData name="Matheus Diniz" userId="140ee6f8-963b-45f5-9e74-3245c7287cad" providerId="ADAL" clId="{975DEEC1-B3A8-4F65-AFB9-550F3EF68DC4}" dt="2024-05-30T00:13:19.030" v="1978" actId="478"/>
          <ac:grpSpMkLst>
            <pc:docMk/>
            <pc:sldMk cId="2461362867" sldId="292"/>
            <ac:grpSpMk id="3570" creationId="{00000000-0000-0000-0000-000000000000}"/>
          </ac:grpSpMkLst>
        </pc:grpChg>
        <pc:grpChg chg="del mod">
          <ac:chgData name="Matheus Diniz" userId="140ee6f8-963b-45f5-9e74-3245c7287cad" providerId="ADAL" clId="{975DEEC1-B3A8-4F65-AFB9-550F3EF68DC4}" dt="2024-05-30T00:16:29.751" v="2025" actId="478"/>
          <ac:grpSpMkLst>
            <pc:docMk/>
            <pc:sldMk cId="2461362867" sldId="292"/>
            <ac:grpSpMk id="3574" creationId="{00000000-0000-0000-0000-000000000000}"/>
          </ac:grpSpMkLst>
        </pc:grpChg>
        <pc:grpChg chg="del mod">
          <ac:chgData name="Matheus Diniz" userId="140ee6f8-963b-45f5-9e74-3245c7287cad" providerId="ADAL" clId="{975DEEC1-B3A8-4F65-AFB9-550F3EF68DC4}" dt="2024-05-30T00:16:25.431" v="2023" actId="478"/>
          <ac:grpSpMkLst>
            <pc:docMk/>
            <pc:sldMk cId="2461362867" sldId="292"/>
            <ac:grpSpMk id="3577" creationId="{00000000-0000-0000-0000-000000000000}"/>
          </ac:grpSpMkLst>
        </pc:grpChg>
        <pc:grpChg chg="del mod">
          <ac:chgData name="Matheus Diniz" userId="140ee6f8-963b-45f5-9e74-3245c7287cad" providerId="ADAL" clId="{975DEEC1-B3A8-4F65-AFB9-550F3EF68DC4}" dt="2024-05-30T00:16:32.076" v="2026" actId="478"/>
          <ac:grpSpMkLst>
            <pc:docMk/>
            <pc:sldMk cId="2461362867" sldId="292"/>
            <ac:grpSpMk id="3580" creationId="{00000000-0000-0000-0000-000000000000}"/>
          </ac:grpSpMkLst>
        </pc:grpChg>
        <pc:grpChg chg="del mod">
          <ac:chgData name="Matheus Diniz" userId="140ee6f8-963b-45f5-9e74-3245c7287cad" providerId="ADAL" clId="{975DEEC1-B3A8-4F65-AFB9-550F3EF68DC4}" dt="2024-05-30T00:16:27.709" v="2024" actId="478"/>
          <ac:grpSpMkLst>
            <pc:docMk/>
            <pc:sldMk cId="2461362867" sldId="292"/>
            <ac:grpSpMk id="3583" creationId="{00000000-0000-0000-0000-000000000000}"/>
          </ac:grpSpMkLst>
        </pc:grpChg>
        <pc:grpChg chg="del mod">
          <ac:chgData name="Matheus Diniz" userId="140ee6f8-963b-45f5-9e74-3245c7287cad" providerId="ADAL" clId="{975DEEC1-B3A8-4F65-AFB9-550F3EF68DC4}" dt="2024-05-30T00:14:56.817" v="2010" actId="478"/>
          <ac:grpSpMkLst>
            <pc:docMk/>
            <pc:sldMk cId="2461362867" sldId="292"/>
            <ac:grpSpMk id="3586" creationId="{00000000-0000-0000-0000-000000000000}"/>
          </ac:grpSpMkLst>
        </pc:grpChg>
        <pc:picChg chg="add mod">
          <ac:chgData name="Matheus Diniz" userId="140ee6f8-963b-45f5-9e74-3245c7287cad" providerId="ADAL" clId="{975DEEC1-B3A8-4F65-AFB9-550F3EF68DC4}" dt="2024-05-30T00:19:13.835" v="2171" actId="1036"/>
          <ac:picMkLst>
            <pc:docMk/>
            <pc:sldMk cId="2461362867" sldId="292"/>
            <ac:picMk id="3" creationId="{94EDF11A-C289-E2C0-E927-2A2E2562DBE6}"/>
          </ac:picMkLst>
        </pc:picChg>
        <pc:picChg chg="add mod">
          <ac:chgData name="Matheus Diniz" userId="140ee6f8-963b-45f5-9e74-3245c7287cad" providerId="ADAL" clId="{975DEEC1-B3A8-4F65-AFB9-550F3EF68DC4}" dt="2024-05-30T00:19:13.835" v="2171" actId="1036"/>
          <ac:picMkLst>
            <pc:docMk/>
            <pc:sldMk cId="2461362867" sldId="292"/>
            <ac:picMk id="5" creationId="{16D34C72-E2EB-FB57-324B-3814B8021B37}"/>
          </ac:picMkLst>
        </pc:picChg>
        <pc:picChg chg="add mod">
          <ac:chgData name="Matheus Diniz" userId="140ee6f8-963b-45f5-9e74-3245c7287cad" providerId="ADAL" clId="{975DEEC1-B3A8-4F65-AFB9-550F3EF68DC4}" dt="2024-05-30T00:19:13.835" v="2171" actId="1036"/>
          <ac:picMkLst>
            <pc:docMk/>
            <pc:sldMk cId="2461362867" sldId="292"/>
            <ac:picMk id="7" creationId="{086A2EE0-C601-AF1E-DAEC-3309527F5306}"/>
          </ac:picMkLst>
        </pc:picChg>
        <pc:picChg chg="add mod">
          <ac:chgData name="Matheus Diniz" userId="140ee6f8-963b-45f5-9e74-3245c7287cad" providerId="ADAL" clId="{975DEEC1-B3A8-4F65-AFB9-550F3EF68DC4}" dt="2024-05-30T00:19:13.835" v="2171" actId="1036"/>
          <ac:picMkLst>
            <pc:docMk/>
            <pc:sldMk cId="2461362867" sldId="292"/>
            <ac:picMk id="9" creationId="{381BD897-B511-5363-8AD8-E21C14B396ED}"/>
          </ac:picMkLst>
        </pc:picChg>
      </pc:sldChg>
      <pc:sldChg chg="addSp delSp modSp add mod setBg">
        <pc:chgData name="Matheus Diniz" userId="140ee6f8-963b-45f5-9e74-3245c7287cad" providerId="ADAL" clId="{975DEEC1-B3A8-4F65-AFB9-550F3EF68DC4}" dt="2024-05-30T00:29:09.189" v="2704" actId="167"/>
        <pc:sldMkLst>
          <pc:docMk/>
          <pc:sldMk cId="1579406284" sldId="293"/>
        </pc:sldMkLst>
        <pc:spChg chg="add mod">
          <ac:chgData name="Matheus Diniz" userId="140ee6f8-963b-45f5-9e74-3245c7287cad" providerId="ADAL" clId="{975DEEC1-B3A8-4F65-AFB9-550F3EF68DC4}" dt="2024-05-30T00:27:37.589" v="2686" actId="1076"/>
          <ac:spMkLst>
            <pc:docMk/>
            <pc:sldMk cId="1579406284" sldId="293"/>
            <ac:spMk id="2" creationId="{12CAA92B-4C18-22A3-1012-A4D311B4BCA7}"/>
          </ac:spMkLst>
        </pc:spChg>
        <pc:spChg chg="mod">
          <ac:chgData name="Matheus Diniz" userId="140ee6f8-963b-45f5-9e74-3245c7287cad" providerId="ADAL" clId="{975DEEC1-B3A8-4F65-AFB9-550F3EF68DC4}" dt="2024-05-30T00:27:18.518" v="2684" actId="1076"/>
          <ac:spMkLst>
            <pc:docMk/>
            <pc:sldMk cId="1579406284" sldId="293"/>
            <ac:spMk id="132" creationId="{00000000-0000-0000-0000-000000000000}"/>
          </ac:spMkLst>
        </pc:spChg>
        <pc:spChg chg="mod">
          <ac:chgData name="Matheus Diniz" userId="140ee6f8-963b-45f5-9e74-3245c7287cad" providerId="ADAL" clId="{975DEEC1-B3A8-4F65-AFB9-550F3EF68DC4}" dt="2024-05-30T00:27:18.518" v="2684" actId="1076"/>
          <ac:spMkLst>
            <pc:docMk/>
            <pc:sldMk cId="1579406284" sldId="293"/>
            <ac:spMk id="133" creationId="{00000000-0000-0000-0000-000000000000}"/>
          </ac:spMkLst>
        </pc:spChg>
        <pc:spChg chg="mod">
          <ac:chgData name="Matheus Diniz" userId="140ee6f8-963b-45f5-9e74-3245c7287cad" providerId="ADAL" clId="{975DEEC1-B3A8-4F65-AFB9-550F3EF68DC4}" dt="2024-05-30T00:27:31.163" v="2685" actId="14100"/>
          <ac:spMkLst>
            <pc:docMk/>
            <pc:sldMk cId="1579406284" sldId="293"/>
            <ac:spMk id="134" creationId="{00000000-0000-0000-0000-000000000000}"/>
          </ac:spMkLst>
        </pc:spChg>
        <pc:spChg chg="del">
          <ac:chgData name="Matheus Diniz" userId="140ee6f8-963b-45f5-9e74-3245c7287cad" providerId="ADAL" clId="{975DEEC1-B3A8-4F65-AFB9-550F3EF68DC4}" dt="2024-05-30T00:27:47.469" v="2687" actId="478"/>
          <ac:spMkLst>
            <pc:docMk/>
            <pc:sldMk cId="1579406284" sldId="293"/>
            <ac:spMk id="185" creationId="{00000000-0000-0000-0000-000000000000}"/>
          </ac:spMkLst>
        </pc:spChg>
        <pc:grpChg chg="mod">
          <ac:chgData name="Matheus Diniz" userId="140ee6f8-963b-45f5-9e74-3245c7287cad" providerId="ADAL" clId="{975DEEC1-B3A8-4F65-AFB9-550F3EF68DC4}" dt="2024-05-30T00:27:31.163" v="2685" actId="14100"/>
          <ac:grpSpMkLst>
            <pc:docMk/>
            <pc:sldMk cId="1579406284" sldId="293"/>
            <ac:grpSpMk id="135" creationId="{00000000-0000-0000-0000-000000000000}"/>
          </ac:grpSpMkLst>
        </pc:grpChg>
        <pc:picChg chg="mod">
          <ac:chgData name="Matheus Diniz" userId="140ee6f8-963b-45f5-9e74-3245c7287cad" providerId="ADAL" clId="{975DEEC1-B3A8-4F65-AFB9-550F3EF68DC4}" dt="2024-05-30T00:27:18.518" v="2684" actId="1076"/>
          <ac:picMkLst>
            <pc:docMk/>
            <pc:sldMk cId="1579406284" sldId="293"/>
            <ac:picMk id="3" creationId="{ECCED2FF-3F02-994A-2CA4-53C4BBBE0F1F}"/>
          </ac:picMkLst>
        </pc:picChg>
        <pc:picChg chg="add mod ord">
          <ac:chgData name="Matheus Diniz" userId="140ee6f8-963b-45f5-9e74-3245c7287cad" providerId="ADAL" clId="{975DEEC1-B3A8-4F65-AFB9-550F3EF68DC4}" dt="2024-05-30T00:29:09.189" v="2704" actId="167"/>
          <ac:picMkLst>
            <pc:docMk/>
            <pc:sldMk cId="1579406284" sldId="293"/>
            <ac:picMk id="4" creationId="{68E24ED9-ED22-8585-2D26-7AAD3D1E8F5A}"/>
          </ac:picMkLst>
        </pc:picChg>
        <pc:picChg chg="add mod ord">
          <ac:chgData name="Matheus Diniz" userId="140ee6f8-963b-45f5-9e74-3245c7287cad" providerId="ADAL" clId="{975DEEC1-B3A8-4F65-AFB9-550F3EF68DC4}" dt="2024-05-30T00:29:09.189" v="2704" actId="167"/>
          <ac:picMkLst>
            <pc:docMk/>
            <pc:sldMk cId="1579406284" sldId="293"/>
            <ac:picMk id="5" creationId="{EE61AD65-C9EC-3505-6DCF-FF056C032536}"/>
          </ac:picMkLst>
        </pc:picChg>
        <pc:picChg chg="add mod ord">
          <ac:chgData name="Matheus Diniz" userId="140ee6f8-963b-45f5-9e74-3245c7287cad" providerId="ADAL" clId="{975DEEC1-B3A8-4F65-AFB9-550F3EF68DC4}" dt="2024-05-30T00:29:09.189" v="2704" actId="167"/>
          <ac:picMkLst>
            <pc:docMk/>
            <pc:sldMk cId="1579406284" sldId="293"/>
            <ac:picMk id="6" creationId="{3DA9B031-8A40-42F9-A502-46720D481E89}"/>
          </ac:picMkLst>
        </pc:picChg>
        <pc:picChg chg="add mod ord">
          <ac:chgData name="Matheus Diniz" userId="140ee6f8-963b-45f5-9e74-3245c7287cad" providerId="ADAL" clId="{975DEEC1-B3A8-4F65-AFB9-550F3EF68DC4}" dt="2024-05-30T00:29:09.189" v="2704" actId="167"/>
          <ac:picMkLst>
            <pc:docMk/>
            <pc:sldMk cId="1579406284" sldId="293"/>
            <ac:picMk id="7" creationId="{36C930B4-F8F5-16F0-682F-B7AB8BF7401E}"/>
          </ac:picMkLst>
        </pc:picChg>
        <pc:picChg chg="add mod ord">
          <ac:chgData name="Matheus Diniz" userId="140ee6f8-963b-45f5-9e74-3245c7287cad" providerId="ADAL" clId="{975DEEC1-B3A8-4F65-AFB9-550F3EF68DC4}" dt="2024-05-30T00:29:09.189" v="2704" actId="167"/>
          <ac:picMkLst>
            <pc:docMk/>
            <pc:sldMk cId="1579406284" sldId="293"/>
            <ac:picMk id="8" creationId="{9B658EB3-5BDF-0811-6760-A73A70A52C8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b84ec99c72_1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b84ec99c72_1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e9364c302d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e9364c302d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b84ec99c72_1_10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b84ec99c72_1_10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b84ec99c72_1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b84ec99c72_1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e91c101d8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Google Shape;1173;ge91c101d8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gb84ec99c72_1_9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1" name="Google Shape;1581;gb84ec99c72_1_9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ge79ec7e031_0_1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0" name="Google Shape;1690;ge79ec7e031_0_1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Google Shape;1766;gb84ec99c72_1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7" name="Google Shape;1767;gb84ec99c72_1_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gb84ec99c72_1_1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5" name="Google Shape;1845;gb84ec99c72_1_1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Google Shape;1872;ge77ec85d97_1_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3" name="Google Shape;1873;ge77ec85d97_1_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8" name="Google Shape;3518;ge91c101d8a_0_2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9" name="Google Shape;3519;ge91c101d8a_0_2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77840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ge77ec85d97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4" name="Google Shape;1964;ge77ec85d97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Google Shape;2010;ge77ec85d97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1" name="Google Shape;2011;ge77ec85d97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Google Shape;2163;ge77ec85d9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4" name="Google Shape;2164;ge77ec85d9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Google Shape;2201;ge77ec85d97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2" name="Google Shape;2202;ge77ec85d97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" name="Google Shape;2358;ge91c101d8a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9" name="Google Shape;2359;ge91c101d8a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6" name="Google Shape;2516;ge77ec85d97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7" name="Google Shape;2517;ge77ec85d97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" name="Google Shape;2570;ge77ec85d97_1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1" name="Google Shape;2571;ge77ec85d97_1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6" name="Google Shape;2626;ge77ec85d97_1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7" name="Google Shape;2627;ge77ec85d97_1_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e91c101d8a_0_2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e91c101d8a_0_2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4" name="Google Shape;2804;ge77ec85d97_1_7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5" name="Google Shape;2805;ge77ec85d97_1_7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e79ec7e031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e79ec7e031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6" name="Google Shape;2866;ge91c101d8a_0_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7" name="Google Shape;2867;ge91c101d8a_0_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" name="Google Shape;3481;ge77ec85d97_1_1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2" name="Google Shape;3482;ge77ec85d97_1_1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8" name="Google Shape;3518;ge91c101d8a_0_2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9" name="Google Shape;3519;ge91c101d8a_0_2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0" name="Google Shape;3590;ge89a23c89f_0_9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1" name="Google Shape;3591;ge89a23c89f_0_9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ge77ec85d97_1_1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7" name="Google Shape;3627;ge77ec85d97_1_1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4" name="Google Shape;3694;ge9364c302d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5" name="Google Shape;3695;ge9364c302d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1" name="Google Shape;3701;ge9364c302d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2" name="Google Shape;3702;ge9364c302d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8" name="Google Shape;3708;ge9364c302d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9" name="Google Shape;3709;ge9364c302d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b84ec99c72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b84ec99c72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ge79ec7e031_0_1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0" name="Google Shape;1290;ge79ec7e031_0_1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gb84ec99c72_1_1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5" name="Google Shape;1845;gb84ec99c72_1_1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4277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gb84ec99c72_1_9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1" name="Google Shape;1581;gb84ec99c72_1_9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5765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762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b84ec99c72_1_8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b84ec99c72_1_8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787688" y="1445325"/>
            <a:ext cx="3696000" cy="172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787688" y="3270575"/>
            <a:ext cx="36960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387300"/>
            <a:ext cx="6576000" cy="2100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4900">
                <a:solidFill>
                  <a:srgbClr val="10112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720000" y="1682850"/>
            <a:ext cx="23055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ubTitle" idx="1"/>
          </p:nvPr>
        </p:nvSpPr>
        <p:spPr>
          <a:xfrm>
            <a:off x="720000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title" idx="2"/>
          </p:nvPr>
        </p:nvSpPr>
        <p:spPr>
          <a:xfrm>
            <a:off x="3419269" y="1682850"/>
            <a:ext cx="23055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3"/>
          </p:nvPr>
        </p:nvSpPr>
        <p:spPr>
          <a:xfrm>
            <a:off x="3419269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title" idx="4"/>
          </p:nvPr>
        </p:nvSpPr>
        <p:spPr>
          <a:xfrm>
            <a:off x="720000" y="3116250"/>
            <a:ext cx="23055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5"/>
          </p:nvPr>
        </p:nvSpPr>
        <p:spPr>
          <a:xfrm>
            <a:off x="720000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6"/>
          </p:nvPr>
        </p:nvSpPr>
        <p:spPr>
          <a:xfrm>
            <a:off x="3419269" y="3116250"/>
            <a:ext cx="23055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7"/>
          </p:nvPr>
        </p:nvSpPr>
        <p:spPr>
          <a:xfrm>
            <a:off x="3419269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8"/>
          </p:nvPr>
        </p:nvSpPr>
        <p:spPr>
          <a:xfrm>
            <a:off x="6118545" y="1682850"/>
            <a:ext cx="23055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9"/>
          </p:nvPr>
        </p:nvSpPr>
        <p:spPr>
          <a:xfrm>
            <a:off x="6118545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13"/>
          </p:nvPr>
        </p:nvSpPr>
        <p:spPr>
          <a:xfrm>
            <a:off x="6118545" y="3116250"/>
            <a:ext cx="23055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4"/>
          </p:nvPr>
        </p:nvSpPr>
        <p:spPr>
          <a:xfrm>
            <a:off x="6118545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15" hasCustomPrompt="1"/>
          </p:nvPr>
        </p:nvSpPr>
        <p:spPr>
          <a:xfrm>
            <a:off x="720000" y="1344783"/>
            <a:ext cx="734700" cy="44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10112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16" hasCustomPrompt="1"/>
          </p:nvPr>
        </p:nvSpPr>
        <p:spPr>
          <a:xfrm>
            <a:off x="720000" y="2778191"/>
            <a:ext cx="734700" cy="44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10112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17" hasCustomPrompt="1"/>
          </p:nvPr>
        </p:nvSpPr>
        <p:spPr>
          <a:xfrm>
            <a:off x="3419275" y="1344783"/>
            <a:ext cx="734700" cy="44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10112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8" hasCustomPrompt="1"/>
          </p:nvPr>
        </p:nvSpPr>
        <p:spPr>
          <a:xfrm>
            <a:off x="3419275" y="2778191"/>
            <a:ext cx="734700" cy="44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10112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9" hasCustomPrompt="1"/>
          </p:nvPr>
        </p:nvSpPr>
        <p:spPr>
          <a:xfrm>
            <a:off x="6118550" y="1344783"/>
            <a:ext cx="734700" cy="44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10112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20" hasCustomPrompt="1"/>
          </p:nvPr>
        </p:nvSpPr>
        <p:spPr>
          <a:xfrm>
            <a:off x="6118550" y="2778191"/>
            <a:ext cx="734700" cy="44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10112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21"/>
          </p:nvPr>
        </p:nvSpPr>
        <p:spPr>
          <a:xfrm>
            <a:off x="457200" y="411475"/>
            <a:ext cx="82386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2311800" y="1189100"/>
            <a:ext cx="4520400" cy="196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2158550" y="3153500"/>
            <a:ext cx="48729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3557400" y="3100288"/>
            <a:ext cx="4360200" cy="531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1"/>
          </p:nvPr>
        </p:nvSpPr>
        <p:spPr>
          <a:xfrm>
            <a:off x="1226400" y="15113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720000" y="2936100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ubTitle" idx="1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720000" y="1745250"/>
            <a:ext cx="32331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ubTitle" idx="1"/>
          </p:nvPr>
        </p:nvSpPr>
        <p:spPr>
          <a:xfrm>
            <a:off x="720000" y="2317950"/>
            <a:ext cx="25755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5553850" y="1745250"/>
            <a:ext cx="26304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subTitle" idx="1"/>
          </p:nvPr>
        </p:nvSpPr>
        <p:spPr>
          <a:xfrm>
            <a:off x="5553975" y="2317950"/>
            <a:ext cx="26304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>
            <a:spLocks noGrp="1"/>
          </p:cNvSpPr>
          <p:nvPr>
            <p:ph type="title"/>
          </p:nvPr>
        </p:nvSpPr>
        <p:spPr>
          <a:xfrm>
            <a:off x="1596700" y="2112197"/>
            <a:ext cx="2742600" cy="55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 b="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title" idx="2"/>
          </p:nvPr>
        </p:nvSpPr>
        <p:spPr>
          <a:xfrm>
            <a:off x="4804747" y="2112197"/>
            <a:ext cx="2742600" cy="55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 b="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ubTitle" idx="1"/>
          </p:nvPr>
        </p:nvSpPr>
        <p:spPr>
          <a:xfrm>
            <a:off x="4923247" y="2599822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ubTitle" idx="3"/>
          </p:nvPr>
        </p:nvSpPr>
        <p:spPr>
          <a:xfrm>
            <a:off x="1715375" y="2599822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title" idx="4"/>
          </p:nvPr>
        </p:nvSpPr>
        <p:spPr>
          <a:xfrm>
            <a:off x="457200" y="411475"/>
            <a:ext cx="82386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>
            <a:spLocks noGrp="1"/>
          </p:cNvSpPr>
          <p:nvPr>
            <p:ph type="title"/>
          </p:nvPr>
        </p:nvSpPr>
        <p:spPr>
          <a:xfrm>
            <a:off x="937700" y="2099750"/>
            <a:ext cx="21753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ubTitle" idx="1"/>
          </p:nvPr>
        </p:nvSpPr>
        <p:spPr>
          <a:xfrm>
            <a:off x="937700" y="249392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title" idx="2"/>
          </p:nvPr>
        </p:nvSpPr>
        <p:spPr>
          <a:xfrm>
            <a:off x="3484419" y="2099750"/>
            <a:ext cx="21753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ubTitle" idx="3"/>
          </p:nvPr>
        </p:nvSpPr>
        <p:spPr>
          <a:xfrm>
            <a:off x="3484421" y="249392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title" idx="4"/>
          </p:nvPr>
        </p:nvSpPr>
        <p:spPr>
          <a:xfrm>
            <a:off x="6031146" y="2099750"/>
            <a:ext cx="21753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subTitle" idx="5"/>
          </p:nvPr>
        </p:nvSpPr>
        <p:spPr>
          <a:xfrm>
            <a:off x="6031149" y="249392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title" idx="6"/>
          </p:nvPr>
        </p:nvSpPr>
        <p:spPr>
          <a:xfrm>
            <a:off x="457200" y="411475"/>
            <a:ext cx="82386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50676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337825"/>
            <a:ext cx="5067600" cy="841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20000" y="2903575"/>
            <a:ext cx="506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>
            <a:spLocks noGrp="1"/>
          </p:cNvSpPr>
          <p:nvPr>
            <p:ph type="title"/>
          </p:nvPr>
        </p:nvSpPr>
        <p:spPr>
          <a:xfrm>
            <a:off x="2424850" y="1618250"/>
            <a:ext cx="19782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ubTitle" idx="1"/>
          </p:nvPr>
        </p:nvSpPr>
        <p:spPr>
          <a:xfrm>
            <a:off x="2424850" y="22047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title" idx="2"/>
          </p:nvPr>
        </p:nvSpPr>
        <p:spPr>
          <a:xfrm>
            <a:off x="4740958" y="1618250"/>
            <a:ext cx="19782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subTitle" idx="3"/>
          </p:nvPr>
        </p:nvSpPr>
        <p:spPr>
          <a:xfrm>
            <a:off x="4740954" y="22047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title" idx="4"/>
          </p:nvPr>
        </p:nvSpPr>
        <p:spPr>
          <a:xfrm>
            <a:off x="2424850" y="3051650"/>
            <a:ext cx="19782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subTitle" idx="5"/>
          </p:nvPr>
        </p:nvSpPr>
        <p:spPr>
          <a:xfrm>
            <a:off x="2424850" y="36381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title" idx="6"/>
          </p:nvPr>
        </p:nvSpPr>
        <p:spPr>
          <a:xfrm>
            <a:off x="4740958" y="3051650"/>
            <a:ext cx="19782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subTitle" idx="7"/>
          </p:nvPr>
        </p:nvSpPr>
        <p:spPr>
          <a:xfrm>
            <a:off x="4740954" y="36381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title" idx="8"/>
          </p:nvPr>
        </p:nvSpPr>
        <p:spPr>
          <a:xfrm>
            <a:off x="457200" y="411475"/>
            <a:ext cx="82386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>
            <a:spLocks noGrp="1"/>
          </p:cNvSpPr>
          <p:nvPr>
            <p:ph type="title"/>
          </p:nvPr>
        </p:nvSpPr>
        <p:spPr>
          <a:xfrm>
            <a:off x="1101175" y="1682850"/>
            <a:ext cx="19860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subTitle" idx="1"/>
          </p:nvPr>
        </p:nvSpPr>
        <p:spPr>
          <a:xfrm>
            <a:off x="1101175" y="22693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title" idx="2"/>
          </p:nvPr>
        </p:nvSpPr>
        <p:spPr>
          <a:xfrm>
            <a:off x="3578948" y="1682850"/>
            <a:ext cx="19860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subTitle" idx="3"/>
          </p:nvPr>
        </p:nvSpPr>
        <p:spPr>
          <a:xfrm>
            <a:off x="3578948" y="22693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title" idx="4"/>
          </p:nvPr>
        </p:nvSpPr>
        <p:spPr>
          <a:xfrm>
            <a:off x="1101175" y="3116250"/>
            <a:ext cx="19860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subTitle" idx="5"/>
          </p:nvPr>
        </p:nvSpPr>
        <p:spPr>
          <a:xfrm>
            <a:off x="1101175" y="37027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title" idx="6"/>
          </p:nvPr>
        </p:nvSpPr>
        <p:spPr>
          <a:xfrm>
            <a:off x="3578948" y="3116250"/>
            <a:ext cx="19860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subTitle" idx="7"/>
          </p:nvPr>
        </p:nvSpPr>
        <p:spPr>
          <a:xfrm>
            <a:off x="3578948" y="37027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title" idx="8"/>
          </p:nvPr>
        </p:nvSpPr>
        <p:spPr>
          <a:xfrm>
            <a:off x="6056727" y="1682850"/>
            <a:ext cx="19860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subTitle" idx="9"/>
          </p:nvPr>
        </p:nvSpPr>
        <p:spPr>
          <a:xfrm>
            <a:off x="6056727" y="22693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title" idx="13"/>
          </p:nvPr>
        </p:nvSpPr>
        <p:spPr>
          <a:xfrm>
            <a:off x="6056727" y="3116250"/>
            <a:ext cx="19860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subTitle" idx="14"/>
          </p:nvPr>
        </p:nvSpPr>
        <p:spPr>
          <a:xfrm>
            <a:off x="6056727" y="37027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title" idx="15"/>
          </p:nvPr>
        </p:nvSpPr>
        <p:spPr>
          <a:xfrm>
            <a:off x="457200" y="411475"/>
            <a:ext cx="82386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 hasCustomPrompt="1"/>
          </p:nvPr>
        </p:nvSpPr>
        <p:spPr>
          <a:xfrm>
            <a:off x="2223600" y="670225"/>
            <a:ext cx="4696800" cy="76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5" name="Google Shape;115;p23"/>
          <p:cNvSpPr txBox="1">
            <a:spLocks noGrp="1"/>
          </p:cNvSpPr>
          <p:nvPr>
            <p:ph type="subTitle" idx="1"/>
          </p:nvPr>
        </p:nvSpPr>
        <p:spPr>
          <a:xfrm>
            <a:off x="2223600" y="1253625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title" idx="2" hasCustomPrompt="1"/>
          </p:nvPr>
        </p:nvSpPr>
        <p:spPr>
          <a:xfrm>
            <a:off x="2223600" y="1954311"/>
            <a:ext cx="4696800" cy="76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7" name="Google Shape;117;p23"/>
          <p:cNvSpPr txBox="1">
            <a:spLocks noGrp="1"/>
          </p:cNvSpPr>
          <p:nvPr>
            <p:ph type="subTitle" idx="3"/>
          </p:nvPr>
        </p:nvSpPr>
        <p:spPr>
          <a:xfrm>
            <a:off x="2223600" y="2554644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title" idx="4" hasCustomPrompt="1"/>
          </p:nvPr>
        </p:nvSpPr>
        <p:spPr>
          <a:xfrm>
            <a:off x="2223600" y="3265638"/>
            <a:ext cx="4696800" cy="76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9" name="Google Shape;119;p23"/>
          <p:cNvSpPr txBox="1">
            <a:spLocks noGrp="1"/>
          </p:cNvSpPr>
          <p:nvPr>
            <p:ph type="subTitle" idx="5"/>
          </p:nvPr>
        </p:nvSpPr>
        <p:spPr>
          <a:xfrm>
            <a:off x="2223600" y="3874463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720000" y="631037"/>
            <a:ext cx="4294800" cy="87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subTitle" idx="1"/>
          </p:nvPr>
        </p:nvSpPr>
        <p:spPr>
          <a:xfrm>
            <a:off x="720000" y="1661750"/>
            <a:ext cx="3434700" cy="14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5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6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1464614" y="3121122"/>
            <a:ext cx="2742600" cy="55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 b="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title" idx="2"/>
          </p:nvPr>
        </p:nvSpPr>
        <p:spPr>
          <a:xfrm>
            <a:off x="4936786" y="3121122"/>
            <a:ext cx="2742600" cy="55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 b="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5055286" y="3608747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3"/>
          </p:nvPr>
        </p:nvSpPr>
        <p:spPr>
          <a:xfrm>
            <a:off x="1583289" y="3608747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 idx="4"/>
          </p:nvPr>
        </p:nvSpPr>
        <p:spPr>
          <a:xfrm>
            <a:off x="457200" y="411475"/>
            <a:ext cx="82386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6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720000" y="1015750"/>
            <a:ext cx="42948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>
            <a:off x="720000" y="182945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720000" y="1413525"/>
            <a:ext cx="3298500" cy="2095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720000" y="3862050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6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Fira Sans Extra Condensed SemiBold"/>
              <a:buNone/>
              <a:defRPr sz="2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024450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nPi-KFCL0VKuqHzhFXUlz8rLPdjHoo9ibAQ7pPLAMZY/copy#gid=1364826426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nPi-KFCL0VKuqHzhFXUlz8rLPdjHoo9ibAQ7pPLAMZY/copy#gid=460085812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hyperlink" Target="https://docs.google.com/spreadsheets/d/1nPi-KFCL0VKuqHzhFXUlz8rLPdjHoo9ibAQ7pPLAMZY/copy#gid=1026373986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nPi-KFCL0VKuqHzhFXUlz8rLPdjHoo9ibAQ7pPLAMZY/copy#gid=856087670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5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5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://bit.ly/30B07Gq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>
            <a:spLocks noGrp="1"/>
          </p:cNvSpPr>
          <p:nvPr>
            <p:ph type="ctrTitle"/>
          </p:nvPr>
        </p:nvSpPr>
        <p:spPr>
          <a:xfrm>
            <a:off x="4851720" y="3117684"/>
            <a:ext cx="3696000" cy="59003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Bestwind</a:t>
            </a:r>
            <a:endParaRPr dirty="0"/>
          </a:p>
        </p:txBody>
      </p:sp>
      <p:sp>
        <p:nvSpPr>
          <p:cNvPr id="133" name="Google Shape;133;p28"/>
          <p:cNvSpPr txBox="1">
            <a:spLocks noGrp="1"/>
          </p:cNvSpPr>
          <p:nvPr>
            <p:ph type="subTitle" idx="1"/>
          </p:nvPr>
        </p:nvSpPr>
        <p:spPr>
          <a:xfrm>
            <a:off x="4851720" y="3805572"/>
            <a:ext cx="36960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Otimização em Eólica Offshore</a:t>
            </a:r>
            <a:endParaRPr dirty="0"/>
          </a:p>
        </p:txBody>
      </p:sp>
      <p:sp>
        <p:nvSpPr>
          <p:cNvPr id="134" name="Google Shape;134;p28"/>
          <p:cNvSpPr/>
          <p:nvPr/>
        </p:nvSpPr>
        <p:spPr>
          <a:xfrm>
            <a:off x="4399093" y="2337585"/>
            <a:ext cx="178459" cy="93247"/>
          </a:xfrm>
          <a:custGeom>
            <a:avLst/>
            <a:gdLst/>
            <a:ahLst/>
            <a:cxnLst/>
            <a:rect l="l" t="t" r="r" b="b"/>
            <a:pathLst>
              <a:path w="8174" h="4271" fill="none" extrusionOk="0">
                <a:moveTo>
                  <a:pt x="1" y="4270"/>
                </a:moveTo>
                <a:cubicBezTo>
                  <a:pt x="3203" y="3870"/>
                  <a:pt x="6238" y="2536"/>
                  <a:pt x="8173" y="0"/>
                </a:cubicBezTo>
              </a:path>
            </a:pathLst>
          </a:custGeom>
          <a:noFill/>
          <a:ln w="10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" name="Google Shape;135;p28"/>
          <p:cNvGrpSpPr/>
          <p:nvPr/>
        </p:nvGrpSpPr>
        <p:grpSpPr>
          <a:xfrm>
            <a:off x="668987" y="595188"/>
            <a:ext cx="3964605" cy="3947293"/>
            <a:chOff x="668987" y="595188"/>
            <a:chExt cx="3964605" cy="3947293"/>
          </a:xfrm>
        </p:grpSpPr>
        <p:sp>
          <p:nvSpPr>
            <p:cNvPr id="136" name="Google Shape;136;p28"/>
            <p:cNvSpPr/>
            <p:nvPr/>
          </p:nvSpPr>
          <p:spPr>
            <a:xfrm>
              <a:off x="843638" y="1250847"/>
              <a:ext cx="3524115" cy="2819165"/>
            </a:xfrm>
            <a:custGeom>
              <a:avLst/>
              <a:gdLst/>
              <a:ahLst/>
              <a:cxnLst/>
              <a:rect l="l" t="t" r="r" b="b"/>
              <a:pathLst>
                <a:path w="161416" h="129127" extrusionOk="0">
                  <a:moveTo>
                    <a:pt x="115100" y="1"/>
                  </a:moveTo>
                  <a:cubicBezTo>
                    <a:pt x="100006" y="1"/>
                    <a:pt x="86367" y="7689"/>
                    <a:pt x="74554" y="16603"/>
                  </a:cubicBezTo>
                  <a:cubicBezTo>
                    <a:pt x="60544" y="27210"/>
                    <a:pt x="51737" y="30346"/>
                    <a:pt x="41530" y="33948"/>
                  </a:cubicBezTo>
                  <a:cubicBezTo>
                    <a:pt x="39595" y="34616"/>
                    <a:pt x="37661" y="35316"/>
                    <a:pt x="35592" y="36083"/>
                  </a:cubicBezTo>
                  <a:cubicBezTo>
                    <a:pt x="35059" y="36250"/>
                    <a:pt x="34558" y="36450"/>
                    <a:pt x="34025" y="36650"/>
                  </a:cubicBezTo>
                  <a:lnTo>
                    <a:pt x="33791" y="36717"/>
                  </a:lnTo>
                  <a:cubicBezTo>
                    <a:pt x="33224" y="36951"/>
                    <a:pt x="32624" y="37184"/>
                    <a:pt x="31990" y="37418"/>
                  </a:cubicBezTo>
                  <a:cubicBezTo>
                    <a:pt x="31189" y="37751"/>
                    <a:pt x="30355" y="38085"/>
                    <a:pt x="29521" y="38418"/>
                  </a:cubicBezTo>
                  <a:cubicBezTo>
                    <a:pt x="29255" y="38518"/>
                    <a:pt x="28988" y="38652"/>
                    <a:pt x="28687" y="38752"/>
                  </a:cubicBezTo>
                  <a:cubicBezTo>
                    <a:pt x="27587" y="39219"/>
                    <a:pt x="26453" y="39719"/>
                    <a:pt x="25252" y="40253"/>
                  </a:cubicBezTo>
                  <a:cubicBezTo>
                    <a:pt x="24618" y="40553"/>
                    <a:pt x="23984" y="40820"/>
                    <a:pt x="23317" y="41154"/>
                  </a:cubicBezTo>
                  <a:lnTo>
                    <a:pt x="23184" y="41187"/>
                  </a:lnTo>
                  <a:lnTo>
                    <a:pt x="22350" y="41621"/>
                  </a:lnTo>
                  <a:cubicBezTo>
                    <a:pt x="21382" y="42054"/>
                    <a:pt x="20448" y="42521"/>
                    <a:pt x="19448" y="43022"/>
                  </a:cubicBezTo>
                  <a:lnTo>
                    <a:pt x="17913" y="43789"/>
                  </a:lnTo>
                  <a:cubicBezTo>
                    <a:pt x="15678" y="44923"/>
                    <a:pt x="13643" y="46357"/>
                    <a:pt x="11809" y="48025"/>
                  </a:cubicBezTo>
                  <a:cubicBezTo>
                    <a:pt x="11775" y="48092"/>
                    <a:pt x="11709" y="48125"/>
                    <a:pt x="11675" y="48159"/>
                  </a:cubicBezTo>
                  <a:cubicBezTo>
                    <a:pt x="10575" y="49193"/>
                    <a:pt x="9540" y="50327"/>
                    <a:pt x="8640" y="51494"/>
                  </a:cubicBezTo>
                  <a:cubicBezTo>
                    <a:pt x="7839" y="52495"/>
                    <a:pt x="7139" y="53529"/>
                    <a:pt x="6505" y="54596"/>
                  </a:cubicBezTo>
                  <a:cubicBezTo>
                    <a:pt x="1768" y="62335"/>
                    <a:pt x="0" y="72176"/>
                    <a:pt x="1168" y="80949"/>
                  </a:cubicBezTo>
                  <a:cubicBezTo>
                    <a:pt x="1201" y="81282"/>
                    <a:pt x="1235" y="81649"/>
                    <a:pt x="1301" y="81983"/>
                  </a:cubicBezTo>
                  <a:cubicBezTo>
                    <a:pt x="1335" y="82316"/>
                    <a:pt x="1401" y="82583"/>
                    <a:pt x="1468" y="82950"/>
                  </a:cubicBezTo>
                  <a:cubicBezTo>
                    <a:pt x="1535" y="83350"/>
                    <a:pt x="1601" y="83717"/>
                    <a:pt x="1668" y="84118"/>
                  </a:cubicBezTo>
                  <a:cubicBezTo>
                    <a:pt x="1735" y="84418"/>
                    <a:pt x="1802" y="84718"/>
                    <a:pt x="1868" y="85018"/>
                  </a:cubicBezTo>
                  <a:cubicBezTo>
                    <a:pt x="1935" y="85285"/>
                    <a:pt x="2002" y="85552"/>
                    <a:pt x="2068" y="85852"/>
                  </a:cubicBezTo>
                  <a:cubicBezTo>
                    <a:pt x="2102" y="86019"/>
                    <a:pt x="2169" y="86219"/>
                    <a:pt x="2202" y="86386"/>
                  </a:cubicBezTo>
                  <a:cubicBezTo>
                    <a:pt x="2202" y="86419"/>
                    <a:pt x="2202" y="86453"/>
                    <a:pt x="2202" y="86486"/>
                  </a:cubicBezTo>
                  <a:cubicBezTo>
                    <a:pt x="2269" y="86719"/>
                    <a:pt x="2335" y="86953"/>
                    <a:pt x="2402" y="87186"/>
                  </a:cubicBezTo>
                  <a:cubicBezTo>
                    <a:pt x="2836" y="88788"/>
                    <a:pt x="3369" y="90322"/>
                    <a:pt x="3970" y="91856"/>
                  </a:cubicBezTo>
                  <a:cubicBezTo>
                    <a:pt x="4070" y="92123"/>
                    <a:pt x="4170" y="92390"/>
                    <a:pt x="4270" y="92657"/>
                  </a:cubicBezTo>
                  <a:cubicBezTo>
                    <a:pt x="4704" y="93658"/>
                    <a:pt x="5171" y="94658"/>
                    <a:pt x="5671" y="95659"/>
                  </a:cubicBezTo>
                  <a:cubicBezTo>
                    <a:pt x="5804" y="95959"/>
                    <a:pt x="5938" y="96193"/>
                    <a:pt x="6071" y="96493"/>
                  </a:cubicBezTo>
                  <a:cubicBezTo>
                    <a:pt x="6238" y="96793"/>
                    <a:pt x="6405" y="97094"/>
                    <a:pt x="6572" y="97394"/>
                  </a:cubicBezTo>
                  <a:cubicBezTo>
                    <a:pt x="7105" y="98328"/>
                    <a:pt x="7639" y="99262"/>
                    <a:pt x="8240" y="100162"/>
                  </a:cubicBezTo>
                  <a:cubicBezTo>
                    <a:pt x="8406" y="100429"/>
                    <a:pt x="8573" y="100696"/>
                    <a:pt x="8740" y="100963"/>
                  </a:cubicBezTo>
                  <a:cubicBezTo>
                    <a:pt x="9374" y="101897"/>
                    <a:pt x="10007" y="102798"/>
                    <a:pt x="10675" y="103665"/>
                  </a:cubicBezTo>
                  <a:cubicBezTo>
                    <a:pt x="10908" y="103965"/>
                    <a:pt x="11108" y="104232"/>
                    <a:pt x="11342" y="104499"/>
                  </a:cubicBezTo>
                  <a:cubicBezTo>
                    <a:pt x="12176" y="105566"/>
                    <a:pt x="13043" y="106567"/>
                    <a:pt x="13977" y="107568"/>
                  </a:cubicBezTo>
                  <a:lnTo>
                    <a:pt x="14344" y="107968"/>
                  </a:lnTo>
                  <a:cubicBezTo>
                    <a:pt x="15044" y="108702"/>
                    <a:pt x="15745" y="109402"/>
                    <a:pt x="16479" y="110070"/>
                  </a:cubicBezTo>
                  <a:cubicBezTo>
                    <a:pt x="16646" y="110236"/>
                    <a:pt x="16879" y="110436"/>
                    <a:pt x="17012" y="110570"/>
                  </a:cubicBezTo>
                  <a:cubicBezTo>
                    <a:pt x="17113" y="110670"/>
                    <a:pt x="17246" y="110770"/>
                    <a:pt x="17346" y="110870"/>
                  </a:cubicBezTo>
                  <a:cubicBezTo>
                    <a:pt x="17746" y="111237"/>
                    <a:pt x="18147" y="111604"/>
                    <a:pt x="18580" y="111938"/>
                  </a:cubicBezTo>
                  <a:lnTo>
                    <a:pt x="19147" y="112438"/>
                  </a:lnTo>
                  <a:lnTo>
                    <a:pt x="19614" y="112805"/>
                  </a:lnTo>
                  <a:cubicBezTo>
                    <a:pt x="19848" y="112972"/>
                    <a:pt x="20081" y="113172"/>
                    <a:pt x="20315" y="113339"/>
                  </a:cubicBezTo>
                  <a:cubicBezTo>
                    <a:pt x="21482" y="114239"/>
                    <a:pt x="22717" y="115140"/>
                    <a:pt x="24017" y="115974"/>
                  </a:cubicBezTo>
                  <a:cubicBezTo>
                    <a:pt x="24184" y="116107"/>
                    <a:pt x="24418" y="116241"/>
                    <a:pt x="24618" y="116341"/>
                  </a:cubicBezTo>
                  <a:cubicBezTo>
                    <a:pt x="24785" y="116474"/>
                    <a:pt x="24918" y="116541"/>
                    <a:pt x="25152" y="116674"/>
                  </a:cubicBezTo>
                  <a:cubicBezTo>
                    <a:pt x="25352" y="116808"/>
                    <a:pt x="25519" y="116908"/>
                    <a:pt x="25785" y="117075"/>
                  </a:cubicBezTo>
                  <a:cubicBezTo>
                    <a:pt x="26052" y="117208"/>
                    <a:pt x="26319" y="117375"/>
                    <a:pt x="26586" y="117542"/>
                  </a:cubicBezTo>
                  <a:cubicBezTo>
                    <a:pt x="27186" y="117875"/>
                    <a:pt x="27787" y="118209"/>
                    <a:pt x="28387" y="118509"/>
                  </a:cubicBezTo>
                  <a:lnTo>
                    <a:pt x="29088" y="118876"/>
                  </a:lnTo>
                  <a:cubicBezTo>
                    <a:pt x="29555" y="119109"/>
                    <a:pt x="30022" y="119343"/>
                    <a:pt x="30522" y="119543"/>
                  </a:cubicBezTo>
                  <a:cubicBezTo>
                    <a:pt x="43643" y="125630"/>
                    <a:pt x="58648" y="129127"/>
                    <a:pt x="73757" y="129127"/>
                  </a:cubicBezTo>
                  <a:cubicBezTo>
                    <a:pt x="79927" y="129127"/>
                    <a:pt x="86115" y="128544"/>
                    <a:pt x="92199" y="127315"/>
                  </a:cubicBezTo>
                  <a:cubicBezTo>
                    <a:pt x="93667" y="127015"/>
                    <a:pt x="95168" y="126715"/>
                    <a:pt x="96636" y="126314"/>
                  </a:cubicBezTo>
                  <a:cubicBezTo>
                    <a:pt x="98037" y="125948"/>
                    <a:pt x="99405" y="125581"/>
                    <a:pt x="100806" y="125147"/>
                  </a:cubicBezTo>
                  <a:lnTo>
                    <a:pt x="100839" y="125147"/>
                  </a:lnTo>
                  <a:cubicBezTo>
                    <a:pt x="101339" y="124980"/>
                    <a:pt x="101806" y="124813"/>
                    <a:pt x="102307" y="124680"/>
                  </a:cubicBezTo>
                  <a:cubicBezTo>
                    <a:pt x="102674" y="124547"/>
                    <a:pt x="103041" y="124413"/>
                    <a:pt x="103374" y="124313"/>
                  </a:cubicBezTo>
                  <a:lnTo>
                    <a:pt x="103874" y="124146"/>
                  </a:lnTo>
                  <a:cubicBezTo>
                    <a:pt x="104308" y="123979"/>
                    <a:pt x="104708" y="123813"/>
                    <a:pt x="105209" y="123646"/>
                  </a:cubicBezTo>
                  <a:cubicBezTo>
                    <a:pt x="105676" y="123479"/>
                    <a:pt x="106143" y="123279"/>
                    <a:pt x="106643" y="123112"/>
                  </a:cubicBezTo>
                  <a:cubicBezTo>
                    <a:pt x="107110" y="122912"/>
                    <a:pt x="107610" y="122712"/>
                    <a:pt x="108077" y="122512"/>
                  </a:cubicBezTo>
                  <a:cubicBezTo>
                    <a:pt x="108544" y="122345"/>
                    <a:pt x="109011" y="122111"/>
                    <a:pt x="109512" y="121911"/>
                  </a:cubicBezTo>
                  <a:cubicBezTo>
                    <a:pt x="110446" y="121511"/>
                    <a:pt x="111380" y="121077"/>
                    <a:pt x="112314" y="120610"/>
                  </a:cubicBezTo>
                  <a:cubicBezTo>
                    <a:pt x="112747" y="120410"/>
                    <a:pt x="113181" y="120210"/>
                    <a:pt x="113581" y="119977"/>
                  </a:cubicBezTo>
                  <a:lnTo>
                    <a:pt x="114148" y="119710"/>
                  </a:lnTo>
                  <a:lnTo>
                    <a:pt x="115082" y="119209"/>
                  </a:lnTo>
                  <a:cubicBezTo>
                    <a:pt x="115983" y="118709"/>
                    <a:pt x="116884" y="118209"/>
                    <a:pt x="117751" y="117708"/>
                  </a:cubicBezTo>
                  <a:lnTo>
                    <a:pt x="117851" y="117642"/>
                  </a:lnTo>
                  <a:cubicBezTo>
                    <a:pt x="118285" y="117408"/>
                    <a:pt x="118718" y="117141"/>
                    <a:pt x="119152" y="116874"/>
                  </a:cubicBezTo>
                  <a:lnTo>
                    <a:pt x="119219" y="116841"/>
                  </a:lnTo>
                  <a:cubicBezTo>
                    <a:pt x="120119" y="116307"/>
                    <a:pt x="120987" y="115740"/>
                    <a:pt x="121854" y="115173"/>
                  </a:cubicBezTo>
                  <a:cubicBezTo>
                    <a:pt x="122288" y="114873"/>
                    <a:pt x="122721" y="114573"/>
                    <a:pt x="123155" y="114273"/>
                  </a:cubicBezTo>
                  <a:cubicBezTo>
                    <a:pt x="124456" y="113339"/>
                    <a:pt x="125757" y="112371"/>
                    <a:pt x="127024" y="111370"/>
                  </a:cubicBezTo>
                  <a:cubicBezTo>
                    <a:pt x="127858" y="110737"/>
                    <a:pt x="128659" y="110036"/>
                    <a:pt x="129493" y="109369"/>
                  </a:cubicBezTo>
                  <a:cubicBezTo>
                    <a:pt x="129493" y="109336"/>
                    <a:pt x="129526" y="109302"/>
                    <a:pt x="129526" y="109302"/>
                  </a:cubicBezTo>
                  <a:cubicBezTo>
                    <a:pt x="130227" y="108702"/>
                    <a:pt x="130927" y="108068"/>
                    <a:pt x="131628" y="107434"/>
                  </a:cubicBezTo>
                  <a:cubicBezTo>
                    <a:pt x="132161" y="106934"/>
                    <a:pt x="132728" y="106400"/>
                    <a:pt x="133262" y="105867"/>
                  </a:cubicBezTo>
                  <a:cubicBezTo>
                    <a:pt x="133629" y="105500"/>
                    <a:pt x="133996" y="105133"/>
                    <a:pt x="134363" y="104766"/>
                  </a:cubicBezTo>
                  <a:lnTo>
                    <a:pt x="134396" y="104732"/>
                  </a:lnTo>
                  <a:cubicBezTo>
                    <a:pt x="134763" y="104365"/>
                    <a:pt x="135197" y="103898"/>
                    <a:pt x="135530" y="103565"/>
                  </a:cubicBezTo>
                  <a:cubicBezTo>
                    <a:pt x="135831" y="103231"/>
                    <a:pt x="136164" y="102864"/>
                    <a:pt x="136498" y="102531"/>
                  </a:cubicBezTo>
                  <a:cubicBezTo>
                    <a:pt x="136665" y="102331"/>
                    <a:pt x="136798" y="102164"/>
                    <a:pt x="136965" y="101964"/>
                  </a:cubicBezTo>
                  <a:cubicBezTo>
                    <a:pt x="137298" y="101630"/>
                    <a:pt x="137565" y="101330"/>
                    <a:pt x="137899" y="100930"/>
                  </a:cubicBezTo>
                  <a:cubicBezTo>
                    <a:pt x="138266" y="100529"/>
                    <a:pt x="138599" y="100129"/>
                    <a:pt x="138933" y="99729"/>
                  </a:cubicBezTo>
                  <a:cubicBezTo>
                    <a:pt x="139166" y="99429"/>
                    <a:pt x="139433" y="99128"/>
                    <a:pt x="139667" y="98795"/>
                  </a:cubicBezTo>
                  <a:lnTo>
                    <a:pt x="139833" y="98595"/>
                  </a:lnTo>
                  <a:cubicBezTo>
                    <a:pt x="139967" y="98461"/>
                    <a:pt x="140100" y="98294"/>
                    <a:pt x="140200" y="98128"/>
                  </a:cubicBezTo>
                  <a:cubicBezTo>
                    <a:pt x="140501" y="97761"/>
                    <a:pt x="140767" y="97427"/>
                    <a:pt x="141101" y="96994"/>
                  </a:cubicBezTo>
                  <a:cubicBezTo>
                    <a:pt x="141435" y="96560"/>
                    <a:pt x="141768" y="96126"/>
                    <a:pt x="142102" y="95693"/>
                  </a:cubicBezTo>
                  <a:lnTo>
                    <a:pt x="142168" y="95592"/>
                  </a:lnTo>
                  <a:cubicBezTo>
                    <a:pt x="142869" y="94625"/>
                    <a:pt x="143569" y="93624"/>
                    <a:pt x="144270" y="92590"/>
                  </a:cubicBezTo>
                  <a:cubicBezTo>
                    <a:pt x="144670" y="91990"/>
                    <a:pt x="145071" y="91356"/>
                    <a:pt x="145504" y="90722"/>
                  </a:cubicBezTo>
                  <a:cubicBezTo>
                    <a:pt x="146138" y="89722"/>
                    <a:pt x="146772" y="88688"/>
                    <a:pt x="147406" y="87620"/>
                  </a:cubicBezTo>
                  <a:cubicBezTo>
                    <a:pt x="155812" y="73277"/>
                    <a:pt x="161416" y="52862"/>
                    <a:pt x="159814" y="36117"/>
                  </a:cubicBezTo>
                  <a:cubicBezTo>
                    <a:pt x="157746" y="14301"/>
                    <a:pt x="139733" y="1925"/>
                    <a:pt x="118818" y="158"/>
                  </a:cubicBezTo>
                  <a:cubicBezTo>
                    <a:pt x="117570" y="52"/>
                    <a:pt x="116330" y="1"/>
                    <a:pt x="115100" y="1"/>
                  </a:cubicBezTo>
                  <a:close/>
                </a:path>
              </a:pathLst>
            </a:custGeom>
            <a:solidFill>
              <a:srgbClr val="A7E3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8"/>
            <p:cNvSpPr/>
            <p:nvPr/>
          </p:nvSpPr>
          <p:spPr>
            <a:xfrm>
              <a:off x="2515767" y="1821162"/>
              <a:ext cx="1192185" cy="2664678"/>
            </a:xfrm>
            <a:custGeom>
              <a:avLst/>
              <a:gdLst/>
              <a:ahLst/>
              <a:cxnLst/>
              <a:rect l="l" t="t" r="r" b="b"/>
              <a:pathLst>
                <a:path w="54606" h="122051" extrusionOk="0">
                  <a:moveTo>
                    <a:pt x="24351" y="48856"/>
                  </a:moveTo>
                  <a:lnTo>
                    <a:pt x="24484" y="49356"/>
                  </a:lnTo>
                  <a:lnTo>
                    <a:pt x="24484" y="49423"/>
                  </a:lnTo>
                  <a:lnTo>
                    <a:pt x="24251" y="49790"/>
                  </a:lnTo>
                  <a:cubicBezTo>
                    <a:pt x="23651" y="50624"/>
                    <a:pt x="23050" y="51424"/>
                    <a:pt x="22383" y="52225"/>
                  </a:cubicBezTo>
                  <a:lnTo>
                    <a:pt x="22116" y="52525"/>
                  </a:lnTo>
                  <a:lnTo>
                    <a:pt x="22083" y="52558"/>
                  </a:lnTo>
                  <a:lnTo>
                    <a:pt x="21749" y="52925"/>
                  </a:lnTo>
                  <a:lnTo>
                    <a:pt x="21749" y="48856"/>
                  </a:lnTo>
                  <a:close/>
                  <a:moveTo>
                    <a:pt x="32116" y="0"/>
                  </a:moveTo>
                  <a:cubicBezTo>
                    <a:pt x="31354" y="0"/>
                    <a:pt x="30290" y="2839"/>
                    <a:pt x="29455" y="5591"/>
                  </a:cubicBezTo>
                  <a:cubicBezTo>
                    <a:pt x="29288" y="6192"/>
                    <a:pt x="29121" y="6759"/>
                    <a:pt x="28988" y="7326"/>
                  </a:cubicBezTo>
                  <a:cubicBezTo>
                    <a:pt x="28954" y="7393"/>
                    <a:pt x="28921" y="7459"/>
                    <a:pt x="28921" y="7526"/>
                  </a:cubicBezTo>
                  <a:cubicBezTo>
                    <a:pt x="28254" y="9995"/>
                    <a:pt x="26686" y="16066"/>
                    <a:pt x="25819" y="20869"/>
                  </a:cubicBezTo>
                  <a:cubicBezTo>
                    <a:pt x="25452" y="22670"/>
                    <a:pt x="25252" y="24472"/>
                    <a:pt x="25252" y="26273"/>
                  </a:cubicBezTo>
                  <a:lnTo>
                    <a:pt x="25252" y="26306"/>
                  </a:lnTo>
                  <a:cubicBezTo>
                    <a:pt x="25418" y="30142"/>
                    <a:pt x="25685" y="30476"/>
                    <a:pt x="26619" y="33378"/>
                  </a:cubicBezTo>
                  <a:cubicBezTo>
                    <a:pt x="27153" y="34879"/>
                    <a:pt x="27487" y="36447"/>
                    <a:pt x="27720" y="38048"/>
                  </a:cubicBezTo>
                  <a:lnTo>
                    <a:pt x="27253" y="38115"/>
                  </a:lnTo>
                  <a:lnTo>
                    <a:pt x="26886" y="38181"/>
                  </a:lnTo>
                  <a:lnTo>
                    <a:pt x="26619" y="40016"/>
                  </a:lnTo>
                  <a:cubicBezTo>
                    <a:pt x="26552" y="40013"/>
                    <a:pt x="26485" y="40011"/>
                    <a:pt x="26418" y="40011"/>
                  </a:cubicBezTo>
                  <a:cubicBezTo>
                    <a:pt x="25824" y="40011"/>
                    <a:pt x="25258" y="40143"/>
                    <a:pt x="24718" y="40383"/>
                  </a:cubicBezTo>
                  <a:cubicBezTo>
                    <a:pt x="24384" y="40550"/>
                    <a:pt x="24084" y="40750"/>
                    <a:pt x="23851" y="41050"/>
                  </a:cubicBezTo>
                  <a:lnTo>
                    <a:pt x="23417" y="40950"/>
                  </a:lnTo>
                  <a:cubicBezTo>
                    <a:pt x="22450" y="40783"/>
                    <a:pt x="21416" y="40650"/>
                    <a:pt x="20415" y="40617"/>
                  </a:cubicBezTo>
                  <a:cubicBezTo>
                    <a:pt x="19247" y="40617"/>
                    <a:pt x="18113" y="40683"/>
                    <a:pt x="16979" y="40850"/>
                  </a:cubicBezTo>
                  <a:lnTo>
                    <a:pt x="16946" y="40850"/>
                  </a:lnTo>
                  <a:cubicBezTo>
                    <a:pt x="13543" y="41384"/>
                    <a:pt x="10541" y="42485"/>
                    <a:pt x="9440" y="43118"/>
                  </a:cubicBezTo>
                  <a:cubicBezTo>
                    <a:pt x="9407" y="43152"/>
                    <a:pt x="9374" y="43185"/>
                    <a:pt x="9340" y="43185"/>
                  </a:cubicBezTo>
                  <a:cubicBezTo>
                    <a:pt x="9307" y="43218"/>
                    <a:pt x="9274" y="43252"/>
                    <a:pt x="9240" y="43285"/>
                  </a:cubicBezTo>
                  <a:cubicBezTo>
                    <a:pt x="9207" y="43285"/>
                    <a:pt x="9174" y="43318"/>
                    <a:pt x="9174" y="43318"/>
                  </a:cubicBezTo>
                  <a:lnTo>
                    <a:pt x="9140" y="43352"/>
                  </a:lnTo>
                  <a:cubicBezTo>
                    <a:pt x="9107" y="43352"/>
                    <a:pt x="9107" y="43385"/>
                    <a:pt x="9073" y="43385"/>
                  </a:cubicBezTo>
                  <a:lnTo>
                    <a:pt x="9040" y="43452"/>
                  </a:lnTo>
                  <a:cubicBezTo>
                    <a:pt x="8707" y="43852"/>
                    <a:pt x="8406" y="44820"/>
                    <a:pt x="8306" y="45820"/>
                  </a:cubicBezTo>
                  <a:cubicBezTo>
                    <a:pt x="8240" y="46421"/>
                    <a:pt x="8273" y="47021"/>
                    <a:pt x="8373" y="47622"/>
                  </a:cubicBezTo>
                  <a:cubicBezTo>
                    <a:pt x="8406" y="47722"/>
                    <a:pt x="8440" y="47822"/>
                    <a:pt x="8473" y="47922"/>
                  </a:cubicBezTo>
                  <a:lnTo>
                    <a:pt x="12576" y="48155"/>
                  </a:lnTo>
                  <a:lnTo>
                    <a:pt x="14444" y="48255"/>
                  </a:lnTo>
                  <a:lnTo>
                    <a:pt x="16979" y="48422"/>
                  </a:lnTo>
                  <a:lnTo>
                    <a:pt x="16612" y="56895"/>
                  </a:lnTo>
                  <a:cubicBezTo>
                    <a:pt x="16612" y="56895"/>
                    <a:pt x="15578" y="57662"/>
                    <a:pt x="14311" y="58763"/>
                  </a:cubicBezTo>
                  <a:cubicBezTo>
                    <a:pt x="13310" y="59597"/>
                    <a:pt x="12409" y="60531"/>
                    <a:pt x="11542" y="61498"/>
                  </a:cubicBezTo>
                  <a:cubicBezTo>
                    <a:pt x="11475" y="61598"/>
                    <a:pt x="11408" y="61665"/>
                    <a:pt x="11342" y="61765"/>
                  </a:cubicBezTo>
                  <a:lnTo>
                    <a:pt x="11075" y="62132"/>
                  </a:lnTo>
                  <a:cubicBezTo>
                    <a:pt x="11042" y="62132"/>
                    <a:pt x="11042" y="62165"/>
                    <a:pt x="11008" y="62199"/>
                  </a:cubicBezTo>
                  <a:cubicBezTo>
                    <a:pt x="9907" y="63900"/>
                    <a:pt x="8873" y="65668"/>
                    <a:pt x="7939" y="67469"/>
                  </a:cubicBezTo>
                  <a:cubicBezTo>
                    <a:pt x="6905" y="69370"/>
                    <a:pt x="6005" y="71072"/>
                    <a:pt x="5638" y="71605"/>
                  </a:cubicBezTo>
                  <a:cubicBezTo>
                    <a:pt x="5171" y="72206"/>
                    <a:pt x="4370" y="73807"/>
                    <a:pt x="3536" y="75275"/>
                  </a:cubicBezTo>
                  <a:cubicBezTo>
                    <a:pt x="2869" y="76476"/>
                    <a:pt x="2202" y="77576"/>
                    <a:pt x="1735" y="77977"/>
                  </a:cubicBezTo>
                  <a:cubicBezTo>
                    <a:pt x="667" y="78911"/>
                    <a:pt x="0" y="79878"/>
                    <a:pt x="534" y="80145"/>
                  </a:cubicBezTo>
                  <a:cubicBezTo>
                    <a:pt x="678" y="80212"/>
                    <a:pt x="841" y="80252"/>
                    <a:pt x="1030" y="80252"/>
                  </a:cubicBezTo>
                  <a:cubicBezTo>
                    <a:pt x="1590" y="80252"/>
                    <a:pt x="2383" y="79907"/>
                    <a:pt x="3603" y="78911"/>
                  </a:cubicBezTo>
                  <a:cubicBezTo>
                    <a:pt x="3636" y="78877"/>
                    <a:pt x="3636" y="78877"/>
                    <a:pt x="3670" y="78844"/>
                  </a:cubicBezTo>
                  <a:cubicBezTo>
                    <a:pt x="5271" y="77510"/>
                    <a:pt x="9407" y="72039"/>
                    <a:pt x="9674" y="71705"/>
                  </a:cubicBezTo>
                  <a:cubicBezTo>
                    <a:pt x="9907" y="71339"/>
                    <a:pt x="10241" y="70972"/>
                    <a:pt x="10575" y="70605"/>
                  </a:cubicBezTo>
                  <a:cubicBezTo>
                    <a:pt x="10675" y="70438"/>
                    <a:pt x="10808" y="70304"/>
                    <a:pt x="10941" y="70138"/>
                  </a:cubicBezTo>
                  <a:cubicBezTo>
                    <a:pt x="11675" y="69237"/>
                    <a:pt x="12609" y="68103"/>
                    <a:pt x="13443" y="67135"/>
                  </a:cubicBezTo>
                  <a:cubicBezTo>
                    <a:pt x="13643" y="66869"/>
                    <a:pt x="13844" y="66602"/>
                    <a:pt x="14077" y="66335"/>
                  </a:cubicBezTo>
                  <a:cubicBezTo>
                    <a:pt x="14177" y="66201"/>
                    <a:pt x="14311" y="66035"/>
                    <a:pt x="14444" y="65901"/>
                  </a:cubicBezTo>
                  <a:cubicBezTo>
                    <a:pt x="14711" y="65568"/>
                    <a:pt x="14978" y="65234"/>
                    <a:pt x="15278" y="64901"/>
                  </a:cubicBezTo>
                  <a:cubicBezTo>
                    <a:pt x="15932" y="64142"/>
                    <a:pt x="16196" y="64060"/>
                    <a:pt x="16280" y="64060"/>
                  </a:cubicBezTo>
                  <a:cubicBezTo>
                    <a:pt x="16303" y="64060"/>
                    <a:pt x="16312" y="64067"/>
                    <a:pt x="16312" y="64067"/>
                  </a:cubicBezTo>
                  <a:lnTo>
                    <a:pt x="16245" y="65601"/>
                  </a:lnTo>
                  <a:lnTo>
                    <a:pt x="16212" y="66568"/>
                  </a:lnTo>
                  <a:lnTo>
                    <a:pt x="14677" y="121941"/>
                  </a:lnTo>
                  <a:cubicBezTo>
                    <a:pt x="14954" y="121881"/>
                    <a:pt x="15231" y="121858"/>
                    <a:pt x="15508" y="121858"/>
                  </a:cubicBezTo>
                  <a:cubicBezTo>
                    <a:pt x="16297" y="121858"/>
                    <a:pt x="17084" y="122041"/>
                    <a:pt x="17862" y="122041"/>
                  </a:cubicBezTo>
                  <a:cubicBezTo>
                    <a:pt x="18158" y="122041"/>
                    <a:pt x="18454" y="122015"/>
                    <a:pt x="18747" y="121941"/>
                  </a:cubicBezTo>
                  <a:cubicBezTo>
                    <a:pt x="19012" y="121874"/>
                    <a:pt x="19326" y="121849"/>
                    <a:pt x="19669" y="121849"/>
                  </a:cubicBezTo>
                  <a:cubicBezTo>
                    <a:pt x="20644" y="121849"/>
                    <a:pt x="21855" y="122051"/>
                    <a:pt x="22832" y="122051"/>
                  </a:cubicBezTo>
                  <a:cubicBezTo>
                    <a:pt x="23202" y="122051"/>
                    <a:pt x="23540" y="122022"/>
                    <a:pt x="23817" y="121941"/>
                  </a:cubicBezTo>
                  <a:lnTo>
                    <a:pt x="23851" y="121941"/>
                  </a:lnTo>
                  <a:lnTo>
                    <a:pt x="21816" y="57228"/>
                  </a:lnTo>
                  <a:lnTo>
                    <a:pt x="21816" y="57128"/>
                  </a:lnTo>
                  <a:lnTo>
                    <a:pt x="21849" y="57062"/>
                  </a:lnTo>
                  <a:lnTo>
                    <a:pt x="22783" y="56061"/>
                  </a:lnTo>
                  <a:lnTo>
                    <a:pt x="27453" y="50924"/>
                  </a:lnTo>
                  <a:cubicBezTo>
                    <a:pt x="27453" y="50924"/>
                    <a:pt x="27453" y="50891"/>
                    <a:pt x="27487" y="50891"/>
                  </a:cubicBezTo>
                  <a:cubicBezTo>
                    <a:pt x="27553" y="50957"/>
                    <a:pt x="27620" y="50991"/>
                    <a:pt x="27687" y="51024"/>
                  </a:cubicBezTo>
                  <a:cubicBezTo>
                    <a:pt x="27828" y="51112"/>
                    <a:pt x="27978" y="51154"/>
                    <a:pt x="28127" y="51154"/>
                  </a:cubicBezTo>
                  <a:cubicBezTo>
                    <a:pt x="28261" y="51154"/>
                    <a:pt x="28395" y="51120"/>
                    <a:pt x="28521" y="51057"/>
                  </a:cubicBezTo>
                  <a:cubicBezTo>
                    <a:pt x="28921" y="50790"/>
                    <a:pt x="29855" y="48789"/>
                    <a:pt x="29855" y="48789"/>
                  </a:cubicBezTo>
                  <a:lnTo>
                    <a:pt x="31056" y="48489"/>
                  </a:lnTo>
                  <a:lnTo>
                    <a:pt x="31089" y="48489"/>
                  </a:lnTo>
                  <a:lnTo>
                    <a:pt x="31690" y="48322"/>
                  </a:lnTo>
                  <a:lnTo>
                    <a:pt x="32190" y="48822"/>
                  </a:lnTo>
                  <a:lnTo>
                    <a:pt x="35259" y="51791"/>
                  </a:lnTo>
                  <a:lnTo>
                    <a:pt x="35392" y="51925"/>
                  </a:lnTo>
                  <a:lnTo>
                    <a:pt x="52371" y="67703"/>
                  </a:lnTo>
                  <a:lnTo>
                    <a:pt x="52404" y="67736"/>
                  </a:lnTo>
                  <a:cubicBezTo>
                    <a:pt x="52492" y="67853"/>
                    <a:pt x="53242" y="68658"/>
                    <a:pt x="53853" y="68658"/>
                  </a:cubicBezTo>
                  <a:cubicBezTo>
                    <a:pt x="53941" y="68658"/>
                    <a:pt x="54026" y="68641"/>
                    <a:pt x="54106" y="68603"/>
                  </a:cubicBezTo>
                  <a:cubicBezTo>
                    <a:pt x="54606" y="68336"/>
                    <a:pt x="53205" y="66435"/>
                    <a:pt x="52571" y="65601"/>
                  </a:cubicBezTo>
                  <a:lnTo>
                    <a:pt x="52538" y="65601"/>
                  </a:lnTo>
                  <a:lnTo>
                    <a:pt x="52438" y="65468"/>
                  </a:lnTo>
                  <a:cubicBezTo>
                    <a:pt x="52404" y="65368"/>
                    <a:pt x="52338" y="65301"/>
                    <a:pt x="52271" y="65234"/>
                  </a:cubicBezTo>
                  <a:lnTo>
                    <a:pt x="50436" y="63366"/>
                  </a:lnTo>
                  <a:lnTo>
                    <a:pt x="50370" y="63333"/>
                  </a:lnTo>
                  <a:lnTo>
                    <a:pt x="44165" y="57028"/>
                  </a:lnTo>
                  <a:cubicBezTo>
                    <a:pt x="44165" y="57028"/>
                    <a:pt x="44132" y="56995"/>
                    <a:pt x="44132" y="56962"/>
                  </a:cubicBezTo>
                  <a:cubicBezTo>
                    <a:pt x="43798" y="56595"/>
                    <a:pt x="41463" y="53826"/>
                    <a:pt x="40463" y="52292"/>
                  </a:cubicBezTo>
                  <a:cubicBezTo>
                    <a:pt x="40463" y="52258"/>
                    <a:pt x="40463" y="52258"/>
                    <a:pt x="40463" y="52225"/>
                  </a:cubicBezTo>
                  <a:cubicBezTo>
                    <a:pt x="40362" y="52091"/>
                    <a:pt x="40262" y="51958"/>
                    <a:pt x="40196" y="51825"/>
                  </a:cubicBezTo>
                  <a:cubicBezTo>
                    <a:pt x="40062" y="51558"/>
                    <a:pt x="39862" y="51291"/>
                    <a:pt x="39662" y="51091"/>
                  </a:cubicBezTo>
                  <a:cubicBezTo>
                    <a:pt x="39662" y="51057"/>
                    <a:pt x="39662" y="51057"/>
                    <a:pt x="39629" y="51024"/>
                  </a:cubicBezTo>
                  <a:cubicBezTo>
                    <a:pt x="38361" y="49656"/>
                    <a:pt x="36893" y="48489"/>
                    <a:pt x="35225" y="47555"/>
                  </a:cubicBezTo>
                  <a:lnTo>
                    <a:pt x="35159" y="47521"/>
                  </a:lnTo>
                  <a:cubicBezTo>
                    <a:pt x="34825" y="47355"/>
                    <a:pt x="34492" y="47188"/>
                    <a:pt x="34125" y="47054"/>
                  </a:cubicBezTo>
                  <a:lnTo>
                    <a:pt x="34058" y="47021"/>
                  </a:lnTo>
                  <a:cubicBezTo>
                    <a:pt x="34692" y="46688"/>
                    <a:pt x="35059" y="45987"/>
                    <a:pt x="34992" y="45287"/>
                  </a:cubicBezTo>
                  <a:cubicBezTo>
                    <a:pt x="34992" y="45253"/>
                    <a:pt x="34992" y="45220"/>
                    <a:pt x="34992" y="45186"/>
                  </a:cubicBezTo>
                  <a:cubicBezTo>
                    <a:pt x="34992" y="45153"/>
                    <a:pt x="34992" y="45120"/>
                    <a:pt x="34992" y="45086"/>
                  </a:cubicBezTo>
                  <a:lnTo>
                    <a:pt x="34992" y="45020"/>
                  </a:lnTo>
                  <a:cubicBezTo>
                    <a:pt x="34725" y="43986"/>
                    <a:pt x="33391" y="42585"/>
                    <a:pt x="32223" y="41751"/>
                  </a:cubicBezTo>
                  <a:lnTo>
                    <a:pt x="31923" y="41551"/>
                  </a:lnTo>
                  <a:cubicBezTo>
                    <a:pt x="31823" y="41517"/>
                    <a:pt x="31756" y="41450"/>
                    <a:pt x="31656" y="41417"/>
                  </a:cubicBezTo>
                  <a:lnTo>
                    <a:pt x="31556" y="41350"/>
                  </a:lnTo>
                  <a:lnTo>
                    <a:pt x="31223" y="38215"/>
                  </a:lnTo>
                  <a:lnTo>
                    <a:pt x="30656" y="38215"/>
                  </a:lnTo>
                  <a:lnTo>
                    <a:pt x="30489" y="36280"/>
                  </a:lnTo>
                  <a:cubicBezTo>
                    <a:pt x="30489" y="36280"/>
                    <a:pt x="30489" y="35513"/>
                    <a:pt x="30522" y="34279"/>
                  </a:cubicBezTo>
                  <a:lnTo>
                    <a:pt x="30522" y="34078"/>
                  </a:lnTo>
                  <a:cubicBezTo>
                    <a:pt x="30589" y="31176"/>
                    <a:pt x="30756" y="25906"/>
                    <a:pt x="31089" y="22137"/>
                  </a:cubicBezTo>
                  <a:cubicBezTo>
                    <a:pt x="31523" y="16666"/>
                    <a:pt x="32190" y="10562"/>
                    <a:pt x="32423" y="7226"/>
                  </a:cubicBezTo>
                  <a:lnTo>
                    <a:pt x="32423" y="7126"/>
                  </a:lnTo>
                  <a:cubicBezTo>
                    <a:pt x="32423" y="7126"/>
                    <a:pt x="32423" y="7093"/>
                    <a:pt x="32423" y="7059"/>
                  </a:cubicBezTo>
                  <a:cubicBezTo>
                    <a:pt x="32423" y="6892"/>
                    <a:pt x="32457" y="6692"/>
                    <a:pt x="32457" y="6492"/>
                  </a:cubicBezTo>
                  <a:cubicBezTo>
                    <a:pt x="32490" y="6325"/>
                    <a:pt x="32490" y="6159"/>
                    <a:pt x="32524" y="6025"/>
                  </a:cubicBezTo>
                  <a:cubicBezTo>
                    <a:pt x="32724" y="3623"/>
                    <a:pt x="32991" y="1422"/>
                    <a:pt x="32624" y="454"/>
                  </a:cubicBezTo>
                  <a:cubicBezTo>
                    <a:pt x="32557" y="288"/>
                    <a:pt x="32457" y="154"/>
                    <a:pt x="32290" y="54"/>
                  </a:cubicBezTo>
                  <a:cubicBezTo>
                    <a:pt x="32234" y="18"/>
                    <a:pt x="32176" y="0"/>
                    <a:pt x="321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8"/>
            <p:cNvSpPr/>
            <p:nvPr/>
          </p:nvSpPr>
          <p:spPr>
            <a:xfrm>
              <a:off x="3008511" y="2696218"/>
              <a:ext cx="220989" cy="244437"/>
            </a:xfrm>
            <a:custGeom>
              <a:avLst/>
              <a:gdLst/>
              <a:ahLst/>
              <a:cxnLst/>
              <a:rect l="l" t="t" r="r" b="b"/>
              <a:pathLst>
                <a:path w="10122" h="11196" extrusionOk="0">
                  <a:moveTo>
                    <a:pt x="4202" y="1"/>
                  </a:moveTo>
                  <a:cubicBezTo>
                    <a:pt x="713" y="1"/>
                    <a:pt x="0" y="3088"/>
                    <a:pt x="148" y="4740"/>
                  </a:cubicBezTo>
                  <a:cubicBezTo>
                    <a:pt x="348" y="6608"/>
                    <a:pt x="1549" y="7908"/>
                    <a:pt x="1515" y="8109"/>
                  </a:cubicBezTo>
                  <a:cubicBezTo>
                    <a:pt x="1515" y="8309"/>
                    <a:pt x="2349" y="9676"/>
                    <a:pt x="2349" y="9676"/>
                  </a:cubicBezTo>
                  <a:lnTo>
                    <a:pt x="2549" y="8509"/>
                  </a:lnTo>
                  <a:cubicBezTo>
                    <a:pt x="2624" y="8503"/>
                    <a:pt x="2699" y="8500"/>
                    <a:pt x="2773" y="8500"/>
                  </a:cubicBezTo>
                  <a:cubicBezTo>
                    <a:pt x="3919" y="8500"/>
                    <a:pt x="4944" y="9214"/>
                    <a:pt x="5351" y="10310"/>
                  </a:cubicBezTo>
                  <a:lnTo>
                    <a:pt x="5084" y="11077"/>
                  </a:lnTo>
                  <a:cubicBezTo>
                    <a:pt x="5216" y="11152"/>
                    <a:pt x="5368" y="11196"/>
                    <a:pt x="5523" y="11196"/>
                  </a:cubicBezTo>
                  <a:cubicBezTo>
                    <a:pt x="5645" y="11196"/>
                    <a:pt x="5768" y="11169"/>
                    <a:pt x="5885" y="11111"/>
                  </a:cubicBezTo>
                  <a:cubicBezTo>
                    <a:pt x="6319" y="10811"/>
                    <a:pt x="7219" y="8842"/>
                    <a:pt x="7219" y="8842"/>
                  </a:cubicBezTo>
                  <a:lnTo>
                    <a:pt x="8420" y="8542"/>
                  </a:lnTo>
                  <a:lnTo>
                    <a:pt x="8453" y="8542"/>
                  </a:lnTo>
                  <a:lnTo>
                    <a:pt x="9054" y="8375"/>
                  </a:lnTo>
                  <a:lnTo>
                    <a:pt x="9588" y="8842"/>
                  </a:lnTo>
                  <a:lnTo>
                    <a:pt x="10121" y="7842"/>
                  </a:lnTo>
                  <a:cubicBezTo>
                    <a:pt x="6719" y="7275"/>
                    <a:pt x="2883" y="5473"/>
                    <a:pt x="3517" y="2905"/>
                  </a:cubicBezTo>
                  <a:cubicBezTo>
                    <a:pt x="4150" y="336"/>
                    <a:pt x="5718" y="170"/>
                    <a:pt x="5718" y="170"/>
                  </a:cubicBezTo>
                  <a:cubicBezTo>
                    <a:pt x="5163" y="54"/>
                    <a:pt x="4659" y="1"/>
                    <a:pt x="42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8"/>
            <p:cNvSpPr/>
            <p:nvPr/>
          </p:nvSpPr>
          <p:spPr>
            <a:xfrm>
              <a:off x="2938166" y="2791671"/>
              <a:ext cx="57550" cy="233062"/>
            </a:xfrm>
            <a:custGeom>
              <a:avLst/>
              <a:gdLst/>
              <a:ahLst/>
              <a:cxnLst/>
              <a:rect l="l" t="t" r="r" b="b"/>
              <a:pathLst>
                <a:path w="2636" h="10675" extrusionOk="0">
                  <a:moveTo>
                    <a:pt x="0" y="1"/>
                  </a:moveTo>
                  <a:lnTo>
                    <a:pt x="0" y="634"/>
                  </a:lnTo>
                  <a:cubicBezTo>
                    <a:pt x="101" y="835"/>
                    <a:pt x="101" y="4771"/>
                    <a:pt x="34" y="10675"/>
                  </a:cubicBezTo>
                  <a:cubicBezTo>
                    <a:pt x="568" y="10241"/>
                    <a:pt x="1735" y="9307"/>
                    <a:pt x="2436" y="8640"/>
                  </a:cubicBezTo>
                  <a:lnTo>
                    <a:pt x="2436" y="4304"/>
                  </a:lnTo>
                  <a:lnTo>
                    <a:pt x="2636" y="26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8"/>
            <p:cNvSpPr/>
            <p:nvPr/>
          </p:nvSpPr>
          <p:spPr>
            <a:xfrm>
              <a:off x="2923603" y="3073510"/>
              <a:ext cx="111433" cy="1414833"/>
            </a:xfrm>
            <a:custGeom>
              <a:avLst/>
              <a:gdLst/>
              <a:ahLst/>
              <a:cxnLst/>
              <a:rect l="l" t="t" r="r" b="b"/>
              <a:pathLst>
                <a:path w="5104" h="64804" extrusionOk="0">
                  <a:moveTo>
                    <a:pt x="3069" y="1"/>
                  </a:moveTo>
                  <a:lnTo>
                    <a:pt x="1535" y="1735"/>
                  </a:lnTo>
                  <a:lnTo>
                    <a:pt x="968" y="2403"/>
                  </a:lnTo>
                  <a:lnTo>
                    <a:pt x="634" y="2769"/>
                  </a:lnTo>
                  <a:lnTo>
                    <a:pt x="634" y="2803"/>
                  </a:lnTo>
                  <a:cubicBezTo>
                    <a:pt x="634" y="3837"/>
                    <a:pt x="601" y="4938"/>
                    <a:pt x="601" y="6072"/>
                  </a:cubicBezTo>
                  <a:lnTo>
                    <a:pt x="601" y="6672"/>
                  </a:lnTo>
                  <a:cubicBezTo>
                    <a:pt x="567" y="9274"/>
                    <a:pt x="534" y="12043"/>
                    <a:pt x="467" y="14878"/>
                  </a:cubicBezTo>
                  <a:cubicBezTo>
                    <a:pt x="334" y="24752"/>
                    <a:pt x="134" y="56808"/>
                    <a:pt x="0" y="64680"/>
                  </a:cubicBezTo>
                  <a:cubicBezTo>
                    <a:pt x="255" y="64615"/>
                    <a:pt x="557" y="64591"/>
                    <a:pt x="888" y="64591"/>
                  </a:cubicBezTo>
                  <a:cubicBezTo>
                    <a:pt x="1864" y="64591"/>
                    <a:pt x="3089" y="64803"/>
                    <a:pt x="4079" y="64803"/>
                  </a:cubicBezTo>
                  <a:cubicBezTo>
                    <a:pt x="4466" y="64803"/>
                    <a:pt x="4817" y="64771"/>
                    <a:pt x="5104" y="64680"/>
                  </a:cubicBezTo>
                  <a:lnTo>
                    <a:pt x="30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8"/>
            <p:cNvSpPr/>
            <p:nvPr/>
          </p:nvSpPr>
          <p:spPr>
            <a:xfrm>
              <a:off x="3193064" y="2848480"/>
              <a:ext cx="518544" cy="471757"/>
            </a:xfrm>
            <a:custGeom>
              <a:avLst/>
              <a:gdLst/>
              <a:ahLst/>
              <a:cxnLst/>
              <a:rect l="l" t="t" r="r" b="b"/>
              <a:pathLst>
                <a:path w="23751" h="21608" extrusionOk="0">
                  <a:moveTo>
                    <a:pt x="3136" y="0"/>
                  </a:moveTo>
                  <a:cubicBezTo>
                    <a:pt x="2169" y="701"/>
                    <a:pt x="1135" y="1235"/>
                    <a:pt x="0" y="1568"/>
                  </a:cubicBezTo>
                  <a:lnTo>
                    <a:pt x="601" y="1401"/>
                  </a:lnTo>
                  <a:lnTo>
                    <a:pt x="21382" y="20682"/>
                  </a:lnTo>
                  <a:cubicBezTo>
                    <a:pt x="21382" y="20682"/>
                    <a:pt x="22180" y="21608"/>
                    <a:pt x="22826" y="21608"/>
                  </a:cubicBezTo>
                  <a:cubicBezTo>
                    <a:pt x="22915" y="21608"/>
                    <a:pt x="23002" y="21590"/>
                    <a:pt x="23084" y="21549"/>
                  </a:cubicBezTo>
                  <a:cubicBezTo>
                    <a:pt x="23751" y="21216"/>
                    <a:pt x="21249" y="18180"/>
                    <a:pt x="21249" y="18180"/>
                  </a:cubicBezTo>
                  <a:lnTo>
                    <a:pt x="13143" y="9974"/>
                  </a:lnTo>
                  <a:cubicBezTo>
                    <a:pt x="13143" y="9974"/>
                    <a:pt x="9941" y="6205"/>
                    <a:pt x="9174" y="4771"/>
                  </a:cubicBezTo>
                  <a:cubicBezTo>
                    <a:pt x="8406" y="3336"/>
                    <a:pt x="5371" y="901"/>
                    <a:pt x="31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8"/>
            <p:cNvSpPr/>
            <p:nvPr/>
          </p:nvSpPr>
          <p:spPr>
            <a:xfrm>
              <a:off x="2690560" y="2759424"/>
              <a:ext cx="351765" cy="129139"/>
            </a:xfrm>
            <a:custGeom>
              <a:avLst/>
              <a:gdLst/>
              <a:ahLst/>
              <a:cxnLst/>
              <a:rect l="l" t="t" r="r" b="b"/>
              <a:pathLst>
                <a:path w="16112" h="5915" extrusionOk="0">
                  <a:moveTo>
                    <a:pt x="4800" y="0"/>
                  </a:moveTo>
                  <a:cubicBezTo>
                    <a:pt x="3066" y="0"/>
                    <a:pt x="1691" y="63"/>
                    <a:pt x="1301" y="243"/>
                  </a:cubicBezTo>
                  <a:cubicBezTo>
                    <a:pt x="0" y="844"/>
                    <a:pt x="33" y="3913"/>
                    <a:pt x="400" y="5013"/>
                  </a:cubicBezTo>
                  <a:lnTo>
                    <a:pt x="16078" y="5914"/>
                  </a:lnTo>
                  <a:lnTo>
                    <a:pt x="16078" y="5214"/>
                  </a:lnTo>
                  <a:lnTo>
                    <a:pt x="16112" y="5013"/>
                  </a:lnTo>
                  <a:cubicBezTo>
                    <a:pt x="16112" y="5013"/>
                    <a:pt x="14510" y="3879"/>
                    <a:pt x="14844" y="343"/>
                  </a:cubicBezTo>
                  <a:cubicBezTo>
                    <a:pt x="14844" y="343"/>
                    <a:pt x="8845" y="0"/>
                    <a:pt x="48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8"/>
            <p:cNvSpPr/>
            <p:nvPr/>
          </p:nvSpPr>
          <p:spPr>
            <a:xfrm>
              <a:off x="2680364" y="2881251"/>
              <a:ext cx="416586" cy="423158"/>
            </a:xfrm>
            <a:custGeom>
              <a:avLst/>
              <a:gdLst/>
              <a:ahLst/>
              <a:cxnLst/>
              <a:rect l="l" t="t" r="r" b="b"/>
              <a:pathLst>
                <a:path w="19081" h="19382" extrusionOk="0">
                  <a:moveTo>
                    <a:pt x="17546" y="1"/>
                  </a:moveTo>
                  <a:cubicBezTo>
                    <a:pt x="17546" y="1"/>
                    <a:pt x="14577" y="4137"/>
                    <a:pt x="13376" y="5371"/>
                  </a:cubicBezTo>
                  <a:cubicBezTo>
                    <a:pt x="12209" y="6605"/>
                    <a:pt x="8339" y="8874"/>
                    <a:pt x="5471" y="11275"/>
                  </a:cubicBezTo>
                  <a:cubicBezTo>
                    <a:pt x="2602" y="13644"/>
                    <a:pt x="0" y="19381"/>
                    <a:pt x="0" y="19381"/>
                  </a:cubicBezTo>
                  <a:cubicBezTo>
                    <a:pt x="5004" y="13343"/>
                    <a:pt x="10841" y="9341"/>
                    <a:pt x="13843" y="7206"/>
                  </a:cubicBezTo>
                  <a:cubicBezTo>
                    <a:pt x="16812" y="5104"/>
                    <a:pt x="19080" y="201"/>
                    <a:pt x="19080" y="201"/>
                  </a:cubicBezTo>
                  <a:lnTo>
                    <a:pt x="175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8"/>
            <p:cNvSpPr/>
            <p:nvPr/>
          </p:nvSpPr>
          <p:spPr>
            <a:xfrm>
              <a:off x="3061979" y="1943229"/>
              <a:ext cx="96150" cy="712263"/>
            </a:xfrm>
            <a:custGeom>
              <a:avLst/>
              <a:gdLst/>
              <a:ahLst/>
              <a:cxnLst/>
              <a:rect l="l" t="t" r="r" b="b"/>
              <a:pathLst>
                <a:path w="4404" h="32624" extrusionOk="0">
                  <a:moveTo>
                    <a:pt x="4403" y="0"/>
                  </a:moveTo>
                  <a:lnTo>
                    <a:pt x="4403" y="0"/>
                  </a:lnTo>
                  <a:cubicBezTo>
                    <a:pt x="4237" y="601"/>
                    <a:pt x="4070" y="1168"/>
                    <a:pt x="3903" y="1735"/>
                  </a:cubicBezTo>
                  <a:cubicBezTo>
                    <a:pt x="3036" y="5104"/>
                    <a:pt x="0" y="16846"/>
                    <a:pt x="200" y="20682"/>
                  </a:cubicBezTo>
                  <a:cubicBezTo>
                    <a:pt x="400" y="24518"/>
                    <a:pt x="634" y="24852"/>
                    <a:pt x="1601" y="27754"/>
                  </a:cubicBezTo>
                  <a:cubicBezTo>
                    <a:pt x="2102" y="29288"/>
                    <a:pt x="2469" y="30856"/>
                    <a:pt x="2702" y="32457"/>
                  </a:cubicBezTo>
                  <a:lnTo>
                    <a:pt x="2235" y="32557"/>
                  </a:lnTo>
                  <a:lnTo>
                    <a:pt x="2235" y="32624"/>
                  </a:lnTo>
                  <a:lnTo>
                    <a:pt x="4036" y="32624"/>
                  </a:lnTo>
                  <a:cubicBezTo>
                    <a:pt x="4036" y="32624"/>
                    <a:pt x="4403" y="29922"/>
                    <a:pt x="3269" y="25619"/>
                  </a:cubicBezTo>
                  <a:cubicBezTo>
                    <a:pt x="2135" y="21282"/>
                    <a:pt x="2635" y="8940"/>
                    <a:pt x="4370" y="134"/>
                  </a:cubicBezTo>
                  <a:lnTo>
                    <a:pt x="44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8"/>
            <p:cNvSpPr/>
            <p:nvPr/>
          </p:nvSpPr>
          <p:spPr>
            <a:xfrm>
              <a:off x="3004428" y="2694821"/>
              <a:ext cx="92526" cy="174071"/>
            </a:xfrm>
            <a:custGeom>
              <a:avLst/>
              <a:gdLst/>
              <a:ahLst/>
              <a:cxnLst/>
              <a:rect l="l" t="t" r="r" b="b"/>
              <a:pathLst>
                <a:path w="4238" h="7973" fill="none" extrusionOk="0">
                  <a:moveTo>
                    <a:pt x="4237" y="0"/>
                  </a:moveTo>
                  <a:cubicBezTo>
                    <a:pt x="2803" y="67"/>
                    <a:pt x="1669" y="400"/>
                    <a:pt x="1002" y="1768"/>
                  </a:cubicBezTo>
                  <a:cubicBezTo>
                    <a:pt x="1" y="3769"/>
                    <a:pt x="101" y="6471"/>
                    <a:pt x="1736" y="7972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8"/>
            <p:cNvSpPr/>
            <p:nvPr/>
          </p:nvSpPr>
          <p:spPr>
            <a:xfrm>
              <a:off x="3166122" y="2721763"/>
              <a:ext cx="115079" cy="167521"/>
            </a:xfrm>
            <a:custGeom>
              <a:avLst/>
              <a:gdLst/>
              <a:ahLst/>
              <a:cxnLst/>
              <a:rect l="l" t="t" r="r" b="b"/>
              <a:pathLst>
                <a:path w="5271" h="7673" fill="none" extrusionOk="0">
                  <a:moveTo>
                    <a:pt x="0" y="7672"/>
                  </a:moveTo>
                  <a:cubicBezTo>
                    <a:pt x="2702" y="7139"/>
                    <a:pt x="5104" y="5638"/>
                    <a:pt x="5204" y="4303"/>
                  </a:cubicBezTo>
                  <a:cubicBezTo>
                    <a:pt x="5271" y="2936"/>
                    <a:pt x="3703" y="1168"/>
                    <a:pt x="1501" y="0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8"/>
            <p:cNvSpPr/>
            <p:nvPr/>
          </p:nvSpPr>
          <p:spPr>
            <a:xfrm>
              <a:off x="3096934" y="2655478"/>
              <a:ext cx="106346" cy="69209"/>
            </a:xfrm>
            <a:custGeom>
              <a:avLst/>
              <a:gdLst/>
              <a:ahLst/>
              <a:cxnLst/>
              <a:rect l="l" t="t" r="r" b="b"/>
              <a:pathLst>
                <a:path w="4871" h="3170" fill="none" extrusionOk="0">
                  <a:moveTo>
                    <a:pt x="4870" y="3170"/>
                  </a:moveTo>
                  <a:lnTo>
                    <a:pt x="4570" y="1"/>
                  </a:lnTo>
                  <a:lnTo>
                    <a:pt x="267" y="1"/>
                  </a:lnTo>
                  <a:lnTo>
                    <a:pt x="0" y="1835"/>
                  </a:lnTo>
                  <a:cubicBezTo>
                    <a:pt x="834" y="1869"/>
                    <a:pt x="1635" y="2002"/>
                    <a:pt x="2435" y="2236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8"/>
            <p:cNvSpPr/>
            <p:nvPr/>
          </p:nvSpPr>
          <p:spPr>
            <a:xfrm>
              <a:off x="3039404" y="1815049"/>
              <a:ext cx="211208" cy="840442"/>
            </a:xfrm>
            <a:custGeom>
              <a:avLst/>
              <a:gdLst/>
              <a:ahLst/>
              <a:cxnLst/>
              <a:rect l="l" t="t" r="r" b="b"/>
              <a:pathLst>
                <a:path w="9674" h="38495" fill="none" extrusionOk="0">
                  <a:moveTo>
                    <a:pt x="3703" y="38495"/>
                  </a:moveTo>
                  <a:cubicBezTo>
                    <a:pt x="3703" y="38495"/>
                    <a:pt x="4070" y="36393"/>
                    <a:pt x="2035" y="32424"/>
                  </a:cubicBezTo>
                  <a:cubicBezTo>
                    <a:pt x="0" y="28454"/>
                    <a:pt x="2035" y="19048"/>
                    <a:pt x="3703" y="12276"/>
                  </a:cubicBezTo>
                  <a:cubicBezTo>
                    <a:pt x="5371" y="5505"/>
                    <a:pt x="6838" y="601"/>
                    <a:pt x="8273" y="301"/>
                  </a:cubicBezTo>
                  <a:cubicBezTo>
                    <a:pt x="9674" y="1"/>
                    <a:pt x="7072" y="17513"/>
                    <a:pt x="6905" y="25119"/>
                  </a:cubicBezTo>
                  <a:cubicBezTo>
                    <a:pt x="6772" y="32724"/>
                    <a:pt x="6238" y="34625"/>
                    <a:pt x="6505" y="38461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8"/>
            <p:cNvSpPr/>
            <p:nvPr/>
          </p:nvSpPr>
          <p:spPr>
            <a:xfrm>
              <a:off x="2522317" y="2868872"/>
              <a:ext cx="604476" cy="711543"/>
            </a:xfrm>
            <a:custGeom>
              <a:avLst/>
              <a:gdLst/>
              <a:ahLst/>
              <a:cxnLst/>
              <a:rect l="l" t="t" r="r" b="b"/>
              <a:pathLst>
                <a:path w="27687" h="32591" fill="none" extrusionOk="0">
                  <a:moveTo>
                    <a:pt x="27620" y="2402"/>
                  </a:moveTo>
                  <a:cubicBezTo>
                    <a:pt x="27620" y="2402"/>
                    <a:pt x="26519" y="0"/>
                    <a:pt x="24818" y="568"/>
                  </a:cubicBezTo>
                  <a:cubicBezTo>
                    <a:pt x="23351" y="2836"/>
                    <a:pt x="21616" y="5371"/>
                    <a:pt x="19448" y="6939"/>
                  </a:cubicBezTo>
                  <a:cubicBezTo>
                    <a:pt x="17113" y="8540"/>
                    <a:pt x="14678" y="9741"/>
                    <a:pt x="12710" y="11842"/>
                  </a:cubicBezTo>
                  <a:cubicBezTo>
                    <a:pt x="10808" y="13910"/>
                    <a:pt x="9207" y="16245"/>
                    <a:pt x="7873" y="18747"/>
                  </a:cubicBezTo>
                  <a:cubicBezTo>
                    <a:pt x="5571" y="22950"/>
                    <a:pt x="3636" y="27453"/>
                    <a:pt x="534" y="31156"/>
                  </a:cubicBezTo>
                  <a:cubicBezTo>
                    <a:pt x="267" y="31456"/>
                    <a:pt x="1" y="31890"/>
                    <a:pt x="201" y="32257"/>
                  </a:cubicBezTo>
                  <a:cubicBezTo>
                    <a:pt x="401" y="32590"/>
                    <a:pt x="1035" y="32524"/>
                    <a:pt x="1468" y="32290"/>
                  </a:cubicBezTo>
                  <a:cubicBezTo>
                    <a:pt x="4003" y="30923"/>
                    <a:pt x="5538" y="28387"/>
                    <a:pt x="7339" y="26253"/>
                  </a:cubicBezTo>
                  <a:cubicBezTo>
                    <a:pt x="8740" y="24518"/>
                    <a:pt x="10141" y="22817"/>
                    <a:pt x="11542" y="21082"/>
                  </a:cubicBezTo>
                  <a:cubicBezTo>
                    <a:pt x="14778" y="17179"/>
                    <a:pt x="18047" y="13277"/>
                    <a:pt x="21349" y="9407"/>
                  </a:cubicBezTo>
                  <a:cubicBezTo>
                    <a:pt x="22583" y="7939"/>
                    <a:pt x="23851" y="6472"/>
                    <a:pt x="25152" y="5037"/>
                  </a:cubicBezTo>
                  <a:cubicBezTo>
                    <a:pt x="25319" y="4837"/>
                    <a:pt x="27687" y="2569"/>
                    <a:pt x="27620" y="2402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8"/>
            <p:cNvSpPr/>
            <p:nvPr/>
          </p:nvSpPr>
          <p:spPr>
            <a:xfrm>
              <a:off x="3041588" y="2839005"/>
              <a:ext cx="18230" cy="59756"/>
            </a:xfrm>
            <a:custGeom>
              <a:avLst/>
              <a:gdLst/>
              <a:ahLst/>
              <a:cxnLst/>
              <a:rect l="l" t="t" r="r" b="b"/>
              <a:pathLst>
                <a:path w="835" h="2737" fill="none" extrusionOk="0">
                  <a:moveTo>
                    <a:pt x="501" y="2736"/>
                  </a:moveTo>
                  <a:cubicBezTo>
                    <a:pt x="300" y="2369"/>
                    <a:pt x="100" y="1969"/>
                    <a:pt x="0" y="1569"/>
                  </a:cubicBezTo>
                  <a:cubicBezTo>
                    <a:pt x="0" y="1168"/>
                    <a:pt x="834" y="1"/>
                    <a:pt x="834" y="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8"/>
            <p:cNvSpPr/>
            <p:nvPr/>
          </p:nvSpPr>
          <p:spPr>
            <a:xfrm>
              <a:off x="3114400" y="2839005"/>
              <a:ext cx="54647" cy="104163"/>
            </a:xfrm>
            <a:custGeom>
              <a:avLst/>
              <a:gdLst/>
              <a:ahLst/>
              <a:cxnLst/>
              <a:rect l="l" t="t" r="r" b="b"/>
              <a:pathLst>
                <a:path w="2503" h="4771" fill="none" extrusionOk="0">
                  <a:moveTo>
                    <a:pt x="1" y="4404"/>
                  </a:moveTo>
                  <a:cubicBezTo>
                    <a:pt x="1" y="4404"/>
                    <a:pt x="835" y="4771"/>
                    <a:pt x="1135" y="4404"/>
                  </a:cubicBezTo>
                  <a:cubicBezTo>
                    <a:pt x="1435" y="4004"/>
                    <a:pt x="2503" y="2069"/>
                    <a:pt x="2503" y="2069"/>
                  </a:cubicBezTo>
                  <a:cubicBezTo>
                    <a:pt x="2503" y="2069"/>
                    <a:pt x="1102" y="234"/>
                    <a:pt x="1" y="1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8"/>
            <p:cNvSpPr/>
            <p:nvPr/>
          </p:nvSpPr>
          <p:spPr>
            <a:xfrm>
              <a:off x="3208346" y="2847760"/>
              <a:ext cx="506187" cy="471211"/>
            </a:xfrm>
            <a:custGeom>
              <a:avLst/>
              <a:gdLst/>
              <a:ahLst/>
              <a:cxnLst/>
              <a:rect l="l" t="t" r="r" b="b"/>
              <a:pathLst>
                <a:path w="23185" h="21583" fill="none" extrusionOk="0">
                  <a:moveTo>
                    <a:pt x="1" y="1401"/>
                  </a:moveTo>
                  <a:cubicBezTo>
                    <a:pt x="4171" y="5404"/>
                    <a:pt x="20883" y="21582"/>
                    <a:pt x="21950" y="21582"/>
                  </a:cubicBezTo>
                  <a:cubicBezTo>
                    <a:pt x="23184" y="21582"/>
                    <a:pt x="21450" y="19347"/>
                    <a:pt x="20549" y="18213"/>
                  </a:cubicBezTo>
                  <a:cubicBezTo>
                    <a:pt x="19648" y="17079"/>
                    <a:pt x="11076" y="9474"/>
                    <a:pt x="8707" y="5204"/>
                  </a:cubicBezTo>
                  <a:cubicBezTo>
                    <a:pt x="7206" y="2502"/>
                    <a:pt x="4137" y="767"/>
                    <a:pt x="2336" y="0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8"/>
            <p:cNvSpPr/>
            <p:nvPr/>
          </p:nvSpPr>
          <p:spPr>
            <a:xfrm>
              <a:off x="2683988" y="2707200"/>
              <a:ext cx="363446" cy="182083"/>
            </a:xfrm>
            <a:custGeom>
              <a:avLst/>
              <a:gdLst/>
              <a:ahLst/>
              <a:cxnLst/>
              <a:rect l="l" t="t" r="r" b="b"/>
              <a:pathLst>
                <a:path w="16647" h="8340" fill="none" extrusionOk="0">
                  <a:moveTo>
                    <a:pt x="16646" y="8339"/>
                  </a:moveTo>
                  <a:lnTo>
                    <a:pt x="13077" y="8139"/>
                  </a:lnTo>
                  <a:lnTo>
                    <a:pt x="11175" y="8006"/>
                  </a:lnTo>
                  <a:lnTo>
                    <a:pt x="6706" y="7739"/>
                  </a:lnTo>
                  <a:lnTo>
                    <a:pt x="4838" y="7639"/>
                  </a:lnTo>
                  <a:lnTo>
                    <a:pt x="701" y="7405"/>
                  </a:lnTo>
                  <a:cubicBezTo>
                    <a:pt x="701" y="7405"/>
                    <a:pt x="1" y="3636"/>
                    <a:pt x="1602" y="2635"/>
                  </a:cubicBezTo>
                  <a:cubicBezTo>
                    <a:pt x="2669" y="1968"/>
                    <a:pt x="5905" y="1034"/>
                    <a:pt x="8373" y="467"/>
                  </a:cubicBezTo>
                  <a:cubicBezTo>
                    <a:pt x="9241" y="234"/>
                    <a:pt x="10141" y="100"/>
                    <a:pt x="11075" y="0"/>
                  </a:cubicBezTo>
                  <a:cubicBezTo>
                    <a:pt x="11642" y="0"/>
                    <a:pt x="12176" y="34"/>
                    <a:pt x="12743" y="67"/>
                  </a:cubicBezTo>
                  <a:cubicBezTo>
                    <a:pt x="13544" y="134"/>
                    <a:pt x="14378" y="267"/>
                    <a:pt x="15078" y="334"/>
                  </a:cubicBezTo>
                  <a:cubicBezTo>
                    <a:pt x="15378" y="367"/>
                    <a:pt x="15912" y="400"/>
                    <a:pt x="16146" y="434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8"/>
            <p:cNvSpPr/>
            <p:nvPr/>
          </p:nvSpPr>
          <p:spPr>
            <a:xfrm>
              <a:off x="2877711" y="2879788"/>
              <a:ext cx="8034" cy="185009"/>
            </a:xfrm>
            <a:custGeom>
              <a:avLst/>
              <a:gdLst/>
              <a:ahLst/>
              <a:cxnLst/>
              <a:rect l="l" t="t" r="r" b="b"/>
              <a:pathLst>
                <a:path w="368" h="8474" fill="none" extrusionOk="0">
                  <a:moveTo>
                    <a:pt x="1" y="8474"/>
                  </a:moveTo>
                  <a:lnTo>
                    <a:pt x="368" y="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8"/>
            <p:cNvSpPr/>
            <p:nvPr/>
          </p:nvSpPr>
          <p:spPr>
            <a:xfrm>
              <a:off x="2834744" y="3213349"/>
              <a:ext cx="200291" cy="1272311"/>
            </a:xfrm>
            <a:custGeom>
              <a:avLst/>
              <a:gdLst/>
              <a:ahLst/>
              <a:cxnLst/>
              <a:rect l="l" t="t" r="r" b="b"/>
              <a:pathLst>
                <a:path w="9174" h="58276" fill="none" extrusionOk="0">
                  <a:moveTo>
                    <a:pt x="9174" y="58275"/>
                  </a:moveTo>
                  <a:lnTo>
                    <a:pt x="1" y="58275"/>
                  </a:lnTo>
                  <a:lnTo>
                    <a:pt x="1535" y="2936"/>
                  </a:lnTo>
                  <a:lnTo>
                    <a:pt x="1535" y="2936"/>
                  </a:lnTo>
                  <a:lnTo>
                    <a:pt x="1569" y="1935"/>
                  </a:lnTo>
                  <a:lnTo>
                    <a:pt x="1602" y="1902"/>
                  </a:lnTo>
                  <a:lnTo>
                    <a:pt x="1669" y="0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8"/>
            <p:cNvSpPr/>
            <p:nvPr/>
          </p:nvSpPr>
          <p:spPr>
            <a:xfrm>
              <a:off x="2990608" y="3072069"/>
              <a:ext cx="44429" cy="1413589"/>
            </a:xfrm>
            <a:custGeom>
              <a:avLst/>
              <a:gdLst/>
              <a:ahLst/>
              <a:cxnLst/>
              <a:rect l="l" t="t" r="r" b="b"/>
              <a:pathLst>
                <a:path w="2035" h="64747" fill="none" extrusionOk="0">
                  <a:moveTo>
                    <a:pt x="2035" y="64746"/>
                  </a:moveTo>
                  <a:cubicBezTo>
                    <a:pt x="1868" y="56974"/>
                    <a:pt x="400" y="24017"/>
                    <a:pt x="234" y="14711"/>
                  </a:cubicBezTo>
                  <a:cubicBezTo>
                    <a:pt x="167" y="11809"/>
                    <a:pt x="134" y="8940"/>
                    <a:pt x="100" y="6338"/>
                  </a:cubicBezTo>
                  <a:cubicBezTo>
                    <a:pt x="67" y="4070"/>
                    <a:pt x="34" y="1935"/>
                    <a:pt x="0" y="100"/>
                  </a:cubicBez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8"/>
            <p:cNvSpPr/>
            <p:nvPr/>
          </p:nvSpPr>
          <p:spPr>
            <a:xfrm>
              <a:off x="2989866" y="2885617"/>
              <a:ext cx="1485" cy="95430"/>
            </a:xfrm>
            <a:custGeom>
              <a:avLst/>
              <a:gdLst/>
              <a:ahLst/>
              <a:cxnLst/>
              <a:rect l="l" t="t" r="r" b="b"/>
              <a:pathLst>
                <a:path w="68" h="4371" fill="none" extrusionOk="0">
                  <a:moveTo>
                    <a:pt x="68" y="1"/>
                  </a:moveTo>
                  <a:cubicBezTo>
                    <a:pt x="1" y="1"/>
                    <a:pt x="1" y="1535"/>
                    <a:pt x="34" y="4370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8"/>
            <p:cNvSpPr/>
            <p:nvPr/>
          </p:nvSpPr>
          <p:spPr>
            <a:xfrm>
              <a:off x="2788873" y="2707615"/>
              <a:ext cx="173350" cy="168569"/>
            </a:xfrm>
            <a:custGeom>
              <a:avLst/>
              <a:gdLst/>
              <a:ahLst/>
              <a:cxnLst/>
              <a:rect l="l" t="t" r="r" b="b"/>
              <a:pathLst>
                <a:path w="7940" h="7721" extrusionOk="0">
                  <a:moveTo>
                    <a:pt x="6736" y="1"/>
                  </a:moveTo>
                  <a:cubicBezTo>
                    <a:pt x="6570" y="1"/>
                    <a:pt x="6404" y="5"/>
                    <a:pt x="6238" y="15"/>
                  </a:cubicBezTo>
                  <a:cubicBezTo>
                    <a:pt x="5337" y="81"/>
                    <a:pt x="4437" y="248"/>
                    <a:pt x="3536" y="482"/>
                  </a:cubicBezTo>
                  <a:cubicBezTo>
                    <a:pt x="2335" y="915"/>
                    <a:pt x="1134" y="1549"/>
                    <a:pt x="634" y="2149"/>
                  </a:cubicBezTo>
                  <a:cubicBezTo>
                    <a:pt x="0" y="3150"/>
                    <a:pt x="0" y="6086"/>
                    <a:pt x="34" y="7620"/>
                  </a:cubicBezTo>
                  <a:lnTo>
                    <a:pt x="1902" y="7720"/>
                  </a:lnTo>
                  <a:cubicBezTo>
                    <a:pt x="1868" y="6486"/>
                    <a:pt x="1835" y="3484"/>
                    <a:pt x="2435" y="2450"/>
                  </a:cubicBezTo>
                  <a:cubicBezTo>
                    <a:pt x="2869" y="1716"/>
                    <a:pt x="6905" y="381"/>
                    <a:pt x="7939" y="48"/>
                  </a:cubicBezTo>
                  <a:cubicBezTo>
                    <a:pt x="7538" y="24"/>
                    <a:pt x="7137" y="1"/>
                    <a:pt x="67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8"/>
            <p:cNvSpPr/>
            <p:nvPr/>
          </p:nvSpPr>
          <p:spPr>
            <a:xfrm>
              <a:off x="2928690" y="2714471"/>
              <a:ext cx="108551" cy="170446"/>
            </a:xfrm>
            <a:custGeom>
              <a:avLst/>
              <a:gdLst/>
              <a:ahLst/>
              <a:cxnLst/>
              <a:rect l="l" t="t" r="r" b="b"/>
              <a:pathLst>
                <a:path w="4972" h="7807" extrusionOk="0">
                  <a:moveTo>
                    <a:pt x="3870" y="1"/>
                  </a:moveTo>
                  <a:cubicBezTo>
                    <a:pt x="3870" y="1"/>
                    <a:pt x="468" y="1135"/>
                    <a:pt x="234" y="2202"/>
                  </a:cubicBezTo>
                  <a:cubicBezTo>
                    <a:pt x="34" y="3070"/>
                    <a:pt x="1" y="6305"/>
                    <a:pt x="1" y="7673"/>
                  </a:cubicBezTo>
                  <a:lnTo>
                    <a:pt x="1902" y="7806"/>
                  </a:lnTo>
                  <a:cubicBezTo>
                    <a:pt x="1835" y="6706"/>
                    <a:pt x="1735" y="3403"/>
                    <a:pt x="2102" y="2436"/>
                  </a:cubicBezTo>
                  <a:cubicBezTo>
                    <a:pt x="2536" y="1268"/>
                    <a:pt x="4971" y="168"/>
                    <a:pt x="4971" y="168"/>
                  </a:cubicBezTo>
                  <a:lnTo>
                    <a:pt x="4704" y="134"/>
                  </a:lnTo>
                  <a:lnTo>
                    <a:pt x="387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8"/>
            <p:cNvSpPr/>
            <p:nvPr/>
          </p:nvSpPr>
          <p:spPr>
            <a:xfrm>
              <a:off x="2919237" y="3210423"/>
              <a:ext cx="76479" cy="190117"/>
            </a:xfrm>
            <a:custGeom>
              <a:avLst/>
              <a:gdLst/>
              <a:ahLst/>
              <a:cxnLst/>
              <a:rect l="l" t="t" r="r" b="b"/>
              <a:pathLst>
                <a:path w="3503" h="8708" fill="none" extrusionOk="0">
                  <a:moveTo>
                    <a:pt x="3369" y="1"/>
                  </a:moveTo>
                  <a:cubicBezTo>
                    <a:pt x="2235" y="234"/>
                    <a:pt x="1134" y="368"/>
                    <a:pt x="0" y="435"/>
                  </a:cubicBezTo>
                  <a:lnTo>
                    <a:pt x="0" y="8574"/>
                  </a:lnTo>
                  <a:cubicBezTo>
                    <a:pt x="1168" y="8707"/>
                    <a:pt x="2369" y="8641"/>
                    <a:pt x="3503" y="8374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8"/>
            <p:cNvSpPr/>
            <p:nvPr/>
          </p:nvSpPr>
          <p:spPr>
            <a:xfrm>
              <a:off x="1718346" y="601017"/>
              <a:ext cx="1559190" cy="2342103"/>
            </a:xfrm>
            <a:custGeom>
              <a:avLst/>
              <a:gdLst/>
              <a:ahLst/>
              <a:cxnLst/>
              <a:rect l="l" t="t" r="r" b="b"/>
              <a:pathLst>
                <a:path w="71416" h="107276" extrusionOk="0">
                  <a:moveTo>
                    <a:pt x="42535" y="87"/>
                  </a:moveTo>
                  <a:cubicBezTo>
                    <a:pt x="41198" y="87"/>
                    <a:pt x="38149" y="8443"/>
                    <a:pt x="37925" y="9307"/>
                  </a:cubicBezTo>
                  <a:cubicBezTo>
                    <a:pt x="36424" y="14911"/>
                    <a:pt x="32388" y="26085"/>
                    <a:pt x="32388" y="32490"/>
                  </a:cubicBezTo>
                  <a:cubicBezTo>
                    <a:pt x="32388" y="37961"/>
                    <a:pt x="31587" y="40029"/>
                    <a:pt x="33856" y="43398"/>
                  </a:cubicBezTo>
                  <a:cubicBezTo>
                    <a:pt x="36691" y="47601"/>
                    <a:pt x="35657" y="51203"/>
                    <a:pt x="35657" y="51203"/>
                  </a:cubicBezTo>
                  <a:lnTo>
                    <a:pt x="34923" y="51337"/>
                  </a:lnTo>
                  <a:lnTo>
                    <a:pt x="34323" y="51437"/>
                  </a:lnTo>
                  <a:lnTo>
                    <a:pt x="34056" y="53171"/>
                  </a:lnTo>
                  <a:lnTo>
                    <a:pt x="33856" y="54472"/>
                  </a:lnTo>
                  <a:cubicBezTo>
                    <a:pt x="33856" y="54472"/>
                    <a:pt x="33807" y="54470"/>
                    <a:pt x="33720" y="54470"/>
                  </a:cubicBezTo>
                  <a:cubicBezTo>
                    <a:pt x="33105" y="54470"/>
                    <a:pt x="30566" y="54572"/>
                    <a:pt x="29252" y="56207"/>
                  </a:cubicBezTo>
                  <a:cubicBezTo>
                    <a:pt x="27082" y="55727"/>
                    <a:pt x="24868" y="55490"/>
                    <a:pt x="22654" y="55490"/>
                  </a:cubicBezTo>
                  <a:cubicBezTo>
                    <a:pt x="21022" y="55490"/>
                    <a:pt x="19391" y="55619"/>
                    <a:pt x="17778" y="55873"/>
                  </a:cubicBezTo>
                  <a:cubicBezTo>
                    <a:pt x="11306" y="56841"/>
                    <a:pt x="5769" y="59076"/>
                    <a:pt x="4668" y="60043"/>
                  </a:cubicBezTo>
                  <a:cubicBezTo>
                    <a:pt x="3601" y="61010"/>
                    <a:pt x="2767" y="65414"/>
                    <a:pt x="3567" y="67682"/>
                  </a:cubicBezTo>
                  <a:lnTo>
                    <a:pt x="17744" y="68516"/>
                  </a:lnTo>
                  <a:lnTo>
                    <a:pt x="17744" y="68583"/>
                  </a:lnTo>
                  <a:lnTo>
                    <a:pt x="25750" y="69250"/>
                  </a:lnTo>
                  <a:lnTo>
                    <a:pt x="25750" y="69216"/>
                  </a:lnTo>
                  <a:lnTo>
                    <a:pt x="30120" y="69216"/>
                  </a:lnTo>
                  <a:lnTo>
                    <a:pt x="30186" y="69583"/>
                  </a:lnTo>
                  <a:lnTo>
                    <a:pt x="31020" y="70484"/>
                  </a:lnTo>
                  <a:cubicBezTo>
                    <a:pt x="30020" y="72018"/>
                    <a:pt x="28185" y="73720"/>
                    <a:pt x="27184" y="74887"/>
                  </a:cubicBezTo>
                  <a:cubicBezTo>
                    <a:pt x="26784" y="75354"/>
                    <a:pt x="26284" y="75688"/>
                    <a:pt x="25750" y="75921"/>
                  </a:cubicBezTo>
                  <a:lnTo>
                    <a:pt x="25750" y="75854"/>
                  </a:lnTo>
                  <a:cubicBezTo>
                    <a:pt x="24482" y="77189"/>
                    <a:pt x="22314" y="79324"/>
                    <a:pt x="20580" y="80391"/>
                  </a:cubicBezTo>
                  <a:cubicBezTo>
                    <a:pt x="19279" y="81225"/>
                    <a:pt x="17611" y="82359"/>
                    <a:pt x="16310" y="83260"/>
                  </a:cubicBezTo>
                  <a:cubicBezTo>
                    <a:pt x="14642" y="84561"/>
                    <a:pt x="12007" y="87496"/>
                    <a:pt x="9638" y="91599"/>
                  </a:cubicBezTo>
                  <a:cubicBezTo>
                    <a:pt x="7170" y="95869"/>
                    <a:pt x="2667" y="103174"/>
                    <a:pt x="298" y="106143"/>
                  </a:cubicBezTo>
                  <a:cubicBezTo>
                    <a:pt x="1" y="106973"/>
                    <a:pt x="213" y="107276"/>
                    <a:pt x="682" y="107276"/>
                  </a:cubicBezTo>
                  <a:cubicBezTo>
                    <a:pt x="1945" y="107276"/>
                    <a:pt x="5069" y="105075"/>
                    <a:pt x="5069" y="105075"/>
                  </a:cubicBezTo>
                  <a:cubicBezTo>
                    <a:pt x="5069" y="105075"/>
                    <a:pt x="13441" y="95335"/>
                    <a:pt x="15042" y="93400"/>
                  </a:cubicBezTo>
                  <a:cubicBezTo>
                    <a:pt x="15743" y="92566"/>
                    <a:pt x="25116" y="82192"/>
                    <a:pt x="25116" y="82192"/>
                  </a:cubicBezTo>
                  <a:lnTo>
                    <a:pt x="29853" y="77089"/>
                  </a:lnTo>
                  <a:lnTo>
                    <a:pt x="34656" y="72285"/>
                  </a:lnTo>
                  <a:cubicBezTo>
                    <a:pt x="34957" y="72485"/>
                    <a:pt x="35257" y="72719"/>
                    <a:pt x="35557" y="72919"/>
                  </a:cubicBezTo>
                  <a:cubicBezTo>
                    <a:pt x="35789" y="73062"/>
                    <a:pt x="36041" y="73128"/>
                    <a:pt x="36291" y="73128"/>
                  </a:cubicBezTo>
                  <a:cubicBezTo>
                    <a:pt x="36508" y="73128"/>
                    <a:pt x="36723" y="73079"/>
                    <a:pt x="36925" y="72986"/>
                  </a:cubicBezTo>
                  <a:cubicBezTo>
                    <a:pt x="37658" y="72519"/>
                    <a:pt x="39160" y="69250"/>
                    <a:pt x="39160" y="69250"/>
                  </a:cubicBezTo>
                  <a:lnTo>
                    <a:pt x="41161" y="68716"/>
                  </a:lnTo>
                  <a:lnTo>
                    <a:pt x="41228" y="68716"/>
                  </a:lnTo>
                  <a:lnTo>
                    <a:pt x="42529" y="68382"/>
                  </a:lnTo>
                  <a:lnTo>
                    <a:pt x="43162" y="69116"/>
                  </a:lnTo>
                  <a:lnTo>
                    <a:pt x="70382" y="91432"/>
                  </a:lnTo>
                  <a:lnTo>
                    <a:pt x="71416" y="91466"/>
                  </a:lnTo>
                  <a:lnTo>
                    <a:pt x="71416" y="91466"/>
                  </a:lnTo>
                  <a:lnTo>
                    <a:pt x="70949" y="90131"/>
                  </a:lnTo>
                  <a:lnTo>
                    <a:pt x="68614" y="87263"/>
                  </a:lnTo>
                  <a:lnTo>
                    <a:pt x="63077" y="82726"/>
                  </a:lnTo>
                  <a:cubicBezTo>
                    <a:pt x="63077" y="82726"/>
                    <a:pt x="54804" y="74387"/>
                    <a:pt x="53470" y="71952"/>
                  </a:cubicBezTo>
                  <a:cubicBezTo>
                    <a:pt x="52169" y="69550"/>
                    <a:pt x="50101" y="67649"/>
                    <a:pt x="46398" y="66147"/>
                  </a:cubicBezTo>
                  <a:lnTo>
                    <a:pt x="46265" y="66114"/>
                  </a:lnTo>
                  <a:cubicBezTo>
                    <a:pt x="47299" y="65547"/>
                    <a:pt x="47899" y="64413"/>
                    <a:pt x="47766" y="63245"/>
                  </a:cubicBezTo>
                  <a:cubicBezTo>
                    <a:pt x="47599" y="61144"/>
                    <a:pt x="44297" y="57841"/>
                    <a:pt x="41995" y="56707"/>
                  </a:cubicBezTo>
                  <a:lnTo>
                    <a:pt x="41428" y="51470"/>
                  </a:lnTo>
                  <a:lnTo>
                    <a:pt x="40494" y="51470"/>
                  </a:lnTo>
                  <a:lnTo>
                    <a:pt x="40227" y="48235"/>
                  </a:lnTo>
                  <a:cubicBezTo>
                    <a:pt x="40227" y="48235"/>
                    <a:pt x="40460" y="33858"/>
                    <a:pt x="41228" y="24751"/>
                  </a:cubicBezTo>
                  <a:cubicBezTo>
                    <a:pt x="41995" y="15645"/>
                    <a:pt x="42662" y="11075"/>
                    <a:pt x="43062" y="5537"/>
                  </a:cubicBezTo>
                  <a:cubicBezTo>
                    <a:pt x="43463" y="0"/>
                    <a:pt x="44196" y="1101"/>
                    <a:pt x="42695" y="134"/>
                  </a:cubicBezTo>
                  <a:cubicBezTo>
                    <a:pt x="42645" y="102"/>
                    <a:pt x="42592" y="87"/>
                    <a:pt x="42535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8"/>
            <p:cNvSpPr/>
            <p:nvPr/>
          </p:nvSpPr>
          <p:spPr>
            <a:xfrm>
              <a:off x="2098455" y="2284780"/>
              <a:ext cx="312445" cy="1978745"/>
            </a:xfrm>
            <a:custGeom>
              <a:avLst/>
              <a:gdLst/>
              <a:ahLst/>
              <a:cxnLst/>
              <a:rect l="l" t="t" r="r" b="b"/>
              <a:pathLst>
                <a:path w="14311" h="90633" extrusionOk="0">
                  <a:moveTo>
                    <a:pt x="12443" y="1"/>
                  </a:moveTo>
                  <a:lnTo>
                    <a:pt x="3570" y="9875"/>
                  </a:lnTo>
                  <a:lnTo>
                    <a:pt x="2703" y="29155"/>
                  </a:lnTo>
                  <a:lnTo>
                    <a:pt x="1402" y="59177"/>
                  </a:lnTo>
                  <a:lnTo>
                    <a:pt x="1" y="90633"/>
                  </a:lnTo>
                  <a:lnTo>
                    <a:pt x="14311" y="90633"/>
                  </a:lnTo>
                  <a:lnTo>
                    <a:pt x="124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8"/>
            <p:cNvSpPr/>
            <p:nvPr/>
          </p:nvSpPr>
          <p:spPr>
            <a:xfrm>
              <a:off x="2163997" y="2104180"/>
              <a:ext cx="206121" cy="320457"/>
            </a:xfrm>
            <a:custGeom>
              <a:avLst/>
              <a:gdLst/>
              <a:ahLst/>
              <a:cxnLst/>
              <a:rect l="l" t="t" r="r" b="b"/>
              <a:pathLst>
                <a:path w="9441" h="14678" extrusionOk="0">
                  <a:moveTo>
                    <a:pt x="1469" y="0"/>
                  </a:moveTo>
                  <a:lnTo>
                    <a:pt x="835" y="14044"/>
                  </a:lnTo>
                  <a:cubicBezTo>
                    <a:pt x="835" y="14044"/>
                    <a:pt x="535" y="14277"/>
                    <a:pt x="1" y="14678"/>
                  </a:cubicBezTo>
                  <a:cubicBezTo>
                    <a:pt x="1302" y="13810"/>
                    <a:pt x="2970" y="12676"/>
                    <a:pt x="4271" y="11842"/>
                  </a:cubicBezTo>
                  <a:cubicBezTo>
                    <a:pt x="6005" y="10741"/>
                    <a:pt x="8173" y="8607"/>
                    <a:pt x="9441" y="7306"/>
                  </a:cubicBezTo>
                  <a:lnTo>
                    <a:pt x="9441" y="668"/>
                  </a:lnTo>
                  <a:lnTo>
                    <a:pt x="14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8"/>
            <p:cNvSpPr/>
            <p:nvPr/>
          </p:nvSpPr>
          <p:spPr>
            <a:xfrm>
              <a:off x="2310408" y="1791600"/>
              <a:ext cx="368511" cy="404949"/>
            </a:xfrm>
            <a:custGeom>
              <a:avLst/>
              <a:gdLst/>
              <a:ahLst/>
              <a:cxnLst/>
              <a:rect l="l" t="t" r="r" b="b"/>
              <a:pathLst>
                <a:path w="16879" h="18548" extrusionOk="0">
                  <a:moveTo>
                    <a:pt x="7000" y="1"/>
                  </a:moveTo>
                  <a:cubicBezTo>
                    <a:pt x="1173" y="1"/>
                    <a:pt x="1" y="5104"/>
                    <a:pt x="266" y="7879"/>
                  </a:cubicBezTo>
                  <a:cubicBezTo>
                    <a:pt x="600" y="10982"/>
                    <a:pt x="2601" y="13117"/>
                    <a:pt x="2535" y="13450"/>
                  </a:cubicBezTo>
                  <a:cubicBezTo>
                    <a:pt x="2501" y="13784"/>
                    <a:pt x="3902" y="16085"/>
                    <a:pt x="3902" y="16085"/>
                  </a:cubicBezTo>
                  <a:lnTo>
                    <a:pt x="5137" y="14217"/>
                  </a:lnTo>
                  <a:cubicBezTo>
                    <a:pt x="5324" y="14200"/>
                    <a:pt x="5501" y="14192"/>
                    <a:pt x="5670" y="14192"/>
                  </a:cubicBezTo>
                  <a:cubicBezTo>
                    <a:pt x="8479" y="14192"/>
                    <a:pt x="8806" y="16419"/>
                    <a:pt x="8806" y="16419"/>
                  </a:cubicBezTo>
                  <a:lnTo>
                    <a:pt x="7472" y="18053"/>
                  </a:lnTo>
                  <a:cubicBezTo>
                    <a:pt x="7757" y="18209"/>
                    <a:pt x="8751" y="18547"/>
                    <a:pt x="9382" y="18547"/>
                  </a:cubicBezTo>
                  <a:cubicBezTo>
                    <a:pt x="9561" y="18547"/>
                    <a:pt x="9711" y="18520"/>
                    <a:pt x="9807" y="18454"/>
                  </a:cubicBezTo>
                  <a:cubicBezTo>
                    <a:pt x="10540" y="18020"/>
                    <a:pt x="12042" y="14718"/>
                    <a:pt x="12042" y="14718"/>
                  </a:cubicBezTo>
                  <a:lnTo>
                    <a:pt x="14043" y="14217"/>
                  </a:lnTo>
                  <a:lnTo>
                    <a:pt x="14110" y="14217"/>
                  </a:lnTo>
                  <a:lnTo>
                    <a:pt x="15110" y="13950"/>
                  </a:lnTo>
                  <a:lnTo>
                    <a:pt x="15978" y="13584"/>
                  </a:lnTo>
                  <a:lnTo>
                    <a:pt x="16878" y="13083"/>
                  </a:lnTo>
                  <a:cubicBezTo>
                    <a:pt x="11174" y="12149"/>
                    <a:pt x="4836" y="9080"/>
                    <a:pt x="5870" y="4811"/>
                  </a:cubicBezTo>
                  <a:cubicBezTo>
                    <a:pt x="6938" y="541"/>
                    <a:pt x="9506" y="274"/>
                    <a:pt x="9506" y="274"/>
                  </a:cubicBezTo>
                  <a:cubicBezTo>
                    <a:pt x="8588" y="87"/>
                    <a:pt x="7755" y="1"/>
                    <a:pt x="70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8"/>
            <p:cNvSpPr/>
            <p:nvPr/>
          </p:nvSpPr>
          <p:spPr>
            <a:xfrm>
              <a:off x="2287090" y="1951241"/>
              <a:ext cx="95408" cy="387461"/>
            </a:xfrm>
            <a:custGeom>
              <a:avLst/>
              <a:gdLst/>
              <a:ahLst/>
              <a:cxnLst/>
              <a:rect l="l" t="t" r="r" b="b"/>
              <a:pathLst>
                <a:path w="4370" h="17747" extrusionOk="0">
                  <a:moveTo>
                    <a:pt x="0" y="0"/>
                  </a:moveTo>
                  <a:lnTo>
                    <a:pt x="0" y="1034"/>
                  </a:lnTo>
                  <a:cubicBezTo>
                    <a:pt x="167" y="1368"/>
                    <a:pt x="134" y="7939"/>
                    <a:pt x="34" y="17746"/>
                  </a:cubicBezTo>
                  <a:cubicBezTo>
                    <a:pt x="1401" y="16679"/>
                    <a:pt x="2735" y="15545"/>
                    <a:pt x="4003" y="14344"/>
                  </a:cubicBezTo>
                  <a:lnTo>
                    <a:pt x="4003" y="7172"/>
                  </a:lnTo>
                  <a:lnTo>
                    <a:pt x="4370" y="43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8"/>
            <p:cNvSpPr/>
            <p:nvPr/>
          </p:nvSpPr>
          <p:spPr>
            <a:xfrm>
              <a:off x="2255760" y="2293535"/>
              <a:ext cx="155142" cy="2192114"/>
            </a:xfrm>
            <a:custGeom>
              <a:avLst/>
              <a:gdLst/>
              <a:ahLst/>
              <a:cxnLst/>
              <a:rect l="l" t="t" r="r" b="b"/>
              <a:pathLst>
                <a:path w="7106" h="100406" extrusionOk="0">
                  <a:moveTo>
                    <a:pt x="5205" y="0"/>
                  </a:moveTo>
                  <a:lnTo>
                    <a:pt x="2069" y="3002"/>
                  </a:lnTo>
                  <a:cubicBezTo>
                    <a:pt x="1735" y="32490"/>
                    <a:pt x="168" y="90598"/>
                    <a:pt x="1" y="100405"/>
                  </a:cubicBezTo>
                  <a:lnTo>
                    <a:pt x="7106" y="100405"/>
                  </a:lnTo>
                  <a:lnTo>
                    <a:pt x="5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8"/>
            <p:cNvSpPr/>
            <p:nvPr/>
          </p:nvSpPr>
          <p:spPr>
            <a:xfrm>
              <a:off x="2638118" y="2041542"/>
              <a:ext cx="656918" cy="560266"/>
            </a:xfrm>
            <a:custGeom>
              <a:avLst/>
              <a:gdLst/>
              <a:ahLst/>
              <a:cxnLst/>
              <a:rect l="l" t="t" r="r" b="b"/>
              <a:pathLst>
                <a:path w="30089" h="25662" extrusionOk="0">
                  <a:moveTo>
                    <a:pt x="4403" y="1"/>
                  </a:moveTo>
                  <a:cubicBezTo>
                    <a:pt x="3103" y="1035"/>
                    <a:pt x="1601" y="1735"/>
                    <a:pt x="0" y="2035"/>
                  </a:cubicBezTo>
                  <a:lnTo>
                    <a:pt x="534" y="2302"/>
                  </a:lnTo>
                  <a:cubicBezTo>
                    <a:pt x="534" y="2302"/>
                    <a:pt x="27286" y="25661"/>
                    <a:pt x="28942" y="25661"/>
                  </a:cubicBezTo>
                  <a:cubicBezTo>
                    <a:pt x="28960" y="25661"/>
                    <a:pt x="28976" y="25658"/>
                    <a:pt x="28988" y="25652"/>
                  </a:cubicBezTo>
                  <a:cubicBezTo>
                    <a:pt x="30088" y="25085"/>
                    <a:pt x="27587" y="22450"/>
                    <a:pt x="27587" y="22450"/>
                  </a:cubicBezTo>
                  <a:lnTo>
                    <a:pt x="20748" y="15745"/>
                  </a:lnTo>
                  <a:cubicBezTo>
                    <a:pt x="20748" y="15745"/>
                    <a:pt x="13477" y="9574"/>
                    <a:pt x="12209" y="7206"/>
                  </a:cubicBezTo>
                  <a:cubicBezTo>
                    <a:pt x="10908" y="4804"/>
                    <a:pt x="8106" y="1502"/>
                    <a:pt x="44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8"/>
            <p:cNvSpPr/>
            <p:nvPr/>
          </p:nvSpPr>
          <p:spPr>
            <a:xfrm>
              <a:off x="1780919" y="1897642"/>
              <a:ext cx="586290" cy="215290"/>
            </a:xfrm>
            <a:custGeom>
              <a:avLst/>
              <a:gdLst/>
              <a:ahLst/>
              <a:cxnLst/>
              <a:rect l="l" t="t" r="r" b="b"/>
              <a:pathLst>
                <a:path w="26854" h="9861" extrusionOk="0">
                  <a:moveTo>
                    <a:pt x="8024" y="1"/>
                  </a:moveTo>
                  <a:cubicBezTo>
                    <a:pt x="5124" y="1"/>
                    <a:pt x="2822" y="109"/>
                    <a:pt x="2169" y="421"/>
                  </a:cubicBezTo>
                  <a:cubicBezTo>
                    <a:pt x="1" y="1421"/>
                    <a:pt x="34" y="6525"/>
                    <a:pt x="701" y="8326"/>
                  </a:cubicBezTo>
                  <a:lnTo>
                    <a:pt x="26787" y="9861"/>
                  </a:lnTo>
                  <a:lnTo>
                    <a:pt x="26787" y="8660"/>
                  </a:lnTo>
                  <a:lnTo>
                    <a:pt x="26853" y="8326"/>
                  </a:lnTo>
                  <a:cubicBezTo>
                    <a:pt x="26853" y="8326"/>
                    <a:pt x="24185" y="6425"/>
                    <a:pt x="24719" y="587"/>
                  </a:cubicBezTo>
                  <a:cubicBezTo>
                    <a:pt x="24719" y="587"/>
                    <a:pt x="14759" y="1"/>
                    <a:pt x="80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8"/>
            <p:cNvSpPr/>
            <p:nvPr/>
          </p:nvSpPr>
          <p:spPr>
            <a:xfrm>
              <a:off x="1767819" y="2102717"/>
              <a:ext cx="689689" cy="763264"/>
            </a:xfrm>
            <a:custGeom>
              <a:avLst/>
              <a:gdLst/>
              <a:ahLst/>
              <a:cxnLst/>
              <a:rect l="l" t="t" r="r" b="b"/>
              <a:pathLst>
                <a:path w="31590" h="34960" extrusionOk="0">
                  <a:moveTo>
                    <a:pt x="29989" y="1"/>
                  </a:moveTo>
                  <a:cubicBezTo>
                    <a:pt x="28021" y="3436"/>
                    <a:pt x="25252" y="6305"/>
                    <a:pt x="21883" y="8340"/>
                  </a:cubicBezTo>
                  <a:cubicBezTo>
                    <a:pt x="19448" y="9808"/>
                    <a:pt x="14177" y="12043"/>
                    <a:pt x="9274" y="19815"/>
                  </a:cubicBezTo>
                  <a:cubicBezTo>
                    <a:pt x="5938" y="25085"/>
                    <a:pt x="1" y="34959"/>
                    <a:pt x="1" y="34959"/>
                  </a:cubicBezTo>
                  <a:cubicBezTo>
                    <a:pt x="8373" y="24919"/>
                    <a:pt x="12576" y="16079"/>
                    <a:pt x="22884" y="11876"/>
                  </a:cubicBezTo>
                  <a:cubicBezTo>
                    <a:pt x="28488" y="9574"/>
                    <a:pt x="31590" y="234"/>
                    <a:pt x="31590" y="234"/>
                  </a:cubicBezTo>
                  <a:lnTo>
                    <a:pt x="299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8"/>
            <p:cNvSpPr/>
            <p:nvPr/>
          </p:nvSpPr>
          <p:spPr>
            <a:xfrm>
              <a:off x="2414528" y="636255"/>
              <a:ext cx="204505" cy="1088503"/>
            </a:xfrm>
            <a:custGeom>
              <a:avLst/>
              <a:gdLst/>
              <a:ahLst/>
              <a:cxnLst/>
              <a:rect l="l" t="t" r="r" b="b"/>
              <a:pathLst>
                <a:path w="9367" h="49857" extrusionOk="0">
                  <a:moveTo>
                    <a:pt x="9221" y="1"/>
                  </a:moveTo>
                  <a:lnTo>
                    <a:pt x="9221" y="1"/>
                  </a:lnTo>
                  <a:cubicBezTo>
                    <a:pt x="9219" y="1"/>
                    <a:pt x="9214" y="7"/>
                    <a:pt x="9207" y="21"/>
                  </a:cubicBezTo>
                  <a:cubicBezTo>
                    <a:pt x="5605" y="6258"/>
                    <a:pt x="1" y="28808"/>
                    <a:pt x="434" y="35179"/>
                  </a:cubicBezTo>
                  <a:cubicBezTo>
                    <a:pt x="901" y="41550"/>
                    <a:pt x="1302" y="40917"/>
                    <a:pt x="2402" y="43085"/>
                  </a:cubicBezTo>
                  <a:cubicBezTo>
                    <a:pt x="4704" y="47621"/>
                    <a:pt x="3803" y="49589"/>
                    <a:pt x="3803" y="49589"/>
                  </a:cubicBezTo>
                  <a:lnTo>
                    <a:pt x="3070" y="49756"/>
                  </a:lnTo>
                  <a:lnTo>
                    <a:pt x="3070" y="49856"/>
                  </a:lnTo>
                  <a:lnTo>
                    <a:pt x="6038" y="49856"/>
                  </a:lnTo>
                  <a:cubicBezTo>
                    <a:pt x="6038" y="49856"/>
                    <a:pt x="6872" y="45353"/>
                    <a:pt x="4771" y="38215"/>
                  </a:cubicBezTo>
                  <a:cubicBezTo>
                    <a:pt x="963" y="25149"/>
                    <a:pt x="9367" y="1"/>
                    <a:pt x="92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8"/>
            <p:cNvSpPr/>
            <p:nvPr/>
          </p:nvSpPr>
          <p:spPr>
            <a:xfrm>
              <a:off x="2303836" y="1791011"/>
              <a:ext cx="153679" cy="288429"/>
            </a:xfrm>
            <a:custGeom>
              <a:avLst/>
              <a:gdLst/>
              <a:ahLst/>
              <a:cxnLst/>
              <a:rect l="l" t="t" r="r" b="b"/>
              <a:pathLst>
                <a:path w="7039" h="13211" fill="none" extrusionOk="0">
                  <a:moveTo>
                    <a:pt x="7039" y="1"/>
                  </a:moveTo>
                  <a:cubicBezTo>
                    <a:pt x="4637" y="101"/>
                    <a:pt x="2802" y="635"/>
                    <a:pt x="1668" y="2903"/>
                  </a:cubicBezTo>
                  <a:cubicBezTo>
                    <a:pt x="0" y="6239"/>
                    <a:pt x="167" y="10708"/>
                    <a:pt x="2902" y="13210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8"/>
            <p:cNvSpPr/>
            <p:nvPr/>
          </p:nvSpPr>
          <p:spPr>
            <a:xfrm>
              <a:off x="2573296" y="1834720"/>
              <a:ext cx="191558" cy="278212"/>
            </a:xfrm>
            <a:custGeom>
              <a:avLst/>
              <a:gdLst/>
              <a:ahLst/>
              <a:cxnLst/>
              <a:rect l="l" t="t" r="r" b="b"/>
              <a:pathLst>
                <a:path w="8774" h="12743" fill="none" extrusionOk="0">
                  <a:moveTo>
                    <a:pt x="1" y="12743"/>
                  </a:moveTo>
                  <a:cubicBezTo>
                    <a:pt x="4470" y="11875"/>
                    <a:pt x="8473" y="9407"/>
                    <a:pt x="8640" y="7139"/>
                  </a:cubicBezTo>
                  <a:cubicBezTo>
                    <a:pt x="8773" y="4870"/>
                    <a:pt x="6138" y="1968"/>
                    <a:pt x="2502" y="0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8"/>
            <p:cNvSpPr/>
            <p:nvPr/>
          </p:nvSpPr>
          <p:spPr>
            <a:xfrm>
              <a:off x="2457495" y="1724748"/>
              <a:ext cx="177717" cy="114359"/>
            </a:xfrm>
            <a:custGeom>
              <a:avLst/>
              <a:gdLst/>
              <a:ahLst/>
              <a:cxnLst/>
              <a:rect l="l" t="t" r="r" b="b"/>
              <a:pathLst>
                <a:path w="8140" h="5238" fill="none" extrusionOk="0">
                  <a:moveTo>
                    <a:pt x="8140" y="5237"/>
                  </a:moveTo>
                  <a:lnTo>
                    <a:pt x="7606" y="0"/>
                  </a:lnTo>
                  <a:lnTo>
                    <a:pt x="468" y="0"/>
                  </a:lnTo>
                  <a:lnTo>
                    <a:pt x="1" y="3036"/>
                  </a:lnTo>
                  <a:cubicBezTo>
                    <a:pt x="1" y="3036"/>
                    <a:pt x="1368" y="2969"/>
                    <a:pt x="4070" y="3736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8"/>
            <p:cNvSpPr/>
            <p:nvPr/>
          </p:nvSpPr>
          <p:spPr>
            <a:xfrm>
              <a:off x="2381757" y="595188"/>
              <a:ext cx="315370" cy="1129570"/>
            </a:xfrm>
            <a:custGeom>
              <a:avLst/>
              <a:gdLst/>
              <a:ahLst/>
              <a:cxnLst/>
              <a:rect l="l" t="t" r="r" b="b"/>
              <a:pathLst>
                <a:path w="14445" h="51738" fill="none" extrusionOk="0">
                  <a:moveTo>
                    <a:pt x="5505" y="51737"/>
                  </a:moveTo>
                  <a:cubicBezTo>
                    <a:pt x="5505" y="51737"/>
                    <a:pt x="6038" y="48935"/>
                    <a:pt x="3036" y="43598"/>
                  </a:cubicBezTo>
                  <a:cubicBezTo>
                    <a:pt x="1" y="38228"/>
                    <a:pt x="3003" y="25585"/>
                    <a:pt x="5538" y="16479"/>
                  </a:cubicBezTo>
                  <a:cubicBezTo>
                    <a:pt x="8073" y="7372"/>
                    <a:pt x="10208" y="801"/>
                    <a:pt x="12309" y="401"/>
                  </a:cubicBezTo>
                  <a:cubicBezTo>
                    <a:pt x="14444" y="0"/>
                    <a:pt x="10541" y="23550"/>
                    <a:pt x="10308" y="33758"/>
                  </a:cubicBezTo>
                  <a:cubicBezTo>
                    <a:pt x="10074" y="43965"/>
                    <a:pt x="9274" y="46534"/>
                    <a:pt x="9708" y="51704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8"/>
            <p:cNvSpPr/>
            <p:nvPr/>
          </p:nvSpPr>
          <p:spPr>
            <a:xfrm>
              <a:off x="1719743" y="2087434"/>
              <a:ext cx="784376" cy="855004"/>
            </a:xfrm>
            <a:custGeom>
              <a:avLst/>
              <a:gdLst/>
              <a:ahLst/>
              <a:cxnLst/>
              <a:rect l="l" t="t" r="r" b="b"/>
              <a:pathLst>
                <a:path w="35927" h="39162" fill="none" extrusionOk="0">
                  <a:moveTo>
                    <a:pt x="35860" y="2902"/>
                  </a:moveTo>
                  <a:cubicBezTo>
                    <a:pt x="35860" y="2902"/>
                    <a:pt x="34426" y="0"/>
                    <a:pt x="32191" y="701"/>
                  </a:cubicBezTo>
                  <a:cubicBezTo>
                    <a:pt x="30323" y="3403"/>
                    <a:pt x="28088" y="6471"/>
                    <a:pt x="25219" y="8306"/>
                  </a:cubicBezTo>
                  <a:cubicBezTo>
                    <a:pt x="22217" y="10274"/>
                    <a:pt x="19048" y="11709"/>
                    <a:pt x="16479" y="14210"/>
                  </a:cubicBezTo>
                  <a:cubicBezTo>
                    <a:pt x="14044" y="16679"/>
                    <a:pt x="11943" y="19481"/>
                    <a:pt x="10242" y="22516"/>
                  </a:cubicBezTo>
                  <a:cubicBezTo>
                    <a:pt x="7206" y="27587"/>
                    <a:pt x="4738" y="32990"/>
                    <a:pt x="701" y="37427"/>
                  </a:cubicBezTo>
                  <a:cubicBezTo>
                    <a:pt x="368" y="37794"/>
                    <a:pt x="1" y="38328"/>
                    <a:pt x="268" y="38728"/>
                  </a:cubicBezTo>
                  <a:cubicBezTo>
                    <a:pt x="535" y="39162"/>
                    <a:pt x="1369" y="39061"/>
                    <a:pt x="1902" y="38795"/>
                  </a:cubicBezTo>
                  <a:cubicBezTo>
                    <a:pt x="5171" y="37160"/>
                    <a:pt x="7206" y="34125"/>
                    <a:pt x="9508" y="31523"/>
                  </a:cubicBezTo>
                  <a:cubicBezTo>
                    <a:pt x="11342" y="29455"/>
                    <a:pt x="13144" y="27420"/>
                    <a:pt x="14978" y="25352"/>
                  </a:cubicBezTo>
                  <a:cubicBezTo>
                    <a:pt x="19181" y="20648"/>
                    <a:pt x="23418" y="15945"/>
                    <a:pt x="27721" y="11275"/>
                  </a:cubicBezTo>
                  <a:cubicBezTo>
                    <a:pt x="29322" y="9540"/>
                    <a:pt x="30956" y="7772"/>
                    <a:pt x="32624" y="6071"/>
                  </a:cubicBezTo>
                  <a:cubicBezTo>
                    <a:pt x="32858" y="5838"/>
                    <a:pt x="35927" y="3069"/>
                    <a:pt x="35860" y="2902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8"/>
            <p:cNvSpPr/>
            <p:nvPr/>
          </p:nvSpPr>
          <p:spPr>
            <a:xfrm>
              <a:off x="2365732" y="2029883"/>
              <a:ext cx="29889" cy="99076"/>
            </a:xfrm>
            <a:custGeom>
              <a:avLst/>
              <a:gdLst/>
              <a:ahLst/>
              <a:cxnLst/>
              <a:rect l="l" t="t" r="r" b="b"/>
              <a:pathLst>
                <a:path w="1369" h="4538" fill="none" extrusionOk="0">
                  <a:moveTo>
                    <a:pt x="868" y="4538"/>
                  </a:moveTo>
                  <a:cubicBezTo>
                    <a:pt x="868" y="4538"/>
                    <a:pt x="67" y="3203"/>
                    <a:pt x="34" y="2569"/>
                  </a:cubicBezTo>
                  <a:cubicBezTo>
                    <a:pt x="1" y="1969"/>
                    <a:pt x="1368" y="1"/>
                    <a:pt x="1368" y="1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8"/>
            <p:cNvSpPr/>
            <p:nvPr/>
          </p:nvSpPr>
          <p:spPr>
            <a:xfrm>
              <a:off x="2487362" y="2029883"/>
              <a:ext cx="91063" cy="173350"/>
            </a:xfrm>
            <a:custGeom>
              <a:avLst/>
              <a:gdLst/>
              <a:ahLst/>
              <a:cxnLst/>
              <a:rect l="l" t="t" r="r" b="b"/>
              <a:pathLst>
                <a:path w="4171" h="7940" fill="none" extrusionOk="0">
                  <a:moveTo>
                    <a:pt x="0" y="7306"/>
                  </a:moveTo>
                  <a:cubicBezTo>
                    <a:pt x="0" y="7306"/>
                    <a:pt x="1368" y="7940"/>
                    <a:pt x="1902" y="7306"/>
                  </a:cubicBezTo>
                  <a:cubicBezTo>
                    <a:pt x="2402" y="6672"/>
                    <a:pt x="4170" y="3437"/>
                    <a:pt x="4170" y="3437"/>
                  </a:cubicBezTo>
                  <a:cubicBezTo>
                    <a:pt x="4170" y="3437"/>
                    <a:pt x="1802" y="401"/>
                    <a:pt x="0" y="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8"/>
            <p:cNvSpPr/>
            <p:nvPr/>
          </p:nvSpPr>
          <p:spPr>
            <a:xfrm>
              <a:off x="2646851" y="2043725"/>
              <a:ext cx="654014" cy="557886"/>
            </a:xfrm>
            <a:custGeom>
              <a:avLst/>
              <a:gdLst/>
              <a:ahLst/>
              <a:cxnLst/>
              <a:rect l="l" t="t" r="r" b="b"/>
              <a:pathLst>
                <a:path w="29956" h="25553" fill="none" extrusionOk="0">
                  <a:moveTo>
                    <a:pt x="1" y="2202"/>
                  </a:moveTo>
                  <a:cubicBezTo>
                    <a:pt x="5404" y="6939"/>
                    <a:pt x="26953" y="25552"/>
                    <a:pt x="28354" y="25552"/>
                  </a:cubicBezTo>
                  <a:cubicBezTo>
                    <a:pt x="29955" y="25552"/>
                    <a:pt x="27687" y="22917"/>
                    <a:pt x="26520" y="21583"/>
                  </a:cubicBezTo>
                  <a:cubicBezTo>
                    <a:pt x="25352" y="20215"/>
                    <a:pt x="14244" y="11209"/>
                    <a:pt x="11175" y="6205"/>
                  </a:cubicBezTo>
                  <a:cubicBezTo>
                    <a:pt x="9407" y="3403"/>
                    <a:pt x="6839" y="1235"/>
                    <a:pt x="3770" y="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8"/>
            <p:cNvSpPr/>
            <p:nvPr/>
          </p:nvSpPr>
          <p:spPr>
            <a:xfrm>
              <a:off x="1770723" y="1809962"/>
              <a:ext cx="605219" cy="302970"/>
            </a:xfrm>
            <a:custGeom>
              <a:avLst/>
              <a:gdLst/>
              <a:ahLst/>
              <a:cxnLst/>
              <a:rect l="l" t="t" r="r" b="b"/>
              <a:pathLst>
                <a:path w="27721" h="13877" fill="none" extrusionOk="0">
                  <a:moveTo>
                    <a:pt x="27721" y="13877"/>
                  </a:moveTo>
                  <a:lnTo>
                    <a:pt x="21783" y="13543"/>
                  </a:lnTo>
                  <a:lnTo>
                    <a:pt x="18614" y="13343"/>
                  </a:lnTo>
                  <a:lnTo>
                    <a:pt x="11142" y="12909"/>
                  </a:lnTo>
                  <a:lnTo>
                    <a:pt x="8007" y="12743"/>
                  </a:lnTo>
                  <a:lnTo>
                    <a:pt x="1168" y="12309"/>
                  </a:lnTo>
                  <a:cubicBezTo>
                    <a:pt x="1168" y="12309"/>
                    <a:pt x="1" y="6071"/>
                    <a:pt x="2636" y="4403"/>
                  </a:cubicBezTo>
                  <a:cubicBezTo>
                    <a:pt x="4404" y="3269"/>
                    <a:pt x="9808" y="1735"/>
                    <a:pt x="13911" y="801"/>
                  </a:cubicBezTo>
                  <a:cubicBezTo>
                    <a:pt x="15379" y="434"/>
                    <a:pt x="16880" y="167"/>
                    <a:pt x="18414" y="33"/>
                  </a:cubicBezTo>
                  <a:cubicBezTo>
                    <a:pt x="19315" y="0"/>
                    <a:pt x="20249" y="67"/>
                    <a:pt x="21183" y="133"/>
                  </a:cubicBezTo>
                  <a:cubicBezTo>
                    <a:pt x="22517" y="267"/>
                    <a:pt x="23918" y="434"/>
                    <a:pt x="25052" y="567"/>
                  </a:cubicBezTo>
                  <a:cubicBezTo>
                    <a:pt x="25586" y="634"/>
                    <a:pt x="26487" y="667"/>
                    <a:pt x="26853" y="701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8"/>
            <p:cNvSpPr/>
            <p:nvPr/>
          </p:nvSpPr>
          <p:spPr>
            <a:xfrm>
              <a:off x="2190218" y="2110009"/>
              <a:ext cx="8755" cy="205378"/>
            </a:xfrm>
            <a:custGeom>
              <a:avLst/>
              <a:gdLst/>
              <a:ahLst/>
              <a:cxnLst/>
              <a:rect l="l" t="t" r="r" b="b"/>
              <a:pathLst>
                <a:path w="401" h="9407" fill="none" extrusionOk="0">
                  <a:moveTo>
                    <a:pt x="1" y="9407"/>
                  </a:moveTo>
                  <a:lnTo>
                    <a:pt x="401" y="0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8"/>
            <p:cNvSpPr/>
            <p:nvPr/>
          </p:nvSpPr>
          <p:spPr>
            <a:xfrm>
              <a:off x="2098455" y="2284780"/>
              <a:ext cx="312445" cy="2200869"/>
            </a:xfrm>
            <a:custGeom>
              <a:avLst/>
              <a:gdLst/>
              <a:ahLst/>
              <a:cxnLst/>
              <a:rect l="l" t="t" r="r" b="b"/>
              <a:pathLst>
                <a:path w="14311" h="100807" fill="none" extrusionOk="0">
                  <a:moveTo>
                    <a:pt x="12443" y="1"/>
                  </a:moveTo>
                  <a:cubicBezTo>
                    <a:pt x="12776" y="28154"/>
                    <a:pt x="14311" y="100806"/>
                    <a:pt x="14311" y="100806"/>
                  </a:cubicBezTo>
                  <a:lnTo>
                    <a:pt x="1" y="100806"/>
                  </a:lnTo>
                  <a:lnTo>
                    <a:pt x="3570" y="9875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8"/>
            <p:cNvSpPr/>
            <p:nvPr/>
          </p:nvSpPr>
          <p:spPr>
            <a:xfrm>
              <a:off x="1944796" y="1811228"/>
              <a:ext cx="288407" cy="280591"/>
            </a:xfrm>
            <a:custGeom>
              <a:avLst/>
              <a:gdLst/>
              <a:ahLst/>
              <a:cxnLst/>
              <a:rect l="l" t="t" r="r" b="b"/>
              <a:pathLst>
                <a:path w="13210" h="12852" extrusionOk="0">
                  <a:moveTo>
                    <a:pt x="10937" y="0"/>
                  </a:moveTo>
                  <a:cubicBezTo>
                    <a:pt x="10772" y="0"/>
                    <a:pt x="10607" y="3"/>
                    <a:pt x="10441" y="9"/>
                  </a:cubicBezTo>
                  <a:cubicBezTo>
                    <a:pt x="8907" y="142"/>
                    <a:pt x="7406" y="376"/>
                    <a:pt x="5938" y="776"/>
                  </a:cubicBezTo>
                  <a:cubicBezTo>
                    <a:pt x="3936" y="1577"/>
                    <a:pt x="1868" y="2577"/>
                    <a:pt x="1034" y="3578"/>
                  </a:cubicBezTo>
                  <a:cubicBezTo>
                    <a:pt x="34" y="5279"/>
                    <a:pt x="0" y="10116"/>
                    <a:pt x="34" y="12685"/>
                  </a:cubicBezTo>
                  <a:lnTo>
                    <a:pt x="3169" y="12851"/>
                  </a:lnTo>
                  <a:cubicBezTo>
                    <a:pt x="3103" y="10783"/>
                    <a:pt x="3069" y="5813"/>
                    <a:pt x="4070" y="4112"/>
                  </a:cubicBezTo>
                  <a:cubicBezTo>
                    <a:pt x="4804" y="2878"/>
                    <a:pt x="11509" y="676"/>
                    <a:pt x="13210" y="142"/>
                  </a:cubicBezTo>
                  <a:cubicBezTo>
                    <a:pt x="12469" y="60"/>
                    <a:pt x="11705" y="0"/>
                    <a:pt x="10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8"/>
            <p:cNvSpPr/>
            <p:nvPr/>
          </p:nvSpPr>
          <p:spPr>
            <a:xfrm>
              <a:off x="2177119" y="1823061"/>
              <a:ext cx="179900" cy="282600"/>
            </a:xfrm>
            <a:custGeom>
              <a:avLst/>
              <a:gdLst/>
              <a:ahLst/>
              <a:cxnLst/>
              <a:rect l="l" t="t" r="r" b="b"/>
              <a:pathLst>
                <a:path w="8240" h="12944" extrusionOk="0">
                  <a:moveTo>
                    <a:pt x="6472" y="0"/>
                  </a:moveTo>
                  <a:cubicBezTo>
                    <a:pt x="6472" y="0"/>
                    <a:pt x="801" y="1902"/>
                    <a:pt x="401" y="3670"/>
                  </a:cubicBezTo>
                  <a:cubicBezTo>
                    <a:pt x="67" y="5071"/>
                    <a:pt x="0" y="10475"/>
                    <a:pt x="0" y="12743"/>
                  </a:cubicBezTo>
                  <a:lnTo>
                    <a:pt x="3169" y="12943"/>
                  </a:lnTo>
                  <a:cubicBezTo>
                    <a:pt x="3102" y="11142"/>
                    <a:pt x="2902" y="5671"/>
                    <a:pt x="3536" y="4037"/>
                  </a:cubicBezTo>
                  <a:cubicBezTo>
                    <a:pt x="4237" y="2102"/>
                    <a:pt x="8239" y="267"/>
                    <a:pt x="8239" y="267"/>
                  </a:cubicBezTo>
                  <a:lnTo>
                    <a:pt x="7839" y="201"/>
                  </a:lnTo>
                  <a:lnTo>
                    <a:pt x="6472" y="0"/>
                  </a:lnTo>
                  <a:close/>
                </a:path>
              </a:pathLst>
            </a:custGeom>
            <a:solidFill>
              <a:srgbClr val="DE4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8"/>
            <p:cNvSpPr/>
            <p:nvPr/>
          </p:nvSpPr>
          <p:spPr>
            <a:xfrm>
              <a:off x="2255040" y="2746521"/>
              <a:ext cx="127458" cy="316091"/>
            </a:xfrm>
            <a:custGeom>
              <a:avLst/>
              <a:gdLst/>
              <a:ahLst/>
              <a:cxnLst/>
              <a:rect l="l" t="t" r="r" b="b"/>
              <a:pathLst>
                <a:path w="5838" h="14478" fill="none" extrusionOk="0">
                  <a:moveTo>
                    <a:pt x="5604" y="0"/>
                  </a:moveTo>
                  <a:cubicBezTo>
                    <a:pt x="3736" y="401"/>
                    <a:pt x="1868" y="668"/>
                    <a:pt x="0" y="768"/>
                  </a:cubicBezTo>
                  <a:lnTo>
                    <a:pt x="0" y="14244"/>
                  </a:lnTo>
                  <a:cubicBezTo>
                    <a:pt x="1935" y="14477"/>
                    <a:pt x="3937" y="14377"/>
                    <a:pt x="5838" y="13910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8"/>
            <p:cNvSpPr/>
            <p:nvPr/>
          </p:nvSpPr>
          <p:spPr>
            <a:xfrm>
              <a:off x="2112297" y="4401181"/>
              <a:ext cx="87417" cy="141300"/>
            </a:xfrm>
            <a:custGeom>
              <a:avLst/>
              <a:gdLst/>
              <a:ahLst/>
              <a:cxnLst/>
              <a:rect l="l" t="t" r="r" b="b"/>
              <a:pathLst>
                <a:path w="4004" h="6472" fill="none" extrusionOk="0">
                  <a:moveTo>
                    <a:pt x="4003" y="6471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2535416" y="4104758"/>
              <a:ext cx="45914" cy="434074"/>
            </a:xfrm>
            <a:custGeom>
              <a:avLst/>
              <a:gdLst/>
              <a:ahLst/>
              <a:cxnLst/>
              <a:rect l="l" t="t" r="r" b="b"/>
              <a:pathLst>
                <a:path w="2103" h="19882" fill="none" extrusionOk="0">
                  <a:moveTo>
                    <a:pt x="1" y="19882"/>
                  </a:moveTo>
                  <a:lnTo>
                    <a:pt x="2102" y="1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2801252" y="4377864"/>
              <a:ext cx="45171" cy="164617"/>
            </a:xfrm>
            <a:custGeom>
              <a:avLst/>
              <a:gdLst/>
              <a:ahLst/>
              <a:cxnLst/>
              <a:rect l="l" t="t" r="r" b="b"/>
              <a:pathLst>
                <a:path w="2069" h="7540" fill="none" extrusionOk="0">
                  <a:moveTo>
                    <a:pt x="0" y="7539"/>
                  </a:moveTo>
                  <a:lnTo>
                    <a:pt x="2068" y="1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3128242" y="4435393"/>
              <a:ext cx="44451" cy="107088"/>
            </a:xfrm>
            <a:custGeom>
              <a:avLst/>
              <a:gdLst/>
              <a:ahLst/>
              <a:cxnLst/>
              <a:rect l="l" t="t" r="r" b="b"/>
              <a:pathLst>
                <a:path w="2036" h="4905" fill="none" extrusionOk="0">
                  <a:moveTo>
                    <a:pt x="1" y="4904"/>
                  </a:moveTo>
                  <a:lnTo>
                    <a:pt x="2035" y="1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2059134" y="4404806"/>
              <a:ext cx="153679" cy="80868"/>
            </a:xfrm>
            <a:custGeom>
              <a:avLst/>
              <a:gdLst/>
              <a:ahLst/>
              <a:cxnLst/>
              <a:rect l="l" t="t" r="r" b="b"/>
              <a:pathLst>
                <a:path w="7039" h="3704" fill="none" extrusionOk="0">
                  <a:moveTo>
                    <a:pt x="7039" y="1"/>
                  </a:moveTo>
                  <a:lnTo>
                    <a:pt x="4904" y="3703"/>
                  </a:lnTo>
                  <a:lnTo>
                    <a:pt x="0" y="1769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8"/>
            <p:cNvSpPr/>
            <p:nvPr/>
          </p:nvSpPr>
          <p:spPr>
            <a:xfrm>
              <a:off x="2512121" y="4139712"/>
              <a:ext cx="126738" cy="96150"/>
            </a:xfrm>
            <a:custGeom>
              <a:avLst/>
              <a:gdLst/>
              <a:ahLst/>
              <a:cxnLst/>
              <a:rect l="l" t="t" r="r" b="b"/>
              <a:pathLst>
                <a:path w="5805" h="4404" fill="none" extrusionOk="0">
                  <a:moveTo>
                    <a:pt x="1" y="1"/>
                  </a:moveTo>
                  <a:lnTo>
                    <a:pt x="2469" y="4404"/>
                  </a:lnTo>
                  <a:lnTo>
                    <a:pt x="5805" y="334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8"/>
            <p:cNvSpPr/>
            <p:nvPr/>
          </p:nvSpPr>
          <p:spPr>
            <a:xfrm>
              <a:off x="2481533" y="4293393"/>
              <a:ext cx="138396" cy="84492"/>
            </a:xfrm>
            <a:custGeom>
              <a:avLst/>
              <a:gdLst/>
              <a:ahLst/>
              <a:cxnLst/>
              <a:rect l="l" t="t" r="r" b="b"/>
              <a:pathLst>
                <a:path w="6339" h="3870" fill="none" extrusionOk="0">
                  <a:moveTo>
                    <a:pt x="1" y="0"/>
                  </a:moveTo>
                  <a:lnTo>
                    <a:pt x="3169" y="3870"/>
                  </a:lnTo>
                  <a:lnTo>
                    <a:pt x="6338" y="1401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8"/>
            <p:cNvSpPr/>
            <p:nvPr/>
          </p:nvSpPr>
          <p:spPr>
            <a:xfrm>
              <a:off x="2826731" y="4396793"/>
              <a:ext cx="92526" cy="53926"/>
            </a:xfrm>
            <a:custGeom>
              <a:avLst/>
              <a:gdLst/>
              <a:ahLst/>
              <a:cxnLst/>
              <a:rect l="l" t="t" r="r" b="b"/>
              <a:pathLst>
                <a:path w="4238" h="2470" fill="none" extrusionOk="0">
                  <a:moveTo>
                    <a:pt x="1" y="2469"/>
                  </a:moveTo>
                  <a:lnTo>
                    <a:pt x="4237" y="1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8"/>
            <p:cNvSpPr/>
            <p:nvPr/>
          </p:nvSpPr>
          <p:spPr>
            <a:xfrm>
              <a:off x="2773568" y="4362581"/>
              <a:ext cx="45914" cy="118725"/>
            </a:xfrm>
            <a:custGeom>
              <a:avLst/>
              <a:gdLst/>
              <a:ahLst/>
              <a:cxnLst/>
              <a:rect l="l" t="t" r="r" b="b"/>
              <a:pathLst>
                <a:path w="2103" h="5438" fill="none" extrusionOk="0">
                  <a:moveTo>
                    <a:pt x="2102" y="5437"/>
                  </a:move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8"/>
            <p:cNvSpPr/>
            <p:nvPr/>
          </p:nvSpPr>
          <p:spPr>
            <a:xfrm>
              <a:off x="3126779" y="4415744"/>
              <a:ext cx="22618" cy="77222"/>
            </a:xfrm>
            <a:custGeom>
              <a:avLst/>
              <a:gdLst/>
              <a:ahLst/>
              <a:cxnLst/>
              <a:rect l="l" t="t" r="r" b="b"/>
              <a:pathLst>
                <a:path w="1036" h="3537" fill="none" extrusionOk="0">
                  <a:moveTo>
                    <a:pt x="1035" y="3536"/>
                  </a:move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8"/>
            <p:cNvSpPr/>
            <p:nvPr/>
          </p:nvSpPr>
          <p:spPr>
            <a:xfrm>
              <a:off x="3142084" y="4481286"/>
              <a:ext cx="64843" cy="26963"/>
            </a:xfrm>
            <a:custGeom>
              <a:avLst/>
              <a:gdLst/>
              <a:ahLst/>
              <a:cxnLst/>
              <a:rect l="l" t="t" r="r" b="b"/>
              <a:pathLst>
                <a:path w="2970" h="1235" fill="none" extrusionOk="0">
                  <a:moveTo>
                    <a:pt x="0" y="1235"/>
                  </a:moveTo>
                  <a:lnTo>
                    <a:pt x="2969" y="0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8"/>
            <p:cNvSpPr/>
            <p:nvPr/>
          </p:nvSpPr>
          <p:spPr>
            <a:xfrm>
              <a:off x="3082371" y="1196003"/>
              <a:ext cx="1551221" cy="497432"/>
            </a:xfrm>
            <a:custGeom>
              <a:avLst/>
              <a:gdLst/>
              <a:ahLst/>
              <a:cxnLst/>
              <a:rect l="l" t="t" r="r" b="b"/>
              <a:pathLst>
                <a:path w="71051" h="22784" fill="none" extrusionOk="0">
                  <a:moveTo>
                    <a:pt x="53038" y="22784"/>
                  </a:moveTo>
                  <a:lnTo>
                    <a:pt x="70217" y="22784"/>
                  </a:lnTo>
                  <a:cubicBezTo>
                    <a:pt x="70217" y="22784"/>
                    <a:pt x="71051" y="20249"/>
                    <a:pt x="68015" y="18581"/>
                  </a:cubicBezTo>
                  <a:cubicBezTo>
                    <a:pt x="64980" y="16913"/>
                    <a:pt x="63579" y="18281"/>
                    <a:pt x="62478" y="16913"/>
                  </a:cubicBezTo>
                  <a:cubicBezTo>
                    <a:pt x="61344" y="15512"/>
                    <a:pt x="65514" y="11909"/>
                    <a:pt x="57208" y="8307"/>
                  </a:cubicBezTo>
                  <a:cubicBezTo>
                    <a:pt x="57208" y="8307"/>
                    <a:pt x="56641" y="501"/>
                    <a:pt x="45266" y="268"/>
                  </a:cubicBezTo>
                  <a:cubicBezTo>
                    <a:pt x="33891" y="1"/>
                    <a:pt x="36927" y="8040"/>
                    <a:pt x="33891" y="10008"/>
                  </a:cubicBezTo>
                  <a:cubicBezTo>
                    <a:pt x="30856" y="11943"/>
                    <a:pt x="29988" y="8874"/>
                    <a:pt x="26953" y="10842"/>
                  </a:cubicBezTo>
                  <a:cubicBezTo>
                    <a:pt x="23884" y="12777"/>
                    <a:pt x="25285" y="16680"/>
                    <a:pt x="22783" y="17213"/>
                  </a:cubicBezTo>
                  <a:cubicBezTo>
                    <a:pt x="20281" y="17747"/>
                    <a:pt x="16946" y="14711"/>
                    <a:pt x="13877" y="16680"/>
                  </a:cubicBezTo>
                  <a:cubicBezTo>
                    <a:pt x="10841" y="18614"/>
                    <a:pt x="10841" y="20282"/>
                    <a:pt x="9440" y="20282"/>
                  </a:cubicBezTo>
                  <a:cubicBezTo>
                    <a:pt x="8039" y="20282"/>
                    <a:pt x="5271" y="19148"/>
                    <a:pt x="3603" y="20282"/>
                  </a:cubicBezTo>
                  <a:cubicBezTo>
                    <a:pt x="1935" y="21383"/>
                    <a:pt x="0" y="22784"/>
                    <a:pt x="0" y="22784"/>
                  </a:cubicBezTo>
                  <a:lnTo>
                    <a:pt x="49502" y="22784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8"/>
            <p:cNvSpPr/>
            <p:nvPr/>
          </p:nvSpPr>
          <p:spPr>
            <a:xfrm>
              <a:off x="888067" y="2500357"/>
              <a:ext cx="869567" cy="278954"/>
            </a:xfrm>
            <a:custGeom>
              <a:avLst/>
              <a:gdLst/>
              <a:ahLst/>
              <a:cxnLst/>
              <a:rect l="l" t="t" r="r" b="b"/>
              <a:pathLst>
                <a:path w="39829" h="12777" fill="none" extrusionOk="0">
                  <a:moveTo>
                    <a:pt x="467" y="12777"/>
                  </a:moveTo>
                  <a:lnTo>
                    <a:pt x="39829" y="12777"/>
                  </a:lnTo>
                  <a:cubicBezTo>
                    <a:pt x="39829" y="12777"/>
                    <a:pt x="38761" y="11976"/>
                    <a:pt x="37794" y="11376"/>
                  </a:cubicBezTo>
                  <a:cubicBezTo>
                    <a:pt x="36860" y="10742"/>
                    <a:pt x="35292" y="11376"/>
                    <a:pt x="34525" y="11376"/>
                  </a:cubicBezTo>
                  <a:cubicBezTo>
                    <a:pt x="33758" y="11376"/>
                    <a:pt x="33724" y="10408"/>
                    <a:pt x="32023" y="9341"/>
                  </a:cubicBezTo>
                  <a:cubicBezTo>
                    <a:pt x="30288" y="8240"/>
                    <a:pt x="28454" y="9941"/>
                    <a:pt x="27053" y="9641"/>
                  </a:cubicBezTo>
                  <a:cubicBezTo>
                    <a:pt x="25652" y="9341"/>
                    <a:pt x="26419" y="7139"/>
                    <a:pt x="24718" y="6072"/>
                  </a:cubicBezTo>
                  <a:cubicBezTo>
                    <a:pt x="23017" y="5004"/>
                    <a:pt x="22550" y="6706"/>
                    <a:pt x="20815" y="5605"/>
                  </a:cubicBezTo>
                  <a:cubicBezTo>
                    <a:pt x="19114" y="4504"/>
                    <a:pt x="20815" y="1"/>
                    <a:pt x="14444" y="134"/>
                  </a:cubicBezTo>
                  <a:cubicBezTo>
                    <a:pt x="8073" y="301"/>
                    <a:pt x="7772" y="4671"/>
                    <a:pt x="7772" y="4671"/>
                  </a:cubicBezTo>
                  <a:cubicBezTo>
                    <a:pt x="3102" y="6672"/>
                    <a:pt x="5437" y="8707"/>
                    <a:pt x="4804" y="9474"/>
                  </a:cubicBezTo>
                  <a:cubicBezTo>
                    <a:pt x="4203" y="10241"/>
                    <a:pt x="3403" y="9474"/>
                    <a:pt x="1701" y="10408"/>
                  </a:cubicBezTo>
                  <a:cubicBezTo>
                    <a:pt x="0" y="11342"/>
                    <a:pt x="467" y="12777"/>
                    <a:pt x="467" y="12777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8"/>
            <p:cNvSpPr/>
            <p:nvPr/>
          </p:nvSpPr>
          <p:spPr>
            <a:xfrm>
              <a:off x="3754559" y="2177014"/>
              <a:ext cx="812060" cy="128179"/>
            </a:xfrm>
            <a:custGeom>
              <a:avLst/>
              <a:gdLst/>
              <a:ahLst/>
              <a:cxnLst/>
              <a:rect l="l" t="t" r="r" b="b"/>
              <a:pathLst>
                <a:path w="37195" h="5871" fill="none" extrusionOk="0">
                  <a:moveTo>
                    <a:pt x="1" y="67"/>
                  </a:moveTo>
                  <a:cubicBezTo>
                    <a:pt x="3437" y="0"/>
                    <a:pt x="6839" y="434"/>
                    <a:pt x="10175" y="1301"/>
                  </a:cubicBezTo>
                  <a:cubicBezTo>
                    <a:pt x="14811" y="2535"/>
                    <a:pt x="19281" y="4570"/>
                    <a:pt x="24051" y="5204"/>
                  </a:cubicBezTo>
                  <a:cubicBezTo>
                    <a:pt x="28821" y="5871"/>
                    <a:pt x="34259" y="4804"/>
                    <a:pt x="37194" y="967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8"/>
            <p:cNvSpPr/>
            <p:nvPr/>
          </p:nvSpPr>
          <p:spPr>
            <a:xfrm>
              <a:off x="3361285" y="2184284"/>
              <a:ext cx="319016" cy="133309"/>
            </a:xfrm>
            <a:custGeom>
              <a:avLst/>
              <a:gdLst/>
              <a:ahLst/>
              <a:cxnLst/>
              <a:rect l="l" t="t" r="r" b="b"/>
              <a:pathLst>
                <a:path w="14612" h="6106" fill="none" extrusionOk="0">
                  <a:moveTo>
                    <a:pt x="1" y="6105"/>
                  </a:moveTo>
                  <a:cubicBezTo>
                    <a:pt x="4104" y="2603"/>
                    <a:pt x="9241" y="634"/>
                    <a:pt x="14611" y="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8"/>
            <p:cNvSpPr/>
            <p:nvPr/>
          </p:nvSpPr>
          <p:spPr>
            <a:xfrm>
              <a:off x="3361285" y="2282597"/>
              <a:ext cx="977376" cy="167543"/>
            </a:xfrm>
            <a:custGeom>
              <a:avLst/>
              <a:gdLst/>
              <a:ahLst/>
              <a:cxnLst/>
              <a:rect l="l" t="t" r="r" b="b"/>
              <a:pathLst>
                <a:path w="44767" h="7674" fill="none" extrusionOk="0">
                  <a:moveTo>
                    <a:pt x="1" y="7673"/>
                  </a:moveTo>
                  <a:cubicBezTo>
                    <a:pt x="7573" y="1235"/>
                    <a:pt x="18581" y="1"/>
                    <a:pt x="28188" y="2536"/>
                  </a:cubicBezTo>
                  <a:cubicBezTo>
                    <a:pt x="32824" y="3770"/>
                    <a:pt x="37294" y="5772"/>
                    <a:pt x="42064" y="6439"/>
                  </a:cubicBezTo>
                  <a:cubicBezTo>
                    <a:pt x="42965" y="6572"/>
                    <a:pt x="43866" y="6606"/>
                    <a:pt x="44766" y="6606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4142746" y="2463219"/>
              <a:ext cx="423878" cy="106346"/>
            </a:xfrm>
            <a:custGeom>
              <a:avLst/>
              <a:gdLst/>
              <a:ahLst/>
              <a:cxnLst/>
              <a:rect l="l" t="t" r="r" b="b"/>
              <a:pathLst>
                <a:path w="19415" h="4871" fill="none" extrusionOk="0">
                  <a:moveTo>
                    <a:pt x="0" y="2702"/>
                  </a:moveTo>
                  <a:cubicBezTo>
                    <a:pt x="2035" y="3403"/>
                    <a:pt x="4136" y="3903"/>
                    <a:pt x="6271" y="4237"/>
                  </a:cubicBezTo>
                  <a:cubicBezTo>
                    <a:pt x="11075" y="4871"/>
                    <a:pt x="16479" y="3837"/>
                    <a:pt x="19414" y="0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3833223" y="2445731"/>
              <a:ext cx="281858" cy="67768"/>
            </a:xfrm>
            <a:custGeom>
              <a:avLst/>
              <a:gdLst/>
              <a:ahLst/>
              <a:cxnLst/>
              <a:rect l="l" t="t" r="r" b="b"/>
              <a:pathLst>
                <a:path w="12910" h="3104" fill="none" extrusionOk="0">
                  <a:moveTo>
                    <a:pt x="0" y="1"/>
                  </a:moveTo>
                  <a:cubicBezTo>
                    <a:pt x="2235" y="168"/>
                    <a:pt x="4404" y="568"/>
                    <a:pt x="6572" y="1135"/>
                  </a:cubicBezTo>
                  <a:cubicBezTo>
                    <a:pt x="8707" y="1669"/>
                    <a:pt x="10808" y="2436"/>
                    <a:pt x="12910" y="3103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8"/>
            <p:cNvSpPr/>
            <p:nvPr/>
          </p:nvSpPr>
          <p:spPr>
            <a:xfrm>
              <a:off x="3361285" y="2445011"/>
              <a:ext cx="366349" cy="137676"/>
            </a:xfrm>
            <a:custGeom>
              <a:avLst/>
              <a:gdLst/>
              <a:ahLst/>
              <a:cxnLst/>
              <a:rect l="l" t="t" r="r" b="b"/>
              <a:pathLst>
                <a:path w="16780" h="6306" fill="none" extrusionOk="0">
                  <a:moveTo>
                    <a:pt x="1" y="6305"/>
                  </a:moveTo>
                  <a:cubicBezTo>
                    <a:pt x="4671" y="2336"/>
                    <a:pt x="10642" y="334"/>
                    <a:pt x="16780" y="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8"/>
            <p:cNvSpPr/>
            <p:nvPr/>
          </p:nvSpPr>
          <p:spPr>
            <a:xfrm>
              <a:off x="1440488" y="1112512"/>
              <a:ext cx="423880" cy="135979"/>
            </a:xfrm>
            <a:custGeom>
              <a:avLst/>
              <a:gdLst/>
              <a:ahLst/>
              <a:cxnLst/>
              <a:rect l="l" t="t" r="r" b="b"/>
              <a:pathLst>
                <a:path w="39829" h="12777" fill="none" extrusionOk="0">
                  <a:moveTo>
                    <a:pt x="467" y="12777"/>
                  </a:moveTo>
                  <a:lnTo>
                    <a:pt x="39829" y="12777"/>
                  </a:lnTo>
                  <a:cubicBezTo>
                    <a:pt x="39829" y="12777"/>
                    <a:pt x="38761" y="11976"/>
                    <a:pt x="37794" y="11376"/>
                  </a:cubicBezTo>
                  <a:cubicBezTo>
                    <a:pt x="36860" y="10742"/>
                    <a:pt x="35292" y="11376"/>
                    <a:pt x="34525" y="11376"/>
                  </a:cubicBezTo>
                  <a:cubicBezTo>
                    <a:pt x="33758" y="11376"/>
                    <a:pt x="33724" y="10408"/>
                    <a:pt x="32023" y="9341"/>
                  </a:cubicBezTo>
                  <a:cubicBezTo>
                    <a:pt x="30288" y="8240"/>
                    <a:pt x="28454" y="9941"/>
                    <a:pt x="27053" y="9641"/>
                  </a:cubicBezTo>
                  <a:cubicBezTo>
                    <a:pt x="25652" y="9341"/>
                    <a:pt x="26419" y="7139"/>
                    <a:pt x="24718" y="6072"/>
                  </a:cubicBezTo>
                  <a:cubicBezTo>
                    <a:pt x="23017" y="5004"/>
                    <a:pt x="22550" y="6706"/>
                    <a:pt x="20815" y="5605"/>
                  </a:cubicBezTo>
                  <a:cubicBezTo>
                    <a:pt x="19114" y="4504"/>
                    <a:pt x="20815" y="1"/>
                    <a:pt x="14444" y="134"/>
                  </a:cubicBezTo>
                  <a:cubicBezTo>
                    <a:pt x="8073" y="301"/>
                    <a:pt x="7772" y="4671"/>
                    <a:pt x="7772" y="4671"/>
                  </a:cubicBezTo>
                  <a:cubicBezTo>
                    <a:pt x="3102" y="6672"/>
                    <a:pt x="5437" y="8707"/>
                    <a:pt x="4804" y="9474"/>
                  </a:cubicBezTo>
                  <a:cubicBezTo>
                    <a:pt x="4203" y="10241"/>
                    <a:pt x="3403" y="9474"/>
                    <a:pt x="1701" y="10408"/>
                  </a:cubicBezTo>
                  <a:cubicBezTo>
                    <a:pt x="0" y="11342"/>
                    <a:pt x="467" y="12777"/>
                    <a:pt x="467" y="12777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8"/>
            <p:cNvSpPr/>
            <p:nvPr/>
          </p:nvSpPr>
          <p:spPr>
            <a:xfrm>
              <a:off x="3253165" y="3586277"/>
              <a:ext cx="416536" cy="133571"/>
            </a:xfrm>
            <a:custGeom>
              <a:avLst/>
              <a:gdLst/>
              <a:ahLst/>
              <a:cxnLst/>
              <a:rect l="l" t="t" r="r" b="b"/>
              <a:pathLst>
                <a:path w="71051" h="22784" fill="none" extrusionOk="0">
                  <a:moveTo>
                    <a:pt x="53038" y="22784"/>
                  </a:moveTo>
                  <a:lnTo>
                    <a:pt x="70217" y="22784"/>
                  </a:lnTo>
                  <a:cubicBezTo>
                    <a:pt x="70217" y="22784"/>
                    <a:pt x="71051" y="20249"/>
                    <a:pt x="68015" y="18581"/>
                  </a:cubicBezTo>
                  <a:cubicBezTo>
                    <a:pt x="64980" y="16913"/>
                    <a:pt x="63579" y="18281"/>
                    <a:pt x="62478" y="16913"/>
                  </a:cubicBezTo>
                  <a:cubicBezTo>
                    <a:pt x="61344" y="15512"/>
                    <a:pt x="65514" y="11909"/>
                    <a:pt x="57208" y="8307"/>
                  </a:cubicBezTo>
                  <a:cubicBezTo>
                    <a:pt x="57208" y="8307"/>
                    <a:pt x="56641" y="501"/>
                    <a:pt x="45266" y="268"/>
                  </a:cubicBezTo>
                  <a:cubicBezTo>
                    <a:pt x="33891" y="1"/>
                    <a:pt x="36927" y="8040"/>
                    <a:pt x="33891" y="10008"/>
                  </a:cubicBezTo>
                  <a:cubicBezTo>
                    <a:pt x="30856" y="11943"/>
                    <a:pt x="29988" y="8874"/>
                    <a:pt x="26953" y="10842"/>
                  </a:cubicBezTo>
                  <a:cubicBezTo>
                    <a:pt x="23884" y="12777"/>
                    <a:pt x="25285" y="16680"/>
                    <a:pt x="22783" y="17213"/>
                  </a:cubicBezTo>
                  <a:cubicBezTo>
                    <a:pt x="20281" y="17747"/>
                    <a:pt x="16946" y="14711"/>
                    <a:pt x="13877" y="16680"/>
                  </a:cubicBezTo>
                  <a:cubicBezTo>
                    <a:pt x="10841" y="18614"/>
                    <a:pt x="10841" y="20282"/>
                    <a:pt x="9440" y="20282"/>
                  </a:cubicBezTo>
                  <a:cubicBezTo>
                    <a:pt x="8039" y="20282"/>
                    <a:pt x="5271" y="19148"/>
                    <a:pt x="3603" y="20282"/>
                  </a:cubicBezTo>
                  <a:cubicBezTo>
                    <a:pt x="1935" y="21383"/>
                    <a:pt x="0" y="22784"/>
                    <a:pt x="0" y="22784"/>
                  </a:cubicBezTo>
                  <a:lnTo>
                    <a:pt x="49502" y="22784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7" name="Google Shape;207;p28"/>
            <p:cNvGrpSpPr/>
            <p:nvPr/>
          </p:nvGrpSpPr>
          <p:grpSpPr>
            <a:xfrm>
              <a:off x="668987" y="3829462"/>
              <a:ext cx="604501" cy="203419"/>
              <a:chOff x="538575" y="3826537"/>
              <a:chExt cx="604501" cy="203419"/>
            </a:xfrm>
          </p:grpSpPr>
          <p:sp>
            <p:nvSpPr>
              <p:cNvPr id="208" name="Google Shape;208;p28"/>
              <p:cNvSpPr/>
              <p:nvPr/>
            </p:nvSpPr>
            <p:spPr>
              <a:xfrm>
                <a:off x="735790" y="3826537"/>
                <a:ext cx="407285" cy="64273"/>
              </a:xfrm>
              <a:custGeom>
                <a:avLst/>
                <a:gdLst/>
                <a:ahLst/>
                <a:cxnLst/>
                <a:rect l="l" t="t" r="r" b="b"/>
                <a:pathLst>
                  <a:path w="37195" h="5871" fill="none" extrusionOk="0">
                    <a:moveTo>
                      <a:pt x="1" y="67"/>
                    </a:moveTo>
                    <a:cubicBezTo>
                      <a:pt x="3437" y="0"/>
                      <a:pt x="6839" y="434"/>
                      <a:pt x="10175" y="1301"/>
                    </a:cubicBezTo>
                    <a:cubicBezTo>
                      <a:pt x="14811" y="2535"/>
                      <a:pt x="19281" y="4570"/>
                      <a:pt x="24051" y="5204"/>
                    </a:cubicBezTo>
                    <a:cubicBezTo>
                      <a:pt x="28821" y="5871"/>
                      <a:pt x="34259" y="4804"/>
                      <a:pt x="37194" y="967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8"/>
              <p:cNvSpPr/>
              <p:nvPr/>
            </p:nvSpPr>
            <p:spPr>
              <a:xfrm>
                <a:off x="538575" y="3830183"/>
                <a:ext cx="160001" cy="66845"/>
              </a:xfrm>
              <a:custGeom>
                <a:avLst/>
                <a:gdLst/>
                <a:ahLst/>
                <a:cxnLst/>
                <a:rect l="l" t="t" r="r" b="b"/>
                <a:pathLst>
                  <a:path w="14612" h="6106" fill="none" extrusionOk="0">
                    <a:moveTo>
                      <a:pt x="1" y="6105"/>
                    </a:moveTo>
                    <a:cubicBezTo>
                      <a:pt x="4104" y="2603"/>
                      <a:pt x="9241" y="634"/>
                      <a:pt x="14611" y="1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8"/>
              <p:cNvSpPr/>
              <p:nvPr/>
            </p:nvSpPr>
            <p:spPr>
              <a:xfrm>
                <a:off x="1053527" y="3903588"/>
                <a:ext cx="89505" cy="46757"/>
              </a:xfrm>
              <a:custGeom>
                <a:avLst/>
                <a:gdLst/>
                <a:ahLst/>
                <a:cxnLst/>
                <a:rect l="l" t="t" r="r" b="b"/>
                <a:pathLst>
                  <a:path w="8174" h="4271" fill="none" extrusionOk="0">
                    <a:moveTo>
                      <a:pt x="1" y="4270"/>
                    </a:moveTo>
                    <a:cubicBezTo>
                      <a:pt x="3203" y="3870"/>
                      <a:pt x="6238" y="2536"/>
                      <a:pt x="8173" y="0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8"/>
              <p:cNvSpPr/>
              <p:nvPr/>
            </p:nvSpPr>
            <p:spPr>
              <a:xfrm>
                <a:off x="538575" y="3879481"/>
                <a:ext cx="490199" cy="84011"/>
              </a:xfrm>
              <a:custGeom>
                <a:avLst/>
                <a:gdLst/>
                <a:ahLst/>
                <a:cxnLst/>
                <a:rect l="l" t="t" r="r" b="b"/>
                <a:pathLst>
                  <a:path w="44767" h="7674" fill="none" extrusionOk="0">
                    <a:moveTo>
                      <a:pt x="1" y="7673"/>
                    </a:moveTo>
                    <a:cubicBezTo>
                      <a:pt x="7573" y="1235"/>
                      <a:pt x="18581" y="1"/>
                      <a:pt x="28188" y="2536"/>
                    </a:cubicBezTo>
                    <a:cubicBezTo>
                      <a:pt x="32824" y="3770"/>
                      <a:pt x="37294" y="5772"/>
                      <a:pt x="42064" y="6439"/>
                    </a:cubicBezTo>
                    <a:cubicBezTo>
                      <a:pt x="42965" y="6572"/>
                      <a:pt x="43866" y="6606"/>
                      <a:pt x="44766" y="6606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8"/>
              <p:cNvSpPr/>
              <p:nvPr/>
            </p:nvSpPr>
            <p:spPr>
              <a:xfrm>
                <a:off x="930454" y="3970052"/>
                <a:ext cx="212594" cy="53325"/>
              </a:xfrm>
              <a:custGeom>
                <a:avLst/>
                <a:gdLst/>
                <a:ahLst/>
                <a:cxnLst/>
                <a:rect l="l" t="t" r="r" b="b"/>
                <a:pathLst>
                  <a:path w="19415" h="4871" fill="none" extrusionOk="0">
                    <a:moveTo>
                      <a:pt x="0" y="2702"/>
                    </a:moveTo>
                    <a:cubicBezTo>
                      <a:pt x="2035" y="3403"/>
                      <a:pt x="4136" y="3903"/>
                      <a:pt x="6271" y="4237"/>
                    </a:cubicBezTo>
                    <a:cubicBezTo>
                      <a:pt x="11075" y="4871"/>
                      <a:pt x="16479" y="3837"/>
                      <a:pt x="19414" y="0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8"/>
              <p:cNvSpPr/>
              <p:nvPr/>
            </p:nvSpPr>
            <p:spPr>
              <a:xfrm>
                <a:off x="775238" y="3961283"/>
                <a:ext cx="141365" cy="33981"/>
              </a:xfrm>
              <a:custGeom>
                <a:avLst/>
                <a:gdLst/>
                <a:ahLst/>
                <a:cxnLst/>
                <a:rect l="l" t="t" r="r" b="b"/>
                <a:pathLst>
                  <a:path w="12910" h="3104" fill="none" extrusionOk="0">
                    <a:moveTo>
                      <a:pt x="0" y="1"/>
                    </a:moveTo>
                    <a:cubicBezTo>
                      <a:pt x="2235" y="168"/>
                      <a:pt x="4404" y="568"/>
                      <a:pt x="6572" y="1135"/>
                    </a:cubicBezTo>
                    <a:cubicBezTo>
                      <a:pt x="8707" y="1669"/>
                      <a:pt x="10808" y="2436"/>
                      <a:pt x="12910" y="3103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8"/>
              <p:cNvSpPr/>
              <p:nvPr/>
            </p:nvSpPr>
            <p:spPr>
              <a:xfrm>
                <a:off x="538575" y="3960921"/>
                <a:ext cx="183741" cy="69035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6306" fill="none" extrusionOk="0">
                    <a:moveTo>
                      <a:pt x="1" y="6305"/>
                    </a:moveTo>
                    <a:cubicBezTo>
                      <a:pt x="4671" y="2336"/>
                      <a:pt x="10642" y="334"/>
                      <a:pt x="16780" y="1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28"/>
            <p:cNvGrpSpPr/>
            <p:nvPr/>
          </p:nvGrpSpPr>
          <p:grpSpPr>
            <a:xfrm>
              <a:off x="3039405" y="723887"/>
              <a:ext cx="368504" cy="123984"/>
              <a:chOff x="538575" y="3826537"/>
              <a:chExt cx="604501" cy="203419"/>
            </a:xfrm>
          </p:grpSpPr>
          <p:sp>
            <p:nvSpPr>
              <p:cNvPr id="216" name="Google Shape;216;p28"/>
              <p:cNvSpPr/>
              <p:nvPr/>
            </p:nvSpPr>
            <p:spPr>
              <a:xfrm>
                <a:off x="735790" y="3826537"/>
                <a:ext cx="407285" cy="64273"/>
              </a:xfrm>
              <a:custGeom>
                <a:avLst/>
                <a:gdLst/>
                <a:ahLst/>
                <a:cxnLst/>
                <a:rect l="l" t="t" r="r" b="b"/>
                <a:pathLst>
                  <a:path w="37195" h="5871" fill="none" extrusionOk="0">
                    <a:moveTo>
                      <a:pt x="1" y="67"/>
                    </a:moveTo>
                    <a:cubicBezTo>
                      <a:pt x="3437" y="0"/>
                      <a:pt x="6839" y="434"/>
                      <a:pt x="10175" y="1301"/>
                    </a:cubicBezTo>
                    <a:cubicBezTo>
                      <a:pt x="14811" y="2535"/>
                      <a:pt x="19281" y="4570"/>
                      <a:pt x="24051" y="5204"/>
                    </a:cubicBezTo>
                    <a:cubicBezTo>
                      <a:pt x="28821" y="5871"/>
                      <a:pt x="34259" y="4804"/>
                      <a:pt x="37194" y="967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8"/>
              <p:cNvSpPr/>
              <p:nvPr/>
            </p:nvSpPr>
            <p:spPr>
              <a:xfrm>
                <a:off x="538575" y="3830183"/>
                <a:ext cx="160001" cy="66845"/>
              </a:xfrm>
              <a:custGeom>
                <a:avLst/>
                <a:gdLst/>
                <a:ahLst/>
                <a:cxnLst/>
                <a:rect l="l" t="t" r="r" b="b"/>
                <a:pathLst>
                  <a:path w="14612" h="6106" fill="none" extrusionOk="0">
                    <a:moveTo>
                      <a:pt x="1" y="6105"/>
                    </a:moveTo>
                    <a:cubicBezTo>
                      <a:pt x="4104" y="2603"/>
                      <a:pt x="9241" y="634"/>
                      <a:pt x="14611" y="1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8"/>
              <p:cNvSpPr/>
              <p:nvPr/>
            </p:nvSpPr>
            <p:spPr>
              <a:xfrm>
                <a:off x="1053527" y="3903588"/>
                <a:ext cx="89505" cy="46757"/>
              </a:xfrm>
              <a:custGeom>
                <a:avLst/>
                <a:gdLst/>
                <a:ahLst/>
                <a:cxnLst/>
                <a:rect l="l" t="t" r="r" b="b"/>
                <a:pathLst>
                  <a:path w="8174" h="4271" fill="none" extrusionOk="0">
                    <a:moveTo>
                      <a:pt x="1" y="4270"/>
                    </a:moveTo>
                    <a:cubicBezTo>
                      <a:pt x="3203" y="3870"/>
                      <a:pt x="6238" y="2536"/>
                      <a:pt x="8173" y="0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8"/>
              <p:cNvSpPr/>
              <p:nvPr/>
            </p:nvSpPr>
            <p:spPr>
              <a:xfrm>
                <a:off x="538575" y="3879481"/>
                <a:ext cx="490199" cy="84011"/>
              </a:xfrm>
              <a:custGeom>
                <a:avLst/>
                <a:gdLst/>
                <a:ahLst/>
                <a:cxnLst/>
                <a:rect l="l" t="t" r="r" b="b"/>
                <a:pathLst>
                  <a:path w="44767" h="7674" fill="none" extrusionOk="0">
                    <a:moveTo>
                      <a:pt x="1" y="7673"/>
                    </a:moveTo>
                    <a:cubicBezTo>
                      <a:pt x="7573" y="1235"/>
                      <a:pt x="18581" y="1"/>
                      <a:pt x="28188" y="2536"/>
                    </a:cubicBezTo>
                    <a:cubicBezTo>
                      <a:pt x="32824" y="3770"/>
                      <a:pt x="37294" y="5772"/>
                      <a:pt x="42064" y="6439"/>
                    </a:cubicBezTo>
                    <a:cubicBezTo>
                      <a:pt x="42965" y="6572"/>
                      <a:pt x="43866" y="6606"/>
                      <a:pt x="44766" y="6606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8"/>
              <p:cNvSpPr/>
              <p:nvPr/>
            </p:nvSpPr>
            <p:spPr>
              <a:xfrm>
                <a:off x="930454" y="3970052"/>
                <a:ext cx="212594" cy="53325"/>
              </a:xfrm>
              <a:custGeom>
                <a:avLst/>
                <a:gdLst/>
                <a:ahLst/>
                <a:cxnLst/>
                <a:rect l="l" t="t" r="r" b="b"/>
                <a:pathLst>
                  <a:path w="19415" h="4871" fill="none" extrusionOk="0">
                    <a:moveTo>
                      <a:pt x="0" y="2702"/>
                    </a:moveTo>
                    <a:cubicBezTo>
                      <a:pt x="2035" y="3403"/>
                      <a:pt x="4136" y="3903"/>
                      <a:pt x="6271" y="4237"/>
                    </a:cubicBezTo>
                    <a:cubicBezTo>
                      <a:pt x="11075" y="4871"/>
                      <a:pt x="16479" y="3837"/>
                      <a:pt x="19414" y="0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8"/>
              <p:cNvSpPr/>
              <p:nvPr/>
            </p:nvSpPr>
            <p:spPr>
              <a:xfrm>
                <a:off x="775238" y="3961283"/>
                <a:ext cx="141365" cy="33981"/>
              </a:xfrm>
              <a:custGeom>
                <a:avLst/>
                <a:gdLst/>
                <a:ahLst/>
                <a:cxnLst/>
                <a:rect l="l" t="t" r="r" b="b"/>
                <a:pathLst>
                  <a:path w="12910" h="3104" fill="none" extrusionOk="0">
                    <a:moveTo>
                      <a:pt x="0" y="1"/>
                    </a:moveTo>
                    <a:cubicBezTo>
                      <a:pt x="2235" y="168"/>
                      <a:pt x="4404" y="568"/>
                      <a:pt x="6572" y="1135"/>
                    </a:cubicBezTo>
                    <a:cubicBezTo>
                      <a:pt x="8707" y="1669"/>
                      <a:pt x="10808" y="2436"/>
                      <a:pt x="12910" y="3103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8"/>
              <p:cNvSpPr/>
              <p:nvPr/>
            </p:nvSpPr>
            <p:spPr>
              <a:xfrm>
                <a:off x="538575" y="3960921"/>
                <a:ext cx="183741" cy="69035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6306" fill="none" extrusionOk="0">
                    <a:moveTo>
                      <a:pt x="1" y="6305"/>
                    </a:moveTo>
                    <a:cubicBezTo>
                      <a:pt x="4671" y="2336"/>
                      <a:pt x="10642" y="334"/>
                      <a:pt x="16780" y="1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ECCED2FF-3F02-994A-2CA4-53C4BBBE0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663" y="1268933"/>
            <a:ext cx="1712114" cy="171211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0" name="Google Shape;700;p32"/>
          <p:cNvGrpSpPr/>
          <p:nvPr/>
        </p:nvGrpSpPr>
        <p:grpSpPr>
          <a:xfrm>
            <a:off x="2833392" y="1859641"/>
            <a:ext cx="3476977" cy="2114611"/>
            <a:chOff x="2833392" y="1771591"/>
            <a:chExt cx="3476977" cy="2114611"/>
          </a:xfrm>
        </p:grpSpPr>
        <p:grpSp>
          <p:nvGrpSpPr>
            <p:cNvPr id="701" name="Google Shape;701;p32"/>
            <p:cNvGrpSpPr/>
            <p:nvPr/>
          </p:nvGrpSpPr>
          <p:grpSpPr>
            <a:xfrm>
              <a:off x="2833392" y="1771591"/>
              <a:ext cx="3476977" cy="2114611"/>
              <a:chOff x="2833392" y="1771591"/>
              <a:chExt cx="3476977" cy="2114611"/>
            </a:xfrm>
          </p:grpSpPr>
          <p:grpSp>
            <p:nvGrpSpPr>
              <p:cNvPr id="702" name="Google Shape;702;p32"/>
              <p:cNvGrpSpPr/>
              <p:nvPr/>
            </p:nvGrpSpPr>
            <p:grpSpPr>
              <a:xfrm>
                <a:off x="2833392" y="1771591"/>
                <a:ext cx="3476977" cy="2114611"/>
                <a:chOff x="3953084" y="1192896"/>
                <a:chExt cx="4742842" cy="2884478"/>
              </a:xfrm>
            </p:grpSpPr>
            <p:sp>
              <p:nvSpPr>
                <p:cNvPr id="703" name="Google Shape;703;p32"/>
                <p:cNvSpPr/>
                <p:nvPr/>
              </p:nvSpPr>
              <p:spPr>
                <a:xfrm>
                  <a:off x="3953096" y="1192896"/>
                  <a:ext cx="4742831" cy="2884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717" h="154873" extrusionOk="0">
                      <a:moveTo>
                        <a:pt x="143151" y="0"/>
                      </a:moveTo>
                      <a:cubicBezTo>
                        <a:pt x="129939" y="0"/>
                        <a:pt x="117001" y="3178"/>
                        <a:pt x="105777" y="11193"/>
                      </a:cubicBezTo>
                      <a:cubicBezTo>
                        <a:pt x="89637" y="22743"/>
                        <a:pt x="80488" y="41254"/>
                        <a:pt x="65686" y="54203"/>
                      </a:cubicBezTo>
                      <a:cubicBezTo>
                        <a:pt x="58330" y="60677"/>
                        <a:pt x="50275" y="62744"/>
                        <a:pt x="41521" y="66574"/>
                      </a:cubicBezTo>
                      <a:cubicBezTo>
                        <a:pt x="20183" y="75966"/>
                        <a:pt x="2341" y="94082"/>
                        <a:pt x="882" y="117973"/>
                      </a:cubicBezTo>
                      <a:cubicBezTo>
                        <a:pt x="0" y="130891"/>
                        <a:pt x="3070" y="143779"/>
                        <a:pt x="9697" y="154873"/>
                      </a:cubicBezTo>
                      <a:lnTo>
                        <a:pt x="238728" y="154873"/>
                      </a:lnTo>
                      <a:cubicBezTo>
                        <a:pt x="251464" y="134903"/>
                        <a:pt x="254716" y="109705"/>
                        <a:pt x="251069" y="86605"/>
                      </a:cubicBezTo>
                      <a:cubicBezTo>
                        <a:pt x="250400" y="82197"/>
                        <a:pt x="249367" y="77851"/>
                        <a:pt x="248029" y="73595"/>
                      </a:cubicBezTo>
                      <a:cubicBezTo>
                        <a:pt x="239093" y="45297"/>
                        <a:pt x="216144" y="22622"/>
                        <a:pt x="189001" y="10676"/>
                      </a:cubicBezTo>
                      <a:cubicBezTo>
                        <a:pt x="174939" y="4487"/>
                        <a:pt x="158851" y="0"/>
                        <a:pt x="14315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32"/>
                <p:cNvSpPr/>
                <p:nvPr/>
              </p:nvSpPr>
              <p:spPr>
                <a:xfrm>
                  <a:off x="4156290" y="1271028"/>
                  <a:ext cx="1279820" cy="11972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640" h="66081" extrusionOk="0">
                      <a:moveTo>
                        <a:pt x="35314" y="0"/>
                      </a:moveTo>
                      <a:cubicBezTo>
                        <a:pt x="22580" y="0"/>
                        <a:pt x="11011" y="7313"/>
                        <a:pt x="5502" y="18785"/>
                      </a:cubicBezTo>
                      <a:cubicBezTo>
                        <a:pt x="0" y="30305"/>
                        <a:pt x="1611" y="43983"/>
                        <a:pt x="9666" y="53892"/>
                      </a:cubicBezTo>
                      <a:lnTo>
                        <a:pt x="9666" y="53861"/>
                      </a:lnTo>
                      <a:cubicBezTo>
                        <a:pt x="9666" y="53861"/>
                        <a:pt x="26657" y="55533"/>
                        <a:pt x="35290" y="66081"/>
                      </a:cubicBezTo>
                      <a:cubicBezTo>
                        <a:pt x="35290" y="66081"/>
                        <a:pt x="44200" y="54101"/>
                        <a:pt x="60250" y="54101"/>
                      </a:cubicBezTo>
                      <a:cubicBezTo>
                        <a:pt x="60409" y="54101"/>
                        <a:pt x="60570" y="54102"/>
                        <a:pt x="60731" y="54105"/>
                      </a:cubicBezTo>
                      <a:cubicBezTo>
                        <a:pt x="68877" y="44287"/>
                        <a:pt x="70640" y="30639"/>
                        <a:pt x="65229" y="19059"/>
                      </a:cubicBezTo>
                      <a:cubicBezTo>
                        <a:pt x="59819" y="7478"/>
                        <a:pt x="48238" y="61"/>
                        <a:pt x="35472" y="1"/>
                      </a:cubicBezTo>
                      <a:cubicBezTo>
                        <a:pt x="35419" y="0"/>
                        <a:pt x="35367" y="0"/>
                        <a:pt x="35314" y="0"/>
                      </a:cubicBezTo>
                      <a:close/>
                    </a:path>
                  </a:pathLst>
                </a:custGeom>
                <a:solidFill>
                  <a:srgbClr val="92E3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5" name="Google Shape;705;p32"/>
                <p:cNvSpPr/>
                <p:nvPr/>
              </p:nvSpPr>
              <p:spPr>
                <a:xfrm>
                  <a:off x="4156290" y="1271028"/>
                  <a:ext cx="1279820" cy="11972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640" h="66081" extrusionOk="0">
                      <a:moveTo>
                        <a:pt x="35314" y="0"/>
                      </a:moveTo>
                      <a:cubicBezTo>
                        <a:pt x="22580" y="0"/>
                        <a:pt x="11011" y="7313"/>
                        <a:pt x="5502" y="18785"/>
                      </a:cubicBezTo>
                      <a:cubicBezTo>
                        <a:pt x="0" y="30305"/>
                        <a:pt x="1611" y="43983"/>
                        <a:pt x="9666" y="53892"/>
                      </a:cubicBezTo>
                      <a:lnTo>
                        <a:pt x="9666" y="53861"/>
                      </a:lnTo>
                      <a:cubicBezTo>
                        <a:pt x="9666" y="53861"/>
                        <a:pt x="26657" y="55533"/>
                        <a:pt x="35290" y="66081"/>
                      </a:cubicBezTo>
                      <a:cubicBezTo>
                        <a:pt x="35290" y="66081"/>
                        <a:pt x="44200" y="54101"/>
                        <a:pt x="60250" y="54101"/>
                      </a:cubicBezTo>
                      <a:cubicBezTo>
                        <a:pt x="60409" y="54101"/>
                        <a:pt x="60570" y="54102"/>
                        <a:pt x="60731" y="54105"/>
                      </a:cubicBezTo>
                      <a:cubicBezTo>
                        <a:pt x="68877" y="44287"/>
                        <a:pt x="70640" y="30639"/>
                        <a:pt x="65229" y="19059"/>
                      </a:cubicBezTo>
                      <a:cubicBezTo>
                        <a:pt x="59819" y="7478"/>
                        <a:pt x="48238" y="61"/>
                        <a:pt x="35472" y="1"/>
                      </a:cubicBezTo>
                      <a:cubicBezTo>
                        <a:pt x="35419" y="0"/>
                        <a:pt x="35367" y="0"/>
                        <a:pt x="3531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6" name="Google Shape;706;p32"/>
                <p:cNvSpPr/>
                <p:nvPr/>
              </p:nvSpPr>
              <p:spPr>
                <a:xfrm>
                  <a:off x="4504871" y="1548026"/>
                  <a:ext cx="587061" cy="2529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03" h="139608" extrusionOk="0">
                      <a:moveTo>
                        <a:pt x="15472" y="0"/>
                      </a:moveTo>
                      <a:lnTo>
                        <a:pt x="15229" y="22919"/>
                      </a:lnTo>
                      <a:cubicBezTo>
                        <a:pt x="9849" y="14712"/>
                        <a:pt x="1" y="12280"/>
                        <a:pt x="1" y="12280"/>
                      </a:cubicBezTo>
                      <a:lnTo>
                        <a:pt x="1" y="12280"/>
                      </a:lnTo>
                      <a:cubicBezTo>
                        <a:pt x="8694" y="15046"/>
                        <a:pt x="14013" y="23253"/>
                        <a:pt x="15229" y="25290"/>
                      </a:cubicBezTo>
                      <a:lnTo>
                        <a:pt x="15138" y="37113"/>
                      </a:lnTo>
                      <a:cubicBezTo>
                        <a:pt x="9727" y="29028"/>
                        <a:pt x="1" y="26627"/>
                        <a:pt x="1" y="26627"/>
                      </a:cubicBezTo>
                      <a:lnTo>
                        <a:pt x="1" y="26627"/>
                      </a:lnTo>
                      <a:cubicBezTo>
                        <a:pt x="8481" y="29302"/>
                        <a:pt x="13740" y="37205"/>
                        <a:pt x="15138" y="39484"/>
                      </a:cubicBezTo>
                      <a:lnTo>
                        <a:pt x="14895" y="139607"/>
                      </a:lnTo>
                      <a:lnTo>
                        <a:pt x="17782" y="139607"/>
                      </a:lnTo>
                      <a:lnTo>
                        <a:pt x="17083" y="46384"/>
                      </a:lnTo>
                      <a:cubicBezTo>
                        <a:pt x="18937" y="43588"/>
                        <a:pt x="24226" y="36597"/>
                        <a:pt x="32403" y="34074"/>
                      </a:cubicBezTo>
                      <a:lnTo>
                        <a:pt x="32403" y="34074"/>
                      </a:lnTo>
                      <a:cubicBezTo>
                        <a:pt x="32402" y="34074"/>
                        <a:pt x="22676" y="36384"/>
                        <a:pt x="17022" y="44135"/>
                      </a:cubicBezTo>
                      <a:lnTo>
                        <a:pt x="16688" y="32341"/>
                      </a:lnTo>
                      <a:cubicBezTo>
                        <a:pt x="18086" y="30123"/>
                        <a:pt x="23557" y="22159"/>
                        <a:pt x="32403" y="19484"/>
                      </a:cubicBezTo>
                      <a:lnTo>
                        <a:pt x="32403" y="19484"/>
                      </a:lnTo>
                      <a:cubicBezTo>
                        <a:pt x="32402" y="19484"/>
                        <a:pt x="22250" y="21886"/>
                        <a:pt x="16627" y="30062"/>
                      </a:cubicBezTo>
                      <a:lnTo>
                        <a:pt x="16323" y="18177"/>
                      </a:lnTo>
                      <a:lnTo>
                        <a:pt x="16354" y="18329"/>
                      </a:lnTo>
                      <a:cubicBezTo>
                        <a:pt x="16354" y="18329"/>
                        <a:pt x="22068" y="7995"/>
                        <a:pt x="32403" y="4833"/>
                      </a:cubicBezTo>
                      <a:lnTo>
                        <a:pt x="32403" y="4833"/>
                      </a:lnTo>
                      <a:cubicBezTo>
                        <a:pt x="32402" y="4834"/>
                        <a:pt x="21764" y="7357"/>
                        <a:pt x="16262" y="15989"/>
                      </a:cubicBezTo>
                      <a:lnTo>
                        <a:pt x="15472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7" name="Google Shape;707;p32"/>
                <p:cNvSpPr/>
                <p:nvPr/>
              </p:nvSpPr>
              <p:spPr>
                <a:xfrm>
                  <a:off x="4504871" y="1548026"/>
                  <a:ext cx="587061" cy="2529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03" h="139608" extrusionOk="0">
                      <a:moveTo>
                        <a:pt x="15472" y="0"/>
                      </a:moveTo>
                      <a:lnTo>
                        <a:pt x="15229" y="22919"/>
                      </a:lnTo>
                      <a:cubicBezTo>
                        <a:pt x="9849" y="14712"/>
                        <a:pt x="1" y="12280"/>
                        <a:pt x="1" y="12280"/>
                      </a:cubicBezTo>
                      <a:lnTo>
                        <a:pt x="1" y="12280"/>
                      </a:lnTo>
                      <a:cubicBezTo>
                        <a:pt x="8694" y="15046"/>
                        <a:pt x="14013" y="23253"/>
                        <a:pt x="15229" y="25290"/>
                      </a:cubicBezTo>
                      <a:lnTo>
                        <a:pt x="15138" y="37113"/>
                      </a:lnTo>
                      <a:cubicBezTo>
                        <a:pt x="9727" y="29028"/>
                        <a:pt x="1" y="26627"/>
                        <a:pt x="1" y="26627"/>
                      </a:cubicBezTo>
                      <a:lnTo>
                        <a:pt x="1" y="26627"/>
                      </a:lnTo>
                      <a:cubicBezTo>
                        <a:pt x="8481" y="29302"/>
                        <a:pt x="13740" y="37205"/>
                        <a:pt x="15138" y="39484"/>
                      </a:cubicBezTo>
                      <a:lnTo>
                        <a:pt x="14895" y="139607"/>
                      </a:lnTo>
                      <a:lnTo>
                        <a:pt x="17782" y="139607"/>
                      </a:lnTo>
                      <a:lnTo>
                        <a:pt x="17083" y="46384"/>
                      </a:lnTo>
                      <a:cubicBezTo>
                        <a:pt x="18937" y="43588"/>
                        <a:pt x="24226" y="36597"/>
                        <a:pt x="32403" y="34074"/>
                      </a:cubicBezTo>
                      <a:lnTo>
                        <a:pt x="32403" y="34074"/>
                      </a:lnTo>
                      <a:cubicBezTo>
                        <a:pt x="32402" y="34074"/>
                        <a:pt x="22676" y="36384"/>
                        <a:pt x="17022" y="44135"/>
                      </a:cubicBezTo>
                      <a:lnTo>
                        <a:pt x="16688" y="32341"/>
                      </a:lnTo>
                      <a:cubicBezTo>
                        <a:pt x="18086" y="30123"/>
                        <a:pt x="23557" y="22159"/>
                        <a:pt x="32403" y="19484"/>
                      </a:cubicBezTo>
                      <a:lnTo>
                        <a:pt x="32403" y="19484"/>
                      </a:lnTo>
                      <a:cubicBezTo>
                        <a:pt x="32402" y="19484"/>
                        <a:pt x="22250" y="21886"/>
                        <a:pt x="16627" y="30062"/>
                      </a:cubicBezTo>
                      <a:lnTo>
                        <a:pt x="16323" y="18177"/>
                      </a:lnTo>
                      <a:lnTo>
                        <a:pt x="16354" y="18329"/>
                      </a:lnTo>
                      <a:cubicBezTo>
                        <a:pt x="16354" y="18329"/>
                        <a:pt x="22068" y="7995"/>
                        <a:pt x="32403" y="4833"/>
                      </a:cubicBezTo>
                      <a:lnTo>
                        <a:pt x="32403" y="4833"/>
                      </a:lnTo>
                      <a:cubicBezTo>
                        <a:pt x="32402" y="4834"/>
                        <a:pt x="21764" y="7357"/>
                        <a:pt x="16262" y="15989"/>
                      </a:cubicBezTo>
                      <a:lnTo>
                        <a:pt x="1547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8" name="Google Shape;708;p32"/>
                <p:cNvSpPr/>
                <p:nvPr/>
              </p:nvSpPr>
              <p:spPr>
                <a:xfrm>
                  <a:off x="3953084" y="2438483"/>
                  <a:ext cx="1043586" cy="975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01" h="53863" extrusionOk="0">
                      <a:moveTo>
                        <a:pt x="28748" y="1"/>
                      </a:moveTo>
                      <a:cubicBezTo>
                        <a:pt x="18385" y="1"/>
                        <a:pt x="8975" y="5945"/>
                        <a:pt x="4499" y="15290"/>
                      </a:cubicBezTo>
                      <a:cubicBezTo>
                        <a:pt x="0" y="24682"/>
                        <a:pt x="1307" y="35838"/>
                        <a:pt x="7873" y="43923"/>
                      </a:cubicBezTo>
                      <a:lnTo>
                        <a:pt x="7873" y="43892"/>
                      </a:lnTo>
                      <a:cubicBezTo>
                        <a:pt x="7873" y="43892"/>
                        <a:pt x="21733" y="45260"/>
                        <a:pt x="28785" y="53862"/>
                      </a:cubicBezTo>
                      <a:cubicBezTo>
                        <a:pt x="28785" y="53862"/>
                        <a:pt x="36067" y="44103"/>
                        <a:pt x="49153" y="44103"/>
                      </a:cubicBezTo>
                      <a:cubicBezTo>
                        <a:pt x="49273" y="44103"/>
                        <a:pt x="49394" y="44103"/>
                        <a:pt x="49515" y="44105"/>
                      </a:cubicBezTo>
                      <a:cubicBezTo>
                        <a:pt x="56171" y="36081"/>
                        <a:pt x="57600" y="24956"/>
                        <a:pt x="53193" y="15533"/>
                      </a:cubicBezTo>
                      <a:cubicBezTo>
                        <a:pt x="48785" y="6080"/>
                        <a:pt x="39332" y="62"/>
                        <a:pt x="28907" y="1"/>
                      </a:cubicBezTo>
                      <a:cubicBezTo>
                        <a:pt x="28854" y="1"/>
                        <a:pt x="28801" y="1"/>
                        <a:pt x="28748" y="1"/>
                      </a:cubicBezTo>
                      <a:close/>
                    </a:path>
                  </a:pathLst>
                </a:custGeom>
                <a:solidFill>
                  <a:srgbClr val="92E3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32"/>
                <p:cNvSpPr/>
                <p:nvPr/>
              </p:nvSpPr>
              <p:spPr>
                <a:xfrm>
                  <a:off x="3953084" y="2438483"/>
                  <a:ext cx="1043586" cy="975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01" h="53863" extrusionOk="0">
                      <a:moveTo>
                        <a:pt x="28748" y="1"/>
                      </a:moveTo>
                      <a:cubicBezTo>
                        <a:pt x="18385" y="1"/>
                        <a:pt x="8975" y="5945"/>
                        <a:pt x="4499" y="15290"/>
                      </a:cubicBezTo>
                      <a:cubicBezTo>
                        <a:pt x="0" y="24682"/>
                        <a:pt x="1307" y="35838"/>
                        <a:pt x="7873" y="43923"/>
                      </a:cubicBezTo>
                      <a:lnTo>
                        <a:pt x="7873" y="43892"/>
                      </a:lnTo>
                      <a:cubicBezTo>
                        <a:pt x="7873" y="43892"/>
                        <a:pt x="21733" y="45260"/>
                        <a:pt x="28785" y="53862"/>
                      </a:cubicBezTo>
                      <a:cubicBezTo>
                        <a:pt x="28785" y="53862"/>
                        <a:pt x="36067" y="44103"/>
                        <a:pt x="49153" y="44103"/>
                      </a:cubicBezTo>
                      <a:cubicBezTo>
                        <a:pt x="49273" y="44103"/>
                        <a:pt x="49394" y="44103"/>
                        <a:pt x="49515" y="44105"/>
                      </a:cubicBezTo>
                      <a:cubicBezTo>
                        <a:pt x="56171" y="36081"/>
                        <a:pt x="57600" y="24956"/>
                        <a:pt x="53193" y="15533"/>
                      </a:cubicBezTo>
                      <a:cubicBezTo>
                        <a:pt x="48785" y="6080"/>
                        <a:pt x="39332" y="62"/>
                        <a:pt x="28907" y="1"/>
                      </a:cubicBezTo>
                      <a:cubicBezTo>
                        <a:pt x="28854" y="1"/>
                        <a:pt x="28801" y="1"/>
                        <a:pt x="2874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32"/>
                <p:cNvSpPr/>
                <p:nvPr/>
              </p:nvSpPr>
              <p:spPr>
                <a:xfrm>
                  <a:off x="4236696" y="2664282"/>
                  <a:ext cx="479117" cy="1412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45" h="77965" extrusionOk="0">
                      <a:moveTo>
                        <a:pt x="12645" y="0"/>
                      </a:moveTo>
                      <a:lnTo>
                        <a:pt x="12432" y="18663"/>
                      </a:lnTo>
                      <a:cubicBezTo>
                        <a:pt x="8025" y="11976"/>
                        <a:pt x="0" y="10001"/>
                        <a:pt x="0" y="10000"/>
                      </a:cubicBezTo>
                      <a:lnTo>
                        <a:pt x="0" y="10000"/>
                      </a:lnTo>
                      <a:cubicBezTo>
                        <a:pt x="7113" y="12250"/>
                        <a:pt x="11429" y="18967"/>
                        <a:pt x="12432" y="20609"/>
                      </a:cubicBezTo>
                      <a:lnTo>
                        <a:pt x="12371" y="30244"/>
                      </a:lnTo>
                      <a:cubicBezTo>
                        <a:pt x="7933" y="23648"/>
                        <a:pt x="0" y="21703"/>
                        <a:pt x="0" y="21703"/>
                      </a:cubicBezTo>
                      <a:lnTo>
                        <a:pt x="0" y="21703"/>
                      </a:lnTo>
                      <a:cubicBezTo>
                        <a:pt x="6930" y="23891"/>
                        <a:pt x="11246" y="30305"/>
                        <a:pt x="12341" y="32159"/>
                      </a:cubicBezTo>
                      <a:lnTo>
                        <a:pt x="12249" y="77965"/>
                      </a:lnTo>
                      <a:lnTo>
                        <a:pt x="14256" y="77965"/>
                      </a:lnTo>
                      <a:lnTo>
                        <a:pt x="13952" y="37812"/>
                      </a:lnTo>
                      <a:cubicBezTo>
                        <a:pt x="15471" y="35533"/>
                        <a:pt x="19788" y="29818"/>
                        <a:pt x="26444" y="27782"/>
                      </a:cubicBezTo>
                      <a:lnTo>
                        <a:pt x="26444" y="27782"/>
                      </a:lnTo>
                      <a:cubicBezTo>
                        <a:pt x="26444" y="27782"/>
                        <a:pt x="18511" y="29667"/>
                        <a:pt x="13891" y="35989"/>
                      </a:cubicBezTo>
                      <a:lnTo>
                        <a:pt x="13648" y="26353"/>
                      </a:lnTo>
                      <a:cubicBezTo>
                        <a:pt x="14772" y="24530"/>
                        <a:pt x="19240" y="18055"/>
                        <a:pt x="26444" y="15867"/>
                      </a:cubicBezTo>
                      <a:lnTo>
                        <a:pt x="26444" y="15867"/>
                      </a:lnTo>
                      <a:cubicBezTo>
                        <a:pt x="26444" y="15867"/>
                        <a:pt x="18176" y="17812"/>
                        <a:pt x="13587" y="24469"/>
                      </a:cubicBezTo>
                      <a:lnTo>
                        <a:pt x="13347" y="14919"/>
                      </a:lnTo>
                      <a:lnTo>
                        <a:pt x="13347" y="14919"/>
                      </a:lnTo>
                      <a:cubicBezTo>
                        <a:pt x="13480" y="14683"/>
                        <a:pt x="18146" y="6468"/>
                        <a:pt x="26444" y="3921"/>
                      </a:cubicBezTo>
                      <a:lnTo>
                        <a:pt x="26444" y="3921"/>
                      </a:lnTo>
                      <a:cubicBezTo>
                        <a:pt x="26444" y="3921"/>
                        <a:pt x="17781" y="5988"/>
                        <a:pt x="13283" y="13040"/>
                      </a:cubicBezTo>
                      <a:lnTo>
                        <a:pt x="12645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32"/>
                <p:cNvSpPr/>
                <p:nvPr/>
              </p:nvSpPr>
              <p:spPr>
                <a:xfrm>
                  <a:off x="4236696" y="2664282"/>
                  <a:ext cx="479117" cy="1412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45" h="77965" extrusionOk="0">
                      <a:moveTo>
                        <a:pt x="12645" y="0"/>
                      </a:moveTo>
                      <a:lnTo>
                        <a:pt x="12432" y="18663"/>
                      </a:lnTo>
                      <a:cubicBezTo>
                        <a:pt x="8025" y="11976"/>
                        <a:pt x="0" y="10001"/>
                        <a:pt x="0" y="10000"/>
                      </a:cubicBezTo>
                      <a:lnTo>
                        <a:pt x="0" y="10000"/>
                      </a:lnTo>
                      <a:cubicBezTo>
                        <a:pt x="7113" y="12250"/>
                        <a:pt x="11429" y="18967"/>
                        <a:pt x="12432" y="20609"/>
                      </a:cubicBezTo>
                      <a:lnTo>
                        <a:pt x="12371" y="30244"/>
                      </a:lnTo>
                      <a:cubicBezTo>
                        <a:pt x="7933" y="23648"/>
                        <a:pt x="0" y="21703"/>
                        <a:pt x="0" y="21703"/>
                      </a:cubicBezTo>
                      <a:lnTo>
                        <a:pt x="0" y="21703"/>
                      </a:lnTo>
                      <a:cubicBezTo>
                        <a:pt x="6930" y="23891"/>
                        <a:pt x="11246" y="30305"/>
                        <a:pt x="12341" y="32159"/>
                      </a:cubicBezTo>
                      <a:lnTo>
                        <a:pt x="12249" y="77965"/>
                      </a:lnTo>
                      <a:lnTo>
                        <a:pt x="14256" y="77965"/>
                      </a:lnTo>
                      <a:lnTo>
                        <a:pt x="13952" y="37812"/>
                      </a:lnTo>
                      <a:cubicBezTo>
                        <a:pt x="15471" y="35533"/>
                        <a:pt x="19788" y="29818"/>
                        <a:pt x="26444" y="27782"/>
                      </a:cubicBezTo>
                      <a:lnTo>
                        <a:pt x="26444" y="27782"/>
                      </a:lnTo>
                      <a:cubicBezTo>
                        <a:pt x="26444" y="27782"/>
                        <a:pt x="18511" y="29667"/>
                        <a:pt x="13891" y="35989"/>
                      </a:cubicBezTo>
                      <a:lnTo>
                        <a:pt x="13648" y="26353"/>
                      </a:lnTo>
                      <a:cubicBezTo>
                        <a:pt x="14772" y="24530"/>
                        <a:pt x="19240" y="18055"/>
                        <a:pt x="26444" y="15867"/>
                      </a:cubicBezTo>
                      <a:lnTo>
                        <a:pt x="26444" y="15867"/>
                      </a:lnTo>
                      <a:cubicBezTo>
                        <a:pt x="26444" y="15867"/>
                        <a:pt x="18176" y="17812"/>
                        <a:pt x="13587" y="24469"/>
                      </a:cubicBezTo>
                      <a:lnTo>
                        <a:pt x="13347" y="14919"/>
                      </a:lnTo>
                      <a:lnTo>
                        <a:pt x="13347" y="14919"/>
                      </a:lnTo>
                      <a:cubicBezTo>
                        <a:pt x="13480" y="14683"/>
                        <a:pt x="18146" y="6468"/>
                        <a:pt x="26444" y="3921"/>
                      </a:cubicBezTo>
                      <a:lnTo>
                        <a:pt x="26444" y="3921"/>
                      </a:lnTo>
                      <a:cubicBezTo>
                        <a:pt x="26444" y="3921"/>
                        <a:pt x="17781" y="5988"/>
                        <a:pt x="13283" y="13040"/>
                      </a:cubicBezTo>
                      <a:lnTo>
                        <a:pt x="1264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32"/>
                <p:cNvSpPr/>
                <p:nvPr/>
              </p:nvSpPr>
              <p:spPr>
                <a:xfrm>
                  <a:off x="7567834" y="2438483"/>
                  <a:ext cx="1044130" cy="975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31" h="53863" extrusionOk="0">
                      <a:moveTo>
                        <a:pt x="28779" y="1"/>
                      </a:moveTo>
                      <a:cubicBezTo>
                        <a:pt x="18416" y="1"/>
                        <a:pt x="8975" y="5945"/>
                        <a:pt x="4499" y="15290"/>
                      </a:cubicBezTo>
                      <a:cubicBezTo>
                        <a:pt x="1" y="24682"/>
                        <a:pt x="1338" y="35838"/>
                        <a:pt x="7904" y="43923"/>
                      </a:cubicBezTo>
                      <a:lnTo>
                        <a:pt x="7934" y="43892"/>
                      </a:lnTo>
                      <a:cubicBezTo>
                        <a:pt x="7934" y="43892"/>
                        <a:pt x="21764" y="45260"/>
                        <a:pt x="28785" y="53862"/>
                      </a:cubicBezTo>
                      <a:cubicBezTo>
                        <a:pt x="28785" y="53862"/>
                        <a:pt x="36098" y="44103"/>
                        <a:pt x="49184" y="44103"/>
                      </a:cubicBezTo>
                      <a:cubicBezTo>
                        <a:pt x="49304" y="44103"/>
                        <a:pt x="49425" y="44103"/>
                        <a:pt x="49546" y="44105"/>
                      </a:cubicBezTo>
                      <a:cubicBezTo>
                        <a:pt x="56202" y="36081"/>
                        <a:pt x="57631" y="24956"/>
                        <a:pt x="53224" y="15533"/>
                      </a:cubicBezTo>
                      <a:cubicBezTo>
                        <a:pt x="48816" y="6080"/>
                        <a:pt x="39363" y="32"/>
                        <a:pt x="28937" y="1"/>
                      </a:cubicBezTo>
                      <a:cubicBezTo>
                        <a:pt x="28885" y="1"/>
                        <a:pt x="28832" y="1"/>
                        <a:pt x="28779" y="1"/>
                      </a:cubicBezTo>
                      <a:close/>
                    </a:path>
                  </a:pathLst>
                </a:custGeom>
                <a:solidFill>
                  <a:srgbClr val="92E3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713;p32"/>
                <p:cNvSpPr/>
                <p:nvPr/>
              </p:nvSpPr>
              <p:spPr>
                <a:xfrm>
                  <a:off x="7567834" y="2438483"/>
                  <a:ext cx="1044130" cy="975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31" h="53863" extrusionOk="0">
                      <a:moveTo>
                        <a:pt x="28779" y="1"/>
                      </a:moveTo>
                      <a:cubicBezTo>
                        <a:pt x="18416" y="1"/>
                        <a:pt x="8975" y="5945"/>
                        <a:pt x="4499" y="15290"/>
                      </a:cubicBezTo>
                      <a:cubicBezTo>
                        <a:pt x="1" y="24682"/>
                        <a:pt x="1338" y="35838"/>
                        <a:pt x="7904" y="43923"/>
                      </a:cubicBezTo>
                      <a:lnTo>
                        <a:pt x="7934" y="43892"/>
                      </a:lnTo>
                      <a:cubicBezTo>
                        <a:pt x="7934" y="43892"/>
                        <a:pt x="21764" y="45260"/>
                        <a:pt x="28785" y="53862"/>
                      </a:cubicBezTo>
                      <a:cubicBezTo>
                        <a:pt x="28785" y="53862"/>
                        <a:pt x="36098" y="44103"/>
                        <a:pt x="49184" y="44103"/>
                      </a:cubicBezTo>
                      <a:cubicBezTo>
                        <a:pt x="49304" y="44103"/>
                        <a:pt x="49425" y="44103"/>
                        <a:pt x="49546" y="44105"/>
                      </a:cubicBezTo>
                      <a:cubicBezTo>
                        <a:pt x="56202" y="36081"/>
                        <a:pt x="57631" y="24956"/>
                        <a:pt x="53224" y="15533"/>
                      </a:cubicBezTo>
                      <a:cubicBezTo>
                        <a:pt x="48816" y="6080"/>
                        <a:pt x="39363" y="32"/>
                        <a:pt x="28937" y="1"/>
                      </a:cubicBezTo>
                      <a:cubicBezTo>
                        <a:pt x="28885" y="1"/>
                        <a:pt x="28832" y="1"/>
                        <a:pt x="2877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714;p32"/>
                <p:cNvSpPr/>
                <p:nvPr/>
              </p:nvSpPr>
              <p:spPr>
                <a:xfrm>
                  <a:off x="7852550" y="2663720"/>
                  <a:ext cx="478574" cy="1413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15" h="77996" extrusionOk="0">
                      <a:moveTo>
                        <a:pt x="12645" y="1"/>
                      </a:moveTo>
                      <a:lnTo>
                        <a:pt x="12432" y="18694"/>
                      </a:lnTo>
                      <a:cubicBezTo>
                        <a:pt x="8025" y="12008"/>
                        <a:pt x="1" y="10032"/>
                        <a:pt x="0" y="10031"/>
                      </a:cubicBezTo>
                      <a:lnTo>
                        <a:pt x="0" y="10031"/>
                      </a:lnTo>
                      <a:cubicBezTo>
                        <a:pt x="7082" y="12281"/>
                        <a:pt x="11429" y="18968"/>
                        <a:pt x="12402" y="20640"/>
                      </a:cubicBezTo>
                      <a:lnTo>
                        <a:pt x="12341" y="30275"/>
                      </a:lnTo>
                      <a:cubicBezTo>
                        <a:pt x="7934" y="23680"/>
                        <a:pt x="1" y="21734"/>
                        <a:pt x="0" y="21734"/>
                      </a:cubicBezTo>
                      <a:lnTo>
                        <a:pt x="0" y="21734"/>
                      </a:lnTo>
                      <a:cubicBezTo>
                        <a:pt x="6930" y="23922"/>
                        <a:pt x="11216" y="30336"/>
                        <a:pt x="12341" y="32190"/>
                      </a:cubicBezTo>
                      <a:lnTo>
                        <a:pt x="12250" y="77996"/>
                      </a:lnTo>
                      <a:lnTo>
                        <a:pt x="14225" y="77996"/>
                      </a:lnTo>
                      <a:lnTo>
                        <a:pt x="13921" y="37813"/>
                      </a:lnTo>
                      <a:cubicBezTo>
                        <a:pt x="15441" y="35533"/>
                        <a:pt x="19757" y="29849"/>
                        <a:pt x="26414" y="27813"/>
                      </a:cubicBezTo>
                      <a:lnTo>
                        <a:pt x="26414" y="27813"/>
                      </a:lnTo>
                      <a:cubicBezTo>
                        <a:pt x="26413" y="27813"/>
                        <a:pt x="18511" y="29667"/>
                        <a:pt x="13891" y="35989"/>
                      </a:cubicBezTo>
                      <a:lnTo>
                        <a:pt x="13617" y="26384"/>
                      </a:lnTo>
                      <a:cubicBezTo>
                        <a:pt x="14773" y="24561"/>
                        <a:pt x="19210" y="18086"/>
                        <a:pt x="26414" y="15867"/>
                      </a:cubicBezTo>
                      <a:lnTo>
                        <a:pt x="26414" y="15867"/>
                      </a:lnTo>
                      <a:cubicBezTo>
                        <a:pt x="26413" y="15868"/>
                        <a:pt x="18146" y="17844"/>
                        <a:pt x="13587" y="24500"/>
                      </a:cubicBezTo>
                      <a:lnTo>
                        <a:pt x="13317" y="14919"/>
                      </a:lnTo>
                      <a:lnTo>
                        <a:pt x="13317" y="14919"/>
                      </a:lnTo>
                      <a:cubicBezTo>
                        <a:pt x="13457" y="14670"/>
                        <a:pt x="18123" y="6467"/>
                        <a:pt x="26414" y="3952"/>
                      </a:cubicBezTo>
                      <a:lnTo>
                        <a:pt x="26414" y="3952"/>
                      </a:lnTo>
                      <a:cubicBezTo>
                        <a:pt x="26413" y="3953"/>
                        <a:pt x="17751" y="5989"/>
                        <a:pt x="13253" y="13041"/>
                      </a:cubicBezTo>
                      <a:lnTo>
                        <a:pt x="12645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32"/>
                <p:cNvSpPr/>
                <p:nvPr/>
              </p:nvSpPr>
              <p:spPr>
                <a:xfrm>
                  <a:off x="7852550" y="2663720"/>
                  <a:ext cx="478574" cy="1413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15" h="77996" extrusionOk="0">
                      <a:moveTo>
                        <a:pt x="12645" y="1"/>
                      </a:moveTo>
                      <a:lnTo>
                        <a:pt x="12432" y="18694"/>
                      </a:lnTo>
                      <a:cubicBezTo>
                        <a:pt x="8025" y="12008"/>
                        <a:pt x="1" y="10032"/>
                        <a:pt x="0" y="10031"/>
                      </a:cubicBezTo>
                      <a:lnTo>
                        <a:pt x="0" y="10031"/>
                      </a:lnTo>
                      <a:cubicBezTo>
                        <a:pt x="7082" y="12281"/>
                        <a:pt x="11429" y="18968"/>
                        <a:pt x="12402" y="20640"/>
                      </a:cubicBezTo>
                      <a:lnTo>
                        <a:pt x="12341" y="30275"/>
                      </a:lnTo>
                      <a:cubicBezTo>
                        <a:pt x="7934" y="23680"/>
                        <a:pt x="1" y="21734"/>
                        <a:pt x="0" y="21734"/>
                      </a:cubicBezTo>
                      <a:lnTo>
                        <a:pt x="0" y="21734"/>
                      </a:lnTo>
                      <a:cubicBezTo>
                        <a:pt x="6930" y="23922"/>
                        <a:pt x="11216" y="30336"/>
                        <a:pt x="12341" y="32190"/>
                      </a:cubicBezTo>
                      <a:lnTo>
                        <a:pt x="12250" y="77996"/>
                      </a:lnTo>
                      <a:lnTo>
                        <a:pt x="14225" y="77996"/>
                      </a:lnTo>
                      <a:lnTo>
                        <a:pt x="13921" y="37813"/>
                      </a:lnTo>
                      <a:cubicBezTo>
                        <a:pt x="15441" y="35533"/>
                        <a:pt x="19757" y="29849"/>
                        <a:pt x="26414" y="27813"/>
                      </a:cubicBezTo>
                      <a:lnTo>
                        <a:pt x="26414" y="27813"/>
                      </a:lnTo>
                      <a:cubicBezTo>
                        <a:pt x="26413" y="27813"/>
                        <a:pt x="18511" y="29667"/>
                        <a:pt x="13891" y="35989"/>
                      </a:cubicBezTo>
                      <a:lnTo>
                        <a:pt x="13617" y="26384"/>
                      </a:lnTo>
                      <a:cubicBezTo>
                        <a:pt x="14773" y="24561"/>
                        <a:pt x="19210" y="18086"/>
                        <a:pt x="26414" y="15867"/>
                      </a:cubicBezTo>
                      <a:lnTo>
                        <a:pt x="26414" y="15867"/>
                      </a:lnTo>
                      <a:cubicBezTo>
                        <a:pt x="26413" y="15868"/>
                        <a:pt x="18146" y="17844"/>
                        <a:pt x="13587" y="24500"/>
                      </a:cubicBezTo>
                      <a:lnTo>
                        <a:pt x="13317" y="14919"/>
                      </a:lnTo>
                      <a:lnTo>
                        <a:pt x="13317" y="14919"/>
                      </a:lnTo>
                      <a:cubicBezTo>
                        <a:pt x="13457" y="14670"/>
                        <a:pt x="18123" y="6467"/>
                        <a:pt x="26414" y="3952"/>
                      </a:cubicBezTo>
                      <a:lnTo>
                        <a:pt x="26414" y="3952"/>
                      </a:lnTo>
                      <a:cubicBezTo>
                        <a:pt x="26413" y="3953"/>
                        <a:pt x="17751" y="5989"/>
                        <a:pt x="13253" y="13041"/>
                      </a:cubicBezTo>
                      <a:lnTo>
                        <a:pt x="1264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6" name="Google Shape;716;p32"/>
                <p:cNvSpPr/>
                <p:nvPr/>
              </p:nvSpPr>
              <p:spPr>
                <a:xfrm>
                  <a:off x="7094242" y="2122405"/>
                  <a:ext cx="247829" cy="2483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79" h="13709" fill="none" extrusionOk="0">
                      <a:moveTo>
                        <a:pt x="13678" y="0"/>
                      </a:moveTo>
                      <a:lnTo>
                        <a:pt x="0" y="13708"/>
                      </a:lnTo>
                    </a:path>
                  </a:pathLst>
                </a:custGeom>
                <a:noFill/>
                <a:ln w="98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7" name="Google Shape;717;p32"/>
                <p:cNvSpPr/>
                <p:nvPr/>
              </p:nvSpPr>
              <p:spPr>
                <a:xfrm>
                  <a:off x="7059547" y="2336609"/>
                  <a:ext cx="68303" cy="68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0" h="3771" extrusionOk="0">
                      <a:moveTo>
                        <a:pt x="1581" y="1"/>
                      </a:moveTo>
                      <a:lnTo>
                        <a:pt x="0" y="3770"/>
                      </a:lnTo>
                      <a:lnTo>
                        <a:pt x="3769" y="2189"/>
                      </a:lnTo>
                      <a:lnTo>
                        <a:pt x="2067" y="1734"/>
                      </a:lnTo>
                      <a:lnTo>
                        <a:pt x="1581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8" name="Google Shape;718;p32"/>
                <p:cNvSpPr/>
                <p:nvPr/>
              </p:nvSpPr>
              <p:spPr>
                <a:xfrm>
                  <a:off x="7353069" y="2171957"/>
                  <a:ext cx="118960" cy="204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6" h="11278" fill="none" extrusionOk="0">
                      <a:moveTo>
                        <a:pt x="6566" y="1"/>
                      </a:moveTo>
                      <a:lnTo>
                        <a:pt x="0" y="11277"/>
                      </a:lnTo>
                    </a:path>
                  </a:pathLst>
                </a:custGeom>
                <a:noFill/>
                <a:ln w="98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9" name="Google Shape;719;p32"/>
                <p:cNvSpPr/>
                <p:nvPr/>
              </p:nvSpPr>
              <p:spPr>
                <a:xfrm>
                  <a:off x="7328828" y="2345432"/>
                  <a:ext cx="58393" cy="73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3" h="4043" extrusionOk="0">
                      <a:moveTo>
                        <a:pt x="548" y="0"/>
                      </a:moveTo>
                      <a:lnTo>
                        <a:pt x="1" y="4043"/>
                      </a:lnTo>
                      <a:lnTo>
                        <a:pt x="3223" y="1550"/>
                      </a:lnTo>
                      <a:lnTo>
                        <a:pt x="1460" y="1550"/>
                      </a:lnTo>
                      <a:lnTo>
                        <a:pt x="548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0" name="Google Shape;720;p32"/>
                <p:cNvSpPr/>
                <p:nvPr/>
              </p:nvSpPr>
              <p:spPr>
                <a:xfrm>
                  <a:off x="6625597" y="1893853"/>
                  <a:ext cx="770447" cy="4807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25" h="26537" fill="none" extrusionOk="0">
                      <a:moveTo>
                        <a:pt x="42524" y="1"/>
                      </a:moveTo>
                      <a:lnTo>
                        <a:pt x="1" y="26536"/>
                      </a:lnTo>
                    </a:path>
                  </a:pathLst>
                </a:custGeom>
                <a:noFill/>
                <a:ln w="98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1" name="Google Shape;721;p32"/>
                <p:cNvSpPr/>
                <p:nvPr/>
              </p:nvSpPr>
              <p:spPr>
                <a:xfrm>
                  <a:off x="6584851" y="2340468"/>
                  <a:ext cx="72706" cy="600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3" h="3314" extrusionOk="0">
                      <a:moveTo>
                        <a:pt x="2371" y="1"/>
                      </a:moveTo>
                      <a:lnTo>
                        <a:pt x="0" y="3314"/>
                      </a:lnTo>
                      <a:lnTo>
                        <a:pt x="0" y="3314"/>
                      </a:lnTo>
                      <a:lnTo>
                        <a:pt x="4013" y="2615"/>
                      </a:lnTo>
                      <a:lnTo>
                        <a:pt x="2432" y="1794"/>
                      </a:lnTo>
                      <a:lnTo>
                        <a:pt x="2371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2" name="Google Shape;722;p32"/>
                <p:cNvSpPr/>
                <p:nvPr/>
              </p:nvSpPr>
              <p:spPr>
                <a:xfrm>
                  <a:off x="7424651" y="1543968"/>
                  <a:ext cx="489589" cy="448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23" h="24745" extrusionOk="0">
                      <a:moveTo>
                        <a:pt x="13505" y="1"/>
                      </a:moveTo>
                      <a:cubicBezTo>
                        <a:pt x="12680" y="1"/>
                        <a:pt x="11843" y="83"/>
                        <a:pt x="11004" y="255"/>
                      </a:cubicBezTo>
                      <a:cubicBezTo>
                        <a:pt x="4317" y="1653"/>
                        <a:pt x="1" y="8219"/>
                        <a:pt x="1399" y="14906"/>
                      </a:cubicBezTo>
                      <a:cubicBezTo>
                        <a:pt x="2619" y="20739"/>
                        <a:pt x="7747" y="24745"/>
                        <a:pt x="13475" y="24745"/>
                      </a:cubicBezTo>
                      <a:cubicBezTo>
                        <a:pt x="14314" y="24745"/>
                        <a:pt x="15165" y="24659"/>
                        <a:pt x="16019" y="24480"/>
                      </a:cubicBezTo>
                      <a:cubicBezTo>
                        <a:pt x="22706" y="23112"/>
                        <a:pt x="27023" y="16547"/>
                        <a:pt x="25624" y="9860"/>
                      </a:cubicBezTo>
                      <a:cubicBezTo>
                        <a:pt x="24402" y="4012"/>
                        <a:pt x="19250" y="1"/>
                        <a:pt x="1350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1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3" name="Google Shape;723;p32"/>
                <p:cNvSpPr/>
                <p:nvPr/>
              </p:nvSpPr>
              <p:spPr>
                <a:xfrm>
                  <a:off x="7669708" y="1378410"/>
                  <a:ext cx="18" cy="107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5928" fill="none" extrusionOk="0">
                      <a:moveTo>
                        <a:pt x="1" y="1"/>
                      </a:moveTo>
                      <a:lnTo>
                        <a:pt x="1" y="5928"/>
                      </a:lnTo>
                    </a:path>
                  </a:pathLst>
                </a:custGeom>
                <a:noFill/>
                <a:ln w="98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4" name="Google Shape;724;p32"/>
                <p:cNvSpPr/>
                <p:nvPr/>
              </p:nvSpPr>
              <p:spPr>
                <a:xfrm>
                  <a:off x="7669708" y="2050805"/>
                  <a:ext cx="18" cy="107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5959" fill="none" extrusionOk="0">
                      <a:moveTo>
                        <a:pt x="1" y="1"/>
                      </a:moveTo>
                      <a:lnTo>
                        <a:pt x="1" y="5958"/>
                      </a:lnTo>
                    </a:path>
                  </a:pathLst>
                </a:custGeom>
                <a:noFill/>
                <a:ln w="98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725;p32"/>
                <p:cNvSpPr/>
                <p:nvPr/>
              </p:nvSpPr>
              <p:spPr>
                <a:xfrm>
                  <a:off x="7951671" y="1768299"/>
                  <a:ext cx="107944" cy="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1" fill="none" extrusionOk="0">
                      <a:moveTo>
                        <a:pt x="5958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8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6" name="Google Shape;726;p32"/>
                <p:cNvSpPr/>
                <p:nvPr/>
              </p:nvSpPr>
              <p:spPr>
                <a:xfrm>
                  <a:off x="7279276" y="1768299"/>
                  <a:ext cx="107944" cy="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1" fill="none" extrusionOk="0">
                      <a:moveTo>
                        <a:pt x="5958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8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7" name="Google Shape;727;p32"/>
                <p:cNvSpPr/>
                <p:nvPr/>
              </p:nvSpPr>
              <p:spPr>
                <a:xfrm>
                  <a:off x="7869073" y="1492949"/>
                  <a:ext cx="76003" cy="76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5" h="4196" fill="none" extrusionOk="0">
                      <a:moveTo>
                        <a:pt x="4195" y="1"/>
                      </a:moveTo>
                      <a:lnTo>
                        <a:pt x="0" y="4196"/>
                      </a:lnTo>
                    </a:path>
                  </a:pathLst>
                </a:custGeom>
                <a:noFill/>
                <a:ln w="98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8" name="Google Shape;728;p32"/>
                <p:cNvSpPr/>
                <p:nvPr/>
              </p:nvSpPr>
              <p:spPr>
                <a:xfrm>
                  <a:off x="7393815" y="1968207"/>
                  <a:ext cx="76021" cy="76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6" h="4195" fill="none" extrusionOk="0">
                      <a:moveTo>
                        <a:pt x="4195" y="0"/>
                      </a:moveTo>
                      <a:lnTo>
                        <a:pt x="1" y="4195"/>
                      </a:lnTo>
                    </a:path>
                  </a:pathLst>
                </a:custGeom>
                <a:noFill/>
                <a:ln w="98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9" name="Google Shape;729;p32"/>
                <p:cNvSpPr/>
                <p:nvPr/>
              </p:nvSpPr>
              <p:spPr>
                <a:xfrm>
                  <a:off x="7393815" y="1492949"/>
                  <a:ext cx="76021" cy="76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6" h="4196" fill="none" extrusionOk="0">
                      <a:moveTo>
                        <a:pt x="1" y="1"/>
                      </a:moveTo>
                      <a:lnTo>
                        <a:pt x="4195" y="4196"/>
                      </a:lnTo>
                    </a:path>
                  </a:pathLst>
                </a:custGeom>
                <a:noFill/>
                <a:ln w="98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0" name="Google Shape;730;p32"/>
                <p:cNvSpPr/>
                <p:nvPr/>
              </p:nvSpPr>
              <p:spPr>
                <a:xfrm>
                  <a:off x="7869073" y="1968207"/>
                  <a:ext cx="76003" cy="76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5" h="4195" fill="none" extrusionOk="0">
                      <a:moveTo>
                        <a:pt x="0" y="0"/>
                      </a:moveTo>
                      <a:lnTo>
                        <a:pt x="4195" y="4195"/>
                      </a:lnTo>
                    </a:path>
                  </a:pathLst>
                </a:custGeom>
                <a:noFill/>
                <a:ln w="98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1" name="Google Shape;731;p32"/>
                <p:cNvSpPr/>
                <p:nvPr/>
              </p:nvSpPr>
              <p:spPr>
                <a:xfrm>
                  <a:off x="4960291" y="3336676"/>
                  <a:ext cx="2864739" cy="736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120" h="40670" extrusionOk="0">
                      <a:moveTo>
                        <a:pt x="1" y="0"/>
                      </a:moveTo>
                      <a:lnTo>
                        <a:pt x="1" y="40670"/>
                      </a:lnTo>
                      <a:lnTo>
                        <a:pt x="158119" y="40670"/>
                      </a:lnTo>
                      <a:lnTo>
                        <a:pt x="15811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2" name="Google Shape;732;p32"/>
                <p:cNvSpPr/>
                <p:nvPr/>
              </p:nvSpPr>
              <p:spPr>
                <a:xfrm>
                  <a:off x="4960291" y="3336676"/>
                  <a:ext cx="2864739" cy="131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120" h="7235" extrusionOk="0">
                      <a:moveTo>
                        <a:pt x="1" y="0"/>
                      </a:moveTo>
                      <a:lnTo>
                        <a:pt x="1" y="7234"/>
                      </a:lnTo>
                      <a:lnTo>
                        <a:pt x="158119" y="7234"/>
                      </a:lnTo>
                      <a:lnTo>
                        <a:pt x="15811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3" name="Google Shape;733;p32"/>
                <p:cNvSpPr/>
                <p:nvPr/>
              </p:nvSpPr>
              <p:spPr>
                <a:xfrm>
                  <a:off x="4960291" y="3336676"/>
                  <a:ext cx="2864739" cy="736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120" h="40670" fill="none" extrusionOk="0">
                      <a:moveTo>
                        <a:pt x="1" y="0"/>
                      </a:moveTo>
                      <a:lnTo>
                        <a:pt x="158119" y="0"/>
                      </a:lnTo>
                      <a:lnTo>
                        <a:pt x="158119" y="40670"/>
                      </a:lnTo>
                      <a:lnTo>
                        <a:pt x="1" y="40670"/>
                      </a:lnTo>
                      <a:close/>
                    </a:path>
                  </a:pathLst>
                </a:custGeom>
                <a:noFill/>
                <a:ln w="9875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4" name="Google Shape;734;p32"/>
                <p:cNvSpPr/>
                <p:nvPr/>
              </p:nvSpPr>
              <p:spPr>
                <a:xfrm>
                  <a:off x="4931103" y="3336676"/>
                  <a:ext cx="2923657" cy="33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372" h="1855" extrusionOk="0">
                      <a:moveTo>
                        <a:pt x="1" y="0"/>
                      </a:moveTo>
                      <a:lnTo>
                        <a:pt x="1" y="1854"/>
                      </a:lnTo>
                      <a:lnTo>
                        <a:pt x="161372" y="1854"/>
                      </a:lnTo>
                      <a:lnTo>
                        <a:pt x="16137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8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5" name="Google Shape;735;p32"/>
                <p:cNvSpPr/>
                <p:nvPr/>
              </p:nvSpPr>
              <p:spPr>
                <a:xfrm>
                  <a:off x="4899724" y="2490807"/>
                  <a:ext cx="2962755" cy="846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30" h="46719" extrusionOk="0">
                      <a:moveTo>
                        <a:pt x="13618" y="1"/>
                      </a:moveTo>
                      <a:lnTo>
                        <a:pt x="0" y="46719"/>
                      </a:lnTo>
                      <a:lnTo>
                        <a:pt x="163529" y="46719"/>
                      </a:lnTo>
                      <a:lnTo>
                        <a:pt x="14988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8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6" name="Google Shape;736;p32"/>
                <p:cNvSpPr/>
                <p:nvPr/>
              </p:nvSpPr>
              <p:spPr>
                <a:xfrm>
                  <a:off x="5049519" y="2574509"/>
                  <a:ext cx="560610" cy="628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43" h="34713" extrusionOk="0">
                      <a:moveTo>
                        <a:pt x="9362" y="1"/>
                      </a:moveTo>
                      <a:lnTo>
                        <a:pt x="0" y="34713"/>
                      </a:lnTo>
                      <a:lnTo>
                        <a:pt x="24590" y="34713"/>
                      </a:lnTo>
                      <a:lnTo>
                        <a:pt x="30943" y="92"/>
                      </a:lnTo>
                      <a:lnTo>
                        <a:pt x="936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875" cap="flat" cmpd="sng">
                  <a:solidFill>
                    <a:schemeClr val="l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7" name="Google Shape;737;p32"/>
                <p:cNvSpPr/>
                <p:nvPr/>
              </p:nvSpPr>
              <p:spPr>
                <a:xfrm>
                  <a:off x="5159656" y="2576176"/>
                  <a:ext cx="155865" cy="626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3" h="34560" extrusionOk="0">
                      <a:moveTo>
                        <a:pt x="8602" y="0"/>
                      </a:moveTo>
                      <a:lnTo>
                        <a:pt x="0" y="34560"/>
                      </a:lnTo>
                    </a:path>
                  </a:pathLst>
                </a:custGeom>
                <a:solidFill>
                  <a:srgbClr val="92E3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8" name="Google Shape;738;p32"/>
                <p:cNvSpPr/>
                <p:nvPr/>
              </p:nvSpPr>
              <p:spPr>
                <a:xfrm>
                  <a:off x="5159656" y="2576176"/>
                  <a:ext cx="155865" cy="626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3" h="34560" fill="none" extrusionOk="0">
                      <a:moveTo>
                        <a:pt x="8602" y="0"/>
                      </a:moveTo>
                      <a:lnTo>
                        <a:pt x="0" y="34560"/>
                      </a:lnTo>
                    </a:path>
                  </a:pathLst>
                </a:custGeom>
                <a:noFill/>
                <a:ln w="9875" cap="flat" cmpd="sng">
                  <a:solidFill>
                    <a:schemeClr val="l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9" name="Google Shape;739;p32"/>
                <p:cNvSpPr/>
                <p:nvPr/>
              </p:nvSpPr>
              <p:spPr>
                <a:xfrm>
                  <a:off x="5274738" y="2576176"/>
                  <a:ext cx="141552" cy="626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13" h="34560" extrusionOk="0">
                      <a:moveTo>
                        <a:pt x="7813" y="0"/>
                      </a:moveTo>
                      <a:lnTo>
                        <a:pt x="1" y="34560"/>
                      </a:lnTo>
                    </a:path>
                  </a:pathLst>
                </a:custGeom>
                <a:solidFill>
                  <a:srgbClr val="92E3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0" name="Google Shape;740;p32"/>
                <p:cNvSpPr/>
                <p:nvPr/>
              </p:nvSpPr>
              <p:spPr>
                <a:xfrm>
                  <a:off x="5274738" y="2576176"/>
                  <a:ext cx="141552" cy="626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13" h="34560" fill="none" extrusionOk="0">
                      <a:moveTo>
                        <a:pt x="7813" y="0"/>
                      </a:moveTo>
                      <a:lnTo>
                        <a:pt x="1" y="34560"/>
                      </a:lnTo>
                    </a:path>
                  </a:pathLst>
                </a:custGeom>
                <a:noFill/>
                <a:ln w="9875" cap="flat" cmpd="sng">
                  <a:solidFill>
                    <a:schemeClr val="l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1" name="Google Shape;741;p32"/>
                <p:cNvSpPr/>
                <p:nvPr/>
              </p:nvSpPr>
              <p:spPr>
                <a:xfrm>
                  <a:off x="5389838" y="2576720"/>
                  <a:ext cx="127239" cy="625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3" h="34530" extrusionOk="0">
                      <a:moveTo>
                        <a:pt x="7022" y="0"/>
                      </a:moveTo>
                      <a:lnTo>
                        <a:pt x="1" y="34530"/>
                      </a:lnTo>
                    </a:path>
                  </a:pathLst>
                </a:custGeom>
                <a:solidFill>
                  <a:srgbClr val="92E3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2" name="Google Shape;742;p32"/>
                <p:cNvSpPr/>
                <p:nvPr/>
              </p:nvSpPr>
              <p:spPr>
                <a:xfrm>
                  <a:off x="5389838" y="2576720"/>
                  <a:ext cx="127239" cy="625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3" h="34530" fill="none" extrusionOk="0">
                      <a:moveTo>
                        <a:pt x="7022" y="0"/>
                      </a:moveTo>
                      <a:lnTo>
                        <a:pt x="1" y="34530"/>
                      </a:lnTo>
                    </a:path>
                  </a:pathLst>
                </a:custGeom>
                <a:noFill/>
                <a:ln w="9875" cap="flat" cmpd="sng">
                  <a:solidFill>
                    <a:schemeClr val="l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3" name="Google Shape;743;p32"/>
                <p:cNvSpPr/>
                <p:nvPr/>
              </p:nvSpPr>
              <p:spPr>
                <a:xfrm>
                  <a:off x="5195999" y="2662071"/>
                  <a:ext cx="400922" cy="1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29" h="62" extrusionOk="0">
                      <a:moveTo>
                        <a:pt x="0" y="1"/>
                      </a:moveTo>
                      <a:lnTo>
                        <a:pt x="22128" y="62"/>
                      </a:lnTo>
                    </a:path>
                  </a:pathLst>
                </a:custGeom>
                <a:solidFill>
                  <a:srgbClr val="92E3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4" name="Google Shape;744;p32"/>
                <p:cNvSpPr/>
                <p:nvPr/>
              </p:nvSpPr>
              <p:spPr>
                <a:xfrm>
                  <a:off x="5195999" y="2662071"/>
                  <a:ext cx="400922" cy="1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29" h="62" fill="none" extrusionOk="0">
                      <a:moveTo>
                        <a:pt x="0" y="1"/>
                      </a:moveTo>
                      <a:lnTo>
                        <a:pt x="22128" y="62"/>
                      </a:lnTo>
                    </a:path>
                  </a:pathLst>
                </a:custGeom>
                <a:noFill/>
                <a:ln w="9875" cap="flat" cmpd="sng">
                  <a:solidFill>
                    <a:schemeClr val="l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745;p32"/>
                <p:cNvSpPr/>
                <p:nvPr/>
              </p:nvSpPr>
              <p:spPr>
                <a:xfrm>
                  <a:off x="5169566" y="2761754"/>
                  <a:ext cx="409184" cy="1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85" h="62" extrusionOk="0">
                      <a:moveTo>
                        <a:pt x="0" y="0"/>
                      </a:moveTo>
                      <a:lnTo>
                        <a:pt x="22584" y="61"/>
                      </a:lnTo>
                    </a:path>
                  </a:pathLst>
                </a:custGeom>
                <a:solidFill>
                  <a:srgbClr val="92E3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6" name="Google Shape;746;p32"/>
                <p:cNvSpPr/>
                <p:nvPr/>
              </p:nvSpPr>
              <p:spPr>
                <a:xfrm>
                  <a:off x="5169566" y="2761754"/>
                  <a:ext cx="409184" cy="1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85" h="62" fill="none" extrusionOk="0">
                      <a:moveTo>
                        <a:pt x="0" y="0"/>
                      </a:moveTo>
                      <a:lnTo>
                        <a:pt x="22584" y="61"/>
                      </a:lnTo>
                    </a:path>
                  </a:pathLst>
                </a:custGeom>
                <a:noFill/>
                <a:ln w="9875" cap="flat" cmpd="sng">
                  <a:solidFill>
                    <a:schemeClr val="l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7" name="Google Shape;747;p32"/>
                <p:cNvSpPr/>
                <p:nvPr/>
              </p:nvSpPr>
              <p:spPr>
                <a:xfrm>
                  <a:off x="5140922" y="2866382"/>
                  <a:ext cx="419094" cy="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32" h="31" extrusionOk="0">
                      <a:moveTo>
                        <a:pt x="1" y="1"/>
                      </a:moveTo>
                      <a:lnTo>
                        <a:pt x="23132" y="31"/>
                      </a:lnTo>
                    </a:path>
                  </a:pathLst>
                </a:custGeom>
                <a:solidFill>
                  <a:srgbClr val="92E3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8" name="Google Shape;748;p32"/>
                <p:cNvSpPr/>
                <p:nvPr/>
              </p:nvSpPr>
              <p:spPr>
                <a:xfrm>
                  <a:off x="5140922" y="2866382"/>
                  <a:ext cx="419094" cy="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32" h="31" fill="none" extrusionOk="0">
                      <a:moveTo>
                        <a:pt x="1" y="1"/>
                      </a:moveTo>
                      <a:lnTo>
                        <a:pt x="23132" y="31"/>
                      </a:lnTo>
                    </a:path>
                  </a:pathLst>
                </a:custGeom>
                <a:noFill/>
                <a:ln w="9875" cap="flat" cmpd="sng">
                  <a:solidFill>
                    <a:schemeClr val="l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9" name="Google Shape;749;p32"/>
                <p:cNvSpPr/>
                <p:nvPr/>
              </p:nvSpPr>
              <p:spPr>
                <a:xfrm>
                  <a:off x="5111735" y="2974870"/>
                  <a:ext cx="427917" cy="1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19" h="62" extrusionOk="0">
                      <a:moveTo>
                        <a:pt x="1" y="0"/>
                      </a:moveTo>
                      <a:lnTo>
                        <a:pt x="23618" y="61"/>
                      </a:lnTo>
                    </a:path>
                  </a:pathLst>
                </a:custGeom>
                <a:solidFill>
                  <a:srgbClr val="92E3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0" name="Google Shape;750;p32"/>
                <p:cNvSpPr/>
                <p:nvPr/>
              </p:nvSpPr>
              <p:spPr>
                <a:xfrm>
                  <a:off x="5111735" y="2974870"/>
                  <a:ext cx="427917" cy="1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19" h="62" fill="none" extrusionOk="0">
                      <a:moveTo>
                        <a:pt x="1" y="0"/>
                      </a:moveTo>
                      <a:lnTo>
                        <a:pt x="23618" y="61"/>
                      </a:lnTo>
                    </a:path>
                  </a:pathLst>
                </a:custGeom>
                <a:noFill/>
                <a:ln w="9875" cap="flat" cmpd="sng">
                  <a:solidFill>
                    <a:schemeClr val="l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1" name="Google Shape;751;p32"/>
                <p:cNvSpPr/>
                <p:nvPr/>
              </p:nvSpPr>
              <p:spPr>
                <a:xfrm>
                  <a:off x="5080899" y="3089409"/>
                  <a:ext cx="438371" cy="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96" h="1" extrusionOk="0">
                      <a:moveTo>
                        <a:pt x="1" y="1"/>
                      </a:moveTo>
                      <a:lnTo>
                        <a:pt x="24196" y="1"/>
                      </a:lnTo>
                    </a:path>
                  </a:pathLst>
                </a:custGeom>
                <a:solidFill>
                  <a:srgbClr val="92E3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2" name="Google Shape;752;p32"/>
                <p:cNvSpPr/>
                <p:nvPr/>
              </p:nvSpPr>
              <p:spPr>
                <a:xfrm>
                  <a:off x="5080899" y="3089409"/>
                  <a:ext cx="438371" cy="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96" h="1" fill="none" extrusionOk="0">
                      <a:moveTo>
                        <a:pt x="1" y="1"/>
                      </a:moveTo>
                      <a:lnTo>
                        <a:pt x="24196" y="1"/>
                      </a:lnTo>
                    </a:path>
                  </a:pathLst>
                </a:custGeom>
                <a:noFill/>
                <a:ln w="9875" cap="flat" cmpd="sng">
                  <a:solidFill>
                    <a:schemeClr val="l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3" name="Google Shape;753;p32"/>
                <p:cNvSpPr/>
                <p:nvPr/>
              </p:nvSpPr>
              <p:spPr>
                <a:xfrm>
                  <a:off x="5573224" y="2576720"/>
                  <a:ext cx="493992" cy="626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66" h="34591" extrusionOk="0">
                      <a:moveTo>
                        <a:pt x="5806" y="0"/>
                      </a:moveTo>
                      <a:lnTo>
                        <a:pt x="0" y="34591"/>
                      </a:lnTo>
                      <a:lnTo>
                        <a:pt x="24408" y="34591"/>
                      </a:lnTo>
                      <a:lnTo>
                        <a:pt x="27265" y="92"/>
                      </a:lnTo>
                      <a:lnTo>
                        <a:pt x="580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875" cap="flat" cmpd="sng">
                  <a:solidFill>
                    <a:schemeClr val="l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4" name="Google Shape;754;p32"/>
                <p:cNvSpPr/>
                <p:nvPr/>
              </p:nvSpPr>
              <p:spPr>
                <a:xfrm>
                  <a:off x="5682255" y="2577825"/>
                  <a:ext cx="91983" cy="624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7" h="34469" extrusionOk="0">
                      <a:moveTo>
                        <a:pt x="5077" y="0"/>
                      </a:moveTo>
                      <a:lnTo>
                        <a:pt x="1" y="34469"/>
                      </a:lnTo>
                    </a:path>
                  </a:pathLst>
                </a:custGeom>
                <a:solidFill>
                  <a:srgbClr val="92E3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5" name="Google Shape;755;p32"/>
                <p:cNvSpPr/>
                <p:nvPr/>
              </p:nvSpPr>
              <p:spPr>
                <a:xfrm>
                  <a:off x="5682255" y="2577825"/>
                  <a:ext cx="91983" cy="624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7" h="34469" fill="none" extrusionOk="0">
                      <a:moveTo>
                        <a:pt x="5077" y="0"/>
                      </a:moveTo>
                      <a:lnTo>
                        <a:pt x="1" y="34469"/>
                      </a:lnTo>
                    </a:path>
                  </a:pathLst>
                </a:custGeom>
                <a:noFill/>
                <a:ln w="9875" cap="flat" cmpd="sng">
                  <a:solidFill>
                    <a:schemeClr val="l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6" name="Google Shape;756;p32"/>
                <p:cNvSpPr/>
                <p:nvPr/>
              </p:nvSpPr>
              <p:spPr>
                <a:xfrm>
                  <a:off x="5796812" y="2578368"/>
                  <a:ext cx="77652" cy="623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6" h="34439" extrusionOk="0">
                      <a:moveTo>
                        <a:pt x="4286" y="1"/>
                      </a:moveTo>
                      <a:lnTo>
                        <a:pt x="0" y="34439"/>
                      </a:lnTo>
                    </a:path>
                  </a:pathLst>
                </a:custGeom>
                <a:solidFill>
                  <a:srgbClr val="92E3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7" name="Google Shape;757;p32"/>
                <p:cNvSpPr/>
                <p:nvPr/>
              </p:nvSpPr>
              <p:spPr>
                <a:xfrm>
                  <a:off x="5796812" y="2578368"/>
                  <a:ext cx="77652" cy="623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6" h="34439" fill="none" extrusionOk="0">
                      <a:moveTo>
                        <a:pt x="4286" y="1"/>
                      </a:moveTo>
                      <a:lnTo>
                        <a:pt x="0" y="34439"/>
                      </a:lnTo>
                    </a:path>
                  </a:pathLst>
                </a:custGeom>
                <a:noFill/>
                <a:ln w="9875" cap="flat" cmpd="sng">
                  <a:solidFill>
                    <a:schemeClr val="l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8" name="Google Shape;758;p32"/>
                <p:cNvSpPr/>
                <p:nvPr/>
              </p:nvSpPr>
              <p:spPr>
                <a:xfrm>
                  <a:off x="5910789" y="2578930"/>
                  <a:ext cx="63900" cy="623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7" h="34408" extrusionOk="0">
                      <a:moveTo>
                        <a:pt x="3527" y="0"/>
                      </a:moveTo>
                      <a:lnTo>
                        <a:pt x="1" y="34408"/>
                      </a:lnTo>
                    </a:path>
                  </a:pathLst>
                </a:custGeom>
                <a:solidFill>
                  <a:srgbClr val="92E3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9" name="Google Shape;759;p32"/>
                <p:cNvSpPr/>
                <p:nvPr/>
              </p:nvSpPr>
              <p:spPr>
                <a:xfrm>
                  <a:off x="5910789" y="2578930"/>
                  <a:ext cx="63900" cy="623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7" h="34408" fill="none" extrusionOk="0">
                      <a:moveTo>
                        <a:pt x="3527" y="0"/>
                      </a:moveTo>
                      <a:lnTo>
                        <a:pt x="1" y="34408"/>
                      </a:lnTo>
                    </a:path>
                  </a:pathLst>
                </a:custGeom>
                <a:noFill/>
                <a:ln w="9875" cap="flat" cmpd="sng">
                  <a:solidFill>
                    <a:schemeClr val="l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0" name="Google Shape;760;p32"/>
                <p:cNvSpPr/>
                <p:nvPr/>
              </p:nvSpPr>
              <p:spPr>
                <a:xfrm>
                  <a:off x="5664645" y="2663720"/>
                  <a:ext cx="398168" cy="1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77" h="62" extrusionOk="0">
                      <a:moveTo>
                        <a:pt x="0" y="1"/>
                      </a:moveTo>
                      <a:lnTo>
                        <a:pt x="21976" y="62"/>
                      </a:lnTo>
                    </a:path>
                  </a:pathLst>
                </a:custGeom>
                <a:solidFill>
                  <a:srgbClr val="92E3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1" name="Google Shape;761;p32"/>
                <p:cNvSpPr/>
                <p:nvPr/>
              </p:nvSpPr>
              <p:spPr>
                <a:xfrm>
                  <a:off x="5664645" y="2663720"/>
                  <a:ext cx="398168" cy="1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77" h="62" fill="none" extrusionOk="0">
                      <a:moveTo>
                        <a:pt x="0" y="1"/>
                      </a:moveTo>
                      <a:lnTo>
                        <a:pt x="21976" y="62"/>
                      </a:lnTo>
                    </a:path>
                  </a:pathLst>
                </a:custGeom>
                <a:noFill/>
                <a:ln w="9875" cap="flat" cmpd="sng">
                  <a:solidFill>
                    <a:schemeClr val="l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2" name="Google Shape;762;p32"/>
                <p:cNvSpPr/>
                <p:nvPr/>
              </p:nvSpPr>
              <p:spPr>
                <a:xfrm>
                  <a:off x="5647560" y="2763403"/>
                  <a:ext cx="406992" cy="1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64" h="62" extrusionOk="0">
                      <a:moveTo>
                        <a:pt x="1" y="1"/>
                      </a:moveTo>
                      <a:lnTo>
                        <a:pt x="22463" y="61"/>
                      </a:lnTo>
                    </a:path>
                  </a:pathLst>
                </a:custGeom>
                <a:solidFill>
                  <a:srgbClr val="92E3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3" name="Google Shape;763;p32"/>
                <p:cNvSpPr/>
                <p:nvPr/>
              </p:nvSpPr>
              <p:spPr>
                <a:xfrm>
                  <a:off x="5647560" y="2763403"/>
                  <a:ext cx="406992" cy="1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64" h="62" fill="none" extrusionOk="0">
                      <a:moveTo>
                        <a:pt x="1" y="1"/>
                      </a:moveTo>
                      <a:lnTo>
                        <a:pt x="22463" y="61"/>
                      </a:lnTo>
                    </a:path>
                  </a:pathLst>
                </a:custGeom>
                <a:noFill/>
                <a:ln w="9875" cap="flat" cmpd="sng">
                  <a:solidFill>
                    <a:schemeClr val="l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4" name="Google Shape;764;p32"/>
                <p:cNvSpPr/>
                <p:nvPr/>
              </p:nvSpPr>
              <p:spPr>
                <a:xfrm>
                  <a:off x="5630493" y="2866926"/>
                  <a:ext cx="415797" cy="1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50" h="62" extrusionOk="0">
                      <a:moveTo>
                        <a:pt x="1" y="1"/>
                      </a:moveTo>
                      <a:lnTo>
                        <a:pt x="22949" y="62"/>
                      </a:lnTo>
                    </a:path>
                  </a:pathLst>
                </a:custGeom>
                <a:solidFill>
                  <a:srgbClr val="92E3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5" name="Google Shape;765;p32"/>
                <p:cNvSpPr/>
                <p:nvPr/>
              </p:nvSpPr>
              <p:spPr>
                <a:xfrm>
                  <a:off x="5630493" y="2866926"/>
                  <a:ext cx="415797" cy="1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50" h="62" fill="none" extrusionOk="0">
                      <a:moveTo>
                        <a:pt x="1" y="1"/>
                      </a:moveTo>
                      <a:lnTo>
                        <a:pt x="22949" y="62"/>
                      </a:lnTo>
                    </a:path>
                  </a:pathLst>
                </a:custGeom>
                <a:noFill/>
                <a:ln w="9875" cap="flat" cmpd="sng">
                  <a:solidFill>
                    <a:schemeClr val="l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6" name="Google Shape;766;p32"/>
                <p:cNvSpPr/>
                <p:nvPr/>
              </p:nvSpPr>
              <p:spPr>
                <a:xfrm>
                  <a:off x="5611778" y="2975975"/>
                  <a:ext cx="425689" cy="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96" h="31" extrusionOk="0">
                      <a:moveTo>
                        <a:pt x="0" y="0"/>
                      </a:moveTo>
                      <a:lnTo>
                        <a:pt x="23496" y="31"/>
                      </a:lnTo>
                    </a:path>
                  </a:pathLst>
                </a:custGeom>
                <a:solidFill>
                  <a:srgbClr val="92E3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7" name="Google Shape;767;p32"/>
                <p:cNvSpPr/>
                <p:nvPr/>
              </p:nvSpPr>
              <p:spPr>
                <a:xfrm>
                  <a:off x="5611778" y="2975975"/>
                  <a:ext cx="425689" cy="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96" h="31" fill="none" extrusionOk="0">
                      <a:moveTo>
                        <a:pt x="0" y="0"/>
                      </a:moveTo>
                      <a:lnTo>
                        <a:pt x="23496" y="31"/>
                      </a:lnTo>
                    </a:path>
                  </a:pathLst>
                </a:custGeom>
                <a:noFill/>
                <a:ln w="9875" cap="flat" cmpd="sng">
                  <a:solidFill>
                    <a:schemeClr val="l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8" name="Google Shape;768;p32"/>
                <p:cNvSpPr/>
                <p:nvPr/>
              </p:nvSpPr>
              <p:spPr>
                <a:xfrm>
                  <a:off x="5593044" y="3089409"/>
                  <a:ext cx="435074" cy="5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4" h="32" extrusionOk="0">
                      <a:moveTo>
                        <a:pt x="1" y="1"/>
                      </a:moveTo>
                      <a:lnTo>
                        <a:pt x="24013" y="31"/>
                      </a:lnTo>
                    </a:path>
                  </a:pathLst>
                </a:custGeom>
                <a:solidFill>
                  <a:srgbClr val="92E3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9" name="Google Shape;769;p32"/>
                <p:cNvSpPr/>
                <p:nvPr/>
              </p:nvSpPr>
              <p:spPr>
                <a:xfrm>
                  <a:off x="5593044" y="3089409"/>
                  <a:ext cx="435074" cy="5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4" h="32" fill="none" extrusionOk="0">
                      <a:moveTo>
                        <a:pt x="1" y="1"/>
                      </a:moveTo>
                      <a:lnTo>
                        <a:pt x="24013" y="31"/>
                      </a:lnTo>
                    </a:path>
                  </a:pathLst>
                </a:custGeom>
                <a:noFill/>
                <a:ln w="9875" cap="flat" cmpd="sng">
                  <a:solidFill>
                    <a:schemeClr val="l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0" name="Google Shape;770;p32"/>
                <p:cNvSpPr/>
                <p:nvPr/>
              </p:nvSpPr>
              <p:spPr>
                <a:xfrm>
                  <a:off x="7144899" y="2574509"/>
                  <a:ext cx="560084" cy="628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14" h="34713" extrusionOk="0">
                      <a:moveTo>
                        <a:pt x="21582" y="1"/>
                      </a:moveTo>
                      <a:lnTo>
                        <a:pt x="1" y="92"/>
                      </a:lnTo>
                      <a:lnTo>
                        <a:pt x="6353" y="34713"/>
                      </a:lnTo>
                      <a:lnTo>
                        <a:pt x="30913" y="34713"/>
                      </a:lnTo>
                      <a:lnTo>
                        <a:pt x="2158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875" cap="flat" cmpd="sng">
                  <a:solidFill>
                    <a:schemeClr val="l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1" name="Google Shape;771;p32"/>
                <p:cNvSpPr/>
                <p:nvPr/>
              </p:nvSpPr>
              <p:spPr>
                <a:xfrm>
                  <a:off x="7439526" y="2576176"/>
                  <a:ext cx="155303" cy="626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72" h="34560" extrusionOk="0">
                      <a:moveTo>
                        <a:pt x="0" y="0"/>
                      </a:moveTo>
                      <a:lnTo>
                        <a:pt x="8572" y="34560"/>
                      </a:lnTo>
                    </a:path>
                  </a:pathLst>
                </a:custGeom>
                <a:solidFill>
                  <a:srgbClr val="92E3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2" name="Google Shape;772;p32"/>
                <p:cNvSpPr/>
                <p:nvPr/>
              </p:nvSpPr>
              <p:spPr>
                <a:xfrm>
                  <a:off x="7439526" y="2576176"/>
                  <a:ext cx="155303" cy="626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72" h="34560" fill="none" extrusionOk="0">
                      <a:moveTo>
                        <a:pt x="0" y="0"/>
                      </a:moveTo>
                      <a:lnTo>
                        <a:pt x="8572" y="34560"/>
                      </a:lnTo>
                    </a:path>
                  </a:pathLst>
                </a:custGeom>
                <a:noFill/>
                <a:ln w="9875" cap="flat" cmpd="sng">
                  <a:solidFill>
                    <a:schemeClr val="l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3" name="Google Shape;773;p32"/>
                <p:cNvSpPr/>
                <p:nvPr/>
              </p:nvSpPr>
              <p:spPr>
                <a:xfrm>
                  <a:off x="7338194" y="2576176"/>
                  <a:ext cx="141552" cy="626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13" h="34560" extrusionOk="0">
                      <a:moveTo>
                        <a:pt x="1" y="0"/>
                      </a:moveTo>
                      <a:lnTo>
                        <a:pt x="7812" y="34560"/>
                      </a:lnTo>
                    </a:path>
                  </a:pathLst>
                </a:custGeom>
                <a:solidFill>
                  <a:srgbClr val="92E3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4" name="Google Shape;774;p32"/>
                <p:cNvSpPr/>
                <p:nvPr/>
              </p:nvSpPr>
              <p:spPr>
                <a:xfrm>
                  <a:off x="7338194" y="2576176"/>
                  <a:ext cx="141552" cy="626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13" h="34560" fill="none" extrusionOk="0">
                      <a:moveTo>
                        <a:pt x="1" y="0"/>
                      </a:moveTo>
                      <a:lnTo>
                        <a:pt x="7812" y="34560"/>
                      </a:lnTo>
                    </a:path>
                  </a:pathLst>
                </a:custGeom>
                <a:noFill/>
                <a:ln w="9875" cap="flat" cmpd="sng">
                  <a:solidFill>
                    <a:schemeClr val="l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5" name="Google Shape;775;p32"/>
                <p:cNvSpPr/>
                <p:nvPr/>
              </p:nvSpPr>
              <p:spPr>
                <a:xfrm>
                  <a:off x="7237425" y="2576720"/>
                  <a:ext cx="127765" cy="625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2" h="34530" extrusionOk="0">
                      <a:moveTo>
                        <a:pt x="0" y="0"/>
                      </a:moveTo>
                      <a:lnTo>
                        <a:pt x="7052" y="34530"/>
                      </a:lnTo>
                    </a:path>
                  </a:pathLst>
                </a:custGeom>
                <a:solidFill>
                  <a:srgbClr val="92E3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6" name="Google Shape;776;p32"/>
                <p:cNvSpPr/>
                <p:nvPr/>
              </p:nvSpPr>
              <p:spPr>
                <a:xfrm>
                  <a:off x="7237425" y="2576720"/>
                  <a:ext cx="127765" cy="625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2" h="34530" fill="none" extrusionOk="0">
                      <a:moveTo>
                        <a:pt x="0" y="0"/>
                      </a:moveTo>
                      <a:lnTo>
                        <a:pt x="7052" y="34530"/>
                      </a:lnTo>
                    </a:path>
                  </a:pathLst>
                </a:custGeom>
                <a:noFill/>
                <a:ln w="9875" cap="flat" cmpd="sng">
                  <a:solidFill>
                    <a:schemeClr val="l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7" name="Google Shape;777;p32"/>
                <p:cNvSpPr/>
                <p:nvPr/>
              </p:nvSpPr>
              <p:spPr>
                <a:xfrm>
                  <a:off x="7157563" y="2662071"/>
                  <a:ext cx="400922" cy="1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29" h="62" extrusionOk="0">
                      <a:moveTo>
                        <a:pt x="22129" y="1"/>
                      </a:moveTo>
                      <a:lnTo>
                        <a:pt x="1" y="62"/>
                      </a:lnTo>
                    </a:path>
                  </a:pathLst>
                </a:custGeom>
                <a:solidFill>
                  <a:srgbClr val="92E3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8" name="Google Shape;778;p32"/>
                <p:cNvSpPr/>
                <p:nvPr/>
              </p:nvSpPr>
              <p:spPr>
                <a:xfrm>
                  <a:off x="7157563" y="2662071"/>
                  <a:ext cx="400922" cy="1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29" h="62" fill="none" extrusionOk="0">
                      <a:moveTo>
                        <a:pt x="22129" y="1"/>
                      </a:moveTo>
                      <a:lnTo>
                        <a:pt x="1" y="62"/>
                      </a:lnTo>
                    </a:path>
                  </a:pathLst>
                </a:custGeom>
                <a:noFill/>
                <a:ln w="9875" cap="flat" cmpd="sng">
                  <a:solidFill>
                    <a:schemeClr val="l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9" name="Google Shape;779;p32"/>
                <p:cNvSpPr/>
                <p:nvPr/>
              </p:nvSpPr>
              <p:spPr>
                <a:xfrm>
                  <a:off x="7175735" y="2761754"/>
                  <a:ext cx="409745" cy="1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6" h="62" extrusionOk="0">
                      <a:moveTo>
                        <a:pt x="22615" y="0"/>
                      </a:moveTo>
                      <a:lnTo>
                        <a:pt x="1" y="61"/>
                      </a:lnTo>
                    </a:path>
                  </a:pathLst>
                </a:custGeom>
                <a:solidFill>
                  <a:srgbClr val="92E3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0" name="Google Shape;780;p32"/>
                <p:cNvSpPr/>
                <p:nvPr/>
              </p:nvSpPr>
              <p:spPr>
                <a:xfrm>
                  <a:off x="7175735" y="2761754"/>
                  <a:ext cx="409745" cy="1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6" h="62" fill="none" extrusionOk="0">
                      <a:moveTo>
                        <a:pt x="22615" y="0"/>
                      </a:moveTo>
                      <a:lnTo>
                        <a:pt x="1" y="61"/>
                      </a:lnTo>
                    </a:path>
                  </a:pathLst>
                </a:custGeom>
                <a:noFill/>
                <a:ln w="9875" cap="flat" cmpd="sng">
                  <a:solidFill>
                    <a:schemeClr val="l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1" name="Google Shape;781;p32"/>
                <p:cNvSpPr/>
                <p:nvPr/>
              </p:nvSpPr>
              <p:spPr>
                <a:xfrm>
                  <a:off x="7195012" y="2866382"/>
                  <a:ext cx="418550" cy="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02" h="31" extrusionOk="0">
                      <a:moveTo>
                        <a:pt x="23101" y="1"/>
                      </a:moveTo>
                      <a:lnTo>
                        <a:pt x="1" y="31"/>
                      </a:lnTo>
                    </a:path>
                  </a:pathLst>
                </a:custGeom>
                <a:solidFill>
                  <a:srgbClr val="92E3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2" name="Google Shape;782;p32"/>
                <p:cNvSpPr/>
                <p:nvPr/>
              </p:nvSpPr>
              <p:spPr>
                <a:xfrm>
                  <a:off x="7195012" y="2866382"/>
                  <a:ext cx="418550" cy="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02" h="31" fill="none" extrusionOk="0">
                      <a:moveTo>
                        <a:pt x="23101" y="1"/>
                      </a:moveTo>
                      <a:lnTo>
                        <a:pt x="1" y="31"/>
                      </a:lnTo>
                    </a:path>
                  </a:pathLst>
                </a:custGeom>
                <a:noFill/>
                <a:ln w="9875" cap="flat" cmpd="sng">
                  <a:solidFill>
                    <a:schemeClr val="l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3" name="Google Shape;783;p32"/>
                <p:cNvSpPr/>
                <p:nvPr/>
              </p:nvSpPr>
              <p:spPr>
                <a:xfrm>
                  <a:off x="7214832" y="2974870"/>
                  <a:ext cx="427917" cy="1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19" h="62" extrusionOk="0">
                      <a:moveTo>
                        <a:pt x="23618" y="0"/>
                      </a:moveTo>
                      <a:lnTo>
                        <a:pt x="1" y="61"/>
                      </a:lnTo>
                    </a:path>
                  </a:pathLst>
                </a:custGeom>
                <a:solidFill>
                  <a:srgbClr val="92E3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4" name="Google Shape;784;p32"/>
                <p:cNvSpPr/>
                <p:nvPr/>
              </p:nvSpPr>
              <p:spPr>
                <a:xfrm>
                  <a:off x="7214832" y="2974870"/>
                  <a:ext cx="427917" cy="1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19" h="62" fill="none" extrusionOk="0">
                      <a:moveTo>
                        <a:pt x="23618" y="0"/>
                      </a:moveTo>
                      <a:lnTo>
                        <a:pt x="1" y="61"/>
                      </a:lnTo>
                    </a:path>
                  </a:pathLst>
                </a:custGeom>
                <a:noFill/>
                <a:ln w="9875" cap="flat" cmpd="sng">
                  <a:solidFill>
                    <a:schemeClr val="l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5" name="Google Shape;785;p32"/>
                <p:cNvSpPr/>
                <p:nvPr/>
              </p:nvSpPr>
              <p:spPr>
                <a:xfrm>
                  <a:off x="7235776" y="3089409"/>
                  <a:ext cx="437809" cy="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65" h="1" extrusionOk="0">
                      <a:moveTo>
                        <a:pt x="24165" y="1"/>
                      </a:moveTo>
                      <a:lnTo>
                        <a:pt x="0" y="1"/>
                      </a:lnTo>
                    </a:path>
                  </a:pathLst>
                </a:custGeom>
                <a:solidFill>
                  <a:srgbClr val="92E3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6" name="Google Shape;786;p32"/>
                <p:cNvSpPr/>
                <p:nvPr/>
              </p:nvSpPr>
              <p:spPr>
                <a:xfrm>
                  <a:off x="7235776" y="3089409"/>
                  <a:ext cx="437809" cy="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65" h="1" fill="none" extrusionOk="0">
                      <a:moveTo>
                        <a:pt x="24165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875" cap="flat" cmpd="sng">
                  <a:solidFill>
                    <a:schemeClr val="l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7" name="Google Shape;787;p32"/>
                <p:cNvSpPr/>
                <p:nvPr/>
              </p:nvSpPr>
              <p:spPr>
                <a:xfrm>
                  <a:off x="6687831" y="2576720"/>
                  <a:ext cx="493992" cy="626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66" h="34591" extrusionOk="0">
                      <a:moveTo>
                        <a:pt x="21429" y="0"/>
                      </a:moveTo>
                      <a:lnTo>
                        <a:pt x="0" y="92"/>
                      </a:lnTo>
                      <a:lnTo>
                        <a:pt x="2857" y="34591"/>
                      </a:lnTo>
                      <a:lnTo>
                        <a:pt x="27265" y="34591"/>
                      </a:lnTo>
                      <a:lnTo>
                        <a:pt x="2142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875" cap="flat" cmpd="sng">
                  <a:solidFill>
                    <a:schemeClr val="l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8" name="Google Shape;788;p32"/>
                <p:cNvSpPr/>
                <p:nvPr/>
              </p:nvSpPr>
              <p:spPr>
                <a:xfrm>
                  <a:off x="6980790" y="2577825"/>
                  <a:ext cx="91439" cy="624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7" h="34469" extrusionOk="0">
                      <a:moveTo>
                        <a:pt x="1" y="0"/>
                      </a:moveTo>
                      <a:lnTo>
                        <a:pt x="5046" y="34469"/>
                      </a:lnTo>
                    </a:path>
                  </a:pathLst>
                </a:custGeom>
                <a:solidFill>
                  <a:srgbClr val="92E3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9" name="Google Shape;789;p32"/>
                <p:cNvSpPr/>
                <p:nvPr/>
              </p:nvSpPr>
              <p:spPr>
                <a:xfrm>
                  <a:off x="6980790" y="2577825"/>
                  <a:ext cx="91439" cy="624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7" h="34469" fill="none" extrusionOk="0">
                      <a:moveTo>
                        <a:pt x="1" y="0"/>
                      </a:moveTo>
                      <a:lnTo>
                        <a:pt x="5046" y="34469"/>
                      </a:lnTo>
                    </a:path>
                  </a:pathLst>
                </a:custGeom>
                <a:noFill/>
                <a:ln w="9875" cap="flat" cmpd="sng">
                  <a:solidFill>
                    <a:schemeClr val="l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0" name="Google Shape;790;p32"/>
                <p:cNvSpPr/>
                <p:nvPr/>
              </p:nvSpPr>
              <p:spPr>
                <a:xfrm>
                  <a:off x="6880021" y="2578368"/>
                  <a:ext cx="78213" cy="623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7" h="34439" extrusionOk="0">
                      <a:moveTo>
                        <a:pt x="0" y="1"/>
                      </a:moveTo>
                      <a:lnTo>
                        <a:pt x="4317" y="34439"/>
                      </a:lnTo>
                    </a:path>
                  </a:pathLst>
                </a:custGeom>
                <a:solidFill>
                  <a:srgbClr val="92E3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1" name="Google Shape;791;p32"/>
                <p:cNvSpPr/>
                <p:nvPr/>
              </p:nvSpPr>
              <p:spPr>
                <a:xfrm>
                  <a:off x="6880021" y="2578368"/>
                  <a:ext cx="78213" cy="623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7" h="34439" fill="none" extrusionOk="0">
                      <a:moveTo>
                        <a:pt x="0" y="1"/>
                      </a:moveTo>
                      <a:lnTo>
                        <a:pt x="4317" y="34439"/>
                      </a:lnTo>
                    </a:path>
                  </a:pathLst>
                </a:custGeom>
                <a:noFill/>
                <a:ln w="9875" cap="flat" cmpd="sng">
                  <a:solidFill>
                    <a:schemeClr val="l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2" name="Google Shape;792;p32"/>
                <p:cNvSpPr/>
                <p:nvPr/>
              </p:nvSpPr>
              <p:spPr>
                <a:xfrm>
                  <a:off x="6779795" y="2578930"/>
                  <a:ext cx="64444" cy="623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7" h="34408" extrusionOk="0">
                      <a:moveTo>
                        <a:pt x="0" y="0"/>
                      </a:moveTo>
                      <a:lnTo>
                        <a:pt x="3557" y="34408"/>
                      </a:lnTo>
                    </a:path>
                  </a:pathLst>
                </a:custGeom>
                <a:solidFill>
                  <a:srgbClr val="92E3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3" name="Google Shape;793;p32"/>
                <p:cNvSpPr/>
                <p:nvPr/>
              </p:nvSpPr>
              <p:spPr>
                <a:xfrm>
                  <a:off x="6779795" y="2578930"/>
                  <a:ext cx="64444" cy="623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7" h="34408" fill="none" extrusionOk="0">
                      <a:moveTo>
                        <a:pt x="0" y="0"/>
                      </a:moveTo>
                      <a:lnTo>
                        <a:pt x="3557" y="34408"/>
                      </a:lnTo>
                    </a:path>
                  </a:pathLst>
                </a:custGeom>
                <a:noFill/>
                <a:ln w="9875" cap="flat" cmpd="sng">
                  <a:solidFill>
                    <a:schemeClr val="l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4" name="Google Shape;794;p32"/>
                <p:cNvSpPr/>
                <p:nvPr/>
              </p:nvSpPr>
              <p:spPr>
                <a:xfrm>
                  <a:off x="6691690" y="2663720"/>
                  <a:ext cx="398712" cy="1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07" h="62" extrusionOk="0">
                      <a:moveTo>
                        <a:pt x="22007" y="1"/>
                      </a:moveTo>
                      <a:lnTo>
                        <a:pt x="0" y="62"/>
                      </a:lnTo>
                    </a:path>
                  </a:pathLst>
                </a:custGeom>
                <a:solidFill>
                  <a:srgbClr val="92E3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5" name="Google Shape;795;p32"/>
                <p:cNvSpPr/>
                <p:nvPr/>
              </p:nvSpPr>
              <p:spPr>
                <a:xfrm>
                  <a:off x="6691690" y="2663720"/>
                  <a:ext cx="398712" cy="1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07" h="62" fill="none" extrusionOk="0">
                      <a:moveTo>
                        <a:pt x="22007" y="1"/>
                      </a:moveTo>
                      <a:lnTo>
                        <a:pt x="0" y="62"/>
                      </a:lnTo>
                    </a:path>
                  </a:pathLst>
                </a:custGeom>
                <a:noFill/>
                <a:ln w="9875" cap="flat" cmpd="sng">
                  <a:solidFill>
                    <a:schemeClr val="l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6" name="Google Shape;796;p32"/>
                <p:cNvSpPr/>
                <p:nvPr/>
              </p:nvSpPr>
              <p:spPr>
                <a:xfrm>
                  <a:off x="6699933" y="2763403"/>
                  <a:ext cx="406992" cy="1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64" h="62" extrusionOk="0">
                      <a:moveTo>
                        <a:pt x="22463" y="1"/>
                      </a:moveTo>
                      <a:lnTo>
                        <a:pt x="1" y="61"/>
                      </a:lnTo>
                    </a:path>
                  </a:pathLst>
                </a:custGeom>
                <a:solidFill>
                  <a:srgbClr val="92E3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7" name="Google Shape;797;p32"/>
                <p:cNvSpPr/>
                <p:nvPr/>
              </p:nvSpPr>
              <p:spPr>
                <a:xfrm>
                  <a:off x="6699933" y="2763403"/>
                  <a:ext cx="406992" cy="1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64" h="62" fill="none" extrusionOk="0">
                      <a:moveTo>
                        <a:pt x="22463" y="1"/>
                      </a:moveTo>
                      <a:lnTo>
                        <a:pt x="1" y="61"/>
                      </a:lnTo>
                    </a:path>
                  </a:pathLst>
                </a:custGeom>
                <a:noFill/>
                <a:ln w="9875" cap="flat" cmpd="sng">
                  <a:solidFill>
                    <a:schemeClr val="l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8" name="Google Shape;798;p32"/>
                <p:cNvSpPr/>
                <p:nvPr/>
              </p:nvSpPr>
              <p:spPr>
                <a:xfrm>
                  <a:off x="6708756" y="2866926"/>
                  <a:ext cx="415797" cy="1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50" h="62" extrusionOk="0">
                      <a:moveTo>
                        <a:pt x="22949" y="1"/>
                      </a:moveTo>
                      <a:lnTo>
                        <a:pt x="0" y="62"/>
                      </a:lnTo>
                    </a:path>
                  </a:pathLst>
                </a:custGeom>
                <a:solidFill>
                  <a:srgbClr val="92E3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9" name="Google Shape;799;p32"/>
                <p:cNvSpPr/>
                <p:nvPr/>
              </p:nvSpPr>
              <p:spPr>
                <a:xfrm>
                  <a:off x="6708756" y="2866926"/>
                  <a:ext cx="415797" cy="1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50" h="62" fill="none" extrusionOk="0">
                      <a:moveTo>
                        <a:pt x="22949" y="1"/>
                      </a:moveTo>
                      <a:lnTo>
                        <a:pt x="0" y="62"/>
                      </a:lnTo>
                    </a:path>
                  </a:pathLst>
                </a:custGeom>
                <a:noFill/>
                <a:ln w="9875" cap="flat" cmpd="sng">
                  <a:solidFill>
                    <a:schemeClr val="l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0" name="Google Shape;800;p32"/>
                <p:cNvSpPr/>
                <p:nvPr/>
              </p:nvSpPr>
              <p:spPr>
                <a:xfrm>
                  <a:off x="6717561" y="2975975"/>
                  <a:ext cx="425163" cy="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7" h="31" extrusionOk="0">
                      <a:moveTo>
                        <a:pt x="23466" y="0"/>
                      </a:moveTo>
                      <a:lnTo>
                        <a:pt x="1" y="31"/>
                      </a:lnTo>
                    </a:path>
                  </a:pathLst>
                </a:custGeom>
                <a:solidFill>
                  <a:srgbClr val="92E3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1" name="Google Shape;801;p32"/>
                <p:cNvSpPr/>
                <p:nvPr/>
              </p:nvSpPr>
              <p:spPr>
                <a:xfrm>
                  <a:off x="6717561" y="2975975"/>
                  <a:ext cx="425163" cy="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7" h="31" fill="none" extrusionOk="0">
                      <a:moveTo>
                        <a:pt x="23466" y="0"/>
                      </a:moveTo>
                      <a:lnTo>
                        <a:pt x="1" y="31"/>
                      </a:lnTo>
                    </a:path>
                  </a:pathLst>
                </a:custGeom>
                <a:noFill/>
                <a:ln w="9875" cap="flat" cmpd="sng">
                  <a:solidFill>
                    <a:schemeClr val="l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2" name="Google Shape;802;p32"/>
                <p:cNvSpPr/>
                <p:nvPr/>
              </p:nvSpPr>
              <p:spPr>
                <a:xfrm>
                  <a:off x="6726928" y="3089409"/>
                  <a:ext cx="435056" cy="5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3" h="32" extrusionOk="0">
                      <a:moveTo>
                        <a:pt x="24013" y="1"/>
                      </a:moveTo>
                      <a:lnTo>
                        <a:pt x="0" y="31"/>
                      </a:lnTo>
                    </a:path>
                  </a:pathLst>
                </a:custGeom>
                <a:solidFill>
                  <a:srgbClr val="92E3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3" name="Google Shape;803;p32"/>
                <p:cNvSpPr/>
                <p:nvPr/>
              </p:nvSpPr>
              <p:spPr>
                <a:xfrm>
                  <a:off x="6726928" y="3089409"/>
                  <a:ext cx="435056" cy="5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3" h="32" fill="none" extrusionOk="0">
                      <a:moveTo>
                        <a:pt x="24013" y="1"/>
                      </a:moveTo>
                      <a:lnTo>
                        <a:pt x="0" y="31"/>
                      </a:lnTo>
                    </a:path>
                  </a:pathLst>
                </a:custGeom>
                <a:noFill/>
                <a:ln w="9875" cap="flat" cmpd="sng">
                  <a:solidFill>
                    <a:schemeClr val="l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4" name="Google Shape;804;p32"/>
                <p:cNvSpPr/>
                <p:nvPr/>
              </p:nvSpPr>
              <p:spPr>
                <a:xfrm>
                  <a:off x="6172370" y="3467738"/>
                  <a:ext cx="55095" cy="95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1" h="5290" extrusionOk="0">
                      <a:moveTo>
                        <a:pt x="1" y="0"/>
                      </a:moveTo>
                      <a:lnTo>
                        <a:pt x="1" y="5289"/>
                      </a:lnTo>
                      <a:lnTo>
                        <a:pt x="3040" y="5289"/>
                      </a:lnTo>
                      <a:lnTo>
                        <a:pt x="304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5" name="Google Shape;805;p32"/>
                <p:cNvSpPr/>
                <p:nvPr/>
              </p:nvSpPr>
              <p:spPr>
                <a:xfrm>
                  <a:off x="6172370" y="3583926"/>
                  <a:ext cx="55095" cy="85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1" h="4743" extrusionOk="0">
                      <a:moveTo>
                        <a:pt x="1" y="1"/>
                      </a:moveTo>
                      <a:lnTo>
                        <a:pt x="1" y="4743"/>
                      </a:lnTo>
                      <a:lnTo>
                        <a:pt x="3040" y="4743"/>
                      </a:lnTo>
                      <a:lnTo>
                        <a:pt x="304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6" name="Google Shape;806;p32"/>
                <p:cNvSpPr/>
                <p:nvPr/>
              </p:nvSpPr>
              <p:spPr>
                <a:xfrm>
                  <a:off x="6172370" y="3689660"/>
                  <a:ext cx="55095" cy="85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1" h="4743" extrusionOk="0">
                      <a:moveTo>
                        <a:pt x="1" y="1"/>
                      </a:moveTo>
                      <a:lnTo>
                        <a:pt x="1" y="4743"/>
                      </a:lnTo>
                      <a:lnTo>
                        <a:pt x="3040" y="4743"/>
                      </a:lnTo>
                      <a:lnTo>
                        <a:pt x="304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7" name="Google Shape;807;p32"/>
                <p:cNvSpPr/>
                <p:nvPr/>
              </p:nvSpPr>
              <p:spPr>
                <a:xfrm>
                  <a:off x="6172370" y="3795955"/>
                  <a:ext cx="55095" cy="110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1" h="6080" extrusionOk="0">
                      <a:moveTo>
                        <a:pt x="1" y="0"/>
                      </a:moveTo>
                      <a:lnTo>
                        <a:pt x="1" y="6079"/>
                      </a:lnTo>
                      <a:lnTo>
                        <a:pt x="3040" y="6079"/>
                      </a:lnTo>
                      <a:lnTo>
                        <a:pt x="304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8" name="Google Shape;808;p32"/>
                <p:cNvSpPr/>
                <p:nvPr/>
              </p:nvSpPr>
              <p:spPr>
                <a:xfrm>
                  <a:off x="6091421" y="3795955"/>
                  <a:ext cx="66654" cy="110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9" h="6080" extrusionOk="0">
                      <a:moveTo>
                        <a:pt x="1" y="0"/>
                      </a:moveTo>
                      <a:lnTo>
                        <a:pt x="1" y="6079"/>
                      </a:lnTo>
                      <a:lnTo>
                        <a:pt x="3679" y="6079"/>
                      </a:lnTo>
                      <a:lnTo>
                        <a:pt x="367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9" name="Google Shape;809;p32"/>
                <p:cNvSpPr/>
                <p:nvPr/>
              </p:nvSpPr>
              <p:spPr>
                <a:xfrm>
                  <a:off x="6091421" y="3689660"/>
                  <a:ext cx="66654" cy="85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9" h="4743" extrusionOk="0">
                      <a:moveTo>
                        <a:pt x="1" y="1"/>
                      </a:moveTo>
                      <a:lnTo>
                        <a:pt x="1" y="4743"/>
                      </a:lnTo>
                      <a:lnTo>
                        <a:pt x="3679" y="4743"/>
                      </a:lnTo>
                      <a:lnTo>
                        <a:pt x="367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0" name="Google Shape;810;p32"/>
                <p:cNvSpPr/>
                <p:nvPr/>
              </p:nvSpPr>
              <p:spPr>
                <a:xfrm>
                  <a:off x="6091421" y="3583926"/>
                  <a:ext cx="66654" cy="85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9" h="4743" extrusionOk="0">
                      <a:moveTo>
                        <a:pt x="1" y="1"/>
                      </a:moveTo>
                      <a:lnTo>
                        <a:pt x="1" y="4743"/>
                      </a:lnTo>
                      <a:lnTo>
                        <a:pt x="3679" y="4743"/>
                      </a:lnTo>
                      <a:lnTo>
                        <a:pt x="367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1" name="Google Shape;811;p32"/>
                <p:cNvSpPr/>
                <p:nvPr/>
              </p:nvSpPr>
              <p:spPr>
                <a:xfrm>
                  <a:off x="6091421" y="3467738"/>
                  <a:ext cx="66654" cy="95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9" h="5290" extrusionOk="0">
                      <a:moveTo>
                        <a:pt x="1" y="0"/>
                      </a:moveTo>
                      <a:lnTo>
                        <a:pt x="1" y="5289"/>
                      </a:lnTo>
                      <a:lnTo>
                        <a:pt x="3679" y="5289"/>
                      </a:lnTo>
                      <a:lnTo>
                        <a:pt x="367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2" name="Google Shape;812;p32"/>
                <p:cNvSpPr/>
                <p:nvPr/>
              </p:nvSpPr>
              <p:spPr>
                <a:xfrm>
                  <a:off x="6631648" y="3467738"/>
                  <a:ext cx="55639" cy="95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1" h="5290" extrusionOk="0">
                      <a:moveTo>
                        <a:pt x="1" y="0"/>
                      </a:moveTo>
                      <a:lnTo>
                        <a:pt x="1" y="5289"/>
                      </a:lnTo>
                      <a:lnTo>
                        <a:pt x="3071" y="5289"/>
                      </a:lnTo>
                      <a:lnTo>
                        <a:pt x="307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3" name="Google Shape;813;p32"/>
                <p:cNvSpPr/>
                <p:nvPr/>
              </p:nvSpPr>
              <p:spPr>
                <a:xfrm>
                  <a:off x="6631648" y="3583926"/>
                  <a:ext cx="55639" cy="85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1" h="4743" extrusionOk="0">
                      <a:moveTo>
                        <a:pt x="1" y="1"/>
                      </a:moveTo>
                      <a:lnTo>
                        <a:pt x="1" y="4743"/>
                      </a:lnTo>
                      <a:lnTo>
                        <a:pt x="3071" y="4743"/>
                      </a:lnTo>
                      <a:lnTo>
                        <a:pt x="307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4" name="Google Shape;814;p32"/>
                <p:cNvSpPr/>
                <p:nvPr/>
              </p:nvSpPr>
              <p:spPr>
                <a:xfrm>
                  <a:off x="6631648" y="3689660"/>
                  <a:ext cx="55639" cy="85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1" h="4743" extrusionOk="0">
                      <a:moveTo>
                        <a:pt x="1" y="1"/>
                      </a:moveTo>
                      <a:lnTo>
                        <a:pt x="1" y="4743"/>
                      </a:lnTo>
                      <a:lnTo>
                        <a:pt x="3071" y="4743"/>
                      </a:lnTo>
                      <a:lnTo>
                        <a:pt x="307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5" name="Google Shape;815;p32"/>
                <p:cNvSpPr/>
                <p:nvPr/>
              </p:nvSpPr>
              <p:spPr>
                <a:xfrm>
                  <a:off x="6631648" y="3795955"/>
                  <a:ext cx="55639" cy="110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1" h="6080" extrusionOk="0">
                      <a:moveTo>
                        <a:pt x="1" y="0"/>
                      </a:moveTo>
                      <a:lnTo>
                        <a:pt x="1" y="6079"/>
                      </a:lnTo>
                      <a:lnTo>
                        <a:pt x="3071" y="6079"/>
                      </a:lnTo>
                      <a:lnTo>
                        <a:pt x="307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6" name="Google Shape;816;p32"/>
                <p:cNvSpPr/>
                <p:nvPr/>
              </p:nvSpPr>
              <p:spPr>
                <a:xfrm>
                  <a:off x="6550699" y="3795955"/>
                  <a:ext cx="67216" cy="110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0" h="6080" extrusionOk="0">
                      <a:moveTo>
                        <a:pt x="1" y="0"/>
                      </a:moveTo>
                      <a:lnTo>
                        <a:pt x="1" y="6079"/>
                      </a:lnTo>
                      <a:lnTo>
                        <a:pt x="3709" y="6079"/>
                      </a:lnTo>
                      <a:lnTo>
                        <a:pt x="370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7" name="Google Shape;817;p32"/>
                <p:cNvSpPr/>
                <p:nvPr/>
              </p:nvSpPr>
              <p:spPr>
                <a:xfrm>
                  <a:off x="6550699" y="3689660"/>
                  <a:ext cx="67216" cy="85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0" h="4743" extrusionOk="0">
                      <a:moveTo>
                        <a:pt x="1" y="1"/>
                      </a:moveTo>
                      <a:lnTo>
                        <a:pt x="1" y="4743"/>
                      </a:lnTo>
                      <a:lnTo>
                        <a:pt x="3709" y="4743"/>
                      </a:lnTo>
                      <a:lnTo>
                        <a:pt x="370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818;p32"/>
                <p:cNvSpPr/>
                <p:nvPr/>
              </p:nvSpPr>
              <p:spPr>
                <a:xfrm>
                  <a:off x="6550699" y="3583926"/>
                  <a:ext cx="67216" cy="85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0" h="4743" extrusionOk="0">
                      <a:moveTo>
                        <a:pt x="1" y="1"/>
                      </a:moveTo>
                      <a:lnTo>
                        <a:pt x="1" y="4743"/>
                      </a:lnTo>
                      <a:lnTo>
                        <a:pt x="3709" y="4743"/>
                      </a:lnTo>
                      <a:lnTo>
                        <a:pt x="370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9" name="Google Shape;819;p32"/>
                <p:cNvSpPr/>
                <p:nvPr/>
              </p:nvSpPr>
              <p:spPr>
                <a:xfrm>
                  <a:off x="6550699" y="3467738"/>
                  <a:ext cx="67216" cy="95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0" h="5290" extrusionOk="0">
                      <a:moveTo>
                        <a:pt x="1" y="0"/>
                      </a:moveTo>
                      <a:lnTo>
                        <a:pt x="1" y="5289"/>
                      </a:lnTo>
                      <a:lnTo>
                        <a:pt x="3709" y="5289"/>
                      </a:lnTo>
                      <a:lnTo>
                        <a:pt x="370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0" name="Google Shape;820;p32"/>
                <p:cNvSpPr/>
                <p:nvPr/>
              </p:nvSpPr>
              <p:spPr>
                <a:xfrm>
                  <a:off x="6246724" y="3463336"/>
                  <a:ext cx="287470" cy="55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67" h="30396" extrusionOk="0">
                      <a:moveTo>
                        <a:pt x="0" y="0"/>
                      </a:moveTo>
                      <a:lnTo>
                        <a:pt x="0" y="30396"/>
                      </a:lnTo>
                      <a:lnTo>
                        <a:pt x="15867" y="30396"/>
                      </a:lnTo>
                      <a:lnTo>
                        <a:pt x="15867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8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1" name="Google Shape;821;p32"/>
                <p:cNvSpPr/>
                <p:nvPr/>
              </p:nvSpPr>
              <p:spPr>
                <a:xfrm>
                  <a:off x="6288575" y="3495821"/>
                  <a:ext cx="208732" cy="268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1" h="14834" fill="none" extrusionOk="0">
                      <a:moveTo>
                        <a:pt x="0" y="1"/>
                      </a:moveTo>
                      <a:lnTo>
                        <a:pt x="11520" y="1"/>
                      </a:lnTo>
                      <a:lnTo>
                        <a:pt x="11520" y="14834"/>
                      </a:lnTo>
                      <a:lnTo>
                        <a:pt x="0" y="14834"/>
                      </a:lnTo>
                      <a:close/>
                    </a:path>
                  </a:pathLst>
                </a:custGeom>
                <a:noFill/>
                <a:ln w="45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2" name="Google Shape;822;p32"/>
                <p:cNvSpPr/>
                <p:nvPr/>
              </p:nvSpPr>
              <p:spPr>
                <a:xfrm>
                  <a:off x="6288575" y="3866432"/>
                  <a:ext cx="208732" cy="111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1" h="6141" fill="none" extrusionOk="0">
                      <a:moveTo>
                        <a:pt x="0" y="1"/>
                      </a:moveTo>
                      <a:lnTo>
                        <a:pt x="11520" y="1"/>
                      </a:lnTo>
                      <a:lnTo>
                        <a:pt x="11520" y="6141"/>
                      </a:lnTo>
                      <a:lnTo>
                        <a:pt x="0" y="6141"/>
                      </a:lnTo>
                      <a:close/>
                    </a:path>
                  </a:pathLst>
                </a:custGeom>
                <a:noFill/>
                <a:ln w="45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3" name="Google Shape;823;p32"/>
                <p:cNvSpPr/>
                <p:nvPr/>
              </p:nvSpPr>
              <p:spPr>
                <a:xfrm>
                  <a:off x="6288575" y="3797060"/>
                  <a:ext cx="208732" cy="41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1" h="2311" fill="none" extrusionOk="0">
                      <a:moveTo>
                        <a:pt x="0" y="0"/>
                      </a:moveTo>
                      <a:lnTo>
                        <a:pt x="11520" y="0"/>
                      </a:lnTo>
                      <a:lnTo>
                        <a:pt x="11520" y="2310"/>
                      </a:lnTo>
                      <a:lnTo>
                        <a:pt x="0" y="2310"/>
                      </a:lnTo>
                      <a:close/>
                    </a:path>
                  </a:pathLst>
                </a:custGeom>
                <a:noFill/>
                <a:ln w="45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4" name="Google Shape;824;p32"/>
                <p:cNvSpPr/>
                <p:nvPr/>
              </p:nvSpPr>
              <p:spPr>
                <a:xfrm>
                  <a:off x="6253880" y="3731511"/>
                  <a:ext cx="26452" cy="88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" h="4865" extrusionOk="0">
                      <a:moveTo>
                        <a:pt x="0" y="1"/>
                      </a:moveTo>
                      <a:lnTo>
                        <a:pt x="0" y="4864"/>
                      </a:lnTo>
                      <a:lnTo>
                        <a:pt x="1459" y="4864"/>
                      </a:lnTo>
                      <a:lnTo>
                        <a:pt x="145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5" name="Google Shape;825;p32"/>
                <p:cNvSpPr/>
                <p:nvPr/>
              </p:nvSpPr>
              <p:spPr>
                <a:xfrm>
                  <a:off x="6346950" y="3331169"/>
                  <a:ext cx="96385" cy="96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0" h="5350" fill="none" extrusionOk="0">
                      <a:moveTo>
                        <a:pt x="5320" y="2675"/>
                      </a:moveTo>
                      <a:cubicBezTo>
                        <a:pt x="5320" y="4134"/>
                        <a:pt x="4134" y="5350"/>
                        <a:pt x="2675" y="5350"/>
                      </a:cubicBezTo>
                      <a:cubicBezTo>
                        <a:pt x="1186" y="5350"/>
                        <a:pt x="0" y="4134"/>
                        <a:pt x="0" y="2675"/>
                      </a:cubicBezTo>
                      <a:cubicBezTo>
                        <a:pt x="0" y="1216"/>
                        <a:pt x="1186" y="0"/>
                        <a:pt x="2675" y="0"/>
                      </a:cubicBezTo>
                      <a:cubicBezTo>
                        <a:pt x="4134" y="0"/>
                        <a:pt x="5320" y="1216"/>
                        <a:pt x="5320" y="2675"/>
                      </a:cubicBezTo>
                      <a:close/>
                    </a:path>
                  </a:pathLst>
                </a:custGeom>
                <a:noFill/>
                <a:ln w="9875" cap="rnd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6" name="Google Shape;826;p32"/>
                <p:cNvSpPr/>
                <p:nvPr/>
              </p:nvSpPr>
              <p:spPr>
                <a:xfrm>
                  <a:off x="6368981" y="3421484"/>
                  <a:ext cx="52323" cy="46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8" h="2554" extrusionOk="0">
                      <a:moveTo>
                        <a:pt x="0" y="0"/>
                      </a:moveTo>
                      <a:lnTo>
                        <a:pt x="395" y="2553"/>
                      </a:lnTo>
                      <a:lnTo>
                        <a:pt x="2493" y="2553"/>
                      </a:lnTo>
                      <a:lnTo>
                        <a:pt x="28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90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7" name="Google Shape;827;p32"/>
                <p:cNvSpPr/>
                <p:nvPr/>
              </p:nvSpPr>
              <p:spPr>
                <a:xfrm>
                  <a:off x="6364016" y="3384036"/>
                  <a:ext cx="62252" cy="37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6" h="2068" extrusionOk="0">
                      <a:moveTo>
                        <a:pt x="882" y="0"/>
                      </a:moveTo>
                      <a:lnTo>
                        <a:pt x="1" y="2067"/>
                      </a:lnTo>
                      <a:lnTo>
                        <a:pt x="3435" y="2067"/>
                      </a:lnTo>
                      <a:lnTo>
                        <a:pt x="255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8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8" name="Google Shape;828;p32"/>
                <p:cNvSpPr/>
                <p:nvPr/>
              </p:nvSpPr>
              <p:spPr>
                <a:xfrm>
                  <a:off x="6387696" y="3365864"/>
                  <a:ext cx="14893" cy="181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1004" extrusionOk="0">
                      <a:moveTo>
                        <a:pt x="1" y="0"/>
                      </a:moveTo>
                      <a:lnTo>
                        <a:pt x="1" y="1003"/>
                      </a:lnTo>
                      <a:lnTo>
                        <a:pt x="821" y="1003"/>
                      </a:lnTo>
                      <a:lnTo>
                        <a:pt x="82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98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9" name="Google Shape;829;p32"/>
                <p:cNvSpPr/>
                <p:nvPr/>
              </p:nvSpPr>
              <p:spPr>
                <a:xfrm>
                  <a:off x="5975233" y="2730356"/>
                  <a:ext cx="811736" cy="66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04" h="36598" extrusionOk="0">
                      <a:moveTo>
                        <a:pt x="22189" y="1"/>
                      </a:moveTo>
                      <a:lnTo>
                        <a:pt x="0" y="26779"/>
                      </a:lnTo>
                      <a:lnTo>
                        <a:pt x="0" y="36567"/>
                      </a:lnTo>
                      <a:lnTo>
                        <a:pt x="8663" y="36597"/>
                      </a:lnTo>
                      <a:lnTo>
                        <a:pt x="12736" y="35290"/>
                      </a:lnTo>
                      <a:cubicBezTo>
                        <a:pt x="15922" y="34301"/>
                        <a:pt x="19222" y="33807"/>
                        <a:pt x="22518" y="33807"/>
                      </a:cubicBezTo>
                      <a:cubicBezTo>
                        <a:pt x="25605" y="33807"/>
                        <a:pt x="28689" y="34240"/>
                        <a:pt x="31673" y="35108"/>
                      </a:cubicBezTo>
                      <a:lnTo>
                        <a:pt x="36657" y="36597"/>
                      </a:lnTo>
                      <a:lnTo>
                        <a:pt x="44804" y="36597"/>
                      </a:lnTo>
                      <a:lnTo>
                        <a:pt x="44804" y="26779"/>
                      </a:lnTo>
                      <a:lnTo>
                        <a:pt x="2218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8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0" name="Google Shape;830;p32"/>
                <p:cNvSpPr/>
                <p:nvPr/>
              </p:nvSpPr>
              <p:spPr>
                <a:xfrm>
                  <a:off x="5975233" y="4009071"/>
                  <a:ext cx="811736" cy="64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04" h="3587" extrusionOk="0">
                      <a:moveTo>
                        <a:pt x="0" y="0"/>
                      </a:moveTo>
                      <a:lnTo>
                        <a:pt x="0" y="3587"/>
                      </a:lnTo>
                      <a:lnTo>
                        <a:pt x="44804" y="3587"/>
                      </a:lnTo>
                      <a:lnTo>
                        <a:pt x="448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8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1" name="Google Shape;831;p32"/>
                <p:cNvSpPr/>
                <p:nvPr/>
              </p:nvSpPr>
              <p:spPr>
                <a:xfrm>
                  <a:off x="6139885" y="4015684"/>
                  <a:ext cx="18" cy="5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797" fill="none" extrusionOk="0">
                      <a:moveTo>
                        <a:pt x="1" y="0"/>
                      </a:moveTo>
                      <a:lnTo>
                        <a:pt x="1" y="2796"/>
                      </a:lnTo>
                    </a:path>
                  </a:pathLst>
                </a:custGeom>
                <a:noFill/>
                <a:ln w="9875" cap="rnd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2" name="Google Shape;832;p32"/>
                <p:cNvSpPr/>
                <p:nvPr/>
              </p:nvSpPr>
              <p:spPr>
                <a:xfrm>
                  <a:off x="6181736" y="4015684"/>
                  <a:ext cx="18" cy="5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797" fill="none" extrusionOk="0">
                      <a:moveTo>
                        <a:pt x="1" y="0"/>
                      </a:moveTo>
                      <a:lnTo>
                        <a:pt x="1" y="2796"/>
                      </a:lnTo>
                    </a:path>
                  </a:pathLst>
                </a:custGeom>
                <a:noFill/>
                <a:ln w="9875" cap="rnd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3" name="Google Shape;833;p32"/>
                <p:cNvSpPr/>
                <p:nvPr/>
              </p:nvSpPr>
              <p:spPr>
                <a:xfrm>
                  <a:off x="6223588" y="4015684"/>
                  <a:ext cx="18" cy="5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797" fill="none" extrusionOk="0">
                      <a:moveTo>
                        <a:pt x="1" y="0"/>
                      </a:moveTo>
                      <a:lnTo>
                        <a:pt x="1" y="2796"/>
                      </a:lnTo>
                    </a:path>
                  </a:pathLst>
                </a:custGeom>
                <a:noFill/>
                <a:ln w="9875" cap="rnd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4" name="Google Shape;834;p32"/>
                <p:cNvSpPr/>
                <p:nvPr/>
              </p:nvSpPr>
              <p:spPr>
                <a:xfrm>
                  <a:off x="6265439" y="4015684"/>
                  <a:ext cx="18" cy="5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797" fill="none" extrusionOk="0">
                      <a:moveTo>
                        <a:pt x="1" y="0"/>
                      </a:moveTo>
                      <a:lnTo>
                        <a:pt x="1" y="2796"/>
                      </a:lnTo>
                    </a:path>
                  </a:pathLst>
                </a:custGeom>
                <a:noFill/>
                <a:ln w="9875" cap="rnd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5" name="Google Shape;835;p32"/>
                <p:cNvSpPr/>
                <p:nvPr/>
              </p:nvSpPr>
              <p:spPr>
                <a:xfrm>
                  <a:off x="6307852" y="4015684"/>
                  <a:ext cx="18" cy="5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797" fill="none" extrusionOk="0">
                      <a:moveTo>
                        <a:pt x="0" y="0"/>
                      </a:moveTo>
                      <a:lnTo>
                        <a:pt x="0" y="2796"/>
                      </a:lnTo>
                    </a:path>
                  </a:pathLst>
                </a:custGeom>
                <a:noFill/>
                <a:ln w="9875" cap="rnd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6" name="Google Shape;836;p32"/>
                <p:cNvSpPr/>
                <p:nvPr/>
              </p:nvSpPr>
              <p:spPr>
                <a:xfrm>
                  <a:off x="6349704" y="4015684"/>
                  <a:ext cx="18" cy="5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797" fill="none" extrusionOk="0">
                      <a:moveTo>
                        <a:pt x="0" y="0"/>
                      </a:moveTo>
                      <a:lnTo>
                        <a:pt x="0" y="2796"/>
                      </a:lnTo>
                    </a:path>
                  </a:pathLst>
                </a:custGeom>
                <a:noFill/>
                <a:ln w="9875" cap="rnd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7" name="Google Shape;837;p32"/>
                <p:cNvSpPr/>
                <p:nvPr/>
              </p:nvSpPr>
              <p:spPr>
                <a:xfrm>
                  <a:off x="6391555" y="4015684"/>
                  <a:ext cx="18" cy="5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797" fill="none" extrusionOk="0">
                      <a:moveTo>
                        <a:pt x="0" y="0"/>
                      </a:moveTo>
                      <a:lnTo>
                        <a:pt x="0" y="2796"/>
                      </a:lnTo>
                    </a:path>
                  </a:pathLst>
                </a:custGeom>
                <a:noFill/>
                <a:ln w="9875" cap="rnd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8" name="Google Shape;838;p32"/>
                <p:cNvSpPr/>
                <p:nvPr/>
              </p:nvSpPr>
              <p:spPr>
                <a:xfrm>
                  <a:off x="6433406" y="4015684"/>
                  <a:ext cx="18" cy="5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797" fill="none" extrusionOk="0">
                      <a:moveTo>
                        <a:pt x="0" y="0"/>
                      </a:moveTo>
                      <a:lnTo>
                        <a:pt x="0" y="2796"/>
                      </a:lnTo>
                    </a:path>
                  </a:pathLst>
                </a:custGeom>
                <a:noFill/>
                <a:ln w="9875" cap="rnd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9" name="Google Shape;839;p32"/>
                <p:cNvSpPr/>
                <p:nvPr/>
              </p:nvSpPr>
              <p:spPr>
                <a:xfrm>
                  <a:off x="6475258" y="4015684"/>
                  <a:ext cx="18" cy="5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797" fill="none" extrusionOk="0">
                      <a:moveTo>
                        <a:pt x="1" y="0"/>
                      </a:moveTo>
                      <a:lnTo>
                        <a:pt x="1" y="2796"/>
                      </a:lnTo>
                    </a:path>
                  </a:pathLst>
                </a:custGeom>
                <a:noFill/>
                <a:ln w="9875" cap="rnd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0" name="Google Shape;840;p32"/>
                <p:cNvSpPr/>
                <p:nvPr/>
              </p:nvSpPr>
              <p:spPr>
                <a:xfrm>
                  <a:off x="6517671" y="4015684"/>
                  <a:ext cx="18" cy="5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797" fill="none" extrusionOk="0">
                      <a:moveTo>
                        <a:pt x="0" y="0"/>
                      </a:moveTo>
                      <a:lnTo>
                        <a:pt x="0" y="2796"/>
                      </a:lnTo>
                    </a:path>
                  </a:pathLst>
                </a:custGeom>
                <a:noFill/>
                <a:ln w="9875" cap="rnd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1" name="Google Shape;841;p32"/>
                <p:cNvSpPr/>
                <p:nvPr/>
              </p:nvSpPr>
              <p:spPr>
                <a:xfrm>
                  <a:off x="6559522" y="4015684"/>
                  <a:ext cx="18" cy="5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797" fill="none" extrusionOk="0">
                      <a:moveTo>
                        <a:pt x="0" y="0"/>
                      </a:moveTo>
                      <a:lnTo>
                        <a:pt x="0" y="2796"/>
                      </a:lnTo>
                    </a:path>
                  </a:pathLst>
                </a:custGeom>
                <a:noFill/>
                <a:ln w="9875" cap="rnd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2" name="Google Shape;842;p32"/>
                <p:cNvSpPr/>
                <p:nvPr/>
              </p:nvSpPr>
              <p:spPr>
                <a:xfrm>
                  <a:off x="6601374" y="4015684"/>
                  <a:ext cx="18" cy="5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797" fill="none" extrusionOk="0">
                      <a:moveTo>
                        <a:pt x="0" y="0"/>
                      </a:moveTo>
                      <a:lnTo>
                        <a:pt x="0" y="2796"/>
                      </a:lnTo>
                    </a:path>
                  </a:pathLst>
                </a:custGeom>
                <a:noFill/>
                <a:ln w="9875" cap="rnd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3" name="Google Shape;843;p32"/>
                <p:cNvSpPr/>
                <p:nvPr/>
              </p:nvSpPr>
              <p:spPr>
                <a:xfrm>
                  <a:off x="6643225" y="4015684"/>
                  <a:ext cx="18" cy="5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797" fill="none" extrusionOk="0">
                      <a:moveTo>
                        <a:pt x="0" y="0"/>
                      </a:moveTo>
                      <a:lnTo>
                        <a:pt x="0" y="2796"/>
                      </a:lnTo>
                    </a:path>
                  </a:pathLst>
                </a:custGeom>
                <a:noFill/>
                <a:ln w="9875" cap="rnd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4" name="Google Shape;844;p32"/>
                <p:cNvSpPr/>
                <p:nvPr/>
              </p:nvSpPr>
              <p:spPr>
                <a:xfrm>
                  <a:off x="5884917" y="2668141"/>
                  <a:ext cx="992368" cy="631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774" h="34864" extrusionOk="0">
                      <a:moveTo>
                        <a:pt x="27387" y="0"/>
                      </a:moveTo>
                      <a:lnTo>
                        <a:pt x="0" y="34864"/>
                      </a:lnTo>
                      <a:lnTo>
                        <a:pt x="13222" y="34864"/>
                      </a:lnTo>
                      <a:lnTo>
                        <a:pt x="13222" y="31429"/>
                      </a:lnTo>
                      <a:lnTo>
                        <a:pt x="6505" y="31429"/>
                      </a:lnTo>
                      <a:lnTo>
                        <a:pt x="27387" y="5684"/>
                      </a:lnTo>
                      <a:lnTo>
                        <a:pt x="48269" y="31429"/>
                      </a:lnTo>
                      <a:lnTo>
                        <a:pt x="41582" y="31429"/>
                      </a:lnTo>
                      <a:lnTo>
                        <a:pt x="41582" y="34864"/>
                      </a:lnTo>
                      <a:lnTo>
                        <a:pt x="54773" y="34864"/>
                      </a:lnTo>
                      <a:lnTo>
                        <a:pt x="2738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8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5" name="Google Shape;845;p32"/>
                <p:cNvSpPr/>
                <p:nvPr/>
              </p:nvSpPr>
              <p:spPr>
                <a:xfrm>
                  <a:off x="5884917" y="3299771"/>
                  <a:ext cx="239024" cy="56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93" h="3132" extrusionOk="0">
                      <a:moveTo>
                        <a:pt x="0" y="1"/>
                      </a:moveTo>
                      <a:lnTo>
                        <a:pt x="0" y="3132"/>
                      </a:lnTo>
                      <a:lnTo>
                        <a:pt x="13192" y="3132"/>
                      </a:lnTo>
                      <a:lnTo>
                        <a:pt x="1319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875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6" name="Google Shape;846;p32"/>
                <p:cNvSpPr/>
                <p:nvPr/>
              </p:nvSpPr>
              <p:spPr>
                <a:xfrm>
                  <a:off x="5924558" y="3450110"/>
                  <a:ext cx="71057" cy="582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2" h="32160" extrusionOk="0">
                      <a:moveTo>
                        <a:pt x="1" y="1"/>
                      </a:moveTo>
                      <a:lnTo>
                        <a:pt x="1" y="32159"/>
                      </a:lnTo>
                      <a:lnTo>
                        <a:pt x="3922" y="32159"/>
                      </a:lnTo>
                      <a:lnTo>
                        <a:pt x="392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8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7" name="Google Shape;847;p32"/>
                <p:cNvSpPr/>
                <p:nvPr/>
              </p:nvSpPr>
              <p:spPr>
                <a:xfrm>
                  <a:off x="5920156" y="3428641"/>
                  <a:ext cx="79318" cy="22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8" h="1217" extrusionOk="0">
                      <a:moveTo>
                        <a:pt x="1" y="0"/>
                      </a:moveTo>
                      <a:lnTo>
                        <a:pt x="1" y="1216"/>
                      </a:lnTo>
                      <a:lnTo>
                        <a:pt x="4378" y="1216"/>
                      </a:lnTo>
                      <a:lnTo>
                        <a:pt x="437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8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8" name="Google Shape;848;p32"/>
                <p:cNvSpPr/>
                <p:nvPr/>
              </p:nvSpPr>
              <p:spPr>
                <a:xfrm>
                  <a:off x="5914648" y="3357602"/>
                  <a:ext cx="90334" cy="72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86" h="3983" extrusionOk="0">
                      <a:moveTo>
                        <a:pt x="1" y="0"/>
                      </a:moveTo>
                      <a:lnTo>
                        <a:pt x="1" y="3982"/>
                      </a:lnTo>
                      <a:lnTo>
                        <a:pt x="4986" y="3982"/>
                      </a:lnTo>
                      <a:lnTo>
                        <a:pt x="498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8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9" name="Google Shape;849;p32"/>
                <p:cNvSpPr/>
                <p:nvPr/>
              </p:nvSpPr>
              <p:spPr>
                <a:xfrm>
                  <a:off x="5920156" y="3979884"/>
                  <a:ext cx="79318" cy="22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8" h="1217" extrusionOk="0">
                      <a:moveTo>
                        <a:pt x="1" y="0"/>
                      </a:moveTo>
                      <a:lnTo>
                        <a:pt x="1" y="1216"/>
                      </a:lnTo>
                      <a:lnTo>
                        <a:pt x="4378" y="1216"/>
                      </a:lnTo>
                      <a:lnTo>
                        <a:pt x="437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8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0" name="Google Shape;850;p32"/>
                <p:cNvSpPr/>
                <p:nvPr/>
              </p:nvSpPr>
              <p:spPr>
                <a:xfrm>
                  <a:off x="5915210" y="4000810"/>
                  <a:ext cx="89772" cy="72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5" h="4013" extrusionOk="0">
                      <a:moveTo>
                        <a:pt x="0" y="0"/>
                      </a:moveTo>
                      <a:lnTo>
                        <a:pt x="0" y="4013"/>
                      </a:lnTo>
                      <a:lnTo>
                        <a:pt x="4955" y="4013"/>
                      </a:lnTo>
                      <a:lnTo>
                        <a:pt x="495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8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1" name="Google Shape;851;p32"/>
                <p:cNvSpPr/>
                <p:nvPr/>
              </p:nvSpPr>
              <p:spPr>
                <a:xfrm>
                  <a:off x="6030292" y="3450110"/>
                  <a:ext cx="71057" cy="582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2" h="32160" extrusionOk="0">
                      <a:moveTo>
                        <a:pt x="1" y="1"/>
                      </a:moveTo>
                      <a:lnTo>
                        <a:pt x="1" y="32159"/>
                      </a:lnTo>
                      <a:lnTo>
                        <a:pt x="3922" y="32159"/>
                      </a:lnTo>
                      <a:lnTo>
                        <a:pt x="392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8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2" name="Google Shape;852;p32"/>
                <p:cNvSpPr/>
                <p:nvPr/>
              </p:nvSpPr>
              <p:spPr>
                <a:xfrm>
                  <a:off x="6025890" y="3428641"/>
                  <a:ext cx="79318" cy="22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8" h="1217" extrusionOk="0">
                      <a:moveTo>
                        <a:pt x="1" y="0"/>
                      </a:moveTo>
                      <a:lnTo>
                        <a:pt x="1" y="1216"/>
                      </a:lnTo>
                      <a:lnTo>
                        <a:pt x="4378" y="1216"/>
                      </a:lnTo>
                      <a:lnTo>
                        <a:pt x="437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8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3" name="Google Shape;853;p32"/>
                <p:cNvSpPr/>
                <p:nvPr/>
              </p:nvSpPr>
              <p:spPr>
                <a:xfrm>
                  <a:off x="6020943" y="3357602"/>
                  <a:ext cx="89772" cy="72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5" h="3983" extrusionOk="0">
                      <a:moveTo>
                        <a:pt x="0" y="0"/>
                      </a:moveTo>
                      <a:lnTo>
                        <a:pt x="0" y="3982"/>
                      </a:lnTo>
                      <a:lnTo>
                        <a:pt x="4955" y="3982"/>
                      </a:lnTo>
                      <a:lnTo>
                        <a:pt x="495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8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4" name="Google Shape;854;p32"/>
                <p:cNvSpPr/>
                <p:nvPr/>
              </p:nvSpPr>
              <p:spPr>
                <a:xfrm>
                  <a:off x="6025890" y="3979884"/>
                  <a:ext cx="79318" cy="22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8" h="1217" extrusionOk="0">
                      <a:moveTo>
                        <a:pt x="1" y="0"/>
                      </a:moveTo>
                      <a:lnTo>
                        <a:pt x="1" y="1216"/>
                      </a:lnTo>
                      <a:lnTo>
                        <a:pt x="4378" y="1216"/>
                      </a:lnTo>
                      <a:lnTo>
                        <a:pt x="437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8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5" name="Google Shape;855;p32"/>
                <p:cNvSpPr/>
                <p:nvPr/>
              </p:nvSpPr>
              <p:spPr>
                <a:xfrm>
                  <a:off x="6020943" y="4000810"/>
                  <a:ext cx="89772" cy="72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5" h="4013" extrusionOk="0">
                      <a:moveTo>
                        <a:pt x="0" y="0"/>
                      </a:moveTo>
                      <a:lnTo>
                        <a:pt x="0" y="4013"/>
                      </a:lnTo>
                      <a:lnTo>
                        <a:pt x="4955" y="4013"/>
                      </a:lnTo>
                      <a:lnTo>
                        <a:pt x="495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8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6" name="Google Shape;856;p32"/>
                <p:cNvSpPr/>
                <p:nvPr/>
              </p:nvSpPr>
              <p:spPr>
                <a:xfrm>
                  <a:off x="6638261" y="3299771"/>
                  <a:ext cx="239024" cy="56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93" h="3132" extrusionOk="0">
                      <a:moveTo>
                        <a:pt x="1" y="1"/>
                      </a:moveTo>
                      <a:lnTo>
                        <a:pt x="1" y="3132"/>
                      </a:lnTo>
                      <a:lnTo>
                        <a:pt x="13192" y="3132"/>
                      </a:lnTo>
                      <a:lnTo>
                        <a:pt x="1319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8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7" name="Google Shape;857;p32"/>
                <p:cNvSpPr/>
                <p:nvPr/>
              </p:nvSpPr>
              <p:spPr>
                <a:xfrm>
                  <a:off x="6677359" y="3450110"/>
                  <a:ext cx="71057" cy="582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2" h="32160" extrusionOk="0">
                      <a:moveTo>
                        <a:pt x="1" y="1"/>
                      </a:moveTo>
                      <a:lnTo>
                        <a:pt x="1" y="32159"/>
                      </a:lnTo>
                      <a:lnTo>
                        <a:pt x="3922" y="32159"/>
                      </a:lnTo>
                      <a:lnTo>
                        <a:pt x="392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8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8" name="Google Shape;858;p32"/>
                <p:cNvSpPr/>
                <p:nvPr/>
              </p:nvSpPr>
              <p:spPr>
                <a:xfrm>
                  <a:off x="6673518" y="3428641"/>
                  <a:ext cx="78757" cy="22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7" h="1217" extrusionOk="0">
                      <a:moveTo>
                        <a:pt x="0" y="0"/>
                      </a:moveTo>
                      <a:lnTo>
                        <a:pt x="0" y="1216"/>
                      </a:lnTo>
                      <a:lnTo>
                        <a:pt x="4347" y="1216"/>
                      </a:lnTo>
                      <a:lnTo>
                        <a:pt x="434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8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9" name="Google Shape;859;p32"/>
                <p:cNvSpPr/>
                <p:nvPr/>
              </p:nvSpPr>
              <p:spPr>
                <a:xfrm>
                  <a:off x="6668010" y="3357602"/>
                  <a:ext cx="89772" cy="72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5" h="3983" extrusionOk="0">
                      <a:moveTo>
                        <a:pt x="0" y="0"/>
                      </a:moveTo>
                      <a:lnTo>
                        <a:pt x="0" y="3982"/>
                      </a:lnTo>
                      <a:lnTo>
                        <a:pt x="4955" y="3982"/>
                      </a:lnTo>
                      <a:lnTo>
                        <a:pt x="495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8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0" name="Google Shape;860;p32"/>
                <p:cNvSpPr/>
                <p:nvPr/>
              </p:nvSpPr>
              <p:spPr>
                <a:xfrm>
                  <a:off x="6673518" y="3979884"/>
                  <a:ext cx="79300" cy="22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7" h="1217" extrusionOk="0">
                      <a:moveTo>
                        <a:pt x="0" y="0"/>
                      </a:moveTo>
                      <a:lnTo>
                        <a:pt x="0" y="1216"/>
                      </a:lnTo>
                      <a:lnTo>
                        <a:pt x="4377" y="1216"/>
                      </a:lnTo>
                      <a:lnTo>
                        <a:pt x="437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8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1" name="Google Shape;861;p32"/>
                <p:cNvSpPr/>
                <p:nvPr/>
              </p:nvSpPr>
              <p:spPr>
                <a:xfrm>
                  <a:off x="6668010" y="4000810"/>
                  <a:ext cx="89772" cy="72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5" h="4013" extrusionOk="0">
                      <a:moveTo>
                        <a:pt x="0" y="0"/>
                      </a:moveTo>
                      <a:lnTo>
                        <a:pt x="0" y="4013"/>
                      </a:lnTo>
                      <a:lnTo>
                        <a:pt x="4955" y="4013"/>
                      </a:lnTo>
                      <a:lnTo>
                        <a:pt x="495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8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2" name="Google Shape;862;p32"/>
                <p:cNvSpPr/>
                <p:nvPr/>
              </p:nvSpPr>
              <p:spPr>
                <a:xfrm>
                  <a:off x="6783092" y="3450110"/>
                  <a:ext cx="71057" cy="582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2" h="32160" extrusionOk="0">
                      <a:moveTo>
                        <a:pt x="1" y="1"/>
                      </a:moveTo>
                      <a:lnTo>
                        <a:pt x="1" y="32159"/>
                      </a:lnTo>
                      <a:lnTo>
                        <a:pt x="3922" y="32159"/>
                      </a:lnTo>
                      <a:lnTo>
                        <a:pt x="392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8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3" name="Google Shape;863;p32"/>
                <p:cNvSpPr/>
                <p:nvPr/>
              </p:nvSpPr>
              <p:spPr>
                <a:xfrm>
                  <a:off x="6779233" y="3428641"/>
                  <a:ext cx="79318" cy="22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8" h="1217" extrusionOk="0">
                      <a:moveTo>
                        <a:pt x="1" y="0"/>
                      </a:moveTo>
                      <a:lnTo>
                        <a:pt x="1" y="1216"/>
                      </a:lnTo>
                      <a:lnTo>
                        <a:pt x="4378" y="1216"/>
                      </a:lnTo>
                      <a:lnTo>
                        <a:pt x="437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8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4" name="Google Shape;864;p32"/>
                <p:cNvSpPr/>
                <p:nvPr/>
              </p:nvSpPr>
              <p:spPr>
                <a:xfrm>
                  <a:off x="6773744" y="3357602"/>
                  <a:ext cx="89772" cy="72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5" h="3983" extrusionOk="0">
                      <a:moveTo>
                        <a:pt x="0" y="0"/>
                      </a:moveTo>
                      <a:lnTo>
                        <a:pt x="0" y="3982"/>
                      </a:lnTo>
                      <a:lnTo>
                        <a:pt x="4955" y="3982"/>
                      </a:lnTo>
                      <a:lnTo>
                        <a:pt x="495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8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5" name="Google Shape;865;p32"/>
                <p:cNvSpPr/>
                <p:nvPr/>
              </p:nvSpPr>
              <p:spPr>
                <a:xfrm>
                  <a:off x="6779233" y="3979884"/>
                  <a:ext cx="79318" cy="22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8" h="1217" extrusionOk="0">
                      <a:moveTo>
                        <a:pt x="1" y="0"/>
                      </a:moveTo>
                      <a:lnTo>
                        <a:pt x="1" y="1216"/>
                      </a:lnTo>
                      <a:lnTo>
                        <a:pt x="4378" y="1216"/>
                      </a:lnTo>
                      <a:lnTo>
                        <a:pt x="437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8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6" name="Google Shape;866;p32"/>
                <p:cNvSpPr/>
                <p:nvPr/>
              </p:nvSpPr>
              <p:spPr>
                <a:xfrm>
                  <a:off x="6773744" y="4000810"/>
                  <a:ext cx="89772" cy="72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5" h="4013" extrusionOk="0">
                      <a:moveTo>
                        <a:pt x="0" y="0"/>
                      </a:moveTo>
                      <a:lnTo>
                        <a:pt x="0" y="4013"/>
                      </a:lnTo>
                      <a:lnTo>
                        <a:pt x="4955" y="4013"/>
                      </a:lnTo>
                      <a:lnTo>
                        <a:pt x="495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8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7" name="Google Shape;867;p32"/>
                <p:cNvSpPr/>
                <p:nvPr/>
              </p:nvSpPr>
              <p:spPr>
                <a:xfrm>
                  <a:off x="5198753" y="3689660"/>
                  <a:ext cx="68303" cy="85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0" h="4743" extrusionOk="0">
                      <a:moveTo>
                        <a:pt x="0" y="1"/>
                      </a:moveTo>
                      <a:lnTo>
                        <a:pt x="0" y="4743"/>
                      </a:lnTo>
                      <a:lnTo>
                        <a:pt x="3769" y="4743"/>
                      </a:lnTo>
                      <a:lnTo>
                        <a:pt x="376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8" name="Google Shape;868;p32"/>
                <p:cNvSpPr/>
                <p:nvPr/>
              </p:nvSpPr>
              <p:spPr>
                <a:xfrm>
                  <a:off x="5129363" y="3467738"/>
                  <a:ext cx="55095" cy="95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1" h="5290" extrusionOk="0">
                      <a:moveTo>
                        <a:pt x="0" y="0"/>
                      </a:moveTo>
                      <a:lnTo>
                        <a:pt x="0" y="5289"/>
                      </a:lnTo>
                      <a:lnTo>
                        <a:pt x="3040" y="5289"/>
                      </a:lnTo>
                      <a:lnTo>
                        <a:pt x="304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9" name="Google Shape;869;p32"/>
                <p:cNvSpPr/>
                <p:nvPr/>
              </p:nvSpPr>
              <p:spPr>
                <a:xfrm>
                  <a:off x="5129363" y="3583926"/>
                  <a:ext cx="55095" cy="85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1" h="4743" extrusionOk="0">
                      <a:moveTo>
                        <a:pt x="0" y="1"/>
                      </a:moveTo>
                      <a:lnTo>
                        <a:pt x="0" y="4743"/>
                      </a:lnTo>
                      <a:lnTo>
                        <a:pt x="3040" y="4743"/>
                      </a:lnTo>
                      <a:lnTo>
                        <a:pt x="304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0" name="Google Shape;870;p32"/>
                <p:cNvSpPr/>
                <p:nvPr/>
              </p:nvSpPr>
              <p:spPr>
                <a:xfrm>
                  <a:off x="5198753" y="3583926"/>
                  <a:ext cx="68303" cy="85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0" h="4743" extrusionOk="0">
                      <a:moveTo>
                        <a:pt x="0" y="1"/>
                      </a:moveTo>
                      <a:lnTo>
                        <a:pt x="0" y="4743"/>
                      </a:lnTo>
                      <a:lnTo>
                        <a:pt x="3769" y="4743"/>
                      </a:lnTo>
                      <a:lnTo>
                        <a:pt x="376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1" name="Google Shape;871;p32"/>
                <p:cNvSpPr/>
                <p:nvPr/>
              </p:nvSpPr>
              <p:spPr>
                <a:xfrm>
                  <a:off x="5129363" y="3689660"/>
                  <a:ext cx="55095" cy="85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1" h="4743" extrusionOk="0">
                      <a:moveTo>
                        <a:pt x="0" y="1"/>
                      </a:moveTo>
                      <a:lnTo>
                        <a:pt x="0" y="4743"/>
                      </a:lnTo>
                      <a:lnTo>
                        <a:pt x="3040" y="4743"/>
                      </a:lnTo>
                      <a:lnTo>
                        <a:pt x="304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2" name="Google Shape;872;p32"/>
                <p:cNvSpPr/>
                <p:nvPr/>
              </p:nvSpPr>
              <p:spPr>
                <a:xfrm>
                  <a:off x="5198753" y="3467738"/>
                  <a:ext cx="68303" cy="95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0" h="5290" extrusionOk="0">
                      <a:moveTo>
                        <a:pt x="0" y="0"/>
                      </a:moveTo>
                      <a:lnTo>
                        <a:pt x="0" y="5289"/>
                      </a:lnTo>
                      <a:lnTo>
                        <a:pt x="3769" y="5289"/>
                      </a:lnTo>
                      <a:lnTo>
                        <a:pt x="376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3" name="Google Shape;873;p32"/>
                <p:cNvSpPr/>
                <p:nvPr/>
              </p:nvSpPr>
              <p:spPr>
                <a:xfrm>
                  <a:off x="5129363" y="3795955"/>
                  <a:ext cx="55095" cy="110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1" h="6080" extrusionOk="0">
                      <a:moveTo>
                        <a:pt x="0" y="0"/>
                      </a:moveTo>
                      <a:lnTo>
                        <a:pt x="0" y="6079"/>
                      </a:lnTo>
                      <a:lnTo>
                        <a:pt x="3040" y="6079"/>
                      </a:lnTo>
                      <a:lnTo>
                        <a:pt x="304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4" name="Google Shape;874;p32"/>
                <p:cNvSpPr/>
                <p:nvPr/>
              </p:nvSpPr>
              <p:spPr>
                <a:xfrm>
                  <a:off x="5198753" y="3795955"/>
                  <a:ext cx="68303" cy="110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0" h="6080" extrusionOk="0">
                      <a:moveTo>
                        <a:pt x="0" y="0"/>
                      </a:moveTo>
                      <a:lnTo>
                        <a:pt x="0" y="6079"/>
                      </a:lnTo>
                      <a:lnTo>
                        <a:pt x="3769" y="6079"/>
                      </a:lnTo>
                      <a:lnTo>
                        <a:pt x="376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5" name="Google Shape;875;p32"/>
                <p:cNvSpPr/>
                <p:nvPr/>
              </p:nvSpPr>
              <p:spPr>
                <a:xfrm>
                  <a:off x="5048414" y="3795955"/>
                  <a:ext cx="66654" cy="110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9" h="6080" extrusionOk="0">
                      <a:moveTo>
                        <a:pt x="0" y="0"/>
                      </a:moveTo>
                      <a:lnTo>
                        <a:pt x="0" y="6079"/>
                      </a:lnTo>
                      <a:lnTo>
                        <a:pt x="3678" y="6079"/>
                      </a:lnTo>
                      <a:lnTo>
                        <a:pt x="367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6" name="Google Shape;876;p32"/>
                <p:cNvSpPr/>
                <p:nvPr/>
              </p:nvSpPr>
              <p:spPr>
                <a:xfrm>
                  <a:off x="5048414" y="3689660"/>
                  <a:ext cx="66654" cy="85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9" h="4743" extrusionOk="0">
                      <a:moveTo>
                        <a:pt x="0" y="1"/>
                      </a:moveTo>
                      <a:lnTo>
                        <a:pt x="0" y="4743"/>
                      </a:lnTo>
                      <a:lnTo>
                        <a:pt x="3678" y="4743"/>
                      </a:lnTo>
                      <a:lnTo>
                        <a:pt x="367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7" name="Google Shape;877;p32"/>
                <p:cNvSpPr/>
                <p:nvPr/>
              </p:nvSpPr>
              <p:spPr>
                <a:xfrm>
                  <a:off x="5048414" y="3583926"/>
                  <a:ext cx="66654" cy="85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9" h="4743" extrusionOk="0">
                      <a:moveTo>
                        <a:pt x="0" y="1"/>
                      </a:moveTo>
                      <a:lnTo>
                        <a:pt x="0" y="4743"/>
                      </a:lnTo>
                      <a:lnTo>
                        <a:pt x="3678" y="4743"/>
                      </a:lnTo>
                      <a:lnTo>
                        <a:pt x="367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8" name="Google Shape;878;p32"/>
                <p:cNvSpPr/>
                <p:nvPr/>
              </p:nvSpPr>
              <p:spPr>
                <a:xfrm>
                  <a:off x="5048414" y="3467738"/>
                  <a:ext cx="66654" cy="95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9" h="5290" extrusionOk="0">
                      <a:moveTo>
                        <a:pt x="0" y="0"/>
                      </a:moveTo>
                      <a:lnTo>
                        <a:pt x="0" y="5289"/>
                      </a:lnTo>
                      <a:lnTo>
                        <a:pt x="3678" y="5289"/>
                      </a:lnTo>
                      <a:lnTo>
                        <a:pt x="367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9" name="Google Shape;879;p32"/>
                <p:cNvSpPr/>
                <p:nvPr/>
              </p:nvSpPr>
              <p:spPr>
                <a:xfrm>
                  <a:off x="5460334" y="3689660"/>
                  <a:ext cx="68303" cy="85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0" h="4743" extrusionOk="0">
                      <a:moveTo>
                        <a:pt x="0" y="1"/>
                      </a:moveTo>
                      <a:lnTo>
                        <a:pt x="0" y="4743"/>
                      </a:lnTo>
                      <a:lnTo>
                        <a:pt x="3769" y="4743"/>
                      </a:lnTo>
                      <a:lnTo>
                        <a:pt x="376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0" name="Google Shape;880;p32"/>
                <p:cNvSpPr/>
                <p:nvPr/>
              </p:nvSpPr>
              <p:spPr>
                <a:xfrm>
                  <a:off x="5390944" y="3467738"/>
                  <a:ext cx="55639" cy="95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1" h="5290" extrusionOk="0">
                      <a:moveTo>
                        <a:pt x="0" y="0"/>
                      </a:moveTo>
                      <a:lnTo>
                        <a:pt x="0" y="5289"/>
                      </a:lnTo>
                      <a:lnTo>
                        <a:pt x="3070" y="5289"/>
                      </a:lnTo>
                      <a:lnTo>
                        <a:pt x="307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1" name="Google Shape;881;p32"/>
                <p:cNvSpPr/>
                <p:nvPr/>
              </p:nvSpPr>
              <p:spPr>
                <a:xfrm>
                  <a:off x="5390944" y="3583926"/>
                  <a:ext cx="55639" cy="85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1" h="4743" extrusionOk="0">
                      <a:moveTo>
                        <a:pt x="0" y="1"/>
                      </a:moveTo>
                      <a:lnTo>
                        <a:pt x="0" y="4743"/>
                      </a:lnTo>
                      <a:lnTo>
                        <a:pt x="3070" y="4743"/>
                      </a:lnTo>
                      <a:lnTo>
                        <a:pt x="307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2" name="Google Shape;882;p32"/>
                <p:cNvSpPr/>
                <p:nvPr/>
              </p:nvSpPr>
              <p:spPr>
                <a:xfrm>
                  <a:off x="5460334" y="3583926"/>
                  <a:ext cx="68303" cy="85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0" h="4743" extrusionOk="0">
                      <a:moveTo>
                        <a:pt x="0" y="1"/>
                      </a:moveTo>
                      <a:lnTo>
                        <a:pt x="0" y="4743"/>
                      </a:lnTo>
                      <a:lnTo>
                        <a:pt x="3769" y="4743"/>
                      </a:lnTo>
                      <a:lnTo>
                        <a:pt x="376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3" name="Google Shape;883;p32"/>
                <p:cNvSpPr/>
                <p:nvPr/>
              </p:nvSpPr>
              <p:spPr>
                <a:xfrm>
                  <a:off x="5390944" y="3689660"/>
                  <a:ext cx="55639" cy="85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1" h="4743" extrusionOk="0">
                      <a:moveTo>
                        <a:pt x="0" y="1"/>
                      </a:moveTo>
                      <a:lnTo>
                        <a:pt x="0" y="4743"/>
                      </a:lnTo>
                      <a:lnTo>
                        <a:pt x="3070" y="4743"/>
                      </a:lnTo>
                      <a:lnTo>
                        <a:pt x="307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4" name="Google Shape;884;p32"/>
                <p:cNvSpPr/>
                <p:nvPr/>
              </p:nvSpPr>
              <p:spPr>
                <a:xfrm>
                  <a:off x="5460334" y="3467738"/>
                  <a:ext cx="68303" cy="95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0" h="5290" extrusionOk="0">
                      <a:moveTo>
                        <a:pt x="0" y="0"/>
                      </a:moveTo>
                      <a:lnTo>
                        <a:pt x="0" y="5289"/>
                      </a:lnTo>
                      <a:lnTo>
                        <a:pt x="3769" y="5289"/>
                      </a:lnTo>
                      <a:lnTo>
                        <a:pt x="376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5" name="Google Shape;885;p32"/>
                <p:cNvSpPr/>
                <p:nvPr/>
              </p:nvSpPr>
              <p:spPr>
                <a:xfrm>
                  <a:off x="5390944" y="3795955"/>
                  <a:ext cx="55639" cy="110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1" h="6080" extrusionOk="0">
                      <a:moveTo>
                        <a:pt x="0" y="0"/>
                      </a:moveTo>
                      <a:lnTo>
                        <a:pt x="0" y="6079"/>
                      </a:lnTo>
                      <a:lnTo>
                        <a:pt x="3070" y="6079"/>
                      </a:lnTo>
                      <a:lnTo>
                        <a:pt x="307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6" name="Google Shape;886;p32"/>
                <p:cNvSpPr/>
                <p:nvPr/>
              </p:nvSpPr>
              <p:spPr>
                <a:xfrm>
                  <a:off x="5460334" y="3795955"/>
                  <a:ext cx="68303" cy="110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0" h="6080" extrusionOk="0">
                      <a:moveTo>
                        <a:pt x="0" y="0"/>
                      </a:moveTo>
                      <a:lnTo>
                        <a:pt x="0" y="6079"/>
                      </a:lnTo>
                      <a:lnTo>
                        <a:pt x="3769" y="6079"/>
                      </a:lnTo>
                      <a:lnTo>
                        <a:pt x="376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7" name="Google Shape;887;p32"/>
                <p:cNvSpPr/>
                <p:nvPr/>
              </p:nvSpPr>
              <p:spPr>
                <a:xfrm>
                  <a:off x="5309995" y="3795955"/>
                  <a:ext cx="66654" cy="110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9" h="6080" extrusionOk="0">
                      <a:moveTo>
                        <a:pt x="0" y="0"/>
                      </a:moveTo>
                      <a:lnTo>
                        <a:pt x="0" y="6079"/>
                      </a:lnTo>
                      <a:lnTo>
                        <a:pt x="3678" y="6079"/>
                      </a:lnTo>
                      <a:lnTo>
                        <a:pt x="367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8" name="Google Shape;888;p32"/>
                <p:cNvSpPr/>
                <p:nvPr/>
              </p:nvSpPr>
              <p:spPr>
                <a:xfrm>
                  <a:off x="5309995" y="3689660"/>
                  <a:ext cx="66654" cy="85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9" h="4743" extrusionOk="0">
                      <a:moveTo>
                        <a:pt x="0" y="1"/>
                      </a:moveTo>
                      <a:lnTo>
                        <a:pt x="0" y="4743"/>
                      </a:lnTo>
                      <a:lnTo>
                        <a:pt x="3678" y="4743"/>
                      </a:lnTo>
                      <a:lnTo>
                        <a:pt x="367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9" name="Google Shape;889;p32"/>
                <p:cNvSpPr/>
                <p:nvPr/>
              </p:nvSpPr>
              <p:spPr>
                <a:xfrm>
                  <a:off x="5309995" y="3583926"/>
                  <a:ext cx="66654" cy="85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9" h="4743" extrusionOk="0">
                      <a:moveTo>
                        <a:pt x="0" y="1"/>
                      </a:moveTo>
                      <a:lnTo>
                        <a:pt x="0" y="4743"/>
                      </a:lnTo>
                      <a:lnTo>
                        <a:pt x="3678" y="4743"/>
                      </a:lnTo>
                      <a:lnTo>
                        <a:pt x="367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0" name="Google Shape;890;p32"/>
                <p:cNvSpPr/>
                <p:nvPr/>
              </p:nvSpPr>
              <p:spPr>
                <a:xfrm>
                  <a:off x="5309995" y="3467738"/>
                  <a:ext cx="66654" cy="95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9" h="5290" extrusionOk="0">
                      <a:moveTo>
                        <a:pt x="0" y="0"/>
                      </a:moveTo>
                      <a:lnTo>
                        <a:pt x="0" y="5289"/>
                      </a:lnTo>
                      <a:lnTo>
                        <a:pt x="3678" y="5289"/>
                      </a:lnTo>
                      <a:lnTo>
                        <a:pt x="367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1" name="Google Shape;891;p32"/>
                <p:cNvSpPr/>
                <p:nvPr/>
              </p:nvSpPr>
              <p:spPr>
                <a:xfrm>
                  <a:off x="5722458" y="3689660"/>
                  <a:ext cx="68303" cy="85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0" h="4743" extrusionOk="0">
                      <a:moveTo>
                        <a:pt x="1" y="1"/>
                      </a:moveTo>
                      <a:lnTo>
                        <a:pt x="1" y="4743"/>
                      </a:lnTo>
                      <a:lnTo>
                        <a:pt x="3770" y="4743"/>
                      </a:lnTo>
                      <a:lnTo>
                        <a:pt x="377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2" name="Google Shape;892;p32"/>
                <p:cNvSpPr/>
                <p:nvPr/>
              </p:nvSpPr>
              <p:spPr>
                <a:xfrm>
                  <a:off x="5652524" y="3467738"/>
                  <a:ext cx="55639" cy="95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1" h="5290" extrusionOk="0">
                      <a:moveTo>
                        <a:pt x="0" y="0"/>
                      </a:moveTo>
                      <a:lnTo>
                        <a:pt x="0" y="5289"/>
                      </a:lnTo>
                      <a:lnTo>
                        <a:pt x="3070" y="5289"/>
                      </a:lnTo>
                      <a:lnTo>
                        <a:pt x="307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3" name="Google Shape;893;p32"/>
                <p:cNvSpPr/>
                <p:nvPr/>
              </p:nvSpPr>
              <p:spPr>
                <a:xfrm>
                  <a:off x="5652524" y="3583926"/>
                  <a:ext cx="55639" cy="85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1" h="4743" extrusionOk="0">
                      <a:moveTo>
                        <a:pt x="0" y="1"/>
                      </a:moveTo>
                      <a:lnTo>
                        <a:pt x="0" y="4743"/>
                      </a:lnTo>
                      <a:lnTo>
                        <a:pt x="3070" y="4743"/>
                      </a:lnTo>
                      <a:lnTo>
                        <a:pt x="307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4" name="Google Shape;894;p32"/>
                <p:cNvSpPr/>
                <p:nvPr/>
              </p:nvSpPr>
              <p:spPr>
                <a:xfrm>
                  <a:off x="5722458" y="3583926"/>
                  <a:ext cx="68303" cy="85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0" h="4743" extrusionOk="0">
                      <a:moveTo>
                        <a:pt x="1" y="1"/>
                      </a:moveTo>
                      <a:lnTo>
                        <a:pt x="1" y="4743"/>
                      </a:lnTo>
                      <a:lnTo>
                        <a:pt x="3770" y="4743"/>
                      </a:lnTo>
                      <a:lnTo>
                        <a:pt x="377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5" name="Google Shape;895;p32"/>
                <p:cNvSpPr/>
                <p:nvPr/>
              </p:nvSpPr>
              <p:spPr>
                <a:xfrm>
                  <a:off x="5652524" y="3689660"/>
                  <a:ext cx="55639" cy="85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1" h="4743" extrusionOk="0">
                      <a:moveTo>
                        <a:pt x="0" y="1"/>
                      </a:moveTo>
                      <a:lnTo>
                        <a:pt x="0" y="4743"/>
                      </a:lnTo>
                      <a:lnTo>
                        <a:pt x="3070" y="4743"/>
                      </a:lnTo>
                      <a:lnTo>
                        <a:pt x="307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6" name="Google Shape;896;p32"/>
                <p:cNvSpPr/>
                <p:nvPr/>
              </p:nvSpPr>
              <p:spPr>
                <a:xfrm>
                  <a:off x="5722458" y="3467738"/>
                  <a:ext cx="68303" cy="95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0" h="5290" extrusionOk="0">
                      <a:moveTo>
                        <a:pt x="1" y="0"/>
                      </a:moveTo>
                      <a:lnTo>
                        <a:pt x="1" y="5289"/>
                      </a:lnTo>
                      <a:lnTo>
                        <a:pt x="3770" y="5289"/>
                      </a:lnTo>
                      <a:lnTo>
                        <a:pt x="377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7" name="Google Shape;897;p32"/>
                <p:cNvSpPr/>
                <p:nvPr/>
              </p:nvSpPr>
              <p:spPr>
                <a:xfrm>
                  <a:off x="5652524" y="3795955"/>
                  <a:ext cx="55639" cy="110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1" h="6080" extrusionOk="0">
                      <a:moveTo>
                        <a:pt x="0" y="0"/>
                      </a:moveTo>
                      <a:lnTo>
                        <a:pt x="0" y="6079"/>
                      </a:lnTo>
                      <a:lnTo>
                        <a:pt x="3070" y="6079"/>
                      </a:lnTo>
                      <a:lnTo>
                        <a:pt x="307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8" name="Google Shape;898;p32"/>
                <p:cNvSpPr/>
                <p:nvPr/>
              </p:nvSpPr>
              <p:spPr>
                <a:xfrm>
                  <a:off x="5722458" y="3795955"/>
                  <a:ext cx="68303" cy="110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0" h="6080" extrusionOk="0">
                      <a:moveTo>
                        <a:pt x="1" y="0"/>
                      </a:moveTo>
                      <a:lnTo>
                        <a:pt x="1" y="6079"/>
                      </a:lnTo>
                      <a:lnTo>
                        <a:pt x="3770" y="6079"/>
                      </a:lnTo>
                      <a:lnTo>
                        <a:pt x="377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9" name="Google Shape;899;p32"/>
                <p:cNvSpPr/>
                <p:nvPr/>
              </p:nvSpPr>
              <p:spPr>
                <a:xfrm>
                  <a:off x="5572119" y="3795955"/>
                  <a:ext cx="66654" cy="110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9" h="6080" extrusionOk="0">
                      <a:moveTo>
                        <a:pt x="1" y="0"/>
                      </a:moveTo>
                      <a:lnTo>
                        <a:pt x="1" y="6079"/>
                      </a:lnTo>
                      <a:lnTo>
                        <a:pt x="3678" y="6079"/>
                      </a:lnTo>
                      <a:lnTo>
                        <a:pt x="367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0" name="Google Shape;900;p32"/>
                <p:cNvSpPr/>
                <p:nvPr/>
              </p:nvSpPr>
              <p:spPr>
                <a:xfrm>
                  <a:off x="5572119" y="3689660"/>
                  <a:ext cx="66654" cy="85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9" h="4743" extrusionOk="0">
                      <a:moveTo>
                        <a:pt x="1" y="1"/>
                      </a:moveTo>
                      <a:lnTo>
                        <a:pt x="1" y="4743"/>
                      </a:lnTo>
                      <a:lnTo>
                        <a:pt x="3678" y="4743"/>
                      </a:lnTo>
                      <a:lnTo>
                        <a:pt x="367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1" name="Google Shape;901;p32"/>
                <p:cNvSpPr/>
                <p:nvPr/>
              </p:nvSpPr>
              <p:spPr>
                <a:xfrm>
                  <a:off x="5572119" y="3583926"/>
                  <a:ext cx="66654" cy="85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9" h="4743" extrusionOk="0">
                      <a:moveTo>
                        <a:pt x="1" y="1"/>
                      </a:moveTo>
                      <a:lnTo>
                        <a:pt x="1" y="4743"/>
                      </a:lnTo>
                      <a:lnTo>
                        <a:pt x="3678" y="4743"/>
                      </a:lnTo>
                      <a:lnTo>
                        <a:pt x="367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2" name="Google Shape;902;p32"/>
                <p:cNvSpPr/>
                <p:nvPr/>
              </p:nvSpPr>
              <p:spPr>
                <a:xfrm>
                  <a:off x="5572119" y="3467738"/>
                  <a:ext cx="66654" cy="95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9" h="5290" extrusionOk="0">
                      <a:moveTo>
                        <a:pt x="1" y="0"/>
                      </a:moveTo>
                      <a:lnTo>
                        <a:pt x="1" y="5289"/>
                      </a:lnTo>
                      <a:lnTo>
                        <a:pt x="3678" y="5289"/>
                      </a:lnTo>
                      <a:lnTo>
                        <a:pt x="367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3" name="Google Shape;903;p32"/>
                <p:cNvSpPr/>
                <p:nvPr/>
              </p:nvSpPr>
              <p:spPr>
                <a:xfrm>
                  <a:off x="5013719" y="3421484"/>
                  <a:ext cx="806790" cy="519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1" h="28664" fill="none" extrusionOk="0">
                      <a:moveTo>
                        <a:pt x="0" y="0"/>
                      </a:moveTo>
                      <a:lnTo>
                        <a:pt x="44530" y="0"/>
                      </a:lnTo>
                      <a:lnTo>
                        <a:pt x="44530" y="28663"/>
                      </a:lnTo>
                      <a:lnTo>
                        <a:pt x="0" y="2866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8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4" name="Google Shape;904;p32"/>
                <p:cNvSpPr/>
                <p:nvPr/>
              </p:nvSpPr>
              <p:spPr>
                <a:xfrm>
                  <a:off x="7147653" y="3689660"/>
                  <a:ext cx="68303" cy="85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0" h="4743" extrusionOk="0">
                      <a:moveTo>
                        <a:pt x="1" y="1"/>
                      </a:moveTo>
                      <a:lnTo>
                        <a:pt x="1" y="4743"/>
                      </a:lnTo>
                      <a:lnTo>
                        <a:pt x="3770" y="4743"/>
                      </a:lnTo>
                      <a:lnTo>
                        <a:pt x="377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5" name="Google Shape;905;p32"/>
                <p:cNvSpPr/>
                <p:nvPr/>
              </p:nvSpPr>
              <p:spPr>
                <a:xfrm>
                  <a:off x="7078263" y="3467738"/>
                  <a:ext cx="55639" cy="95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1" h="5290" extrusionOk="0">
                      <a:moveTo>
                        <a:pt x="1" y="0"/>
                      </a:moveTo>
                      <a:lnTo>
                        <a:pt x="1" y="5289"/>
                      </a:lnTo>
                      <a:lnTo>
                        <a:pt x="3071" y="5289"/>
                      </a:lnTo>
                      <a:lnTo>
                        <a:pt x="307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6" name="Google Shape;906;p32"/>
                <p:cNvSpPr/>
                <p:nvPr/>
              </p:nvSpPr>
              <p:spPr>
                <a:xfrm>
                  <a:off x="7078263" y="3583926"/>
                  <a:ext cx="55639" cy="85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1" h="4743" extrusionOk="0">
                      <a:moveTo>
                        <a:pt x="1" y="1"/>
                      </a:moveTo>
                      <a:lnTo>
                        <a:pt x="1" y="4743"/>
                      </a:lnTo>
                      <a:lnTo>
                        <a:pt x="3071" y="4743"/>
                      </a:lnTo>
                      <a:lnTo>
                        <a:pt x="307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7" name="Google Shape;907;p32"/>
                <p:cNvSpPr/>
                <p:nvPr/>
              </p:nvSpPr>
              <p:spPr>
                <a:xfrm>
                  <a:off x="7147653" y="3583926"/>
                  <a:ext cx="68303" cy="85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0" h="4743" extrusionOk="0">
                      <a:moveTo>
                        <a:pt x="1" y="1"/>
                      </a:moveTo>
                      <a:lnTo>
                        <a:pt x="1" y="4743"/>
                      </a:lnTo>
                      <a:lnTo>
                        <a:pt x="3770" y="4743"/>
                      </a:lnTo>
                      <a:lnTo>
                        <a:pt x="377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8" name="Google Shape;908;p32"/>
                <p:cNvSpPr/>
                <p:nvPr/>
              </p:nvSpPr>
              <p:spPr>
                <a:xfrm>
                  <a:off x="7078263" y="3689660"/>
                  <a:ext cx="55639" cy="85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1" h="4743" extrusionOk="0">
                      <a:moveTo>
                        <a:pt x="1" y="1"/>
                      </a:moveTo>
                      <a:lnTo>
                        <a:pt x="1" y="4743"/>
                      </a:lnTo>
                      <a:lnTo>
                        <a:pt x="3071" y="4743"/>
                      </a:lnTo>
                      <a:lnTo>
                        <a:pt x="307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9" name="Google Shape;909;p32"/>
                <p:cNvSpPr/>
                <p:nvPr/>
              </p:nvSpPr>
              <p:spPr>
                <a:xfrm>
                  <a:off x="7147653" y="3467738"/>
                  <a:ext cx="68303" cy="95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0" h="5290" extrusionOk="0">
                      <a:moveTo>
                        <a:pt x="1" y="0"/>
                      </a:moveTo>
                      <a:lnTo>
                        <a:pt x="1" y="5289"/>
                      </a:lnTo>
                      <a:lnTo>
                        <a:pt x="3770" y="5289"/>
                      </a:lnTo>
                      <a:lnTo>
                        <a:pt x="377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0" name="Google Shape;910;p32"/>
                <p:cNvSpPr/>
                <p:nvPr/>
              </p:nvSpPr>
              <p:spPr>
                <a:xfrm>
                  <a:off x="7078263" y="3795955"/>
                  <a:ext cx="55639" cy="110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1" h="6080" extrusionOk="0">
                      <a:moveTo>
                        <a:pt x="1" y="0"/>
                      </a:moveTo>
                      <a:lnTo>
                        <a:pt x="1" y="6079"/>
                      </a:lnTo>
                      <a:lnTo>
                        <a:pt x="3071" y="6079"/>
                      </a:lnTo>
                      <a:lnTo>
                        <a:pt x="307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1" name="Google Shape;911;p32"/>
                <p:cNvSpPr/>
                <p:nvPr/>
              </p:nvSpPr>
              <p:spPr>
                <a:xfrm>
                  <a:off x="7147653" y="3795955"/>
                  <a:ext cx="68303" cy="110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0" h="6080" extrusionOk="0">
                      <a:moveTo>
                        <a:pt x="1" y="0"/>
                      </a:moveTo>
                      <a:lnTo>
                        <a:pt x="1" y="6079"/>
                      </a:lnTo>
                      <a:lnTo>
                        <a:pt x="3770" y="6079"/>
                      </a:lnTo>
                      <a:lnTo>
                        <a:pt x="377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2" name="Google Shape;912;p32"/>
                <p:cNvSpPr/>
                <p:nvPr/>
              </p:nvSpPr>
              <p:spPr>
                <a:xfrm>
                  <a:off x="6997314" y="3795955"/>
                  <a:ext cx="67198" cy="110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9" h="6080" extrusionOk="0">
                      <a:moveTo>
                        <a:pt x="1" y="0"/>
                      </a:moveTo>
                      <a:lnTo>
                        <a:pt x="1" y="6079"/>
                      </a:lnTo>
                      <a:lnTo>
                        <a:pt x="3709" y="6079"/>
                      </a:lnTo>
                      <a:lnTo>
                        <a:pt x="370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3" name="Google Shape;913;p32"/>
                <p:cNvSpPr/>
                <p:nvPr/>
              </p:nvSpPr>
              <p:spPr>
                <a:xfrm>
                  <a:off x="6997314" y="3689660"/>
                  <a:ext cx="67198" cy="85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9" h="4743" extrusionOk="0">
                      <a:moveTo>
                        <a:pt x="1" y="1"/>
                      </a:moveTo>
                      <a:lnTo>
                        <a:pt x="1" y="4743"/>
                      </a:lnTo>
                      <a:lnTo>
                        <a:pt x="3709" y="4743"/>
                      </a:lnTo>
                      <a:lnTo>
                        <a:pt x="370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4" name="Google Shape;914;p32"/>
                <p:cNvSpPr/>
                <p:nvPr/>
              </p:nvSpPr>
              <p:spPr>
                <a:xfrm>
                  <a:off x="6997314" y="3583926"/>
                  <a:ext cx="67198" cy="85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9" h="4743" extrusionOk="0">
                      <a:moveTo>
                        <a:pt x="1" y="1"/>
                      </a:moveTo>
                      <a:lnTo>
                        <a:pt x="1" y="4743"/>
                      </a:lnTo>
                      <a:lnTo>
                        <a:pt x="3709" y="4743"/>
                      </a:lnTo>
                      <a:lnTo>
                        <a:pt x="370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5" name="Google Shape;915;p32"/>
                <p:cNvSpPr/>
                <p:nvPr/>
              </p:nvSpPr>
              <p:spPr>
                <a:xfrm>
                  <a:off x="6997314" y="3467738"/>
                  <a:ext cx="67198" cy="95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9" h="5290" extrusionOk="0">
                      <a:moveTo>
                        <a:pt x="1" y="0"/>
                      </a:moveTo>
                      <a:lnTo>
                        <a:pt x="1" y="5289"/>
                      </a:lnTo>
                      <a:lnTo>
                        <a:pt x="3709" y="5289"/>
                      </a:lnTo>
                      <a:lnTo>
                        <a:pt x="370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6" name="Google Shape;916;p32"/>
                <p:cNvSpPr/>
                <p:nvPr/>
              </p:nvSpPr>
              <p:spPr>
                <a:xfrm>
                  <a:off x="7409795" y="3689660"/>
                  <a:ext cx="67741" cy="85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9" h="4743" extrusionOk="0">
                      <a:moveTo>
                        <a:pt x="0" y="1"/>
                      </a:moveTo>
                      <a:lnTo>
                        <a:pt x="0" y="4743"/>
                      </a:lnTo>
                      <a:lnTo>
                        <a:pt x="3739" y="4743"/>
                      </a:lnTo>
                      <a:lnTo>
                        <a:pt x="373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7" name="Google Shape;917;p32"/>
                <p:cNvSpPr/>
                <p:nvPr/>
              </p:nvSpPr>
              <p:spPr>
                <a:xfrm>
                  <a:off x="7340405" y="3467738"/>
                  <a:ext cx="55077" cy="95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0" h="5290" extrusionOk="0">
                      <a:moveTo>
                        <a:pt x="0" y="0"/>
                      </a:moveTo>
                      <a:lnTo>
                        <a:pt x="0" y="5289"/>
                      </a:lnTo>
                      <a:lnTo>
                        <a:pt x="3040" y="5289"/>
                      </a:lnTo>
                      <a:lnTo>
                        <a:pt x="304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8" name="Google Shape;918;p32"/>
                <p:cNvSpPr/>
                <p:nvPr/>
              </p:nvSpPr>
              <p:spPr>
                <a:xfrm>
                  <a:off x="7340405" y="3583926"/>
                  <a:ext cx="55077" cy="85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0" h="4743" extrusionOk="0">
                      <a:moveTo>
                        <a:pt x="0" y="1"/>
                      </a:moveTo>
                      <a:lnTo>
                        <a:pt x="0" y="4743"/>
                      </a:lnTo>
                      <a:lnTo>
                        <a:pt x="3040" y="4743"/>
                      </a:lnTo>
                      <a:lnTo>
                        <a:pt x="304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9" name="Google Shape;919;p32"/>
                <p:cNvSpPr/>
                <p:nvPr/>
              </p:nvSpPr>
              <p:spPr>
                <a:xfrm>
                  <a:off x="7409795" y="3583926"/>
                  <a:ext cx="67741" cy="85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9" h="4743" extrusionOk="0">
                      <a:moveTo>
                        <a:pt x="0" y="1"/>
                      </a:moveTo>
                      <a:lnTo>
                        <a:pt x="0" y="4743"/>
                      </a:lnTo>
                      <a:lnTo>
                        <a:pt x="3739" y="4743"/>
                      </a:lnTo>
                      <a:lnTo>
                        <a:pt x="373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0" name="Google Shape;920;p32"/>
                <p:cNvSpPr/>
                <p:nvPr/>
              </p:nvSpPr>
              <p:spPr>
                <a:xfrm>
                  <a:off x="7340405" y="3689660"/>
                  <a:ext cx="55077" cy="85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0" h="4743" extrusionOk="0">
                      <a:moveTo>
                        <a:pt x="0" y="1"/>
                      </a:moveTo>
                      <a:lnTo>
                        <a:pt x="0" y="4743"/>
                      </a:lnTo>
                      <a:lnTo>
                        <a:pt x="3040" y="4743"/>
                      </a:lnTo>
                      <a:lnTo>
                        <a:pt x="304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1" name="Google Shape;921;p32"/>
                <p:cNvSpPr/>
                <p:nvPr/>
              </p:nvSpPr>
              <p:spPr>
                <a:xfrm>
                  <a:off x="7409795" y="3467738"/>
                  <a:ext cx="67741" cy="95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9" h="5290" extrusionOk="0">
                      <a:moveTo>
                        <a:pt x="0" y="0"/>
                      </a:moveTo>
                      <a:lnTo>
                        <a:pt x="0" y="5289"/>
                      </a:lnTo>
                      <a:lnTo>
                        <a:pt x="3739" y="5289"/>
                      </a:lnTo>
                      <a:lnTo>
                        <a:pt x="373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2" name="Google Shape;922;p32"/>
                <p:cNvSpPr/>
                <p:nvPr/>
              </p:nvSpPr>
              <p:spPr>
                <a:xfrm>
                  <a:off x="7340405" y="3795955"/>
                  <a:ext cx="55077" cy="110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0" h="6080" extrusionOk="0">
                      <a:moveTo>
                        <a:pt x="0" y="0"/>
                      </a:moveTo>
                      <a:lnTo>
                        <a:pt x="0" y="6079"/>
                      </a:lnTo>
                      <a:lnTo>
                        <a:pt x="3040" y="6079"/>
                      </a:lnTo>
                      <a:lnTo>
                        <a:pt x="304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3" name="Google Shape;923;p32"/>
                <p:cNvSpPr/>
                <p:nvPr/>
              </p:nvSpPr>
              <p:spPr>
                <a:xfrm>
                  <a:off x="7409795" y="3795955"/>
                  <a:ext cx="67741" cy="110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9" h="6080" extrusionOk="0">
                      <a:moveTo>
                        <a:pt x="0" y="0"/>
                      </a:moveTo>
                      <a:lnTo>
                        <a:pt x="0" y="6079"/>
                      </a:lnTo>
                      <a:lnTo>
                        <a:pt x="3739" y="6079"/>
                      </a:lnTo>
                      <a:lnTo>
                        <a:pt x="373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4" name="Google Shape;924;p32"/>
                <p:cNvSpPr/>
                <p:nvPr/>
              </p:nvSpPr>
              <p:spPr>
                <a:xfrm>
                  <a:off x="7259456" y="3795955"/>
                  <a:ext cx="66636" cy="110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8" h="6080" extrusionOk="0">
                      <a:moveTo>
                        <a:pt x="0" y="0"/>
                      </a:moveTo>
                      <a:lnTo>
                        <a:pt x="0" y="6079"/>
                      </a:lnTo>
                      <a:lnTo>
                        <a:pt x="3678" y="6079"/>
                      </a:lnTo>
                      <a:lnTo>
                        <a:pt x="367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5" name="Google Shape;925;p32"/>
                <p:cNvSpPr/>
                <p:nvPr/>
              </p:nvSpPr>
              <p:spPr>
                <a:xfrm>
                  <a:off x="7259456" y="3689660"/>
                  <a:ext cx="66636" cy="85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8" h="4743" extrusionOk="0">
                      <a:moveTo>
                        <a:pt x="0" y="1"/>
                      </a:moveTo>
                      <a:lnTo>
                        <a:pt x="0" y="4743"/>
                      </a:lnTo>
                      <a:lnTo>
                        <a:pt x="3678" y="4743"/>
                      </a:lnTo>
                      <a:lnTo>
                        <a:pt x="367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6" name="Google Shape;926;p32"/>
                <p:cNvSpPr/>
                <p:nvPr/>
              </p:nvSpPr>
              <p:spPr>
                <a:xfrm>
                  <a:off x="7259456" y="3583926"/>
                  <a:ext cx="66636" cy="85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8" h="4743" extrusionOk="0">
                      <a:moveTo>
                        <a:pt x="0" y="1"/>
                      </a:moveTo>
                      <a:lnTo>
                        <a:pt x="0" y="4743"/>
                      </a:lnTo>
                      <a:lnTo>
                        <a:pt x="3678" y="4743"/>
                      </a:lnTo>
                      <a:lnTo>
                        <a:pt x="367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7" name="Google Shape;927;p32"/>
                <p:cNvSpPr/>
                <p:nvPr/>
              </p:nvSpPr>
              <p:spPr>
                <a:xfrm>
                  <a:off x="7259456" y="3467738"/>
                  <a:ext cx="66636" cy="95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8" h="5290" extrusionOk="0">
                      <a:moveTo>
                        <a:pt x="0" y="0"/>
                      </a:moveTo>
                      <a:lnTo>
                        <a:pt x="0" y="5289"/>
                      </a:lnTo>
                      <a:lnTo>
                        <a:pt x="3678" y="5289"/>
                      </a:lnTo>
                      <a:lnTo>
                        <a:pt x="367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8" name="Google Shape;928;p32"/>
                <p:cNvSpPr/>
                <p:nvPr/>
              </p:nvSpPr>
              <p:spPr>
                <a:xfrm>
                  <a:off x="7671375" y="3689660"/>
                  <a:ext cx="68303" cy="85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0" h="4743" extrusionOk="0">
                      <a:moveTo>
                        <a:pt x="0" y="1"/>
                      </a:moveTo>
                      <a:lnTo>
                        <a:pt x="0" y="4743"/>
                      </a:lnTo>
                      <a:lnTo>
                        <a:pt x="3769" y="4743"/>
                      </a:lnTo>
                      <a:lnTo>
                        <a:pt x="376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9" name="Google Shape;929;p32"/>
                <p:cNvSpPr/>
                <p:nvPr/>
              </p:nvSpPr>
              <p:spPr>
                <a:xfrm>
                  <a:off x="7601985" y="3467738"/>
                  <a:ext cx="55077" cy="95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0" h="5290" extrusionOk="0">
                      <a:moveTo>
                        <a:pt x="0" y="0"/>
                      </a:moveTo>
                      <a:lnTo>
                        <a:pt x="0" y="5289"/>
                      </a:lnTo>
                      <a:lnTo>
                        <a:pt x="3040" y="5289"/>
                      </a:lnTo>
                      <a:lnTo>
                        <a:pt x="304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0" name="Google Shape;930;p32"/>
                <p:cNvSpPr/>
                <p:nvPr/>
              </p:nvSpPr>
              <p:spPr>
                <a:xfrm>
                  <a:off x="7601985" y="3583926"/>
                  <a:ext cx="55077" cy="85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0" h="4743" extrusionOk="0">
                      <a:moveTo>
                        <a:pt x="0" y="1"/>
                      </a:moveTo>
                      <a:lnTo>
                        <a:pt x="0" y="4743"/>
                      </a:lnTo>
                      <a:lnTo>
                        <a:pt x="3040" y="4743"/>
                      </a:lnTo>
                      <a:lnTo>
                        <a:pt x="304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1" name="Google Shape;931;p32"/>
                <p:cNvSpPr/>
                <p:nvPr/>
              </p:nvSpPr>
              <p:spPr>
                <a:xfrm>
                  <a:off x="7671375" y="3583926"/>
                  <a:ext cx="68303" cy="85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0" h="4743" extrusionOk="0">
                      <a:moveTo>
                        <a:pt x="0" y="1"/>
                      </a:moveTo>
                      <a:lnTo>
                        <a:pt x="0" y="4743"/>
                      </a:lnTo>
                      <a:lnTo>
                        <a:pt x="3769" y="4743"/>
                      </a:lnTo>
                      <a:lnTo>
                        <a:pt x="376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2" name="Google Shape;932;p32"/>
                <p:cNvSpPr/>
                <p:nvPr/>
              </p:nvSpPr>
              <p:spPr>
                <a:xfrm>
                  <a:off x="7601985" y="3689660"/>
                  <a:ext cx="55077" cy="85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0" h="4743" extrusionOk="0">
                      <a:moveTo>
                        <a:pt x="0" y="1"/>
                      </a:moveTo>
                      <a:lnTo>
                        <a:pt x="0" y="4743"/>
                      </a:lnTo>
                      <a:lnTo>
                        <a:pt x="3040" y="4743"/>
                      </a:lnTo>
                      <a:lnTo>
                        <a:pt x="304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3" name="Google Shape;933;p32"/>
                <p:cNvSpPr/>
                <p:nvPr/>
              </p:nvSpPr>
              <p:spPr>
                <a:xfrm>
                  <a:off x="7671375" y="3467738"/>
                  <a:ext cx="68303" cy="95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0" h="5290" extrusionOk="0">
                      <a:moveTo>
                        <a:pt x="0" y="0"/>
                      </a:moveTo>
                      <a:lnTo>
                        <a:pt x="0" y="5289"/>
                      </a:lnTo>
                      <a:lnTo>
                        <a:pt x="3769" y="5289"/>
                      </a:lnTo>
                      <a:lnTo>
                        <a:pt x="376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4" name="Google Shape;934;p32"/>
                <p:cNvSpPr/>
                <p:nvPr/>
              </p:nvSpPr>
              <p:spPr>
                <a:xfrm>
                  <a:off x="7601985" y="3795955"/>
                  <a:ext cx="55077" cy="110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0" h="6080" extrusionOk="0">
                      <a:moveTo>
                        <a:pt x="0" y="0"/>
                      </a:moveTo>
                      <a:lnTo>
                        <a:pt x="0" y="6079"/>
                      </a:lnTo>
                      <a:lnTo>
                        <a:pt x="3040" y="6079"/>
                      </a:lnTo>
                      <a:lnTo>
                        <a:pt x="304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5" name="Google Shape;935;p32"/>
                <p:cNvSpPr/>
                <p:nvPr/>
              </p:nvSpPr>
              <p:spPr>
                <a:xfrm>
                  <a:off x="7671375" y="3795955"/>
                  <a:ext cx="68303" cy="110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0" h="6080" extrusionOk="0">
                      <a:moveTo>
                        <a:pt x="0" y="0"/>
                      </a:moveTo>
                      <a:lnTo>
                        <a:pt x="0" y="6079"/>
                      </a:lnTo>
                      <a:lnTo>
                        <a:pt x="3769" y="6079"/>
                      </a:lnTo>
                      <a:lnTo>
                        <a:pt x="376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6" name="Google Shape;936;p32"/>
                <p:cNvSpPr/>
                <p:nvPr/>
              </p:nvSpPr>
              <p:spPr>
                <a:xfrm>
                  <a:off x="7521018" y="3795955"/>
                  <a:ext cx="66654" cy="110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9" h="6080" extrusionOk="0">
                      <a:moveTo>
                        <a:pt x="1" y="0"/>
                      </a:moveTo>
                      <a:lnTo>
                        <a:pt x="1" y="6079"/>
                      </a:lnTo>
                      <a:lnTo>
                        <a:pt x="3679" y="6079"/>
                      </a:lnTo>
                      <a:lnTo>
                        <a:pt x="367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7" name="Google Shape;937;p32"/>
                <p:cNvSpPr/>
                <p:nvPr/>
              </p:nvSpPr>
              <p:spPr>
                <a:xfrm>
                  <a:off x="7521018" y="3689660"/>
                  <a:ext cx="66654" cy="85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9" h="4743" extrusionOk="0">
                      <a:moveTo>
                        <a:pt x="1" y="1"/>
                      </a:moveTo>
                      <a:lnTo>
                        <a:pt x="1" y="4743"/>
                      </a:lnTo>
                      <a:lnTo>
                        <a:pt x="3679" y="4743"/>
                      </a:lnTo>
                      <a:lnTo>
                        <a:pt x="367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8" name="Google Shape;938;p32"/>
                <p:cNvSpPr/>
                <p:nvPr/>
              </p:nvSpPr>
              <p:spPr>
                <a:xfrm>
                  <a:off x="7521018" y="3583926"/>
                  <a:ext cx="66654" cy="85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9" h="4743" extrusionOk="0">
                      <a:moveTo>
                        <a:pt x="1" y="1"/>
                      </a:moveTo>
                      <a:lnTo>
                        <a:pt x="1" y="4743"/>
                      </a:lnTo>
                      <a:lnTo>
                        <a:pt x="3679" y="4743"/>
                      </a:lnTo>
                      <a:lnTo>
                        <a:pt x="367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9" name="Google Shape;939;p32"/>
                <p:cNvSpPr/>
                <p:nvPr/>
              </p:nvSpPr>
              <p:spPr>
                <a:xfrm>
                  <a:off x="7521018" y="3467738"/>
                  <a:ext cx="66654" cy="95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9" h="5290" extrusionOk="0">
                      <a:moveTo>
                        <a:pt x="1" y="0"/>
                      </a:moveTo>
                      <a:lnTo>
                        <a:pt x="1" y="5289"/>
                      </a:lnTo>
                      <a:lnTo>
                        <a:pt x="3679" y="5289"/>
                      </a:lnTo>
                      <a:lnTo>
                        <a:pt x="367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0" name="Google Shape;940;p32"/>
                <p:cNvSpPr/>
                <p:nvPr/>
              </p:nvSpPr>
              <p:spPr>
                <a:xfrm>
                  <a:off x="6963180" y="3421484"/>
                  <a:ext cx="806229" cy="519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00" h="28664" fill="none" extrusionOk="0">
                      <a:moveTo>
                        <a:pt x="0" y="0"/>
                      </a:moveTo>
                      <a:lnTo>
                        <a:pt x="44499" y="0"/>
                      </a:lnTo>
                      <a:lnTo>
                        <a:pt x="44499" y="28663"/>
                      </a:lnTo>
                      <a:lnTo>
                        <a:pt x="0" y="2866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8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41" name="Google Shape;941;p32"/>
              <p:cNvSpPr/>
              <p:nvPr/>
            </p:nvSpPr>
            <p:spPr>
              <a:xfrm>
                <a:off x="4441801" y="2007508"/>
                <a:ext cx="595052" cy="190816"/>
              </a:xfrm>
              <a:custGeom>
                <a:avLst/>
                <a:gdLst/>
                <a:ahLst/>
                <a:cxnLst/>
                <a:rect l="l" t="t" r="r" b="b"/>
                <a:pathLst>
                  <a:path w="71051" h="22784" fill="none" extrusionOk="0">
                    <a:moveTo>
                      <a:pt x="53038" y="22784"/>
                    </a:moveTo>
                    <a:lnTo>
                      <a:pt x="70217" y="22784"/>
                    </a:lnTo>
                    <a:cubicBezTo>
                      <a:pt x="70217" y="22784"/>
                      <a:pt x="71051" y="20249"/>
                      <a:pt x="68015" y="18581"/>
                    </a:cubicBezTo>
                    <a:cubicBezTo>
                      <a:pt x="64980" y="16913"/>
                      <a:pt x="63579" y="18281"/>
                      <a:pt x="62478" y="16913"/>
                    </a:cubicBezTo>
                    <a:cubicBezTo>
                      <a:pt x="61344" y="15512"/>
                      <a:pt x="65514" y="11909"/>
                      <a:pt x="57208" y="8307"/>
                    </a:cubicBezTo>
                    <a:cubicBezTo>
                      <a:pt x="57208" y="8307"/>
                      <a:pt x="56641" y="501"/>
                      <a:pt x="45266" y="268"/>
                    </a:cubicBezTo>
                    <a:cubicBezTo>
                      <a:pt x="33891" y="1"/>
                      <a:pt x="36927" y="8040"/>
                      <a:pt x="33891" y="10008"/>
                    </a:cubicBezTo>
                    <a:cubicBezTo>
                      <a:pt x="30856" y="11943"/>
                      <a:pt x="29988" y="8874"/>
                      <a:pt x="26953" y="10842"/>
                    </a:cubicBezTo>
                    <a:cubicBezTo>
                      <a:pt x="23884" y="12777"/>
                      <a:pt x="25285" y="16680"/>
                      <a:pt x="22783" y="17213"/>
                    </a:cubicBezTo>
                    <a:cubicBezTo>
                      <a:pt x="20281" y="17747"/>
                      <a:pt x="16946" y="14711"/>
                      <a:pt x="13877" y="16680"/>
                    </a:cubicBezTo>
                    <a:cubicBezTo>
                      <a:pt x="10841" y="18614"/>
                      <a:pt x="10841" y="20282"/>
                      <a:pt x="9440" y="20282"/>
                    </a:cubicBezTo>
                    <a:cubicBezTo>
                      <a:pt x="8039" y="20282"/>
                      <a:pt x="5271" y="19148"/>
                      <a:pt x="3603" y="20282"/>
                    </a:cubicBezTo>
                    <a:cubicBezTo>
                      <a:pt x="1935" y="21383"/>
                      <a:pt x="0" y="22784"/>
                      <a:pt x="0" y="22784"/>
                    </a:cubicBezTo>
                    <a:lnTo>
                      <a:pt x="49502" y="22784"/>
                    </a:lnTo>
                  </a:path>
                </a:pathLst>
              </a:custGeom>
              <a:noFill/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32"/>
              <p:cNvSpPr/>
              <p:nvPr/>
            </p:nvSpPr>
            <p:spPr>
              <a:xfrm>
                <a:off x="4088914" y="2315603"/>
                <a:ext cx="348902" cy="111927"/>
              </a:xfrm>
              <a:custGeom>
                <a:avLst/>
                <a:gdLst/>
                <a:ahLst/>
                <a:cxnLst/>
                <a:rect l="l" t="t" r="r" b="b"/>
                <a:pathLst>
                  <a:path w="39829" h="12777" fill="none" extrusionOk="0">
                    <a:moveTo>
                      <a:pt x="467" y="12777"/>
                    </a:moveTo>
                    <a:lnTo>
                      <a:pt x="39829" y="12777"/>
                    </a:lnTo>
                    <a:cubicBezTo>
                      <a:pt x="39829" y="12777"/>
                      <a:pt x="38761" y="11976"/>
                      <a:pt x="37794" y="11376"/>
                    </a:cubicBezTo>
                    <a:cubicBezTo>
                      <a:pt x="36860" y="10742"/>
                      <a:pt x="35292" y="11376"/>
                      <a:pt x="34525" y="11376"/>
                    </a:cubicBezTo>
                    <a:cubicBezTo>
                      <a:pt x="33758" y="11376"/>
                      <a:pt x="33724" y="10408"/>
                      <a:pt x="32023" y="9341"/>
                    </a:cubicBezTo>
                    <a:cubicBezTo>
                      <a:pt x="30288" y="8240"/>
                      <a:pt x="28454" y="9941"/>
                      <a:pt x="27053" y="9641"/>
                    </a:cubicBezTo>
                    <a:cubicBezTo>
                      <a:pt x="25652" y="9341"/>
                      <a:pt x="26419" y="7139"/>
                      <a:pt x="24718" y="6072"/>
                    </a:cubicBezTo>
                    <a:cubicBezTo>
                      <a:pt x="23017" y="5004"/>
                      <a:pt x="22550" y="6706"/>
                      <a:pt x="20815" y="5605"/>
                    </a:cubicBezTo>
                    <a:cubicBezTo>
                      <a:pt x="19114" y="4504"/>
                      <a:pt x="20815" y="1"/>
                      <a:pt x="14444" y="134"/>
                    </a:cubicBezTo>
                    <a:cubicBezTo>
                      <a:pt x="8073" y="301"/>
                      <a:pt x="7772" y="4671"/>
                      <a:pt x="7772" y="4671"/>
                    </a:cubicBezTo>
                    <a:cubicBezTo>
                      <a:pt x="3102" y="6672"/>
                      <a:pt x="5437" y="8707"/>
                      <a:pt x="4804" y="9474"/>
                    </a:cubicBezTo>
                    <a:cubicBezTo>
                      <a:pt x="4203" y="10241"/>
                      <a:pt x="3403" y="9474"/>
                      <a:pt x="1701" y="10408"/>
                    </a:cubicBezTo>
                    <a:cubicBezTo>
                      <a:pt x="0" y="11342"/>
                      <a:pt x="467" y="12777"/>
                      <a:pt x="467" y="12777"/>
                    </a:cubicBezTo>
                    <a:close/>
                  </a:path>
                </a:pathLst>
              </a:custGeom>
              <a:noFill/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3" name="Google Shape;943;p32"/>
            <p:cNvSpPr/>
            <p:nvPr/>
          </p:nvSpPr>
          <p:spPr>
            <a:xfrm>
              <a:off x="5903050" y="2478648"/>
              <a:ext cx="303388" cy="86351"/>
            </a:xfrm>
            <a:custGeom>
              <a:avLst/>
              <a:gdLst/>
              <a:ahLst/>
              <a:cxnLst/>
              <a:rect l="l" t="t" r="r" b="b"/>
              <a:pathLst>
                <a:path w="71051" h="22784" fill="none" extrusionOk="0">
                  <a:moveTo>
                    <a:pt x="53038" y="22784"/>
                  </a:moveTo>
                  <a:lnTo>
                    <a:pt x="70217" y="22784"/>
                  </a:lnTo>
                  <a:cubicBezTo>
                    <a:pt x="70217" y="22784"/>
                    <a:pt x="71051" y="20249"/>
                    <a:pt x="68015" y="18581"/>
                  </a:cubicBezTo>
                  <a:cubicBezTo>
                    <a:pt x="64980" y="16913"/>
                    <a:pt x="63579" y="18281"/>
                    <a:pt x="62478" y="16913"/>
                  </a:cubicBezTo>
                  <a:cubicBezTo>
                    <a:pt x="61344" y="15512"/>
                    <a:pt x="65514" y="11909"/>
                    <a:pt x="57208" y="8307"/>
                  </a:cubicBezTo>
                  <a:cubicBezTo>
                    <a:pt x="57208" y="8307"/>
                    <a:pt x="56641" y="501"/>
                    <a:pt x="45266" y="268"/>
                  </a:cubicBezTo>
                  <a:cubicBezTo>
                    <a:pt x="33891" y="1"/>
                    <a:pt x="36927" y="8040"/>
                    <a:pt x="33891" y="10008"/>
                  </a:cubicBezTo>
                  <a:cubicBezTo>
                    <a:pt x="30856" y="11943"/>
                    <a:pt x="29988" y="8874"/>
                    <a:pt x="26953" y="10842"/>
                  </a:cubicBezTo>
                  <a:cubicBezTo>
                    <a:pt x="23884" y="12777"/>
                    <a:pt x="25285" y="16680"/>
                    <a:pt x="22783" y="17213"/>
                  </a:cubicBezTo>
                  <a:cubicBezTo>
                    <a:pt x="20281" y="17747"/>
                    <a:pt x="16946" y="14711"/>
                    <a:pt x="13877" y="16680"/>
                  </a:cubicBezTo>
                  <a:cubicBezTo>
                    <a:pt x="10841" y="18614"/>
                    <a:pt x="10841" y="20282"/>
                    <a:pt x="9440" y="20282"/>
                  </a:cubicBezTo>
                  <a:cubicBezTo>
                    <a:pt x="8039" y="20282"/>
                    <a:pt x="5271" y="19148"/>
                    <a:pt x="3603" y="20282"/>
                  </a:cubicBezTo>
                  <a:cubicBezTo>
                    <a:pt x="1935" y="21383"/>
                    <a:pt x="0" y="22784"/>
                    <a:pt x="0" y="22784"/>
                  </a:cubicBezTo>
                  <a:lnTo>
                    <a:pt x="49502" y="22784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4" name="Google Shape;944;p3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6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Renewable Energy Infographics</a:t>
            </a:r>
            <a:endParaRPr/>
          </a:p>
        </p:txBody>
      </p:sp>
      <p:grpSp>
        <p:nvGrpSpPr>
          <p:cNvPr id="945" name="Google Shape;945;p32"/>
          <p:cNvGrpSpPr/>
          <p:nvPr/>
        </p:nvGrpSpPr>
        <p:grpSpPr>
          <a:xfrm>
            <a:off x="457110" y="1270875"/>
            <a:ext cx="1482884" cy="864000"/>
            <a:chOff x="957005" y="1695575"/>
            <a:chExt cx="1595700" cy="864000"/>
          </a:xfrm>
        </p:grpSpPr>
        <p:sp>
          <p:nvSpPr>
            <p:cNvPr id="946" name="Google Shape;946;p32"/>
            <p:cNvSpPr txBox="1"/>
            <p:nvPr/>
          </p:nvSpPr>
          <p:spPr>
            <a:xfrm>
              <a:off x="957005" y="1695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947" name="Google Shape;947;p32"/>
            <p:cNvSpPr txBox="1"/>
            <p:nvPr/>
          </p:nvSpPr>
          <p:spPr>
            <a:xfrm>
              <a:off x="957005" y="2127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48" name="Google Shape;948;p32"/>
          <p:cNvGrpSpPr/>
          <p:nvPr/>
        </p:nvGrpSpPr>
        <p:grpSpPr>
          <a:xfrm>
            <a:off x="457110" y="3584200"/>
            <a:ext cx="1482884" cy="864000"/>
            <a:chOff x="957005" y="1695575"/>
            <a:chExt cx="1595700" cy="864000"/>
          </a:xfrm>
        </p:grpSpPr>
        <p:sp>
          <p:nvSpPr>
            <p:cNvPr id="949" name="Google Shape;949;p32"/>
            <p:cNvSpPr txBox="1"/>
            <p:nvPr/>
          </p:nvSpPr>
          <p:spPr>
            <a:xfrm>
              <a:off x="957005" y="1695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950" name="Google Shape;950;p32"/>
            <p:cNvSpPr txBox="1"/>
            <p:nvPr/>
          </p:nvSpPr>
          <p:spPr>
            <a:xfrm>
              <a:off x="957005" y="2127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very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51" name="Google Shape;951;p32"/>
          <p:cNvGrpSpPr/>
          <p:nvPr/>
        </p:nvGrpSpPr>
        <p:grpSpPr>
          <a:xfrm>
            <a:off x="457110" y="2427538"/>
            <a:ext cx="1482884" cy="864000"/>
            <a:chOff x="957005" y="1695575"/>
            <a:chExt cx="1595700" cy="864000"/>
          </a:xfrm>
        </p:grpSpPr>
        <p:sp>
          <p:nvSpPr>
            <p:cNvPr id="952" name="Google Shape;952;p32"/>
            <p:cNvSpPr txBox="1"/>
            <p:nvPr/>
          </p:nvSpPr>
          <p:spPr>
            <a:xfrm>
              <a:off x="957005" y="1695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953" name="Google Shape;953;p32"/>
            <p:cNvSpPr txBox="1"/>
            <p:nvPr/>
          </p:nvSpPr>
          <p:spPr>
            <a:xfrm>
              <a:off x="957005" y="2127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54" name="Google Shape;954;p32"/>
          <p:cNvGrpSpPr/>
          <p:nvPr/>
        </p:nvGrpSpPr>
        <p:grpSpPr>
          <a:xfrm>
            <a:off x="7213060" y="1270875"/>
            <a:ext cx="1482884" cy="864000"/>
            <a:chOff x="957005" y="1695575"/>
            <a:chExt cx="1595700" cy="864000"/>
          </a:xfrm>
        </p:grpSpPr>
        <p:sp>
          <p:nvSpPr>
            <p:cNvPr id="955" name="Google Shape;955;p32"/>
            <p:cNvSpPr txBox="1"/>
            <p:nvPr/>
          </p:nvSpPr>
          <p:spPr>
            <a:xfrm>
              <a:off x="957005" y="1695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956" name="Google Shape;956;p32"/>
            <p:cNvSpPr txBox="1"/>
            <p:nvPr/>
          </p:nvSpPr>
          <p:spPr>
            <a:xfrm>
              <a:off x="957005" y="2127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57" name="Google Shape;957;p32"/>
          <p:cNvGrpSpPr/>
          <p:nvPr/>
        </p:nvGrpSpPr>
        <p:grpSpPr>
          <a:xfrm>
            <a:off x="7213010" y="3584200"/>
            <a:ext cx="1482884" cy="864000"/>
            <a:chOff x="957005" y="1695575"/>
            <a:chExt cx="1595700" cy="864000"/>
          </a:xfrm>
        </p:grpSpPr>
        <p:sp>
          <p:nvSpPr>
            <p:cNvPr id="958" name="Google Shape;958;p32"/>
            <p:cNvSpPr txBox="1"/>
            <p:nvPr/>
          </p:nvSpPr>
          <p:spPr>
            <a:xfrm>
              <a:off x="957005" y="1695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959" name="Google Shape;959;p32"/>
            <p:cNvSpPr txBox="1"/>
            <p:nvPr/>
          </p:nvSpPr>
          <p:spPr>
            <a:xfrm>
              <a:off x="957005" y="2127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60" name="Google Shape;960;p32"/>
          <p:cNvGrpSpPr/>
          <p:nvPr/>
        </p:nvGrpSpPr>
        <p:grpSpPr>
          <a:xfrm>
            <a:off x="7213010" y="2427538"/>
            <a:ext cx="1482884" cy="864000"/>
            <a:chOff x="957005" y="1695575"/>
            <a:chExt cx="1595700" cy="864000"/>
          </a:xfrm>
        </p:grpSpPr>
        <p:sp>
          <p:nvSpPr>
            <p:cNvPr id="961" name="Google Shape;961;p32"/>
            <p:cNvSpPr txBox="1"/>
            <p:nvPr/>
          </p:nvSpPr>
          <p:spPr>
            <a:xfrm>
              <a:off x="957005" y="1695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962" name="Google Shape;962;p32"/>
            <p:cNvSpPr txBox="1"/>
            <p:nvPr/>
          </p:nvSpPr>
          <p:spPr>
            <a:xfrm>
              <a:off x="957005" y="2127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963" name="Google Shape;963;p32"/>
          <p:cNvCxnSpPr>
            <a:stCxn id="946" idx="3"/>
          </p:cNvCxnSpPr>
          <p:nvPr/>
        </p:nvCxnSpPr>
        <p:spPr>
          <a:xfrm>
            <a:off x="1939994" y="1486875"/>
            <a:ext cx="1081500" cy="753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6"/>
            </a:solidFill>
            <a:prstDash val="dot"/>
            <a:round/>
            <a:headEnd type="none" w="med" len="med"/>
            <a:tailEnd type="oval" w="med" len="med"/>
          </a:ln>
        </p:spPr>
      </p:cxnSp>
      <p:cxnSp>
        <p:nvCxnSpPr>
          <p:cNvPr id="964" name="Google Shape;964;p32"/>
          <p:cNvCxnSpPr>
            <a:stCxn id="952" idx="3"/>
          </p:cNvCxnSpPr>
          <p:nvPr/>
        </p:nvCxnSpPr>
        <p:spPr>
          <a:xfrm>
            <a:off x="1939994" y="2643538"/>
            <a:ext cx="1805400" cy="244200"/>
          </a:xfrm>
          <a:prstGeom prst="bentConnector3">
            <a:avLst>
              <a:gd name="adj1" fmla="val 30193"/>
            </a:avLst>
          </a:prstGeom>
          <a:noFill/>
          <a:ln w="19050" cap="flat" cmpd="sng">
            <a:solidFill>
              <a:schemeClr val="accent6"/>
            </a:solidFill>
            <a:prstDash val="dot"/>
            <a:round/>
            <a:headEnd type="none" w="med" len="med"/>
            <a:tailEnd type="oval" w="med" len="med"/>
          </a:ln>
        </p:spPr>
      </p:cxnSp>
      <p:cxnSp>
        <p:nvCxnSpPr>
          <p:cNvPr id="965" name="Google Shape;965;p32"/>
          <p:cNvCxnSpPr>
            <a:stCxn id="949" idx="3"/>
          </p:cNvCxnSpPr>
          <p:nvPr/>
        </p:nvCxnSpPr>
        <p:spPr>
          <a:xfrm>
            <a:off x="1939994" y="3800200"/>
            <a:ext cx="1669200" cy="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6"/>
            </a:solidFill>
            <a:prstDash val="dot"/>
            <a:round/>
            <a:headEnd type="none" w="med" len="med"/>
            <a:tailEnd type="oval" w="med" len="med"/>
          </a:ln>
        </p:spPr>
      </p:cxnSp>
      <p:cxnSp>
        <p:nvCxnSpPr>
          <p:cNvPr id="966" name="Google Shape;966;p32"/>
          <p:cNvCxnSpPr>
            <a:stCxn id="955" idx="1"/>
          </p:cNvCxnSpPr>
          <p:nvPr/>
        </p:nvCxnSpPr>
        <p:spPr>
          <a:xfrm flipH="1">
            <a:off x="5661460" y="1486875"/>
            <a:ext cx="1551600" cy="625800"/>
          </a:xfrm>
          <a:prstGeom prst="bentConnector3">
            <a:avLst>
              <a:gd name="adj1" fmla="val 36880"/>
            </a:avLst>
          </a:prstGeom>
          <a:noFill/>
          <a:ln w="19050" cap="flat" cmpd="sng">
            <a:solidFill>
              <a:schemeClr val="accent6"/>
            </a:solidFill>
            <a:prstDash val="dot"/>
            <a:round/>
            <a:headEnd type="none" w="med" len="med"/>
            <a:tailEnd type="oval" w="med" len="med"/>
          </a:ln>
        </p:spPr>
      </p:cxnSp>
      <p:cxnSp>
        <p:nvCxnSpPr>
          <p:cNvPr id="967" name="Google Shape;967;p32"/>
          <p:cNvCxnSpPr>
            <a:stCxn id="961" idx="1"/>
          </p:cNvCxnSpPr>
          <p:nvPr/>
        </p:nvCxnSpPr>
        <p:spPr>
          <a:xfrm flipH="1">
            <a:off x="5431610" y="2643538"/>
            <a:ext cx="1781400" cy="192900"/>
          </a:xfrm>
          <a:prstGeom prst="bentConnector3">
            <a:avLst>
              <a:gd name="adj1" fmla="val 32123"/>
            </a:avLst>
          </a:prstGeom>
          <a:noFill/>
          <a:ln w="19050" cap="flat" cmpd="sng">
            <a:solidFill>
              <a:schemeClr val="accent6"/>
            </a:solidFill>
            <a:prstDash val="dot"/>
            <a:round/>
            <a:headEnd type="none" w="med" len="med"/>
            <a:tailEnd type="oval" w="med" len="med"/>
          </a:ln>
        </p:spPr>
      </p:cxnSp>
      <p:cxnSp>
        <p:nvCxnSpPr>
          <p:cNvPr id="968" name="Google Shape;968;p32"/>
          <p:cNvCxnSpPr>
            <a:stCxn id="958" idx="1"/>
          </p:cNvCxnSpPr>
          <p:nvPr/>
        </p:nvCxnSpPr>
        <p:spPr>
          <a:xfrm rot="10800000">
            <a:off x="5363510" y="3117700"/>
            <a:ext cx="1849500" cy="682500"/>
          </a:xfrm>
          <a:prstGeom prst="bentConnector3">
            <a:avLst>
              <a:gd name="adj1" fmla="val 30940"/>
            </a:avLst>
          </a:prstGeom>
          <a:noFill/>
          <a:ln w="19050" cap="flat" cmpd="sng">
            <a:solidFill>
              <a:schemeClr val="accent6"/>
            </a:solidFill>
            <a:prstDash val="dot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3" name="Google Shape;973;p33"/>
          <p:cNvCxnSpPr/>
          <p:nvPr/>
        </p:nvCxnSpPr>
        <p:spPr>
          <a:xfrm>
            <a:off x="2128625" y="2903050"/>
            <a:ext cx="49881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974" name="Google Shape;974;p33"/>
          <p:cNvGrpSpPr/>
          <p:nvPr/>
        </p:nvGrpSpPr>
        <p:grpSpPr>
          <a:xfrm>
            <a:off x="4987461" y="2021925"/>
            <a:ext cx="1120994" cy="1694700"/>
            <a:chOff x="4987461" y="2021925"/>
            <a:chExt cx="1120994" cy="1694700"/>
          </a:xfrm>
        </p:grpSpPr>
        <p:cxnSp>
          <p:nvCxnSpPr>
            <p:cNvPr id="975" name="Google Shape;975;p33"/>
            <p:cNvCxnSpPr/>
            <p:nvPr/>
          </p:nvCxnSpPr>
          <p:spPr>
            <a:xfrm rot="10800000">
              <a:off x="5566063" y="2021925"/>
              <a:ext cx="0" cy="169470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dot"/>
              <a:round/>
              <a:headEnd type="oval" w="med" len="med"/>
              <a:tailEnd type="oval" w="med" len="med"/>
            </a:ln>
          </p:spPr>
        </p:cxnSp>
        <p:sp>
          <p:nvSpPr>
            <p:cNvPr id="976" name="Google Shape;976;p33"/>
            <p:cNvSpPr/>
            <p:nvPr/>
          </p:nvSpPr>
          <p:spPr>
            <a:xfrm>
              <a:off x="4987461" y="2403304"/>
              <a:ext cx="1120994" cy="93192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7" name="Google Shape;977;p3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6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Renewable Energy Infographics</a:t>
            </a:r>
            <a:endParaRPr/>
          </a:p>
        </p:txBody>
      </p:sp>
      <p:grpSp>
        <p:nvGrpSpPr>
          <p:cNvPr id="978" name="Google Shape;978;p33"/>
          <p:cNvGrpSpPr/>
          <p:nvPr/>
        </p:nvGrpSpPr>
        <p:grpSpPr>
          <a:xfrm>
            <a:off x="1029339" y="2021925"/>
            <a:ext cx="1120994" cy="1694700"/>
            <a:chOff x="1029339" y="2021925"/>
            <a:chExt cx="1120994" cy="1694700"/>
          </a:xfrm>
        </p:grpSpPr>
        <p:cxnSp>
          <p:nvCxnSpPr>
            <p:cNvPr id="979" name="Google Shape;979;p33"/>
            <p:cNvCxnSpPr/>
            <p:nvPr/>
          </p:nvCxnSpPr>
          <p:spPr>
            <a:xfrm rot="10800000">
              <a:off x="1589813" y="2021925"/>
              <a:ext cx="0" cy="169470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dot"/>
              <a:round/>
              <a:headEnd type="oval" w="med" len="med"/>
              <a:tailEnd type="oval" w="med" len="med"/>
            </a:ln>
          </p:spPr>
        </p:cxnSp>
        <p:sp>
          <p:nvSpPr>
            <p:cNvPr id="980" name="Google Shape;980;p33"/>
            <p:cNvSpPr/>
            <p:nvPr/>
          </p:nvSpPr>
          <p:spPr>
            <a:xfrm>
              <a:off x="1029339" y="2403304"/>
              <a:ext cx="1120994" cy="93192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33"/>
          <p:cNvGrpSpPr/>
          <p:nvPr/>
        </p:nvGrpSpPr>
        <p:grpSpPr>
          <a:xfrm>
            <a:off x="1316820" y="2567332"/>
            <a:ext cx="546005" cy="522910"/>
            <a:chOff x="1184900" y="345750"/>
            <a:chExt cx="5224925" cy="5003925"/>
          </a:xfrm>
        </p:grpSpPr>
        <p:sp>
          <p:nvSpPr>
            <p:cNvPr id="982" name="Google Shape;982;p33"/>
            <p:cNvSpPr/>
            <p:nvPr/>
          </p:nvSpPr>
          <p:spPr>
            <a:xfrm>
              <a:off x="4595300" y="761100"/>
              <a:ext cx="1074050" cy="897625"/>
            </a:xfrm>
            <a:custGeom>
              <a:avLst/>
              <a:gdLst/>
              <a:ahLst/>
              <a:cxnLst/>
              <a:rect l="l" t="t" r="r" b="b"/>
              <a:pathLst>
                <a:path w="42962" h="35905" extrusionOk="0">
                  <a:moveTo>
                    <a:pt x="22476" y="6123"/>
                  </a:moveTo>
                  <a:cubicBezTo>
                    <a:pt x="27663" y="6123"/>
                    <a:pt x="32458" y="9548"/>
                    <a:pt x="33893" y="14898"/>
                  </a:cubicBezTo>
                  <a:cubicBezTo>
                    <a:pt x="35589" y="21193"/>
                    <a:pt x="31838" y="27685"/>
                    <a:pt x="25542" y="29381"/>
                  </a:cubicBezTo>
                  <a:cubicBezTo>
                    <a:pt x="24513" y="29657"/>
                    <a:pt x="23479" y="29789"/>
                    <a:pt x="22463" y="29789"/>
                  </a:cubicBezTo>
                  <a:cubicBezTo>
                    <a:pt x="17229" y="29789"/>
                    <a:pt x="12447" y="26296"/>
                    <a:pt x="11026" y="20998"/>
                  </a:cubicBezTo>
                  <a:cubicBezTo>
                    <a:pt x="9037" y="13528"/>
                    <a:pt x="14680" y="6123"/>
                    <a:pt x="22476" y="6123"/>
                  </a:cubicBezTo>
                  <a:close/>
                  <a:moveTo>
                    <a:pt x="22502" y="1"/>
                  </a:moveTo>
                  <a:cubicBezTo>
                    <a:pt x="16291" y="1"/>
                    <a:pt x="10244" y="3224"/>
                    <a:pt x="6916" y="8961"/>
                  </a:cubicBezTo>
                  <a:cubicBezTo>
                    <a:pt x="1" y="20965"/>
                    <a:pt x="8776" y="35905"/>
                    <a:pt x="22443" y="35905"/>
                  </a:cubicBezTo>
                  <a:cubicBezTo>
                    <a:pt x="28576" y="35905"/>
                    <a:pt x="34643" y="32741"/>
                    <a:pt x="38003" y="26934"/>
                  </a:cubicBezTo>
                  <a:cubicBezTo>
                    <a:pt x="42961" y="18323"/>
                    <a:pt x="40026" y="7362"/>
                    <a:pt x="31446" y="2404"/>
                  </a:cubicBezTo>
                  <a:cubicBezTo>
                    <a:pt x="28626" y="774"/>
                    <a:pt x="25545" y="1"/>
                    <a:pt x="225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83" name="Google Shape;983;p33"/>
            <p:cNvSpPr/>
            <p:nvPr/>
          </p:nvSpPr>
          <p:spPr>
            <a:xfrm>
              <a:off x="4387350" y="739600"/>
              <a:ext cx="241425" cy="190900"/>
            </a:xfrm>
            <a:custGeom>
              <a:avLst/>
              <a:gdLst/>
              <a:ahLst/>
              <a:cxnLst/>
              <a:rect l="l" t="t" r="r" b="b"/>
              <a:pathLst>
                <a:path w="9657" h="7636" extrusionOk="0">
                  <a:moveTo>
                    <a:pt x="3528" y="1"/>
                  </a:moveTo>
                  <a:cubicBezTo>
                    <a:pt x="2467" y="1"/>
                    <a:pt x="1421" y="546"/>
                    <a:pt x="849" y="1535"/>
                  </a:cubicBezTo>
                  <a:cubicBezTo>
                    <a:pt x="1" y="3003"/>
                    <a:pt x="490" y="4895"/>
                    <a:pt x="1991" y="5711"/>
                  </a:cubicBezTo>
                  <a:cubicBezTo>
                    <a:pt x="4274" y="6983"/>
                    <a:pt x="4861" y="7635"/>
                    <a:pt x="6166" y="7635"/>
                  </a:cubicBezTo>
                  <a:cubicBezTo>
                    <a:pt x="7210" y="7635"/>
                    <a:pt x="8254" y="7113"/>
                    <a:pt x="8808" y="6135"/>
                  </a:cubicBezTo>
                  <a:cubicBezTo>
                    <a:pt x="9656" y="4667"/>
                    <a:pt x="9167" y="2775"/>
                    <a:pt x="7699" y="1959"/>
                  </a:cubicBezTo>
                  <a:lnTo>
                    <a:pt x="5024" y="394"/>
                  </a:lnTo>
                  <a:cubicBezTo>
                    <a:pt x="4557" y="128"/>
                    <a:pt x="4041" y="1"/>
                    <a:pt x="35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84" name="Google Shape;984;p33"/>
            <p:cNvSpPr/>
            <p:nvPr/>
          </p:nvSpPr>
          <p:spPr>
            <a:xfrm>
              <a:off x="4387350" y="1488475"/>
              <a:ext cx="241425" cy="191250"/>
            </a:xfrm>
            <a:custGeom>
              <a:avLst/>
              <a:gdLst/>
              <a:ahLst/>
              <a:cxnLst/>
              <a:rect l="l" t="t" r="r" b="b"/>
              <a:pathLst>
                <a:path w="9657" h="7650" extrusionOk="0">
                  <a:moveTo>
                    <a:pt x="6172" y="1"/>
                  </a:moveTo>
                  <a:cubicBezTo>
                    <a:pt x="5650" y="1"/>
                    <a:pt x="5120" y="135"/>
                    <a:pt x="4633" y="416"/>
                  </a:cubicBezTo>
                  <a:lnTo>
                    <a:pt x="1991" y="1949"/>
                  </a:lnTo>
                  <a:cubicBezTo>
                    <a:pt x="523" y="2798"/>
                    <a:pt x="1" y="4657"/>
                    <a:pt x="849" y="6125"/>
                  </a:cubicBezTo>
                  <a:cubicBezTo>
                    <a:pt x="1416" y="7106"/>
                    <a:pt x="2448" y="7649"/>
                    <a:pt x="3499" y="7649"/>
                  </a:cubicBezTo>
                  <a:cubicBezTo>
                    <a:pt x="4021" y="7649"/>
                    <a:pt x="4548" y="7515"/>
                    <a:pt x="5024" y="7234"/>
                  </a:cubicBezTo>
                  <a:lnTo>
                    <a:pt x="7699" y="5701"/>
                  </a:lnTo>
                  <a:cubicBezTo>
                    <a:pt x="9167" y="4853"/>
                    <a:pt x="9656" y="2993"/>
                    <a:pt x="8808" y="1525"/>
                  </a:cubicBezTo>
                  <a:cubicBezTo>
                    <a:pt x="8242" y="545"/>
                    <a:pt x="7223" y="1"/>
                    <a:pt x="6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85" name="Google Shape;985;p33"/>
            <p:cNvSpPr/>
            <p:nvPr/>
          </p:nvSpPr>
          <p:spPr>
            <a:xfrm>
              <a:off x="5080525" y="1843825"/>
              <a:ext cx="153350" cy="230000"/>
            </a:xfrm>
            <a:custGeom>
              <a:avLst/>
              <a:gdLst/>
              <a:ahLst/>
              <a:cxnLst/>
              <a:rect l="l" t="t" r="r" b="b"/>
              <a:pathLst>
                <a:path w="6134" h="9200" extrusionOk="0">
                  <a:moveTo>
                    <a:pt x="3067" y="1"/>
                  </a:moveTo>
                  <a:cubicBezTo>
                    <a:pt x="1371" y="1"/>
                    <a:pt x="1" y="1371"/>
                    <a:pt x="1" y="3067"/>
                  </a:cubicBezTo>
                  <a:lnTo>
                    <a:pt x="1" y="6133"/>
                  </a:lnTo>
                  <a:cubicBezTo>
                    <a:pt x="1" y="7829"/>
                    <a:pt x="1371" y="9199"/>
                    <a:pt x="3067" y="9199"/>
                  </a:cubicBezTo>
                  <a:cubicBezTo>
                    <a:pt x="4763" y="9199"/>
                    <a:pt x="6133" y="7829"/>
                    <a:pt x="6133" y="6133"/>
                  </a:cubicBezTo>
                  <a:lnTo>
                    <a:pt x="6133" y="3067"/>
                  </a:lnTo>
                  <a:cubicBezTo>
                    <a:pt x="6133" y="1371"/>
                    <a:pt x="4763" y="1"/>
                    <a:pt x="30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86" name="Google Shape;986;p33"/>
            <p:cNvSpPr/>
            <p:nvPr/>
          </p:nvSpPr>
          <p:spPr>
            <a:xfrm>
              <a:off x="5684825" y="1488475"/>
              <a:ext cx="241400" cy="191450"/>
            </a:xfrm>
            <a:custGeom>
              <a:avLst/>
              <a:gdLst/>
              <a:ahLst/>
              <a:cxnLst/>
              <a:rect l="l" t="t" r="r" b="b"/>
              <a:pathLst>
                <a:path w="9656" h="7658" extrusionOk="0">
                  <a:moveTo>
                    <a:pt x="3499" y="1"/>
                  </a:moveTo>
                  <a:cubicBezTo>
                    <a:pt x="2448" y="1"/>
                    <a:pt x="1415" y="545"/>
                    <a:pt x="848" y="1525"/>
                  </a:cubicBezTo>
                  <a:cubicBezTo>
                    <a:pt x="0" y="2993"/>
                    <a:pt x="489" y="4885"/>
                    <a:pt x="1990" y="5701"/>
                  </a:cubicBezTo>
                  <a:cubicBezTo>
                    <a:pt x="4273" y="6973"/>
                    <a:pt x="4860" y="7658"/>
                    <a:pt x="6165" y="7658"/>
                  </a:cubicBezTo>
                  <a:cubicBezTo>
                    <a:pt x="7209" y="7658"/>
                    <a:pt x="8253" y="7103"/>
                    <a:pt x="8807" y="6125"/>
                  </a:cubicBezTo>
                  <a:cubicBezTo>
                    <a:pt x="9656" y="4657"/>
                    <a:pt x="9166" y="2798"/>
                    <a:pt x="7698" y="1949"/>
                  </a:cubicBezTo>
                  <a:lnTo>
                    <a:pt x="5024" y="416"/>
                  </a:lnTo>
                  <a:cubicBezTo>
                    <a:pt x="4547" y="135"/>
                    <a:pt x="4021" y="1"/>
                    <a:pt x="3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87" name="Google Shape;987;p33"/>
            <p:cNvSpPr/>
            <p:nvPr/>
          </p:nvSpPr>
          <p:spPr>
            <a:xfrm>
              <a:off x="5684825" y="739600"/>
              <a:ext cx="241400" cy="191500"/>
            </a:xfrm>
            <a:custGeom>
              <a:avLst/>
              <a:gdLst/>
              <a:ahLst/>
              <a:cxnLst/>
              <a:rect l="l" t="t" r="r" b="b"/>
              <a:pathLst>
                <a:path w="9656" h="7660" extrusionOk="0">
                  <a:moveTo>
                    <a:pt x="6143" y="1"/>
                  </a:moveTo>
                  <a:cubicBezTo>
                    <a:pt x="5630" y="1"/>
                    <a:pt x="5110" y="128"/>
                    <a:pt x="4632" y="394"/>
                  </a:cubicBezTo>
                  <a:lnTo>
                    <a:pt x="1990" y="1959"/>
                  </a:lnTo>
                  <a:cubicBezTo>
                    <a:pt x="522" y="2775"/>
                    <a:pt x="0" y="4667"/>
                    <a:pt x="848" y="6135"/>
                  </a:cubicBezTo>
                  <a:cubicBezTo>
                    <a:pt x="1415" y="7116"/>
                    <a:pt x="2448" y="7659"/>
                    <a:pt x="3499" y="7659"/>
                  </a:cubicBezTo>
                  <a:cubicBezTo>
                    <a:pt x="4021" y="7659"/>
                    <a:pt x="4547" y="7525"/>
                    <a:pt x="5024" y="7244"/>
                  </a:cubicBezTo>
                  <a:lnTo>
                    <a:pt x="7698" y="5711"/>
                  </a:lnTo>
                  <a:cubicBezTo>
                    <a:pt x="9166" y="4863"/>
                    <a:pt x="9656" y="3003"/>
                    <a:pt x="8807" y="1535"/>
                  </a:cubicBezTo>
                  <a:cubicBezTo>
                    <a:pt x="8236" y="546"/>
                    <a:pt x="7204" y="1"/>
                    <a:pt x="6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88" name="Google Shape;988;p33"/>
            <p:cNvSpPr/>
            <p:nvPr/>
          </p:nvSpPr>
          <p:spPr>
            <a:xfrm>
              <a:off x="5080525" y="345750"/>
              <a:ext cx="153350" cy="230000"/>
            </a:xfrm>
            <a:custGeom>
              <a:avLst/>
              <a:gdLst/>
              <a:ahLst/>
              <a:cxnLst/>
              <a:rect l="l" t="t" r="r" b="b"/>
              <a:pathLst>
                <a:path w="6134" h="9200" extrusionOk="0">
                  <a:moveTo>
                    <a:pt x="3067" y="1"/>
                  </a:moveTo>
                  <a:cubicBezTo>
                    <a:pt x="1371" y="1"/>
                    <a:pt x="1" y="1371"/>
                    <a:pt x="1" y="3067"/>
                  </a:cubicBezTo>
                  <a:lnTo>
                    <a:pt x="1" y="6133"/>
                  </a:lnTo>
                  <a:cubicBezTo>
                    <a:pt x="1" y="7830"/>
                    <a:pt x="1371" y="9200"/>
                    <a:pt x="3067" y="9200"/>
                  </a:cubicBezTo>
                  <a:cubicBezTo>
                    <a:pt x="4763" y="9200"/>
                    <a:pt x="6133" y="7830"/>
                    <a:pt x="6133" y="6133"/>
                  </a:cubicBezTo>
                  <a:lnTo>
                    <a:pt x="6133" y="3067"/>
                  </a:lnTo>
                  <a:cubicBezTo>
                    <a:pt x="6133" y="1371"/>
                    <a:pt x="4763" y="1"/>
                    <a:pt x="30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89" name="Google Shape;989;p33"/>
            <p:cNvSpPr/>
            <p:nvPr/>
          </p:nvSpPr>
          <p:spPr>
            <a:xfrm>
              <a:off x="5062600" y="4411400"/>
              <a:ext cx="402050" cy="637625"/>
            </a:xfrm>
            <a:custGeom>
              <a:avLst/>
              <a:gdLst/>
              <a:ahLst/>
              <a:cxnLst/>
              <a:rect l="l" t="t" r="r" b="b"/>
              <a:pathLst>
                <a:path w="16082" h="25505" extrusionOk="0">
                  <a:moveTo>
                    <a:pt x="8958" y="0"/>
                  </a:moveTo>
                  <a:cubicBezTo>
                    <a:pt x="7877" y="0"/>
                    <a:pt x="6824" y="585"/>
                    <a:pt x="6263" y="1616"/>
                  </a:cubicBezTo>
                  <a:lnTo>
                    <a:pt x="1077" y="11304"/>
                  </a:lnTo>
                  <a:cubicBezTo>
                    <a:pt x="0" y="13326"/>
                    <a:pt x="1468" y="15805"/>
                    <a:pt x="3784" y="15805"/>
                  </a:cubicBezTo>
                  <a:lnTo>
                    <a:pt x="7209" y="15805"/>
                  </a:lnTo>
                  <a:lnTo>
                    <a:pt x="4436" y="20992"/>
                  </a:lnTo>
                  <a:cubicBezTo>
                    <a:pt x="3621" y="22493"/>
                    <a:pt x="4175" y="24352"/>
                    <a:pt x="5676" y="25135"/>
                  </a:cubicBezTo>
                  <a:cubicBezTo>
                    <a:pt x="6139" y="25386"/>
                    <a:pt x="6632" y="25504"/>
                    <a:pt x="7118" y="25504"/>
                  </a:cubicBezTo>
                  <a:cubicBezTo>
                    <a:pt x="8207" y="25504"/>
                    <a:pt x="9255" y="24910"/>
                    <a:pt x="9819" y="23895"/>
                  </a:cubicBezTo>
                  <a:lnTo>
                    <a:pt x="15005" y="14207"/>
                  </a:lnTo>
                  <a:cubicBezTo>
                    <a:pt x="16082" y="12152"/>
                    <a:pt x="14614" y="9706"/>
                    <a:pt x="12298" y="9706"/>
                  </a:cubicBezTo>
                  <a:lnTo>
                    <a:pt x="8873" y="9706"/>
                  </a:lnTo>
                  <a:lnTo>
                    <a:pt x="11678" y="4519"/>
                  </a:lnTo>
                  <a:cubicBezTo>
                    <a:pt x="12461" y="3018"/>
                    <a:pt x="11906" y="1159"/>
                    <a:pt x="10406" y="376"/>
                  </a:cubicBezTo>
                  <a:cubicBezTo>
                    <a:pt x="9947" y="121"/>
                    <a:pt x="9449" y="0"/>
                    <a:pt x="8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0" name="Google Shape;990;p33"/>
            <p:cNvSpPr/>
            <p:nvPr/>
          </p:nvSpPr>
          <p:spPr>
            <a:xfrm>
              <a:off x="1184900" y="1483375"/>
              <a:ext cx="5224925" cy="3866300"/>
            </a:xfrm>
            <a:custGeom>
              <a:avLst/>
              <a:gdLst/>
              <a:ahLst/>
              <a:cxnLst/>
              <a:rect l="l" t="t" r="r" b="b"/>
              <a:pathLst>
                <a:path w="208997" h="154652" extrusionOk="0">
                  <a:moveTo>
                    <a:pt x="48245" y="6133"/>
                  </a:moveTo>
                  <a:lnTo>
                    <a:pt x="46745" y="23813"/>
                  </a:lnTo>
                  <a:lnTo>
                    <a:pt x="24824" y="23813"/>
                  </a:lnTo>
                  <a:lnTo>
                    <a:pt x="29359" y="6133"/>
                  </a:lnTo>
                  <a:close/>
                  <a:moveTo>
                    <a:pt x="73395" y="6133"/>
                  </a:moveTo>
                  <a:lnTo>
                    <a:pt x="74896" y="23813"/>
                  </a:lnTo>
                  <a:lnTo>
                    <a:pt x="52877" y="23813"/>
                  </a:lnTo>
                  <a:lnTo>
                    <a:pt x="54411" y="6133"/>
                  </a:lnTo>
                  <a:close/>
                  <a:moveTo>
                    <a:pt x="98415" y="6133"/>
                  </a:moveTo>
                  <a:lnTo>
                    <a:pt x="102949" y="23813"/>
                  </a:lnTo>
                  <a:lnTo>
                    <a:pt x="81028" y="23813"/>
                  </a:lnTo>
                  <a:lnTo>
                    <a:pt x="79528" y="6133"/>
                  </a:lnTo>
                  <a:close/>
                  <a:moveTo>
                    <a:pt x="46223" y="29913"/>
                  </a:moveTo>
                  <a:lnTo>
                    <a:pt x="44722" y="47593"/>
                  </a:lnTo>
                  <a:lnTo>
                    <a:pt x="18757" y="47593"/>
                  </a:lnTo>
                  <a:lnTo>
                    <a:pt x="23259" y="29913"/>
                  </a:lnTo>
                  <a:close/>
                  <a:moveTo>
                    <a:pt x="75418" y="29913"/>
                  </a:moveTo>
                  <a:lnTo>
                    <a:pt x="76918" y="47593"/>
                  </a:lnTo>
                  <a:lnTo>
                    <a:pt x="50855" y="47593"/>
                  </a:lnTo>
                  <a:lnTo>
                    <a:pt x="52356" y="29913"/>
                  </a:lnTo>
                  <a:close/>
                  <a:moveTo>
                    <a:pt x="104515" y="29913"/>
                  </a:moveTo>
                  <a:lnTo>
                    <a:pt x="109049" y="47593"/>
                  </a:lnTo>
                  <a:lnTo>
                    <a:pt x="83051" y="47593"/>
                  </a:lnTo>
                  <a:lnTo>
                    <a:pt x="81550" y="29913"/>
                  </a:lnTo>
                  <a:close/>
                  <a:moveTo>
                    <a:pt x="44201" y="53725"/>
                  </a:moveTo>
                  <a:lnTo>
                    <a:pt x="42700" y="71373"/>
                  </a:lnTo>
                  <a:lnTo>
                    <a:pt x="12657" y="71373"/>
                  </a:lnTo>
                  <a:lnTo>
                    <a:pt x="17191" y="53725"/>
                  </a:lnTo>
                  <a:close/>
                  <a:moveTo>
                    <a:pt x="77440" y="53725"/>
                  </a:moveTo>
                  <a:lnTo>
                    <a:pt x="78941" y="71373"/>
                  </a:lnTo>
                  <a:lnTo>
                    <a:pt x="48833" y="71373"/>
                  </a:lnTo>
                  <a:lnTo>
                    <a:pt x="50333" y="53725"/>
                  </a:lnTo>
                  <a:close/>
                  <a:moveTo>
                    <a:pt x="110615" y="53693"/>
                  </a:moveTo>
                  <a:lnTo>
                    <a:pt x="115116" y="71373"/>
                  </a:lnTo>
                  <a:lnTo>
                    <a:pt x="85106" y="71373"/>
                  </a:lnTo>
                  <a:lnTo>
                    <a:pt x="83573" y="53693"/>
                  </a:lnTo>
                  <a:close/>
                  <a:moveTo>
                    <a:pt x="136123" y="68437"/>
                  </a:moveTo>
                  <a:cubicBezTo>
                    <a:pt x="136711" y="68437"/>
                    <a:pt x="137200" y="68926"/>
                    <a:pt x="137200" y="69546"/>
                  </a:cubicBezTo>
                  <a:lnTo>
                    <a:pt x="137200" y="77147"/>
                  </a:lnTo>
                  <a:cubicBezTo>
                    <a:pt x="133416" y="77603"/>
                    <a:pt x="130480" y="80833"/>
                    <a:pt x="130480" y="84714"/>
                  </a:cubicBezTo>
                  <a:lnTo>
                    <a:pt x="130480" y="91923"/>
                  </a:lnTo>
                  <a:lnTo>
                    <a:pt x="126696" y="91923"/>
                  </a:lnTo>
                  <a:lnTo>
                    <a:pt x="120694" y="68437"/>
                  </a:lnTo>
                  <a:close/>
                  <a:moveTo>
                    <a:pt x="142419" y="83214"/>
                  </a:moveTo>
                  <a:cubicBezTo>
                    <a:pt x="143234" y="83214"/>
                    <a:pt x="143920" y="83866"/>
                    <a:pt x="143920" y="84714"/>
                  </a:cubicBezTo>
                  <a:lnTo>
                    <a:pt x="143920" y="91923"/>
                  </a:lnTo>
                  <a:lnTo>
                    <a:pt x="136613" y="91923"/>
                  </a:lnTo>
                  <a:lnTo>
                    <a:pt x="136613" y="84714"/>
                  </a:lnTo>
                  <a:cubicBezTo>
                    <a:pt x="136613" y="83899"/>
                    <a:pt x="137298" y="83214"/>
                    <a:pt x="138113" y="83214"/>
                  </a:cubicBezTo>
                  <a:close/>
                  <a:moveTo>
                    <a:pt x="177714" y="45668"/>
                  </a:moveTo>
                  <a:cubicBezTo>
                    <a:pt x="180617" y="45668"/>
                    <a:pt x="182965" y="48050"/>
                    <a:pt x="182965" y="50953"/>
                  </a:cubicBezTo>
                  <a:lnTo>
                    <a:pt x="182965" y="77147"/>
                  </a:lnTo>
                  <a:cubicBezTo>
                    <a:pt x="179214" y="77603"/>
                    <a:pt x="176246" y="80833"/>
                    <a:pt x="176246" y="84714"/>
                  </a:cubicBezTo>
                  <a:lnTo>
                    <a:pt x="176246" y="91923"/>
                  </a:lnTo>
                  <a:lnTo>
                    <a:pt x="150052" y="91923"/>
                  </a:lnTo>
                  <a:lnTo>
                    <a:pt x="150052" y="84714"/>
                  </a:lnTo>
                  <a:cubicBezTo>
                    <a:pt x="150052" y="80833"/>
                    <a:pt x="147116" y="77603"/>
                    <a:pt x="143332" y="77147"/>
                  </a:cubicBezTo>
                  <a:lnTo>
                    <a:pt x="143332" y="69546"/>
                  </a:lnTo>
                  <a:cubicBezTo>
                    <a:pt x="143332" y="65566"/>
                    <a:pt x="140103" y="62304"/>
                    <a:pt x="136123" y="62304"/>
                  </a:cubicBezTo>
                  <a:lnTo>
                    <a:pt x="119128" y="62304"/>
                  </a:lnTo>
                  <a:lnTo>
                    <a:pt x="114855" y="45668"/>
                  </a:lnTo>
                  <a:close/>
                  <a:moveTo>
                    <a:pt x="188185" y="83214"/>
                  </a:moveTo>
                  <a:cubicBezTo>
                    <a:pt x="189000" y="83214"/>
                    <a:pt x="189685" y="83899"/>
                    <a:pt x="189685" y="84714"/>
                  </a:cubicBezTo>
                  <a:lnTo>
                    <a:pt x="189685" y="91923"/>
                  </a:lnTo>
                  <a:lnTo>
                    <a:pt x="182378" y="91923"/>
                  </a:lnTo>
                  <a:lnTo>
                    <a:pt x="182378" y="84714"/>
                  </a:lnTo>
                  <a:cubicBezTo>
                    <a:pt x="182378" y="83899"/>
                    <a:pt x="183063" y="83214"/>
                    <a:pt x="183879" y="83214"/>
                  </a:cubicBezTo>
                  <a:close/>
                  <a:moveTo>
                    <a:pt x="42178" y="77505"/>
                  </a:moveTo>
                  <a:lnTo>
                    <a:pt x="40678" y="95185"/>
                  </a:lnTo>
                  <a:lnTo>
                    <a:pt x="6557" y="95185"/>
                  </a:lnTo>
                  <a:lnTo>
                    <a:pt x="11091" y="77505"/>
                  </a:lnTo>
                  <a:close/>
                  <a:moveTo>
                    <a:pt x="79463" y="77505"/>
                  </a:moveTo>
                  <a:lnTo>
                    <a:pt x="80996" y="95185"/>
                  </a:lnTo>
                  <a:lnTo>
                    <a:pt x="46810" y="95185"/>
                  </a:lnTo>
                  <a:lnTo>
                    <a:pt x="48311" y="77505"/>
                  </a:lnTo>
                  <a:close/>
                  <a:moveTo>
                    <a:pt x="116682" y="77505"/>
                  </a:moveTo>
                  <a:lnTo>
                    <a:pt x="121216" y="95185"/>
                  </a:lnTo>
                  <a:lnTo>
                    <a:pt x="87128" y="95185"/>
                  </a:lnTo>
                  <a:lnTo>
                    <a:pt x="85595" y="77505"/>
                  </a:lnTo>
                  <a:close/>
                  <a:moveTo>
                    <a:pt x="202864" y="98023"/>
                  </a:moveTo>
                  <a:lnTo>
                    <a:pt x="202864" y="105102"/>
                  </a:lnTo>
                  <a:lnTo>
                    <a:pt x="123434" y="105102"/>
                  </a:lnTo>
                  <a:lnTo>
                    <a:pt x="123434" y="101155"/>
                  </a:lnTo>
                  <a:cubicBezTo>
                    <a:pt x="124609" y="100894"/>
                    <a:pt x="125652" y="100209"/>
                    <a:pt x="126435" y="99230"/>
                  </a:cubicBezTo>
                  <a:cubicBezTo>
                    <a:pt x="126729" y="98871"/>
                    <a:pt x="126957" y="98447"/>
                    <a:pt x="127120" y="98023"/>
                  </a:cubicBezTo>
                  <a:close/>
                  <a:moveTo>
                    <a:pt x="101024" y="101285"/>
                  </a:moveTo>
                  <a:lnTo>
                    <a:pt x="101024" y="148519"/>
                  </a:lnTo>
                  <a:lnTo>
                    <a:pt x="94664" y="148519"/>
                  </a:lnTo>
                  <a:lnTo>
                    <a:pt x="94664" y="101285"/>
                  </a:lnTo>
                  <a:close/>
                  <a:moveTo>
                    <a:pt x="29032" y="1"/>
                  </a:moveTo>
                  <a:cubicBezTo>
                    <a:pt x="26423" y="1"/>
                    <a:pt x="24139" y="1762"/>
                    <a:pt x="23487" y="4306"/>
                  </a:cubicBezTo>
                  <a:lnTo>
                    <a:pt x="392" y="94631"/>
                  </a:lnTo>
                  <a:cubicBezTo>
                    <a:pt x="1" y="96262"/>
                    <a:pt x="327" y="97925"/>
                    <a:pt x="1338" y="99230"/>
                  </a:cubicBezTo>
                  <a:cubicBezTo>
                    <a:pt x="2382" y="100535"/>
                    <a:pt x="3915" y="101285"/>
                    <a:pt x="5579" y="101285"/>
                  </a:cubicBezTo>
                  <a:lnTo>
                    <a:pt x="17844" y="101285"/>
                  </a:lnTo>
                  <a:lnTo>
                    <a:pt x="17844" y="124119"/>
                  </a:lnTo>
                  <a:cubicBezTo>
                    <a:pt x="17844" y="125815"/>
                    <a:pt x="19214" y="127185"/>
                    <a:pt x="20877" y="127185"/>
                  </a:cubicBezTo>
                  <a:cubicBezTo>
                    <a:pt x="22574" y="127185"/>
                    <a:pt x="23944" y="125815"/>
                    <a:pt x="23944" y="124119"/>
                  </a:cubicBezTo>
                  <a:lnTo>
                    <a:pt x="23944" y="101285"/>
                  </a:lnTo>
                  <a:lnTo>
                    <a:pt x="30305" y="101285"/>
                  </a:lnTo>
                  <a:lnTo>
                    <a:pt x="30305" y="148519"/>
                  </a:lnTo>
                  <a:lnTo>
                    <a:pt x="23944" y="148519"/>
                  </a:lnTo>
                  <a:lnTo>
                    <a:pt x="23944" y="138407"/>
                  </a:lnTo>
                  <a:cubicBezTo>
                    <a:pt x="23944" y="136710"/>
                    <a:pt x="22574" y="135340"/>
                    <a:pt x="20877" y="135340"/>
                  </a:cubicBezTo>
                  <a:cubicBezTo>
                    <a:pt x="19214" y="135340"/>
                    <a:pt x="17844" y="136710"/>
                    <a:pt x="17844" y="138407"/>
                  </a:cubicBezTo>
                  <a:lnTo>
                    <a:pt x="17844" y="150345"/>
                  </a:lnTo>
                  <a:cubicBezTo>
                    <a:pt x="17844" y="152727"/>
                    <a:pt x="19768" y="154651"/>
                    <a:pt x="22150" y="154651"/>
                  </a:cubicBezTo>
                  <a:lnTo>
                    <a:pt x="32131" y="154651"/>
                  </a:lnTo>
                  <a:cubicBezTo>
                    <a:pt x="34480" y="154651"/>
                    <a:pt x="36437" y="152727"/>
                    <a:pt x="36437" y="150345"/>
                  </a:cubicBezTo>
                  <a:lnTo>
                    <a:pt x="36437" y="101285"/>
                  </a:lnTo>
                  <a:lnTo>
                    <a:pt x="88564" y="101285"/>
                  </a:lnTo>
                  <a:lnTo>
                    <a:pt x="88564" y="150345"/>
                  </a:lnTo>
                  <a:cubicBezTo>
                    <a:pt x="88564" y="152727"/>
                    <a:pt x="90488" y="154651"/>
                    <a:pt x="92869" y="154651"/>
                  </a:cubicBezTo>
                  <a:lnTo>
                    <a:pt x="102851" y="154651"/>
                  </a:lnTo>
                  <a:cubicBezTo>
                    <a:pt x="105200" y="154651"/>
                    <a:pt x="107157" y="152727"/>
                    <a:pt x="107157" y="150345"/>
                  </a:cubicBezTo>
                  <a:lnTo>
                    <a:pt x="107157" y="101285"/>
                  </a:lnTo>
                  <a:lnTo>
                    <a:pt x="117302" y="101285"/>
                  </a:lnTo>
                  <a:lnTo>
                    <a:pt x="117302" y="105982"/>
                  </a:lnTo>
                  <a:cubicBezTo>
                    <a:pt x="117302" y="108853"/>
                    <a:pt x="119650" y="111202"/>
                    <a:pt x="122553" y="111202"/>
                  </a:cubicBezTo>
                  <a:lnTo>
                    <a:pt x="125489" y="111202"/>
                  </a:lnTo>
                  <a:lnTo>
                    <a:pt x="125489" y="149400"/>
                  </a:lnTo>
                  <a:cubicBezTo>
                    <a:pt x="125489" y="152303"/>
                    <a:pt x="127838" y="154651"/>
                    <a:pt x="130741" y="154651"/>
                  </a:cubicBezTo>
                  <a:lnTo>
                    <a:pt x="195557" y="154651"/>
                  </a:lnTo>
                  <a:cubicBezTo>
                    <a:pt x="198460" y="154651"/>
                    <a:pt x="200809" y="152303"/>
                    <a:pt x="200809" y="149400"/>
                  </a:cubicBezTo>
                  <a:lnTo>
                    <a:pt x="200809" y="138929"/>
                  </a:lnTo>
                  <a:cubicBezTo>
                    <a:pt x="200809" y="137232"/>
                    <a:pt x="199439" y="135862"/>
                    <a:pt x="197742" y="135862"/>
                  </a:cubicBezTo>
                  <a:cubicBezTo>
                    <a:pt x="196046" y="135862"/>
                    <a:pt x="194676" y="137232"/>
                    <a:pt x="194676" y="138929"/>
                  </a:cubicBezTo>
                  <a:lnTo>
                    <a:pt x="194676" y="148519"/>
                  </a:lnTo>
                  <a:lnTo>
                    <a:pt x="131622" y="148519"/>
                  </a:lnTo>
                  <a:lnTo>
                    <a:pt x="131622" y="111202"/>
                  </a:lnTo>
                  <a:lnTo>
                    <a:pt x="194676" y="111202"/>
                  </a:lnTo>
                  <a:lnTo>
                    <a:pt x="194676" y="124641"/>
                  </a:lnTo>
                  <a:cubicBezTo>
                    <a:pt x="194676" y="126337"/>
                    <a:pt x="196046" y="127707"/>
                    <a:pt x="197742" y="127707"/>
                  </a:cubicBezTo>
                  <a:cubicBezTo>
                    <a:pt x="199439" y="127707"/>
                    <a:pt x="200809" y="126337"/>
                    <a:pt x="200809" y="124641"/>
                  </a:cubicBezTo>
                  <a:lnTo>
                    <a:pt x="200809" y="111202"/>
                  </a:lnTo>
                  <a:lnTo>
                    <a:pt x="203744" y="111202"/>
                  </a:lnTo>
                  <a:cubicBezTo>
                    <a:pt x="206648" y="111202"/>
                    <a:pt x="208996" y="108853"/>
                    <a:pt x="208996" y="105982"/>
                  </a:cubicBezTo>
                  <a:lnTo>
                    <a:pt x="208996" y="97142"/>
                  </a:lnTo>
                  <a:cubicBezTo>
                    <a:pt x="208996" y="94272"/>
                    <a:pt x="206648" y="91923"/>
                    <a:pt x="203777" y="91923"/>
                  </a:cubicBezTo>
                  <a:lnTo>
                    <a:pt x="195818" y="91923"/>
                  </a:lnTo>
                  <a:lnTo>
                    <a:pt x="195818" y="84714"/>
                  </a:lnTo>
                  <a:cubicBezTo>
                    <a:pt x="195818" y="80833"/>
                    <a:pt x="192882" y="77603"/>
                    <a:pt x="189098" y="77147"/>
                  </a:cubicBezTo>
                  <a:lnTo>
                    <a:pt x="189098" y="50920"/>
                  </a:lnTo>
                  <a:cubicBezTo>
                    <a:pt x="189098" y="44657"/>
                    <a:pt x="183977" y="39568"/>
                    <a:pt x="177714" y="39568"/>
                  </a:cubicBezTo>
                  <a:lnTo>
                    <a:pt x="113289" y="39568"/>
                  </a:lnTo>
                  <a:lnTo>
                    <a:pt x="104286" y="4306"/>
                  </a:lnTo>
                  <a:cubicBezTo>
                    <a:pt x="103634" y="1762"/>
                    <a:pt x="101351" y="1"/>
                    <a:pt x="98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91" name="Google Shape;991;p33"/>
          <p:cNvGrpSpPr/>
          <p:nvPr/>
        </p:nvGrpSpPr>
        <p:grpSpPr>
          <a:xfrm>
            <a:off x="5293018" y="2576776"/>
            <a:ext cx="546094" cy="504022"/>
            <a:chOff x="1162075" y="413025"/>
            <a:chExt cx="5276275" cy="4869775"/>
          </a:xfrm>
        </p:grpSpPr>
        <p:sp>
          <p:nvSpPr>
            <p:cNvPr id="992" name="Google Shape;992;p33"/>
            <p:cNvSpPr/>
            <p:nvPr/>
          </p:nvSpPr>
          <p:spPr>
            <a:xfrm>
              <a:off x="2236075" y="4145150"/>
              <a:ext cx="650800" cy="523575"/>
            </a:xfrm>
            <a:custGeom>
              <a:avLst/>
              <a:gdLst/>
              <a:ahLst/>
              <a:cxnLst/>
              <a:rect l="l" t="t" r="r" b="b"/>
              <a:pathLst>
                <a:path w="26032" h="20943" extrusionOk="0">
                  <a:moveTo>
                    <a:pt x="19931" y="6101"/>
                  </a:moveTo>
                  <a:lnTo>
                    <a:pt x="19931" y="14810"/>
                  </a:lnTo>
                  <a:lnTo>
                    <a:pt x="6101" y="14810"/>
                  </a:lnTo>
                  <a:lnTo>
                    <a:pt x="6101" y="6101"/>
                  </a:lnTo>
                  <a:close/>
                  <a:moveTo>
                    <a:pt x="5122" y="1"/>
                  </a:moveTo>
                  <a:cubicBezTo>
                    <a:pt x="2284" y="1"/>
                    <a:pt x="1" y="2284"/>
                    <a:pt x="1" y="5122"/>
                  </a:cubicBezTo>
                  <a:lnTo>
                    <a:pt x="1" y="15821"/>
                  </a:lnTo>
                  <a:cubicBezTo>
                    <a:pt x="1" y="18627"/>
                    <a:pt x="2284" y="20943"/>
                    <a:pt x="5122" y="20943"/>
                  </a:cubicBezTo>
                  <a:lnTo>
                    <a:pt x="20910" y="20943"/>
                  </a:lnTo>
                  <a:cubicBezTo>
                    <a:pt x="23748" y="20943"/>
                    <a:pt x="26031" y="18627"/>
                    <a:pt x="26031" y="15821"/>
                  </a:cubicBezTo>
                  <a:lnTo>
                    <a:pt x="26031" y="5122"/>
                  </a:lnTo>
                  <a:cubicBezTo>
                    <a:pt x="26031" y="2284"/>
                    <a:pt x="23748" y="1"/>
                    <a:pt x="20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3" name="Google Shape;993;p33"/>
            <p:cNvSpPr/>
            <p:nvPr/>
          </p:nvSpPr>
          <p:spPr>
            <a:xfrm>
              <a:off x="4713550" y="4145150"/>
              <a:ext cx="650800" cy="523575"/>
            </a:xfrm>
            <a:custGeom>
              <a:avLst/>
              <a:gdLst/>
              <a:ahLst/>
              <a:cxnLst/>
              <a:rect l="l" t="t" r="r" b="b"/>
              <a:pathLst>
                <a:path w="26032" h="20943" extrusionOk="0">
                  <a:moveTo>
                    <a:pt x="19932" y="6101"/>
                  </a:moveTo>
                  <a:lnTo>
                    <a:pt x="19932" y="14810"/>
                  </a:lnTo>
                  <a:lnTo>
                    <a:pt x="6101" y="14810"/>
                  </a:lnTo>
                  <a:lnTo>
                    <a:pt x="6101" y="6101"/>
                  </a:lnTo>
                  <a:close/>
                  <a:moveTo>
                    <a:pt x="5122" y="1"/>
                  </a:moveTo>
                  <a:cubicBezTo>
                    <a:pt x="2284" y="1"/>
                    <a:pt x="1" y="2284"/>
                    <a:pt x="1" y="5122"/>
                  </a:cubicBezTo>
                  <a:lnTo>
                    <a:pt x="1" y="15821"/>
                  </a:lnTo>
                  <a:cubicBezTo>
                    <a:pt x="1" y="18627"/>
                    <a:pt x="2284" y="20943"/>
                    <a:pt x="5122" y="20943"/>
                  </a:cubicBezTo>
                  <a:lnTo>
                    <a:pt x="20910" y="20943"/>
                  </a:lnTo>
                  <a:cubicBezTo>
                    <a:pt x="23748" y="20943"/>
                    <a:pt x="26031" y="18627"/>
                    <a:pt x="26031" y="15821"/>
                  </a:cubicBezTo>
                  <a:lnTo>
                    <a:pt x="26031" y="5122"/>
                  </a:lnTo>
                  <a:cubicBezTo>
                    <a:pt x="26031" y="2284"/>
                    <a:pt x="23748" y="1"/>
                    <a:pt x="20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4" name="Google Shape;994;p33"/>
            <p:cNvSpPr/>
            <p:nvPr/>
          </p:nvSpPr>
          <p:spPr>
            <a:xfrm>
              <a:off x="1162075" y="1772475"/>
              <a:ext cx="5276275" cy="3510325"/>
            </a:xfrm>
            <a:custGeom>
              <a:avLst/>
              <a:gdLst/>
              <a:ahLst/>
              <a:cxnLst/>
              <a:rect l="l" t="t" r="r" b="b"/>
              <a:pathLst>
                <a:path w="211051" h="140413" extrusionOk="0">
                  <a:moveTo>
                    <a:pt x="124380" y="19328"/>
                  </a:moveTo>
                  <a:lnTo>
                    <a:pt x="123434" y="25852"/>
                  </a:lnTo>
                  <a:lnTo>
                    <a:pt x="107189" y="25852"/>
                  </a:lnTo>
                  <a:lnTo>
                    <a:pt x="110125" y="19328"/>
                  </a:lnTo>
                  <a:close/>
                  <a:moveTo>
                    <a:pt x="145126" y="19328"/>
                  </a:moveTo>
                  <a:lnTo>
                    <a:pt x="146072" y="25852"/>
                  </a:lnTo>
                  <a:lnTo>
                    <a:pt x="129599" y="25852"/>
                  </a:lnTo>
                  <a:lnTo>
                    <a:pt x="130578" y="19328"/>
                  </a:lnTo>
                  <a:close/>
                  <a:moveTo>
                    <a:pt x="165579" y="19328"/>
                  </a:moveTo>
                  <a:lnTo>
                    <a:pt x="168482" y="25852"/>
                  </a:lnTo>
                  <a:lnTo>
                    <a:pt x="152270" y="25852"/>
                  </a:lnTo>
                  <a:lnTo>
                    <a:pt x="151291" y="19328"/>
                  </a:lnTo>
                  <a:close/>
                  <a:moveTo>
                    <a:pt x="122521" y="31984"/>
                  </a:moveTo>
                  <a:lnTo>
                    <a:pt x="121542" y="38475"/>
                  </a:lnTo>
                  <a:lnTo>
                    <a:pt x="101546" y="38475"/>
                  </a:lnTo>
                  <a:lnTo>
                    <a:pt x="104449" y="31984"/>
                  </a:lnTo>
                  <a:close/>
                  <a:moveTo>
                    <a:pt x="146985" y="31984"/>
                  </a:moveTo>
                  <a:lnTo>
                    <a:pt x="147964" y="38475"/>
                  </a:lnTo>
                  <a:lnTo>
                    <a:pt x="127707" y="38475"/>
                  </a:lnTo>
                  <a:lnTo>
                    <a:pt x="128686" y="31984"/>
                  </a:lnTo>
                  <a:close/>
                  <a:moveTo>
                    <a:pt x="171222" y="31984"/>
                  </a:moveTo>
                  <a:lnTo>
                    <a:pt x="174158" y="38475"/>
                  </a:lnTo>
                  <a:lnTo>
                    <a:pt x="154162" y="38475"/>
                  </a:lnTo>
                  <a:lnTo>
                    <a:pt x="153183" y="31984"/>
                  </a:lnTo>
                  <a:close/>
                  <a:moveTo>
                    <a:pt x="53823" y="29701"/>
                  </a:moveTo>
                  <a:cubicBezTo>
                    <a:pt x="56955" y="29701"/>
                    <a:pt x="59499" y="32245"/>
                    <a:pt x="59499" y="35377"/>
                  </a:cubicBezTo>
                  <a:lnTo>
                    <a:pt x="59499" y="46891"/>
                  </a:lnTo>
                  <a:lnTo>
                    <a:pt x="48180" y="46891"/>
                  </a:lnTo>
                  <a:lnTo>
                    <a:pt x="48180" y="35377"/>
                  </a:lnTo>
                  <a:cubicBezTo>
                    <a:pt x="48180" y="32245"/>
                    <a:pt x="50724" y="29701"/>
                    <a:pt x="53823" y="29701"/>
                  </a:cubicBezTo>
                  <a:close/>
                  <a:moveTo>
                    <a:pt x="53823" y="6606"/>
                  </a:moveTo>
                  <a:lnTo>
                    <a:pt x="75776" y="19491"/>
                  </a:lnTo>
                  <a:lnTo>
                    <a:pt x="75776" y="46891"/>
                  </a:lnTo>
                  <a:lnTo>
                    <a:pt x="65631" y="46891"/>
                  </a:lnTo>
                  <a:lnTo>
                    <a:pt x="65631" y="35377"/>
                  </a:lnTo>
                  <a:cubicBezTo>
                    <a:pt x="65631" y="28885"/>
                    <a:pt x="60347" y="23601"/>
                    <a:pt x="53823" y="23601"/>
                  </a:cubicBezTo>
                  <a:cubicBezTo>
                    <a:pt x="47332" y="23601"/>
                    <a:pt x="42047" y="28885"/>
                    <a:pt x="42047" y="35377"/>
                  </a:cubicBezTo>
                  <a:lnTo>
                    <a:pt x="42047" y="46891"/>
                  </a:lnTo>
                  <a:lnTo>
                    <a:pt x="31903" y="46891"/>
                  </a:lnTo>
                  <a:lnTo>
                    <a:pt x="31903" y="19491"/>
                  </a:lnTo>
                  <a:lnTo>
                    <a:pt x="53823" y="6606"/>
                  </a:lnTo>
                  <a:close/>
                  <a:moveTo>
                    <a:pt x="120629" y="44608"/>
                  </a:moveTo>
                  <a:lnTo>
                    <a:pt x="119650" y="51132"/>
                  </a:lnTo>
                  <a:lnTo>
                    <a:pt x="95903" y="51132"/>
                  </a:lnTo>
                  <a:lnTo>
                    <a:pt x="98806" y="44608"/>
                  </a:lnTo>
                  <a:close/>
                  <a:moveTo>
                    <a:pt x="148877" y="44608"/>
                  </a:moveTo>
                  <a:lnTo>
                    <a:pt x="149856" y="51132"/>
                  </a:lnTo>
                  <a:lnTo>
                    <a:pt x="125848" y="51132"/>
                  </a:lnTo>
                  <a:lnTo>
                    <a:pt x="126794" y="44608"/>
                  </a:lnTo>
                  <a:close/>
                  <a:moveTo>
                    <a:pt x="176865" y="44608"/>
                  </a:moveTo>
                  <a:lnTo>
                    <a:pt x="179801" y="51132"/>
                  </a:lnTo>
                  <a:lnTo>
                    <a:pt x="156021" y="51132"/>
                  </a:lnTo>
                  <a:lnTo>
                    <a:pt x="155075" y="44608"/>
                  </a:lnTo>
                  <a:close/>
                  <a:moveTo>
                    <a:pt x="118900" y="92559"/>
                  </a:moveTo>
                  <a:lnTo>
                    <a:pt x="118900" y="134280"/>
                  </a:lnTo>
                  <a:lnTo>
                    <a:pt x="92151" y="134280"/>
                  </a:lnTo>
                  <a:lnTo>
                    <a:pt x="92151" y="92559"/>
                  </a:lnTo>
                  <a:close/>
                  <a:moveTo>
                    <a:pt x="53839" y="0"/>
                  </a:moveTo>
                  <a:cubicBezTo>
                    <a:pt x="53301" y="0"/>
                    <a:pt x="52763" y="147"/>
                    <a:pt x="52290" y="441"/>
                  </a:cubicBezTo>
                  <a:lnTo>
                    <a:pt x="18170" y="20469"/>
                  </a:lnTo>
                  <a:cubicBezTo>
                    <a:pt x="16734" y="21317"/>
                    <a:pt x="16245" y="23209"/>
                    <a:pt x="17093" y="24645"/>
                  </a:cubicBezTo>
                  <a:cubicBezTo>
                    <a:pt x="17660" y="25625"/>
                    <a:pt x="18692" y="26169"/>
                    <a:pt x="19744" y="26169"/>
                  </a:cubicBezTo>
                  <a:cubicBezTo>
                    <a:pt x="20266" y="26169"/>
                    <a:pt x="20792" y="26035"/>
                    <a:pt x="21268" y="25754"/>
                  </a:cubicBezTo>
                  <a:lnTo>
                    <a:pt x="25770" y="23111"/>
                  </a:lnTo>
                  <a:lnTo>
                    <a:pt x="25770" y="34072"/>
                  </a:lnTo>
                  <a:lnTo>
                    <a:pt x="22019" y="34072"/>
                  </a:lnTo>
                  <a:cubicBezTo>
                    <a:pt x="19213" y="34072"/>
                    <a:pt x="16669" y="35735"/>
                    <a:pt x="15495" y="38280"/>
                  </a:cubicBezTo>
                  <a:lnTo>
                    <a:pt x="1631" y="68779"/>
                  </a:lnTo>
                  <a:cubicBezTo>
                    <a:pt x="0" y="72367"/>
                    <a:pt x="2643" y="76445"/>
                    <a:pt x="6590" y="76445"/>
                  </a:cubicBezTo>
                  <a:lnTo>
                    <a:pt x="16636" y="76445"/>
                  </a:lnTo>
                  <a:lnTo>
                    <a:pt x="16636" y="105640"/>
                  </a:lnTo>
                  <a:cubicBezTo>
                    <a:pt x="16636" y="107336"/>
                    <a:pt x="18006" y="108706"/>
                    <a:pt x="19670" y="108706"/>
                  </a:cubicBezTo>
                  <a:cubicBezTo>
                    <a:pt x="21366" y="108706"/>
                    <a:pt x="22736" y="107336"/>
                    <a:pt x="22736" y="105640"/>
                  </a:cubicBezTo>
                  <a:lnTo>
                    <a:pt x="22736" y="76445"/>
                  </a:lnTo>
                  <a:lnTo>
                    <a:pt x="188315" y="76445"/>
                  </a:lnTo>
                  <a:lnTo>
                    <a:pt x="188315" y="134280"/>
                  </a:lnTo>
                  <a:lnTo>
                    <a:pt x="125032" y="134280"/>
                  </a:lnTo>
                  <a:lnTo>
                    <a:pt x="125032" y="91156"/>
                  </a:lnTo>
                  <a:cubicBezTo>
                    <a:pt x="125032" y="88547"/>
                    <a:pt x="122912" y="86427"/>
                    <a:pt x="120335" y="86427"/>
                  </a:cubicBezTo>
                  <a:lnTo>
                    <a:pt x="90716" y="86427"/>
                  </a:lnTo>
                  <a:cubicBezTo>
                    <a:pt x="88139" y="86427"/>
                    <a:pt x="86019" y="88547"/>
                    <a:pt x="86019" y="91156"/>
                  </a:cubicBezTo>
                  <a:lnTo>
                    <a:pt x="86019" y="134280"/>
                  </a:lnTo>
                  <a:lnTo>
                    <a:pt x="22736" y="134280"/>
                  </a:lnTo>
                  <a:lnTo>
                    <a:pt x="22736" y="119927"/>
                  </a:lnTo>
                  <a:cubicBezTo>
                    <a:pt x="22736" y="118231"/>
                    <a:pt x="21366" y="116861"/>
                    <a:pt x="19670" y="116861"/>
                  </a:cubicBezTo>
                  <a:cubicBezTo>
                    <a:pt x="18006" y="116861"/>
                    <a:pt x="16636" y="118231"/>
                    <a:pt x="16636" y="119927"/>
                  </a:cubicBezTo>
                  <a:lnTo>
                    <a:pt x="16636" y="136107"/>
                  </a:lnTo>
                  <a:cubicBezTo>
                    <a:pt x="16636" y="138455"/>
                    <a:pt x="18561" y="140412"/>
                    <a:pt x="20910" y="140412"/>
                  </a:cubicBezTo>
                  <a:lnTo>
                    <a:pt x="190141" y="140412"/>
                  </a:lnTo>
                  <a:cubicBezTo>
                    <a:pt x="192490" y="140412"/>
                    <a:pt x="194415" y="138455"/>
                    <a:pt x="194415" y="136107"/>
                  </a:cubicBezTo>
                  <a:lnTo>
                    <a:pt x="194415" y="76445"/>
                  </a:lnTo>
                  <a:lnTo>
                    <a:pt x="204462" y="76445"/>
                  </a:lnTo>
                  <a:cubicBezTo>
                    <a:pt x="208441" y="76445"/>
                    <a:pt x="211051" y="72367"/>
                    <a:pt x="209420" y="68779"/>
                  </a:cubicBezTo>
                  <a:lnTo>
                    <a:pt x="204429" y="57786"/>
                  </a:lnTo>
                  <a:cubicBezTo>
                    <a:pt x="203905" y="56668"/>
                    <a:pt x="202808" y="56000"/>
                    <a:pt x="201658" y="56000"/>
                  </a:cubicBezTo>
                  <a:cubicBezTo>
                    <a:pt x="201232" y="56000"/>
                    <a:pt x="200798" y="56092"/>
                    <a:pt x="200384" y="56286"/>
                  </a:cubicBezTo>
                  <a:cubicBezTo>
                    <a:pt x="198851" y="56971"/>
                    <a:pt x="198166" y="58798"/>
                    <a:pt x="198851" y="60331"/>
                  </a:cubicBezTo>
                  <a:lnTo>
                    <a:pt x="203418" y="70345"/>
                  </a:lnTo>
                  <a:lnTo>
                    <a:pt x="7633" y="70345"/>
                  </a:lnTo>
                  <a:lnTo>
                    <a:pt x="21073" y="40824"/>
                  </a:lnTo>
                  <a:cubicBezTo>
                    <a:pt x="21236" y="40433"/>
                    <a:pt x="21627" y="40172"/>
                    <a:pt x="22019" y="40172"/>
                  </a:cubicBezTo>
                  <a:lnTo>
                    <a:pt x="25770" y="40172"/>
                  </a:lnTo>
                  <a:lnTo>
                    <a:pt x="25770" y="47903"/>
                  </a:lnTo>
                  <a:cubicBezTo>
                    <a:pt x="25770" y="50708"/>
                    <a:pt x="28053" y="53024"/>
                    <a:pt x="30891" y="53024"/>
                  </a:cubicBezTo>
                  <a:lnTo>
                    <a:pt x="76787" y="53024"/>
                  </a:lnTo>
                  <a:cubicBezTo>
                    <a:pt x="79593" y="53024"/>
                    <a:pt x="81909" y="50708"/>
                    <a:pt x="81909" y="47903"/>
                  </a:cubicBezTo>
                  <a:lnTo>
                    <a:pt x="81909" y="40172"/>
                  </a:lnTo>
                  <a:lnTo>
                    <a:pt x="94076" y="40172"/>
                  </a:lnTo>
                  <a:lnTo>
                    <a:pt x="89542" y="50382"/>
                  </a:lnTo>
                  <a:cubicBezTo>
                    <a:pt x="88074" y="53611"/>
                    <a:pt x="90455" y="57232"/>
                    <a:pt x="93978" y="57232"/>
                  </a:cubicBezTo>
                  <a:lnTo>
                    <a:pt x="181726" y="57232"/>
                  </a:lnTo>
                  <a:cubicBezTo>
                    <a:pt x="185249" y="57232"/>
                    <a:pt x="187597" y="53611"/>
                    <a:pt x="186162" y="50382"/>
                  </a:cubicBezTo>
                  <a:lnTo>
                    <a:pt x="181595" y="40172"/>
                  </a:lnTo>
                  <a:lnTo>
                    <a:pt x="189032" y="40172"/>
                  </a:lnTo>
                  <a:cubicBezTo>
                    <a:pt x="189424" y="40172"/>
                    <a:pt x="189815" y="40433"/>
                    <a:pt x="189978" y="40824"/>
                  </a:cubicBezTo>
                  <a:lnTo>
                    <a:pt x="192849" y="47120"/>
                  </a:lnTo>
                  <a:cubicBezTo>
                    <a:pt x="193378" y="48249"/>
                    <a:pt x="194491" y="48918"/>
                    <a:pt x="195653" y="48918"/>
                  </a:cubicBezTo>
                  <a:cubicBezTo>
                    <a:pt x="196069" y="48918"/>
                    <a:pt x="196490" y="48833"/>
                    <a:pt x="196894" y="48653"/>
                  </a:cubicBezTo>
                  <a:cubicBezTo>
                    <a:pt x="198460" y="47935"/>
                    <a:pt x="199112" y="46108"/>
                    <a:pt x="198427" y="44575"/>
                  </a:cubicBezTo>
                  <a:lnTo>
                    <a:pt x="195556" y="38280"/>
                  </a:lnTo>
                  <a:cubicBezTo>
                    <a:pt x="194382" y="35735"/>
                    <a:pt x="191838" y="34072"/>
                    <a:pt x="189032" y="34072"/>
                  </a:cubicBezTo>
                  <a:lnTo>
                    <a:pt x="178855" y="34072"/>
                  </a:lnTo>
                  <a:lnTo>
                    <a:pt x="170733" y="15902"/>
                  </a:lnTo>
                  <a:cubicBezTo>
                    <a:pt x="170015" y="14271"/>
                    <a:pt x="168384" y="13228"/>
                    <a:pt x="166623" y="13228"/>
                  </a:cubicBezTo>
                  <a:lnTo>
                    <a:pt x="109081" y="13228"/>
                  </a:lnTo>
                  <a:cubicBezTo>
                    <a:pt x="107287" y="13228"/>
                    <a:pt x="105689" y="14271"/>
                    <a:pt x="104938" y="15902"/>
                  </a:cubicBezTo>
                  <a:lnTo>
                    <a:pt x="96816" y="34072"/>
                  </a:lnTo>
                  <a:lnTo>
                    <a:pt x="81909" y="34072"/>
                  </a:lnTo>
                  <a:lnTo>
                    <a:pt x="81909" y="23111"/>
                  </a:lnTo>
                  <a:lnTo>
                    <a:pt x="86410" y="25754"/>
                  </a:lnTo>
                  <a:cubicBezTo>
                    <a:pt x="86887" y="26035"/>
                    <a:pt x="87413" y="26169"/>
                    <a:pt x="87935" y="26169"/>
                  </a:cubicBezTo>
                  <a:cubicBezTo>
                    <a:pt x="88986" y="26169"/>
                    <a:pt x="90019" y="25625"/>
                    <a:pt x="90586" y="24645"/>
                  </a:cubicBezTo>
                  <a:cubicBezTo>
                    <a:pt x="91434" y="23209"/>
                    <a:pt x="90944" y="21317"/>
                    <a:pt x="89509" y="20469"/>
                  </a:cubicBezTo>
                  <a:lnTo>
                    <a:pt x="55389" y="441"/>
                  </a:lnTo>
                  <a:cubicBezTo>
                    <a:pt x="54916" y="147"/>
                    <a:pt x="54378" y="0"/>
                    <a:pt x="538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5" name="Google Shape;995;p33"/>
            <p:cNvSpPr/>
            <p:nvPr/>
          </p:nvSpPr>
          <p:spPr>
            <a:xfrm>
              <a:off x="4189200" y="685975"/>
              <a:ext cx="881575" cy="809650"/>
            </a:xfrm>
            <a:custGeom>
              <a:avLst/>
              <a:gdLst/>
              <a:ahLst/>
              <a:cxnLst/>
              <a:rect l="l" t="t" r="r" b="b"/>
              <a:pathLst>
                <a:path w="35263" h="32386" extrusionOk="0">
                  <a:moveTo>
                    <a:pt x="16734" y="6127"/>
                  </a:moveTo>
                  <a:cubicBezTo>
                    <a:pt x="17615" y="6127"/>
                    <a:pt x="18496" y="6225"/>
                    <a:pt x="19376" y="6453"/>
                  </a:cubicBezTo>
                  <a:cubicBezTo>
                    <a:pt x="21953" y="7171"/>
                    <a:pt x="24139" y="8834"/>
                    <a:pt x="25476" y="11150"/>
                  </a:cubicBezTo>
                  <a:cubicBezTo>
                    <a:pt x="28249" y="15978"/>
                    <a:pt x="26618" y="22143"/>
                    <a:pt x="21790" y="24916"/>
                  </a:cubicBezTo>
                  <a:cubicBezTo>
                    <a:pt x="20254" y="25825"/>
                    <a:pt x="18546" y="26288"/>
                    <a:pt x="16808" y="26288"/>
                  </a:cubicBezTo>
                  <a:cubicBezTo>
                    <a:pt x="15926" y="26288"/>
                    <a:pt x="15036" y="26169"/>
                    <a:pt x="14157" y="25927"/>
                  </a:cubicBezTo>
                  <a:cubicBezTo>
                    <a:pt x="11548" y="25242"/>
                    <a:pt x="9395" y="23578"/>
                    <a:pt x="8025" y="21230"/>
                  </a:cubicBezTo>
                  <a:cubicBezTo>
                    <a:pt x="6687" y="18914"/>
                    <a:pt x="6328" y="16206"/>
                    <a:pt x="7014" y="13597"/>
                  </a:cubicBezTo>
                  <a:cubicBezTo>
                    <a:pt x="7731" y="10987"/>
                    <a:pt x="9395" y="8834"/>
                    <a:pt x="11711" y="7464"/>
                  </a:cubicBezTo>
                  <a:cubicBezTo>
                    <a:pt x="13277" y="6584"/>
                    <a:pt x="15005" y="6127"/>
                    <a:pt x="16734" y="6127"/>
                  </a:cubicBezTo>
                  <a:close/>
                  <a:moveTo>
                    <a:pt x="16761" y="0"/>
                  </a:moveTo>
                  <a:cubicBezTo>
                    <a:pt x="13944" y="0"/>
                    <a:pt x="11164" y="740"/>
                    <a:pt x="8677" y="2180"/>
                  </a:cubicBezTo>
                  <a:cubicBezTo>
                    <a:pt x="4926" y="4333"/>
                    <a:pt x="2251" y="7823"/>
                    <a:pt x="1109" y="11998"/>
                  </a:cubicBezTo>
                  <a:cubicBezTo>
                    <a:pt x="0" y="16174"/>
                    <a:pt x="587" y="20545"/>
                    <a:pt x="2740" y="24296"/>
                  </a:cubicBezTo>
                  <a:cubicBezTo>
                    <a:pt x="4893" y="28047"/>
                    <a:pt x="8384" y="30722"/>
                    <a:pt x="12559" y="31831"/>
                  </a:cubicBezTo>
                  <a:cubicBezTo>
                    <a:pt x="13962" y="32223"/>
                    <a:pt x="15364" y="32386"/>
                    <a:pt x="16799" y="32386"/>
                  </a:cubicBezTo>
                  <a:cubicBezTo>
                    <a:pt x="19605" y="32386"/>
                    <a:pt x="22377" y="31668"/>
                    <a:pt x="24857" y="30233"/>
                  </a:cubicBezTo>
                  <a:cubicBezTo>
                    <a:pt x="32587" y="25764"/>
                    <a:pt x="35262" y="15848"/>
                    <a:pt x="30793" y="8117"/>
                  </a:cubicBezTo>
                  <a:cubicBezTo>
                    <a:pt x="28608" y="4365"/>
                    <a:pt x="25118" y="1691"/>
                    <a:pt x="20942" y="549"/>
                  </a:cubicBezTo>
                  <a:cubicBezTo>
                    <a:pt x="19560" y="182"/>
                    <a:pt x="18155" y="0"/>
                    <a:pt x="16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6" name="Google Shape;996;p33"/>
            <p:cNvSpPr/>
            <p:nvPr/>
          </p:nvSpPr>
          <p:spPr>
            <a:xfrm>
              <a:off x="4173700" y="413025"/>
              <a:ext cx="208800" cy="211450"/>
            </a:xfrm>
            <a:custGeom>
              <a:avLst/>
              <a:gdLst/>
              <a:ahLst/>
              <a:cxnLst/>
              <a:rect l="l" t="t" r="r" b="b"/>
              <a:pathLst>
                <a:path w="8352" h="8458" extrusionOk="0">
                  <a:moveTo>
                    <a:pt x="3476" y="0"/>
                  </a:moveTo>
                  <a:cubicBezTo>
                    <a:pt x="2961" y="0"/>
                    <a:pt x="2438" y="131"/>
                    <a:pt x="1958" y="409"/>
                  </a:cubicBezTo>
                  <a:cubicBezTo>
                    <a:pt x="490" y="1257"/>
                    <a:pt x="0" y="3116"/>
                    <a:pt x="849" y="4584"/>
                  </a:cubicBezTo>
                  <a:lnTo>
                    <a:pt x="2186" y="6933"/>
                  </a:lnTo>
                  <a:cubicBezTo>
                    <a:pt x="2753" y="7913"/>
                    <a:pt x="3785" y="8457"/>
                    <a:pt x="4836" y="8457"/>
                  </a:cubicBezTo>
                  <a:cubicBezTo>
                    <a:pt x="5358" y="8457"/>
                    <a:pt x="5885" y="8323"/>
                    <a:pt x="6361" y="8042"/>
                  </a:cubicBezTo>
                  <a:cubicBezTo>
                    <a:pt x="7829" y="7194"/>
                    <a:pt x="8351" y="5334"/>
                    <a:pt x="7503" y="3866"/>
                  </a:cubicBezTo>
                  <a:lnTo>
                    <a:pt x="6133" y="1518"/>
                  </a:lnTo>
                  <a:cubicBezTo>
                    <a:pt x="5563" y="552"/>
                    <a:pt x="4535" y="0"/>
                    <a:pt x="34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7" name="Google Shape;997;p33"/>
            <p:cNvSpPr/>
            <p:nvPr/>
          </p:nvSpPr>
          <p:spPr>
            <a:xfrm>
              <a:off x="3836900" y="1014475"/>
              <a:ext cx="221025" cy="153325"/>
            </a:xfrm>
            <a:custGeom>
              <a:avLst/>
              <a:gdLst/>
              <a:ahLst/>
              <a:cxnLst/>
              <a:rect l="l" t="t" r="r" b="b"/>
              <a:pathLst>
                <a:path w="8841" h="6133" extrusionOk="0">
                  <a:moveTo>
                    <a:pt x="3067" y="0"/>
                  </a:moveTo>
                  <a:cubicBezTo>
                    <a:pt x="1370" y="0"/>
                    <a:pt x="0" y="1370"/>
                    <a:pt x="0" y="3066"/>
                  </a:cubicBezTo>
                  <a:cubicBezTo>
                    <a:pt x="0" y="4763"/>
                    <a:pt x="1370" y="6133"/>
                    <a:pt x="3067" y="6133"/>
                  </a:cubicBezTo>
                  <a:lnTo>
                    <a:pt x="5774" y="6133"/>
                  </a:lnTo>
                  <a:cubicBezTo>
                    <a:pt x="7470" y="6133"/>
                    <a:pt x="8840" y="4763"/>
                    <a:pt x="8840" y="3066"/>
                  </a:cubicBezTo>
                  <a:cubicBezTo>
                    <a:pt x="8840" y="1370"/>
                    <a:pt x="7470" y="0"/>
                    <a:pt x="5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8" name="Google Shape;998;p33"/>
            <p:cNvSpPr/>
            <p:nvPr/>
          </p:nvSpPr>
          <p:spPr>
            <a:xfrm>
              <a:off x="4173700" y="1557200"/>
              <a:ext cx="208800" cy="211650"/>
            </a:xfrm>
            <a:custGeom>
              <a:avLst/>
              <a:gdLst/>
              <a:ahLst/>
              <a:cxnLst/>
              <a:rect l="l" t="t" r="r" b="b"/>
              <a:pathLst>
                <a:path w="8352" h="8466" extrusionOk="0">
                  <a:moveTo>
                    <a:pt x="4864" y="0"/>
                  </a:moveTo>
                  <a:cubicBezTo>
                    <a:pt x="3804" y="0"/>
                    <a:pt x="2758" y="560"/>
                    <a:pt x="2186" y="1549"/>
                  </a:cubicBezTo>
                  <a:lnTo>
                    <a:pt x="849" y="3898"/>
                  </a:lnTo>
                  <a:cubicBezTo>
                    <a:pt x="0" y="5333"/>
                    <a:pt x="490" y="7225"/>
                    <a:pt x="1958" y="8073"/>
                  </a:cubicBezTo>
                  <a:cubicBezTo>
                    <a:pt x="2436" y="8339"/>
                    <a:pt x="2956" y="8466"/>
                    <a:pt x="3468" y="8466"/>
                  </a:cubicBezTo>
                  <a:cubicBezTo>
                    <a:pt x="4530" y="8466"/>
                    <a:pt x="5561" y="7921"/>
                    <a:pt x="6133" y="6931"/>
                  </a:cubicBezTo>
                  <a:lnTo>
                    <a:pt x="7503" y="4583"/>
                  </a:lnTo>
                  <a:cubicBezTo>
                    <a:pt x="8351" y="3147"/>
                    <a:pt x="7829" y="1255"/>
                    <a:pt x="6361" y="407"/>
                  </a:cubicBezTo>
                  <a:cubicBezTo>
                    <a:pt x="5893" y="131"/>
                    <a:pt x="5377" y="0"/>
                    <a:pt x="48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9" name="Google Shape;999;p33"/>
            <p:cNvSpPr/>
            <p:nvPr/>
          </p:nvSpPr>
          <p:spPr>
            <a:xfrm>
              <a:off x="4834250" y="1557200"/>
              <a:ext cx="208800" cy="211650"/>
            </a:xfrm>
            <a:custGeom>
              <a:avLst/>
              <a:gdLst/>
              <a:ahLst/>
              <a:cxnLst/>
              <a:rect l="l" t="t" r="r" b="b"/>
              <a:pathLst>
                <a:path w="8352" h="8466" extrusionOk="0">
                  <a:moveTo>
                    <a:pt x="3469" y="0"/>
                  </a:moveTo>
                  <a:cubicBezTo>
                    <a:pt x="2956" y="0"/>
                    <a:pt x="2436" y="131"/>
                    <a:pt x="1958" y="407"/>
                  </a:cubicBezTo>
                  <a:cubicBezTo>
                    <a:pt x="490" y="1255"/>
                    <a:pt x="1" y="3115"/>
                    <a:pt x="849" y="4583"/>
                  </a:cubicBezTo>
                  <a:lnTo>
                    <a:pt x="2186" y="6931"/>
                  </a:lnTo>
                  <a:cubicBezTo>
                    <a:pt x="2758" y="7921"/>
                    <a:pt x="3804" y="8466"/>
                    <a:pt x="4865" y="8466"/>
                  </a:cubicBezTo>
                  <a:cubicBezTo>
                    <a:pt x="5378" y="8466"/>
                    <a:pt x="5894" y="8339"/>
                    <a:pt x="6361" y="8073"/>
                  </a:cubicBezTo>
                  <a:cubicBezTo>
                    <a:pt x="7829" y="7225"/>
                    <a:pt x="8351" y="5333"/>
                    <a:pt x="7503" y="3898"/>
                  </a:cubicBezTo>
                  <a:lnTo>
                    <a:pt x="6133" y="1549"/>
                  </a:lnTo>
                  <a:cubicBezTo>
                    <a:pt x="5561" y="560"/>
                    <a:pt x="4530" y="0"/>
                    <a:pt x="3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00" name="Google Shape;1000;p33"/>
            <p:cNvSpPr/>
            <p:nvPr/>
          </p:nvSpPr>
          <p:spPr>
            <a:xfrm>
              <a:off x="5158825" y="1014475"/>
              <a:ext cx="220200" cy="153325"/>
            </a:xfrm>
            <a:custGeom>
              <a:avLst/>
              <a:gdLst/>
              <a:ahLst/>
              <a:cxnLst/>
              <a:rect l="l" t="t" r="r" b="b"/>
              <a:pathLst>
                <a:path w="8808" h="6133" extrusionOk="0">
                  <a:moveTo>
                    <a:pt x="3034" y="0"/>
                  </a:moveTo>
                  <a:cubicBezTo>
                    <a:pt x="1370" y="0"/>
                    <a:pt x="0" y="1370"/>
                    <a:pt x="0" y="3066"/>
                  </a:cubicBezTo>
                  <a:cubicBezTo>
                    <a:pt x="0" y="4763"/>
                    <a:pt x="1370" y="6133"/>
                    <a:pt x="3034" y="6133"/>
                  </a:cubicBezTo>
                  <a:lnTo>
                    <a:pt x="5741" y="6133"/>
                  </a:lnTo>
                  <a:cubicBezTo>
                    <a:pt x="7438" y="6133"/>
                    <a:pt x="8808" y="4763"/>
                    <a:pt x="8808" y="3066"/>
                  </a:cubicBezTo>
                  <a:cubicBezTo>
                    <a:pt x="8808" y="1370"/>
                    <a:pt x="7438" y="0"/>
                    <a:pt x="5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01" name="Google Shape;1001;p33"/>
            <p:cNvSpPr/>
            <p:nvPr/>
          </p:nvSpPr>
          <p:spPr>
            <a:xfrm>
              <a:off x="4834250" y="413025"/>
              <a:ext cx="208800" cy="211450"/>
            </a:xfrm>
            <a:custGeom>
              <a:avLst/>
              <a:gdLst/>
              <a:ahLst/>
              <a:cxnLst/>
              <a:rect l="l" t="t" r="r" b="b"/>
              <a:pathLst>
                <a:path w="8352" h="8458" extrusionOk="0">
                  <a:moveTo>
                    <a:pt x="4858" y="0"/>
                  </a:moveTo>
                  <a:cubicBezTo>
                    <a:pt x="3799" y="0"/>
                    <a:pt x="2757" y="552"/>
                    <a:pt x="2186" y="1518"/>
                  </a:cubicBezTo>
                  <a:lnTo>
                    <a:pt x="849" y="3866"/>
                  </a:lnTo>
                  <a:cubicBezTo>
                    <a:pt x="1" y="5334"/>
                    <a:pt x="490" y="7194"/>
                    <a:pt x="1958" y="8042"/>
                  </a:cubicBezTo>
                  <a:cubicBezTo>
                    <a:pt x="2445" y="8323"/>
                    <a:pt x="2975" y="8457"/>
                    <a:pt x="3497" y="8457"/>
                  </a:cubicBezTo>
                  <a:cubicBezTo>
                    <a:pt x="4548" y="8457"/>
                    <a:pt x="5566" y="7913"/>
                    <a:pt x="6133" y="6933"/>
                  </a:cubicBezTo>
                  <a:lnTo>
                    <a:pt x="7503" y="4584"/>
                  </a:lnTo>
                  <a:cubicBezTo>
                    <a:pt x="8351" y="3116"/>
                    <a:pt x="7829" y="1257"/>
                    <a:pt x="6361" y="409"/>
                  </a:cubicBezTo>
                  <a:cubicBezTo>
                    <a:pt x="5892" y="131"/>
                    <a:pt x="5373" y="0"/>
                    <a:pt x="4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02" name="Google Shape;1002;p33"/>
          <p:cNvGrpSpPr/>
          <p:nvPr/>
        </p:nvGrpSpPr>
        <p:grpSpPr>
          <a:xfrm>
            <a:off x="4679863" y="1365213"/>
            <a:ext cx="1772405" cy="3224113"/>
            <a:chOff x="4679863" y="1365213"/>
            <a:chExt cx="1772405" cy="3224113"/>
          </a:xfrm>
        </p:grpSpPr>
        <p:grpSp>
          <p:nvGrpSpPr>
            <p:cNvPr id="1003" name="Google Shape;1003;p33"/>
            <p:cNvGrpSpPr/>
            <p:nvPr/>
          </p:nvGrpSpPr>
          <p:grpSpPr>
            <a:xfrm>
              <a:off x="4679863" y="3725313"/>
              <a:ext cx="1772405" cy="864013"/>
              <a:chOff x="4766250" y="3784988"/>
              <a:chExt cx="1772405" cy="864013"/>
            </a:xfrm>
          </p:grpSpPr>
          <p:sp>
            <p:nvSpPr>
              <p:cNvPr id="1004" name="Google Shape;1004;p33"/>
              <p:cNvSpPr txBox="1"/>
              <p:nvPr/>
            </p:nvSpPr>
            <p:spPr>
              <a:xfrm>
                <a:off x="4766255" y="3784988"/>
                <a:ext cx="1772400" cy="43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Mars</a:t>
                </a:r>
                <a:endParaRPr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005" name="Google Shape;1005;p33"/>
              <p:cNvSpPr txBox="1"/>
              <p:nvPr/>
            </p:nvSpPr>
            <p:spPr>
              <a:xfrm>
                <a:off x="4766250" y="4217000"/>
                <a:ext cx="1772400" cy="43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06" name="Google Shape;1006;p33"/>
            <p:cNvSpPr txBox="1"/>
            <p:nvPr/>
          </p:nvSpPr>
          <p:spPr>
            <a:xfrm>
              <a:off x="4679865" y="1365213"/>
              <a:ext cx="17724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Type C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007" name="Google Shape;1007;p33"/>
          <p:cNvGrpSpPr/>
          <p:nvPr/>
        </p:nvGrpSpPr>
        <p:grpSpPr>
          <a:xfrm>
            <a:off x="3017448" y="2021925"/>
            <a:ext cx="1120994" cy="1694700"/>
            <a:chOff x="3017448" y="2021925"/>
            <a:chExt cx="1120994" cy="1694700"/>
          </a:xfrm>
        </p:grpSpPr>
        <p:cxnSp>
          <p:nvCxnSpPr>
            <p:cNvPr id="1008" name="Google Shape;1008;p33"/>
            <p:cNvCxnSpPr/>
            <p:nvPr/>
          </p:nvCxnSpPr>
          <p:spPr>
            <a:xfrm rot="10800000">
              <a:off x="3577925" y="2021925"/>
              <a:ext cx="0" cy="169470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dot"/>
              <a:round/>
              <a:headEnd type="oval" w="med" len="med"/>
              <a:tailEnd type="oval" w="med" len="med"/>
            </a:ln>
          </p:spPr>
        </p:cxnSp>
        <p:sp>
          <p:nvSpPr>
            <p:cNvPr id="1009" name="Google Shape;1009;p33"/>
            <p:cNvSpPr/>
            <p:nvPr/>
          </p:nvSpPr>
          <p:spPr>
            <a:xfrm>
              <a:off x="3017448" y="2403304"/>
              <a:ext cx="1120994" cy="93192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0" name="Google Shape;1010;p33"/>
          <p:cNvGrpSpPr/>
          <p:nvPr/>
        </p:nvGrpSpPr>
        <p:grpSpPr>
          <a:xfrm>
            <a:off x="3375354" y="2607792"/>
            <a:ext cx="490281" cy="522964"/>
            <a:chOff x="1353700" y="238125"/>
            <a:chExt cx="4893025" cy="5219200"/>
          </a:xfrm>
        </p:grpSpPr>
        <p:sp>
          <p:nvSpPr>
            <p:cNvPr id="1011" name="Google Shape;1011;p33"/>
            <p:cNvSpPr/>
            <p:nvPr/>
          </p:nvSpPr>
          <p:spPr>
            <a:xfrm>
              <a:off x="1353700" y="238125"/>
              <a:ext cx="4893025" cy="5219200"/>
            </a:xfrm>
            <a:custGeom>
              <a:avLst/>
              <a:gdLst/>
              <a:ahLst/>
              <a:cxnLst/>
              <a:rect l="l" t="t" r="r" b="b"/>
              <a:pathLst>
                <a:path w="195721" h="208768" extrusionOk="0">
                  <a:moveTo>
                    <a:pt x="31349" y="6133"/>
                  </a:moveTo>
                  <a:lnTo>
                    <a:pt x="31349" y="17582"/>
                  </a:lnTo>
                  <a:lnTo>
                    <a:pt x="13506" y="17582"/>
                  </a:lnTo>
                  <a:lnTo>
                    <a:pt x="13506" y="7144"/>
                  </a:lnTo>
                  <a:cubicBezTo>
                    <a:pt x="13506" y="6589"/>
                    <a:pt x="13962" y="6133"/>
                    <a:pt x="14517" y="6133"/>
                  </a:cubicBezTo>
                  <a:close/>
                  <a:moveTo>
                    <a:pt x="55259" y="6133"/>
                  </a:moveTo>
                  <a:lnTo>
                    <a:pt x="55259" y="17582"/>
                  </a:lnTo>
                  <a:lnTo>
                    <a:pt x="37449" y="17582"/>
                  </a:lnTo>
                  <a:lnTo>
                    <a:pt x="37449" y="6133"/>
                  </a:lnTo>
                  <a:close/>
                  <a:moveTo>
                    <a:pt x="78191" y="6133"/>
                  </a:moveTo>
                  <a:cubicBezTo>
                    <a:pt x="78745" y="6133"/>
                    <a:pt x="79202" y="6589"/>
                    <a:pt x="79202" y="7144"/>
                  </a:cubicBezTo>
                  <a:lnTo>
                    <a:pt x="79202" y="17582"/>
                  </a:lnTo>
                  <a:lnTo>
                    <a:pt x="61392" y="17582"/>
                  </a:lnTo>
                  <a:lnTo>
                    <a:pt x="61392" y="6133"/>
                  </a:lnTo>
                  <a:close/>
                  <a:moveTo>
                    <a:pt x="134330" y="6133"/>
                  </a:moveTo>
                  <a:lnTo>
                    <a:pt x="134330" y="17582"/>
                  </a:lnTo>
                  <a:lnTo>
                    <a:pt x="116519" y="17582"/>
                  </a:lnTo>
                  <a:lnTo>
                    <a:pt x="116519" y="7144"/>
                  </a:lnTo>
                  <a:cubicBezTo>
                    <a:pt x="116519" y="6589"/>
                    <a:pt x="116976" y="6133"/>
                    <a:pt x="117530" y="6133"/>
                  </a:cubicBezTo>
                  <a:close/>
                  <a:moveTo>
                    <a:pt x="158273" y="6133"/>
                  </a:moveTo>
                  <a:lnTo>
                    <a:pt x="158273" y="17582"/>
                  </a:lnTo>
                  <a:lnTo>
                    <a:pt x="140462" y="17582"/>
                  </a:lnTo>
                  <a:lnTo>
                    <a:pt x="140462" y="6133"/>
                  </a:lnTo>
                  <a:close/>
                  <a:moveTo>
                    <a:pt x="181204" y="6133"/>
                  </a:moveTo>
                  <a:cubicBezTo>
                    <a:pt x="181759" y="6133"/>
                    <a:pt x="182216" y="6589"/>
                    <a:pt x="182216" y="7144"/>
                  </a:cubicBezTo>
                  <a:lnTo>
                    <a:pt x="182216" y="17582"/>
                  </a:lnTo>
                  <a:lnTo>
                    <a:pt x="164405" y="17582"/>
                  </a:lnTo>
                  <a:lnTo>
                    <a:pt x="164405" y="6133"/>
                  </a:lnTo>
                  <a:close/>
                  <a:moveTo>
                    <a:pt x="31349" y="23715"/>
                  </a:moveTo>
                  <a:lnTo>
                    <a:pt x="31349" y="35197"/>
                  </a:lnTo>
                  <a:lnTo>
                    <a:pt x="13506" y="35197"/>
                  </a:lnTo>
                  <a:lnTo>
                    <a:pt x="13506" y="23715"/>
                  </a:lnTo>
                  <a:close/>
                  <a:moveTo>
                    <a:pt x="55259" y="23715"/>
                  </a:moveTo>
                  <a:lnTo>
                    <a:pt x="55259" y="35197"/>
                  </a:lnTo>
                  <a:lnTo>
                    <a:pt x="37449" y="35197"/>
                  </a:lnTo>
                  <a:lnTo>
                    <a:pt x="37449" y="23715"/>
                  </a:lnTo>
                  <a:close/>
                  <a:moveTo>
                    <a:pt x="79202" y="23715"/>
                  </a:moveTo>
                  <a:lnTo>
                    <a:pt x="79202" y="35197"/>
                  </a:lnTo>
                  <a:lnTo>
                    <a:pt x="61392" y="35197"/>
                  </a:lnTo>
                  <a:lnTo>
                    <a:pt x="61392" y="23715"/>
                  </a:lnTo>
                  <a:close/>
                  <a:moveTo>
                    <a:pt x="134330" y="23715"/>
                  </a:moveTo>
                  <a:lnTo>
                    <a:pt x="134330" y="35197"/>
                  </a:lnTo>
                  <a:lnTo>
                    <a:pt x="116519" y="35197"/>
                  </a:lnTo>
                  <a:lnTo>
                    <a:pt x="116519" y="31478"/>
                  </a:lnTo>
                  <a:cubicBezTo>
                    <a:pt x="116519" y="31478"/>
                    <a:pt x="116519" y="31478"/>
                    <a:pt x="116519" y="31446"/>
                  </a:cubicBezTo>
                  <a:cubicBezTo>
                    <a:pt x="116519" y="31446"/>
                    <a:pt x="116519" y="31413"/>
                    <a:pt x="116519" y="31413"/>
                  </a:cubicBezTo>
                  <a:lnTo>
                    <a:pt x="116519" y="23715"/>
                  </a:lnTo>
                  <a:close/>
                  <a:moveTo>
                    <a:pt x="158273" y="23715"/>
                  </a:moveTo>
                  <a:lnTo>
                    <a:pt x="158273" y="35197"/>
                  </a:lnTo>
                  <a:lnTo>
                    <a:pt x="140462" y="35197"/>
                  </a:lnTo>
                  <a:lnTo>
                    <a:pt x="140462" y="23715"/>
                  </a:lnTo>
                  <a:close/>
                  <a:moveTo>
                    <a:pt x="182216" y="23715"/>
                  </a:moveTo>
                  <a:lnTo>
                    <a:pt x="182216" y="35197"/>
                  </a:lnTo>
                  <a:lnTo>
                    <a:pt x="164405" y="35197"/>
                  </a:lnTo>
                  <a:lnTo>
                    <a:pt x="164405" y="23715"/>
                  </a:lnTo>
                  <a:close/>
                  <a:moveTo>
                    <a:pt x="31349" y="41297"/>
                  </a:moveTo>
                  <a:lnTo>
                    <a:pt x="31349" y="52779"/>
                  </a:lnTo>
                  <a:lnTo>
                    <a:pt x="14517" y="52779"/>
                  </a:lnTo>
                  <a:cubicBezTo>
                    <a:pt x="13962" y="52779"/>
                    <a:pt x="13506" y="52322"/>
                    <a:pt x="13506" y="51768"/>
                  </a:cubicBezTo>
                  <a:lnTo>
                    <a:pt x="13506" y="41297"/>
                  </a:lnTo>
                  <a:close/>
                  <a:moveTo>
                    <a:pt x="55259" y="41297"/>
                  </a:moveTo>
                  <a:lnTo>
                    <a:pt x="55259" y="52779"/>
                  </a:lnTo>
                  <a:lnTo>
                    <a:pt x="37449" y="52779"/>
                  </a:lnTo>
                  <a:lnTo>
                    <a:pt x="37449" y="41297"/>
                  </a:lnTo>
                  <a:close/>
                  <a:moveTo>
                    <a:pt x="79202" y="41297"/>
                  </a:moveTo>
                  <a:lnTo>
                    <a:pt x="79202" y="51768"/>
                  </a:lnTo>
                  <a:cubicBezTo>
                    <a:pt x="79202" y="52322"/>
                    <a:pt x="78745" y="52779"/>
                    <a:pt x="78191" y="52779"/>
                  </a:cubicBezTo>
                  <a:lnTo>
                    <a:pt x="61392" y="52779"/>
                  </a:lnTo>
                  <a:lnTo>
                    <a:pt x="61392" y="41297"/>
                  </a:lnTo>
                  <a:close/>
                  <a:moveTo>
                    <a:pt x="134330" y="41297"/>
                  </a:moveTo>
                  <a:lnTo>
                    <a:pt x="134330" y="52779"/>
                  </a:lnTo>
                  <a:lnTo>
                    <a:pt x="117530" y="52779"/>
                  </a:lnTo>
                  <a:cubicBezTo>
                    <a:pt x="116976" y="52779"/>
                    <a:pt x="116519" y="52322"/>
                    <a:pt x="116519" y="51768"/>
                  </a:cubicBezTo>
                  <a:lnTo>
                    <a:pt x="116519" y="41297"/>
                  </a:lnTo>
                  <a:close/>
                  <a:moveTo>
                    <a:pt x="158273" y="41297"/>
                  </a:moveTo>
                  <a:lnTo>
                    <a:pt x="158273" y="52779"/>
                  </a:lnTo>
                  <a:lnTo>
                    <a:pt x="140462" y="52779"/>
                  </a:lnTo>
                  <a:lnTo>
                    <a:pt x="140462" y="41297"/>
                  </a:lnTo>
                  <a:close/>
                  <a:moveTo>
                    <a:pt x="182216" y="41297"/>
                  </a:moveTo>
                  <a:lnTo>
                    <a:pt x="182216" y="51768"/>
                  </a:lnTo>
                  <a:cubicBezTo>
                    <a:pt x="182216" y="52322"/>
                    <a:pt x="181759" y="52779"/>
                    <a:pt x="181204" y="52779"/>
                  </a:cubicBezTo>
                  <a:lnTo>
                    <a:pt x="164405" y="52779"/>
                  </a:lnTo>
                  <a:lnTo>
                    <a:pt x="164405" y="41297"/>
                  </a:lnTo>
                  <a:close/>
                  <a:moveTo>
                    <a:pt x="54346" y="81321"/>
                  </a:moveTo>
                  <a:lnTo>
                    <a:pt x="54346" y="91792"/>
                  </a:lnTo>
                  <a:lnTo>
                    <a:pt x="6134" y="91792"/>
                  </a:lnTo>
                  <a:lnTo>
                    <a:pt x="6134" y="81321"/>
                  </a:lnTo>
                  <a:close/>
                  <a:moveTo>
                    <a:pt x="46256" y="97925"/>
                  </a:moveTo>
                  <a:cubicBezTo>
                    <a:pt x="44103" y="104775"/>
                    <a:pt x="37710" y="109603"/>
                    <a:pt x="30240" y="109603"/>
                  </a:cubicBezTo>
                  <a:cubicBezTo>
                    <a:pt x="22770" y="109603"/>
                    <a:pt x="16376" y="104775"/>
                    <a:pt x="14191" y="97925"/>
                  </a:cubicBezTo>
                  <a:close/>
                  <a:moveTo>
                    <a:pt x="181531" y="97925"/>
                  </a:moveTo>
                  <a:cubicBezTo>
                    <a:pt x="179345" y="104775"/>
                    <a:pt x="172951" y="109603"/>
                    <a:pt x="165482" y="109603"/>
                  </a:cubicBezTo>
                  <a:cubicBezTo>
                    <a:pt x="158012" y="109603"/>
                    <a:pt x="151618" y="104775"/>
                    <a:pt x="149433" y="97925"/>
                  </a:cubicBezTo>
                  <a:close/>
                  <a:moveTo>
                    <a:pt x="110387" y="167340"/>
                  </a:moveTo>
                  <a:lnTo>
                    <a:pt x="110387" y="202667"/>
                  </a:lnTo>
                  <a:lnTo>
                    <a:pt x="85335" y="202667"/>
                  </a:lnTo>
                  <a:lnTo>
                    <a:pt x="85335" y="167340"/>
                  </a:lnTo>
                  <a:close/>
                  <a:moveTo>
                    <a:pt x="14517" y="0"/>
                  </a:moveTo>
                  <a:cubicBezTo>
                    <a:pt x="10602" y="0"/>
                    <a:pt x="7406" y="3197"/>
                    <a:pt x="7406" y="7144"/>
                  </a:cubicBezTo>
                  <a:lnTo>
                    <a:pt x="7406" y="51768"/>
                  </a:lnTo>
                  <a:cubicBezTo>
                    <a:pt x="7406" y="55682"/>
                    <a:pt x="10602" y="58879"/>
                    <a:pt x="14517" y="58879"/>
                  </a:cubicBezTo>
                  <a:lnTo>
                    <a:pt x="78191" y="58879"/>
                  </a:lnTo>
                  <a:cubicBezTo>
                    <a:pt x="82138" y="58879"/>
                    <a:pt x="85335" y="55682"/>
                    <a:pt x="85335" y="51768"/>
                  </a:cubicBezTo>
                  <a:lnTo>
                    <a:pt x="85335" y="34512"/>
                  </a:lnTo>
                  <a:lnTo>
                    <a:pt x="89543" y="34512"/>
                  </a:lnTo>
                  <a:cubicBezTo>
                    <a:pt x="92446" y="34512"/>
                    <a:pt x="94794" y="36860"/>
                    <a:pt x="94794" y="39764"/>
                  </a:cubicBezTo>
                  <a:lnTo>
                    <a:pt x="94794" y="62728"/>
                  </a:lnTo>
                  <a:lnTo>
                    <a:pt x="92119" y="62728"/>
                  </a:lnTo>
                  <a:cubicBezTo>
                    <a:pt x="89282" y="62728"/>
                    <a:pt x="86998" y="65011"/>
                    <a:pt x="86998" y="67817"/>
                  </a:cubicBezTo>
                  <a:lnTo>
                    <a:pt x="86998" y="101187"/>
                  </a:lnTo>
                  <a:lnTo>
                    <a:pt x="75483" y="86345"/>
                  </a:lnTo>
                  <a:cubicBezTo>
                    <a:pt x="74048" y="84551"/>
                    <a:pt x="71928" y="83507"/>
                    <a:pt x="69644" y="83507"/>
                  </a:cubicBezTo>
                  <a:lnTo>
                    <a:pt x="60446" y="83507"/>
                  </a:lnTo>
                  <a:lnTo>
                    <a:pt x="60446" y="80636"/>
                  </a:lnTo>
                  <a:cubicBezTo>
                    <a:pt x="60446" y="77635"/>
                    <a:pt x="58032" y="75221"/>
                    <a:pt x="55063" y="75221"/>
                  </a:cubicBezTo>
                  <a:lnTo>
                    <a:pt x="5416" y="75221"/>
                  </a:lnTo>
                  <a:cubicBezTo>
                    <a:pt x="2447" y="75221"/>
                    <a:pt x="1" y="77635"/>
                    <a:pt x="1" y="80636"/>
                  </a:cubicBezTo>
                  <a:lnTo>
                    <a:pt x="1" y="92510"/>
                  </a:lnTo>
                  <a:cubicBezTo>
                    <a:pt x="1" y="95478"/>
                    <a:pt x="2447" y="97925"/>
                    <a:pt x="5416" y="97925"/>
                  </a:cubicBezTo>
                  <a:lnTo>
                    <a:pt x="7862" y="97925"/>
                  </a:lnTo>
                  <a:cubicBezTo>
                    <a:pt x="10211" y="108233"/>
                    <a:pt x="19377" y="115703"/>
                    <a:pt x="30240" y="115703"/>
                  </a:cubicBezTo>
                  <a:cubicBezTo>
                    <a:pt x="41069" y="115703"/>
                    <a:pt x="50236" y="108233"/>
                    <a:pt x="52584" y="97925"/>
                  </a:cubicBezTo>
                  <a:lnTo>
                    <a:pt x="55031" y="97925"/>
                  </a:lnTo>
                  <a:cubicBezTo>
                    <a:pt x="58032" y="97925"/>
                    <a:pt x="60446" y="95478"/>
                    <a:pt x="60446" y="92510"/>
                  </a:cubicBezTo>
                  <a:lnTo>
                    <a:pt x="60446" y="89639"/>
                  </a:lnTo>
                  <a:lnTo>
                    <a:pt x="69644" y="89639"/>
                  </a:lnTo>
                  <a:cubicBezTo>
                    <a:pt x="70036" y="89639"/>
                    <a:pt x="70395" y="89802"/>
                    <a:pt x="70656" y="90129"/>
                  </a:cubicBezTo>
                  <a:lnTo>
                    <a:pt x="86998" y="111136"/>
                  </a:lnTo>
                  <a:lnTo>
                    <a:pt x="86998" y="128816"/>
                  </a:lnTo>
                  <a:cubicBezTo>
                    <a:pt x="86998" y="130512"/>
                    <a:pt x="88368" y="131882"/>
                    <a:pt x="90064" y="131882"/>
                  </a:cubicBezTo>
                  <a:cubicBezTo>
                    <a:pt x="91761" y="131882"/>
                    <a:pt x="93131" y="130512"/>
                    <a:pt x="93131" y="128816"/>
                  </a:cubicBezTo>
                  <a:lnTo>
                    <a:pt x="93131" y="68861"/>
                  </a:lnTo>
                  <a:lnTo>
                    <a:pt x="102590" y="68861"/>
                  </a:lnTo>
                  <a:lnTo>
                    <a:pt x="102590" y="161207"/>
                  </a:lnTo>
                  <a:lnTo>
                    <a:pt x="93131" y="161207"/>
                  </a:lnTo>
                  <a:lnTo>
                    <a:pt x="93131" y="143103"/>
                  </a:lnTo>
                  <a:cubicBezTo>
                    <a:pt x="93131" y="141407"/>
                    <a:pt x="91761" y="140037"/>
                    <a:pt x="90064" y="140037"/>
                  </a:cubicBezTo>
                  <a:cubicBezTo>
                    <a:pt x="88368" y="140037"/>
                    <a:pt x="86998" y="141407"/>
                    <a:pt x="86998" y="143103"/>
                  </a:cubicBezTo>
                  <a:lnTo>
                    <a:pt x="86998" y="161207"/>
                  </a:lnTo>
                  <a:lnTo>
                    <a:pt x="84323" y="161207"/>
                  </a:lnTo>
                  <a:cubicBezTo>
                    <a:pt x="81485" y="161207"/>
                    <a:pt x="79202" y="163523"/>
                    <a:pt x="79202" y="166329"/>
                  </a:cubicBezTo>
                  <a:lnTo>
                    <a:pt x="79202" y="203678"/>
                  </a:lnTo>
                  <a:cubicBezTo>
                    <a:pt x="79202" y="206484"/>
                    <a:pt x="81485" y="208767"/>
                    <a:pt x="84323" y="208767"/>
                  </a:cubicBezTo>
                  <a:lnTo>
                    <a:pt x="111398" y="208767"/>
                  </a:lnTo>
                  <a:cubicBezTo>
                    <a:pt x="114236" y="208767"/>
                    <a:pt x="116519" y="206484"/>
                    <a:pt x="116519" y="203678"/>
                  </a:cubicBezTo>
                  <a:lnTo>
                    <a:pt x="116519" y="166329"/>
                  </a:lnTo>
                  <a:cubicBezTo>
                    <a:pt x="116519" y="163523"/>
                    <a:pt x="114236" y="161207"/>
                    <a:pt x="111398" y="161207"/>
                  </a:cubicBezTo>
                  <a:lnTo>
                    <a:pt x="108723" y="161207"/>
                  </a:lnTo>
                  <a:lnTo>
                    <a:pt x="108723" y="111136"/>
                  </a:lnTo>
                  <a:lnTo>
                    <a:pt x="125066" y="90129"/>
                  </a:lnTo>
                  <a:cubicBezTo>
                    <a:pt x="125326" y="89802"/>
                    <a:pt x="125685" y="89607"/>
                    <a:pt x="126077" y="89607"/>
                  </a:cubicBezTo>
                  <a:lnTo>
                    <a:pt x="135276" y="89607"/>
                  </a:lnTo>
                  <a:lnTo>
                    <a:pt x="135276" y="92510"/>
                  </a:lnTo>
                  <a:cubicBezTo>
                    <a:pt x="135276" y="95478"/>
                    <a:pt x="137689" y="97925"/>
                    <a:pt x="140690" y="97925"/>
                  </a:cubicBezTo>
                  <a:lnTo>
                    <a:pt x="143137" y="97925"/>
                  </a:lnTo>
                  <a:cubicBezTo>
                    <a:pt x="145486" y="108233"/>
                    <a:pt x="154652" y="115703"/>
                    <a:pt x="165482" y="115703"/>
                  </a:cubicBezTo>
                  <a:cubicBezTo>
                    <a:pt x="176344" y="115703"/>
                    <a:pt x="185510" y="108233"/>
                    <a:pt x="187859" y="97925"/>
                  </a:cubicBezTo>
                  <a:lnTo>
                    <a:pt x="190305" y="97925"/>
                  </a:lnTo>
                  <a:cubicBezTo>
                    <a:pt x="193274" y="97925"/>
                    <a:pt x="195720" y="95478"/>
                    <a:pt x="195720" y="92510"/>
                  </a:cubicBezTo>
                  <a:lnTo>
                    <a:pt x="195720" y="80636"/>
                  </a:lnTo>
                  <a:cubicBezTo>
                    <a:pt x="195720" y="77635"/>
                    <a:pt x="193274" y="75221"/>
                    <a:pt x="190305" y="75221"/>
                  </a:cubicBezTo>
                  <a:lnTo>
                    <a:pt x="184042" y="75221"/>
                  </a:lnTo>
                  <a:cubicBezTo>
                    <a:pt x="182379" y="75221"/>
                    <a:pt x="181009" y="76591"/>
                    <a:pt x="181009" y="78288"/>
                  </a:cubicBezTo>
                  <a:cubicBezTo>
                    <a:pt x="181009" y="79951"/>
                    <a:pt x="182379" y="81321"/>
                    <a:pt x="184042" y="81321"/>
                  </a:cubicBezTo>
                  <a:lnTo>
                    <a:pt x="189588" y="81321"/>
                  </a:lnTo>
                  <a:lnTo>
                    <a:pt x="189588" y="91792"/>
                  </a:lnTo>
                  <a:lnTo>
                    <a:pt x="141375" y="91792"/>
                  </a:lnTo>
                  <a:lnTo>
                    <a:pt x="141375" y="81321"/>
                  </a:lnTo>
                  <a:lnTo>
                    <a:pt x="169787" y="81321"/>
                  </a:lnTo>
                  <a:cubicBezTo>
                    <a:pt x="171484" y="81321"/>
                    <a:pt x="172854" y="79951"/>
                    <a:pt x="172854" y="78288"/>
                  </a:cubicBezTo>
                  <a:cubicBezTo>
                    <a:pt x="172854" y="76591"/>
                    <a:pt x="171484" y="75221"/>
                    <a:pt x="169787" y="75221"/>
                  </a:cubicBezTo>
                  <a:lnTo>
                    <a:pt x="140690" y="75221"/>
                  </a:lnTo>
                  <a:cubicBezTo>
                    <a:pt x="137689" y="75221"/>
                    <a:pt x="135276" y="77635"/>
                    <a:pt x="135276" y="80636"/>
                  </a:cubicBezTo>
                  <a:lnTo>
                    <a:pt x="135276" y="83507"/>
                  </a:lnTo>
                  <a:lnTo>
                    <a:pt x="126077" y="83507"/>
                  </a:lnTo>
                  <a:cubicBezTo>
                    <a:pt x="123793" y="83507"/>
                    <a:pt x="121673" y="84551"/>
                    <a:pt x="120238" y="86345"/>
                  </a:cubicBezTo>
                  <a:lnTo>
                    <a:pt x="108723" y="101187"/>
                  </a:lnTo>
                  <a:lnTo>
                    <a:pt x="108723" y="67817"/>
                  </a:lnTo>
                  <a:cubicBezTo>
                    <a:pt x="108723" y="65011"/>
                    <a:pt x="106440" y="62728"/>
                    <a:pt x="103634" y="62728"/>
                  </a:cubicBezTo>
                  <a:lnTo>
                    <a:pt x="100927" y="62728"/>
                  </a:lnTo>
                  <a:lnTo>
                    <a:pt x="100927" y="39796"/>
                  </a:lnTo>
                  <a:cubicBezTo>
                    <a:pt x="100927" y="36860"/>
                    <a:pt x="103275" y="34512"/>
                    <a:pt x="106179" y="34512"/>
                  </a:cubicBezTo>
                  <a:lnTo>
                    <a:pt x="110387" y="34512"/>
                  </a:lnTo>
                  <a:lnTo>
                    <a:pt x="110387" y="51768"/>
                  </a:lnTo>
                  <a:cubicBezTo>
                    <a:pt x="110387" y="55682"/>
                    <a:pt x="113583" y="58879"/>
                    <a:pt x="117530" y="58879"/>
                  </a:cubicBezTo>
                  <a:lnTo>
                    <a:pt x="181204" y="58879"/>
                  </a:lnTo>
                  <a:cubicBezTo>
                    <a:pt x="185119" y="58879"/>
                    <a:pt x="188315" y="55682"/>
                    <a:pt x="188315" y="51768"/>
                  </a:cubicBezTo>
                  <a:lnTo>
                    <a:pt x="188315" y="7144"/>
                  </a:lnTo>
                  <a:cubicBezTo>
                    <a:pt x="188315" y="3197"/>
                    <a:pt x="185119" y="0"/>
                    <a:pt x="181204" y="0"/>
                  </a:cubicBezTo>
                  <a:lnTo>
                    <a:pt x="117530" y="0"/>
                  </a:lnTo>
                  <a:cubicBezTo>
                    <a:pt x="113583" y="0"/>
                    <a:pt x="110387" y="3197"/>
                    <a:pt x="110387" y="7144"/>
                  </a:cubicBezTo>
                  <a:lnTo>
                    <a:pt x="110387" y="28379"/>
                  </a:lnTo>
                  <a:lnTo>
                    <a:pt x="106179" y="28379"/>
                  </a:lnTo>
                  <a:cubicBezTo>
                    <a:pt x="102917" y="28379"/>
                    <a:pt x="99948" y="29782"/>
                    <a:pt x="97861" y="32033"/>
                  </a:cubicBezTo>
                  <a:cubicBezTo>
                    <a:pt x="95773" y="29782"/>
                    <a:pt x="92804" y="28379"/>
                    <a:pt x="89543" y="28379"/>
                  </a:cubicBezTo>
                  <a:lnTo>
                    <a:pt x="85335" y="28379"/>
                  </a:lnTo>
                  <a:lnTo>
                    <a:pt x="85335" y="7144"/>
                  </a:lnTo>
                  <a:cubicBezTo>
                    <a:pt x="85335" y="3197"/>
                    <a:pt x="82138" y="0"/>
                    <a:pt x="78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12" name="Google Shape;1012;p33"/>
            <p:cNvSpPr/>
            <p:nvPr/>
          </p:nvSpPr>
          <p:spPr>
            <a:xfrm>
              <a:off x="5414075" y="3373700"/>
              <a:ext cx="153325" cy="278925"/>
            </a:xfrm>
            <a:custGeom>
              <a:avLst/>
              <a:gdLst/>
              <a:ahLst/>
              <a:cxnLst/>
              <a:rect l="l" t="t" r="r" b="b"/>
              <a:pathLst>
                <a:path w="6133" h="11157" extrusionOk="0">
                  <a:moveTo>
                    <a:pt x="3067" y="0"/>
                  </a:moveTo>
                  <a:cubicBezTo>
                    <a:pt x="1370" y="0"/>
                    <a:pt x="0" y="1370"/>
                    <a:pt x="0" y="3067"/>
                  </a:cubicBezTo>
                  <a:lnTo>
                    <a:pt x="0" y="8090"/>
                  </a:lnTo>
                  <a:cubicBezTo>
                    <a:pt x="0" y="9786"/>
                    <a:pt x="1370" y="11156"/>
                    <a:pt x="3067" y="11156"/>
                  </a:cubicBezTo>
                  <a:cubicBezTo>
                    <a:pt x="4763" y="11156"/>
                    <a:pt x="6133" y="9786"/>
                    <a:pt x="6133" y="8090"/>
                  </a:cubicBezTo>
                  <a:lnTo>
                    <a:pt x="6133" y="3067"/>
                  </a:lnTo>
                  <a:cubicBezTo>
                    <a:pt x="6133" y="1370"/>
                    <a:pt x="4763" y="0"/>
                    <a:pt x="30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13" name="Google Shape;1013;p33"/>
            <p:cNvSpPr/>
            <p:nvPr/>
          </p:nvSpPr>
          <p:spPr>
            <a:xfrm>
              <a:off x="5968600" y="3248100"/>
              <a:ext cx="238975" cy="224300"/>
            </a:xfrm>
            <a:custGeom>
              <a:avLst/>
              <a:gdLst/>
              <a:ahLst/>
              <a:cxnLst/>
              <a:rect l="l" t="t" r="r" b="b"/>
              <a:pathLst>
                <a:path w="9559" h="8972" extrusionOk="0">
                  <a:moveTo>
                    <a:pt x="3361" y="1"/>
                  </a:moveTo>
                  <a:cubicBezTo>
                    <a:pt x="2578" y="1"/>
                    <a:pt x="1795" y="294"/>
                    <a:pt x="1208" y="882"/>
                  </a:cubicBezTo>
                  <a:cubicBezTo>
                    <a:pt x="1" y="2089"/>
                    <a:pt x="1" y="4013"/>
                    <a:pt x="1208" y="5220"/>
                  </a:cubicBezTo>
                  <a:lnTo>
                    <a:pt x="4046" y="8091"/>
                  </a:lnTo>
                  <a:cubicBezTo>
                    <a:pt x="4649" y="8678"/>
                    <a:pt x="5432" y="8971"/>
                    <a:pt x="6215" y="8971"/>
                  </a:cubicBezTo>
                  <a:cubicBezTo>
                    <a:pt x="6998" y="8971"/>
                    <a:pt x="7781" y="8678"/>
                    <a:pt x="8384" y="8091"/>
                  </a:cubicBezTo>
                  <a:cubicBezTo>
                    <a:pt x="9558" y="6884"/>
                    <a:pt x="9558" y="4959"/>
                    <a:pt x="8384" y="3752"/>
                  </a:cubicBezTo>
                  <a:lnTo>
                    <a:pt x="5514" y="882"/>
                  </a:lnTo>
                  <a:cubicBezTo>
                    <a:pt x="4926" y="294"/>
                    <a:pt x="4144" y="1"/>
                    <a:pt x="33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14" name="Google Shape;1014;p33"/>
            <p:cNvSpPr/>
            <p:nvPr/>
          </p:nvSpPr>
          <p:spPr>
            <a:xfrm>
              <a:off x="4773900" y="3248100"/>
              <a:ext cx="238975" cy="224300"/>
            </a:xfrm>
            <a:custGeom>
              <a:avLst/>
              <a:gdLst/>
              <a:ahLst/>
              <a:cxnLst/>
              <a:rect l="l" t="t" r="r" b="b"/>
              <a:pathLst>
                <a:path w="9559" h="8972" extrusionOk="0">
                  <a:moveTo>
                    <a:pt x="6215" y="1"/>
                  </a:moveTo>
                  <a:cubicBezTo>
                    <a:pt x="5432" y="1"/>
                    <a:pt x="4649" y="294"/>
                    <a:pt x="4046" y="882"/>
                  </a:cubicBezTo>
                  <a:lnTo>
                    <a:pt x="1208" y="3752"/>
                  </a:lnTo>
                  <a:cubicBezTo>
                    <a:pt x="1" y="4959"/>
                    <a:pt x="1" y="6884"/>
                    <a:pt x="1208" y="8091"/>
                  </a:cubicBezTo>
                  <a:cubicBezTo>
                    <a:pt x="1795" y="8678"/>
                    <a:pt x="2578" y="8971"/>
                    <a:pt x="3361" y="8971"/>
                  </a:cubicBezTo>
                  <a:cubicBezTo>
                    <a:pt x="4143" y="8971"/>
                    <a:pt x="4926" y="8678"/>
                    <a:pt x="5513" y="8091"/>
                  </a:cubicBezTo>
                  <a:lnTo>
                    <a:pt x="8384" y="5220"/>
                  </a:lnTo>
                  <a:cubicBezTo>
                    <a:pt x="9558" y="4013"/>
                    <a:pt x="9558" y="2089"/>
                    <a:pt x="8384" y="882"/>
                  </a:cubicBezTo>
                  <a:cubicBezTo>
                    <a:pt x="7781" y="294"/>
                    <a:pt x="6998" y="1"/>
                    <a:pt x="6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15" name="Google Shape;1015;p33"/>
            <p:cNvSpPr/>
            <p:nvPr/>
          </p:nvSpPr>
          <p:spPr>
            <a:xfrm>
              <a:off x="2033025" y="3373700"/>
              <a:ext cx="153325" cy="278925"/>
            </a:xfrm>
            <a:custGeom>
              <a:avLst/>
              <a:gdLst/>
              <a:ahLst/>
              <a:cxnLst/>
              <a:rect l="l" t="t" r="r" b="b"/>
              <a:pathLst>
                <a:path w="6133" h="11157" extrusionOk="0">
                  <a:moveTo>
                    <a:pt x="3067" y="0"/>
                  </a:moveTo>
                  <a:cubicBezTo>
                    <a:pt x="1370" y="0"/>
                    <a:pt x="0" y="1370"/>
                    <a:pt x="0" y="3067"/>
                  </a:cubicBezTo>
                  <a:lnTo>
                    <a:pt x="0" y="8090"/>
                  </a:lnTo>
                  <a:cubicBezTo>
                    <a:pt x="0" y="9786"/>
                    <a:pt x="1370" y="11156"/>
                    <a:pt x="3067" y="11156"/>
                  </a:cubicBezTo>
                  <a:cubicBezTo>
                    <a:pt x="4763" y="11156"/>
                    <a:pt x="6133" y="9786"/>
                    <a:pt x="6133" y="8090"/>
                  </a:cubicBezTo>
                  <a:lnTo>
                    <a:pt x="6133" y="3067"/>
                  </a:lnTo>
                  <a:cubicBezTo>
                    <a:pt x="6133" y="1370"/>
                    <a:pt x="4763" y="0"/>
                    <a:pt x="30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16" name="Google Shape;1016;p33"/>
            <p:cNvSpPr/>
            <p:nvPr/>
          </p:nvSpPr>
          <p:spPr>
            <a:xfrm>
              <a:off x="1392850" y="3248100"/>
              <a:ext cx="238975" cy="224300"/>
            </a:xfrm>
            <a:custGeom>
              <a:avLst/>
              <a:gdLst/>
              <a:ahLst/>
              <a:cxnLst/>
              <a:rect l="l" t="t" r="r" b="b"/>
              <a:pathLst>
                <a:path w="9559" h="8972" extrusionOk="0">
                  <a:moveTo>
                    <a:pt x="6199" y="1"/>
                  </a:moveTo>
                  <a:cubicBezTo>
                    <a:pt x="5416" y="1"/>
                    <a:pt x="4633" y="294"/>
                    <a:pt x="4046" y="882"/>
                  </a:cubicBezTo>
                  <a:lnTo>
                    <a:pt x="1175" y="3752"/>
                  </a:lnTo>
                  <a:cubicBezTo>
                    <a:pt x="1" y="4959"/>
                    <a:pt x="1" y="6884"/>
                    <a:pt x="1175" y="8091"/>
                  </a:cubicBezTo>
                  <a:cubicBezTo>
                    <a:pt x="1779" y="8678"/>
                    <a:pt x="2561" y="8971"/>
                    <a:pt x="3344" y="8971"/>
                  </a:cubicBezTo>
                  <a:cubicBezTo>
                    <a:pt x="4127" y="8971"/>
                    <a:pt x="4910" y="8678"/>
                    <a:pt x="5513" y="8091"/>
                  </a:cubicBezTo>
                  <a:lnTo>
                    <a:pt x="8351" y="5220"/>
                  </a:lnTo>
                  <a:cubicBezTo>
                    <a:pt x="9558" y="4013"/>
                    <a:pt x="9558" y="2089"/>
                    <a:pt x="8351" y="882"/>
                  </a:cubicBezTo>
                  <a:cubicBezTo>
                    <a:pt x="7764" y="294"/>
                    <a:pt x="6981" y="1"/>
                    <a:pt x="61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17" name="Google Shape;1017;p33"/>
            <p:cNvSpPr/>
            <p:nvPr/>
          </p:nvSpPr>
          <p:spPr>
            <a:xfrm>
              <a:off x="2587550" y="3248100"/>
              <a:ext cx="238975" cy="224300"/>
            </a:xfrm>
            <a:custGeom>
              <a:avLst/>
              <a:gdLst/>
              <a:ahLst/>
              <a:cxnLst/>
              <a:rect l="l" t="t" r="r" b="b"/>
              <a:pathLst>
                <a:path w="9559" h="8972" extrusionOk="0">
                  <a:moveTo>
                    <a:pt x="3344" y="1"/>
                  </a:moveTo>
                  <a:cubicBezTo>
                    <a:pt x="2561" y="1"/>
                    <a:pt x="1779" y="294"/>
                    <a:pt x="1175" y="882"/>
                  </a:cubicBezTo>
                  <a:cubicBezTo>
                    <a:pt x="1" y="2089"/>
                    <a:pt x="1" y="4013"/>
                    <a:pt x="1175" y="5220"/>
                  </a:cubicBezTo>
                  <a:lnTo>
                    <a:pt x="4046" y="8091"/>
                  </a:lnTo>
                  <a:cubicBezTo>
                    <a:pt x="4649" y="8678"/>
                    <a:pt x="5432" y="8971"/>
                    <a:pt x="6211" y="8971"/>
                  </a:cubicBezTo>
                  <a:cubicBezTo>
                    <a:pt x="6990" y="8971"/>
                    <a:pt x="7764" y="8678"/>
                    <a:pt x="8352" y="8091"/>
                  </a:cubicBezTo>
                  <a:cubicBezTo>
                    <a:pt x="9558" y="6884"/>
                    <a:pt x="9558" y="4959"/>
                    <a:pt x="8352" y="3752"/>
                  </a:cubicBezTo>
                  <a:lnTo>
                    <a:pt x="5514" y="882"/>
                  </a:lnTo>
                  <a:cubicBezTo>
                    <a:pt x="4910" y="294"/>
                    <a:pt x="4127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18" name="Google Shape;1018;p33"/>
          <p:cNvGrpSpPr/>
          <p:nvPr/>
        </p:nvGrpSpPr>
        <p:grpSpPr>
          <a:xfrm>
            <a:off x="2691725" y="1365219"/>
            <a:ext cx="1772420" cy="3224094"/>
            <a:chOff x="2691725" y="1365219"/>
            <a:chExt cx="1772420" cy="3224094"/>
          </a:xfrm>
        </p:grpSpPr>
        <p:grpSp>
          <p:nvGrpSpPr>
            <p:cNvPr id="1019" name="Google Shape;1019;p33"/>
            <p:cNvGrpSpPr/>
            <p:nvPr/>
          </p:nvGrpSpPr>
          <p:grpSpPr>
            <a:xfrm>
              <a:off x="2691725" y="3725313"/>
              <a:ext cx="1772410" cy="864000"/>
              <a:chOff x="2608950" y="3504550"/>
              <a:chExt cx="1772410" cy="864000"/>
            </a:xfrm>
          </p:grpSpPr>
          <p:sp>
            <p:nvSpPr>
              <p:cNvPr id="1020" name="Google Shape;1020;p33"/>
              <p:cNvSpPr txBox="1"/>
              <p:nvPr/>
            </p:nvSpPr>
            <p:spPr>
              <a:xfrm>
                <a:off x="2608960" y="3504550"/>
                <a:ext cx="1772400" cy="43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Jupiter</a:t>
                </a:r>
                <a:endParaRPr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021" name="Google Shape;1021;p33"/>
              <p:cNvSpPr txBox="1"/>
              <p:nvPr/>
            </p:nvSpPr>
            <p:spPr>
              <a:xfrm>
                <a:off x="2608950" y="3936550"/>
                <a:ext cx="1772400" cy="43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the biggest planet in the Solar System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22" name="Google Shape;1022;p33"/>
            <p:cNvSpPr txBox="1"/>
            <p:nvPr/>
          </p:nvSpPr>
          <p:spPr>
            <a:xfrm>
              <a:off x="2691745" y="1365219"/>
              <a:ext cx="17724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Type B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023" name="Google Shape;1023;p33"/>
          <p:cNvGrpSpPr/>
          <p:nvPr/>
        </p:nvGrpSpPr>
        <p:grpSpPr>
          <a:xfrm>
            <a:off x="703613" y="1365213"/>
            <a:ext cx="1772413" cy="3224109"/>
            <a:chOff x="703613" y="1365213"/>
            <a:chExt cx="1772413" cy="3224109"/>
          </a:xfrm>
        </p:grpSpPr>
        <p:grpSp>
          <p:nvGrpSpPr>
            <p:cNvPr id="1024" name="Google Shape;1024;p33"/>
            <p:cNvGrpSpPr/>
            <p:nvPr/>
          </p:nvGrpSpPr>
          <p:grpSpPr>
            <a:xfrm>
              <a:off x="703613" y="3725317"/>
              <a:ext cx="1772413" cy="864004"/>
              <a:chOff x="464325" y="3784995"/>
              <a:chExt cx="1772413" cy="864004"/>
            </a:xfrm>
          </p:grpSpPr>
          <p:sp>
            <p:nvSpPr>
              <p:cNvPr id="1025" name="Google Shape;1025;p33"/>
              <p:cNvSpPr txBox="1"/>
              <p:nvPr/>
            </p:nvSpPr>
            <p:spPr>
              <a:xfrm>
                <a:off x="464338" y="3784995"/>
                <a:ext cx="1772400" cy="43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  <a:endParaRPr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026" name="Google Shape;1026;p33"/>
              <p:cNvSpPr txBox="1"/>
              <p:nvPr/>
            </p:nvSpPr>
            <p:spPr>
              <a:xfrm>
                <a:off x="464325" y="4216999"/>
                <a:ext cx="1772400" cy="43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is the second planet from the Sun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27" name="Google Shape;1027;p33"/>
            <p:cNvSpPr txBox="1"/>
            <p:nvPr/>
          </p:nvSpPr>
          <p:spPr>
            <a:xfrm>
              <a:off x="703623" y="1365213"/>
              <a:ext cx="17724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Type A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028" name="Google Shape;1028;p33"/>
          <p:cNvGrpSpPr/>
          <p:nvPr/>
        </p:nvGrpSpPr>
        <p:grpSpPr>
          <a:xfrm>
            <a:off x="6957473" y="2021925"/>
            <a:ext cx="1120994" cy="1694700"/>
            <a:chOff x="6957473" y="2021925"/>
            <a:chExt cx="1120994" cy="1694700"/>
          </a:xfrm>
        </p:grpSpPr>
        <p:cxnSp>
          <p:nvCxnSpPr>
            <p:cNvPr id="1029" name="Google Shape;1029;p33"/>
            <p:cNvCxnSpPr/>
            <p:nvPr/>
          </p:nvCxnSpPr>
          <p:spPr>
            <a:xfrm rot="10800000">
              <a:off x="7554188" y="2021925"/>
              <a:ext cx="0" cy="169470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dot"/>
              <a:round/>
              <a:headEnd type="oval" w="med" len="med"/>
              <a:tailEnd type="oval" w="med" len="med"/>
            </a:ln>
          </p:spPr>
        </p:cxnSp>
        <p:sp>
          <p:nvSpPr>
            <p:cNvPr id="1030" name="Google Shape;1030;p33"/>
            <p:cNvSpPr/>
            <p:nvPr/>
          </p:nvSpPr>
          <p:spPr>
            <a:xfrm>
              <a:off x="6957473" y="2403304"/>
              <a:ext cx="1120994" cy="93192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1" name="Google Shape;1031;p33"/>
          <p:cNvGrpSpPr/>
          <p:nvPr/>
        </p:nvGrpSpPr>
        <p:grpSpPr>
          <a:xfrm>
            <a:off x="7351639" y="2589747"/>
            <a:ext cx="478079" cy="478079"/>
            <a:chOff x="1190625" y="238125"/>
            <a:chExt cx="5219200" cy="5219200"/>
          </a:xfrm>
        </p:grpSpPr>
        <p:sp>
          <p:nvSpPr>
            <p:cNvPr id="1032" name="Google Shape;1032;p33"/>
            <p:cNvSpPr/>
            <p:nvPr/>
          </p:nvSpPr>
          <p:spPr>
            <a:xfrm>
              <a:off x="1190625" y="238125"/>
              <a:ext cx="4882400" cy="5219200"/>
            </a:xfrm>
            <a:custGeom>
              <a:avLst/>
              <a:gdLst/>
              <a:ahLst/>
              <a:cxnLst/>
              <a:rect l="l" t="t" r="r" b="b"/>
              <a:pathLst>
                <a:path w="195296" h="208768" extrusionOk="0">
                  <a:moveTo>
                    <a:pt x="36697" y="8155"/>
                  </a:moveTo>
                  <a:cubicBezTo>
                    <a:pt x="38948" y="8155"/>
                    <a:pt x="40775" y="9982"/>
                    <a:pt x="40775" y="12232"/>
                  </a:cubicBezTo>
                  <a:lnTo>
                    <a:pt x="40775" y="16310"/>
                  </a:lnTo>
                  <a:lnTo>
                    <a:pt x="32620" y="16310"/>
                  </a:lnTo>
                  <a:lnTo>
                    <a:pt x="32620" y="12232"/>
                  </a:lnTo>
                  <a:cubicBezTo>
                    <a:pt x="32620" y="9982"/>
                    <a:pt x="34447" y="8155"/>
                    <a:pt x="36697" y="8155"/>
                  </a:cubicBezTo>
                  <a:close/>
                  <a:moveTo>
                    <a:pt x="57411" y="24465"/>
                  </a:moveTo>
                  <a:lnTo>
                    <a:pt x="49908" y="51376"/>
                  </a:lnTo>
                  <a:lnTo>
                    <a:pt x="23486" y="51376"/>
                  </a:lnTo>
                  <a:lnTo>
                    <a:pt x="15984" y="24465"/>
                  </a:lnTo>
                  <a:lnTo>
                    <a:pt x="32620" y="24465"/>
                  </a:lnTo>
                  <a:lnTo>
                    <a:pt x="32620" y="39144"/>
                  </a:lnTo>
                  <a:cubicBezTo>
                    <a:pt x="32620" y="41395"/>
                    <a:pt x="34447" y="43221"/>
                    <a:pt x="36697" y="43221"/>
                  </a:cubicBezTo>
                  <a:cubicBezTo>
                    <a:pt x="38948" y="43221"/>
                    <a:pt x="40775" y="41395"/>
                    <a:pt x="40775" y="39144"/>
                  </a:cubicBezTo>
                  <a:lnTo>
                    <a:pt x="40775" y="24465"/>
                  </a:lnTo>
                  <a:close/>
                  <a:moveTo>
                    <a:pt x="48930" y="59531"/>
                  </a:moveTo>
                  <a:lnTo>
                    <a:pt x="48930" y="67686"/>
                  </a:lnTo>
                  <a:lnTo>
                    <a:pt x="24465" y="67686"/>
                  </a:lnTo>
                  <a:lnTo>
                    <a:pt x="24465" y="59531"/>
                  </a:lnTo>
                  <a:close/>
                  <a:moveTo>
                    <a:pt x="53007" y="75841"/>
                  </a:moveTo>
                  <a:lnTo>
                    <a:pt x="53007" y="88074"/>
                  </a:lnTo>
                  <a:lnTo>
                    <a:pt x="20387" y="88074"/>
                  </a:lnTo>
                  <a:lnTo>
                    <a:pt x="20387" y="75841"/>
                  </a:lnTo>
                  <a:close/>
                  <a:moveTo>
                    <a:pt x="24465" y="163915"/>
                  </a:moveTo>
                  <a:lnTo>
                    <a:pt x="24465" y="200612"/>
                  </a:lnTo>
                  <a:lnTo>
                    <a:pt x="8155" y="200612"/>
                  </a:lnTo>
                  <a:lnTo>
                    <a:pt x="8155" y="163915"/>
                  </a:lnTo>
                  <a:close/>
                  <a:moveTo>
                    <a:pt x="48930" y="96229"/>
                  </a:moveTo>
                  <a:lnTo>
                    <a:pt x="48930" y="155760"/>
                  </a:lnTo>
                  <a:lnTo>
                    <a:pt x="44852" y="155760"/>
                  </a:lnTo>
                  <a:cubicBezTo>
                    <a:pt x="42602" y="155760"/>
                    <a:pt x="40775" y="157587"/>
                    <a:pt x="40775" y="159837"/>
                  </a:cubicBezTo>
                  <a:lnTo>
                    <a:pt x="40775" y="200612"/>
                  </a:lnTo>
                  <a:lnTo>
                    <a:pt x="32620" y="200612"/>
                  </a:lnTo>
                  <a:lnTo>
                    <a:pt x="32620" y="159837"/>
                  </a:lnTo>
                  <a:cubicBezTo>
                    <a:pt x="32620" y="157587"/>
                    <a:pt x="30793" y="155760"/>
                    <a:pt x="28542" y="155760"/>
                  </a:cubicBezTo>
                  <a:lnTo>
                    <a:pt x="24465" y="155760"/>
                  </a:lnTo>
                  <a:lnTo>
                    <a:pt x="24465" y="96229"/>
                  </a:lnTo>
                  <a:lnTo>
                    <a:pt x="32620" y="96229"/>
                  </a:lnTo>
                  <a:lnTo>
                    <a:pt x="32620" y="124771"/>
                  </a:lnTo>
                  <a:cubicBezTo>
                    <a:pt x="32620" y="127022"/>
                    <a:pt x="34447" y="128848"/>
                    <a:pt x="36697" y="128848"/>
                  </a:cubicBezTo>
                  <a:cubicBezTo>
                    <a:pt x="38948" y="128848"/>
                    <a:pt x="40775" y="127022"/>
                    <a:pt x="40775" y="124771"/>
                  </a:cubicBezTo>
                  <a:lnTo>
                    <a:pt x="40775" y="96229"/>
                  </a:lnTo>
                  <a:close/>
                  <a:moveTo>
                    <a:pt x="65240" y="163915"/>
                  </a:moveTo>
                  <a:lnTo>
                    <a:pt x="65240" y="200612"/>
                  </a:lnTo>
                  <a:lnTo>
                    <a:pt x="48930" y="200612"/>
                  </a:lnTo>
                  <a:lnTo>
                    <a:pt x="48930" y="163915"/>
                  </a:lnTo>
                  <a:close/>
                  <a:moveTo>
                    <a:pt x="36697" y="0"/>
                  </a:moveTo>
                  <a:cubicBezTo>
                    <a:pt x="29945" y="0"/>
                    <a:pt x="24465" y="5480"/>
                    <a:pt x="24465" y="12232"/>
                  </a:cubicBezTo>
                  <a:lnTo>
                    <a:pt x="24465" y="16310"/>
                  </a:lnTo>
                  <a:lnTo>
                    <a:pt x="10601" y="16310"/>
                  </a:lnTo>
                  <a:cubicBezTo>
                    <a:pt x="9329" y="16310"/>
                    <a:pt x="8122" y="16897"/>
                    <a:pt x="7339" y="17908"/>
                  </a:cubicBezTo>
                  <a:cubicBezTo>
                    <a:pt x="6589" y="18952"/>
                    <a:pt x="6328" y="20257"/>
                    <a:pt x="6687" y="21496"/>
                  </a:cubicBezTo>
                  <a:lnTo>
                    <a:pt x="16310" y="56008"/>
                  </a:lnTo>
                  <a:lnTo>
                    <a:pt x="16310" y="67686"/>
                  </a:lnTo>
                  <a:cubicBezTo>
                    <a:pt x="14059" y="67686"/>
                    <a:pt x="12232" y="69513"/>
                    <a:pt x="12232" y="71764"/>
                  </a:cubicBezTo>
                  <a:lnTo>
                    <a:pt x="12232" y="92151"/>
                  </a:lnTo>
                  <a:cubicBezTo>
                    <a:pt x="12232" y="94402"/>
                    <a:pt x="14059" y="96229"/>
                    <a:pt x="16310" y="96229"/>
                  </a:cubicBezTo>
                  <a:lnTo>
                    <a:pt x="16310" y="155760"/>
                  </a:lnTo>
                  <a:lnTo>
                    <a:pt x="4077" y="155760"/>
                  </a:lnTo>
                  <a:cubicBezTo>
                    <a:pt x="1827" y="155760"/>
                    <a:pt x="0" y="157587"/>
                    <a:pt x="0" y="159837"/>
                  </a:cubicBezTo>
                  <a:lnTo>
                    <a:pt x="0" y="204690"/>
                  </a:lnTo>
                  <a:cubicBezTo>
                    <a:pt x="0" y="206940"/>
                    <a:pt x="1827" y="208767"/>
                    <a:pt x="4077" y="208767"/>
                  </a:cubicBezTo>
                  <a:lnTo>
                    <a:pt x="188380" y="208767"/>
                  </a:lnTo>
                  <a:cubicBezTo>
                    <a:pt x="190630" y="208767"/>
                    <a:pt x="192457" y="206940"/>
                    <a:pt x="192457" y="204690"/>
                  </a:cubicBezTo>
                  <a:cubicBezTo>
                    <a:pt x="192457" y="202439"/>
                    <a:pt x="190630" y="200612"/>
                    <a:pt x="188380" y="200612"/>
                  </a:cubicBezTo>
                  <a:lnTo>
                    <a:pt x="185542" y="200612"/>
                  </a:lnTo>
                  <a:lnTo>
                    <a:pt x="185542" y="179866"/>
                  </a:lnTo>
                  <a:cubicBezTo>
                    <a:pt x="189815" y="175560"/>
                    <a:pt x="193697" y="171678"/>
                    <a:pt x="193697" y="171678"/>
                  </a:cubicBezTo>
                  <a:cubicBezTo>
                    <a:pt x="195295" y="170113"/>
                    <a:pt x="195295" y="167503"/>
                    <a:pt x="193697" y="165937"/>
                  </a:cubicBezTo>
                  <a:cubicBezTo>
                    <a:pt x="192914" y="165138"/>
                    <a:pt x="191870" y="164738"/>
                    <a:pt x="190826" y="164738"/>
                  </a:cubicBezTo>
                  <a:cubicBezTo>
                    <a:pt x="189782" y="164738"/>
                    <a:pt x="188739" y="165138"/>
                    <a:pt x="187956" y="165937"/>
                  </a:cubicBezTo>
                  <a:lnTo>
                    <a:pt x="168384" y="185509"/>
                  </a:lnTo>
                  <a:cubicBezTo>
                    <a:pt x="166785" y="187075"/>
                    <a:pt x="166785" y="189685"/>
                    <a:pt x="168384" y="191250"/>
                  </a:cubicBezTo>
                  <a:cubicBezTo>
                    <a:pt x="169134" y="192017"/>
                    <a:pt x="170194" y="192400"/>
                    <a:pt x="171254" y="192400"/>
                  </a:cubicBezTo>
                  <a:cubicBezTo>
                    <a:pt x="172314" y="192400"/>
                    <a:pt x="173375" y="192017"/>
                    <a:pt x="174125" y="191250"/>
                  </a:cubicBezTo>
                  <a:cubicBezTo>
                    <a:pt x="174157" y="191250"/>
                    <a:pt x="175462" y="189945"/>
                    <a:pt x="177387" y="188021"/>
                  </a:cubicBezTo>
                  <a:lnTo>
                    <a:pt x="177387" y="200612"/>
                  </a:lnTo>
                  <a:lnTo>
                    <a:pt x="159022" y="200612"/>
                  </a:lnTo>
                  <a:lnTo>
                    <a:pt x="159022" y="179866"/>
                  </a:lnTo>
                  <a:lnTo>
                    <a:pt x="167209" y="171678"/>
                  </a:lnTo>
                  <a:cubicBezTo>
                    <a:pt x="168808" y="170113"/>
                    <a:pt x="168808" y="167503"/>
                    <a:pt x="167209" y="165937"/>
                  </a:cubicBezTo>
                  <a:cubicBezTo>
                    <a:pt x="166410" y="165138"/>
                    <a:pt x="165366" y="164738"/>
                    <a:pt x="164323" y="164738"/>
                  </a:cubicBezTo>
                  <a:cubicBezTo>
                    <a:pt x="163279" y="164738"/>
                    <a:pt x="162235" y="165138"/>
                    <a:pt x="161436" y="165937"/>
                  </a:cubicBezTo>
                  <a:lnTo>
                    <a:pt x="141864" y="185509"/>
                  </a:lnTo>
                  <a:cubicBezTo>
                    <a:pt x="140265" y="187075"/>
                    <a:pt x="140265" y="189685"/>
                    <a:pt x="141864" y="191250"/>
                  </a:cubicBezTo>
                  <a:cubicBezTo>
                    <a:pt x="142622" y="192009"/>
                    <a:pt x="143688" y="192400"/>
                    <a:pt x="144760" y="192400"/>
                  </a:cubicBezTo>
                  <a:cubicBezTo>
                    <a:pt x="145809" y="192400"/>
                    <a:pt x="146863" y="192025"/>
                    <a:pt x="147638" y="191250"/>
                  </a:cubicBezTo>
                  <a:lnTo>
                    <a:pt x="150867" y="188021"/>
                  </a:lnTo>
                  <a:lnTo>
                    <a:pt x="150867" y="200612"/>
                  </a:lnTo>
                  <a:lnTo>
                    <a:pt x="132502" y="200612"/>
                  </a:lnTo>
                  <a:lnTo>
                    <a:pt x="132502" y="179866"/>
                  </a:lnTo>
                  <a:lnTo>
                    <a:pt x="140689" y="171678"/>
                  </a:lnTo>
                  <a:cubicBezTo>
                    <a:pt x="142288" y="170113"/>
                    <a:pt x="142288" y="167503"/>
                    <a:pt x="140689" y="165937"/>
                  </a:cubicBezTo>
                  <a:cubicBezTo>
                    <a:pt x="139907" y="165138"/>
                    <a:pt x="138863" y="164738"/>
                    <a:pt x="137819" y="164738"/>
                  </a:cubicBezTo>
                  <a:cubicBezTo>
                    <a:pt x="136775" y="164738"/>
                    <a:pt x="135731" y="165138"/>
                    <a:pt x="134948" y="165937"/>
                  </a:cubicBezTo>
                  <a:lnTo>
                    <a:pt x="115376" y="185509"/>
                  </a:lnTo>
                  <a:cubicBezTo>
                    <a:pt x="113778" y="187075"/>
                    <a:pt x="113778" y="189685"/>
                    <a:pt x="115376" y="191250"/>
                  </a:cubicBezTo>
                  <a:cubicBezTo>
                    <a:pt x="116118" y="192009"/>
                    <a:pt x="117185" y="192400"/>
                    <a:pt x="118256" y="192400"/>
                  </a:cubicBezTo>
                  <a:cubicBezTo>
                    <a:pt x="119305" y="192400"/>
                    <a:pt x="120359" y="192025"/>
                    <a:pt x="121118" y="191250"/>
                  </a:cubicBezTo>
                  <a:lnTo>
                    <a:pt x="124347" y="188021"/>
                  </a:lnTo>
                  <a:lnTo>
                    <a:pt x="124347" y="200612"/>
                  </a:lnTo>
                  <a:lnTo>
                    <a:pt x="106015" y="200612"/>
                  </a:lnTo>
                  <a:lnTo>
                    <a:pt x="106015" y="179866"/>
                  </a:lnTo>
                  <a:lnTo>
                    <a:pt x="114202" y="171678"/>
                  </a:lnTo>
                  <a:cubicBezTo>
                    <a:pt x="115801" y="170113"/>
                    <a:pt x="115801" y="167503"/>
                    <a:pt x="114202" y="165937"/>
                  </a:cubicBezTo>
                  <a:cubicBezTo>
                    <a:pt x="113403" y="165138"/>
                    <a:pt x="112359" y="164738"/>
                    <a:pt x="111315" y="164738"/>
                  </a:cubicBezTo>
                  <a:cubicBezTo>
                    <a:pt x="110271" y="164738"/>
                    <a:pt x="109228" y="165138"/>
                    <a:pt x="108428" y="165937"/>
                  </a:cubicBezTo>
                  <a:lnTo>
                    <a:pt x="88857" y="185509"/>
                  </a:lnTo>
                  <a:cubicBezTo>
                    <a:pt x="87258" y="187075"/>
                    <a:pt x="87258" y="189685"/>
                    <a:pt x="88857" y="191250"/>
                  </a:cubicBezTo>
                  <a:cubicBezTo>
                    <a:pt x="89611" y="192021"/>
                    <a:pt x="90670" y="192412"/>
                    <a:pt x="91736" y="192412"/>
                  </a:cubicBezTo>
                  <a:cubicBezTo>
                    <a:pt x="92790" y="192412"/>
                    <a:pt x="93851" y="192029"/>
                    <a:pt x="94630" y="191250"/>
                  </a:cubicBezTo>
                  <a:lnTo>
                    <a:pt x="97860" y="188021"/>
                  </a:lnTo>
                  <a:lnTo>
                    <a:pt x="97860" y="200612"/>
                  </a:lnTo>
                  <a:lnTo>
                    <a:pt x="73395" y="200612"/>
                  </a:lnTo>
                  <a:lnTo>
                    <a:pt x="73395" y="159837"/>
                  </a:lnTo>
                  <a:cubicBezTo>
                    <a:pt x="73395" y="157587"/>
                    <a:pt x="71568" y="155760"/>
                    <a:pt x="69317" y="155760"/>
                  </a:cubicBezTo>
                  <a:lnTo>
                    <a:pt x="57085" y="155760"/>
                  </a:lnTo>
                  <a:lnTo>
                    <a:pt x="57085" y="96229"/>
                  </a:lnTo>
                  <a:cubicBezTo>
                    <a:pt x="59336" y="96229"/>
                    <a:pt x="61162" y="94402"/>
                    <a:pt x="61162" y="92151"/>
                  </a:cubicBezTo>
                  <a:lnTo>
                    <a:pt x="61162" y="71764"/>
                  </a:lnTo>
                  <a:cubicBezTo>
                    <a:pt x="61162" y="69513"/>
                    <a:pt x="59336" y="67686"/>
                    <a:pt x="57085" y="67686"/>
                  </a:cubicBezTo>
                  <a:lnTo>
                    <a:pt x="57085" y="56008"/>
                  </a:lnTo>
                  <a:lnTo>
                    <a:pt x="66708" y="21496"/>
                  </a:lnTo>
                  <a:cubicBezTo>
                    <a:pt x="67066" y="20257"/>
                    <a:pt x="66805" y="18952"/>
                    <a:pt x="66055" y="17908"/>
                  </a:cubicBezTo>
                  <a:cubicBezTo>
                    <a:pt x="65272" y="16897"/>
                    <a:pt x="64065" y="16310"/>
                    <a:pt x="62793" y="16310"/>
                  </a:cubicBezTo>
                  <a:lnTo>
                    <a:pt x="48930" y="16310"/>
                  </a:lnTo>
                  <a:lnTo>
                    <a:pt x="48930" y="12232"/>
                  </a:lnTo>
                  <a:cubicBezTo>
                    <a:pt x="48930" y="5480"/>
                    <a:pt x="43450" y="0"/>
                    <a:pt x="36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33" name="Google Shape;1033;p33"/>
            <p:cNvSpPr/>
            <p:nvPr/>
          </p:nvSpPr>
          <p:spPr>
            <a:xfrm>
              <a:off x="6205925" y="5253425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0"/>
                  </a:moveTo>
                  <a:cubicBezTo>
                    <a:pt x="1827" y="0"/>
                    <a:pt x="0" y="1827"/>
                    <a:pt x="0" y="4078"/>
                  </a:cubicBezTo>
                  <a:cubicBezTo>
                    <a:pt x="0" y="6328"/>
                    <a:pt x="1827" y="8155"/>
                    <a:pt x="4078" y="8155"/>
                  </a:cubicBezTo>
                  <a:cubicBezTo>
                    <a:pt x="6328" y="8155"/>
                    <a:pt x="8155" y="6328"/>
                    <a:pt x="8155" y="4078"/>
                  </a:cubicBezTo>
                  <a:cubicBezTo>
                    <a:pt x="8155" y="1827"/>
                    <a:pt x="6328" y="0"/>
                    <a:pt x="40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34" name="Google Shape;1034;p33"/>
            <p:cNvSpPr/>
            <p:nvPr/>
          </p:nvSpPr>
          <p:spPr>
            <a:xfrm>
              <a:off x="2006100" y="3663200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0"/>
                  </a:moveTo>
                  <a:cubicBezTo>
                    <a:pt x="1828" y="0"/>
                    <a:pt x="1" y="1827"/>
                    <a:pt x="1" y="4078"/>
                  </a:cubicBezTo>
                  <a:cubicBezTo>
                    <a:pt x="1" y="6329"/>
                    <a:pt x="1828" y="8155"/>
                    <a:pt x="4078" y="8155"/>
                  </a:cubicBezTo>
                  <a:cubicBezTo>
                    <a:pt x="6329" y="8155"/>
                    <a:pt x="8156" y="6329"/>
                    <a:pt x="8156" y="4078"/>
                  </a:cubicBezTo>
                  <a:cubicBezTo>
                    <a:pt x="8156" y="1827"/>
                    <a:pt x="6329" y="0"/>
                    <a:pt x="40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35" name="Google Shape;1035;p33"/>
          <p:cNvGrpSpPr/>
          <p:nvPr/>
        </p:nvGrpSpPr>
        <p:grpSpPr>
          <a:xfrm>
            <a:off x="6667988" y="1365219"/>
            <a:ext cx="1772410" cy="3224094"/>
            <a:chOff x="6667988" y="1365219"/>
            <a:chExt cx="1772410" cy="3224094"/>
          </a:xfrm>
        </p:grpSpPr>
        <p:grpSp>
          <p:nvGrpSpPr>
            <p:cNvPr id="1036" name="Google Shape;1036;p33"/>
            <p:cNvGrpSpPr/>
            <p:nvPr/>
          </p:nvGrpSpPr>
          <p:grpSpPr>
            <a:xfrm>
              <a:off x="6667988" y="3725313"/>
              <a:ext cx="1772410" cy="864000"/>
              <a:chOff x="6923550" y="3504550"/>
              <a:chExt cx="1772410" cy="864000"/>
            </a:xfrm>
          </p:grpSpPr>
          <p:sp>
            <p:nvSpPr>
              <p:cNvPr id="1037" name="Google Shape;1037;p33"/>
              <p:cNvSpPr txBox="1"/>
              <p:nvPr/>
            </p:nvSpPr>
            <p:spPr>
              <a:xfrm>
                <a:off x="6923560" y="3504550"/>
                <a:ext cx="1772400" cy="43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038" name="Google Shape;1038;p33"/>
              <p:cNvSpPr txBox="1"/>
              <p:nvPr/>
            </p:nvSpPr>
            <p:spPr>
              <a:xfrm>
                <a:off x="6923550" y="3936550"/>
                <a:ext cx="1772400" cy="43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a gas giant and has several rings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39" name="Google Shape;1039;p33"/>
            <p:cNvSpPr txBox="1"/>
            <p:nvPr/>
          </p:nvSpPr>
          <p:spPr>
            <a:xfrm>
              <a:off x="6667995" y="1365219"/>
              <a:ext cx="17724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Type D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4" name="Google Shape;1044;p34"/>
          <p:cNvGrpSpPr/>
          <p:nvPr/>
        </p:nvGrpSpPr>
        <p:grpSpPr>
          <a:xfrm>
            <a:off x="3015176" y="1270867"/>
            <a:ext cx="3111219" cy="3177400"/>
            <a:chOff x="3015176" y="1270867"/>
            <a:chExt cx="3111219" cy="3177400"/>
          </a:xfrm>
        </p:grpSpPr>
        <p:sp>
          <p:nvSpPr>
            <p:cNvPr id="1045" name="Google Shape;1045;p34"/>
            <p:cNvSpPr/>
            <p:nvPr/>
          </p:nvSpPr>
          <p:spPr>
            <a:xfrm>
              <a:off x="3580888" y="1888400"/>
              <a:ext cx="1951800" cy="19518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046" name="Google Shape;1046;p34"/>
            <p:cNvSpPr/>
            <p:nvPr/>
          </p:nvSpPr>
          <p:spPr>
            <a:xfrm>
              <a:off x="3015176" y="2393604"/>
              <a:ext cx="1120994" cy="93192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3325476" y="3516342"/>
              <a:ext cx="1120994" cy="93192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4"/>
            <p:cNvSpPr/>
            <p:nvPr/>
          </p:nvSpPr>
          <p:spPr>
            <a:xfrm>
              <a:off x="4582101" y="3516342"/>
              <a:ext cx="1120994" cy="93192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4"/>
            <p:cNvSpPr/>
            <p:nvPr/>
          </p:nvSpPr>
          <p:spPr>
            <a:xfrm>
              <a:off x="3325476" y="1270867"/>
              <a:ext cx="1120994" cy="93192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4"/>
            <p:cNvSpPr/>
            <p:nvPr/>
          </p:nvSpPr>
          <p:spPr>
            <a:xfrm>
              <a:off x="4582101" y="1270867"/>
              <a:ext cx="1120994" cy="93192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4"/>
            <p:cNvSpPr/>
            <p:nvPr/>
          </p:nvSpPr>
          <p:spPr>
            <a:xfrm>
              <a:off x="5005401" y="2393604"/>
              <a:ext cx="1120994" cy="93192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2" name="Google Shape;1052;p34"/>
          <p:cNvGrpSpPr/>
          <p:nvPr/>
        </p:nvGrpSpPr>
        <p:grpSpPr>
          <a:xfrm>
            <a:off x="3325488" y="1450762"/>
            <a:ext cx="2562530" cy="2793026"/>
            <a:chOff x="3325488" y="1450762"/>
            <a:chExt cx="2562530" cy="2793026"/>
          </a:xfrm>
        </p:grpSpPr>
        <p:grpSp>
          <p:nvGrpSpPr>
            <p:cNvPr id="1053" name="Google Shape;1053;p34"/>
            <p:cNvGrpSpPr/>
            <p:nvPr/>
          </p:nvGrpSpPr>
          <p:grpSpPr>
            <a:xfrm>
              <a:off x="4920252" y="1460315"/>
              <a:ext cx="522964" cy="522964"/>
              <a:chOff x="1190625" y="238125"/>
              <a:chExt cx="5219200" cy="5219200"/>
            </a:xfrm>
          </p:grpSpPr>
          <p:sp>
            <p:nvSpPr>
              <p:cNvPr id="1054" name="Google Shape;1054;p34"/>
              <p:cNvSpPr/>
              <p:nvPr/>
            </p:nvSpPr>
            <p:spPr>
              <a:xfrm>
                <a:off x="1958000" y="3827125"/>
                <a:ext cx="872600" cy="852825"/>
              </a:xfrm>
              <a:custGeom>
                <a:avLst/>
                <a:gdLst/>
                <a:ahLst/>
                <a:cxnLst/>
                <a:rect l="l" t="t" r="r" b="b"/>
                <a:pathLst>
                  <a:path w="34904" h="34113" extrusionOk="0">
                    <a:moveTo>
                      <a:pt x="30451" y="0"/>
                    </a:moveTo>
                    <a:cubicBezTo>
                      <a:pt x="29407" y="0"/>
                      <a:pt x="28363" y="391"/>
                      <a:pt x="27564" y="1174"/>
                    </a:cubicBezTo>
                    <a:lnTo>
                      <a:pt x="1599" y="27140"/>
                    </a:lnTo>
                    <a:cubicBezTo>
                      <a:pt x="0" y="28738"/>
                      <a:pt x="0" y="31315"/>
                      <a:pt x="1599" y="32913"/>
                    </a:cubicBezTo>
                    <a:cubicBezTo>
                      <a:pt x="2398" y="33713"/>
                      <a:pt x="3442" y="34112"/>
                      <a:pt x="4486" y="34112"/>
                    </a:cubicBezTo>
                    <a:cubicBezTo>
                      <a:pt x="5529" y="34112"/>
                      <a:pt x="6573" y="33713"/>
                      <a:pt x="7372" y="32913"/>
                    </a:cubicBezTo>
                    <a:lnTo>
                      <a:pt x="33338" y="6948"/>
                    </a:lnTo>
                    <a:cubicBezTo>
                      <a:pt x="34904" y="5350"/>
                      <a:pt x="34904" y="2773"/>
                      <a:pt x="33338" y="1174"/>
                    </a:cubicBezTo>
                    <a:cubicBezTo>
                      <a:pt x="32539" y="391"/>
                      <a:pt x="31495" y="0"/>
                      <a:pt x="304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055" name="Google Shape;1055;p34"/>
              <p:cNvSpPr/>
              <p:nvPr/>
            </p:nvSpPr>
            <p:spPr>
              <a:xfrm>
                <a:off x="4769825" y="1015475"/>
                <a:ext cx="872600" cy="852850"/>
              </a:xfrm>
              <a:custGeom>
                <a:avLst/>
                <a:gdLst/>
                <a:ahLst/>
                <a:cxnLst/>
                <a:rect l="l" t="t" r="r" b="b"/>
                <a:pathLst>
                  <a:path w="34904" h="34114" extrusionOk="0">
                    <a:moveTo>
                      <a:pt x="30419" y="1"/>
                    </a:moveTo>
                    <a:cubicBezTo>
                      <a:pt x="29375" y="1"/>
                      <a:pt x="28331" y="400"/>
                      <a:pt x="27532" y="1200"/>
                    </a:cubicBezTo>
                    <a:lnTo>
                      <a:pt x="1566" y="27165"/>
                    </a:lnTo>
                    <a:cubicBezTo>
                      <a:pt x="1" y="28763"/>
                      <a:pt x="1" y="31340"/>
                      <a:pt x="1566" y="32939"/>
                    </a:cubicBezTo>
                    <a:cubicBezTo>
                      <a:pt x="2366" y="33722"/>
                      <a:pt x="3409" y="34113"/>
                      <a:pt x="4453" y="34113"/>
                    </a:cubicBezTo>
                    <a:cubicBezTo>
                      <a:pt x="5497" y="34113"/>
                      <a:pt x="6541" y="33722"/>
                      <a:pt x="7340" y="32939"/>
                    </a:cubicBezTo>
                    <a:lnTo>
                      <a:pt x="33305" y="6973"/>
                    </a:lnTo>
                    <a:cubicBezTo>
                      <a:pt x="34904" y="5375"/>
                      <a:pt x="34904" y="2798"/>
                      <a:pt x="33305" y="1200"/>
                    </a:cubicBezTo>
                    <a:cubicBezTo>
                      <a:pt x="32506" y="400"/>
                      <a:pt x="31462" y="1"/>
                      <a:pt x="304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056" name="Google Shape;1056;p34"/>
              <p:cNvSpPr/>
              <p:nvPr/>
            </p:nvSpPr>
            <p:spPr>
              <a:xfrm>
                <a:off x="1958000" y="1015475"/>
                <a:ext cx="872600" cy="852850"/>
              </a:xfrm>
              <a:custGeom>
                <a:avLst/>
                <a:gdLst/>
                <a:ahLst/>
                <a:cxnLst/>
                <a:rect l="l" t="t" r="r" b="b"/>
                <a:pathLst>
                  <a:path w="34904" h="34114" extrusionOk="0">
                    <a:moveTo>
                      <a:pt x="4486" y="1"/>
                    </a:moveTo>
                    <a:cubicBezTo>
                      <a:pt x="3442" y="1"/>
                      <a:pt x="2398" y="400"/>
                      <a:pt x="1599" y="1200"/>
                    </a:cubicBezTo>
                    <a:cubicBezTo>
                      <a:pt x="0" y="2798"/>
                      <a:pt x="0" y="5375"/>
                      <a:pt x="1599" y="6973"/>
                    </a:cubicBezTo>
                    <a:lnTo>
                      <a:pt x="27564" y="32939"/>
                    </a:lnTo>
                    <a:cubicBezTo>
                      <a:pt x="28363" y="33722"/>
                      <a:pt x="29407" y="34113"/>
                      <a:pt x="30451" y="34113"/>
                    </a:cubicBezTo>
                    <a:cubicBezTo>
                      <a:pt x="31495" y="34113"/>
                      <a:pt x="32539" y="33722"/>
                      <a:pt x="33338" y="32939"/>
                    </a:cubicBezTo>
                    <a:cubicBezTo>
                      <a:pt x="34904" y="31340"/>
                      <a:pt x="34904" y="28763"/>
                      <a:pt x="33338" y="27165"/>
                    </a:cubicBezTo>
                    <a:lnTo>
                      <a:pt x="7372" y="1200"/>
                    </a:lnTo>
                    <a:cubicBezTo>
                      <a:pt x="6573" y="400"/>
                      <a:pt x="5529" y="1"/>
                      <a:pt x="44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057" name="Google Shape;1057;p34"/>
              <p:cNvSpPr/>
              <p:nvPr/>
            </p:nvSpPr>
            <p:spPr>
              <a:xfrm>
                <a:off x="4769825" y="3827125"/>
                <a:ext cx="872600" cy="852825"/>
              </a:xfrm>
              <a:custGeom>
                <a:avLst/>
                <a:gdLst/>
                <a:ahLst/>
                <a:cxnLst/>
                <a:rect l="l" t="t" r="r" b="b"/>
                <a:pathLst>
                  <a:path w="34904" h="34113" extrusionOk="0">
                    <a:moveTo>
                      <a:pt x="4453" y="0"/>
                    </a:moveTo>
                    <a:cubicBezTo>
                      <a:pt x="3409" y="0"/>
                      <a:pt x="2366" y="391"/>
                      <a:pt x="1566" y="1174"/>
                    </a:cubicBezTo>
                    <a:cubicBezTo>
                      <a:pt x="1" y="2773"/>
                      <a:pt x="1" y="5350"/>
                      <a:pt x="1566" y="6948"/>
                    </a:cubicBezTo>
                    <a:lnTo>
                      <a:pt x="27532" y="32913"/>
                    </a:lnTo>
                    <a:cubicBezTo>
                      <a:pt x="28331" y="33713"/>
                      <a:pt x="29375" y="34112"/>
                      <a:pt x="30419" y="34112"/>
                    </a:cubicBezTo>
                    <a:cubicBezTo>
                      <a:pt x="31462" y="34112"/>
                      <a:pt x="32506" y="33713"/>
                      <a:pt x="33305" y="32913"/>
                    </a:cubicBezTo>
                    <a:cubicBezTo>
                      <a:pt x="34904" y="31315"/>
                      <a:pt x="34904" y="28738"/>
                      <a:pt x="33305" y="27140"/>
                    </a:cubicBezTo>
                    <a:lnTo>
                      <a:pt x="7340" y="1174"/>
                    </a:lnTo>
                    <a:cubicBezTo>
                      <a:pt x="6541" y="391"/>
                      <a:pt x="5497" y="0"/>
                      <a:pt x="44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058" name="Google Shape;1058;p34"/>
              <p:cNvSpPr/>
              <p:nvPr/>
            </p:nvSpPr>
            <p:spPr>
              <a:xfrm>
                <a:off x="4269925" y="4158375"/>
                <a:ext cx="464850" cy="769050"/>
              </a:xfrm>
              <a:custGeom>
                <a:avLst/>
                <a:gdLst/>
                <a:ahLst/>
                <a:cxnLst/>
                <a:rect l="l" t="t" r="r" b="b"/>
                <a:pathLst>
                  <a:path w="18594" h="30762" extrusionOk="0">
                    <a:moveTo>
                      <a:pt x="4622" y="1"/>
                    </a:moveTo>
                    <a:cubicBezTo>
                      <a:pt x="4101" y="1"/>
                      <a:pt x="3573" y="103"/>
                      <a:pt x="3067" y="320"/>
                    </a:cubicBezTo>
                    <a:cubicBezTo>
                      <a:pt x="979" y="1168"/>
                      <a:pt x="1" y="3549"/>
                      <a:pt x="849" y="5637"/>
                    </a:cubicBezTo>
                    <a:lnTo>
                      <a:pt x="10211" y="28242"/>
                    </a:lnTo>
                    <a:cubicBezTo>
                      <a:pt x="10855" y="29803"/>
                      <a:pt x="12382" y="30761"/>
                      <a:pt x="13994" y="30761"/>
                    </a:cubicBezTo>
                    <a:cubicBezTo>
                      <a:pt x="14505" y="30761"/>
                      <a:pt x="15025" y="30665"/>
                      <a:pt x="15528" y="30461"/>
                    </a:cubicBezTo>
                    <a:cubicBezTo>
                      <a:pt x="17615" y="29580"/>
                      <a:pt x="18594" y="27199"/>
                      <a:pt x="17746" y="25111"/>
                    </a:cubicBezTo>
                    <a:lnTo>
                      <a:pt x="8384" y="2505"/>
                    </a:lnTo>
                    <a:cubicBezTo>
                      <a:pt x="7745" y="957"/>
                      <a:pt x="6216" y="1"/>
                      <a:pt x="46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059" name="Google Shape;1059;p34"/>
              <p:cNvSpPr/>
              <p:nvPr/>
            </p:nvSpPr>
            <p:spPr>
              <a:xfrm>
                <a:off x="2865650" y="767900"/>
                <a:ext cx="464850" cy="769150"/>
              </a:xfrm>
              <a:custGeom>
                <a:avLst/>
                <a:gdLst/>
                <a:ahLst/>
                <a:cxnLst/>
                <a:rect l="l" t="t" r="r" b="b"/>
                <a:pathLst>
                  <a:path w="18594" h="30766" extrusionOk="0">
                    <a:moveTo>
                      <a:pt x="4606" y="1"/>
                    </a:moveTo>
                    <a:cubicBezTo>
                      <a:pt x="4090" y="1"/>
                      <a:pt x="3568" y="99"/>
                      <a:pt x="3066" y="305"/>
                    </a:cubicBezTo>
                    <a:cubicBezTo>
                      <a:pt x="979" y="1186"/>
                      <a:pt x="0" y="3567"/>
                      <a:pt x="848" y="5655"/>
                    </a:cubicBezTo>
                    <a:lnTo>
                      <a:pt x="10210" y="28261"/>
                    </a:lnTo>
                    <a:cubicBezTo>
                      <a:pt x="10849" y="29809"/>
                      <a:pt x="12359" y="30765"/>
                      <a:pt x="13958" y="30765"/>
                    </a:cubicBezTo>
                    <a:cubicBezTo>
                      <a:pt x="14481" y="30765"/>
                      <a:pt x="15013" y="30663"/>
                      <a:pt x="15527" y="30446"/>
                    </a:cubicBezTo>
                    <a:cubicBezTo>
                      <a:pt x="17615" y="29598"/>
                      <a:pt x="18594" y="27217"/>
                      <a:pt x="17745" y="25129"/>
                    </a:cubicBezTo>
                    <a:lnTo>
                      <a:pt x="8384" y="2524"/>
                    </a:lnTo>
                    <a:cubicBezTo>
                      <a:pt x="7742" y="945"/>
                      <a:pt x="6206" y="1"/>
                      <a:pt x="46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060" name="Google Shape;1060;p34"/>
              <p:cNvSpPr/>
              <p:nvPr/>
            </p:nvSpPr>
            <p:spPr>
              <a:xfrm>
                <a:off x="1706825" y="3331000"/>
                <a:ext cx="796750" cy="438050"/>
              </a:xfrm>
              <a:custGeom>
                <a:avLst/>
                <a:gdLst/>
                <a:ahLst/>
                <a:cxnLst/>
                <a:rect l="l" t="t" r="r" b="b"/>
                <a:pathLst>
                  <a:path w="31870" h="17522" extrusionOk="0">
                    <a:moveTo>
                      <a:pt x="27225" y="1"/>
                    </a:moveTo>
                    <a:cubicBezTo>
                      <a:pt x="26708" y="1"/>
                      <a:pt x="26181" y="99"/>
                      <a:pt x="25672" y="306"/>
                    </a:cubicBezTo>
                    <a:lnTo>
                      <a:pt x="3067" y="9668"/>
                    </a:lnTo>
                    <a:cubicBezTo>
                      <a:pt x="979" y="10516"/>
                      <a:pt x="0" y="12930"/>
                      <a:pt x="848" y="14985"/>
                    </a:cubicBezTo>
                    <a:cubicBezTo>
                      <a:pt x="1513" y="16559"/>
                      <a:pt x="3031" y="17521"/>
                      <a:pt x="4632" y="17521"/>
                    </a:cubicBezTo>
                    <a:cubicBezTo>
                      <a:pt x="5154" y="17521"/>
                      <a:pt x="5685" y="17419"/>
                      <a:pt x="6198" y="17203"/>
                    </a:cubicBezTo>
                    <a:lnTo>
                      <a:pt x="28804" y="7841"/>
                    </a:lnTo>
                    <a:cubicBezTo>
                      <a:pt x="30859" y="6993"/>
                      <a:pt x="31870" y="4579"/>
                      <a:pt x="30989" y="2524"/>
                    </a:cubicBezTo>
                    <a:cubicBezTo>
                      <a:pt x="30348" y="945"/>
                      <a:pt x="28830" y="1"/>
                      <a:pt x="272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061" name="Google Shape;1061;p34"/>
              <p:cNvSpPr/>
              <p:nvPr/>
            </p:nvSpPr>
            <p:spPr>
              <a:xfrm>
                <a:off x="5096850" y="1926725"/>
                <a:ext cx="796750" cy="438050"/>
              </a:xfrm>
              <a:custGeom>
                <a:avLst/>
                <a:gdLst/>
                <a:ahLst/>
                <a:cxnLst/>
                <a:rect l="l" t="t" r="r" b="b"/>
                <a:pathLst>
                  <a:path w="31870" h="17522" extrusionOk="0">
                    <a:moveTo>
                      <a:pt x="27225" y="0"/>
                    </a:moveTo>
                    <a:cubicBezTo>
                      <a:pt x="26707" y="0"/>
                      <a:pt x="26181" y="99"/>
                      <a:pt x="25672" y="305"/>
                    </a:cubicBezTo>
                    <a:lnTo>
                      <a:pt x="3066" y="9667"/>
                    </a:lnTo>
                    <a:cubicBezTo>
                      <a:pt x="1011" y="10515"/>
                      <a:pt x="0" y="12929"/>
                      <a:pt x="881" y="14984"/>
                    </a:cubicBezTo>
                    <a:cubicBezTo>
                      <a:pt x="1521" y="16559"/>
                      <a:pt x="3032" y="17521"/>
                      <a:pt x="4633" y="17521"/>
                    </a:cubicBezTo>
                    <a:cubicBezTo>
                      <a:pt x="5154" y="17521"/>
                      <a:pt x="5685" y="17419"/>
                      <a:pt x="6198" y="17202"/>
                    </a:cubicBezTo>
                    <a:lnTo>
                      <a:pt x="28803" y="7841"/>
                    </a:lnTo>
                    <a:cubicBezTo>
                      <a:pt x="30891" y="6992"/>
                      <a:pt x="31870" y="4579"/>
                      <a:pt x="31022" y="2523"/>
                    </a:cubicBezTo>
                    <a:cubicBezTo>
                      <a:pt x="30356" y="945"/>
                      <a:pt x="28832" y="0"/>
                      <a:pt x="272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062" name="Google Shape;1062;p34"/>
              <p:cNvSpPr/>
              <p:nvPr/>
            </p:nvSpPr>
            <p:spPr>
              <a:xfrm>
                <a:off x="5096850" y="3331000"/>
                <a:ext cx="796750" cy="438050"/>
              </a:xfrm>
              <a:custGeom>
                <a:avLst/>
                <a:gdLst/>
                <a:ahLst/>
                <a:cxnLst/>
                <a:rect l="l" t="t" r="r" b="b"/>
                <a:pathLst>
                  <a:path w="31870" h="17522" extrusionOk="0">
                    <a:moveTo>
                      <a:pt x="4645" y="1"/>
                    </a:moveTo>
                    <a:cubicBezTo>
                      <a:pt x="3040" y="1"/>
                      <a:pt x="1522" y="945"/>
                      <a:pt x="881" y="2524"/>
                    </a:cubicBezTo>
                    <a:cubicBezTo>
                      <a:pt x="0" y="4579"/>
                      <a:pt x="1011" y="6993"/>
                      <a:pt x="3066" y="7841"/>
                    </a:cubicBezTo>
                    <a:lnTo>
                      <a:pt x="25672" y="17203"/>
                    </a:lnTo>
                    <a:cubicBezTo>
                      <a:pt x="26193" y="17419"/>
                      <a:pt x="26728" y="17521"/>
                      <a:pt x="27252" y="17521"/>
                    </a:cubicBezTo>
                    <a:cubicBezTo>
                      <a:pt x="28858" y="17521"/>
                      <a:pt x="30357" y="16559"/>
                      <a:pt x="31022" y="14985"/>
                    </a:cubicBezTo>
                    <a:cubicBezTo>
                      <a:pt x="31870" y="12930"/>
                      <a:pt x="30891" y="10516"/>
                      <a:pt x="28803" y="9668"/>
                    </a:cubicBezTo>
                    <a:lnTo>
                      <a:pt x="6198" y="306"/>
                    </a:lnTo>
                    <a:cubicBezTo>
                      <a:pt x="5689" y="99"/>
                      <a:pt x="5162" y="1"/>
                      <a:pt x="46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063" name="Google Shape;1063;p34"/>
              <p:cNvSpPr/>
              <p:nvPr/>
            </p:nvSpPr>
            <p:spPr>
              <a:xfrm>
                <a:off x="1706825" y="1926725"/>
                <a:ext cx="796750" cy="438050"/>
              </a:xfrm>
              <a:custGeom>
                <a:avLst/>
                <a:gdLst/>
                <a:ahLst/>
                <a:cxnLst/>
                <a:rect l="l" t="t" r="r" b="b"/>
                <a:pathLst>
                  <a:path w="31870" h="17522" extrusionOk="0">
                    <a:moveTo>
                      <a:pt x="4645" y="0"/>
                    </a:moveTo>
                    <a:cubicBezTo>
                      <a:pt x="3038" y="0"/>
                      <a:pt x="1514" y="945"/>
                      <a:pt x="848" y="2523"/>
                    </a:cubicBezTo>
                    <a:cubicBezTo>
                      <a:pt x="0" y="4579"/>
                      <a:pt x="979" y="6992"/>
                      <a:pt x="3067" y="7841"/>
                    </a:cubicBezTo>
                    <a:lnTo>
                      <a:pt x="25672" y="17202"/>
                    </a:lnTo>
                    <a:cubicBezTo>
                      <a:pt x="26185" y="17419"/>
                      <a:pt x="26716" y="17521"/>
                      <a:pt x="27238" y="17521"/>
                    </a:cubicBezTo>
                    <a:cubicBezTo>
                      <a:pt x="28838" y="17521"/>
                      <a:pt x="30350" y="16559"/>
                      <a:pt x="30989" y="14984"/>
                    </a:cubicBezTo>
                    <a:cubicBezTo>
                      <a:pt x="31870" y="12929"/>
                      <a:pt x="30859" y="10515"/>
                      <a:pt x="28804" y="9667"/>
                    </a:cubicBezTo>
                    <a:lnTo>
                      <a:pt x="6198" y="305"/>
                    </a:lnTo>
                    <a:cubicBezTo>
                      <a:pt x="5689" y="99"/>
                      <a:pt x="5163" y="0"/>
                      <a:pt x="46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064" name="Google Shape;1064;p34"/>
              <p:cNvSpPr/>
              <p:nvPr/>
            </p:nvSpPr>
            <p:spPr>
              <a:xfrm>
                <a:off x="2865650" y="4158375"/>
                <a:ext cx="464850" cy="769050"/>
              </a:xfrm>
              <a:custGeom>
                <a:avLst/>
                <a:gdLst/>
                <a:ahLst/>
                <a:cxnLst/>
                <a:rect l="l" t="t" r="r" b="b"/>
                <a:pathLst>
                  <a:path w="18594" h="30762" extrusionOk="0">
                    <a:moveTo>
                      <a:pt x="13972" y="1"/>
                    </a:moveTo>
                    <a:cubicBezTo>
                      <a:pt x="12378" y="1"/>
                      <a:pt x="10849" y="957"/>
                      <a:pt x="10210" y="2505"/>
                    </a:cubicBezTo>
                    <a:lnTo>
                      <a:pt x="848" y="25111"/>
                    </a:lnTo>
                    <a:cubicBezTo>
                      <a:pt x="0" y="27199"/>
                      <a:pt x="979" y="29580"/>
                      <a:pt x="3066" y="30461"/>
                    </a:cubicBezTo>
                    <a:cubicBezTo>
                      <a:pt x="3569" y="30665"/>
                      <a:pt x="4089" y="30761"/>
                      <a:pt x="4600" y="30761"/>
                    </a:cubicBezTo>
                    <a:cubicBezTo>
                      <a:pt x="6212" y="30761"/>
                      <a:pt x="7740" y="29803"/>
                      <a:pt x="8384" y="28242"/>
                    </a:cubicBezTo>
                    <a:lnTo>
                      <a:pt x="17745" y="5637"/>
                    </a:lnTo>
                    <a:cubicBezTo>
                      <a:pt x="18594" y="3549"/>
                      <a:pt x="17615" y="1168"/>
                      <a:pt x="15527" y="320"/>
                    </a:cubicBezTo>
                    <a:cubicBezTo>
                      <a:pt x="15021" y="103"/>
                      <a:pt x="14493" y="1"/>
                      <a:pt x="139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065" name="Google Shape;1065;p34"/>
              <p:cNvSpPr/>
              <p:nvPr/>
            </p:nvSpPr>
            <p:spPr>
              <a:xfrm>
                <a:off x="4269925" y="767900"/>
                <a:ext cx="464850" cy="769150"/>
              </a:xfrm>
              <a:custGeom>
                <a:avLst/>
                <a:gdLst/>
                <a:ahLst/>
                <a:cxnLst/>
                <a:rect l="l" t="t" r="r" b="b"/>
                <a:pathLst>
                  <a:path w="18594" h="30766" extrusionOk="0">
                    <a:moveTo>
                      <a:pt x="13988" y="1"/>
                    </a:moveTo>
                    <a:cubicBezTo>
                      <a:pt x="12389" y="1"/>
                      <a:pt x="10852" y="945"/>
                      <a:pt x="10211" y="2524"/>
                    </a:cubicBezTo>
                    <a:lnTo>
                      <a:pt x="849" y="25129"/>
                    </a:lnTo>
                    <a:cubicBezTo>
                      <a:pt x="1" y="27217"/>
                      <a:pt x="979" y="29598"/>
                      <a:pt x="3067" y="30446"/>
                    </a:cubicBezTo>
                    <a:cubicBezTo>
                      <a:pt x="3581" y="30663"/>
                      <a:pt x="4113" y="30765"/>
                      <a:pt x="4636" y="30765"/>
                    </a:cubicBezTo>
                    <a:cubicBezTo>
                      <a:pt x="6235" y="30765"/>
                      <a:pt x="7745" y="29809"/>
                      <a:pt x="8384" y="28261"/>
                    </a:cubicBezTo>
                    <a:lnTo>
                      <a:pt x="17746" y="5655"/>
                    </a:lnTo>
                    <a:cubicBezTo>
                      <a:pt x="18594" y="3567"/>
                      <a:pt x="17615" y="1186"/>
                      <a:pt x="15528" y="305"/>
                    </a:cubicBezTo>
                    <a:cubicBezTo>
                      <a:pt x="15027" y="99"/>
                      <a:pt x="14504" y="1"/>
                      <a:pt x="139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066" name="Google Shape;1066;p34"/>
              <p:cNvSpPr/>
              <p:nvPr/>
            </p:nvSpPr>
            <p:spPr>
              <a:xfrm>
                <a:off x="3698275" y="4274825"/>
                <a:ext cx="203900" cy="1182500"/>
              </a:xfrm>
              <a:custGeom>
                <a:avLst/>
                <a:gdLst/>
                <a:ahLst/>
                <a:cxnLst/>
                <a:rect l="l" t="t" r="r" b="b"/>
                <a:pathLst>
                  <a:path w="8156" h="47300" extrusionOk="0">
                    <a:moveTo>
                      <a:pt x="4078" y="0"/>
                    </a:moveTo>
                    <a:cubicBezTo>
                      <a:pt x="1827" y="0"/>
                      <a:pt x="0" y="1827"/>
                      <a:pt x="0" y="4078"/>
                    </a:cubicBezTo>
                    <a:lnTo>
                      <a:pt x="0" y="43222"/>
                    </a:lnTo>
                    <a:cubicBezTo>
                      <a:pt x="0" y="45472"/>
                      <a:pt x="1827" y="47299"/>
                      <a:pt x="4078" y="47299"/>
                    </a:cubicBezTo>
                    <a:cubicBezTo>
                      <a:pt x="6328" y="47299"/>
                      <a:pt x="8155" y="45472"/>
                      <a:pt x="8155" y="43222"/>
                    </a:cubicBezTo>
                    <a:lnTo>
                      <a:pt x="8155" y="4078"/>
                    </a:lnTo>
                    <a:cubicBezTo>
                      <a:pt x="8155" y="1827"/>
                      <a:pt x="6328" y="0"/>
                      <a:pt x="40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067" name="Google Shape;1067;p34"/>
              <p:cNvSpPr/>
              <p:nvPr/>
            </p:nvSpPr>
            <p:spPr>
              <a:xfrm>
                <a:off x="3698275" y="238125"/>
                <a:ext cx="203900" cy="1182475"/>
              </a:xfrm>
              <a:custGeom>
                <a:avLst/>
                <a:gdLst/>
                <a:ahLst/>
                <a:cxnLst/>
                <a:rect l="l" t="t" r="r" b="b"/>
                <a:pathLst>
                  <a:path w="8156" h="47299" extrusionOk="0">
                    <a:moveTo>
                      <a:pt x="4078" y="0"/>
                    </a:moveTo>
                    <a:cubicBezTo>
                      <a:pt x="1827" y="0"/>
                      <a:pt x="0" y="1827"/>
                      <a:pt x="0" y="4077"/>
                    </a:cubicBezTo>
                    <a:lnTo>
                      <a:pt x="0" y="43221"/>
                    </a:lnTo>
                    <a:cubicBezTo>
                      <a:pt x="0" y="45472"/>
                      <a:pt x="1827" y="47299"/>
                      <a:pt x="4078" y="47299"/>
                    </a:cubicBezTo>
                    <a:cubicBezTo>
                      <a:pt x="6328" y="47299"/>
                      <a:pt x="8155" y="45472"/>
                      <a:pt x="8155" y="43221"/>
                    </a:cubicBezTo>
                    <a:lnTo>
                      <a:pt x="8155" y="4077"/>
                    </a:lnTo>
                    <a:cubicBezTo>
                      <a:pt x="8155" y="1827"/>
                      <a:pt x="6328" y="0"/>
                      <a:pt x="40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068" name="Google Shape;1068;p34"/>
              <p:cNvSpPr/>
              <p:nvPr/>
            </p:nvSpPr>
            <p:spPr>
              <a:xfrm>
                <a:off x="1190625" y="2745775"/>
                <a:ext cx="1182475" cy="203900"/>
              </a:xfrm>
              <a:custGeom>
                <a:avLst/>
                <a:gdLst/>
                <a:ahLst/>
                <a:cxnLst/>
                <a:rect l="l" t="t" r="r" b="b"/>
                <a:pathLst>
                  <a:path w="47299" h="8156" extrusionOk="0">
                    <a:moveTo>
                      <a:pt x="4077" y="0"/>
                    </a:moveTo>
                    <a:cubicBezTo>
                      <a:pt x="1827" y="0"/>
                      <a:pt x="0" y="1827"/>
                      <a:pt x="0" y="4078"/>
                    </a:cubicBezTo>
                    <a:cubicBezTo>
                      <a:pt x="0" y="6328"/>
                      <a:pt x="1827" y="8155"/>
                      <a:pt x="4077" y="8155"/>
                    </a:cubicBezTo>
                    <a:lnTo>
                      <a:pt x="43221" y="8155"/>
                    </a:lnTo>
                    <a:cubicBezTo>
                      <a:pt x="45472" y="8155"/>
                      <a:pt x="47299" y="6328"/>
                      <a:pt x="47299" y="4078"/>
                    </a:cubicBezTo>
                    <a:cubicBezTo>
                      <a:pt x="47299" y="1827"/>
                      <a:pt x="45472" y="0"/>
                      <a:pt x="432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069" name="Google Shape;1069;p34"/>
              <p:cNvSpPr/>
              <p:nvPr/>
            </p:nvSpPr>
            <p:spPr>
              <a:xfrm>
                <a:off x="5227325" y="2745775"/>
                <a:ext cx="1182500" cy="203900"/>
              </a:xfrm>
              <a:custGeom>
                <a:avLst/>
                <a:gdLst/>
                <a:ahLst/>
                <a:cxnLst/>
                <a:rect l="l" t="t" r="r" b="b"/>
                <a:pathLst>
                  <a:path w="47300" h="8156" extrusionOk="0">
                    <a:moveTo>
                      <a:pt x="4078" y="0"/>
                    </a:moveTo>
                    <a:cubicBezTo>
                      <a:pt x="1827" y="0"/>
                      <a:pt x="0" y="1827"/>
                      <a:pt x="0" y="4078"/>
                    </a:cubicBezTo>
                    <a:cubicBezTo>
                      <a:pt x="0" y="6328"/>
                      <a:pt x="1827" y="8155"/>
                      <a:pt x="4078" y="8155"/>
                    </a:cubicBezTo>
                    <a:lnTo>
                      <a:pt x="43222" y="8155"/>
                    </a:lnTo>
                    <a:cubicBezTo>
                      <a:pt x="45472" y="8155"/>
                      <a:pt x="47299" y="6328"/>
                      <a:pt x="47299" y="4078"/>
                    </a:cubicBezTo>
                    <a:cubicBezTo>
                      <a:pt x="47299" y="1827"/>
                      <a:pt x="45472" y="0"/>
                      <a:pt x="432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070" name="Google Shape;1070;p34"/>
              <p:cNvSpPr/>
              <p:nvPr/>
            </p:nvSpPr>
            <p:spPr>
              <a:xfrm>
                <a:off x="4350650" y="3398150"/>
                <a:ext cx="203900" cy="203900"/>
              </a:xfrm>
              <a:custGeom>
                <a:avLst/>
                <a:gdLst/>
                <a:ahLst/>
                <a:cxnLst/>
                <a:rect l="l" t="t" r="r" b="b"/>
                <a:pathLst>
                  <a:path w="8156" h="8156" extrusionOk="0">
                    <a:moveTo>
                      <a:pt x="4078" y="1"/>
                    </a:moveTo>
                    <a:cubicBezTo>
                      <a:pt x="1828" y="1"/>
                      <a:pt x="1" y="1828"/>
                      <a:pt x="1" y="4078"/>
                    </a:cubicBezTo>
                    <a:cubicBezTo>
                      <a:pt x="1" y="6329"/>
                      <a:pt x="1828" y="8156"/>
                      <a:pt x="4078" y="8156"/>
                    </a:cubicBezTo>
                    <a:cubicBezTo>
                      <a:pt x="6329" y="8156"/>
                      <a:pt x="8156" y="6329"/>
                      <a:pt x="8156" y="4078"/>
                    </a:cubicBezTo>
                    <a:cubicBezTo>
                      <a:pt x="8156" y="1828"/>
                      <a:pt x="6329" y="1"/>
                      <a:pt x="40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071" name="Google Shape;1071;p34"/>
              <p:cNvSpPr/>
              <p:nvPr/>
            </p:nvSpPr>
            <p:spPr>
              <a:xfrm>
                <a:off x="2780825" y="1828325"/>
                <a:ext cx="2038775" cy="2038775"/>
              </a:xfrm>
              <a:custGeom>
                <a:avLst/>
                <a:gdLst/>
                <a:ahLst/>
                <a:cxnLst/>
                <a:rect l="l" t="t" r="r" b="b"/>
                <a:pathLst>
                  <a:path w="81551" h="81551" extrusionOk="0">
                    <a:moveTo>
                      <a:pt x="40776" y="1"/>
                    </a:moveTo>
                    <a:cubicBezTo>
                      <a:pt x="18300" y="1"/>
                      <a:pt x="1" y="18300"/>
                      <a:pt x="1" y="40776"/>
                    </a:cubicBezTo>
                    <a:cubicBezTo>
                      <a:pt x="1" y="63251"/>
                      <a:pt x="18300" y="81550"/>
                      <a:pt x="40776" y="81550"/>
                    </a:cubicBezTo>
                    <a:cubicBezTo>
                      <a:pt x="44625" y="81550"/>
                      <a:pt x="48441" y="81028"/>
                      <a:pt x="52127" y="79952"/>
                    </a:cubicBezTo>
                    <a:cubicBezTo>
                      <a:pt x="54280" y="79332"/>
                      <a:pt x="55520" y="77081"/>
                      <a:pt x="54900" y="74896"/>
                    </a:cubicBezTo>
                    <a:cubicBezTo>
                      <a:pt x="54388" y="73119"/>
                      <a:pt x="52743" y="71964"/>
                      <a:pt x="50973" y="71964"/>
                    </a:cubicBezTo>
                    <a:cubicBezTo>
                      <a:pt x="50599" y="71964"/>
                      <a:pt x="50219" y="72015"/>
                      <a:pt x="49844" y="72123"/>
                    </a:cubicBezTo>
                    <a:cubicBezTo>
                      <a:pt x="46908" y="72971"/>
                      <a:pt x="43874" y="73395"/>
                      <a:pt x="40776" y="73395"/>
                    </a:cubicBezTo>
                    <a:cubicBezTo>
                      <a:pt x="22802" y="73395"/>
                      <a:pt x="8156" y="58749"/>
                      <a:pt x="8156" y="40776"/>
                    </a:cubicBezTo>
                    <a:cubicBezTo>
                      <a:pt x="8156" y="22802"/>
                      <a:pt x="22802" y="8156"/>
                      <a:pt x="40776" y="8156"/>
                    </a:cubicBezTo>
                    <a:cubicBezTo>
                      <a:pt x="58749" y="8156"/>
                      <a:pt x="73395" y="22802"/>
                      <a:pt x="73395" y="40776"/>
                    </a:cubicBezTo>
                    <a:cubicBezTo>
                      <a:pt x="73395" y="43874"/>
                      <a:pt x="72971" y="46908"/>
                      <a:pt x="72123" y="49844"/>
                    </a:cubicBezTo>
                    <a:cubicBezTo>
                      <a:pt x="71503" y="51997"/>
                      <a:pt x="72743" y="54280"/>
                      <a:pt x="74896" y="54900"/>
                    </a:cubicBezTo>
                    <a:cubicBezTo>
                      <a:pt x="75277" y="55008"/>
                      <a:pt x="75660" y="55060"/>
                      <a:pt x="76036" y="55060"/>
                    </a:cubicBezTo>
                    <a:cubicBezTo>
                      <a:pt x="77817" y="55060"/>
                      <a:pt x="79440" y="53905"/>
                      <a:pt x="79952" y="52127"/>
                    </a:cubicBezTo>
                    <a:cubicBezTo>
                      <a:pt x="81028" y="48441"/>
                      <a:pt x="81550" y="44625"/>
                      <a:pt x="81550" y="40776"/>
                    </a:cubicBezTo>
                    <a:cubicBezTo>
                      <a:pt x="81550" y="18300"/>
                      <a:pt x="63251" y="1"/>
                      <a:pt x="407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072" name="Google Shape;1072;p34"/>
            <p:cNvGrpSpPr/>
            <p:nvPr/>
          </p:nvGrpSpPr>
          <p:grpSpPr>
            <a:xfrm>
              <a:off x="5364946" y="2553927"/>
              <a:ext cx="523072" cy="520876"/>
              <a:chOff x="1190625" y="238125"/>
              <a:chExt cx="5241200" cy="5219200"/>
            </a:xfrm>
          </p:grpSpPr>
          <p:sp>
            <p:nvSpPr>
              <p:cNvPr id="1073" name="Google Shape;1073;p34"/>
              <p:cNvSpPr/>
              <p:nvPr/>
            </p:nvSpPr>
            <p:spPr>
              <a:xfrm>
                <a:off x="1190625" y="2308250"/>
                <a:ext cx="5241200" cy="3149075"/>
              </a:xfrm>
              <a:custGeom>
                <a:avLst/>
                <a:gdLst/>
                <a:ahLst/>
                <a:cxnLst/>
                <a:rect l="l" t="t" r="r" b="b"/>
                <a:pathLst>
                  <a:path w="209648" h="125963" extrusionOk="0">
                    <a:moveTo>
                      <a:pt x="136971" y="6117"/>
                    </a:moveTo>
                    <a:cubicBezTo>
                      <a:pt x="137754" y="6117"/>
                      <a:pt x="138537" y="6410"/>
                      <a:pt x="139124" y="6997"/>
                    </a:cubicBezTo>
                    <a:cubicBezTo>
                      <a:pt x="140331" y="8204"/>
                      <a:pt x="140331" y="10129"/>
                      <a:pt x="139124" y="11336"/>
                    </a:cubicBezTo>
                    <a:lnTo>
                      <a:pt x="73949" y="76478"/>
                    </a:lnTo>
                    <a:cubicBezTo>
                      <a:pt x="73395" y="77065"/>
                      <a:pt x="72612" y="77391"/>
                      <a:pt x="71796" y="77391"/>
                    </a:cubicBezTo>
                    <a:cubicBezTo>
                      <a:pt x="70981" y="77391"/>
                      <a:pt x="70231" y="77065"/>
                      <a:pt x="69643" y="76478"/>
                    </a:cubicBezTo>
                    <a:cubicBezTo>
                      <a:pt x="69056" y="75923"/>
                      <a:pt x="68730" y="75140"/>
                      <a:pt x="68730" y="74325"/>
                    </a:cubicBezTo>
                    <a:cubicBezTo>
                      <a:pt x="68730" y="73509"/>
                      <a:pt x="69056" y="72727"/>
                      <a:pt x="69643" y="72172"/>
                    </a:cubicBezTo>
                    <a:lnTo>
                      <a:pt x="134818" y="6997"/>
                    </a:lnTo>
                    <a:cubicBezTo>
                      <a:pt x="135405" y="6410"/>
                      <a:pt x="136188" y="6117"/>
                      <a:pt x="136971" y="6117"/>
                    </a:cubicBezTo>
                    <a:close/>
                    <a:moveTo>
                      <a:pt x="47527" y="101497"/>
                    </a:moveTo>
                    <a:cubicBezTo>
                      <a:pt x="50952" y="101497"/>
                      <a:pt x="53725" y="104237"/>
                      <a:pt x="53855" y="107630"/>
                    </a:cubicBezTo>
                    <a:lnTo>
                      <a:pt x="41199" y="107630"/>
                    </a:lnTo>
                    <a:cubicBezTo>
                      <a:pt x="41329" y="104237"/>
                      <a:pt x="44102" y="101497"/>
                      <a:pt x="47527" y="101497"/>
                    </a:cubicBezTo>
                    <a:close/>
                    <a:moveTo>
                      <a:pt x="110157" y="101497"/>
                    </a:moveTo>
                    <a:cubicBezTo>
                      <a:pt x="113582" y="101497"/>
                      <a:pt x="116355" y="104237"/>
                      <a:pt x="116486" y="107630"/>
                    </a:cubicBezTo>
                    <a:lnTo>
                      <a:pt x="103829" y="107630"/>
                    </a:lnTo>
                    <a:cubicBezTo>
                      <a:pt x="103960" y="104237"/>
                      <a:pt x="106732" y="101497"/>
                      <a:pt x="110157" y="101497"/>
                    </a:cubicBezTo>
                    <a:close/>
                    <a:moveTo>
                      <a:pt x="172787" y="101497"/>
                    </a:moveTo>
                    <a:cubicBezTo>
                      <a:pt x="176213" y="101497"/>
                      <a:pt x="178985" y="104237"/>
                      <a:pt x="179116" y="107630"/>
                    </a:cubicBezTo>
                    <a:lnTo>
                      <a:pt x="166459" y="107630"/>
                    </a:lnTo>
                    <a:cubicBezTo>
                      <a:pt x="166590" y="104237"/>
                      <a:pt x="169362" y="101497"/>
                      <a:pt x="172787" y="101497"/>
                    </a:cubicBezTo>
                    <a:close/>
                    <a:moveTo>
                      <a:pt x="199601" y="113730"/>
                    </a:moveTo>
                    <a:cubicBezTo>
                      <a:pt x="201265" y="113730"/>
                      <a:pt x="202667" y="115100"/>
                      <a:pt x="202667" y="116796"/>
                    </a:cubicBezTo>
                    <a:cubicBezTo>
                      <a:pt x="202667" y="118460"/>
                      <a:pt x="201265" y="119862"/>
                      <a:pt x="199601" y="119862"/>
                    </a:cubicBezTo>
                    <a:lnTo>
                      <a:pt x="9166" y="119862"/>
                    </a:lnTo>
                    <a:cubicBezTo>
                      <a:pt x="7503" y="119862"/>
                      <a:pt x="6133" y="118460"/>
                      <a:pt x="6133" y="116796"/>
                    </a:cubicBezTo>
                    <a:cubicBezTo>
                      <a:pt x="6133" y="115100"/>
                      <a:pt x="7503" y="113730"/>
                      <a:pt x="9166" y="113730"/>
                    </a:cubicBezTo>
                    <a:close/>
                    <a:moveTo>
                      <a:pt x="74341" y="1"/>
                    </a:moveTo>
                    <a:cubicBezTo>
                      <a:pt x="71992" y="1"/>
                      <a:pt x="69643" y="898"/>
                      <a:pt x="67849" y="2692"/>
                    </a:cubicBezTo>
                    <a:lnTo>
                      <a:pt x="19115" y="51393"/>
                    </a:lnTo>
                    <a:cubicBezTo>
                      <a:pt x="17941" y="52600"/>
                      <a:pt x="17941" y="54525"/>
                      <a:pt x="19115" y="55732"/>
                    </a:cubicBezTo>
                    <a:cubicBezTo>
                      <a:pt x="19719" y="56319"/>
                      <a:pt x="20502" y="56612"/>
                      <a:pt x="21284" y="56612"/>
                    </a:cubicBezTo>
                    <a:cubicBezTo>
                      <a:pt x="22067" y="56612"/>
                      <a:pt x="22850" y="56319"/>
                      <a:pt x="23454" y="55732"/>
                    </a:cubicBezTo>
                    <a:lnTo>
                      <a:pt x="72188" y="6997"/>
                    </a:lnTo>
                    <a:cubicBezTo>
                      <a:pt x="72775" y="6410"/>
                      <a:pt x="73558" y="6117"/>
                      <a:pt x="74341" y="6117"/>
                    </a:cubicBezTo>
                    <a:cubicBezTo>
                      <a:pt x="75124" y="6117"/>
                      <a:pt x="75906" y="6410"/>
                      <a:pt x="76494" y="6997"/>
                    </a:cubicBezTo>
                    <a:cubicBezTo>
                      <a:pt x="77701" y="8204"/>
                      <a:pt x="77701" y="10129"/>
                      <a:pt x="76494" y="11336"/>
                    </a:cubicBezTo>
                    <a:lnTo>
                      <a:pt x="11352" y="76478"/>
                    </a:lnTo>
                    <a:cubicBezTo>
                      <a:pt x="10765" y="77065"/>
                      <a:pt x="9982" y="77391"/>
                      <a:pt x="9166" y="77391"/>
                    </a:cubicBezTo>
                    <a:cubicBezTo>
                      <a:pt x="8351" y="77391"/>
                      <a:pt x="7600" y="77065"/>
                      <a:pt x="7013" y="76478"/>
                    </a:cubicBezTo>
                    <a:cubicBezTo>
                      <a:pt x="6426" y="75923"/>
                      <a:pt x="6133" y="75140"/>
                      <a:pt x="6133" y="74325"/>
                    </a:cubicBezTo>
                    <a:cubicBezTo>
                      <a:pt x="6133" y="73509"/>
                      <a:pt x="6426" y="72727"/>
                      <a:pt x="7013" y="72172"/>
                    </a:cubicBezTo>
                    <a:lnTo>
                      <a:pt x="14222" y="64930"/>
                    </a:lnTo>
                    <a:cubicBezTo>
                      <a:pt x="15429" y="63756"/>
                      <a:pt x="15429" y="61799"/>
                      <a:pt x="14222" y="60625"/>
                    </a:cubicBezTo>
                    <a:cubicBezTo>
                      <a:pt x="13635" y="60021"/>
                      <a:pt x="12852" y="59719"/>
                      <a:pt x="12069" y="59719"/>
                    </a:cubicBezTo>
                    <a:cubicBezTo>
                      <a:pt x="11286" y="59719"/>
                      <a:pt x="10504" y="60021"/>
                      <a:pt x="9916" y="60625"/>
                    </a:cubicBezTo>
                    <a:lnTo>
                      <a:pt x="2675" y="67834"/>
                    </a:lnTo>
                    <a:cubicBezTo>
                      <a:pt x="946" y="69562"/>
                      <a:pt x="0" y="71878"/>
                      <a:pt x="0" y="74325"/>
                    </a:cubicBezTo>
                    <a:cubicBezTo>
                      <a:pt x="0" y="76771"/>
                      <a:pt x="946" y="79087"/>
                      <a:pt x="2675" y="80816"/>
                    </a:cubicBezTo>
                    <a:cubicBezTo>
                      <a:pt x="4436" y="82545"/>
                      <a:pt x="6720" y="83491"/>
                      <a:pt x="9166" y="83491"/>
                    </a:cubicBezTo>
                    <a:cubicBezTo>
                      <a:pt x="11613" y="83491"/>
                      <a:pt x="13929" y="82545"/>
                      <a:pt x="15658" y="80816"/>
                    </a:cubicBezTo>
                    <a:lnTo>
                      <a:pt x="44461" y="52013"/>
                    </a:lnTo>
                    <a:lnTo>
                      <a:pt x="44461" y="95756"/>
                    </a:lnTo>
                    <a:cubicBezTo>
                      <a:pt x="39144" y="97126"/>
                      <a:pt x="35197" y="101889"/>
                      <a:pt x="35099" y="107597"/>
                    </a:cubicBezTo>
                    <a:lnTo>
                      <a:pt x="9166" y="107597"/>
                    </a:lnTo>
                    <a:cubicBezTo>
                      <a:pt x="4110" y="107630"/>
                      <a:pt x="0" y="111740"/>
                      <a:pt x="0" y="116796"/>
                    </a:cubicBezTo>
                    <a:cubicBezTo>
                      <a:pt x="0" y="121852"/>
                      <a:pt x="4110" y="125962"/>
                      <a:pt x="9166" y="125962"/>
                    </a:cubicBezTo>
                    <a:lnTo>
                      <a:pt x="199601" y="125962"/>
                    </a:lnTo>
                    <a:cubicBezTo>
                      <a:pt x="204657" y="125962"/>
                      <a:pt x="208767" y="121852"/>
                      <a:pt x="208767" y="116796"/>
                    </a:cubicBezTo>
                    <a:cubicBezTo>
                      <a:pt x="208767" y="111740"/>
                      <a:pt x="204657" y="107630"/>
                      <a:pt x="199601" y="107630"/>
                    </a:cubicBezTo>
                    <a:lnTo>
                      <a:pt x="185216" y="107630"/>
                    </a:lnTo>
                    <a:cubicBezTo>
                      <a:pt x="185118" y="101889"/>
                      <a:pt x="181171" y="97126"/>
                      <a:pt x="175854" y="95756"/>
                    </a:cubicBezTo>
                    <a:lnTo>
                      <a:pt x="175854" y="46239"/>
                    </a:lnTo>
                    <a:cubicBezTo>
                      <a:pt x="175854" y="46141"/>
                      <a:pt x="175821" y="46011"/>
                      <a:pt x="175821" y="45913"/>
                    </a:cubicBezTo>
                    <a:lnTo>
                      <a:pt x="191968" y="29766"/>
                    </a:lnTo>
                    <a:cubicBezTo>
                      <a:pt x="193142" y="28559"/>
                      <a:pt x="193142" y="26635"/>
                      <a:pt x="191968" y="25428"/>
                    </a:cubicBezTo>
                    <a:cubicBezTo>
                      <a:pt x="191364" y="24841"/>
                      <a:pt x="190582" y="24547"/>
                      <a:pt x="189799" y="24547"/>
                    </a:cubicBezTo>
                    <a:cubicBezTo>
                      <a:pt x="189016" y="24547"/>
                      <a:pt x="188233" y="24841"/>
                      <a:pt x="187629" y="25428"/>
                    </a:cubicBezTo>
                    <a:lnTo>
                      <a:pt x="136579" y="76478"/>
                    </a:lnTo>
                    <a:cubicBezTo>
                      <a:pt x="136025" y="77065"/>
                      <a:pt x="135242" y="77391"/>
                      <a:pt x="134426" y="77391"/>
                    </a:cubicBezTo>
                    <a:cubicBezTo>
                      <a:pt x="133611" y="77391"/>
                      <a:pt x="132861" y="77065"/>
                      <a:pt x="132274" y="76478"/>
                    </a:cubicBezTo>
                    <a:cubicBezTo>
                      <a:pt x="131686" y="75923"/>
                      <a:pt x="131360" y="75140"/>
                      <a:pt x="131360" y="74325"/>
                    </a:cubicBezTo>
                    <a:cubicBezTo>
                      <a:pt x="131360" y="73509"/>
                      <a:pt x="131686" y="72727"/>
                      <a:pt x="132274" y="72172"/>
                    </a:cubicBezTo>
                    <a:lnTo>
                      <a:pt x="197415" y="6997"/>
                    </a:lnTo>
                    <a:cubicBezTo>
                      <a:pt x="198019" y="6410"/>
                      <a:pt x="198810" y="6117"/>
                      <a:pt x="199597" y="6117"/>
                    </a:cubicBezTo>
                    <a:cubicBezTo>
                      <a:pt x="200384" y="6117"/>
                      <a:pt x="201167" y="6410"/>
                      <a:pt x="201754" y="6997"/>
                    </a:cubicBezTo>
                    <a:cubicBezTo>
                      <a:pt x="202961" y="8204"/>
                      <a:pt x="202961" y="10129"/>
                      <a:pt x="201754" y="11336"/>
                    </a:cubicBezTo>
                    <a:lnTo>
                      <a:pt x="196861" y="16229"/>
                    </a:lnTo>
                    <a:cubicBezTo>
                      <a:pt x="195654" y="17403"/>
                      <a:pt x="195654" y="19360"/>
                      <a:pt x="196861" y="20535"/>
                    </a:cubicBezTo>
                    <a:cubicBezTo>
                      <a:pt x="197464" y="21138"/>
                      <a:pt x="198247" y="21440"/>
                      <a:pt x="199030" y="21440"/>
                    </a:cubicBezTo>
                    <a:cubicBezTo>
                      <a:pt x="199813" y="21440"/>
                      <a:pt x="200596" y="21138"/>
                      <a:pt x="201199" y="20535"/>
                    </a:cubicBezTo>
                    <a:lnTo>
                      <a:pt x="206092" y="15642"/>
                    </a:lnTo>
                    <a:cubicBezTo>
                      <a:pt x="209648" y="12086"/>
                      <a:pt x="209648" y="6247"/>
                      <a:pt x="206092" y="2692"/>
                    </a:cubicBezTo>
                    <a:cubicBezTo>
                      <a:pt x="204298" y="898"/>
                      <a:pt x="201950" y="1"/>
                      <a:pt x="199601" y="1"/>
                    </a:cubicBezTo>
                    <a:cubicBezTo>
                      <a:pt x="197252" y="1"/>
                      <a:pt x="194904" y="898"/>
                      <a:pt x="193110" y="2692"/>
                    </a:cubicBezTo>
                    <a:lnTo>
                      <a:pt x="127935" y="67834"/>
                    </a:lnTo>
                    <a:cubicBezTo>
                      <a:pt x="126206" y="69562"/>
                      <a:pt x="125260" y="71878"/>
                      <a:pt x="125260" y="74325"/>
                    </a:cubicBezTo>
                    <a:cubicBezTo>
                      <a:pt x="125260" y="76771"/>
                      <a:pt x="126206" y="79087"/>
                      <a:pt x="127935" y="80816"/>
                    </a:cubicBezTo>
                    <a:cubicBezTo>
                      <a:pt x="129664" y="82545"/>
                      <a:pt x="131980" y="83491"/>
                      <a:pt x="134426" y="83491"/>
                    </a:cubicBezTo>
                    <a:cubicBezTo>
                      <a:pt x="136873" y="83491"/>
                      <a:pt x="139189" y="82545"/>
                      <a:pt x="140918" y="80816"/>
                    </a:cubicBezTo>
                    <a:lnTo>
                      <a:pt x="169721" y="52013"/>
                    </a:lnTo>
                    <a:lnTo>
                      <a:pt x="169721" y="95756"/>
                    </a:lnTo>
                    <a:cubicBezTo>
                      <a:pt x="164404" y="97126"/>
                      <a:pt x="160457" y="101889"/>
                      <a:pt x="160359" y="107597"/>
                    </a:cubicBezTo>
                    <a:lnTo>
                      <a:pt x="122585" y="107597"/>
                    </a:lnTo>
                    <a:cubicBezTo>
                      <a:pt x="122488" y="101889"/>
                      <a:pt x="118541" y="97126"/>
                      <a:pt x="113224" y="95756"/>
                    </a:cubicBezTo>
                    <a:lnTo>
                      <a:pt x="113224" y="46239"/>
                    </a:lnTo>
                    <a:cubicBezTo>
                      <a:pt x="113224" y="46141"/>
                      <a:pt x="113191" y="46011"/>
                      <a:pt x="113191" y="45913"/>
                    </a:cubicBezTo>
                    <a:lnTo>
                      <a:pt x="143462" y="15642"/>
                    </a:lnTo>
                    <a:cubicBezTo>
                      <a:pt x="147018" y="12086"/>
                      <a:pt x="147018" y="6247"/>
                      <a:pt x="143462" y="2692"/>
                    </a:cubicBezTo>
                    <a:cubicBezTo>
                      <a:pt x="141668" y="898"/>
                      <a:pt x="139319" y="1"/>
                      <a:pt x="136971" y="1"/>
                    </a:cubicBezTo>
                    <a:cubicBezTo>
                      <a:pt x="134622" y="1"/>
                      <a:pt x="132274" y="898"/>
                      <a:pt x="130479" y="2692"/>
                    </a:cubicBezTo>
                    <a:lnTo>
                      <a:pt x="65305" y="67834"/>
                    </a:lnTo>
                    <a:cubicBezTo>
                      <a:pt x="63576" y="69562"/>
                      <a:pt x="62630" y="71878"/>
                      <a:pt x="62630" y="74325"/>
                    </a:cubicBezTo>
                    <a:cubicBezTo>
                      <a:pt x="62630" y="76771"/>
                      <a:pt x="63576" y="79087"/>
                      <a:pt x="65305" y="80816"/>
                    </a:cubicBezTo>
                    <a:cubicBezTo>
                      <a:pt x="67034" y="82545"/>
                      <a:pt x="69350" y="83491"/>
                      <a:pt x="71796" y="83491"/>
                    </a:cubicBezTo>
                    <a:cubicBezTo>
                      <a:pt x="74243" y="83491"/>
                      <a:pt x="76559" y="82545"/>
                      <a:pt x="78288" y="80816"/>
                    </a:cubicBezTo>
                    <a:lnTo>
                      <a:pt x="107091" y="52013"/>
                    </a:lnTo>
                    <a:lnTo>
                      <a:pt x="107091" y="95756"/>
                    </a:lnTo>
                    <a:cubicBezTo>
                      <a:pt x="101774" y="97126"/>
                      <a:pt x="97827" y="101889"/>
                      <a:pt x="97729" y="107597"/>
                    </a:cubicBezTo>
                    <a:lnTo>
                      <a:pt x="59955" y="107597"/>
                    </a:lnTo>
                    <a:cubicBezTo>
                      <a:pt x="59857" y="101889"/>
                      <a:pt x="55910" y="97126"/>
                      <a:pt x="50593" y="95756"/>
                    </a:cubicBezTo>
                    <a:lnTo>
                      <a:pt x="50593" y="46239"/>
                    </a:lnTo>
                    <a:cubicBezTo>
                      <a:pt x="50593" y="46141"/>
                      <a:pt x="50561" y="46011"/>
                      <a:pt x="50561" y="45913"/>
                    </a:cubicBezTo>
                    <a:lnTo>
                      <a:pt x="80832" y="15642"/>
                    </a:lnTo>
                    <a:cubicBezTo>
                      <a:pt x="84388" y="12086"/>
                      <a:pt x="84388" y="6247"/>
                      <a:pt x="80832" y="2692"/>
                    </a:cubicBezTo>
                    <a:cubicBezTo>
                      <a:pt x="79038" y="898"/>
                      <a:pt x="76689" y="1"/>
                      <a:pt x="743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074" name="Google Shape;1074;p34"/>
              <p:cNvSpPr/>
              <p:nvPr/>
            </p:nvSpPr>
            <p:spPr>
              <a:xfrm>
                <a:off x="1741075" y="788575"/>
                <a:ext cx="1091150" cy="1091150"/>
              </a:xfrm>
              <a:custGeom>
                <a:avLst/>
                <a:gdLst/>
                <a:ahLst/>
                <a:cxnLst/>
                <a:rect l="l" t="t" r="r" b="b"/>
                <a:pathLst>
                  <a:path w="43646" h="43646" extrusionOk="0">
                    <a:moveTo>
                      <a:pt x="21823" y="0"/>
                    </a:moveTo>
                    <a:cubicBezTo>
                      <a:pt x="18626" y="0"/>
                      <a:pt x="15560" y="685"/>
                      <a:pt x="12657" y="2023"/>
                    </a:cubicBezTo>
                    <a:cubicBezTo>
                      <a:pt x="11124" y="2708"/>
                      <a:pt x="10471" y="4535"/>
                      <a:pt x="11189" y="6068"/>
                    </a:cubicBezTo>
                    <a:cubicBezTo>
                      <a:pt x="11690" y="7189"/>
                      <a:pt x="12802" y="7840"/>
                      <a:pt x="13964" y="7840"/>
                    </a:cubicBezTo>
                    <a:cubicBezTo>
                      <a:pt x="14390" y="7840"/>
                      <a:pt x="14822" y="7752"/>
                      <a:pt x="15234" y="7568"/>
                    </a:cubicBezTo>
                    <a:cubicBezTo>
                      <a:pt x="17289" y="6590"/>
                      <a:pt x="19507" y="6133"/>
                      <a:pt x="21823" y="6133"/>
                    </a:cubicBezTo>
                    <a:cubicBezTo>
                      <a:pt x="30467" y="6133"/>
                      <a:pt x="37513" y="13146"/>
                      <a:pt x="37513" y="21823"/>
                    </a:cubicBezTo>
                    <a:cubicBezTo>
                      <a:pt x="37513" y="30467"/>
                      <a:pt x="30467" y="37513"/>
                      <a:pt x="21823" y="37513"/>
                    </a:cubicBezTo>
                    <a:cubicBezTo>
                      <a:pt x="13146" y="37513"/>
                      <a:pt x="6133" y="30467"/>
                      <a:pt x="6133" y="21823"/>
                    </a:cubicBezTo>
                    <a:cubicBezTo>
                      <a:pt x="6133" y="19474"/>
                      <a:pt x="6622" y="17191"/>
                      <a:pt x="7633" y="15103"/>
                    </a:cubicBezTo>
                    <a:cubicBezTo>
                      <a:pt x="8351" y="13570"/>
                      <a:pt x="7699" y="11744"/>
                      <a:pt x="6166" y="11026"/>
                    </a:cubicBezTo>
                    <a:cubicBezTo>
                      <a:pt x="5733" y="10814"/>
                      <a:pt x="5279" y="10714"/>
                      <a:pt x="4834" y="10714"/>
                    </a:cubicBezTo>
                    <a:cubicBezTo>
                      <a:pt x="3703" y="10714"/>
                      <a:pt x="2627" y="11361"/>
                      <a:pt x="2088" y="12461"/>
                    </a:cubicBezTo>
                    <a:cubicBezTo>
                      <a:pt x="718" y="15397"/>
                      <a:pt x="0" y="18561"/>
                      <a:pt x="0" y="21823"/>
                    </a:cubicBezTo>
                    <a:cubicBezTo>
                      <a:pt x="0" y="33860"/>
                      <a:pt x="9786" y="43646"/>
                      <a:pt x="21823" y="43646"/>
                    </a:cubicBezTo>
                    <a:cubicBezTo>
                      <a:pt x="33860" y="43646"/>
                      <a:pt x="43646" y="33860"/>
                      <a:pt x="43646" y="21823"/>
                    </a:cubicBezTo>
                    <a:cubicBezTo>
                      <a:pt x="43646" y="9786"/>
                      <a:pt x="33860" y="0"/>
                      <a:pt x="218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075" name="Google Shape;1075;p34"/>
              <p:cNvSpPr/>
              <p:nvPr/>
            </p:nvSpPr>
            <p:spPr>
              <a:xfrm>
                <a:off x="2209975" y="238125"/>
                <a:ext cx="153350" cy="275650"/>
              </a:xfrm>
              <a:custGeom>
                <a:avLst/>
                <a:gdLst/>
                <a:ahLst/>
                <a:cxnLst/>
                <a:rect l="l" t="t" r="r" b="b"/>
                <a:pathLst>
                  <a:path w="6134" h="11026" extrusionOk="0">
                    <a:moveTo>
                      <a:pt x="3067" y="0"/>
                    </a:moveTo>
                    <a:cubicBezTo>
                      <a:pt x="1371" y="0"/>
                      <a:pt x="1" y="1370"/>
                      <a:pt x="1" y="3066"/>
                    </a:cubicBezTo>
                    <a:lnTo>
                      <a:pt x="1" y="7959"/>
                    </a:lnTo>
                    <a:cubicBezTo>
                      <a:pt x="1" y="9655"/>
                      <a:pt x="1371" y="11026"/>
                      <a:pt x="3067" y="11026"/>
                    </a:cubicBezTo>
                    <a:cubicBezTo>
                      <a:pt x="4763" y="11026"/>
                      <a:pt x="6133" y="9655"/>
                      <a:pt x="6133" y="7959"/>
                    </a:cubicBezTo>
                    <a:lnTo>
                      <a:pt x="6133" y="3066"/>
                    </a:lnTo>
                    <a:cubicBezTo>
                      <a:pt x="6133" y="1370"/>
                      <a:pt x="4763" y="0"/>
                      <a:pt x="30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076" name="Google Shape;1076;p34"/>
              <p:cNvSpPr/>
              <p:nvPr/>
            </p:nvSpPr>
            <p:spPr>
              <a:xfrm>
                <a:off x="2209975" y="2154525"/>
                <a:ext cx="153350" cy="275675"/>
              </a:xfrm>
              <a:custGeom>
                <a:avLst/>
                <a:gdLst/>
                <a:ahLst/>
                <a:cxnLst/>
                <a:rect l="l" t="t" r="r" b="b"/>
                <a:pathLst>
                  <a:path w="6134" h="11027" extrusionOk="0">
                    <a:moveTo>
                      <a:pt x="3067" y="1"/>
                    </a:moveTo>
                    <a:cubicBezTo>
                      <a:pt x="1371" y="1"/>
                      <a:pt x="1" y="1371"/>
                      <a:pt x="1" y="3067"/>
                    </a:cubicBezTo>
                    <a:lnTo>
                      <a:pt x="1" y="7960"/>
                    </a:lnTo>
                    <a:cubicBezTo>
                      <a:pt x="1" y="9656"/>
                      <a:pt x="1371" y="11026"/>
                      <a:pt x="3067" y="11026"/>
                    </a:cubicBezTo>
                    <a:cubicBezTo>
                      <a:pt x="4763" y="11026"/>
                      <a:pt x="6133" y="9656"/>
                      <a:pt x="6133" y="7960"/>
                    </a:cubicBezTo>
                    <a:lnTo>
                      <a:pt x="6133" y="3067"/>
                    </a:lnTo>
                    <a:cubicBezTo>
                      <a:pt x="6133" y="1371"/>
                      <a:pt x="4763" y="1"/>
                      <a:pt x="30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077" name="Google Shape;1077;p34"/>
              <p:cNvSpPr/>
              <p:nvPr/>
            </p:nvSpPr>
            <p:spPr>
              <a:xfrm>
                <a:off x="2837100" y="536800"/>
                <a:ext cx="254450" cy="239575"/>
              </a:xfrm>
              <a:custGeom>
                <a:avLst/>
                <a:gdLst/>
                <a:ahLst/>
                <a:cxnLst/>
                <a:rect l="l" t="t" r="r" b="b"/>
                <a:pathLst>
                  <a:path w="10178" h="9583" extrusionOk="0">
                    <a:moveTo>
                      <a:pt x="6802" y="0"/>
                    </a:moveTo>
                    <a:cubicBezTo>
                      <a:pt x="6019" y="0"/>
                      <a:pt x="5236" y="302"/>
                      <a:pt x="4633" y="905"/>
                    </a:cubicBezTo>
                    <a:lnTo>
                      <a:pt x="1175" y="4363"/>
                    </a:lnTo>
                    <a:cubicBezTo>
                      <a:pt x="1" y="5537"/>
                      <a:pt x="1" y="7494"/>
                      <a:pt x="1175" y="8669"/>
                    </a:cubicBezTo>
                    <a:cubicBezTo>
                      <a:pt x="1795" y="9289"/>
                      <a:pt x="2577" y="9582"/>
                      <a:pt x="3360" y="9582"/>
                    </a:cubicBezTo>
                    <a:cubicBezTo>
                      <a:pt x="4143" y="9582"/>
                      <a:pt x="4926" y="9289"/>
                      <a:pt x="5513" y="8669"/>
                    </a:cubicBezTo>
                    <a:lnTo>
                      <a:pt x="8971" y="5211"/>
                    </a:lnTo>
                    <a:cubicBezTo>
                      <a:pt x="10178" y="4037"/>
                      <a:pt x="10178" y="2080"/>
                      <a:pt x="8971" y="905"/>
                    </a:cubicBezTo>
                    <a:cubicBezTo>
                      <a:pt x="8368" y="302"/>
                      <a:pt x="7585" y="0"/>
                      <a:pt x="68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078" name="Google Shape;1078;p34"/>
              <p:cNvSpPr/>
              <p:nvPr/>
            </p:nvSpPr>
            <p:spPr>
              <a:xfrm>
                <a:off x="1481750" y="1891950"/>
                <a:ext cx="254450" cy="238950"/>
              </a:xfrm>
              <a:custGeom>
                <a:avLst/>
                <a:gdLst/>
                <a:ahLst/>
                <a:cxnLst/>
                <a:rect l="l" t="t" r="r" b="b"/>
                <a:pathLst>
                  <a:path w="10178" h="9558" extrusionOk="0">
                    <a:moveTo>
                      <a:pt x="6818" y="0"/>
                    </a:moveTo>
                    <a:cubicBezTo>
                      <a:pt x="6035" y="0"/>
                      <a:pt x="5252" y="294"/>
                      <a:pt x="4665" y="881"/>
                    </a:cubicBezTo>
                    <a:lnTo>
                      <a:pt x="1207" y="4339"/>
                    </a:lnTo>
                    <a:cubicBezTo>
                      <a:pt x="0" y="5545"/>
                      <a:pt x="0" y="7470"/>
                      <a:pt x="1207" y="8677"/>
                    </a:cubicBezTo>
                    <a:cubicBezTo>
                      <a:pt x="1794" y="9264"/>
                      <a:pt x="2577" y="9558"/>
                      <a:pt x="3360" y="9558"/>
                    </a:cubicBezTo>
                    <a:cubicBezTo>
                      <a:pt x="4143" y="9558"/>
                      <a:pt x="4926" y="9264"/>
                      <a:pt x="5513" y="8677"/>
                    </a:cubicBezTo>
                    <a:lnTo>
                      <a:pt x="8971" y="5219"/>
                    </a:lnTo>
                    <a:cubicBezTo>
                      <a:pt x="10178" y="4012"/>
                      <a:pt x="10178" y="2088"/>
                      <a:pt x="8971" y="881"/>
                    </a:cubicBezTo>
                    <a:cubicBezTo>
                      <a:pt x="8384" y="294"/>
                      <a:pt x="7601" y="0"/>
                      <a:pt x="68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079" name="Google Shape;1079;p34"/>
              <p:cNvSpPr/>
              <p:nvPr/>
            </p:nvSpPr>
            <p:spPr>
              <a:xfrm>
                <a:off x="3107025" y="1257475"/>
                <a:ext cx="275675" cy="153350"/>
              </a:xfrm>
              <a:custGeom>
                <a:avLst/>
                <a:gdLst/>
                <a:ahLst/>
                <a:cxnLst/>
                <a:rect l="l" t="t" r="r" b="b"/>
                <a:pathLst>
                  <a:path w="11027" h="6134" extrusionOk="0">
                    <a:moveTo>
                      <a:pt x="3067" y="1"/>
                    </a:moveTo>
                    <a:cubicBezTo>
                      <a:pt x="1371" y="1"/>
                      <a:pt x="1" y="1371"/>
                      <a:pt x="1" y="3067"/>
                    </a:cubicBezTo>
                    <a:cubicBezTo>
                      <a:pt x="1" y="4763"/>
                      <a:pt x="1371" y="6133"/>
                      <a:pt x="3067" y="6133"/>
                    </a:cubicBezTo>
                    <a:lnTo>
                      <a:pt x="7960" y="6133"/>
                    </a:lnTo>
                    <a:cubicBezTo>
                      <a:pt x="9656" y="6133"/>
                      <a:pt x="11026" y="4763"/>
                      <a:pt x="11026" y="3067"/>
                    </a:cubicBezTo>
                    <a:cubicBezTo>
                      <a:pt x="11026" y="1371"/>
                      <a:pt x="9656" y="1"/>
                      <a:pt x="79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080" name="Google Shape;1080;p34"/>
              <p:cNvSpPr/>
              <p:nvPr/>
            </p:nvSpPr>
            <p:spPr>
              <a:xfrm>
                <a:off x="1190625" y="1257475"/>
                <a:ext cx="275650" cy="153350"/>
              </a:xfrm>
              <a:custGeom>
                <a:avLst/>
                <a:gdLst/>
                <a:ahLst/>
                <a:cxnLst/>
                <a:rect l="l" t="t" r="r" b="b"/>
                <a:pathLst>
                  <a:path w="11026" h="6134" extrusionOk="0">
                    <a:moveTo>
                      <a:pt x="3066" y="1"/>
                    </a:moveTo>
                    <a:cubicBezTo>
                      <a:pt x="1370" y="1"/>
                      <a:pt x="0" y="1371"/>
                      <a:pt x="0" y="3067"/>
                    </a:cubicBezTo>
                    <a:cubicBezTo>
                      <a:pt x="0" y="4763"/>
                      <a:pt x="1370" y="6133"/>
                      <a:pt x="3066" y="6133"/>
                    </a:cubicBezTo>
                    <a:lnTo>
                      <a:pt x="7959" y="6133"/>
                    </a:lnTo>
                    <a:cubicBezTo>
                      <a:pt x="9655" y="6133"/>
                      <a:pt x="11026" y="4763"/>
                      <a:pt x="11026" y="3067"/>
                    </a:cubicBezTo>
                    <a:cubicBezTo>
                      <a:pt x="11026" y="1371"/>
                      <a:pt x="9655" y="1"/>
                      <a:pt x="79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081" name="Google Shape;1081;p34"/>
              <p:cNvSpPr/>
              <p:nvPr/>
            </p:nvSpPr>
            <p:spPr>
              <a:xfrm>
                <a:off x="2837100" y="1891950"/>
                <a:ext cx="254450" cy="238950"/>
              </a:xfrm>
              <a:custGeom>
                <a:avLst/>
                <a:gdLst/>
                <a:ahLst/>
                <a:cxnLst/>
                <a:rect l="l" t="t" r="r" b="b"/>
                <a:pathLst>
                  <a:path w="10178" h="9558" extrusionOk="0">
                    <a:moveTo>
                      <a:pt x="3344" y="0"/>
                    </a:moveTo>
                    <a:cubicBezTo>
                      <a:pt x="2561" y="0"/>
                      <a:pt x="1778" y="294"/>
                      <a:pt x="1175" y="881"/>
                    </a:cubicBezTo>
                    <a:cubicBezTo>
                      <a:pt x="1" y="2088"/>
                      <a:pt x="1" y="4012"/>
                      <a:pt x="1175" y="5219"/>
                    </a:cubicBezTo>
                    <a:lnTo>
                      <a:pt x="4633" y="8677"/>
                    </a:lnTo>
                    <a:cubicBezTo>
                      <a:pt x="5252" y="9264"/>
                      <a:pt x="6035" y="9558"/>
                      <a:pt x="6818" y="9558"/>
                    </a:cubicBezTo>
                    <a:cubicBezTo>
                      <a:pt x="7601" y="9558"/>
                      <a:pt x="8384" y="9264"/>
                      <a:pt x="8971" y="8677"/>
                    </a:cubicBezTo>
                    <a:cubicBezTo>
                      <a:pt x="10178" y="7470"/>
                      <a:pt x="10178" y="5545"/>
                      <a:pt x="8971" y="4339"/>
                    </a:cubicBezTo>
                    <a:lnTo>
                      <a:pt x="5513" y="881"/>
                    </a:lnTo>
                    <a:cubicBezTo>
                      <a:pt x="4910" y="294"/>
                      <a:pt x="4127" y="0"/>
                      <a:pt x="33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082" name="Google Shape;1082;p34"/>
              <p:cNvSpPr/>
              <p:nvPr/>
            </p:nvSpPr>
            <p:spPr>
              <a:xfrm>
                <a:off x="1481750" y="536800"/>
                <a:ext cx="254450" cy="239575"/>
              </a:xfrm>
              <a:custGeom>
                <a:avLst/>
                <a:gdLst/>
                <a:ahLst/>
                <a:cxnLst/>
                <a:rect l="l" t="t" r="r" b="b"/>
                <a:pathLst>
                  <a:path w="10178" h="9583" extrusionOk="0">
                    <a:moveTo>
                      <a:pt x="3360" y="0"/>
                    </a:moveTo>
                    <a:cubicBezTo>
                      <a:pt x="2577" y="0"/>
                      <a:pt x="1794" y="302"/>
                      <a:pt x="1207" y="905"/>
                    </a:cubicBezTo>
                    <a:cubicBezTo>
                      <a:pt x="0" y="2080"/>
                      <a:pt x="0" y="4037"/>
                      <a:pt x="1207" y="5211"/>
                    </a:cubicBezTo>
                    <a:lnTo>
                      <a:pt x="4665" y="8669"/>
                    </a:lnTo>
                    <a:cubicBezTo>
                      <a:pt x="5252" y="9289"/>
                      <a:pt x="6035" y="9582"/>
                      <a:pt x="6818" y="9582"/>
                    </a:cubicBezTo>
                    <a:cubicBezTo>
                      <a:pt x="7601" y="9582"/>
                      <a:pt x="8384" y="9289"/>
                      <a:pt x="8971" y="8669"/>
                    </a:cubicBezTo>
                    <a:cubicBezTo>
                      <a:pt x="10178" y="7494"/>
                      <a:pt x="10178" y="5537"/>
                      <a:pt x="8971" y="4363"/>
                    </a:cubicBezTo>
                    <a:lnTo>
                      <a:pt x="5513" y="905"/>
                    </a:lnTo>
                    <a:cubicBezTo>
                      <a:pt x="4926" y="302"/>
                      <a:pt x="4143" y="0"/>
                      <a:pt x="33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083" name="Google Shape;1083;p34"/>
            <p:cNvGrpSpPr/>
            <p:nvPr/>
          </p:nvGrpSpPr>
          <p:grpSpPr>
            <a:xfrm>
              <a:off x="3325488" y="2617686"/>
              <a:ext cx="560020" cy="457117"/>
              <a:chOff x="1190625" y="717625"/>
              <a:chExt cx="5219200" cy="4260175"/>
            </a:xfrm>
          </p:grpSpPr>
          <p:sp>
            <p:nvSpPr>
              <p:cNvPr id="1084" name="Google Shape;1084;p34"/>
              <p:cNvSpPr/>
              <p:nvPr/>
            </p:nvSpPr>
            <p:spPr>
              <a:xfrm>
                <a:off x="1190625" y="717625"/>
                <a:ext cx="5219200" cy="4260175"/>
              </a:xfrm>
              <a:custGeom>
                <a:avLst/>
                <a:gdLst/>
                <a:ahLst/>
                <a:cxnLst/>
                <a:rect l="l" t="t" r="r" b="b"/>
                <a:pathLst>
                  <a:path w="208768" h="170407" extrusionOk="0">
                    <a:moveTo>
                      <a:pt x="130643" y="12918"/>
                    </a:moveTo>
                    <a:cubicBezTo>
                      <a:pt x="131067" y="12918"/>
                      <a:pt x="131425" y="13179"/>
                      <a:pt x="131589" y="13538"/>
                    </a:cubicBezTo>
                    <a:lnTo>
                      <a:pt x="134231" y="19279"/>
                    </a:lnTo>
                    <a:lnTo>
                      <a:pt x="100665" y="19279"/>
                    </a:lnTo>
                    <a:lnTo>
                      <a:pt x="103340" y="13538"/>
                    </a:lnTo>
                    <a:cubicBezTo>
                      <a:pt x="103503" y="13179"/>
                      <a:pt x="103862" y="12918"/>
                      <a:pt x="104253" y="12918"/>
                    </a:cubicBezTo>
                    <a:close/>
                    <a:moveTo>
                      <a:pt x="134231" y="25411"/>
                    </a:moveTo>
                    <a:lnTo>
                      <a:pt x="131589" y="31185"/>
                    </a:lnTo>
                    <a:cubicBezTo>
                      <a:pt x="131425" y="31544"/>
                      <a:pt x="131067" y="31772"/>
                      <a:pt x="130643" y="31772"/>
                    </a:cubicBezTo>
                    <a:lnTo>
                      <a:pt x="104253" y="31772"/>
                    </a:lnTo>
                    <a:cubicBezTo>
                      <a:pt x="103862" y="31772"/>
                      <a:pt x="103503" y="31544"/>
                      <a:pt x="103340" y="31185"/>
                    </a:cubicBezTo>
                    <a:lnTo>
                      <a:pt x="100665" y="25411"/>
                    </a:lnTo>
                    <a:close/>
                    <a:moveTo>
                      <a:pt x="120954" y="37872"/>
                    </a:moveTo>
                    <a:lnTo>
                      <a:pt x="120954" y="50072"/>
                    </a:lnTo>
                    <a:lnTo>
                      <a:pt x="113974" y="50072"/>
                    </a:lnTo>
                    <a:lnTo>
                      <a:pt x="113974" y="37872"/>
                    </a:lnTo>
                    <a:close/>
                    <a:moveTo>
                      <a:pt x="195687" y="85301"/>
                    </a:moveTo>
                    <a:cubicBezTo>
                      <a:pt x="196241" y="85301"/>
                      <a:pt x="196698" y="85758"/>
                      <a:pt x="196698" y="86313"/>
                    </a:cubicBezTo>
                    <a:lnTo>
                      <a:pt x="196698" y="99067"/>
                    </a:lnTo>
                    <a:cubicBezTo>
                      <a:pt x="196698" y="99622"/>
                      <a:pt x="196241" y="100078"/>
                      <a:pt x="195687" y="100078"/>
                    </a:cubicBezTo>
                    <a:lnTo>
                      <a:pt x="187793" y="100078"/>
                    </a:lnTo>
                    <a:lnTo>
                      <a:pt x="187793" y="85301"/>
                    </a:lnTo>
                    <a:close/>
                    <a:moveTo>
                      <a:pt x="180649" y="71699"/>
                    </a:moveTo>
                    <a:cubicBezTo>
                      <a:pt x="181236" y="71699"/>
                      <a:pt x="181693" y="72156"/>
                      <a:pt x="181693" y="72743"/>
                    </a:cubicBezTo>
                    <a:lnTo>
                      <a:pt x="181693" y="112669"/>
                    </a:lnTo>
                    <a:cubicBezTo>
                      <a:pt x="181693" y="113224"/>
                      <a:pt x="181236" y="113681"/>
                      <a:pt x="180649" y="113681"/>
                    </a:cubicBezTo>
                    <a:lnTo>
                      <a:pt x="172233" y="113681"/>
                    </a:lnTo>
                    <a:lnTo>
                      <a:pt x="172233" y="71699"/>
                    </a:lnTo>
                    <a:close/>
                    <a:moveTo>
                      <a:pt x="146398" y="56172"/>
                    </a:moveTo>
                    <a:cubicBezTo>
                      <a:pt x="146626" y="56172"/>
                      <a:pt x="146822" y="56237"/>
                      <a:pt x="146985" y="56368"/>
                    </a:cubicBezTo>
                    <a:lnTo>
                      <a:pt x="166133" y="70198"/>
                    </a:lnTo>
                    <a:lnTo>
                      <a:pt x="166133" y="115181"/>
                    </a:lnTo>
                    <a:lnTo>
                      <a:pt x="146985" y="129012"/>
                    </a:lnTo>
                    <a:cubicBezTo>
                      <a:pt x="146822" y="129143"/>
                      <a:pt x="146626" y="129208"/>
                      <a:pt x="146398" y="129208"/>
                    </a:cubicBezTo>
                    <a:lnTo>
                      <a:pt x="124510" y="129208"/>
                    </a:lnTo>
                    <a:lnTo>
                      <a:pt x="124216" y="128425"/>
                    </a:lnTo>
                    <a:cubicBezTo>
                      <a:pt x="123401" y="126174"/>
                      <a:pt x="121248" y="124674"/>
                      <a:pt x="118834" y="124674"/>
                    </a:cubicBezTo>
                    <a:lnTo>
                      <a:pt x="107091" y="124674"/>
                    </a:lnTo>
                    <a:cubicBezTo>
                      <a:pt x="104677" y="124674"/>
                      <a:pt x="102524" y="126174"/>
                      <a:pt x="101709" y="128425"/>
                    </a:cubicBezTo>
                    <a:lnTo>
                      <a:pt x="101415" y="129208"/>
                    </a:lnTo>
                    <a:lnTo>
                      <a:pt x="71046" y="129208"/>
                    </a:lnTo>
                    <a:lnTo>
                      <a:pt x="71046" y="56172"/>
                    </a:lnTo>
                    <a:close/>
                    <a:moveTo>
                      <a:pt x="99197" y="135308"/>
                    </a:moveTo>
                    <a:lnTo>
                      <a:pt x="94500" y="148127"/>
                    </a:lnTo>
                    <a:lnTo>
                      <a:pt x="71046" y="148127"/>
                    </a:lnTo>
                    <a:lnTo>
                      <a:pt x="71046" y="135308"/>
                    </a:lnTo>
                    <a:close/>
                    <a:moveTo>
                      <a:pt x="118573" y="130774"/>
                    </a:moveTo>
                    <a:lnTo>
                      <a:pt x="124901" y="148127"/>
                    </a:lnTo>
                    <a:lnTo>
                      <a:pt x="101024" y="148127"/>
                    </a:lnTo>
                    <a:lnTo>
                      <a:pt x="107352" y="130774"/>
                    </a:lnTo>
                    <a:close/>
                    <a:moveTo>
                      <a:pt x="117464" y="0"/>
                    </a:moveTo>
                    <a:cubicBezTo>
                      <a:pt x="115768" y="0"/>
                      <a:pt x="114398" y="1371"/>
                      <a:pt x="114398" y="3067"/>
                    </a:cubicBezTo>
                    <a:lnTo>
                      <a:pt x="114398" y="6818"/>
                    </a:lnTo>
                    <a:lnTo>
                      <a:pt x="104253" y="6818"/>
                    </a:lnTo>
                    <a:cubicBezTo>
                      <a:pt x="101480" y="6818"/>
                      <a:pt x="98936" y="8449"/>
                      <a:pt x="97794" y="10961"/>
                    </a:cubicBezTo>
                    <a:lnTo>
                      <a:pt x="93945" y="19279"/>
                    </a:lnTo>
                    <a:lnTo>
                      <a:pt x="89835" y="19279"/>
                    </a:lnTo>
                    <a:cubicBezTo>
                      <a:pt x="88171" y="19279"/>
                      <a:pt x="86801" y="20649"/>
                      <a:pt x="86801" y="22345"/>
                    </a:cubicBezTo>
                    <a:cubicBezTo>
                      <a:pt x="86801" y="24041"/>
                      <a:pt x="88171" y="25411"/>
                      <a:pt x="89835" y="25411"/>
                    </a:cubicBezTo>
                    <a:lnTo>
                      <a:pt x="93945" y="25411"/>
                    </a:lnTo>
                    <a:lnTo>
                      <a:pt x="97794" y="33729"/>
                    </a:lnTo>
                    <a:cubicBezTo>
                      <a:pt x="98936" y="36241"/>
                      <a:pt x="101480" y="37872"/>
                      <a:pt x="104253" y="37872"/>
                    </a:cubicBezTo>
                    <a:lnTo>
                      <a:pt x="107874" y="37872"/>
                    </a:lnTo>
                    <a:lnTo>
                      <a:pt x="107874" y="50072"/>
                    </a:lnTo>
                    <a:lnTo>
                      <a:pt x="71046" y="50072"/>
                    </a:lnTo>
                    <a:lnTo>
                      <a:pt x="71046" y="33273"/>
                    </a:lnTo>
                    <a:cubicBezTo>
                      <a:pt x="71046" y="29326"/>
                      <a:pt x="67849" y="26129"/>
                      <a:pt x="63935" y="26129"/>
                    </a:cubicBezTo>
                    <a:lnTo>
                      <a:pt x="47658" y="26129"/>
                    </a:lnTo>
                    <a:cubicBezTo>
                      <a:pt x="45994" y="26129"/>
                      <a:pt x="44624" y="27499"/>
                      <a:pt x="44624" y="29195"/>
                    </a:cubicBezTo>
                    <a:cubicBezTo>
                      <a:pt x="44624" y="30859"/>
                      <a:pt x="45994" y="32229"/>
                      <a:pt x="47658" y="32229"/>
                    </a:cubicBezTo>
                    <a:lnTo>
                      <a:pt x="63935" y="32229"/>
                    </a:lnTo>
                    <a:cubicBezTo>
                      <a:pt x="64489" y="32229"/>
                      <a:pt x="64946" y="32686"/>
                      <a:pt x="64946" y="33273"/>
                    </a:cubicBezTo>
                    <a:lnTo>
                      <a:pt x="64946" y="148127"/>
                    </a:lnTo>
                    <a:lnTo>
                      <a:pt x="16147" y="148127"/>
                    </a:lnTo>
                    <a:lnTo>
                      <a:pt x="16147" y="33273"/>
                    </a:lnTo>
                    <a:cubicBezTo>
                      <a:pt x="16147" y="32686"/>
                      <a:pt x="16604" y="32229"/>
                      <a:pt x="17158" y="32229"/>
                    </a:cubicBezTo>
                    <a:lnTo>
                      <a:pt x="33403" y="32229"/>
                    </a:lnTo>
                    <a:cubicBezTo>
                      <a:pt x="35099" y="32229"/>
                      <a:pt x="36469" y="30859"/>
                      <a:pt x="36469" y="29195"/>
                    </a:cubicBezTo>
                    <a:cubicBezTo>
                      <a:pt x="36469" y="27499"/>
                      <a:pt x="35099" y="26129"/>
                      <a:pt x="33403" y="26129"/>
                    </a:cubicBezTo>
                    <a:lnTo>
                      <a:pt x="17158" y="26129"/>
                    </a:lnTo>
                    <a:cubicBezTo>
                      <a:pt x="13211" y="26129"/>
                      <a:pt x="10014" y="29326"/>
                      <a:pt x="10014" y="33273"/>
                    </a:cubicBezTo>
                    <a:lnTo>
                      <a:pt x="10014" y="148127"/>
                    </a:lnTo>
                    <a:lnTo>
                      <a:pt x="5089" y="148127"/>
                    </a:lnTo>
                    <a:cubicBezTo>
                      <a:pt x="2283" y="148127"/>
                      <a:pt x="0" y="150411"/>
                      <a:pt x="0" y="153216"/>
                    </a:cubicBezTo>
                    <a:lnTo>
                      <a:pt x="0" y="165318"/>
                    </a:lnTo>
                    <a:cubicBezTo>
                      <a:pt x="0" y="168123"/>
                      <a:pt x="2283" y="170407"/>
                      <a:pt x="5089" y="170407"/>
                    </a:cubicBezTo>
                    <a:lnTo>
                      <a:pt x="147572" y="170407"/>
                    </a:lnTo>
                    <a:cubicBezTo>
                      <a:pt x="149269" y="170407"/>
                      <a:pt x="150639" y="169037"/>
                      <a:pt x="150639" y="167340"/>
                    </a:cubicBezTo>
                    <a:cubicBezTo>
                      <a:pt x="150639" y="165644"/>
                      <a:pt x="149269" y="164274"/>
                      <a:pt x="147572" y="164274"/>
                    </a:cubicBezTo>
                    <a:lnTo>
                      <a:pt x="6133" y="164274"/>
                    </a:lnTo>
                    <a:lnTo>
                      <a:pt x="6133" y="154227"/>
                    </a:lnTo>
                    <a:lnTo>
                      <a:pt x="202667" y="154227"/>
                    </a:lnTo>
                    <a:lnTo>
                      <a:pt x="202667" y="164274"/>
                    </a:lnTo>
                    <a:lnTo>
                      <a:pt x="161827" y="164274"/>
                    </a:lnTo>
                    <a:cubicBezTo>
                      <a:pt x="160164" y="164274"/>
                      <a:pt x="158794" y="165644"/>
                      <a:pt x="158794" y="167340"/>
                    </a:cubicBezTo>
                    <a:cubicBezTo>
                      <a:pt x="158794" y="169037"/>
                      <a:pt x="160164" y="170407"/>
                      <a:pt x="161827" y="170407"/>
                    </a:cubicBezTo>
                    <a:lnTo>
                      <a:pt x="203678" y="170407"/>
                    </a:lnTo>
                    <a:cubicBezTo>
                      <a:pt x="206484" y="170407"/>
                      <a:pt x="208767" y="168123"/>
                      <a:pt x="208767" y="165318"/>
                    </a:cubicBezTo>
                    <a:lnTo>
                      <a:pt x="208767" y="153216"/>
                    </a:lnTo>
                    <a:cubicBezTo>
                      <a:pt x="208767" y="150411"/>
                      <a:pt x="206484" y="148127"/>
                      <a:pt x="203678" y="148127"/>
                    </a:cubicBezTo>
                    <a:lnTo>
                      <a:pt x="131425" y="148127"/>
                    </a:lnTo>
                    <a:lnTo>
                      <a:pt x="126728" y="135308"/>
                    </a:lnTo>
                    <a:lnTo>
                      <a:pt x="146398" y="135308"/>
                    </a:lnTo>
                    <a:cubicBezTo>
                      <a:pt x="147898" y="135308"/>
                      <a:pt x="149366" y="134851"/>
                      <a:pt x="150573" y="133970"/>
                    </a:cubicBezTo>
                    <a:lnTo>
                      <a:pt x="170178" y="119813"/>
                    </a:lnTo>
                    <a:lnTo>
                      <a:pt x="180649" y="119813"/>
                    </a:lnTo>
                    <a:cubicBezTo>
                      <a:pt x="184596" y="119813"/>
                      <a:pt x="187793" y="116584"/>
                      <a:pt x="187793" y="112669"/>
                    </a:cubicBezTo>
                    <a:lnTo>
                      <a:pt x="187793" y="106211"/>
                    </a:lnTo>
                    <a:lnTo>
                      <a:pt x="195687" y="106211"/>
                    </a:lnTo>
                    <a:cubicBezTo>
                      <a:pt x="199634" y="106211"/>
                      <a:pt x="202830" y="103014"/>
                      <a:pt x="202830" y="99067"/>
                    </a:cubicBezTo>
                    <a:lnTo>
                      <a:pt x="202830" y="86313"/>
                    </a:lnTo>
                    <a:cubicBezTo>
                      <a:pt x="202830" y="82398"/>
                      <a:pt x="199634" y="79169"/>
                      <a:pt x="195687" y="79169"/>
                    </a:cubicBezTo>
                    <a:lnTo>
                      <a:pt x="187793" y="79169"/>
                    </a:lnTo>
                    <a:lnTo>
                      <a:pt x="187793" y="72743"/>
                    </a:lnTo>
                    <a:cubicBezTo>
                      <a:pt x="187793" y="68796"/>
                      <a:pt x="184596" y="65599"/>
                      <a:pt x="180649" y="65599"/>
                    </a:cubicBezTo>
                    <a:lnTo>
                      <a:pt x="170178" y="65599"/>
                    </a:lnTo>
                    <a:lnTo>
                      <a:pt x="150573" y="51409"/>
                    </a:lnTo>
                    <a:cubicBezTo>
                      <a:pt x="149366" y="50529"/>
                      <a:pt x="147898" y="50072"/>
                      <a:pt x="146398" y="50072"/>
                    </a:cubicBezTo>
                    <a:lnTo>
                      <a:pt x="127054" y="50072"/>
                    </a:lnTo>
                    <a:lnTo>
                      <a:pt x="127054" y="37872"/>
                    </a:lnTo>
                    <a:lnTo>
                      <a:pt x="130643" y="37872"/>
                    </a:lnTo>
                    <a:cubicBezTo>
                      <a:pt x="133415" y="37872"/>
                      <a:pt x="135960" y="36241"/>
                      <a:pt x="137134" y="33729"/>
                    </a:cubicBezTo>
                    <a:lnTo>
                      <a:pt x="140983" y="25411"/>
                    </a:lnTo>
                    <a:lnTo>
                      <a:pt x="145061" y="25411"/>
                    </a:lnTo>
                    <a:cubicBezTo>
                      <a:pt x="146757" y="25411"/>
                      <a:pt x="148127" y="24041"/>
                      <a:pt x="148127" y="22345"/>
                    </a:cubicBezTo>
                    <a:cubicBezTo>
                      <a:pt x="148127" y="20649"/>
                      <a:pt x="146757" y="19279"/>
                      <a:pt x="145061" y="19279"/>
                    </a:cubicBezTo>
                    <a:lnTo>
                      <a:pt x="140983" y="19279"/>
                    </a:lnTo>
                    <a:lnTo>
                      <a:pt x="137134" y="10961"/>
                    </a:lnTo>
                    <a:cubicBezTo>
                      <a:pt x="135960" y="8449"/>
                      <a:pt x="133415" y="6818"/>
                      <a:pt x="130643" y="6818"/>
                    </a:cubicBezTo>
                    <a:lnTo>
                      <a:pt x="120530" y="6818"/>
                    </a:lnTo>
                    <a:lnTo>
                      <a:pt x="120530" y="3067"/>
                    </a:lnTo>
                    <a:cubicBezTo>
                      <a:pt x="120530" y="1371"/>
                      <a:pt x="119160" y="0"/>
                      <a:pt x="117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085" name="Google Shape;1085;p34"/>
              <p:cNvSpPr/>
              <p:nvPr/>
            </p:nvSpPr>
            <p:spPr>
              <a:xfrm>
                <a:off x="3703150" y="2824175"/>
                <a:ext cx="408600" cy="603375"/>
              </a:xfrm>
              <a:custGeom>
                <a:avLst/>
                <a:gdLst/>
                <a:ahLst/>
                <a:cxnLst/>
                <a:rect l="l" t="t" r="r" b="b"/>
                <a:pathLst>
                  <a:path w="16344" h="24135" extrusionOk="0">
                    <a:moveTo>
                      <a:pt x="8434" y="0"/>
                    </a:moveTo>
                    <a:cubicBezTo>
                      <a:pt x="7343" y="0"/>
                      <a:pt x="6275" y="586"/>
                      <a:pt x="5709" y="1627"/>
                    </a:cubicBezTo>
                    <a:lnTo>
                      <a:pt x="1208" y="10010"/>
                    </a:lnTo>
                    <a:cubicBezTo>
                      <a:pt x="1" y="12326"/>
                      <a:pt x="1664" y="15131"/>
                      <a:pt x="4274" y="15131"/>
                    </a:cubicBezTo>
                    <a:lnTo>
                      <a:pt x="7634" y="15131"/>
                    </a:lnTo>
                    <a:lnTo>
                      <a:pt x="5220" y="19633"/>
                    </a:lnTo>
                    <a:cubicBezTo>
                      <a:pt x="4144" y="21688"/>
                      <a:pt x="5644" y="24134"/>
                      <a:pt x="7927" y="24134"/>
                    </a:cubicBezTo>
                    <a:cubicBezTo>
                      <a:pt x="9004" y="24134"/>
                      <a:pt x="10080" y="23547"/>
                      <a:pt x="10635" y="22503"/>
                    </a:cubicBezTo>
                    <a:lnTo>
                      <a:pt x="15136" y="14087"/>
                    </a:lnTo>
                    <a:cubicBezTo>
                      <a:pt x="16343" y="11804"/>
                      <a:pt x="14680" y="8999"/>
                      <a:pt x="12070" y="8999"/>
                    </a:cubicBezTo>
                    <a:lnTo>
                      <a:pt x="8710" y="8999"/>
                    </a:lnTo>
                    <a:lnTo>
                      <a:pt x="11124" y="4497"/>
                    </a:lnTo>
                    <a:cubicBezTo>
                      <a:pt x="11907" y="3029"/>
                      <a:pt x="11353" y="1170"/>
                      <a:pt x="9852" y="354"/>
                    </a:cubicBezTo>
                    <a:cubicBezTo>
                      <a:pt x="9402" y="115"/>
                      <a:pt x="8916" y="0"/>
                      <a:pt x="84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086" name="Google Shape;1086;p34"/>
              <p:cNvSpPr/>
              <p:nvPr/>
            </p:nvSpPr>
            <p:spPr>
              <a:xfrm>
                <a:off x="3145350" y="2357600"/>
                <a:ext cx="1524200" cy="1355375"/>
              </a:xfrm>
              <a:custGeom>
                <a:avLst/>
                <a:gdLst/>
                <a:ahLst/>
                <a:cxnLst/>
                <a:rect l="l" t="t" r="r" b="b"/>
                <a:pathLst>
                  <a:path w="60968" h="54215" extrusionOk="0">
                    <a:moveTo>
                      <a:pt x="30500" y="6100"/>
                    </a:moveTo>
                    <a:cubicBezTo>
                      <a:pt x="30794" y="6100"/>
                      <a:pt x="31316" y="6198"/>
                      <a:pt x="31675" y="6785"/>
                    </a:cubicBezTo>
                    <a:lnTo>
                      <a:pt x="54313" y="46027"/>
                    </a:lnTo>
                    <a:cubicBezTo>
                      <a:pt x="54835" y="46940"/>
                      <a:pt x="54182" y="48082"/>
                      <a:pt x="53139" y="48082"/>
                    </a:cubicBezTo>
                    <a:lnTo>
                      <a:pt x="7830" y="48082"/>
                    </a:lnTo>
                    <a:cubicBezTo>
                      <a:pt x="6786" y="48082"/>
                      <a:pt x="6133" y="46940"/>
                      <a:pt x="6655" y="46027"/>
                    </a:cubicBezTo>
                    <a:lnTo>
                      <a:pt x="29293" y="6785"/>
                    </a:lnTo>
                    <a:cubicBezTo>
                      <a:pt x="29652" y="6198"/>
                      <a:pt x="30174" y="6100"/>
                      <a:pt x="30500" y="6100"/>
                    </a:cubicBezTo>
                    <a:close/>
                    <a:moveTo>
                      <a:pt x="30500" y="0"/>
                    </a:moveTo>
                    <a:cubicBezTo>
                      <a:pt x="27760" y="0"/>
                      <a:pt x="25346" y="1403"/>
                      <a:pt x="24009" y="3751"/>
                    </a:cubicBezTo>
                    <a:lnTo>
                      <a:pt x="1338" y="42960"/>
                    </a:lnTo>
                    <a:cubicBezTo>
                      <a:pt x="1" y="45309"/>
                      <a:pt x="1" y="48114"/>
                      <a:pt x="1338" y="50463"/>
                    </a:cubicBezTo>
                    <a:cubicBezTo>
                      <a:pt x="2708" y="52812"/>
                      <a:pt x="5122" y="54214"/>
                      <a:pt x="7830" y="54214"/>
                    </a:cubicBezTo>
                    <a:lnTo>
                      <a:pt x="53139" y="54214"/>
                    </a:lnTo>
                    <a:cubicBezTo>
                      <a:pt x="55846" y="54214"/>
                      <a:pt x="58260" y="52812"/>
                      <a:pt x="59630" y="50463"/>
                    </a:cubicBezTo>
                    <a:cubicBezTo>
                      <a:pt x="60967" y="48114"/>
                      <a:pt x="60967" y="45309"/>
                      <a:pt x="59630" y="42960"/>
                    </a:cubicBezTo>
                    <a:lnTo>
                      <a:pt x="36959" y="3751"/>
                    </a:lnTo>
                    <a:cubicBezTo>
                      <a:pt x="35622" y="1403"/>
                      <a:pt x="33208" y="0"/>
                      <a:pt x="305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087" name="Google Shape;1087;p34"/>
              <p:cNvSpPr/>
              <p:nvPr/>
            </p:nvSpPr>
            <p:spPr>
              <a:xfrm>
                <a:off x="4852200" y="2492950"/>
                <a:ext cx="194925" cy="153350"/>
              </a:xfrm>
              <a:custGeom>
                <a:avLst/>
                <a:gdLst/>
                <a:ahLst/>
                <a:cxnLst/>
                <a:rect l="l" t="t" r="r" b="b"/>
                <a:pathLst>
                  <a:path w="7797" h="6134" extrusionOk="0">
                    <a:moveTo>
                      <a:pt x="3066" y="1"/>
                    </a:moveTo>
                    <a:cubicBezTo>
                      <a:pt x="1370" y="1"/>
                      <a:pt x="0" y="1371"/>
                      <a:pt x="0" y="3067"/>
                    </a:cubicBezTo>
                    <a:cubicBezTo>
                      <a:pt x="0" y="4763"/>
                      <a:pt x="1370" y="6133"/>
                      <a:pt x="3066" y="6133"/>
                    </a:cubicBezTo>
                    <a:lnTo>
                      <a:pt x="4730" y="6133"/>
                    </a:lnTo>
                    <a:cubicBezTo>
                      <a:pt x="6426" y="6133"/>
                      <a:pt x="7796" y="4763"/>
                      <a:pt x="7796" y="3067"/>
                    </a:cubicBezTo>
                    <a:cubicBezTo>
                      <a:pt x="7796" y="1371"/>
                      <a:pt x="6426" y="1"/>
                      <a:pt x="4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088" name="Google Shape;1088;p34"/>
              <p:cNvSpPr/>
              <p:nvPr/>
            </p:nvSpPr>
            <p:spPr>
              <a:xfrm>
                <a:off x="4852200" y="3423450"/>
                <a:ext cx="194925" cy="153325"/>
              </a:xfrm>
              <a:custGeom>
                <a:avLst/>
                <a:gdLst/>
                <a:ahLst/>
                <a:cxnLst/>
                <a:rect l="l" t="t" r="r" b="b"/>
                <a:pathLst>
                  <a:path w="7797" h="6133" extrusionOk="0">
                    <a:moveTo>
                      <a:pt x="3066" y="0"/>
                    </a:moveTo>
                    <a:cubicBezTo>
                      <a:pt x="1370" y="0"/>
                      <a:pt x="0" y="1370"/>
                      <a:pt x="0" y="3066"/>
                    </a:cubicBezTo>
                    <a:cubicBezTo>
                      <a:pt x="0" y="4763"/>
                      <a:pt x="1370" y="6133"/>
                      <a:pt x="3066" y="6133"/>
                    </a:cubicBezTo>
                    <a:lnTo>
                      <a:pt x="4730" y="6133"/>
                    </a:lnTo>
                    <a:cubicBezTo>
                      <a:pt x="6426" y="6133"/>
                      <a:pt x="7796" y="4763"/>
                      <a:pt x="7796" y="3066"/>
                    </a:cubicBezTo>
                    <a:cubicBezTo>
                      <a:pt x="7796" y="1370"/>
                      <a:pt x="6426" y="0"/>
                      <a:pt x="4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089" name="Google Shape;1089;p34"/>
              <p:cNvSpPr/>
              <p:nvPr/>
            </p:nvSpPr>
            <p:spPr>
              <a:xfrm>
                <a:off x="1894375" y="3774925"/>
                <a:ext cx="619825" cy="153325"/>
              </a:xfrm>
              <a:custGeom>
                <a:avLst/>
                <a:gdLst/>
                <a:ahLst/>
                <a:cxnLst/>
                <a:rect l="l" t="t" r="r" b="b"/>
                <a:pathLst>
                  <a:path w="24793" h="6133" extrusionOk="0">
                    <a:moveTo>
                      <a:pt x="3035" y="0"/>
                    </a:moveTo>
                    <a:cubicBezTo>
                      <a:pt x="1338" y="0"/>
                      <a:pt x="1" y="1370"/>
                      <a:pt x="1" y="3067"/>
                    </a:cubicBezTo>
                    <a:cubicBezTo>
                      <a:pt x="1" y="4763"/>
                      <a:pt x="1338" y="6133"/>
                      <a:pt x="3035" y="6133"/>
                    </a:cubicBezTo>
                    <a:lnTo>
                      <a:pt x="21726" y="6133"/>
                    </a:lnTo>
                    <a:cubicBezTo>
                      <a:pt x="23422" y="6133"/>
                      <a:pt x="24792" y="4763"/>
                      <a:pt x="24792" y="3067"/>
                    </a:cubicBezTo>
                    <a:cubicBezTo>
                      <a:pt x="24792" y="1370"/>
                      <a:pt x="23422" y="0"/>
                      <a:pt x="217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090" name="Google Shape;1090;p34"/>
              <p:cNvSpPr/>
              <p:nvPr/>
            </p:nvSpPr>
            <p:spPr>
              <a:xfrm>
                <a:off x="1894375" y="3376950"/>
                <a:ext cx="619825" cy="153350"/>
              </a:xfrm>
              <a:custGeom>
                <a:avLst/>
                <a:gdLst/>
                <a:ahLst/>
                <a:cxnLst/>
                <a:rect l="l" t="t" r="r" b="b"/>
                <a:pathLst>
                  <a:path w="24793" h="6134" extrusionOk="0">
                    <a:moveTo>
                      <a:pt x="3035" y="1"/>
                    </a:moveTo>
                    <a:cubicBezTo>
                      <a:pt x="1338" y="1"/>
                      <a:pt x="1" y="1371"/>
                      <a:pt x="1" y="3067"/>
                    </a:cubicBezTo>
                    <a:cubicBezTo>
                      <a:pt x="1" y="4763"/>
                      <a:pt x="1338" y="6133"/>
                      <a:pt x="3035" y="6133"/>
                    </a:cubicBezTo>
                    <a:lnTo>
                      <a:pt x="21726" y="6133"/>
                    </a:lnTo>
                    <a:cubicBezTo>
                      <a:pt x="23422" y="6133"/>
                      <a:pt x="24792" y="4763"/>
                      <a:pt x="24792" y="3067"/>
                    </a:cubicBezTo>
                    <a:cubicBezTo>
                      <a:pt x="24792" y="1371"/>
                      <a:pt x="23422" y="1"/>
                      <a:pt x="217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091" name="Google Shape;1091;p34"/>
              <p:cNvSpPr/>
              <p:nvPr/>
            </p:nvSpPr>
            <p:spPr>
              <a:xfrm>
                <a:off x="1894375" y="2979000"/>
                <a:ext cx="619825" cy="153325"/>
              </a:xfrm>
              <a:custGeom>
                <a:avLst/>
                <a:gdLst/>
                <a:ahLst/>
                <a:cxnLst/>
                <a:rect l="l" t="t" r="r" b="b"/>
                <a:pathLst>
                  <a:path w="24793" h="6133" extrusionOk="0">
                    <a:moveTo>
                      <a:pt x="3035" y="0"/>
                    </a:moveTo>
                    <a:cubicBezTo>
                      <a:pt x="1338" y="0"/>
                      <a:pt x="1" y="1370"/>
                      <a:pt x="1" y="3067"/>
                    </a:cubicBezTo>
                    <a:cubicBezTo>
                      <a:pt x="1" y="4763"/>
                      <a:pt x="1338" y="6133"/>
                      <a:pt x="3035" y="6133"/>
                    </a:cubicBezTo>
                    <a:lnTo>
                      <a:pt x="21726" y="6133"/>
                    </a:lnTo>
                    <a:cubicBezTo>
                      <a:pt x="23422" y="6133"/>
                      <a:pt x="24792" y="4763"/>
                      <a:pt x="24792" y="3067"/>
                    </a:cubicBezTo>
                    <a:cubicBezTo>
                      <a:pt x="24792" y="1370"/>
                      <a:pt x="23422" y="0"/>
                      <a:pt x="217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092" name="Google Shape;1092;p34"/>
              <p:cNvSpPr/>
              <p:nvPr/>
            </p:nvSpPr>
            <p:spPr>
              <a:xfrm>
                <a:off x="1923750" y="2015900"/>
                <a:ext cx="560275" cy="560275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22411" extrusionOk="0">
                    <a:moveTo>
                      <a:pt x="11221" y="6133"/>
                    </a:moveTo>
                    <a:cubicBezTo>
                      <a:pt x="14027" y="6133"/>
                      <a:pt x="16310" y="8384"/>
                      <a:pt x="16310" y="11189"/>
                    </a:cubicBezTo>
                    <a:cubicBezTo>
                      <a:pt x="16310" y="13994"/>
                      <a:pt x="14027" y="16278"/>
                      <a:pt x="11221" y="16278"/>
                    </a:cubicBezTo>
                    <a:cubicBezTo>
                      <a:pt x="8416" y="16278"/>
                      <a:pt x="6133" y="13994"/>
                      <a:pt x="6133" y="11189"/>
                    </a:cubicBezTo>
                    <a:cubicBezTo>
                      <a:pt x="6133" y="8384"/>
                      <a:pt x="8416" y="6133"/>
                      <a:pt x="11221" y="6133"/>
                    </a:cubicBezTo>
                    <a:close/>
                    <a:moveTo>
                      <a:pt x="11221" y="0"/>
                    </a:moveTo>
                    <a:cubicBezTo>
                      <a:pt x="5024" y="0"/>
                      <a:pt x="0" y="5024"/>
                      <a:pt x="0" y="11189"/>
                    </a:cubicBezTo>
                    <a:cubicBezTo>
                      <a:pt x="0" y="17387"/>
                      <a:pt x="5024" y="22410"/>
                      <a:pt x="11221" y="22410"/>
                    </a:cubicBezTo>
                    <a:cubicBezTo>
                      <a:pt x="17387" y="22410"/>
                      <a:pt x="22410" y="17387"/>
                      <a:pt x="22410" y="11189"/>
                    </a:cubicBezTo>
                    <a:cubicBezTo>
                      <a:pt x="22410" y="5024"/>
                      <a:pt x="17387" y="0"/>
                      <a:pt x="112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093" name="Google Shape;1093;p34"/>
            <p:cNvGrpSpPr/>
            <p:nvPr/>
          </p:nvGrpSpPr>
          <p:grpSpPr>
            <a:xfrm>
              <a:off x="3652756" y="1450762"/>
              <a:ext cx="508992" cy="520876"/>
              <a:chOff x="1250150" y="238125"/>
              <a:chExt cx="5100125" cy="5219200"/>
            </a:xfrm>
          </p:grpSpPr>
          <p:sp>
            <p:nvSpPr>
              <p:cNvPr id="1094" name="Google Shape;1094;p34"/>
              <p:cNvSpPr/>
              <p:nvPr/>
            </p:nvSpPr>
            <p:spPr>
              <a:xfrm>
                <a:off x="1250150" y="238125"/>
                <a:ext cx="5100125" cy="5219200"/>
              </a:xfrm>
              <a:custGeom>
                <a:avLst/>
                <a:gdLst/>
                <a:ahLst/>
                <a:cxnLst/>
                <a:rect l="l" t="t" r="r" b="b"/>
                <a:pathLst>
                  <a:path w="204005" h="208768" extrusionOk="0">
                    <a:moveTo>
                      <a:pt x="110386" y="26194"/>
                    </a:moveTo>
                    <a:cubicBezTo>
                      <a:pt x="111495" y="26194"/>
                      <a:pt x="112408" y="27074"/>
                      <a:pt x="112408" y="28184"/>
                    </a:cubicBezTo>
                    <a:lnTo>
                      <a:pt x="112408" y="35621"/>
                    </a:lnTo>
                    <a:lnTo>
                      <a:pt x="100567" y="35621"/>
                    </a:lnTo>
                    <a:lnTo>
                      <a:pt x="100567" y="28184"/>
                    </a:lnTo>
                    <a:cubicBezTo>
                      <a:pt x="100567" y="27074"/>
                      <a:pt x="101481" y="26194"/>
                      <a:pt x="102590" y="26194"/>
                    </a:cubicBezTo>
                    <a:close/>
                    <a:moveTo>
                      <a:pt x="161012" y="26194"/>
                    </a:moveTo>
                    <a:cubicBezTo>
                      <a:pt x="162121" y="26194"/>
                      <a:pt x="163002" y="27074"/>
                      <a:pt x="163002" y="28184"/>
                    </a:cubicBezTo>
                    <a:lnTo>
                      <a:pt x="163002" y="35621"/>
                    </a:lnTo>
                    <a:lnTo>
                      <a:pt x="151193" y="35621"/>
                    </a:lnTo>
                    <a:lnTo>
                      <a:pt x="151193" y="28184"/>
                    </a:lnTo>
                    <a:cubicBezTo>
                      <a:pt x="151193" y="27074"/>
                      <a:pt x="152107" y="26194"/>
                      <a:pt x="153183" y="26194"/>
                    </a:cubicBezTo>
                    <a:close/>
                    <a:moveTo>
                      <a:pt x="38622" y="6100"/>
                    </a:moveTo>
                    <a:cubicBezTo>
                      <a:pt x="50528" y="6100"/>
                      <a:pt x="60249" y="15821"/>
                      <a:pt x="60249" y="27727"/>
                    </a:cubicBezTo>
                    <a:cubicBezTo>
                      <a:pt x="60249" y="39666"/>
                      <a:pt x="50528" y="49354"/>
                      <a:pt x="38622" y="49354"/>
                    </a:cubicBezTo>
                    <a:cubicBezTo>
                      <a:pt x="26683" y="49354"/>
                      <a:pt x="16995" y="39666"/>
                      <a:pt x="16995" y="27727"/>
                    </a:cubicBezTo>
                    <a:cubicBezTo>
                      <a:pt x="16995" y="15821"/>
                      <a:pt x="26683" y="6100"/>
                      <a:pt x="38622" y="6100"/>
                    </a:cubicBezTo>
                    <a:close/>
                    <a:moveTo>
                      <a:pt x="112408" y="41721"/>
                    </a:moveTo>
                    <a:lnTo>
                      <a:pt x="112408" y="51148"/>
                    </a:lnTo>
                    <a:lnTo>
                      <a:pt x="100567" y="51148"/>
                    </a:lnTo>
                    <a:lnTo>
                      <a:pt x="100567" y="41721"/>
                    </a:lnTo>
                    <a:close/>
                    <a:moveTo>
                      <a:pt x="163002" y="41721"/>
                    </a:moveTo>
                    <a:lnTo>
                      <a:pt x="163002" y="51148"/>
                    </a:lnTo>
                    <a:lnTo>
                      <a:pt x="151193" y="51148"/>
                    </a:lnTo>
                    <a:lnTo>
                      <a:pt x="151193" y="41721"/>
                    </a:lnTo>
                    <a:close/>
                    <a:moveTo>
                      <a:pt x="112408" y="57280"/>
                    </a:moveTo>
                    <a:lnTo>
                      <a:pt x="112408" y="66708"/>
                    </a:lnTo>
                    <a:lnTo>
                      <a:pt x="100567" y="66708"/>
                    </a:lnTo>
                    <a:lnTo>
                      <a:pt x="100567" y="57280"/>
                    </a:lnTo>
                    <a:close/>
                    <a:moveTo>
                      <a:pt x="163002" y="57280"/>
                    </a:moveTo>
                    <a:lnTo>
                      <a:pt x="163002" y="66708"/>
                    </a:lnTo>
                    <a:lnTo>
                      <a:pt x="151193" y="66708"/>
                    </a:lnTo>
                    <a:lnTo>
                      <a:pt x="151193" y="57280"/>
                    </a:lnTo>
                    <a:close/>
                    <a:moveTo>
                      <a:pt x="16212" y="110418"/>
                    </a:moveTo>
                    <a:lnTo>
                      <a:pt x="16212" y="164665"/>
                    </a:lnTo>
                    <a:lnTo>
                      <a:pt x="6133" y="164665"/>
                    </a:lnTo>
                    <a:lnTo>
                      <a:pt x="6133" y="110418"/>
                    </a:lnTo>
                    <a:close/>
                    <a:moveTo>
                      <a:pt x="197872" y="110418"/>
                    </a:moveTo>
                    <a:lnTo>
                      <a:pt x="197872" y="164665"/>
                    </a:lnTo>
                    <a:lnTo>
                      <a:pt x="187793" y="164665"/>
                    </a:lnTo>
                    <a:lnTo>
                      <a:pt x="187793" y="110418"/>
                    </a:lnTo>
                    <a:close/>
                    <a:moveTo>
                      <a:pt x="197872" y="72840"/>
                    </a:moveTo>
                    <a:lnTo>
                      <a:pt x="197872" y="82072"/>
                    </a:lnTo>
                    <a:lnTo>
                      <a:pt x="169656" y="82072"/>
                    </a:lnTo>
                    <a:cubicBezTo>
                      <a:pt x="167960" y="82072"/>
                      <a:pt x="166590" y="83442"/>
                      <a:pt x="166590" y="85138"/>
                    </a:cubicBezTo>
                    <a:cubicBezTo>
                      <a:pt x="166590" y="86801"/>
                      <a:pt x="167960" y="88171"/>
                      <a:pt x="169656" y="88171"/>
                    </a:cubicBezTo>
                    <a:lnTo>
                      <a:pt x="181693" y="88171"/>
                    </a:lnTo>
                    <a:lnTo>
                      <a:pt x="181693" y="185868"/>
                    </a:lnTo>
                    <a:cubicBezTo>
                      <a:pt x="181693" y="186423"/>
                      <a:pt x="181236" y="186879"/>
                      <a:pt x="180682" y="186879"/>
                    </a:cubicBezTo>
                    <a:lnTo>
                      <a:pt x="23323" y="186879"/>
                    </a:lnTo>
                    <a:cubicBezTo>
                      <a:pt x="22769" y="186879"/>
                      <a:pt x="22312" y="186423"/>
                      <a:pt x="22312" y="185868"/>
                    </a:cubicBezTo>
                    <a:lnTo>
                      <a:pt x="22312" y="88171"/>
                    </a:lnTo>
                    <a:lnTo>
                      <a:pt x="155401" y="88171"/>
                    </a:lnTo>
                    <a:cubicBezTo>
                      <a:pt x="157098" y="88171"/>
                      <a:pt x="158435" y="86801"/>
                      <a:pt x="158435" y="85138"/>
                    </a:cubicBezTo>
                    <a:cubicBezTo>
                      <a:pt x="158435" y="83442"/>
                      <a:pt x="157098" y="82072"/>
                      <a:pt x="155401" y="82072"/>
                    </a:cubicBezTo>
                    <a:lnTo>
                      <a:pt x="6133" y="82072"/>
                    </a:lnTo>
                    <a:lnTo>
                      <a:pt x="6133" y="72840"/>
                    </a:lnTo>
                    <a:close/>
                    <a:moveTo>
                      <a:pt x="66284" y="192979"/>
                    </a:moveTo>
                    <a:lnTo>
                      <a:pt x="66284" y="201623"/>
                    </a:lnTo>
                    <a:cubicBezTo>
                      <a:pt x="66284" y="202178"/>
                      <a:pt x="65827" y="202667"/>
                      <a:pt x="65273" y="202667"/>
                    </a:cubicBezTo>
                    <a:lnTo>
                      <a:pt x="38329" y="202667"/>
                    </a:lnTo>
                    <a:cubicBezTo>
                      <a:pt x="37774" y="202667"/>
                      <a:pt x="37317" y="202178"/>
                      <a:pt x="37317" y="201623"/>
                    </a:cubicBezTo>
                    <a:lnTo>
                      <a:pt x="37317" y="192979"/>
                    </a:lnTo>
                    <a:close/>
                    <a:moveTo>
                      <a:pt x="166688" y="192979"/>
                    </a:moveTo>
                    <a:lnTo>
                      <a:pt x="166688" y="201623"/>
                    </a:lnTo>
                    <a:cubicBezTo>
                      <a:pt x="166688" y="202178"/>
                      <a:pt x="166231" y="202667"/>
                      <a:pt x="165677" y="202667"/>
                    </a:cubicBezTo>
                    <a:lnTo>
                      <a:pt x="138733" y="202667"/>
                    </a:lnTo>
                    <a:cubicBezTo>
                      <a:pt x="138178" y="202667"/>
                      <a:pt x="137721" y="202178"/>
                      <a:pt x="137721" y="201623"/>
                    </a:cubicBezTo>
                    <a:lnTo>
                      <a:pt x="137721" y="192979"/>
                    </a:lnTo>
                    <a:close/>
                    <a:moveTo>
                      <a:pt x="38622" y="0"/>
                    </a:moveTo>
                    <a:cubicBezTo>
                      <a:pt x="23323" y="0"/>
                      <a:pt x="10895" y="12428"/>
                      <a:pt x="10895" y="27727"/>
                    </a:cubicBezTo>
                    <a:cubicBezTo>
                      <a:pt x="10895" y="41982"/>
                      <a:pt x="21692" y="53758"/>
                      <a:pt x="35556" y="55291"/>
                    </a:cubicBezTo>
                    <a:lnTo>
                      <a:pt x="35556" y="66708"/>
                    </a:lnTo>
                    <a:lnTo>
                      <a:pt x="5089" y="66708"/>
                    </a:lnTo>
                    <a:cubicBezTo>
                      <a:pt x="2284" y="66708"/>
                      <a:pt x="0" y="68991"/>
                      <a:pt x="0" y="71796"/>
                    </a:cubicBezTo>
                    <a:lnTo>
                      <a:pt x="0" y="83083"/>
                    </a:lnTo>
                    <a:cubicBezTo>
                      <a:pt x="0" y="85888"/>
                      <a:pt x="2284" y="88171"/>
                      <a:pt x="5089" y="88171"/>
                    </a:cubicBezTo>
                    <a:lnTo>
                      <a:pt x="16212" y="88171"/>
                    </a:lnTo>
                    <a:lnTo>
                      <a:pt x="16212" y="104286"/>
                    </a:lnTo>
                    <a:lnTo>
                      <a:pt x="5089" y="104286"/>
                    </a:lnTo>
                    <a:cubicBezTo>
                      <a:pt x="2284" y="104286"/>
                      <a:pt x="0" y="106569"/>
                      <a:pt x="0" y="109374"/>
                    </a:cubicBezTo>
                    <a:lnTo>
                      <a:pt x="0" y="165676"/>
                    </a:lnTo>
                    <a:cubicBezTo>
                      <a:pt x="0" y="168482"/>
                      <a:pt x="2284" y="170765"/>
                      <a:pt x="5089" y="170765"/>
                    </a:cubicBezTo>
                    <a:lnTo>
                      <a:pt x="16212" y="170765"/>
                    </a:lnTo>
                    <a:lnTo>
                      <a:pt x="16212" y="185868"/>
                    </a:lnTo>
                    <a:cubicBezTo>
                      <a:pt x="16212" y="189782"/>
                      <a:pt x="19409" y="192979"/>
                      <a:pt x="23323" y="192979"/>
                    </a:cubicBezTo>
                    <a:lnTo>
                      <a:pt x="31185" y="192979"/>
                    </a:lnTo>
                    <a:lnTo>
                      <a:pt x="31185" y="201623"/>
                    </a:lnTo>
                    <a:cubicBezTo>
                      <a:pt x="31185" y="205570"/>
                      <a:pt x="34382" y="208767"/>
                      <a:pt x="38329" y="208767"/>
                    </a:cubicBezTo>
                    <a:lnTo>
                      <a:pt x="65273" y="208767"/>
                    </a:lnTo>
                    <a:cubicBezTo>
                      <a:pt x="69220" y="208767"/>
                      <a:pt x="72416" y="205570"/>
                      <a:pt x="72416" y="201623"/>
                    </a:cubicBezTo>
                    <a:lnTo>
                      <a:pt x="72416" y="192979"/>
                    </a:lnTo>
                    <a:lnTo>
                      <a:pt x="131589" y="192979"/>
                    </a:lnTo>
                    <a:lnTo>
                      <a:pt x="131589" y="201623"/>
                    </a:lnTo>
                    <a:cubicBezTo>
                      <a:pt x="131589" y="205570"/>
                      <a:pt x="134786" y="208767"/>
                      <a:pt x="138733" y="208767"/>
                    </a:cubicBezTo>
                    <a:lnTo>
                      <a:pt x="165677" y="208767"/>
                    </a:lnTo>
                    <a:cubicBezTo>
                      <a:pt x="169624" y="208767"/>
                      <a:pt x="172820" y="205570"/>
                      <a:pt x="172820" y="201623"/>
                    </a:cubicBezTo>
                    <a:lnTo>
                      <a:pt x="172820" y="192979"/>
                    </a:lnTo>
                    <a:lnTo>
                      <a:pt x="180682" y="192979"/>
                    </a:lnTo>
                    <a:cubicBezTo>
                      <a:pt x="184596" y="192979"/>
                      <a:pt x="187793" y="189782"/>
                      <a:pt x="187793" y="185868"/>
                    </a:cubicBezTo>
                    <a:lnTo>
                      <a:pt x="187793" y="170765"/>
                    </a:lnTo>
                    <a:lnTo>
                      <a:pt x="198916" y="170765"/>
                    </a:lnTo>
                    <a:cubicBezTo>
                      <a:pt x="201721" y="170765"/>
                      <a:pt x="204005" y="168482"/>
                      <a:pt x="204005" y="165676"/>
                    </a:cubicBezTo>
                    <a:lnTo>
                      <a:pt x="204005" y="109374"/>
                    </a:lnTo>
                    <a:cubicBezTo>
                      <a:pt x="204005" y="106569"/>
                      <a:pt x="201721" y="104286"/>
                      <a:pt x="198916" y="104286"/>
                    </a:cubicBezTo>
                    <a:lnTo>
                      <a:pt x="187793" y="104286"/>
                    </a:lnTo>
                    <a:lnTo>
                      <a:pt x="187793" y="88171"/>
                    </a:lnTo>
                    <a:lnTo>
                      <a:pt x="198916" y="88171"/>
                    </a:lnTo>
                    <a:cubicBezTo>
                      <a:pt x="201721" y="88171"/>
                      <a:pt x="204005" y="85888"/>
                      <a:pt x="204005" y="83083"/>
                    </a:cubicBezTo>
                    <a:lnTo>
                      <a:pt x="204005" y="71796"/>
                    </a:lnTo>
                    <a:cubicBezTo>
                      <a:pt x="204005" y="68991"/>
                      <a:pt x="201721" y="66708"/>
                      <a:pt x="198916" y="66708"/>
                    </a:cubicBezTo>
                    <a:lnTo>
                      <a:pt x="169134" y="66708"/>
                    </a:lnTo>
                    <a:lnTo>
                      <a:pt x="169134" y="57280"/>
                    </a:lnTo>
                    <a:lnTo>
                      <a:pt x="174288" y="57280"/>
                    </a:lnTo>
                    <a:cubicBezTo>
                      <a:pt x="175952" y="57280"/>
                      <a:pt x="177322" y="55910"/>
                      <a:pt x="177322" y="54214"/>
                    </a:cubicBezTo>
                    <a:cubicBezTo>
                      <a:pt x="177322" y="52518"/>
                      <a:pt x="175952" y="51148"/>
                      <a:pt x="174288" y="51148"/>
                    </a:cubicBezTo>
                    <a:lnTo>
                      <a:pt x="169134" y="51148"/>
                    </a:lnTo>
                    <a:lnTo>
                      <a:pt x="169134" y="41721"/>
                    </a:lnTo>
                    <a:lnTo>
                      <a:pt x="174288" y="41721"/>
                    </a:lnTo>
                    <a:cubicBezTo>
                      <a:pt x="175952" y="41721"/>
                      <a:pt x="177322" y="40351"/>
                      <a:pt x="177322" y="38655"/>
                    </a:cubicBezTo>
                    <a:cubicBezTo>
                      <a:pt x="177322" y="36991"/>
                      <a:pt x="175952" y="35621"/>
                      <a:pt x="174288" y="35621"/>
                    </a:cubicBezTo>
                    <a:lnTo>
                      <a:pt x="169134" y="35621"/>
                    </a:lnTo>
                    <a:lnTo>
                      <a:pt x="169134" y="28184"/>
                    </a:lnTo>
                    <a:cubicBezTo>
                      <a:pt x="169134" y="23715"/>
                      <a:pt x="165481" y="20061"/>
                      <a:pt x="161012" y="20061"/>
                    </a:cubicBezTo>
                    <a:lnTo>
                      <a:pt x="160164" y="20061"/>
                    </a:lnTo>
                    <a:lnTo>
                      <a:pt x="160164" y="7111"/>
                    </a:lnTo>
                    <a:cubicBezTo>
                      <a:pt x="160164" y="5448"/>
                      <a:pt x="158794" y="4077"/>
                      <a:pt x="157098" y="4077"/>
                    </a:cubicBezTo>
                    <a:cubicBezTo>
                      <a:pt x="155401" y="4077"/>
                      <a:pt x="154031" y="5448"/>
                      <a:pt x="154031" y="7111"/>
                    </a:cubicBezTo>
                    <a:lnTo>
                      <a:pt x="154031" y="20061"/>
                    </a:lnTo>
                    <a:lnTo>
                      <a:pt x="153183" y="20061"/>
                    </a:lnTo>
                    <a:cubicBezTo>
                      <a:pt x="148714" y="20061"/>
                      <a:pt x="145061" y="23715"/>
                      <a:pt x="145061" y="28184"/>
                    </a:cubicBezTo>
                    <a:lnTo>
                      <a:pt x="145061" y="35621"/>
                    </a:lnTo>
                    <a:lnTo>
                      <a:pt x="139939" y="35621"/>
                    </a:lnTo>
                    <a:cubicBezTo>
                      <a:pt x="138243" y="35621"/>
                      <a:pt x="136873" y="36991"/>
                      <a:pt x="136873" y="38655"/>
                    </a:cubicBezTo>
                    <a:cubicBezTo>
                      <a:pt x="136873" y="40351"/>
                      <a:pt x="138243" y="41721"/>
                      <a:pt x="139939" y="41721"/>
                    </a:cubicBezTo>
                    <a:lnTo>
                      <a:pt x="145061" y="41721"/>
                    </a:lnTo>
                    <a:lnTo>
                      <a:pt x="145061" y="51148"/>
                    </a:lnTo>
                    <a:lnTo>
                      <a:pt x="139939" y="51148"/>
                    </a:lnTo>
                    <a:cubicBezTo>
                      <a:pt x="138243" y="51148"/>
                      <a:pt x="136873" y="52518"/>
                      <a:pt x="136873" y="54214"/>
                    </a:cubicBezTo>
                    <a:cubicBezTo>
                      <a:pt x="136873" y="55910"/>
                      <a:pt x="138243" y="57280"/>
                      <a:pt x="139939" y="57280"/>
                    </a:cubicBezTo>
                    <a:lnTo>
                      <a:pt x="145061" y="57280"/>
                    </a:lnTo>
                    <a:lnTo>
                      <a:pt x="145061" y="66708"/>
                    </a:lnTo>
                    <a:lnTo>
                      <a:pt x="118508" y="66708"/>
                    </a:lnTo>
                    <a:lnTo>
                      <a:pt x="118508" y="57280"/>
                    </a:lnTo>
                    <a:lnTo>
                      <a:pt x="123662" y="57280"/>
                    </a:lnTo>
                    <a:cubicBezTo>
                      <a:pt x="125358" y="57280"/>
                      <a:pt x="126728" y="55910"/>
                      <a:pt x="126728" y="54214"/>
                    </a:cubicBezTo>
                    <a:cubicBezTo>
                      <a:pt x="126728" y="52518"/>
                      <a:pt x="125358" y="51148"/>
                      <a:pt x="123662" y="51148"/>
                    </a:cubicBezTo>
                    <a:lnTo>
                      <a:pt x="118508" y="51148"/>
                    </a:lnTo>
                    <a:lnTo>
                      <a:pt x="118508" y="41721"/>
                    </a:lnTo>
                    <a:lnTo>
                      <a:pt x="123662" y="41721"/>
                    </a:lnTo>
                    <a:cubicBezTo>
                      <a:pt x="125358" y="41721"/>
                      <a:pt x="126728" y="40351"/>
                      <a:pt x="126728" y="38655"/>
                    </a:cubicBezTo>
                    <a:cubicBezTo>
                      <a:pt x="126728" y="36991"/>
                      <a:pt x="125358" y="35621"/>
                      <a:pt x="123662" y="35621"/>
                    </a:cubicBezTo>
                    <a:lnTo>
                      <a:pt x="118508" y="35621"/>
                    </a:lnTo>
                    <a:lnTo>
                      <a:pt x="118508" y="28184"/>
                    </a:lnTo>
                    <a:cubicBezTo>
                      <a:pt x="118508" y="23715"/>
                      <a:pt x="114855" y="20061"/>
                      <a:pt x="110386" y="20061"/>
                    </a:cubicBezTo>
                    <a:lnTo>
                      <a:pt x="109538" y="20061"/>
                    </a:lnTo>
                    <a:lnTo>
                      <a:pt x="109538" y="7111"/>
                    </a:lnTo>
                    <a:cubicBezTo>
                      <a:pt x="109538" y="5448"/>
                      <a:pt x="108168" y="4077"/>
                      <a:pt x="106471" y="4077"/>
                    </a:cubicBezTo>
                    <a:cubicBezTo>
                      <a:pt x="104808" y="4077"/>
                      <a:pt x="103438" y="5448"/>
                      <a:pt x="103438" y="7111"/>
                    </a:cubicBezTo>
                    <a:lnTo>
                      <a:pt x="103438" y="20061"/>
                    </a:lnTo>
                    <a:lnTo>
                      <a:pt x="102590" y="20061"/>
                    </a:lnTo>
                    <a:cubicBezTo>
                      <a:pt x="98088" y="20061"/>
                      <a:pt x="94467" y="23715"/>
                      <a:pt x="94467" y="28184"/>
                    </a:cubicBezTo>
                    <a:lnTo>
                      <a:pt x="94467" y="35621"/>
                    </a:lnTo>
                    <a:lnTo>
                      <a:pt x="89313" y="35621"/>
                    </a:lnTo>
                    <a:cubicBezTo>
                      <a:pt x="87617" y="35621"/>
                      <a:pt x="86247" y="36991"/>
                      <a:pt x="86247" y="38655"/>
                    </a:cubicBezTo>
                    <a:cubicBezTo>
                      <a:pt x="86247" y="40351"/>
                      <a:pt x="87617" y="41721"/>
                      <a:pt x="89313" y="41721"/>
                    </a:cubicBezTo>
                    <a:lnTo>
                      <a:pt x="94467" y="41721"/>
                    </a:lnTo>
                    <a:lnTo>
                      <a:pt x="94467" y="51148"/>
                    </a:lnTo>
                    <a:lnTo>
                      <a:pt x="89313" y="51148"/>
                    </a:lnTo>
                    <a:cubicBezTo>
                      <a:pt x="87617" y="51148"/>
                      <a:pt x="86247" y="52518"/>
                      <a:pt x="86247" y="54214"/>
                    </a:cubicBezTo>
                    <a:cubicBezTo>
                      <a:pt x="86247" y="55910"/>
                      <a:pt x="87617" y="57280"/>
                      <a:pt x="89313" y="57280"/>
                    </a:cubicBezTo>
                    <a:lnTo>
                      <a:pt x="94467" y="57280"/>
                    </a:lnTo>
                    <a:lnTo>
                      <a:pt x="94467" y="66708"/>
                    </a:lnTo>
                    <a:lnTo>
                      <a:pt x="41688" y="66708"/>
                    </a:lnTo>
                    <a:lnTo>
                      <a:pt x="41688" y="55291"/>
                    </a:lnTo>
                    <a:cubicBezTo>
                      <a:pt x="55552" y="53758"/>
                      <a:pt x="66349" y="41982"/>
                      <a:pt x="66349" y="27727"/>
                    </a:cubicBezTo>
                    <a:cubicBezTo>
                      <a:pt x="66349" y="12428"/>
                      <a:pt x="53921" y="0"/>
                      <a:pt x="386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095" name="Google Shape;1095;p34"/>
              <p:cNvSpPr/>
              <p:nvPr/>
            </p:nvSpPr>
            <p:spPr>
              <a:xfrm>
                <a:off x="1924550" y="854825"/>
                <a:ext cx="375175" cy="360275"/>
              </a:xfrm>
              <a:custGeom>
                <a:avLst/>
                <a:gdLst/>
                <a:ahLst/>
                <a:cxnLst/>
                <a:rect l="l" t="t" r="r" b="b"/>
                <a:pathLst>
                  <a:path w="15007" h="14411" extrusionOk="0">
                    <a:moveTo>
                      <a:pt x="11646" y="1"/>
                    </a:moveTo>
                    <a:cubicBezTo>
                      <a:pt x="10863" y="1"/>
                      <a:pt x="10080" y="303"/>
                      <a:pt x="9493" y="906"/>
                    </a:cubicBezTo>
                    <a:lnTo>
                      <a:pt x="1175" y="9191"/>
                    </a:lnTo>
                    <a:cubicBezTo>
                      <a:pt x="1" y="10398"/>
                      <a:pt x="1" y="12323"/>
                      <a:pt x="1175" y="13530"/>
                    </a:cubicBezTo>
                    <a:cubicBezTo>
                      <a:pt x="1795" y="14117"/>
                      <a:pt x="2578" y="14411"/>
                      <a:pt x="3361" y="14411"/>
                    </a:cubicBezTo>
                    <a:cubicBezTo>
                      <a:pt x="4144" y="14411"/>
                      <a:pt x="4926" y="14117"/>
                      <a:pt x="5514" y="13530"/>
                    </a:cubicBezTo>
                    <a:lnTo>
                      <a:pt x="13799" y="5244"/>
                    </a:lnTo>
                    <a:cubicBezTo>
                      <a:pt x="15006" y="4037"/>
                      <a:pt x="15006" y="2113"/>
                      <a:pt x="13799" y="906"/>
                    </a:cubicBezTo>
                    <a:cubicBezTo>
                      <a:pt x="13212" y="303"/>
                      <a:pt x="12429" y="1"/>
                      <a:pt x="116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096" name="Google Shape;1096;p34"/>
              <p:cNvSpPr/>
              <p:nvPr/>
            </p:nvSpPr>
            <p:spPr>
              <a:xfrm>
                <a:off x="2271950" y="2841175"/>
                <a:ext cx="504825" cy="1769650"/>
              </a:xfrm>
              <a:custGeom>
                <a:avLst/>
                <a:gdLst/>
                <a:ahLst/>
                <a:cxnLst/>
                <a:rect l="l" t="t" r="r" b="b"/>
                <a:pathLst>
                  <a:path w="20193" h="70786" extrusionOk="0">
                    <a:moveTo>
                      <a:pt x="9983" y="1"/>
                    </a:moveTo>
                    <a:cubicBezTo>
                      <a:pt x="4470" y="1"/>
                      <a:pt x="1" y="4502"/>
                      <a:pt x="1" y="10015"/>
                    </a:cubicBezTo>
                    <a:lnTo>
                      <a:pt x="1" y="60771"/>
                    </a:lnTo>
                    <a:cubicBezTo>
                      <a:pt x="1" y="66284"/>
                      <a:pt x="4470" y="70786"/>
                      <a:pt x="9983" y="70786"/>
                    </a:cubicBezTo>
                    <a:lnTo>
                      <a:pt x="10211" y="70786"/>
                    </a:lnTo>
                    <a:cubicBezTo>
                      <a:pt x="15724" y="70786"/>
                      <a:pt x="20193" y="66284"/>
                      <a:pt x="20193" y="60771"/>
                    </a:cubicBezTo>
                    <a:lnTo>
                      <a:pt x="20193" y="51703"/>
                    </a:lnTo>
                    <a:cubicBezTo>
                      <a:pt x="20193" y="50007"/>
                      <a:pt x="18823" y="48637"/>
                      <a:pt x="17159" y="48637"/>
                    </a:cubicBezTo>
                    <a:cubicBezTo>
                      <a:pt x="15463" y="48637"/>
                      <a:pt x="14093" y="50007"/>
                      <a:pt x="14093" y="51703"/>
                    </a:cubicBezTo>
                    <a:lnTo>
                      <a:pt x="14093" y="60771"/>
                    </a:lnTo>
                    <a:cubicBezTo>
                      <a:pt x="14093" y="62924"/>
                      <a:pt x="12364" y="64653"/>
                      <a:pt x="10211" y="64653"/>
                    </a:cubicBezTo>
                    <a:lnTo>
                      <a:pt x="9983" y="64653"/>
                    </a:lnTo>
                    <a:cubicBezTo>
                      <a:pt x="7862" y="64653"/>
                      <a:pt x="6133" y="62924"/>
                      <a:pt x="6133" y="60771"/>
                    </a:cubicBezTo>
                    <a:lnTo>
                      <a:pt x="6133" y="10015"/>
                    </a:lnTo>
                    <a:cubicBezTo>
                      <a:pt x="6133" y="7862"/>
                      <a:pt x="7862" y="6133"/>
                      <a:pt x="9983" y="6133"/>
                    </a:cubicBezTo>
                    <a:lnTo>
                      <a:pt x="10211" y="6133"/>
                    </a:lnTo>
                    <a:cubicBezTo>
                      <a:pt x="12364" y="6133"/>
                      <a:pt x="14093" y="7862"/>
                      <a:pt x="14093" y="10015"/>
                    </a:cubicBezTo>
                    <a:lnTo>
                      <a:pt x="14093" y="37448"/>
                    </a:lnTo>
                    <a:cubicBezTo>
                      <a:pt x="14093" y="39112"/>
                      <a:pt x="15463" y="40482"/>
                      <a:pt x="17159" y="40482"/>
                    </a:cubicBezTo>
                    <a:cubicBezTo>
                      <a:pt x="18823" y="40482"/>
                      <a:pt x="20193" y="39112"/>
                      <a:pt x="20193" y="37448"/>
                    </a:cubicBezTo>
                    <a:lnTo>
                      <a:pt x="20193" y="10015"/>
                    </a:lnTo>
                    <a:cubicBezTo>
                      <a:pt x="20193" y="4502"/>
                      <a:pt x="15724" y="1"/>
                      <a:pt x="10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097" name="Google Shape;1097;p34"/>
              <p:cNvSpPr/>
              <p:nvPr/>
            </p:nvSpPr>
            <p:spPr>
              <a:xfrm>
                <a:off x="3122525" y="2841175"/>
                <a:ext cx="504825" cy="1769650"/>
              </a:xfrm>
              <a:custGeom>
                <a:avLst/>
                <a:gdLst/>
                <a:ahLst/>
                <a:cxnLst/>
                <a:rect l="l" t="t" r="r" b="b"/>
                <a:pathLst>
                  <a:path w="20193" h="70786" extrusionOk="0">
                    <a:moveTo>
                      <a:pt x="10210" y="6133"/>
                    </a:moveTo>
                    <a:cubicBezTo>
                      <a:pt x="12363" y="6133"/>
                      <a:pt x="14092" y="7862"/>
                      <a:pt x="14092" y="10015"/>
                    </a:cubicBezTo>
                    <a:lnTo>
                      <a:pt x="14092" y="60771"/>
                    </a:lnTo>
                    <a:cubicBezTo>
                      <a:pt x="14092" y="62924"/>
                      <a:pt x="12363" y="64653"/>
                      <a:pt x="10210" y="64653"/>
                    </a:cubicBezTo>
                    <a:lnTo>
                      <a:pt x="9982" y="64653"/>
                    </a:lnTo>
                    <a:cubicBezTo>
                      <a:pt x="7862" y="64653"/>
                      <a:pt x="6100" y="62924"/>
                      <a:pt x="6100" y="60771"/>
                    </a:cubicBezTo>
                    <a:lnTo>
                      <a:pt x="6100" y="10015"/>
                    </a:lnTo>
                    <a:cubicBezTo>
                      <a:pt x="6100" y="7862"/>
                      <a:pt x="7862" y="6133"/>
                      <a:pt x="9982" y="6133"/>
                    </a:cubicBezTo>
                    <a:close/>
                    <a:moveTo>
                      <a:pt x="9982" y="1"/>
                    </a:moveTo>
                    <a:cubicBezTo>
                      <a:pt x="4469" y="1"/>
                      <a:pt x="0" y="4502"/>
                      <a:pt x="0" y="10015"/>
                    </a:cubicBezTo>
                    <a:lnTo>
                      <a:pt x="0" y="60771"/>
                    </a:lnTo>
                    <a:cubicBezTo>
                      <a:pt x="0" y="66284"/>
                      <a:pt x="4469" y="70786"/>
                      <a:pt x="9982" y="70786"/>
                    </a:cubicBezTo>
                    <a:lnTo>
                      <a:pt x="10210" y="70786"/>
                    </a:lnTo>
                    <a:cubicBezTo>
                      <a:pt x="15723" y="70786"/>
                      <a:pt x="20192" y="66284"/>
                      <a:pt x="20192" y="60771"/>
                    </a:cubicBezTo>
                    <a:lnTo>
                      <a:pt x="20192" y="10015"/>
                    </a:lnTo>
                    <a:cubicBezTo>
                      <a:pt x="20192" y="4502"/>
                      <a:pt x="15723" y="1"/>
                      <a:pt x="10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098" name="Google Shape;1098;p34"/>
              <p:cNvSpPr/>
              <p:nvPr/>
            </p:nvSpPr>
            <p:spPr>
              <a:xfrm>
                <a:off x="3973075" y="2841175"/>
                <a:ext cx="504825" cy="1769650"/>
              </a:xfrm>
              <a:custGeom>
                <a:avLst/>
                <a:gdLst/>
                <a:ahLst/>
                <a:cxnLst/>
                <a:rect l="l" t="t" r="r" b="b"/>
                <a:pathLst>
                  <a:path w="20193" h="70786" extrusionOk="0">
                    <a:moveTo>
                      <a:pt x="10211" y="6133"/>
                    </a:moveTo>
                    <a:cubicBezTo>
                      <a:pt x="12331" y="6133"/>
                      <a:pt x="14093" y="7862"/>
                      <a:pt x="14093" y="10015"/>
                    </a:cubicBezTo>
                    <a:lnTo>
                      <a:pt x="14093" y="60771"/>
                    </a:lnTo>
                    <a:cubicBezTo>
                      <a:pt x="14093" y="62924"/>
                      <a:pt x="12331" y="64653"/>
                      <a:pt x="10211" y="64653"/>
                    </a:cubicBezTo>
                    <a:lnTo>
                      <a:pt x="9983" y="64653"/>
                    </a:lnTo>
                    <a:cubicBezTo>
                      <a:pt x="7862" y="64653"/>
                      <a:pt x="6101" y="62924"/>
                      <a:pt x="6101" y="60771"/>
                    </a:cubicBezTo>
                    <a:lnTo>
                      <a:pt x="6101" y="10015"/>
                    </a:lnTo>
                    <a:cubicBezTo>
                      <a:pt x="6101" y="7862"/>
                      <a:pt x="7862" y="6133"/>
                      <a:pt x="9983" y="6133"/>
                    </a:cubicBezTo>
                    <a:close/>
                    <a:moveTo>
                      <a:pt x="9983" y="1"/>
                    </a:moveTo>
                    <a:cubicBezTo>
                      <a:pt x="4470" y="1"/>
                      <a:pt x="1" y="4502"/>
                      <a:pt x="1" y="10015"/>
                    </a:cubicBezTo>
                    <a:lnTo>
                      <a:pt x="1" y="60771"/>
                    </a:lnTo>
                    <a:cubicBezTo>
                      <a:pt x="1" y="66284"/>
                      <a:pt x="4470" y="70786"/>
                      <a:pt x="9983" y="70786"/>
                    </a:cubicBezTo>
                    <a:lnTo>
                      <a:pt x="10211" y="70786"/>
                    </a:lnTo>
                    <a:cubicBezTo>
                      <a:pt x="15724" y="70786"/>
                      <a:pt x="20193" y="66284"/>
                      <a:pt x="20193" y="60771"/>
                    </a:cubicBezTo>
                    <a:lnTo>
                      <a:pt x="20193" y="10015"/>
                    </a:lnTo>
                    <a:cubicBezTo>
                      <a:pt x="20193" y="4502"/>
                      <a:pt x="15724" y="1"/>
                      <a:pt x="10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099" name="Google Shape;1099;p34"/>
              <p:cNvSpPr/>
              <p:nvPr/>
            </p:nvSpPr>
            <p:spPr>
              <a:xfrm>
                <a:off x="4823650" y="2841175"/>
                <a:ext cx="504825" cy="1769650"/>
              </a:xfrm>
              <a:custGeom>
                <a:avLst/>
                <a:gdLst/>
                <a:ahLst/>
                <a:cxnLst/>
                <a:rect l="l" t="t" r="r" b="b"/>
                <a:pathLst>
                  <a:path w="20193" h="70786" extrusionOk="0">
                    <a:moveTo>
                      <a:pt x="10211" y="6133"/>
                    </a:moveTo>
                    <a:cubicBezTo>
                      <a:pt x="12331" y="6133"/>
                      <a:pt x="14060" y="7862"/>
                      <a:pt x="14060" y="10015"/>
                    </a:cubicBezTo>
                    <a:lnTo>
                      <a:pt x="14060" y="60771"/>
                    </a:lnTo>
                    <a:cubicBezTo>
                      <a:pt x="14060" y="62924"/>
                      <a:pt x="12331" y="64653"/>
                      <a:pt x="10211" y="64653"/>
                    </a:cubicBezTo>
                    <a:lnTo>
                      <a:pt x="9982" y="64653"/>
                    </a:lnTo>
                    <a:cubicBezTo>
                      <a:pt x="7829" y="64653"/>
                      <a:pt x="6100" y="62924"/>
                      <a:pt x="6100" y="60771"/>
                    </a:cubicBezTo>
                    <a:lnTo>
                      <a:pt x="6100" y="10015"/>
                    </a:lnTo>
                    <a:cubicBezTo>
                      <a:pt x="6100" y="7862"/>
                      <a:pt x="7829" y="6133"/>
                      <a:pt x="9982" y="6133"/>
                    </a:cubicBezTo>
                    <a:close/>
                    <a:moveTo>
                      <a:pt x="9982" y="1"/>
                    </a:moveTo>
                    <a:cubicBezTo>
                      <a:pt x="4469" y="1"/>
                      <a:pt x="0" y="4502"/>
                      <a:pt x="0" y="10015"/>
                    </a:cubicBezTo>
                    <a:lnTo>
                      <a:pt x="0" y="60771"/>
                    </a:lnTo>
                    <a:cubicBezTo>
                      <a:pt x="0" y="66284"/>
                      <a:pt x="4469" y="70786"/>
                      <a:pt x="9982" y="70786"/>
                    </a:cubicBezTo>
                    <a:lnTo>
                      <a:pt x="10211" y="70786"/>
                    </a:lnTo>
                    <a:cubicBezTo>
                      <a:pt x="15723" y="70786"/>
                      <a:pt x="20192" y="66284"/>
                      <a:pt x="20192" y="60771"/>
                    </a:cubicBezTo>
                    <a:lnTo>
                      <a:pt x="20192" y="10015"/>
                    </a:lnTo>
                    <a:cubicBezTo>
                      <a:pt x="20192" y="4502"/>
                      <a:pt x="15723" y="1"/>
                      <a:pt x="10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100" name="Google Shape;1100;p34"/>
            <p:cNvGrpSpPr/>
            <p:nvPr/>
          </p:nvGrpSpPr>
          <p:grpSpPr>
            <a:xfrm>
              <a:off x="4959396" y="3720843"/>
              <a:ext cx="444685" cy="522944"/>
              <a:chOff x="1581225" y="238325"/>
              <a:chExt cx="4437975" cy="5219000"/>
            </a:xfrm>
          </p:grpSpPr>
          <p:sp>
            <p:nvSpPr>
              <p:cNvPr id="1101" name="Google Shape;1101;p34"/>
              <p:cNvSpPr/>
              <p:nvPr/>
            </p:nvSpPr>
            <p:spPr>
              <a:xfrm>
                <a:off x="1660350" y="599375"/>
                <a:ext cx="4358850" cy="4857950"/>
              </a:xfrm>
              <a:custGeom>
                <a:avLst/>
                <a:gdLst/>
                <a:ahLst/>
                <a:cxnLst/>
                <a:rect l="l" t="t" r="r" b="b"/>
                <a:pathLst>
                  <a:path w="174354" h="194318" extrusionOk="0">
                    <a:moveTo>
                      <a:pt x="133383" y="24172"/>
                    </a:moveTo>
                    <a:lnTo>
                      <a:pt x="160490" y="34839"/>
                    </a:lnTo>
                    <a:lnTo>
                      <a:pt x="160490" y="36600"/>
                    </a:lnTo>
                    <a:lnTo>
                      <a:pt x="133383" y="36600"/>
                    </a:lnTo>
                    <a:lnTo>
                      <a:pt x="133383" y="24172"/>
                    </a:lnTo>
                    <a:close/>
                    <a:moveTo>
                      <a:pt x="85595" y="6688"/>
                    </a:moveTo>
                    <a:lnTo>
                      <a:pt x="110255" y="22280"/>
                    </a:lnTo>
                    <a:lnTo>
                      <a:pt x="85595" y="37970"/>
                    </a:lnTo>
                    <a:lnTo>
                      <a:pt x="60934" y="22280"/>
                    </a:lnTo>
                    <a:lnTo>
                      <a:pt x="85595" y="6688"/>
                    </a:lnTo>
                    <a:close/>
                    <a:moveTo>
                      <a:pt x="168253" y="42733"/>
                    </a:moveTo>
                    <a:lnTo>
                      <a:pt x="168253" y="49583"/>
                    </a:lnTo>
                    <a:lnTo>
                      <a:pt x="133383" y="49583"/>
                    </a:lnTo>
                    <a:lnTo>
                      <a:pt x="133383" y="42733"/>
                    </a:lnTo>
                    <a:close/>
                    <a:moveTo>
                      <a:pt x="57378" y="27271"/>
                    </a:moveTo>
                    <a:lnTo>
                      <a:pt x="79919" y="41624"/>
                    </a:lnTo>
                    <a:lnTo>
                      <a:pt x="57378" y="55976"/>
                    </a:lnTo>
                    <a:lnTo>
                      <a:pt x="57378" y="27271"/>
                    </a:lnTo>
                    <a:close/>
                    <a:moveTo>
                      <a:pt x="113811" y="27271"/>
                    </a:moveTo>
                    <a:lnTo>
                      <a:pt x="113811" y="55976"/>
                    </a:lnTo>
                    <a:lnTo>
                      <a:pt x="91270" y="41624"/>
                    </a:lnTo>
                    <a:lnTo>
                      <a:pt x="113811" y="27271"/>
                    </a:lnTo>
                    <a:close/>
                    <a:moveTo>
                      <a:pt x="85595" y="45244"/>
                    </a:moveTo>
                    <a:lnTo>
                      <a:pt x="113811" y="63218"/>
                    </a:lnTo>
                    <a:lnTo>
                      <a:pt x="113811" y="67622"/>
                    </a:lnTo>
                    <a:lnTo>
                      <a:pt x="85595" y="85595"/>
                    </a:lnTo>
                    <a:lnTo>
                      <a:pt x="57378" y="67622"/>
                    </a:lnTo>
                    <a:lnTo>
                      <a:pt x="57378" y="63218"/>
                    </a:lnTo>
                    <a:lnTo>
                      <a:pt x="85595" y="45244"/>
                    </a:lnTo>
                    <a:close/>
                    <a:moveTo>
                      <a:pt x="133383" y="83638"/>
                    </a:moveTo>
                    <a:lnTo>
                      <a:pt x="160490" y="94305"/>
                    </a:lnTo>
                    <a:lnTo>
                      <a:pt x="160490" y="96066"/>
                    </a:lnTo>
                    <a:lnTo>
                      <a:pt x="133383" y="96066"/>
                    </a:lnTo>
                    <a:lnTo>
                      <a:pt x="133383" y="83638"/>
                    </a:lnTo>
                    <a:close/>
                    <a:moveTo>
                      <a:pt x="57378" y="74896"/>
                    </a:moveTo>
                    <a:lnTo>
                      <a:pt x="79919" y="89249"/>
                    </a:lnTo>
                    <a:lnTo>
                      <a:pt x="57378" y="103601"/>
                    </a:lnTo>
                    <a:lnTo>
                      <a:pt x="57378" y="74896"/>
                    </a:lnTo>
                    <a:close/>
                    <a:moveTo>
                      <a:pt x="113811" y="74896"/>
                    </a:moveTo>
                    <a:lnTo>
                      <a:pt x="113811" y="103601"/>
                    </a:lnTo>
                    <a:lnTo>
                      <a:pt x="91270" y="89249"/>
                    </a:lnTo>
                    <a:lnTo>
                      <a:pt x="113811" y="74896"/>
                    </a:lnTo>
                    <a:close/>
                    <a:moveTo>
                      <a:pt x="168253" y="102199"/>
                    </a:moveTo>
                    <a:lnTo>
                      <a:pt x="168253" y="109081"/>
                    </a:lnTo>
                    <a:lnTo>
                      <a:pt x="133383" y="109081"/>
                    </a:lnTo>
                    <a:lnTo>
                      <a:pt x="133383" y="102199"/>
                    </a:lnTo>
                    <a:close/>
                    <a:moveTo>
                      <a:pt x="85595" y="92869"/>
                    </a:moveTo>
                    <a:lnTo>
                      <a:pt x="113811" y="110843"/>
                    </a:lnTo>
                    <a:lnTo>
                      <a:pt x="113811" y="115116"/>
                    </a:lnTo>
                    <a:lnTo>
                      <a:pt x="85595" y="132600"/>
                    </a:lnTo>
                    <a:lnTo>
                      <a:pt x="57378" y="115116"/>
                    </a:lnTo>
                    <a:lnTo>
                      <a:pt x="57378" y="110843"/>
                    </a:lnTo>
                    <a:lnTo>
                      <a:pt x="85595" y="92869"/>
                    </a:lnTo>
                    <a:close/>
                    <a:moveTo>
                      <a:pt x="113811" y="122325"/>
                    </a:moveTo>
                    <a:lnTo>
                      <a:pt x="113811" y="142093"/>
                    </a:lnTo>
                    <a:cubicBezTo>
                      <a:pt x="113811" y="144148"/>
                      <a:pt x="114398" y="146170"/>
                      <a:pt x="115474" y="147899"/>
                    </a:cubicBezTo>
                    <a:lnTo>
                      <a:pt x="118671" y="153053"/>
                    </a:lnTo>
                    <a:lnTo>
                      <a:pt x="118671" y="153053"/>
                    </a:lnTo>
                    <a:lnTo>
                      <a:pt x="91401" y="136189"/>
                    </a:lnTo>
                    <a:lnTo>
                      <a:pt x="113811" y="122325"/>
                    </a:lnTo>
                    <a:close/>
                    <a:moveTo>
                      <a:pt x="57378" y="122325"/>
                    </a:moveTo>
                    <a:lnTo>
                      <a:pt x="79788" y="136189"/>
                    </a:lnTo>
                    <a:lnTo>
                      <a:pt x="52518" y="153053"/>
                    </a:lnTo>
                    <a:lnTo>
                      <a:pt x="55715" y="147932"/>
                    </a:lnTo>
                    <a:cubicBezTo>
                      <a:pt x="56791" y="146170"/>
                      <a:pt x="57378" y="144148"/>
                      <a:pt x="57378" y="142093"/>
                    </a:cubicBezTo>
                    <a:lnTo>
                      <a:pt x="57378" y="122325"/>
                    </a:lnTo>
                    <a:close/>
                    <a:moveTo>
                      <a:pt x="85595" y="139777"/>
                    </a:moveTo>
                    <a:lnTo>
                      <a:pt x="125978" y="164764"/>
                    </a:lnTo>
                    <a:lnTo>
                      <a:pt x="130675" y="172299"/>
                    </a:lnTo>
                    <a:lnTo>
                      <a:pt x="40514" y="172299"/>
                    </a:lnTo>
                    <a:lnTo>
                      <a:pt x="45211" y="164764"/>
                    </a:lnTo>
                    <a:lnTo>
                      <a:pt x="85595" y="139777"/>
                    </a:lnTo>
                    <a:close/>
                    <a:moveTo>
                      <a:pt x="165089" y="178431"/>
                    </a:moveTo>
                    <a:lnTo>
                      <a:pt x="165089" y="188217"/>
                    </a:lnTo>
                    <a:lnTo>
                      <a:pt x="6100" y="188217"/>
                    </a:lnTo>
                    <a:lnTo>
                      <a:pt x="6100" y="178431"/>
                    </a:lnTo>
                    <a:close/>
                    <a:moveTo>
                      <a:pt x="85595" y="1"/>
                    </a:moveTo>
                    <a:cubicBezTo>
                      <a:pt x="85024" y="1"/>
                      <a:pt x="84453" y="164"/>
                      <a:pt x="83964" y="490"/>
                    </a:cubicBezTo>
                    <a:lnTo>
                      <a:pt x="53268" y="19899"/>
                    </a:lnTo>
                    <a:cubicBezTo>
                      <a:pt x="51996" y="20682"/>
                      <a:pt x="51278" y="22019"/>
                      <a:pt x="51278" y="23520"/>
                    </a:cubicBezTo>
                    <a:lnTo>
                      <a:pt x="51278" y="142093"/>
                    </a:lnTo>
                    <a:cubicBezTo>
                      <a:pt x="51278" y="143006"/>
                      <a:pt x="51018" y="143919"/>
                      <a:pt x="50528" y="144670"/>
                    </a:cubicBezTo>
                    <a:lnTo>
                      <a:pt x="33305" y="172299"/>
                    </a:lnTo>
                    <a:lnTo>
                      <a:pt x="24661" y="172299"/>
                    </a:lnTo>
                    <a:lnTo>
                      <a:pt x="28314" y="166427"/>
                    </a:lnTo>
                    <a:cubicBezTo>
                      <a:pt x="29195" y="164992"/>
                      <a:pt x="28771" y="163133"/>
                      <a:pt x="27335" y="162219"/>
                    </a:cubicBezTo>
                    <a:cubicBezTo>
                      <a:pt x="26831" y="161910"/>
                      <a:pt x="26270" y="161761"/>
                      <a:pt x="25717" y="161761"/>
                    </a:cubicBezTo>
                    <a:cubicBezTo>
                      <a:pt x="24695" y="161761"/>
                      <a:pt x="23699" y="162267"/>
                      <a:pt x="23128" y="163198"/>
                    </a:cubicBezTo>
                    <a:lnTo>
                      <a:pt x="17452" y="172299"/>
                    </a:lnTo>
                    <a:lnTo>
                      <a:pt x="5089" y="172299"/>
                    </a:lnTo>
                    <a:cubicBezTo>
                      <a:pt x="2283" y="172299"/>
                      <a:pt x="0" y="174582"/>
                      <a:pt x="0" y="177387"/>
                    </a:cubicBezTo>
                    <a:lnTo>
                      <a:pt x="0" y="189228"/>
                    </a:lnTo>
                    <a:cubicBezTo>
                      <a:pt x="0" y="192034"/>
                      <a:pt x="2283" y="194317"/>
                      <a:pt x="5089" y="194317"/>
                    </a:cubicBezTo>
                    <a:lnTo>
                      <a:pt x="166100" y="194317"/>
                    </a:lnTo>
                    <a:cubicBezTo>
                      <a:pt x="168906" y="194317"/>
                      <a:pt x="171189" y="192034"/>
                      <a:pt x="171189" y="189228"/>
                    </a:cubicBezTo>
                    <a:lnTo>
                      <a:pt x="171189" y="177387"/>
                    </a:lnTo>
                    <a:cubicBezTo>
                      <a:pt x="171189" y="174582"/>
                      <a:pt x="168906" y="172299"/>
                      <a:pt x="166100" y="172299"/>
                    </a:cubicBezTo>
                    <a:lnTo>
                      <a:pt x="153737" y="172299"/>
                    </a:lnTo>
                    <a:lnTo>
                      <a:pt x="133383" y="139646"/>
                    </a:lnTo>
                    <a:lnTo>
                      <a:pt x="133383" y="115181"/>
                    </a:lnTo>
                    <a:lnTo>
                      <a:pt x="154194" y="115181"/>
                    </a:lnTo>
                    <a:lnTo>
                      <a:pt x="154194" y="121151"/>
                    </a:lnTo>
                    <a:lnTo>
                      <a:pt x="148942" y="121151"/>
                    </a:lnTo>
                    <a:cubicBezTo>
                      <a:pt x="147246" y="121151"/>
                      <a:pt x="145876" y="122521"/>
                      <a:pt x="145876" y="124217"/>
                    </a:cubicBezTo>
                    <a:cubicBezTo>
                      <a:pt x="145876" y="125913"/>
                      <a:pt x="147246" y="127283"/>
                      <a:pt x="148942" y="127283"/>
                    </a:cubicBezTo>
                    <a:lnTo>
                      <a:pt x="154194" y="127283"/>
                    </a:lnTo>
                    <a:lnTo>
                      <a:pt x="154194" y="132209"/>
                    </a:lnTo>
                    <a:cubicBezTo>
                      <a:pt x="154194" y="133905"/>
                      <a:pt x="155564" y="135275"/>
                      <a:pt x="157228" y="135275"/>
                    </a:cubicBezTo>
                    <a:cubicBezTo>
                      <a:pt x="158924" y="135275"/>
                      <a:pt x="160294" y="133905"/>
                      <a:pt x="160294" y="132209"/>
                    </a:cubicBezTo>
                    <a:lnTo>
                      <a:pt x="160294" y="127283"/>
                    </a:lnTo>
                    <a:lnTo>
                      <a:pt x="165546" y="127283"/>
                    </a:lnTo>
                    <a:cubicBezTo>
                      <a:pt x="167242" y="127283"/>
                      <a:pt x="168612" y="125913"/>
                      <a:pt x="168612" y="124217"/>
                    </a:cubicBezTo>
                    <a:cubicBezTo>
                      <a:pt x="168612" y="122521"/>
                      <a:pt x="167242" y="121151"/>
                      <a:pt x="165546" y="121151"/>
                    </a:cubicBezTo>
                    <a:lnTo>
                      <a:pt x="160294" y="121151"/>
                    </a:lnTo>
                    <a:lnTo>
                      <a:pt x="160294" y="115181"/>
                    </a:lnTo>
                    <a:lnTo>
                      <a:pt x="170080" y="115181"/>
                    </a:lnTo>
                    <a:cubicBezTo>
                      <a:pt x="172429" y="115181"/>
                      <a:pt x="174353" y="113257"/>
                      <a:pt x="174353" y="110908"/>
                    </a:cubicBezTo>
                    <a:lnTo>
                      <a:pt x="174353" y="100372"/>
                    </a:lnTo>
                    <a:cubicBezTo>
                      <a:pt x="174353" y="97991"/>
                      <a:pt x="172429" y="96066"/>
                      <a:pt x="170080" y="96066"/>
                    </a:cubicBezTo>
                    <a:lnTo>
                      <a:pt x="166622" y="96066"/>
                    </a:lnTo>
                    <a:lnTo>
                      <a:pt x="166622" y="93620"/>
                    </a:lnTo>
                    <a:cubicBezTo>
                      <a:pt x="166622" y="91499"/>
                      <a:pt x="165350" y="89640"/>
                      <a:pt x="163393" y="88857"/>
                    </a:cubicBezTo>
                    <a:lnTo>
                      <a:pt x="133383" y="77081"/>
                    </a:lnTo>
                    <a:lnTo>
                      <a:pt x="133383" y="55715"/>
                    </a:lnTo>
                    <a:lnTo>
                      <a:pt x="154194" y="55715"/>
                    </a:lnTo>
                    <a:lnTo>
                      <a:pt x="154194" y="61685"/>
                    </a:lnTo>
                    <a:lnTo>
                      <a:pt x="148942" y="61685"/>
                    </a:lnTo>
                    <a:cubicBezTo>
                      <a:pt x="147246" y="61685"/>
                      <a:pt x="145876" y="63055"/>
                      <a:pt x="145876" y="64751"/>
                    </a:cubicBezTo>
                    <a:cubicBezTo>
                      <a:pt x="145876" y="66415"/>
                      <a:pt x="147246" y="67785"/>
                      <a:pt x="148942" y="67785"/>
                    </a:cubicBezTo>
                    <a:lnTo>
                      <a:pt x="154194" y="67785"/>
                    </a:lnTo>
                    <a:lnTo>
                      <a:pt x="154194" y="72743"/>
                    </a:lnTo>
                    <a:cubicBezTo>
                      <a:pt x="154194" y="74439"/>
                      <a:pt x="155564" y="75809"/>
                      <a:pt x="157228" y="75809"/>
                    </a:cubicBezTo>
                    <a:cubicBezTo>
                      <a:pt x="158924" y="75809"/>
                      <a:pt x="160294" y="74439"/>
                      <a:pt x="160294" y="72743"/>
                    </a:cubicBezTo>
                    <a:lnTo>
                      <a:pt x="160294" y="67785"/>
                    </a:lnTo>
                    <a:lnTo>
                      <a:pt x="165546" y="67785"/>
                    </a:lnTo>
                    <a:cubicBezTo>
                      <a:pt x="167242" y="67785"/>
                      <a:pt x="168612" y="66415"/>
                      <a:pt x="168612" y="64751"/>
                    </a:cubicBezTo>
                    <a:cubicBezTo>
                      <a:pt x="168612" y="63055"/>
                      <a:pt x="167242" y="61685"/>
                      <a:pt x="165546" y="61685"/>
                    </a:cubicBezTo>
                    <a:lnTo>
                      <a:pt x="160294" y="61685"/>
                    </a:lnTo>
                    <a:lnTo>
                      <a:pt x="160294" y="55715"/>
                    </a:lnTo>
                    <a:lnTo>
                      <a:pt x="170080" y="55715"/>
                    </a:lnTo>
                    <a:cubicBezTo>
                      <a:pt x="172429" y="55715"/>
                      <a:pt x="174353" y="53791"/>
                      <a:pt x="174353" y="51442"/>
                    </a:cubicBezTo>
                    <a:lnTo>
                      <a:pt x="174353" y="40873"/>
                    </a:lnTo>
                    <a:cubicBezTo>
                      <a:pt x="174353" y="38525"/>
                      <a:pt x="172429" y="36600"/>
                      <a:pt x="170080" y="36600"/>
                    </a:cubicBezTo>
                    <a:lnTo>
                      <a:pt x="166622" y="36600"/>
                    </a:lnTo>
                    <a:lnTo>
                      <a:pt x="166622" y="34154"/>
                    </a:lnTo>
                    <a:cubicBezTo>
                      <a:pt x="166622" y="32033"/>
                      <a:pt x="165350" y="30174"/>
                      <a:pt x="163393" y="29391"/>
                    </a:cubicBezTo>
                    <a:lnTo>
                      <a:pt x="133122" y="17517"/>
                    </a:lnTo>
                    <a:cubicBezTo>
                      <a:pt x="132535" y="14647"/>
                      <a:pt x="130806" y="12103"/>
                      <a:pt x="128261" y="10504"/>
                    </a:cubicBezTo>
                    <a:lnTo>
                      <a:pt x="121248" y="6068"/>
                    </a:lnTo>
                    <a:cubicBezTo>
                      <a:pt x="120736" y="5742"/>
                      <a:pt x="120165" y="5586"/>
                      <a:pt x="119603" y="5586"/>
                    </a:cubicBezTo>
                    <a:cubicBezTo>
                      <a:pt x="118591" y="5586"/>
                      <a:pt x="117606" y="6091"/>
                      <a:pt x="117040" y="7014"/>
                    </a:cubicBezTo>
                    <a:cubicBezTo>
                      <a:pt x="116127" y="8449"/>
                      <a:pt x="116551" y="10341"/>
                      <a:pt x="117986" y="11254"/>
                    </a:cubicBezTo>
                    <a:lnTo>
                      <a:pt x="124999" y="15658"/>
                    </a:lnTo>
                    <a:cubicBezTo>
                      <a:pt x="126402" y="16571"/>
                      <a:pt x="127250" y="18072"/>
                      <a:pt x="127250" y="19736"/>
                    </a:cubicBezTo>
                    <a:cubicBezTo>
                      <a:pt x="127250" y="19768"/>
                      <a:pt x="127250" y="19801"/>
                      <a:pt x="127250" y="19833"/>
                    </a:cubicBezTo>
                    <a:lnTo>
                      <a:pt x="127250" y="140527"/>
                    </a:lnTo>
                    <a:cubicBezTo>
                      <a:pt x="127250" y="141082"/>
                      <a:pt x="127413" y="141636"/>
                      <a:pt x="127739" y="142125"/>
                    </a:cubicBezTo>
                    <a:lnTo>
                      <a:pt x="146528" y="172299"/>
                    </a:lnTo>
                    <a:lnTo>
                      <a:pt x="137884" y="172299"/>
                    </a:lnTo>
                    <a:lnTo>
                      <a:pt x="120661" y="144670"/>
                    </a:lnTo>
                    <a:cubicBezTo>
                      <a:pt x="120172" y="143887"/>
                      <a:pt x="119911" y="143006"/>
                      <a:pt x="119911" y="142093"/>
                    </a:cubicBezTo>
                    <a:lnTo>
                      <a:pt x="119911" y="23520"/>
                    </a:lnTo>
                    <a:cubicBezTo>
                      <a:pt x="119911" y="22019"/>
                      <a:pt x="119193" y="20682"/>
                      <a:pt x="117921" y="19899"/>
                    </a:cubicBezTo>
                    <a:lnTo>
                      <a:pt x="87226" y="490"/>
                    </a:lnTo>
                    <a:cubicBezTo>
                      <a:pt x="86736" y="164"/>
                      <a:pt x="86165" y="1"/>
                      <a:pt x="8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102" name="Google Shape;1102;p34"/>
              <p:cNvSpPr/>
              <p:nvPr/>
            </p:nvSpPr>
            <p:spPr>
              <a:xfrm>
                <a:off x="1581225" y="238325"/>
                <a:ext cx="2853450" cy="4255900"/>
              </a:xfrm>
              <a:custGeom>
                <a:avLst/>
                <a:gdLst/>
                <a:ahLst/>
                <a:cxnLst/>
                <a:rect l="l" t="t" r="r" b="b"/>
                <a:pathLst>
                  <a:path w="114138" h="170236" extrusionOk="0">
                    <a:moveTo>
                      <a:pt x="40971" y="38614"/>
                    </a:moveTo>
                    <a:lnTo>
                      <a:pt x="40971" y="51042"/>
                    </a:lnTo>
                    <a:lnTo>
                      <a:pt x="13864" y="51042"/>
                    </a:lnTo>
                    <a:lnTo>
                      <a:pt x="13864" y="49281"/>
                    </a:lnTo>
                    <a:lnTo>
                      <a:pt x="40971" y="38614"/>
                    </a:lnTo>
                    <a:close/>
                    <a:moveTo>
                      <a:pt x="40971" y="57175"/>
                    </a:moveTo>
                    <a:lnTo>
                      <a:pt x="40971" y="64025"/>
                    </a:lnTo>
                    <a:lnTo>
                      <a:pt x="6101" y="64025"/>
                    </a:lnTo>
                    <a:lnTo>
                      <a:pt x="6101" y="57175"/>
                    </a:lnTo>
                    <a:close/>
                    <a:moveTo>
                      <a:pt x="40971" y="98080"/>
                    </a:moveTo>
                    <a:lnTo>
                      <a:pt x="40971" y="110508"/>
                    </a:lnTo>
                    <a:lnTo>
                      <a:pt x="13864" y="110508"/>
                    </a:lnTo>
                    <a:lnTo>
                      <a:pt x="13864" y="108747"/>
                    </a:lnTo>
                    <a:lnTo>
                      <a:pt x="40971" y="98080"/>
                    </a:lnTo>
                    <a:close/>
                    <a:moveTo>
                      <a:pt x="40971" y="116641"/>
                    </a:moveTo>
                    <a:lnTo>
                      <a:pt x="40971" y="123523"/>
                    </a:lnTo>
                    <a:lnTo>
                      <a:pt x="6101" y="123523"/>
                    </a:lnTo>
                    <a:lnTo>
                      <a:pt x="6101" y="116641"/>
                    </a:lnTo>
                    <a:close/>
                    <a:moveTo>
                      <a:pt x="88760" y="0"/>
                    </a:moveTo>
                    <a:cubicBezTo>
                      <a:pt x="86713" y="0"/>
                      <a:pt x="84666" y="563"/>
                      <a:pt x="82888" y="1688"/>
                    </a:cubicBezTo>
                    <a:lnTo>
                      <a:pt x="46093" y="24946"/>
                    </a:lnTo>
                    <a:cubicBezTo>
                      <a:pt x="43548" y="26545"/>
                      <a:pt x="41820" y="29089"/>
                      <a:pt x="41232" y="31959"/>
                    </a:cubicBezTo>
                    <a:lnTo>
                      <a:pt x="10961" y="43833"/>
                    </a:lnTo>
                    <a:cubicBezTo>
                      <a:pt x="9004" y="44616"/>
                      <a:pt x="7732" y="46475"/>
                      <a:pt x="7732" y="48596"/>
                    </a:cubicBezTo>
                    <a:lnTo>
                      <a:pt x="7732" y="51042"/>
                    </a:lnTo>
                    <a:lnTo>
                      <a:pt x="4274" y="51042"/>
                    </a:lnTo>
                    <a:cubicBezTo>
                      <a:pt x="1925" y="51042"/>
                      <a:pt x="1" y="52967"/>
                      <a:pt x="1" y="55315"/>
                    </a:cubicBezTo>
                    <a:lnTo>
                      <a:pt x="1" y="65884"/>
                    </a:lnTo>
                    <a:cubicBezTo>
                      <a:pt x="1" y="68233"/>
                      <a:pt x="1925" y="70157"/>
                      <a:pt x="4274" y="70157"/>
                    </a:cubicBezTo>
                    <a:lnTo>
                      <a:pt x="14060" y="70157"/>
                    </a:lnTo>
                    <a:lnTo>
                      <a:pt x="14060" y="76127"/>
                    </a:lnTo>
                    <a:lnTo>
                      <a:pt x="8808" y="76127"/>
                    </a:lnTo>
                    <a:cubicBezTo>
                      <a:pt x="7112" y="76127"/>
                      <a:pt x="5742" y="77497"/>
                      <a:pt x="5742" y="79193"/>
                    </a:cubicBezTo>
                    <a:cubicBezTo>
                      <a:pt x="5742" y="80857"/>
                      <a:pt x="7112" y="82227"/>
                      <a:pt x="8808" y="82227"/>
                    </a:cubicBezTo>
                    <a:lnTo>
                      <a:pt x="14060" y="82227"/>
                    </a:lnTo>
                    <a:lnTo>
                      <a:pt x="14060" y="87185"/>
                    </a:lnTo>
                    <a:cubicBezTo>
                      <a:pt x="14060" y="88881"/>
                      <a:pt x="15430" y="90251"/>
                      <a:pt x="17126" y="90251"/>
                    </a:cubicBezTo>
                    <a:cubicBezTo>
                      <a:pt x="18790" y="90251"/>
                      <a:pt x="20160" y="88881"/>
                      <a:pt x="20160" y="87185"/>
                    </a:cubicBezTo>
                    <a:lnTo>
                      <a:pt x="20160" y="82227"/>
                    </a:lnTo>
                    <a:lnTo>
                      <a:pt x="25412" y="82227"/>
                    </a:lnTo>
                    <a:cubicBezTo>
                      <a:pt x="27108" y="82227"/>
                      <a:pt x="28478" y="80857"/>
                      <a:pt x="28478" y="79193"/>
                    </a:cubicBezTo>
                    <a:cubicBezTo>
                      <a:pt x="28478" y="77497"/>
                      <a:pt x="27108" y="76127"/>
                      <a:pt x="25412" y="76127"/>
                    </a:cubicBezTo>
                    <a:lnTo>
                      <a:pt x="20160" y="76127"/>
                    </a:lnTo>
                    <a:lnTo>
                      <a:pt x="20160" y="70157"/>
                    </a:lnTo>
                    <a:lnTo>
                      <a:pt x="40971" y="70157"/>
                    </a:lnTo>
                    <a:lnTo>
                      <a:pt x="40971" y="91523"/>
                    </a:lnTo>
                    <a:lnTo>
                      <a:pt x="10961" y="103299"/>
                    </a:lnTo>
                    <a:cubicBezTo>
                      <a:pt x="9004" y="104082"/>
                      <a:pt x="7732" y="105941"/>
                      <a:pt x="7732" y="108062"/>
                    </a:cubicBezTo>
                    <a:lnTo>
                      <a:pt x="7732" y="110508"/>
                    </a:lnTo>
                    <a:lnTo>
                      <a:pt x="4274" y="110508"/>
                    </a:lnTo>
                    <a:cubicBezTo>
                      <a:pt x="1925" y="110508"/>
                      <a:pt x="1" y="112433"/>
                      <a:pt x="1" y="114814"/>
                    </a:cubicBezTo>
                    <a:lnTo>
                      <a:pt x="1" y="125350"/>
                    </a:lnTo>
                    <a:cubicBezTo>
                      <a:pt x="1" y="127699"/>
                      <a:pt x="1925" y="129623"/>
                      <a:pt x="4274" y="129623"/>
                    </a:cubicBezTo>
                    <a:lnTo>
                      <a:pt x="14060" y="129623"/>
                    </a:lnTo>
                    <a:lnTo>
                      <a:pt x="14060" y="135593"/>
                    </a:lnTo>
                    <a:lnTo>
                      <a:pt x="8808" y="135593"/>
                    </a:lnTo>
                    <a:cubicBezTo>
                      <a:pt x="7112" y="135593"/>
                      <a:pt x="5742" y="136963"/>
                      <a:pt x="5742" y="138659"/>
                    </a:cubicBezTo>
                    <a:cubicBezTo>
                      <a:pt x="5742" y="140355"/>
                      <a:pt x="7112" y="141725"/>
                      <a:pt x="8808" y="141725"/>
                    </a:cubicBezTo>
                    <a:lnTo>
                      <a:pt x="14060" y="141725"/>
                    </a:lnTo>
                    <a:lnTo>
                      <a:pt x="14060" y="146651"/>
                    </a:lnTo>
                    <a:cubicBezTo>
                      <a:pt x="14060" y="148347"/>
                      <a:pt x="15430" y="149717"/>
                      <a:pt x="17126" y="149717"/>
                    </a:cubicBezTo>
                    <a:cubicBezTo>
                      <a:pt x="18790" y="149717"/>
                      <a:pt x="20160" y="148347"/>
                      <a:pt x="20160" y="146651"/>
                    </a:cubicBezTo>
                    <a:lnTo>
                      <a:pt x="20160" y="141725"/>
                    </a:lnTo>
                    <a:lnTo>
                      <a:pt x="25412" y="141725"/>
                    </a:lnTo>
                    <a:cubicBezTo>
                      <a:pt x="27108" y="141725"/>
                      <a:pt x="28478" y="140355"/>
                      <a:pt x="28478" y="138659"/>
                    </a:cubicBezTo>
                    <a:cubicBezTo>
                      <a:pt x="28478" y="136963"/>
                      <a:pt x="27108" y="135593"/>
                      <a:pt x="25412" y="135593"/>
                    </a:cubicBezTo>
                    <a:lnTo>
                      <a:pt x="20160" y="135593"/>
                    </a:lnTo>
                    <a:lnTo>
                      <a:pt x="20160" y="129623"/>
                    </a:lnTo>
                    <a:lnTo>
                      <a:pt x="40971" y="129623"/>
                    </a:lnTo>
                    <a:lnTo>
                      <a:pt x="40971" y="154088"/>
                    </a:lnTo>
                    <a:lnTo>
                      <a:pt x="33795" y="165570"/>
                    </a:lnTo>
                    <a:cubicBezTo>
                      <a:pt x="32914" y="167006"/>
                      <a:pt x="33371" y="168898"/>
                      <a:pt x="34774" y="169778"/>
                    </a:cubicBezTo>
                    <a:cubicBezTo>
                      <a:pt x="35296" y="170105"/>
                      <a:pt x="35850" y="170235"/>
                      <a:pt x="36405" y="170235"/>
                    </a:cubicBezTo>
                    <a:cubicBezTo>
                      <a:pt x="37416" y="170235"/>
                      <a:pt x="38427" y="169746"/>
                      <a:pt x="39014" y="168800"/>
                    </a:cubicBezTo>
                    <a:lnTo>
                      <a:pt x="46615" y="156567"/>
                    </a:lnTo>
                    <a:cubicBezTo>
                      <a:pt x="46941" y="156078"/>
                      <a:pt x="47104" y="155524"/>
                      <a:pt x="47104" y="154969"/>
                    </a:cubicBezTo>
                    <a:lnTo>
                      <a:pt x="47104" y="34243"/>
                    </a:lnTo>
                    <a:cubicBezTo>
                      <a:pt x="47104" y="32547"/>
                      <a:pt x="47952" y="31013"/>
                      <a:pt x="49387" y="30100"/>
                    </a:cubicBezTo>
                    <a:lnTo>
                      <a:pt x="86150" y="6842"/>
                    </a:lnTo>
                    <a:cubicBezTo>
                      <a:pt x="86949" y="6353"/>
                      <a:pt x="87854" y="6108"/>
                      <a:pt x="88760" y="6108"/>
                    </a:cubicBezTo>
                    <a:cubicBezTo>
                      <a:pt x="89665" y="6108"/>
                      <a:pt x="90570" y="6353"/>
                      <a:pt x="91369" y="6842"/>
                    </a:cubicBezTo>
                    <a:lnTo>
                      <a:pt x="109017" y="17998"/>
                    </a:lnTo>
                    <a:cubicBezTo>
                      <a:pt x="109529" y="18324"/>
                      <a:pt x="110100" y="18480"/>
                      <a:pt x="110662" y="18480"/>
                    </a:cubicBezTo>
                    <a:cubicBezTo>
                      <a:pt x="111674" y="18480"/>
                      <a:pt x="112658" y="17975"/>
                      <a:pt x="113224" y="17052"/>
                    </a:cubicBezTo>
                    <a:cubicBezTo>
                      <a:pt x="114138" y="15650"/>
                      <a:pt x="113714" y="13758"/>
                      <a:pt x="112278" y="12844"/>
                    </a:cubicBezTo>
                    <a:lnTo>
                      <a:pt x="94631" y="1688"/>
                    </a:lnTo>
                    <a:cubicBezTo>
                      <a:pt x="92853" y="563"/>
                      <a:pt x="90806" y="0"/>
                      <a:pt x="887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103" name="Google Shape;1103;p34"/>
            <p:cNvGrpSpPr/>
            <p:nvPr/>
          </p:nvGrpSpPr>
          <p:grpSpPr>
            <a:xfrm>
              <a:off x="3725982" y="3720825"/>
              <a:ext cx="458821" cy="522964"/>
              <a:chOff x="1521700" y="238125"/>
              <a:chExt cx="4579050" cy="5219200"/>
            </a:xfrm>
          </p:grpSpPr>
          <p:sp>
            <p:nvSpPr>
              <p:cNvPr id="1104" name="Google Shape;1104;p34"/>
              <p:cNvSpPr/>
              <p:nvPr/>
            </p:nvSpPr>
            <p:spPr>
              <a:xfrm>
                <a:off x="2823225" y="1245250"/>
                <a:ext cx="535825" cy="535800"/>
              </a:xfrm>
              <a:custGeom>
                <a:avLst/>
                <a:gdLst/>
                <a:ahLst/>
                <a:cxnLst/>
                <a:rect l="l" t="t" r="r" b="b"/>
                <a:pathLst>
                  <a:path w="21433" h="21432" extrusionOk="0">
                    <a:moveTo>
                      <a:pt x="10733" y="1"/>
                    </a:moveTo>
                    <a:cubicBezTo>
                      <a:pt x="9037" y="1"/>
                      <a:pt x="7667" y="1371"/>
                      <a:pt x="7667" y="3067"/>
                    </a:cubicBezTo>
                    <a:lnTo>
                      <a:pt x="7667" y="7666"/>
                    </a:lnTo>
                    <a:lnTo>
                      <a:pt x="3067" y="7666"/>
                    </a:lnTo>
                    <a:cubicBezTo>
                      <a:pt x="1371" y="7666"/>
                      <a:pt x="1" y="9036"/>
                      <a:pt x="1" y="10732"/>
                    </a:cubicBezTo>
                    <a:cubicBezTo>
                      <a:pt x="1" y="12429"/>
                      <a:pt x="1371" y="13799"/>
                      <a:pt x="3067" y="13799"/>
                    </a:cubicBezTo>
                    <a:lnTo>
                      <a:pt x="7667" y="13799"/>
                    </a:lnTo>
                    <a:lnTo>
                      <a:pt x="7667" y="18398"/>
                    </a:lnTo>
                    <a:cubicBezTo>
                      <a:pt x="7667" y="20062"/>
                      <a:pt x="9037" y="21432"/>
                      <a:pt x="10733" y="21432"/>
                    </a:cubicBezTo>
                    <a:cubicBezTo>
                      <a:pt x="12429" y="21432"/>
                      <a:pt x="13799" y="20062"/>
                      <a:pt x="13799" y="18398"/>
                    </a:cubicBezTo>
                    <a:lnTo>
                      <a:pt x="13799" y="13799"/>
                    </a:lnTo>
                    <a:lnTo>
                      <a:pt x="18399" y="13799"/>
                    </a:lnTo>
                    <a:cubicBezTo>
                      <a:pt x="20062" y="13799"/>
                      <a:pt x="21432" y="12429"/>
                      <a:pt x="21432" y="10732"/>
                    </a:cubicBezTo>
                    <a:cubicBezTo>
                      <a:pt x="21432" y="9036"/>
                      <a:pt x="20062" y="7666"/>
                      <a:pt x="18399" y="7666"/>
                    </a:cubicBezTo>
                    <a:lnTo>
                      <a:pt x="13799" y="7666"/>
                    </a:lnTo>
                    <a:lnTo>
                      <a:pt x="13799" y="3067"/>
                    </a:lnTo>
                    <a:cubicBezTo>
                      <a:pt x="13799" y="1371"/>
                      <a:pt x="12429" y="1"/>
                      <a:pt x="107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105" name="Google Shape;1105;p34"/>
              <p:cNvSpPr/>
              <p:nvPr/>
            </p:nvSpPr>
            <p:spPr>
              <a:xfrm>
                <a:off x="2823225" y="4603475"/>
                <a:ext cx="535825" cy="152525"/>
              </a:xfrm>
              <a:custGeom>
                <a:avLst/>
                <a:gdLst/>
                <a:ahLst/>
                <a:cxnLst/>
                <a:rect l="l" t="t" r="r" b="b"/>
                <a:pathLst>
                  <a:path w="21433" h="6101" extrusionOk="0">
                    <a:moveTo>
                      <a:pt x="3067" y="0"/>
                    </a:moveTo>
                    <a:cubicBezTo>
                      <a:pt x="1371" y="0"/>
                      <a:pt x="1" y="1370"/>
                      <a:pt x="1" y="3034"/>
                    </a:cubicBezTo>
                    <a:cubicBezTo>
                      <a:pt x="1" y="4730"/>
                      <a:pt x="1371" y="6100"/>
                      <a:pt x="3067" y="6100"/>
                    </a:cubicBezTo>
                    <a:lnTo>
                      <a:pt x="18399" y="6100"/>
                    </a:lnTo>
                    <a:cubicBezTo>
                      <a:pt x="20062" y="6100"/>
                      <a:pt x="21432" y="4730"/>
                      <a:pt x="21432" y="3034"/>
                    </a:cubicBezTo>
                    <a:cubicBezTo>
                      <a:pt x="21432" y="1370"/>
                      <a:pt x="20062" y="0"/>
                      <a:pt x="18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106" name="Google Shape;1106;p34"/>
              <p:cNvSpPr/>
              <p:nvPr/>
            </p:nvSpPr>
            <p:spPr>
              <a:xfrm>
                <a:off x="1521700" y="238125"/>
                <a:ext cx="4579050" cy="5219200"/>
              </a:xfrm>
              <a:custGeom>
                <a:avLst/>
                <a:gdLst/>
                <a:ahLst/>
                <a:cxnLst/>
                <a:rect l="l" t="t" r="r" b="b"/>
                <a:pathLst>
                  <a:path w="183162" h="208768" extrusionOk="0">
                    <a:moveTo>
                      <a:pt x="73298" y="6133"/>
                    </a:moveTo>
                    <a:cubicBezTo>
                      <a:pt x="73722" y="6133"/>
                      <a:pt x="74113" y="6393"/>
                      <a:pt x="74243" y="6785"/>
                    </a:cubicBezTo>
                    <a:lnTo>
                      <a:pt x="78810" y="19898"/>
                    </a:lnTo>
                    <a:lnTo>
                      <a:pt x="46745" y="19898"/>
                    </a:lnTo>
                    <a:lnTo>
                      <a:pt x="51312" y="6785"/>
                    </a:lnTo>
                    <a:cubicBezTo>
                      <a:pt x="51475" y="6393"/>
                      <a:pt x="51866" y="6133"/>
                      <a:pt x="52290" y="6133"/>
                    </a:cubicBezTo>
                    <a:close/>
                    <a:moveTo>
                      <a:pt x="62794" y="83964"/>
                    </a:moveTo>
                    <a:cubicBezTo>
                      <a:pt x="79561" y="83964"/>
                      <a:pt x="93163" y="97566"/>
                      <a:pt x="93163" y="114333"/>
                    </a:cubicBezTo>
                    <a:cubicBezTo>
                      <a:pt x="93163" y="131099"/>
                      <a:pt x="79561" y="144734"/>
                      <a:pt x="62794" y="144734"/>
                    </a:cubicBezTo>
                    <a:cubicBezTo>
                      <a:pt x="46027" y="144734"/>
                      <a:pt x="32392" y="131099"/>
                      <a:pt x="32392" y="114333"/>
                    </a:cubicBezTo>
                    <a:cubicBezTo>
                      <a:pt x="32392" y="97566"/>
                      <a:pt x="46027" y="83964"/>
                      <a:pt x="62794" y="83964"/>
                    </a:cubicBezTo>
                    <a:close/>
                    <a:moveTo>
                      <a:pt x="152663" y="121800"/>
                    </a:moveTo>
                    <a:cubicBezTo>
                      <a:pt x="159366" y="121800"/>
                      <a:pt x="165705" y="122858"/>
                      <a:pt x="170961" y="125162"/>
                    </a:cubicBezTo>
                    <a:cubicBezTo>
                      <a:pt x="149661" y="127609"/>
                      <a:pt x="115181" y="139939"/>
                      <a:pt x="105591" y="170080"/>
                    </a:cubicBezTo>
                    <a:cubicBezTo>
                      <a:pt x="104417" y="169036"/>
                      <a:pt x="103438" y="167927"/>
                      <a:pt x="102721" y="166688"/>
                    </a:cubicBezTo>
                    <a:cubicBezTo>
                      <a:pt x="94957" y="152955"/>
                      <a:pt x="101840" y="142745"/>
                      <a:pt x="108984" y="136579"/>
                    </a:cubicBezTo>
                    <a:cubicBezTo>
                      <a:pt x="119500" y="127523"/>
                      <a:pt x="137069" y="121800"/>
                      <a:pt x="152663" y="121800"/>
                    </a:cubicBezTo>
                    <a:close/>
                    <a:moveTo>
                      <a:pt x="119455" y="117399"/>
                    </a:moveTo>
                    <a:lnTo>
                      <a:pt x="119455" y="122944"/>
                    </a:lnTo>
                    <a:cubicBezTo>
                      <a:pt x="113942" y="125456"/>
                      <a:pt x="108984" y="128490"/>
                      <a:pt x="105004" y="131947"/>
                    </a:cubicBezTo>
                    <a:cubicBezTo>
                      <a:pt x="99165" y="136971"/>
                      <a:pt x="95446" y="142614"/>
                      <a:pt x="93946" y="148714"/>
                    </a:cubicBezTo>
                    <a:cubicBezTo>
                      <a:pt x="92217" y="155564"/>
                      <a:pt x="93391" y="162610"/>
                      <a:pt x="97404" y="169689"/>
                    </a:cubicBezTo>
                    <a:cubicBezTo>
                      <a:pt x="98871" y="172298"/>
                      <a:pt x="101155" y="174614"/>
                      <a:pt x="103993" y="176473"/>
                    </a:cubicBezTo>
                    <a:cubicBezTo>
                      <a:pt x="103438" y="179474"/>
                      <a:pt x="103145" y="182573"/>
                      <a:pt x="103047" y="185738"/>
                    </a:cubicBezTo>
                    <a:cubicBezTo>
                      <a:pt x="103014" y="187401"/>
                      <a:pt x="104352" y="188804"/>
                      <a:pt x="106048" y="188836"/>
                    </a:cubicBezTo>
                    <a:lnTo>
                      <a:pt x="106113" y="188836"/>
                    </a:lnTo>
                    <a:cubicBezTo>
                      <a:pt x="107777" y="188836"/>
                      <a:pt x="109147" y="187532"/>
                      <a:pt x="109179" y="185868"/>
                    </a:cubicBezTo>
                    <a:cubicBezTo>
                      <a:pt x="109212" y="183650"/>
                      <a:pt x="109408" y="181464"/>
                      <a:pt x="109734" y="179311"/>
                    </a:cubicBezTo>
                    <a:cubicBezTo>
                      <a:pt x="112833" y="180486"/>
                      <a:pt x="116160" y="181138"/>
                      <a:pt x="119455" y="181334"/>
                    </a:cubicBezTo>
                    <a:lnTo>
                      <a:pt x="119455" y="197546"/>
                    </a:lnTo>
                    <a:cubicBezTo>
                      <a:pt x="119455" y="200351"/>
                      <a:pt x="117171" y="202667"/>
                      <a:pt x="114366" y="202667"/>
                    </a:cubicBezTo>
                    <a:lnTo>
                      <a:pt x="11222" y="202667"/>
                    </a:lnTo>
                    <a:cubicBezTo>
                      <a:pt x="8417" y="202667"/>
                      <a:pt x="6133" y="200351"/>
                      <a:pt x="6133" y="197546"/>
                    </a:cubicBezTo>
                    <a:lnTo>
                      <a:pt x="6133" y="117399"/>
                    </a:lnTo>
                    <a:lnTo>
                      <a:pt x="26423" y="117399"/>
                    </a:lnTo>
                    <a:cubicBezTo>
                      <a:pt x="27989" y="136090"/>
                      <a:pt x="43679" y="150834"/>
                      <a:pt x="62794" y="150834"/>
                    </a:cubicBezTo>
                    <a:cubicBezTo>
                      <a:pt x="81877" y="150834"/>
                      <a:pt x="97599" y="136090"/>
                      <a:pt x="99165" y="117399"/>
                    </a:cubicBezTo>
                    <a:close/>
                    <a:moveTo>
                      <a:pt x="52290" y="0"/>
                    </a:moveTo>
                    <a:cubicBezTo>
                      <a:pt x="49257" y="0"/>
                      <a:pt x="46549" y="1925"/>
                      <a:pt x="45538" y="4795"/>
                    </a:cubicBezTo>
                    <a:lnTo>
                      <a:pt x="40286" y="19898"/>
                    </a:lnTo>
                    <a:lnTo>
                      <a:pt x="11222" y="19898"/>
                    </a:lnTo>
                    <a:cubicBezTo>
                      <a:pt x="5024" y="19898"/>
                      <a:pt x="1" y="24922"/>
                      <a:pt x="1" y="31119"/>
                    </a:cubicBezTo>
                    <a:lnTo>
                      <a:pt x="1" y="53268"/>
                    </a:lnTo>
                    <a:cubicBezTo>
                      <a:pt x="1" y="54964"/>
                      <a:pt x="1371" y="56335"/>
                      <a:pt x="3067" y="56335"/>
                    </a:cubicBezTo>
                    <a:cubicBezTo>
                      <a:pt x="4763" y="56335"/>
                      <a:pt x="6133" y="54964"/>
                      <a:pt x="6133" y="53268"/>
                    </a:cubicBezTo>
                    <a:lnTo>
                      <a:pt x="6133" y="31119"/>
                    </a:lnTo>
                    <a:cubicBezTo>
                      <a:pt x="6133" y="28314"/>
                      <a:pt x="8417" y="26031"/>
                      <a:pt x="11222" y="26031"/>
                    </a:cubicBezTo>
                    <a:lnTo>
                      <a:pt x="114366" y="26031"/>
                    </a:lnTo>
                    <a:cubicBezTo>
                      <a:pt x="117171" y="26031"/>
                      <a:pt x="119455" y="28314"/>
                      <a:pt x="119455" y="31119"/>
                    </a:cubicBezTo>
                    <a:lnTo>
                      <a:pt x="119455" y="111266"/>
                    </a:lnTo>
                    <a:lnTo>
                      <a:pt x="99165" y="111266"/>
                    </a:lnTo>
                    <a:cubicBezTo>
                      <a:pt x="97599" y="92575"/>
                      <a:pt x="81877" y="77831"/>
                      <a:pt x="62794" y="77831"/>
                    </a:cubicBezTo>
                    <a:cubicBezTo>
                      <a:pt x="43679" y="77831"/>
                      <a:pt x="27989" y="92575"/>
                      <a:pt x="26423" y="111266"/>
                    </a:cubicBezTo>
                    <a:lnTo>
                      <a:pt x="6133" y="111266"/>
                    </a:lnTo>
                    <a:lnTo>
                      <a:pt x="6133" y="67556"/>
                    </a:lnTo>
                    <a:cubicBezTo>
                      <a:pt x="6133" y="65860"/>
                      <a:pt x="4763" y="64489"/>
                      <a:pt x="3067" y="64489"/>
                    </a:cubicBezTo>
                    <a:cubicBezTo>
                      <a:pt x="1371" y="64489"/>
                      <a:pt x="1" y="65860"/>
                      <a:pt x="1" y="67556"/>
                    </a:cubicBezTo>
                    <a:lnTo>
                      <a:pt x="1" y="197546"/>
                    </a:lnTo>
                    <a:cubicBezTo>
                      <a:pt x="1" y="203744"/>
                      <a:pt x="5024" y="208767"/>
                      <a:pt x="11222" y="208767"/>
                    </a:cubicBezTo>
                    <a:lnTo>
                      <a:pt x="114366" y="208767"/>
                    </a:lnTo>
                    <a:cubicBezTo>
                      <a:pt x="120564" y="208767"/>
                      <a:pt x="125587" y="203744"/>
                      <a:pt x="125587" y="197546"/>
                    </a:cubicBezTo>
                    <a:lnTo>
                      <a:pt x="125587" y="181203"/>
                    </a:lnTo>
                    <a:cubicBezTo>
                      <a:pt x="130708" y="180649"/>
                      <a:pt x="135765" y="178985"/>
                      <a:pt x="140299" y="176310"/>
                    </a:cubicBezTo>
                    <a:cubicBezTo>
                      <a:pt x="146627" y="172526"/>
                      <a:pt x="150411" y="167438"/>
                      <a:pt x="152988" y="163393"/>
                    </a:cubicBezTo>
                    <a:cubicBezTo>
                      <a:pt x="153901" y="161990"/>
                      <a:pt x="153477" y="160098"/>
                      <a:pt x="152042" y="159185"/>
                    </a:cubicBezTo>
                    <a:cubicBezTo>
                      <a:pt x="151539" y="158857"/>
                      <a:pt x="150973" y="158702"/>
                      <a:pt x="150411" y="158702"/>
                    </a:cubicBezTo>
                    <a:cubicBezTo>
                      <a:pt x="149408" y="158702"/>
                      <a:pt x="148420" y="159199"/>
                      <a:pt x="147834" y="160098"/>
                    </a:cubicBezTo>
                    <a:cubicBezTo>
                      <a:pt x="144507" y="165317"/>
                      <a:pt x="141310" y="168579"/>
                      <a:pt x="137167" y="171059"/>
                    </a:cubicBezTo>
                    <a:cubicBezTo>
                      <a:pt x="132337" y="173922"/>
                      <a:pt x="126904" y="175289"/>
                      <a:pt x="121652" y="175289"/>
                    </a:cubicBezTo>
                    <a:cubicBezTo>
                      <a:pt x="117930" y="175289"/>
                      <a:pt x="114299" y="174603"/>
                      <a:pt x="111039" y="173277"/>
                    </a:cubicBezTo>
                    <a:cubicBezTo>
                      <a:pt x="115964" y="155956"/>
                      <a:pt x="129991" y="145811"/>
                      <a:pt x="141179" y="140265"/>
                    </a:cubicBezTo>
                    <a:cubicBezTo>
                      <a:pt x="150639" y="135601"/>
                      <a:pt x="160914" y="132795"/>
                      <a:pt x="169363" y="131556"/>
                    </a:cubicBezTo>
                    <a:lnTo>
                      <a:pt x="169363" y="131556"/>
                    </a:lnTo>
                    <a:cubicBezTo>
                      <a:pt x="162382" y="136840"/>
                      <a:pt x="158174" y="142679"/>
                      <a:pt x="154945" y="147964"/>
                    </a:cubicBezTo>
                    <a:cubicBezTo>
                      <a:pt x="154064" y="149399"/>
                      <a:pt x="154521" y="151291"/>
                      <a:pt x="155956" y="152172"/>
                    </a:cubicBezTo>
                    <a:cubicBezTo>
                      <a:pt x="156452" y="152476"/>
                      <a:pt x="157002" y="152620"/>
                      <a:pt x="157546" y="152620"/>
                    </a:cubicBezTo>
                    <a:cubicBezTo>
                      <a:pt x="158577" y="152620"/>
                      <a:pt x="159588" y="152100"/>
                      <a:pt x="160164" y="151160"/>
                    </a:cubicBezTo>
                    <a:cubicBezTo>
                      <a:pt x="163981" y="144930"/>
                      <a:pt x="169298" y="137754"/>
                      <a:pt x="179736" y="132110"/>
                    </a:cubicBezTo>
                    <a:cubicBezTo>
                      <a:pt x="182900" y="130414"/>
                      <a:pt x="183161" y="125815"/>
                      <a:pt x="180258" y="123597"/>
                    </a:cubicBezTo>
                    <a:cubicBezTo>
                      <a:pt x="173015" y="117931"/>
                      <a:pt x="163063" y="115697"/>
                      <a:pt x="152817" y="115697"/>
                    </a:cubicBezTo>
                    <a:cubicBezTo>
                      <a:pt x="143359" y="115697"/>
                      <a:pt x="133650" y="117600"/>
                      <a:pt x="125587" y="120465"/>
                    </a:cubicBezTo>
                    <a:lnTo>
                      <a:pt x="125587" y="31119"/>
                    </a:lnTo>
                    <a:cubicBezTo>
                      <a:pt x="125587" y="24922"/>
                      <a:pt x="120564" y="19898"/>
                      <a:pt x="114366" y="19898"/>
                    </a:cubicBezTo>
                    <a:lnTo>
                      <a:pt x="85302" y="19898"/>
                    </a:lnTo>
                    <a:lnTo>
                      <a:pt x="80017" y="4795"/>
                    </a:lnTo>
                    <a:cubicBezTo>
                      <a:pt x="79039" y="1925"/>
                      <a:pt x="76331" y="0"/>
                      <a:pt x="732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107" name="Google Shape;1107;p34"/>
              <p:cNvSpPr/>
              <p:nvPr/>
            </p:nvSpPr>
            <p:spPr>
              <a:xfrm>
                <a:off x="2586750" y="2482325"/>
                <a:ext cx="1009600" cy="1228325"/>
              </a:xfrm>
              <a:custGeom>
                <a:avLst/>
                <a:gdLst/>
                <a:ahLst/>
                <a:cxnLst/>
                <a:rect l="l" t="t" r="r" b="b"/>
                <a:pathLst>
                  <a:path w="40384" h="49133" extrusionOk="0">
                    <a:moveTo>
                      <a:pt x="22704" y="8353"/>
                    </a:moveTo>
                    <a:lnTo>
                      <a:pt x="22704" y="20585"/>
                    </a:lnTo>
                    <a:cubicBezTo>
                      <a:pt x="22704" y="22868"/>
                      <a:pt x="24596" y="24728"/>
                      <a:pt x="26879" y="24728"/>
                    </a:cubicBezTo>
                    <a:lnTo>
                      <a:pt x="31446" y="24728"/>
                    </a:lnTo>
                    <a:lnTo>
                      <a:pt x="17648" y="40777"/>
                    </a:lnTo>
                    <a:lnTo>
                      <a:pt x="17648" y="28544"/>
                    </a:lnTo>
                    <a:cubicBezTo>
                      <a:pt x="17648" y="26261"/>
                      <a:pt x="15788" y="24402"/>
                      <a:pt x="13505" y="24402"/>
                    </a:cubicBezTo>
                    <a:lnTo>
                      <a:pt x="8938" y="24402"/>
                    </a:lnTo>
                    <a:lnTo>
                      <a:pt x="22704" y="8353"/>
                    </a:lnTo>
                    <a:close/>
                    <a:moveTo>
                      <a:pt x="24036" y="0"/>
                    </a:moveTo>
                    <a:cubicBezTo>
                      <a:pt x="22667" y="0"/>
                      <a:pt x="21338" y="586"/>
                      <a:pt x="20388" y="1698"/>
                    </a:cubicBezTo>
                    <a:lnTo>
                      <a:pt x="2838" y="22118"/>
                    </a:lnTo>
                    <a:cubicBezTo>
                      <a:pt x="0" y="25413"/>
                      <a:pt x="2349" y="30501"/>
                      <a:pt x="6687" y="30501"/>
                    </a:cubicBezTo>
                    <a:lnTo>
                      <a:pt x="11548" y="30501"/>
                    </a:lnTo>
                    <a:lnTo>
                      <a:pt x="11548" y="44332"/>
                    </a:lnTo>
                    <a:cubicBezTo>
                      <a:pt x="11548" y="47246"/>
                      <a:pt x="13940" y="49132"/>
                      <a:pt x="16404" y="49132"/>
                    </a:cubicBezTo>
                    <a:cubicBezTo>
                      <a:pt x="17692" y="49132"/>
                      <a:pt x="19000" y="48617"/>
                      <a:pt x="19996" y="47464"/>
                    </a:cubicBezTo>
                    <a:lnTo>
                      <a:pt x="37546" y="27011"/>
                    </a:lnTo>
                    <a:cubicBezTo>
                      <a:pt x="40384" y="23717"/>
                      <a:pt x="38035" y="18628"/>
                      <a:pt x="33697" y="18628"/>
                    </a:cubicBezTo>
                    <a:lnTo>
                      <a:pt x="28836" y="18628"/>
                    </a:lnTo>
                    <a:lnTo>
                      <a:pt x="28836" y="4830"/>
                    </a:lnTo>
                    <a:cubicBezTo>
                      <a:pt x="28836" y="2775"/>
                      <a:pt x="27597" y="1013"/>
                      <a:pt x="25705" y="295"/>
                    </a:cubicBezTo>
                    <a:cubicBezTo>
                      <a:pt x="25157" y="97"/>
                      <a:pt x="24593" y="0"/>
                      <a:pt x="240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</p:grpSp>
      <p:sp>
        <p:nvSpPr>
          <p:cNvPr id="1108" name="Google Shape;1108;p3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6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Renewable Energy Infographics</a:t>
            </a:r>
            <a:endParaRPr/>
          </a:p>
        </p:txBody>
      </p:sp>
      <p:grpSp>
        <p:nvGrpSpPr>
          <p:cNvPr id="1109" name="Google Shape;1109;p34"/>
          <p:cNvGrpSpPr/>
          <p:nvPr/>
        </p:nvGrpSpPr>
        <p:grpSpPr>
          <a:xfrm>
            <a:off x="1639467" y="1270875"/>
            <a:ext cx="1585009" cy="864000"/>
            <a:chOff x="957005" y="1695575"/>
            <a:chExt cx="1595700" cy="864000"/>
          </a:xfrm>
        </p:grpSpPr>
        <p:sp>
          <p:nvSpPr>
            <p:cNvPr id="1110" name="Google Shape;1110;p34"/>
            <p:cNvSpPr txBox="1"/>
            <p:nvPr/>
          </p:nvSpPr>
          <p:spPr>
            <a:xfrm>
              <a:off x="957005" y="1695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Energy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11" name="Google Shape;1111;p34"/>
            <p:cNvSpPr txBox="1"/>
            <p:nvPr/>
          </p:nvSpPr>
          <p:spPr>
            <a:xfrm>
              <a:off x="957005" y="2127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12" name="Google Shape;1112;p34"/>
          <p:cNvGrpSpPr/>
          <p:nvPr/>
        </p:nvGrpSpPr>
        <p:grpSpPr>
          <a:xfrm>
            <a:off x="1639467" y="3584225"/>
            <a:ext cx="1585009" cy="864000"/>
            <a:chOff x="957005" y="1695575"/>
            <a:chExt cx="1595700" cy="864000"/>
          </a:xfrm>
        </p:grpSpPr>
        <p:sp>
          <p:nvSpPr>
            <p:cNvPr id="1113" name="Google Shape;1113;p34"/>
            <p:cNvSpPr txBox="1"/>
            <p:nvPr/>
          </p:nvSpPr>
          <p:spPr>
            <a:xfrm>
              <a:off x="957005" y="1695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Battery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14" name="Google Shape;1114;p34"/>
            <p:cNvSpPr txBox="1"/>
            <p:nvPr/>
          </p:nvSpPr>
          <p:spPr>
            <a:xfrm>
              <a:off x="957005" y="2127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very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15" name="Google Shape;1115;p34"/>
          <p:cNvGrpSpPr/>
          <p:nvPr/>
        </p:nvGrpSpPr>
        <p:grpSpPr>
          <a:xfrm>
            <a:off x="1328192" y="2427550"/>
            <a:ext cx="1585009" cy="864000"/>
            <a:chOff x="957005" y="1695575"/>
            <a:chExt cx="1595700" cy="864000"/>
          </a:xfrm>
        </p:grpSpPr>
        <p:sp>
          <p:nvSpPr>
            <p:cNvPr id="1116" name="Google Shape;1116;p34"/>
            <p:cNvSpPr txBox="1"/>
            <p:nvPr/>
          </p:nvSpPr>
          <p:spPr>
            <a:xfrm>
              <a:off x="957005" y="1695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Transfer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17" name="Google Shape;1117;p34"/>
            <p:cNvSpPr txBox="1"/>
            <p:nvPr/>
          </p:nvSpPr>
          <p:spPr>
            <a:xfrm>
              <a:off x="957005" y="2127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18" name="Google Shape;1118;p34"/>
          <p:cNvGrpSpPr/>
          <p:nvPr/>
        </p:nvGrpSpPr>
        <p:grpSpPr>
          <a:xfrm>
            <a:off x="5889107" y="1270875"/>
            <a:ext cx="1585009" cy="864000"/>
            <a:chOff x="957005" y="1695575"/>
            <a:chExt cx="1595700" cy="864000"/>
          </a:xfrm>
        </p:grpSpPr>
        <p:sp>
          <p:nvSpPr>
            <p:cNvPr id="1119" name="Google Shape;1119;p34"/>
            <p:cNvSpPr txBox="1"/>
            <p:nvPr/>
          </p:nvSpPr>
          <p:spPr>
            <a:xfrm>
              <a:off x="957005" y="1695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Sunlight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20" name="Google Shape;1120;p34"/>
            <p:cNvSpPr txBox="1"/>
            <p:nvPr/>
          </p:nvSpPr>
          <p:spPr>
            <a:xfrm>
              <a:off x="957005" y="2127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21" name="Google Shape;1121;p34"/>
          <p:cNvGrpSpPr/>
          <p:nvPr/>
        </p:nvGrpSpPr>
        <p:grpSpPr>
          <a:xfrm>
            <a:off x="6311229" y="2427538"/>
            <a:ext cx="1585009" cy="864000"/>
            <a:chOff x="957005" y="1695575"/>
            <a:chExt cx="1595700" cy="864000"/>
          </a:xfrm>
        </p:grpSpPr>
        <p:sp>
          <p:nvSpPr>
            <p:cNvPr id="1122" name="Google Shape;1122;p34"/>
            <p:cNvSpPr txBox="1"/>
            <p:nvPr/>
          </p:nvSpPr>
          <p:spPr>
            <a:xfrm>
              <a:off x="957005" y="1695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Solar panels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23" name="Google Shape;1123;p34"/>
            <p:cNvSpPr txBox="1"/>
            <p:nvPr/>
          </p:nvSpPr>
          <p:spPr>
            <a:xfrm>
              <a:off x="957005" y="2127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24" name="Google Shape;1124;p34"/>
          <p:cNvGrpSpPr/>
          <p:nvPr/>
        </p:nvGrpSpPr>
        <p:grpSpPr>
          <a:xfrm>
            <a:off x="5889107" y="3584200"/>
            <a:ext cx="1585009" cy="864000"/>
            <a:chOff x="957005" y="1695575"/>
            <a:chExt cx="1595700" cy="864000"/>
          </a:xfrm>
        </p:grpSpPr>
        <p:sp>
          <p:nvSpPr>
            <p:cNvPr id="1125" name="Google Shape;1125;p34"/>
            <p:cNvSpPr txBox="1"/>
            <p:nvPr/>
          </p:nvSpPr>
          <p:spPr>
            <a:xfrm>
              <a:off x="957005" y="1695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Power generation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26" name="Google Shape;1126;p34"/>
            <p:cNvSpPr txBox="1"/>
            <p:nvPr/>
          </p:nvSpPr>
          <p:spPr>
            <a:xfrm>
              <a:off x="957005" y="2127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3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6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Renewable Energy Infographics</a:t>
            </a:r>
            <a:endParaRPr/>
          </a:p>
        </p:txBody>
      </p:sp>
      <p:grpSp>
        <p:nvGrpSpPr>
          <p:cNvPr id="1132" name="Google Shape;1132;p35"/>
          <p:cNvGrpSpPr/>
          <p:nvPr/>
        </p:nvGrpSpPr>
        <p:grpSpPr>
          <a:xfrm>
            <a:off x="4491943" y="1638398"/>
            <a:ext cx="3825586" cy="2515604"/>
            <a:chOff x="235800" y="830650"/>
            <a:chExt cx="6978450" cy="4588844"/>
          </a:xfrm>
        </p:grpSpPr>
        <p:sp>
          <p:nvSpPr>
            <p:cNvPr id="1133" name="Google Shape;1133;p35"/>
            <p:cNvSpPr/>
            <p:nvPr/>
          </p:nvSpPr>
          <p:spPr>
            <a:xfrm>
              <a:off x="235800" y="1224769"/>
              <a:ext cx="2592225" cy="4194725"/>
            </a:xfrm>
            <a:custGeom>
              <a:avLst/>
              <a:gdLst/>
              <a:ahLst/>
              <a:cxnLst/>
              <a:rect l="l" t="t" r="r" b="b"/>
              <a:pathLst>
                <a:path w="103689" h="167789" extrusionOk="0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5"/>
            <p:cNvSpPr/>
            <p:nvPr/>
          </p:nvSpPr>
          <p:spPr>
            <a:xfrm>
              <a:off x="2370225" y="830650"/>
              <a:ext cx="1016975" cy="1158500"/>
            </a:xfrm>
            <a:custGeom>
              <a:avLst/>
              <a:gdLst/>
              <a:ahLst/>
              <a:cxnLst/>
              <a:rect l="l" t="t" r="r" b="b"/>
              <a:pathLst>
                <a:path w="40679" h="46340" extrusionOk="0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5"/>
            <p:cNvSpPr/>
            <p:nvPr/>
          </p:nvSpPr>
          <p:spPr>
            <a:xfrm>
              <a:off x="3143325" y="1089650"/>
              <a:ext cx="4064350" cy="3503975"/>
            </a:xfrm>
            <a:custGeom>
              <a:avLst/>
              <a:gdLst/>
              <a:ahLst/>
              <a:cxnLst/>
              <a:rect l="l" t="t" r="r" b="b"/>
              <a:pathLst>
                <a:path w="162574" h="140159" extrusionOk="0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5"/>
            <p:cNvSpPr/>
            <p:nvPr/>
          </p:nvSpPr>
          <p:spPr>
            <a:xfrm>
              <a:off x="6146600" y="3671525"/>
              <a:ext cx="342925" cy="189500"/>
            </a:xfrm>
            <a:custGeom>
              <a:avLst/>
              <a:gdLst/>
              <a:ahLst/>
              <a:cxnLst/>
              <a:rect l="l" t="t" r="r" b="b"/>
              <a:pathLst>
                <a:path w="13717" h="7580" extrusionOk="0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5"/>
            <p:cNvSpPr/>
            <p:nvPr/>
          </p:nvSpPr>
          <p:spPr>
            <a:xfrm>
              <a:off x="5901600" y="3652500"/>
              <a:ext cx="558700" cy="402875"/>
            </a:xfrm>
            <a:custGeom>
              <a:avLst/>
              <a:gdLst/>
              <a:ahLst/>
              <a:cxnLst/>
              <a:rect l="l" t="t" r="r" b="b"/>
              <a:pathLst>
                <a:path w="22348" h="16115" extrusionOk="0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5"/>
            <p:cNvSpPr/>
            <p:nvPr/>
          </p:nvSpPr>
          <p:spPr>
            <a:xfrm>
              <a:off x="6249675" y="4061675"/>
              <a:ext cx="964575" cy="811125"/>
            </a:xfrm>
            <a:custGeom>
              <a:avLst/>
              <a:gdLst/>
              <a:ahLst/>
              <a:cxnLst/>
              <a:rect l="l" t="t" r="r" b="b"/>
              <a:pathLst>
                <a:path w="38583" h="32445" extrusionOk="0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9" name="Google Shape;1139;p35"/>
          <p:cNvGrpSpPr/>
          <p:nvPr/>
        </p:nvGrpSpPr>
        <p:grpSpPr>
          <a:xfrm>
            <a:off x="2129625" y="1160175"/>
            <a:ext cx="1772509" cy="951600"/>
            <a:chOff x="644400" y="1263200"/>
            <a:chExt cx="1772509" cy="951600"/>
          </a:xfrm>
        </p:grpSpPr>
        <p:sp>
          <p:nvSpPr>
            <p:cNvPr id="1140" name="Google Shape;1140;p35"/>
            <p:cNvSpPr txBox="1"/>
            <p:nvPr/>
          </p:nvSpPr>
          <p:spPr>
            <a:xfrm>
              <a:off x="644405" y="1263200"/>
              <a:ext cx="1772504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41" name="Google Shape;1141;p35"/>
            <p:cNvSpPr txBox="1"/>
            <p:nvPr/>
          </p:nvSpPr>
          <p:spPr>
            <a:xfrm>
              <a:off x="644400" y="1695200"/>
              <a:ext cx="17724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closest planet to the Sun and the smallest one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42" name="Google Shape;1142;p35"/>
          <p:cNvGrpSpPr/>
          <p:nvPr/>
        </p:nvGrpSpPr>
        <p:grpSpPr>
          <a:xfrm>
            <a:off x="2129625" y="3619988"/>
            <a:ext cx="1772509" cy="951615"/>
            <a:chOff x="644400" y="2341788"/>
            <a:chExt cx="1772509" cy="951615"/>
          </a:xfrm>
        </p:grpSpPr>
        <p:sp>
          <p:nvSpPr>
            <p:cNvPr id="1143" name="Google Shape;1143;p35"/>
            <p:cNvSpPr txBox="1"/>
            <p:nvPr/>
          </p:nvSpPr>
          <p:spPr>
            <a:xfrm>
              <a:off x="644405" y="2341788"/>
              <a:ext cx="1772504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44" name="Google Shape;1144;p35"/>
            <p:cNvSpPr txBox="1"/>
            <p:nvPr/>
          </p:nvSpPr>
          <p:spPr>
            <a:xfrm>
              <a:off x="644400" y="2773802"/>
              <a:ext cx="17724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45" name="Google Shape;1145;p35"/>
          <p:cNvSpPr/>
          <p:nvPr/>
        </p:nvSpPr>
        <p:spPr>
          <a:xfrm>
            <a:off x="835451" y="3693979"/>
            <a:ext cx="1120994" cy="931925"/>
          </a:xfrm>
          <a:custGeom>
            <a:avLst/>
            <a:gdLst/>
            <a:ahLst/>
            <a:cxnLst/>
            <a:rect l="l" t="t" r="r" b="b"/>
            <a:pathLst>
              <a:path w="179359" h="149108" extrusionOk="0">
                <a:moveTo>
                  <a:pt x="90668" y="1"/>
                </a:moveTo>
                <a:cubicBezTo>
                  <a:pt x="59095" y="1"/>
                  <a:pt x="36219" y="21173"/>
                  <a:pt x="26149" y="39718"/>
                </a:cubicBezTo>
                <a:cubicBezTo>
                  <a:pt x="1" y="87844"/>
                  <a:pt x="41410" y="149108"/>
                  <a:pt x="92859" y="149108"/>
                </a:cubicBezTo>
                <a:cubicBezTo>
                  <a:pt x="93260" y="149108"/>
                  <a:pt x="93662" y="149104"/>
                  <a:pt x="94064" y="149096"/>
                </a:cubicBezTo>
                <a:cubicBezTo>
                  <a:pt x="146034" y="148129"/>
                  <a:pt x="170152" y="115239"/>
                  <a:pt x="174755" y="75644"/>
                </a:cubicBezTo>
                <a:cubicBezTo>
                  <a:pt x="179358" y="36049"/>
                  <a:pt x="151338" y="13266"/>
                  <a:pt x="109842" y="2525"/>
                </a:cubicBezTo>
                <a:cubicBezTo>
                  <a:pt x="103148" y="785"/>
                  <a:pt x="96747" y="1"/>
                  <a:pt x="90668" y="1"/>
                </a:cubicBezTo>
                <a:close/>
              </a:path>
            </a:pathLst>
          </a:custGeom>
          <a:solidFill>
            <a:srgbClr val="61BC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35"/>
          <p:cNvSpPr/>
          <p:nvPr/>
        </p:nvSpPr>
        <p:spPr>
          <a:xfrm>
            <a:off x="835451" y="1170017"/>
            <a:ext cx="1120994" cy="931925"/>
          </a:xfrm>
          <a:custGeom>
            <a:avLst/>
            <a:gdLst/>
            <a:ahLst/>
            <a:cxnLst/>
            <a:rect l="l" t="t" r="r" b="b"/>
            <a:pathLst>
              <a:path w="179359" h="149108" extrusionOk="0">
                <a:moveTo>
                  <a:pt x="90668" y="1"/>
                </a:moveTo>
                <a:cubicBezTo>
                  <a:pt x="59095" y="1"/>
                  <a:pt x="36219" y="21173"/>
                  <a:pt x="26149" y="39718"/>
                </a:cubicBezTo>
                <a:cubicBezTo>
                  <a:pt x="1" y="87844"/>
                  <a:pt x="41410" y="149108"/>
                  <a:pt x="92859" y="149108"/>
                </a:cubicBezTo>
                <a:cubicBezTo>
                  <a:pt x="93260" y="149108"/>
                  <a:pt x="93662" y="149104"/>
                  <a:pt x="94064" y="149096"/>
                </a:cubicBezTo>
                <a:cubicBezTo>
                  <a:pt x="146034" y="148129"/>
                  <a:pt x="170152" y="115239"/>
                  <a:pt x="174755" y="75644"/>
                </a:cubicBezTo>
                <a:cubicBezTo>
                  <a:pt x="179358" y="36049"/>
                  <a:pt x="151338" y="13266"/>
                  <a:pt x="109842" y="2525"/>
                </a:cubicBezTo>
                <a:cubicBezTo>
                  <a:pt x="103148" y="785"/>
                  <a:pt x="96747" y="1"/>
                  <a:pt x="90668" y="1"/>
                </a:cubicBezTo>
                <a:close/>
              </a:path>
            </a:pathLst>
          </a:custGeom>
          <a:solidFill>
            <a:srgbClr val="DE4C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7" name="Google Shape;1147;p35"/>
          <p:cNvGrpSpPr/>
          <p:nvPr/>
        </p:nvGrpSpPr>
        <p:grpSpPr>
          <a:xfrm>
            <a:off x="1283515" y="1334043"/>
            <a:ext cx="293022" cy="522939"/>
            <a:chOff x="2338025" y="238375"/>
            <a:chExt cx="2924375" cy="5218950"/>
          </a:xfrm>
        </p:grpSpPr>
        <p:sp>
          <p:nvSpPr>
            <p:cNvPr id="1148" name="Google Shape;1148;p35"/>
            <p:cNvSpPr/>
            <p:nvPr/>
          </p:nvSpPr>
          <p:spPr>
            <a:xfrm>
              <a:off x="3551475" y="3113550"/>
              <a:ext cx="497475" cy="574150"/>
            </a:xfrm>
            <a:custGeom>
              <a:avLst/>
              <a:gdLst/>
              <a:ahLst/>
              <a:cxnLst/>
              <a:rect l="l" t="t" r="r" b="b"/>
              <a:pathLst>
                <a:path w="19899" h="22966" extrusionOk="0">
                  <a:moveTo>
                    <a:pt x="9950" y="6133"/>
                  </a:moveTo>
                  <a:cubicBezTo>
                    <a:pt x="12070" y="6133"/>
                    <a:pt x="13766" y="7862"/>
                    <a:pt x="13766" y="9950"/>
                  </a:cubicBezTo>
                  <a:lnTo>
                    <a:pt x="13766" y="16832"/>
                  </a:lnTo>
                  <a:lnTo>
                    <a:pt x="6133" y="16832"/>
                  </a:lnTo>
                  <a:lnTo>
                    <a:pt x="6133" y="9950"/>
                  </a:lnTo>
                  <a:cubicBezTo>
                    <a:pt x="6133" y="7862"/>
                    <a:pt x="7829" y="6133"/>
                    <a:pt x="9950" y="6133"/>
                  </a:cubicBezTo>
                  <a:close/>
                  <a:moveTo>
                    <a:pt x="9950" y="1"/>
                  </a:moveTo>
                  <a:cubicBezTo>
                    <a:pt x="4469" y="1"/>
                    <a:pt x="1" y="4470"/>
                    <a:pt x="1" y="9950"/>
                  </a:cubicBezTo>
                  <a:lnTo>
                    <a:pt x="1" y="18268"/>
                  </a:lnTo>
                  <a:cubicBezTo>
                    <a:pt x="1" y="20845"/>
                    <a:pt x="2121" y="22965"/>
                    <a:pt x="4698" y="22965"/>
                  </a:cubicBezTo>
                  <a:lnTo>
                    <a:pt x="15201" y="22965"/>
                  </a:lnTo>
                  <a:cubicBezTo>
                    <a:pt x="17778" y="22965"/>
                    <a:pt x="19899" y="20845"/>
                    <a:pt x="19899" y="18268"/>
                  </a:cubicBezTo>
                  <a:lnTo>
                    <a:pt x="19899" y="9950"/>
                  </a:lnTo>
                  <a:cubicBezTo>
                    <a:pt x="19899" y="4470"/>
                    <a:pt x="15430" y="1"/>
                    <a:pt x="99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49" name="Google Shape;1149;p35"/>
            <p:cNvSpPr/>
            <p:nvPr/>
          </p:nvSpPr>
          <p:spPr>
            <a:xfrm>
              <a:off x="2338025" y="238375"/>
              <a:ext cx="2924375" cy="5218950"/>
            </a:xfrm>
            <a:custGeom>
              <a:avLst/>
              <a:gdLst/>
              <a:ahLst/>
              <a:cxnLst/>
              <a:rect l="l" t="t" r="r" b="b"/>
              <a:pathLst>
                <a:path w="116975" h="208758" extrusionOk="0">
                  <a:moveTo>
                    <a:pt x="101644" y="6612"/>
                  </a:moveTo>
                  <a:lnTo>
                    <a:pt x="108787" y="16104"/>
                  </a:lnTo>
                  <a:lnTo>
                    <a:pt x="94141" y="27130"/>
                  </a:lnTo>
                  <a:lnTo>
                    <a:pt x="86997" y="17670"/>
                  </a:lnTo>
                  <a:lnTo>
                    <a:pt x="101644" y="6612"/>
                  </a:lnTo>
                  <a:close/>
                  <a:moveTo>
                    <a:pt x="16767" y="7525"/>
                  </a:moveTo>
                  <a:lnTo>
                    <a:pt x="27792" y="22204"/>
                  </a:lnTo>
                  <a:lnTo>
                    <a:pt x="18300" y="29348"/>
                  </a:lnTo>
                  <a:lnTo>
                    <a:pt x="7274" y="14669"/>
                  </a:lnTo>
                  <a:lnTo>
                    <a:pt x="16767" y="7525"/>
                  </a:lnTo>
                  <a:close/>
                  <a:moveTo>
                    <a:pt x="82104" y="21323"/>
                  </a:moveTo>
                  <a:lnTo>
                    <a:pt x="89248" y="30816"/>
                  </a:lnTo>
                  <a:lnTo>
                    <a:pt x="74602" y="41874"/>
                  </a:lnTo>
                  <a:lnTo>
                    <a:pt x="67458" y="32382"/>
                  </a:lnTo>
                  <a:lnTo>
                    <a:pt x="82104" y="21323"/>
                  </a:lnTo>
                  <a:close/>
                  <a:moveTo>
                    <a:pt x="31478" y="27064"/>
                  </a:moveTo>
                  <a:lnTo>
                    <a:pt x="42536" y="41743"/>
                  </a:lnTo>
                  <a:lnTo>
                    <a:pt x="33044" y="48887"/>
                  </a:lnTo>
                  <a:lnTo>
                    <a:pt x="21986" y="34208"/>
                  </a:lnTo>
                  <a:lnTo>
                    <a:pt x="31478" y="27064"/>
                  </a:lnTo>
                  <a:close/>
                  <a:moveTo>
                    <a:pt x="56801" y="37155"/>
                  </a:moveTo>
                  <a:cubicBezTo>
                    <a:pt x="57995" y="37155"/>
                    <a:pt x="59129" y="37184"/>
                    <a:pt x="60249" y="37184"/>
                  </a:cubicBezTo>
                  <a:cubicBezTo>
                    <a:pt x="60543" y="37184"/>
                    <a:pt x="60837" y="37182"/>
                    <a:pt x="61130" y="37177"/>
                  </a:cubicBezTo>
                  <a:cubicBezTo>
                    <a:pt x="61913" y="37177"/>
                    <a:pt x="62696" y="37209"/>
                    <a:pt x="63478" y="37275"/>
                  </a:cubicBezTo>
                  <a:lnTo>
                    <a:pt x="69709" y="45560"/>
                  </a:lnTo>
                  <a:lnTo>
                    <a:pt x="64816" y="49246"/>
                  </a:lnTo>
                  <a:cubicBezTo>
                    <a:pt x="62981" y="47875"/>
                    <a:pt x="60737" y="47159"/>
                    <a:pt x="58463" y="47159"/>
                  </a:cubicBezTo>
                  <a:cubicBezTo>
                    <a:pt x="57220" y="47159"/>
                    <a:pt x="55968" y="47373"/>
                    <a:pt x="54769" y="47811"/>
                  </a:cubicBezTo>
                  <a:lnTo>
                    <a:pt x="47495" y="38188"/>
                  </a:lnTo>
                  <a:cubicBezTo>
                    <a:pt x="51215" y="37294"/>
                    <a:pt x="54154" y="37155"/>
                    <a:pt x="56801" y="37155"/>
                  </a:cubicBezTo>
                  <a:close/>
                  <a:moveTo>
                    <a:pt x="58488" y="53291"/>
                  </a:moveTo>
                  <a:cubicBezTo>
                    <a:pt x="62859" y="53291"/>
                    <a:pt x="64685" y="58869"/>
                    <a:pt x="61228" y="61478"/>
                  </a:cubicBezTo>
                  <a:cubicBezTo>
                    <a:pt x="60416" y="62091"/>
                    <a:pt x="59457" y="62388"/>
                    <a:pt x="58505" y="62388"/>
                  </a:cubicBezTo>
                  <a:cubicBezTo>
                    <a:pt x="57123" y="62388"/>
                    <a:pt x="55755" y="61762"/>
                    <a:pt x="54867" y="60565"/>
                  </a:cubicBezTo>
                  <a:cubicBezTo>
                    <a:pt x="52583" y="57564"/>
                    <a:pt x="54769" y="53291"/>
                    <a:pt x="58488" y="53291"/>
                  </a:cubicBezTo>
                  <a:close/>
                  <a:moveTo>
                    <a:pt x="81974" y="43962"/>
                  </a:moveTo>
                  <a:cubicBezTo>
                    <a:pt x="91107" y="50616"/>
                    <a:pt x="96490" y="61152"/>
                    <a:pt x="96490" y="72537"/>
                  </a:cubicBezTo>
                  <a:lnTo>
                    <a:pt x="96490" y="73287"/>
                  </a:lnTo>
                  <a:lnTo>
                    <a:pt x="88074" y="62098"/>
                  </a:lnTo>
                  <a:cubicBezTo>
                    <a:pt x="87107" y="60842"/>
                    <a:pt x="85649" y="60170"/>
                    <a:pt x="84172" y="60170"/>
                  </a:cubicBezTo>
                  <a:cubicBezTo>
                    <a:pt x="83157" y="60170"/>
                    <a:pt x="82134" y="60488"/>
                    <a:pt x="81256" y="61152"/>
                  </a:cubicBezTo>
                  <a:lnTo>
                    <a:pt x="70785" y="69046"/>
                  </a:lnTo>
                  <a:lnTo>
                    <a:pt x="67067" y="64153"/>
                  </a:lnTo>
                  <a:cubicBezTo>
                    <a:pt x="69187" y="61283"/>
                    <a:pt x="69741" y="57466"/>
                    <a:pt x="68502" y="54139"/>
                  </a:cubicBezTo>
                  <a:lnTo>
                    <a:pt x="81974" y="43962"/>
                  </a:lnTo>
                  <a:close/>
                  <a:moveTo>
                    <a:pt x="46190" y="46604"/>
                  </a:moveTo>
                  <a:lnTo>
                    <a:pt x="49876" y="51497"/>
                  </a:lnTo>
                  <a:cubicBezTo>
                    <a:pt x="47788" y="54367"/>
                    <a:pt x="47234" y="58151"/>
                    <a:pt x="48473" y="61544"/>
                  </a:cubicBezTo>
                  <a:lnTo>
                    <a:pt x="20485" y="82649"/>
                  </a:lnTo>
                  <a:lnTo>
                    <a:pt x="20485" y="72537"/>
                  </a:lnTo>
                  <a:cubicBezTo>
                    <a:pt x="20485" y="64936"/>
                    <a:pt x="22899" y="57597"/>
                    <a:pt x="27401" y="51562"/>
                  </a:cubicBezTo>
                  <a:lnTo>
                    <a:pt x="28901" y="53584"/>
                  </a:lnTo>
                  <a:cubicBezTo>
                    <a:pt x="29866" y="54838"/>
                    <a:pt x="31321" y="55499"/>
                    <a:pt x="32794" y="55499"/>
                  </a:cubicBezTo>
                  <a:cubicBezTo>
                    <a:pt x="33812" y="55499"/>
                    <a:pt x="34839" y="55184"/>
                    <a:pt x="35719" y="54530"/>
                  </a:cubicBezTo>
                  <a:lnTo>
                    <a:pt x="46190" y="46604"/>
                  </a:lnTo>
                  <a:close/>
                  <a:moveTo>
                    <a:pt x="52159" y="66437"/>
                  </a:moveTo>
                  <a:cubicBezTo>
                    <a:pt x="53968" y="67756"/>
                    <a:pt x="56193" y="68506"/>
                    <a:pt x="58500" y="68506"/>
                  </a:cubicBezTo>
                  <a:cubicBezTo>
                    <a:pt x="59729" y="68506"/>
                    <a:pt x="60981" y="68293"/>
                    <a:pt x="62206" y="67839"/>
                  </a:cubicBezTo>
                  <a:lnTo>
                    <a:pt x="74993" y="84834"/>
                  </a:lnTo>
                  <a:lnTo>
                    <a:pt x="55976" y="84834"/>
                  </a:lnTo>
                  <a:cubicBezTo>
                    <a:pt x="56041" y="84639"/>
                    <a:pt x="56074" y="84410"/>
                    <a:pt x="56106" y="84214"/>
                  </a:cubicBezTo>
                  <a:cubicBezTo>
                    <a:pt x="56302" y="82942"/>
                    <a:pt x="55943" y="81638"/>
                    <a:pt x="55193" y="80626"/>
                  </a:cubicBezTo>
                  <a:lnTo>
                    <a:pt x="47266" y="70123"/>
                  </a:lnTo>
                  <a:lnTo>
                    <a:pt x="52159" y="66437"/>
                  </a:lnTo>
                  <a:close/>
                  <a:moveTo>
                    <a:pt x="83931" y="66795"/>
                  </a:moveTo>
                  <a:lnTo>
                    <a:pt x="94989" y="81442"/>
                  </a:lnTo>
                  <a:lnTo>
                    <a:pt x="85497" y="88586"/>
                  </a:lnTo>
                  <a:lnTo>
                    <a:pt x="74439" y="73939"/>
                  </a:lnTo>
                  <a:lnTo>
                    <a:pt x="83931" y="66795"/>
                  </a:lnTo>
                  <a:close/>
                  <a:moveTo>
                    <a:pt x="42373" y="73809"/>
                  </a:moveTo>
                  <a:lnTo>
                    <a:pt x="49517" y="83301"/>
                  </a:lnTo>
                  <a:lnTo>
                    <a:pt x="34871" y="94327"/>
                  </a:lnTo>
                  <a:lnTo>
                    <a:pt x="27727" y="84834"/>
                  </a:lnTo>
                  <a:lnTo>
                    <a:pt x="42373" y="73809"/>
                  </a:lnTo>
                  <a:close/>
                  <a:moveTo>
                    <a:pt x="98675" y="86335"/>
                  </a:moveTo>
                  <a:lnTo>
                    <a:pt x="109701" y="100981"/>
                  </a:lnTo>
                  <a:lnTo>
                    <a:pt x="100208" y="108125"/>
                  </a:lnTo>
                  <a:lnTo>
                    <a:pt x="89183" y="93479"/>
                  </a:lnTo>
                  <a:lnTo>
                    <a:pt x="98675" y="86335"/>
                  </a:lnTo>
                  <a:close/>
                  <a:moveTo>
                    <a:pt x="22834" y="88520"/>
                  </a:moveTo>
                  <a:lnTo>
                    <a:pt x="29978" y="98013"/>
                  </a:lnTo>
                  <a:lnTo>
                    <a:pt x="15331" y="109071"/>
                  </a:lnTo>
                  <a:lnTo>
                    <a:pt x="8188" y="99578"/>
                  </a:lnTo>
                  <a:lnTo>
                    <a:pt x="22834" y="88520"/>
                  </a:lnTo>
                  <a:close/>
                  <a:moveTo>
                    <a:pt x="79625" y="90934"/>
                  </a:moveTo>
                  <a:lnTo>
                    <a:pt x="88041" y="102123"/>
                  </a:lnTo>
                  <a:lnTo>
                    <a:pt x="94957" y="147562"/>
                  </a:lnTo>
                  <a:lnTo>
                    <a:pt x="86541" y="147562"/>
                  </a:lnTo>
                  <a:cubicBezTo>
                    <a:pt x="84844" y="147562"/>
                    <a:pt x="83474" y="148932"/>
                    <a:pt x="83474" y="150629"/>
                  </a:cubicBezTo>
                  <a:cubicBezTo>
                    <a:pt x="83474" y="152292"/>
                    <a:pt x="84844" y="153662"/>
                    <a:pt x="86541" y="153662"/>
                  </a:cubicBezTo>
                  <a:lnTo>
                    <a:pt x="109505" y="153662"/>
                  </a:lnTo>
                  <a:cubicBezTo>
                    <a:pt x="110027" y="153662"/>
                    <a:pt x="110451" y="154119"/>
                    <a:pt x="110451" y="154641"/>
                  </a:cubicBezTo>
                  <a:lnTo>
                    <a:pt x="110451" y="160056"/>
                  </a:lnTo>
                  <a:cubicBezTo>
                    <a:pt x="110451" y="160578"/>
                    <a:pt x="110027" y="161002"/>
                    <a:pt x="109505" y="161002"/>
                  </a:cubicBezTo>
                  <a:lnTo>
                    <a:pt x="7470" y="161002"/>
                  </a:lnTo>
                  <a:cubicBezTo>
                    <a:pt x="6948" y="161002"/>
                    <a:pt x="6524" y="160578"/>
                    <a:pt x="6524" y="160056"/>
                  </a:cubicBezTo>
                  <a:lnTo>
                    <a:pt x="6524" y="154641"/>
                  </a:lnTo>
                  <a:cubicBezTo>
                    <a:pt x="6524" y="154119"/>
                    <a:pt x="6948" y="153662"/>
                    <a:pt x="7470" y="153662"/>
                  </a:cubicBezTo>
                  <a:lnTo>
                    <a:pt x="72253" y="153662"/>
                  </a:lnTo>
                  <a:cubicBezTo>
                    <a:pt x="73949" y="153662"/>
                    <a:pt x="75319" y="152292"/>
                    <a:pt x="75319" y="150629"/>
                  </a:cubicBezTo>
                  <a:cubicBezTo>
                    <a:pt x="75319" y="148932"/>
                    <a:pt x="73949" y="147562"/>
                    <a:pt x="72253" y="147562"/>
                  </a:cubicBezTo>
                  <a:lnTo>
                    <a:pt x="22019" y="147562"/>
                  </a:lnTo>
                  <a:lnTo>
                    <a:pt x="28184" y="107016"/>
                  </a:lnTo>
                  <a:lnTo>
                    <a:pt x="49517" y="90934"/>
                  </a:lnTo>
                  <a:close/>
                  <a:moveTo>
                    <a:pt x="101877" y="0"/>
                  </a:moveTo>
                  <a:cubicBezTo>
                    <a:pt x="100860" y="0"/>
                    <a:pt x="99835" y="315"/>
                    <a:pt x="98969" y="969"/>
                  </a:cubicBezTo>
                  <a:lnTo>
                    <a:pt x="62761" y="28271"/>
                  </a:lnTo>
                  <a:cubicBezTo>
                    <a:pt x="61815" y="28956"/>
                    <a:pt x="61195" y="29935"/>
                    <a:pt x="60934" y="31077"/>
                  </a:cubicBezTo>
                  <a:cubicBezTo>
                    <a:pt x="60583" y="31094"/>
                    <a:pt x="60205" y="31100"/>
                    <a:pt x="59799" y="31100"/>
                  </a:cubicBezTo>
                  <a:cubicBezTo>
                    <a:pt x="58825" y="31100"/>
                    <a:pt x="57694" y="31065"/>
                    <a:pt x="56410" y="31065"/>
                  </a:cubicBezTo>
                  <a:cubicBezTo>
                    <a:pt x="53104" y="31065"/>
                    <a:pt x="48787" y="31295"/>
                    <a:pt x="43548" y="32936"/>
                  </a:cubicBezTo>
                  <a:lnTo>
                    <a:pt x="20877" y="2828"/>
                  </a:lnTo>
                  <a:cubicBezTo>
                    <a:pt x="20094" y="1817"/>
                    <a:pt x="18952" y="1132"/>
                    <a:pt x="17680" y="969"/>
                  </a:cubicBezTo>
                  <a:cubicBezTo>
                    <a:pt x="17439" y="931"/>
                    <a:pt x="17197" y="913"/>
                    <a:pt x="16957" y="913"/>
                  </a:cubicBezTo>
                  <a:cubicBezTo>
                    <a:pt x="15933" y="913"/>
                    <a:pt x="14938" y="1248"/>
                    <a:pt x="14092" y="1882"/>
                  </a:cubicBezTo>
                  <a:lnTo>
                    <a:pt x="2577" y="10559"/>
                  </a:lnTo>
                  <a:cubicBezTo>
                    <a:pt x="424" y="12157"/>
                    <a:pt x="0" y="15223"/>
                    <a:pt x="1631" y="17344"/>
                  </a:cubicBezTo>
                  <a:lnTo>
                    <a:pt x="23584" y="46506"/>
                  </a:lnTo>
                  <a:cubicBezTo>
                    <a:pt x="17615" y="53845"/>
                    <a:pt x="14353" y="63012"/>
                    <a:pt x="14353" y="72537"/>
                  </a:cubicBezTo>
                  <a:lnTo>
                    <a:pt x="14353" y="83236"/>
                  </a:lnTo>
                  <a:cubicBezTo>
                    <a:pt x="14353" y="84443"/>
                    <a:pt x="14646" y="85617"/>
                    <a:pt x="15168" y="86661"/>
                  </a:cubicBezTo>
                  <a:lnTo>
                    <a:pt x="3490" y="95436"/>
                  </a:lnTo>
                  <a:cubicBezTo>
                    <a:pt x="1338" y="97067"/>
                    <a:pt x="914" y="100100"/>
                    <a:pt x="2545" y="102221"/>
                  </a:cubicBezTo>
                  <a:lnTo>
                    <a:pt x="11221" y="113735"/>
                  </a:lnTo>
                  <a:cubicBezTo>
                    <a:pt x="12169" y="115012"/>
                    <a:pt x="13621" y="115680"/>
                    <a:pt x="15095" y="115680"/>
                  </a:cubicBezTo>
                  <a:cubicBezTo>
                    <a:pt x="16107" y="115680"/>
                    <a:pt x="17130" y="115365"/>
                    <a:pt x="18006" y="114714"/>
                  </a:cubicBezTo>
                  <a:lnTo>
                    <a:pt x="21203" y="112300"/>
                  </a:lnTo>
                  <a:lnTo>
                    <a:pt x="15853" y="147562"/>
                  </a:lnTo>
                  <a:lnTo>
                    <a:pt x="7470" y="147562"/>
                  </a:lnTo>
                  <a:cubicBezTo>
                    <a:pt x="3556" y="147562"/>
                    <a:pt x="392" y="150726"/>
                    <a:pt x="392" y="154641"/>
                  </a:cubicBezTo>
                  <a:lnTo>
                    <a:pt x="392" y="160056"/>
                  </a:lnTo>
                  <a:cubicBezTo>
                    <a:pt x="392" y="163937"/>
                    <a:pt x="3556" y="167102"/>
                    <a:pt x="7470" y="167102"/>
                  </a:cubicBezTo>
                  <a:lnTo>
                    <a:pt x="12885" y="167102"/>
                  </a:lnTo>
                  <a:lnTo>
                    <a:pt x="11026" y="179236"/>
                  </a:lnTo>
                  <a:cubicBezTo>
                    <a:pt x="10765" y="180900"/>
                    <a:pt x="11939" y="182466"/>
                    <a:pt x="13603" y="182726"/>
                  </a:cubicBezTo>
                  <a:cubicBezTo>
                    <a:pt x="13766" y="182759"/>
                    <a:pt x="13896" y="182759"/>
                    <a:pt x="14059" y="182759"/>
                  </a:cubicBezTo>
                  <a:cubicBezTo>
                    <a:pt x="15560" y="182759"/>
                    <a:pt x="16832" y="181683"/>
                    <a:pt x="17093" y="180150"/>
                  </a:cubicBezTo>
                  <a:lnTo>
                    <a:pt x="19050" y="167102"/>
                  </a:lnTo>
                  <a:lnTo>
                    <a:pt x="28608" y="167102"/>
                  </a:lnTo>
                  <a:lnTo>
                    <a:pt x="28608" y="172190"/>
                  </a:lnTo>
                  <a:cubicBezTo>
                    <a:pt x="28608" y="173886"/>
                    <a:pt x="29978" y="175257"/>
                    <a:pt x="31674" y="175257"/>
                  </a:cubicBezTo>
                  <a:cubicBezTo>
                    <a:pt x="33370" y="175257"/>
                    <a:pt x="34740" y="173886"/>
                    <a:pt x="34740" y="172190"/>
                  </a:cubicBezTo>
                  <a:lnTo>
                    <a:pt x="34740" y="167102"/>
                  </a:lnTo>
                  <a:lnTo>
                    <a:pt x="55421" y="167102"/>
                  </a:lnTo>
                  <a:lnTo>
                    <a:pt x="55421" y="172190"/>
                  </a:lnTo>
                  <a:cubicBezTo>
                    <a:pt x="55421" y="173886"/>
                    <a:pt x="56791" y="175257"/>
                    <a:pt x="58488" y="175257"/>
                  </a:cubicBezTo>
                  <a:cubicBezTo>
                    <a:pt x="60184" y="175257"/>
                    <a:pt x="61554" y="173886"/>
                    <a:pt x="61554" y="172190"/>
                  </a:cubicBezTo>
                  <a:lnTo>
                    <a:pt x="61554" y="167102"/>
                  </a:lnTo>
                  <a:lnTo>
                    <a:pt x="82235" y="167102"/>
                  </a:lnTo>
                  <a:lnTo>
                    <a:pt x="82235" y="172190"/>
                  </a:lnTo>
                  <a:cubicBezTo>
                    <a:pt x="82235" y="173886"/>
                    <a:pt x="83605" y="175257"/>
                    <a:pt x="85301" y="175257"/>
                  </a:cubicBezTo>
                  <a:cubicBezTo>
                    <a:pt x="86997" y="175257"/>
                    <a:pt x="88367" y="173886"/>
                    <a:pt x="88367" y="172190"/>
                  </a:cubicBezTo>
                  <a:lnTo>
                    <a:pt x="88367" y="167102"/>
                  </a:lnTo>
                  <a:lnTo>
                    <a:pt x="97925" y="167102"/>
                  </a:lnTo>
                  <a:lnTo>
                    <a:pt x="103307" y="202657"/>
                  </a:lnTo>
                  <a:lnTo>
                    <a:pt x="13668" y="202657"/>
                  </a:lnTo>
                  <a:lnTo>
                    <a:pt x="14940" y="194339"/>
                  </a:lnTo>
                  <a:cubicBezTo>
                    <a:pt x="15168" y="192676"/>
                    <a:pt x="14027" y="191110"/>
                    <a:pt x="12363" y="190849"/>
                  </a:cubicBezTo>
                  <a:cubicBezTo>
                    <a:pt x="12204" y="190824"/>
                    <a:pt x="12045" y="190812"/>
                    <a:pt x="11889" y="190812"/>
                  </a:cubicBezTo>
                  <a:cubicBezTo>
                    <a:pt x="10411" y="190812"/>
                    <a:pt x="9109" y="191892"/>
                    <a:pt x="8873" y="193426"/>
                  </a:cubicBezTo>
                  <a:lnTo>
                    <a:pt x="7437" y="202886"/>
                  </a:lnTo>
                  <a:cubicBezTo>
                    <a:pt x="7209" y="204353"/>
                    <a:pt x="7633" y="205854"/>
                    <a:pt x="8612" y="206996"/>
                  </a:cubicBezTo>
                  <a:cubicBezTo>
                    <a:pt x="9590" y="208105"/>
                    <a:pt x="10993" y="208757"/>
                    <a:pt x="12461" y="208757"/>
                  </a:cubicBezTo>
                  <a:lnTo>
                    <a:pt x="104514" y="208757"/>
                  </a:lnTo>
                  <a:cubicBezTo>
                    <a:pt x="105982" y="208757"/>
                    <a:pt x="107385" y="208105"/>
                    <a:pt x="108363" y="206996"/>
                  </a:cubicBezTo>
                  <a:cubicBezTo>
                    <a:pt x="109342" y="205854"/>
                    <a:pt x="109766" y="204353"/>
                    <a:pt x="109538" y="202886"/>
                  </a:cubicBezTo>
                  <a:lnTo>
                    <a:pt x="104090" y="167102"/>
                  </a:lnTo>
                  <a:lnTo>
                    <a:pt x="109505" y="167102"/>
                  </a:lnTo>
                  <a:cubicBezTo>
                    <a:pt x="113419" y="167102"/>
                    <a:pt x="116584" y="163937"/>
                    <a:pt x="116584" y="160056"/>
                  </a:cubicBezTo>
                  <a:lnTo>
                    <a:pt x="116584" y="154641"/>
                  </a:lnTo>
                  <a:cubicBezTo>
                    <a:pt x="116584" y="150726"/>
                    <a:pt x="113419" y="147562"/>
                    <a:pt x="109505" y="147562"/>
                  </a:cubicBezTo>
                  <a:lnTo>
                    <a:pt x="101122" y="147562"/>
                  </a:lnTo>
                  <a:lnTo>
                    <a:pt x="95772" y="112398"/>
                  </a:lnTo>
                  <a:lnTo>
                    <a:pt x="96098" y="112822"/>
                  </a:lnTo>
                  <a:cubicBezTo>
                    <a:pt x="97060" y="114092"/>
                    <a:pt x="98510" y="114760"/>
                    <a:pt x="99973" y="114760"/>
                  </a:cubicBezTo>
                  <a:cubicBezTo>
                    <a:pt x="100990" y="114760"/>
                    <a:pt x="102014" y="114437"/>
                    <a:pt x="102883" y="113768"/>
                  </a:cubicBezTo>
                  <a:lnTo>
                    <a:pt x="114398" y="105091"/>
                  </a:lnTo>
                  <a:cubicBezTo>
                    <a:pt x="116551" y="103493"/>
                    <a:pt x="116975" y="100459"/>
                    <a:pt x="115344" y="98306"/>
                  </a:cubicBezTo>
                  <a:lnTo>
                    <a:pt x="102622" y="81409"/>
                  </a:lnTo>
                  <a:lnTo>
                    <a:pt x="102622" y="72537"/>
                  </a:lnTo>
                  <a:cubicBezTo>
                    <a:pt x="102622" y="59815"/>
                    <a:pt x="96849" y="47974"/>
                    <a:pt x="87030" y="40145"/>
                  </a:cubicBezTo>
                  <a:lnTo>
                    <a:pt x="113485" y="20214"/>
                  </a:lnTo>
                  <a:cubicBezTo>
                    <a:pt x="115605" y="18616"/>
                    <a:pt x="116029" y="15582"/>
                    <a:pt x="114431" y="13429"/>
                  </a:cubicBezTo>
                  <a:lnTo>
                    <a:pt x="105754" y="1915"/>
                  </a:lnTo>
                  <a:cubicBezTo>
                    <a:pt x="104809" y="661"/>
                    <a:pt x="103350" y="0"/>
                    <a:pt x="101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50" name="Google Shape;1150;p35"/>
          <p:cNvGrpSpPr/>
          <p:nvPr/>
        </p:nvGrpSpPr>
        <p:grpSpPr>
          <a:xfrm>
            <a:off x="2129625" y="2385163"/>
            <a:ext cx="1772405" cy="951615"/>
            <a:chOff x="644400" y="2341788"/>
            <a:chExt cx="1772405" cy="951615"/>
          </a:xfrm>
        </p:grpSpPr>
        <p:sp>
          <p:nvSpPr>
            <p:cNvPr id="1151" name="Google Shape;1151;p35"/>
            <p:cNvSpPr txBox="1"/>
            <p:nvPr/>
          </p:nvSpPr>
          <p:spPr>
            <a:xfrm>
              <a:off x="644405" y="2341788"/>
              <a:ext cx="17724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52" name="Google Shape;1152;p35"/>
            <p:cNvSpPr txBox="1"/>
            <p:nvPr/>
          </p:nvSpPr>
          <p:spPr>
            <a:xfrm>
              <a:off x="644400" y="2773802"/>
              <a:ext cx="17724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place. It’s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53" name="Google Shape;1153;p35"/>
          <p:cNvSpPr/>
          <p:nvPr/>
        </p:nvSpPr>
        <p:spPr>
          <a:xfrm>
            <a:off x="835451" y="2395017"/>
            <a:ext cx="1120994" cy="931925"/>
          </a:xfrm>
          <a:custGeom>
            <a:avLst/>
            <a:gdLst/>
            <a:ahLst/>
            <a:cxnLst/>
            <a:rect l="l" t="t" r="r" b="b"/>
            <a:pathLst>
              <a:path w="179359" h="149108" extrusionOk="0">
                <a:moveTo>
                  <a:pt x="90668" y="1"/>
                </a:moveTo>
                <a:cubicBezTo>
                  <a:pt x="59095" y="1"/>
                  <a:pt x="36219" y="21173"/>
                  <a:pt x="26149" y="39718"/>
                </a:cubicBezTo>
                <a:cubicBezTo>
                  <a:pt x="1" y="87844"/>
                  <a:pt x="41410" y="149108"/>
                  <a:pt x="92859" y="149108"/>
                </a:cubicBezTo>
                <a:cubicBezTo>
                  <a:pt x="93260" y="149108"/>
                  <a:pt x="93662" y="149104"/>
                  <a:pt x="94064" y="149096"/>
                </a:cubicBezTo>
                <a:cubicBezTo>
                  <a:pt x="146034" y="148129"/>
                  <a:pt x="170152" y="115239"/>
                  <a:pt x="174755" y="75644"/>
                </a:cubicBezTo>
                <a:cubicBezTo>
                  <a:pt x="179358" y="36049"/>
                  <a:pt x="151338" y="13266"/>
                  <a:pt x="109842" y="2525"/>
                </a:cubicBezTo>
                <a:cubicBezTo>
                  <a:pt x="103148" y="785"/>
                  <a:pt x="96747" y="1"/>
                  <a:pt x="90668" y="1"/>
                </a:cubicBezTo>
                <a:close/>
              </a:path>
            </a:pathLst>
          </a:custGeom>
          <a:solidFill>
            <a:srgbClr val="F3AC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35"/>
          <p:cNvSpPr/>
          <p:nvPr/>
        </p:nvSpPr>
        <p:spPr>
          <a:xfrm rot="10800000">
            <a:off x="6793599" y="2265007"/>
            <a:ext cx="327779" cy="272495"/>
          </a:xfrm>
          <a:custGeom>
            <a:avLst/>
            <a:gdLst/>
            <a:ahLst/>
            <a:cxnLst/>
            <a:rect l="l" t="t" r="r" b="b"/>
            <a:pathLst>
              <a:path w="179359" h="149108" extrusionOk="0">
                <a:moveTo>
                  <a:pt x="90668" y="1"/>
                </a:moveTo>
                <a:cubicBezTo>
                  <a:pt x="59095" y="1"/>
                  <a:pt x="36219" y="21173"/>
                  <a:pt x="26149" y="39718"/>
                </a:cubicBezTo>
                <a:cubicBezTo>
                  <a:pt x="1" y="87844"/>
                  <a:pt x="41410" y="149108"/>
                  <a:pt x="92859" y="149108"/>
                </a:cubicBezTo>
                <a:cubicBezTo>
                  <a:pt x="93260" y="149108"/>
                  <a:pt x="93662" y="149104"/>
                  <a:pt x="94064" y="149096"/>
                </a:cubicBezTo>
                <a:cubicBezTo>
                  <a:pt x="146034" y="148129"/>
                  <a:pt x="170152" y="115239"/>
                  <a:pt x="174755" y="75644"/>
                </a:cubicBezTo>
                <a:cubicBezTo>
                  <a:pt x="179358" y="36049"/>
                  <a:pt x="151338" y="13266"/>
                  <a:pt x="109842" y="2525"/>
                </a:cubicBezTo>
                <a:cubicBezTo>
                  <a:pt x="103148" y="785"/>
                  <a:pt x="96747" y="1"/>
                  <a:pt x="9066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5" name="Google Shape;1155;p35"/>
          <p:cNvGrpSpPr/>
          <p:nvPr/>
        </p:nvGrpSpPr>
        <p:grpSpPr>
          <a:xfrm>
            <a:off x="1199108" y="2599488"/>
            <a:ext cx="461842" cy="522989"/>
            <a:chOff x="1492350" y="237875"/>
            <a:chExt cx="4609200" cy="5219450"/>
          </a:xfrm>
        </p:grpSpPr>
        <p:sp>
          <p:nvSpPr>
            <p:cNvPr id="1156" name="Google Shape;1156;p35"/>
            <p:cNvSpPr/>
            <p:nvPr/>
          </p:nvSpPr>
          <p:spPr>
            <a:xfrm>
              <a:off x="3064625" y="3580025"/>
              <a:ext cx="459150" cy="459150"/>
            </a:xfrm>
            <a:custGeom>
              <a:avLst/>
              <a:gdLst/>
              <a:ahLst/>
              <a:cxnLst/>
              <a:rect l="l" t="t" r="r" b="b"/>
              <a:pathLst>
                <a:path w="18366" h="18366" extrusionOk="0">
                  <a:moveTo>
                    <a:pt x="9167" y="6133"/>
                  </a:moveTo>
                  <a:cubicBezTo>
                    <a:pt x="10863" y="6133"/>
                    <a:pt x="12233" y="7503"/>
                    <a:pt x="12233" y="9166"/>
                  </a:cubicBezTo>
                  <a:cubicBezTo>
                    <a:pt x="12233" y="10863"/>
                    <a:pt x="10863" y="12233"/>
                    <a:pt x="9167" y="12233"/>
                  </a:cubicBezTo>
                  <a:cubicBezTo>
                    <a:pt x="7503" y="12233"/>
                    <a:pt x="6133" y="10863"/>
                    <a:pt x="6133" y="9166"/>
                  </a:cubicBezTo>
                  <a:cubicBezTo>
                    <a:pt x="6133" y="7503"/>
                    <a:pt x="7503" y="6133"/>
                    <a:pt x="9167" y="6133"/>
                  </a:cubicBezTo>
                  <a:close/>
                  <a:moveTo>
                    <a:pt x="9167" y="0"/>
                  </a:moveTo>
                  <a:cubicBezTo>
                    <a:pt x="4111" y="0"/>
                    <a:pt x="0" y="4110"/>
                    <a:pt x="0" y="9166"/>
                  </a:cubicBezTo>
                  <a:cubicBezTo>
                    <a:pt x="0" y="14222"/>
                    <a:pt x="4111" y="18365"/>
                    <a:pt x="9167" y="18365"/>
                  </a:cubicBezTo>
                  <a:cubicBezTo>
                    <a:pt x="14255" y="18365"/>
                    <a:pt x="18365" y="14222"/>
                    <a:pt x="18365" y="9166"/>
                  </a:cubicBezTo>
                  <a:cubicBezTo>
                    <a:pt x="18365" y="4110"/>
                    <a:pt x="14255" y="0"/>
                    <a:pt x="9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57" name="Google Shape;1157;p35"/>
            <p:cNvSpPr/>
            <p:nvPr/>
          </p:nvSpPr>
          <p:spPr>
            <a:xfrm>
              <a:off x="2816725" y="2951075"/>
              <a:ext cx="954950" cy="532450"/>
            </a:xfrm>
            <a:custGeom>
              <a:avLst/>
              <a:gdLst/>
              <a:ahLst/>
              <a:cxnLst/>
              <a:rect l="l" t="t" r="r" b="b"/>
              <a:pathLst>
                <a:path w="38198" h="21298" extrusionOk="0">
                  <a:moveTo>
                    <a:pt x="19089" y="6116"/>
                  </a:moveTo>
                  <a:cubicBezTo>
                    <a:pt x="22707" y="6116"/>
                    <a:pt x="26385" y="6818"/>
                    <a:pt x="29912" y="8294"/>
                  </a:cubicBezTo>
                  <a:lnTo>
                    <a:pt x="24987" y="14589"/>
                  </a:lnTo>
                  <a:cubicBezTo>
                    <a:pt x="23079" y="14019"/>
                    <a:pt x="21089" y="13733"/>
                    <a:pt x="19099" y="13733"/>
                  </a:cubicBezTo>
                  <a:cubicBezTo>
                    <a:pt x="17109" y="13733"/>
                    <a:pt x="15119" y="14019"/>
                    <a:pt x="13211" y="14589"/>
                  </a:cubicBezTo>
                  <a:lnTo>
                    <a:pt x="8285" y="8294"/>
                  </a:lnTo>
                  <a:cubicBezTo>
                    <a:pt x="11669" y="6867"/>
                    <a:pt x="15347" y="6116"/>
                    <a:pt x="19089" y="6116"/>
                  </a:cubicBezTo>
                  <a:close/>
                  <a:moveTo>
                    <a:pt x="19099" y="0"/>
                  </a:moveTo>
                  <a:cubicBezTo>
                    <a:pt x="13203" y="0"/>
                    <a:pt x="7307" y="1525"/>
                    <a:pt x="2022" y="4575"/>
                  </a:cubicBezTo>
                  <a:cubicBezTo>
                    <a:pt x="424" y="5488"/>
                    <a:pt x="0" y="7641"/>
                    <a:pt x="1142" y="9109"/>
                  </a:cubicBezTo>
                  <a:lnTo>
                    <a:pt x="9753" y="20102"/>
                  </a:lnTo>
                  <a:cubicBezTo>
                    <a:pt x="10366" y="20874"/>
                    <a:pt x="11263" y="21298"/>
                    <a:pt x="12181" y="21298"/>
                  </a:cubicBezTo>
                  <a:cubicBezTo>
                    <a:pt x="12582" y="21298"/>
                    <a:pt x="12987" y="21217"/>
                    <a:pt x="13374" y="21048"/>
                  </a:cubicBezTo>
                  <a:cubicBezTo>
                    <a:pt x="15201" y="20265"/>
                    <a:pt x="17125" y="19874"/>
                    <a:pt x="19083" y="19874"/>
                  </a:cubicBezTo>
                  <a:cubicBezTo>
                    <a:pt x="21072" y="19874"/>
                    <a:pt x="22997" y="20265"/>
                    <a:pt x="24824" y="21048"/>
                  </a:cubicBezTo>
                  <a:cubicBezTo>
                    <a:pt x="25211" y="21217"/>
                    <a:pt x="25616" y="21298"/>
                    <a:pt x="26017" y="21298"/>
                  </a:cubicBezTo>
                  <a:cubicBezTo>
                    <a:pt x="26935" y="21298"/>
                    <a:pt x="27832" y="20874"/>
                    <a:pt x="28445" y="20102"/>
                  </a:cubicBezTo>
                  <a:lnTo>
                    <a:pt x="37056" y="9109"/>
                  </a:lnTo>
                  <a:cubicBezTo>
                    <a:pt x="38198" y="7641"/>
                    <a:pt x="37774" y="5488"/>
                    <a:pt x="36175" y="4575"/>
                  </a:cubicBezTo>
                  <a:cubicBezTo>
                    <a:pt x="30891" y="1525"/>
                    <a:pt x="24995" y="0"/>
                    <a:pt x="19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58" name="Google Shape;1158;p35"/>
            <p:cNvSpPr/>
            <p:nvPr/>
          </p:nvSpPr>
          <p:spPr>
            <a:xfrm>
              <a:off x="2435875" y="3735825"/>
              <a:ext cx="680150" cy="825450"/>
            </a:xfrm>
            <a:custGeom>
              <a:avLst/>
              <a:gdLst/>
              <a:ahLst/>
              <a:cxnLst/>
              <a:rect l="l" t="t" r="r" b="b"/>
              <a:pathLst>
                <a:path w="27206" h="33018" extrusionOk="0">
                  <a:moveTo>
                    <a:pt x="6361" y="6588"/>
                  </a:moveTo>
                  <a:lnTo>
                    <a:pt x="14288" y="7730"/>
                  </a:lnTo>
                  <a:cubicBezTo>
                    <a:pt x="15201" y="11579"/>
                    <a:pt x="17289" y="15167"/>
                    <a:pt x="20192" y="17907"/>
                  </a:cubicBezTo>
                  <a:lnTo>
                    <a:pt x="17191" y="25344"/>
                  </a:lnTo>
                  <a:cubicBezTo>
                    <a:pt x="11222" y="20777"/>
                    <a:pt x="7340" y="14058"/>
                    <a:pt x="6361" y="6588"/>
                  </a:cubicBezTo>
                  <a:close/>
                  <a:moveTo>
                    <a:pt x="3060" y="1"/>
                  </a:moveTo>
                  <a:cubicBezTo>
                    <a:pt x="1411" y="1"/>
                    <a:pt x="1" y="1353"/>
                    <a:pt x="1" y="3065"/>
                  </a:cubicBezTo>
                  <a:cubicBezTo>
                    <a:pt x="33" y="15232"/>
                    <a:pt x="6525" y="26486"/>
                    <a:pt x="17093" y="32618"/>
                  </a:cubicBezTo>
                  <a:cubicBezTo>
                    <a:pt x="17569" y="32890"/>
                    <a:pt x="18086" y="33018"/>
                    <a:pt x="18594" y="33018"/>
                  </a:cubicBezTo>
                  <a:cubicBezTo>
                    <a:pt x="19794" y="33018"/>
                    <a:pt x="20951" y="32309"/>
                    <a:pt x="21432" y="31118"/>
                  </a:cubicBezTo>
                  <a:lnTo>
                    <a:pt x="26684" y="18135"/>
                  </a:lnTo>
                  <a:cubicBezTo>
                    <a:pt x="27206" y="16863"/>
                    <a:pt x="26781" y="15363"/>
                    <a:pt x="25672" y="14547"/>
                  </a:cubicBezTo>
                  <a:cubicBezTo>
                    <a:pt x="22508" y="12166"/>
                    <a:pt x="20421" y="8578"/>
                    <a:pt x="19964" y="4631"/>
                  </a:cubicBezTo>
                  <a:cubicBezTo>
                    <a:pt x="19801" y="3261"/>
                    <a:pt x="18724" y="2152"/>
                    <a:pt x="17354" y="1956"/>
                  </a:cubicBezTo>
                  <a:lnTo>
                    <a:pt x="3491" y="31"/>
                  </a:lnTo>
                  <a:cubicBezTo>
                    <a:pt x="3346" y="11"/>
                    <a:pt x="3202" y="1"/>
                    <a:pt x="3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59" name="Google Shape;1159;p35"/>
            <p:cNvSpPr/>
            <p:nvPr/>
          </p:nvSpPr>
          <p:spPr>
            <a:xfrm>
              <a:off x="3472375" y="3735825"/>
              <a:ext cx="680150" cy="825600"/>
            </a:xfrm>
            <a:custGeom>
              <a:avLst/>
              <a:gdLst/>
              <a:ahLst/>
              <a:cxnLst/>
              <a:rect l="l" t="t" r="r" b="b"/>
              <a:pathLst>
                <a:path w="27206" h="33024" extrusionOk="0">
                  <a:moveTo>
                    <a:pt x="20844" y="6588"/>
                  </a:moveTo>
                  <a:lnTo>
                    <a:pt x="20844" y="6588"/>
                  </a:lnTo>
                  <a:cubicBezTo>
                    <a:pt x="19866" y="14025"/>
                    <a:pt x="15984" y="20777"/>
                    <a:pt x="10015" y="25344"/>
                  </a:cubicBezTo>
                  <a:lnTo>
                    <a:pt x="7014" y="17907"/>
                  </a:lnTo>
                  <a:cubicBezTo>
                    <a:pt x="9917" y="15167"/>
                    <a:pt x="11972" y="11579"/>
                    <a:pt x="12918" y="7730"/>
                  </a:cubicBezTo>
                  <a:lnTo>
                    <a:pt x="20844" y="6588"/>
                  </a:lnTo>
                  <a:close/>
                  <a:moveTo>
                    <a:pt x="24146" y="1"/>
                  </a:moveTo>
                  <a:cubicBezTo>
                    <a:pt x="24004" y="1"/>
                    <a:pt x="23860" y="11"/>
                    <a:pt x="23715" y="31"/>
                  </a:cubicBezTo>
                  <a:lnTo>
                    <a:pt x="9852" y="1956"/>
                  </a:lnTo>
                  <a:cubicBezTo>
                    <a:pt x="8482" y="2152"/>
                    <a:pt x="7405" y="3261"/>
                    <a:pt x="7242" y="4631"/>
                  </a:cubicBezTo>
                  <a:cubicBezTo>
                    <a:pt x="6785" y="8578"/>
                    <a:pt x="4730" y="12166"/>
                    <a:pt x="1534" y="14547"/>
                  </a:cubicBezTo>
                  <a:cubicBezTo>
                    <a:pt x="424" y="15363"/>
                    <a:pt x="0" y="16863"/>
                    <a:pt x="522" y="18135"/>
                  </a:cubicBezTo>
                  <a:lnTo>
                    <a:pt x="5741" y="31118"/>
                  </a:lnTo>
                  <a:cubicBezTo>
                    <a:pt x="6243" y="32326"/>
                    <a:pt x="7397" y="33024"/>
                    <a:pt x="8592" y="33024"/>
                  </a:cubicBezTo>
                  <a:cubicBezTo>
                    <a:pt x="9107" y="33024"/>
                    <a:pt x="9631" y="32894"/>
                    <a:pt x="10113" y="32618"/>
                  </a:cubicBezTo>
                  <a:cubicBezTo>
                    <a:pt x="20649" y="26519"/>
                    <a:pt x="27173" y="15265"/>
                    <a:pt x="27205" y="3065"/>
                  </a:cubicBezTo>
                  <a:cubicBezTo>
                    <a:pt x="27205" y="1353"/>
                    <a:pt x="25795" y="1"/>
                    <a:pt x="24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60" name="Google Shape;1160;p35"/>
            <p:cNvSpPr/>
            <p:nvPr/>
          </p:nvSpPr>
          <p:spPr>
            <a:xfrm>
              <a:off x="2643825" y="402850"/>
              <a:ext cx="625525" cy="468125"/>
            </a:xfrm>
            <a:custGeom>
              <a:avLst/>
              <a:gdLst/>
              <a:ahLst/>
              <a:cxnLst/>
              <a:rect l="l" t="t" r="r" b="b"/>
              <a:pathLst>
                <a:path w="25021" h="18725" extrusionOk="0">
                  <a:moveTo>
                    <a:pt x="15658" y="6133"/>
                  </a:moveTo>
                  <a:cubicBezTo>
                    <a:pt x="17420" y="6133"/>
                    <a:pt x="18888" y="7568"/>
                    <a:pt x="18888" y="9362"/>
                  </a:cubicBezTo>
                  <a:cubicBezTo>
                    <a:pt x="18888" y="11156"/>
                    <a:pt x="17420" y="12624"/>
                    <a:pt x="15658" y="12624"/>
                  </a:cubicBezTo>
                  <a:lnTo>
                    <a:pt x="9363" y="12624"/>
                  </a:lnTo>
                  <a:cubicBezTo>
                    <a:pt x="7568" y="12624"/>
                    <a:pt x="6101" y="11156"/>
                    <a:pt x="6101" y="9362"/>
                  </a:cubicBezTo>
                  <a:cubicBezTo>
                    <a:pt x="6101" y="7568"/>
                    <a:pt x="7568" y="6133"/>
                    <a:pt x="9363" y="6133"/>
                  </a:cubicBezTo>
                  <a:close/>
                  <a:moveTo>
                    <a:pt x="9363" y="0"/>
                  </a:moveTo>
                  <a:cubicBezTo>
                    <a:pt x="4176" y="0"/>
                    <a:pt x="1" y="4208"/>
                    <a:pt x="1" y="9362"/>
                  </a:cubicBezTo>
                  <a:cubicBezTo>
                    <a:pt x="1" y="14516"/>
                    <a:pt x="4176" y="18724"/>
                    <a:pt x="9363" y="18724"/>
                  </a:cubicBezTo>
                  <a:lnTo>
                    <a:pt x="15658" y="18724"/>
                  </a:lnTo>
                  <a:cubicBezTo>
                    <a:pt x="20812" y="18724"/>
                    <a:pt x="25020" y="14516"/>
                    <a:pt x="25020" y="9362"/>
                  </a:cubicBezTo>
                  <a:cubicBezTo>
                    <a:pt x="25020" y="4208"/>
                    <a:pt x="20812" y="0"/>
                    <a:pt x="156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61" name="Google Shape;1161;p35"/>
            <p:cNvSpPr/>
            <p:nvPr/>
          </p:nvSpPr>
          <p:spPr>
            <a:xfrm>
              <a:off x="1492350" y="237875"/>
              <a:ext cx="4609200" cy="5219450"/>
            </a:xfrm>
            <a:custGeom>
              <a:avLst/>
              <a:gdLst/>
              <a:ahLst/>
              <a:cxnLst/>
              <a:rect l="l" t="t" r="r" b="b"/>
              <a:pathLst>
                <a:path w="184368" h="208778" extrusionOk="0">
                  <a:moveTo>
                    <a:pt x="117889" y="75101"/>
                  </a:moveTo>
                  <a:lnTo>
                    <a:pt x="117889" y="82864"/>
                  </a:lnTo>
                  <a:lnTo>
                    <a:pt x="25574" y="82864"/>
                  </a:lnTo>
                  <a:lnTo>
                    <a:pt x="25574" y="75101"/>
                  </a:lnTo>
                  <a:close/>
                  <a:moveTo>
                    <a:pt x="166460" y="95162"/>
                  </a:moveTo>
                  <a:lnTo>
                    <a:pt x="166460" y="101327"/>
                  </a:lnTo>
                  <a:lnTo>
                    <a:pt x="157913" y="101327"/>
                  </a:lnTo>
                  <a:lnTo>
                    <a:pt x="157913" y="95162"/>
                  </a:lnTo>
                  <a:close/>
                  <a:moveTo>
                    <a:pt x="166460" y="107460"/>
                  </a:moveTo>
                  <a:lnTo>
                    <a:pt x="166460" y="114277"/>
                  </a:lnTo>
                  <a:lnTo>
                    <a:pt x="157913" y="114277"/>
                  </a:lnTo>
                  <a:lnTo>
                    <a:pt x="157913" y="107460"/>
                  </a:lnTo>
                  <a:close/>
                  <a:moveTo>
                    <a:pt x="166460" y="120377"/>
                  </a:moveTo>
                  <a:lnTo>
                    <a:pt x="166460" y="126575"/>
                  </a:lnTo>
                  <a:lnTo>
                    <a:pt x="157913" y="126575"/>
                  </a:lnTo>
                  <a:lnTo>
                    <a:pt x="157913" y="120377"/>
                  </a:lnTo>
                  <a:close/>
                  <a:moveTo>
                    <a:pt x="166460" y="132675"/>
                  </a:moveTo>
                  <a:lnTo>
                    <a:pt x="166460" y="151790"/>
                  </a:lnTo>
                  <a:lnTo>
                    <a:pt x="157913" y="151790"/>
                  </a:lnTo>
                  <a:lnTo>
                    <a:pt x="157913" y="132675"/>
                  </a:lnTo>
                  <a:close/>
                  <a:moveTo>
                    <a:pt x="130364" y="1"/>
                  </a:moveTo>
                  <a:cubicBezTo>
                    <a:pt x="120044" y="1"/>
                    <a:pt x="111103" y="6612"/>
                    <a:pt x="108070" y="16255"/>
                  </a:cubicBezTo>
                  <a:cubicBezTo>
                    <a:pt x="106308" y="15472"/>
                    <a:pt x="104417" y="15048"/>
                    <a:pt x="102427" y="15048"/>
                  </a:cubicBezTo>
                  <a:cubicBezTo>
                    <a:pt x="95772" y="15048"/>
                    <a:pt x="90227" y="19875"/>
                    <a:pt x="89085" y="26236"/>
                  </a:cubicBezTo>
                  <a:cubicBezTo>
                    <a:pt x="87990" y="26073"/>
                    <a:pt x="86901" y="25993"/>
                    <a:pt x="85824" y="25993"/>
                  </a:cubicBezTo>
                  <a:cubicBezTo>
                    <a:pt x="79170" y="25993"/>
                    <a:pt x="72988" y="29026"/>
                    <a:pt x="68861" y="33967"/>
                  </a:cubicBezTo>
                  <a:cubicBezTo>
                    <a:pt x="67295" y="33543"/>
                    <a:pt x="65664" y="33348"/>
                    <a:pt x="64033" y="33348"/>
                  </a:cubicBezTo>
                  <a:cubicBezTo>
                    <a:pt x="53334" y="33348"/>
                    <a:pt x="44624" y="42057"/>
                    <a:pt x="44624" y="52756"/>
                  </a:cubicBezTo>
                  <a:lnTo>
                    <a:pt x="44624" y="68968"/>
                  </a:lnTo>
                  <a:lnTo>
                    <a:pt x="24530" y="68968"/>
                  </a:lnTo>
                  <a:cubicBezTo>
                    <a:pt x="21725" y="68968"/>
                    <a:pt x="19442" y="71252"/>
                    <a:pt x="19442" y="74090"/>
                  </a:cubicBezTo>
                  <a:lnTo>
                    <a:pt x="19442" y="83908"/>
                  </a:lnTo>
                  <a:cubicBezTo>
                    <a:pt x="19442" y="86714"/>
                    <a:pt x="21725" y="88997"/>
                    <a:pt x="24530" y="88997"/>
                  </a:cubicBezTo>
                  <a:lnTo>
                    <a:pt x="28314" y="88997"/>
                  </a:lnTo>
                  <a:lnTo>
                    <a:pt x="28314" y="95912"/>
                  </a:lnTo>
                  <a:cubicBezTo>
                    <a:pt x="28314" y="114669"/>
                    <a:pt x="25770" y="134991"/>
                    <a:pt x="21171" y="153095"/>
                  </a:cubicBezTo>
                  <a:cubicBezTo>
                    <a:pt x="20681" y="155052"/>
                    <a:pt x="22149" y="156912"/>
                    <a:pt x="24139" y="156912"/>
                  </a:cubicBezTo>
                  <a:cubicBezTo>
                    <a:pt x="25509" y="156912"/>
                    <a:pt x="26749" y="155998"/>
                    <a:pt x="27107" y="154628"/>
                  </a:cubicBezTo>
                  <a:cubicBezTo>
                    <a:pt x="31837" y="136035"/>
                    <a:pt x="34447" y="115191"/>
                    <a:pt x="34447" y="95912"/>
                  </a:cubicBezTo>
                  <a:lnTo>
                    <a:pt x="34447" y="88997"/>
                  </a:lnTo>
                  <a:lnTo>
                    <a:pt x="108983" y="88997"/>
                  </a:lnTo>
                  <a:lnTo>
                    <a:pt x="108983" y="95912"/>
                  </a:lnTo>
                  <a:cubicBezTo>
                    <a:pt x="108983" y="114277"/>
                    <a:pt x="111365" y="134012"/>
                    <a:pt x="115670" y="151921"/>
                  </a:cubicBezTo>
                  <a:cubicBezTo>
                    <a:pt x="113452" y="152475"/>
                    <a:pt x="111756" y="154498"/>
                    <a:pt x="111756" y="156879"/>
                  </a:cubicBezTo>
                  <a:lnTo>
                    <a:pt x="111756" y="202677"/>
                  </a:lnTo>
                  <a:lnTo>
                    <a:pt x="7242" y="202677"/>
                  </a:lnTo>
                  <a:cubicBezTo>
                    <a:pt x="13440" y="192891"/>
                    <a:pt x="18692" y="181507"/>
                    <a:pt x="22932" y="168785"/>
                  </a:cubicBezTo>
                  <a:cubicBezTo>
                    <a:pt x="23487" y="167187"/>
                    <a:pt x="22606" y="165458"/>
                    <a:pt x="21008" y="164936"/>
                  </a:cubicBezTo>
                  <a:cubicBezTo>
                    <a:pt x="20682" y="164823"/>
                    <a:pt x="20351" y="164770"/>
                    <a:pt x="20026" y="164770"/>
                  </a:cubicBezTo>
                  <a:cubicBezTo>
                    <a:pt x="18754" y="164770"/>
                    <a:pt x="17567" y="165588"/>
                    <a:pt x="17126" y="166861"/>
                  </a:cubicBezTo>
                  <a:cubicBezTo>
                    <a:pt x="12820" y="179745"/>
                    <a:pt x="7438" y="191195"/>
                    <a:pt x="1109" y="200916"/>
                  </a:cubicBezTo>
                  <a:cubicBezTo>
                    <a:pt x="66" y="202481"/>
                    <a:pt x="0" y="204471"/>
                    <a:pt x="881" y="206102"/>
                  </a:cubicBezTo>
                  <a:cubicBezTo>
                    <a:pt x="1794" y="207766"/>
                    <a:pt x="3491" y="208777"/>
                    <a:pt x="5383" y="208777"/>
                  </a:cubicBezTo>
                  <a:lnTo>
                    <a:pt x="179247" y="208777"/>
                  </a:lnTo>
                  <a:cubicBezTo>
                    <a:pt x="182084" y="208777"/>
                    <a:pt x="184368" y="206494"/>
                    <a:pt x="184368" y="203688"/>
                  </a:cubicBezTo>
                  <a:lnTo>
                    <a:pt x="184368" y="194555"/>
                  </a:lnTo>
                  <a:cubicBezTo>
                    <a:pt x="184368" y="192859"/>
                    <a:pt x="182998" y="191489"/>
                    <a:pt x="181302" y="191489"/>
                  </a:cubicBezTo>
                  <a:cubicBezTo>
                    <a:pt x="179605" y="191489"/>
                    <a:pt x="178235" y="192859"/>
                    <a:pt x="178235" y="194555"/>
                  </a:cubicBezTo>
                  <a:lnTo>
                    <a:pt x="178235" y="202677"/>
                  </a:lnTo>
                  <a:lnTo>
                    <a:pt x="117889" y="202677"/>
                  </a:lnTo>
                  <a:lnTo>
                    <a:pt x="117889" y="157890"/>
                  </a:lnTo>
                  <a:lnTo>
                    <a:pt x="178235" y="157890"/>
                  </a:lnTo>
                  <a:lnTo>
                    <a:pt x="178235" y="180267"/>
                  </a:lnTo>
                  <a:cubicBezTo>
                    <a:pt x="178235" y="181964"/>
                    <a:pt x="179605" y="183334"/>
                    <a:pt x="181302" y="183334"/>
                  </a:cubicBezTo>
                  <a:cubicBezTo>
                    <a:pt x="182998" y="183334"/>
                    <a:pt x="184368" y="181964"/>
                    <a:pt x="184368" y="180267"/>
                  </a:cubicBezTo>
                  <a:lnTo>
                    <a:pt x="184368" y="156879"/>
                  </a:lnTo>
                  <a:cubicBezTo>
                    <a:pt x="184368" y="154074"/>
                    <a:pt x="182084" y="151790"/>
                    <a:pt x="179247" y="151790"/>
                  </a:cubicBezTo>
                  <a:lnTo>
                    <a:pt x="172592" y="151790"/>
                  </a:lnTo>
                  <a:lnTo>
                    <a:pt x="172592" y="94151"/>
                  </a:lnTo>
                  <a:cubicBezTo>
                    <a:pt x="172592" y="91313"/>
                    <a:pt x="170309" y="89030"/>
                    <a:pt x="167503" y="89030"/>
                  </a:cubicBezTo>
                  <a:lnTo>
                    <a:pt x="156902" y="89030"/>
                  </a:lnTo>
                  <a:cubicBezTo>
                    <a:pt x="154097" y="89030"/>
                    <a:pt x="151813" y="91313"/>
                    <a:pt x="151813" y="94151"/>
                  </a:cubicBezTo>
                  <a:lnTo>
                    <a:pt x="151813" y="151790"/>
                  </a:lnTo>
                  <a:lnTo>
                    <a:pt x="121966" y="151790"/>
                  </a:lnTo>
                  <a:cubicBezTo>
                    <a:pt x="117530" y="134012"/>
                    <a:pt x="115116" y="114245"/>
                    <a:pt x="115116" y="95912"/>
                  </a:cubicBezTo>
                  <a:lnTo>
                    <a:pt x="115116" y="88997"/>
                  </a:lnTo>
                  <a:lnTo>
                    <a:pt x="118900" y="88997"/>
                  </a:lnTo>
                  <a:cubicBezTo>
                    <a:pt x="121705" y="88997"/>
                    <a:pt x="123988" y="86714"/>
                    <a:pt x="123988" y="83908"/>
                  </a:cubicBezTo>
                  <a:lnTo>
                    <a:pt x="123988" y="74090"/>
                  </a:lnTo>
                  <a:cubicBezTo>
                    <a:pt x="123988" y="71252"/>
                    <a:pt x="121705" y="68968"/>
                    <a:pt x="118900" y="68968"/>
                  </a:cubicBezTo>
                  <a:lnTo>
                    <a:pt x="98806" y="68968"/>
                  </a:lnTo>
                  <a:lnTo>
                    <a:pt x="98806" y="57943"/>
                  </a:lnTo>
                  <a:lnTo>
                    <a:pt x="120433" y="57943"/>
                  </a:lnTo>
                  <a:cubicBezTo>
                    <a:pt x="126892" y="57943"/>
                    <a:pt x="132209" y="52919"/>
                    <a:pt x="132698" y="46591"/>
                  </a:cubicBezTo>
                  <a:cubicBezTo>
                    <a:pt x="138048" y="46037"/>
                    <a:pt x="143006" y="43688"/>
                    <a:pt x="146855" y="39839"/>
                  </a:cubicBezTo>
                  <a:cubicBezTo>
                    <a:pt x="152563" y="34098"/>
                    <a:pt x="154684" y="26139"/>
                    <a:pt x="153216" y="18766"/>
                  </a:cubicBezTo>
                  <a:cubicBezTo>
                    <a:pt x="152904" y="17319"/>
                    <a:pt x="151653" y="16316"/>
                    <a:pt x="150238" y="16316"/>
                  </a:cubicBezTo>
                  <a:cubicBezTo>
                    <a:pt x="150026" y="16316"/>
                    <a:pt x="149811" y="16339"/>
                    <a:pt x="149595" y="16385"/>
                  </a:cubicBezTo>
                  <a:cubicBezTo>
                    <a:pt x="147931" y="16711"/>
                    <a:pt x="146888" y="18342"/>
                    <a:pt x="147214" y="19973"/>
                  </a:cubicBezTo>
                  <a:cubicBezTo>
                    <a:pt x="148290" y="25356"/>
                    <a:pt x="146790" y="31260"/>
                    <a:pt x="142517" y="35533"/>
                  </a:cubicBezTo>
                  <a:cubicBezTo>
                    <a:pt x="139255" y="38795"/>
                    <a:pt x="134916" y="40589"/>
                    <a:pt x="130317" y="40589"/>
                  </a:cubicBezTo>
                  <a:cubicBezTo>
                    <a:pt x="128294" y="40589"/>
                    <a:pt x="126631" y="42253"/>
                    <a:pt x="126631" y="44275"/>
                  </a:cubicBezTo>
                  <a:lnTo>
                    <a:pt x="126631" y="45613"/>
                  </a:lnTo>
                  <a:cubicBezTo>
                    <a:pt x="126631" y="49038"/>
                    <a:pt x="123858" y="51810"/>
                    <a:pt x="120433" y="51810"/>
                  </a:cubicBezTo>
                  <a:lnTo>
                    <a:pt x="98741" y="51810"/>
                  </a:lnTo>
                  <a:cubicBezTo>
                    <a:pt x="95413" y="51810"/>
                    <a:pt x="92706" y="54518"/>
                    <a:pt x="92706" y="57845"/>
                  </a:cubicBezTo>
                  <a:lnTo>
                    <a:pt x="92706" y="68968"/>
                  </a:lnTo>
                  <a:lnTo>
                    <a:pt x="50757" y="68968"/>
                  </a:lnTo>
                  <a:lnTo>
                    <a:pt x="50757" y="52756"/>
                  </a:lnTo>
                  <a:cubicBezTo>
                    <a:pt x="50757" y="45417"/>
                    <a:pt x="56694" y="39480"/>
                    <a:pt x="64033" y="39480"/>
                  </a:cubicBezTo>
                  <a:cubicBezTo>
                    <a:pt x="65501" y="39480"/>
                    <a:pt x="66936" y="39708"/>
                    <a:pt x="68306" y="40198"/>
                  </a:cubicBezTo>
                  <a:cubicBezTo>
                    <a:pt x="68739" y="40336"/>
                    <a:pt x="69179" y="40404"/>
                    <a:pt x="69613" y="40404"/>
                  </a:cubicBezTo>
                  <a:cubicBezTo>
                    <a:pt x="70914" y="40404"/>
                    <a:pt x="72155" y="39798"/>
                    <a:pt x="72938" y="38697"/>
                  </a:cubicBezTo>
                  <a:cubicBezTo>
                    <a:pt x="75961" y="34537"/>
                    <a:pt x="80785" y="32117"/>
                    <a:pt x="85837" y="32117"/>
                  </a:cubicBezTo>
                  <a:cubicBezTo>
                    <a:pt x="87164" y="32117"/>
                    <a:pt x="88506" y="32284"/>
                    <a:pt x="89835" y="32630"/>
                  </a:cubicBezTo>
                  <a:cubicBezTo>
                    <a:pt x="90191" y="32722"/>
                    <a:pt x="90545" y="32766"/>
                    <a:pt x="90890" y="32766"/>
                  </a:cubicBezTo>
                  <a:cubicBezTo>
                    <a:pt x="93109" y="32766"/>
                    <a:pt x="94989" y="30960"/>
                    <a:pt x="94989" y="28618"/>
                  </a:cubicBezTo>
                  <a:cubicBezTo>
                    <a:pt x="94989" y="24508"/>
                    <a:pt x="98349" y="21180"/>
                    <a:pt x="102427" y="21180"/>
                  </a:cubicBezTo>
                  <a:cubicBezTo>
                    <a:pt x="104058" y="21180"/>
                    <a:pt x="105591" y="21670"/>
                    <a:pt x="106896" y="22648"/>
                  </a:cubicBezTo>
                  <a:cubicBezTo>
                    <a:pt x="107652" y="23213"/>
                    <a:pt x="108508" y="23472"/>
                    <a:pt x="109346" y="23472"/>
                  </a:cubicBezTo>
                  <a:cubicBezTo>
                    <a:pt x="111219" y="23472"/>
                    <a:pt x="113004" y="22177"/>
                    <a:pt x="113387" y="20104"/>
                  </a:cubicBezTo>
                  <a:cubicBezTo>
                    <a:pt x="114951" y="11932"/>
                    <a:pt x="122013" y="6134"/>
                    <a:pt x="130293" y="6134"/>
                  </a:cubicBezTo>
                  <a:cubicBezTo>
                    <a:pt x="130475" y="6134"/>
                    <a:pt x="130656" y="6137"/>
                    <a:pt x="130839" y="6143"/>
                  </a:cubicBezTo>
                  <a:cubicBezTo>
                    <a:pt x="134492" y="6240"/>
                    <a:pt x="137982" y="7513"/>
                    <a:pt x="140886" y="9796"/>
                  </a:cubicBezTo>
                  <a:cubicBezTo>
                    <a:pt x="141449" y="10236"/>
                    <a:pt x="142118" y="10450"/>
                    <a:pt x="142780" y="10450"/>
                  </a:cubicBezTo>
                  <a:cubicBezTo>
                    <a:pt x="143689" y="10450"/>
                    <a:pt x="144588" y="10048"/>
                    <a:pt x="145191" y="9274"/>
                  </a:cubicBezTo>
                  <a:cubicBezTo>
                    <a:pt x="146235" y="7937"/>
                    <a:pt x="145974" y="6012"/>
                    <a:pt x="144669" y="4968"/>
                  </a:cubicBezTo>
                  <a:cubicBezTo>
                    <a:pt x="140722" y="1869"/>
                    <a:pt x="135993" y="173"/>
                    <a:pt x="131034" y="10"/>
                  </a:cubicBezTo>
                  <a:cubicBezTo>
                    <a:pt x="130810" y="4"/>
                    <a:pt x="130586" y="1"/>
                    <a:pt x="130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62" name="Google Shape;1162;p35"/>
            <p:cNvSpPr/>
            <p:nvPr/>
          </p:nvSpPr>
          <p:spPr>
            <a:xfrm>
              <a:off x="4656475" y="4397150"/>
              <a:ext cx="469750" cy="469750"/>
            </a:xfrm>
            <a:custGeom>
              <a:avLst/>
              <a:gdLst/>
              <a:ahLst/>
              <a:cxnLst/>
              <a:rect l="l" t="t" r="r" b="b"/>
              <a:pathLst>
                <a:path w="18790" h="18790" extrusionOk="0">
                  <a:moveTo>
                    <a:pt x="12690" y="6100"/>
                  </a:moveTo>
                  <a:lnTo>
                    <a:pt x="12690" y="12657"/>
                  </a:lnTo>
                  <a:lnTo>
                    <a:pt x="6100" y="12657"/>
                  </a:lnTo>
                  <a:lnTo>
                    <a:pt x="6100" y="6100"/>
                  </a:lnTo>
                  <a:close/>
                  <a:moveTo>
                    <a:pt x="4665" y="0"/>
                  </a:moveTo>
                  <a:cubicBezTo>
                    <a:pt x="2088" y="0"/>
                    <a:pt x="0" y="2088"/>
                    <a:pt x="0" y="4665"/>
                  </a:cubicBezTo>
                  <a:lnTo>
                    <a:pt x="0" y="14092"/>
                  </a:lnTo>
                  <a:cubicBezTo>
                    <a:pt x="0" y="16669"/>
                    <a:pt x="2088" y="18789"/>
                    <a:pt x="4665" y="18789"/>
                  </a:cubicBezTo>
                  <a:lnTo>
                    <a:pt x="14092" y="18789"/>
                  </a:lnTo>
                  <a:cubicBezTo>
                    <a:pt x="16702" y="18789"/>
                    <a:pt x="18789" y="16669"/>
                    <a:pt x="18789" y="14092"/>
                  </a:cubicBezTo>
                  <a:lnTo>
                    <a:pt x="18789" y="4665"/>
                  </a:lnTo>
                  <a:cubicBezTo>
                    <a:pt x="18789" y="2088"/>
                    <a:pt x="16702" y="0"/>
                    <a:pt x="14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63" name="Google Shape;1163;p35"/>
            <p:cNvSpPr/>
            <p:nvPr/>
          </p:nvSpPr>
          <p:spPr>
            <a:xfrm>
              <a:off x="5261575" y="4397150"/>
              <a:ext cx="469750" cy="469750"/>
            </a:xfrm>
            <a:custGeom>
              <a:avLst/>
              <a:gdLst/>
              <a:ahLst/>
              <a:cxnLst/>
              <a:rect l="l" t="t" r="r" b="b"/>
              <a:pathLst>
                <a:path w="18790" h="18790" extrusionOk="0">
                  <a:moveTo>
                    <a:pt x="12689" y="6100"/>
                  </a:moveTo>
                  <a:lnTo>
                    <a:pt x="12689" y="12657"/>
                  </a:lnTo>
                  <a:lnTo>
                    <a:pt x="6133" y="12657"/>
                  </a:lnTo>
                  <a:lnTo>
                    <a:pt x="6133" y="6100"/>
                  </a:lnTo>
                  <a:close/>
                  <a:moveTo>
                    <a:pt x="4698" y="0"/>
                  </a:moveTo>
                  <a:cubicBezTo>
                    <a:pt x="2121" y="0"/>
                    <a:pt x="0" y="2088"/>
                    <a:pt x="0" y="4665"/>
                  </a:cubicBezTo>
                  <a:lnTo>
                    <a:pt x="0" y="14092"/>
                  </a:lnTo>
                  <a:cubicBezTo>
                    <a:pt x="0" y="16669"/>
                    <a:pt x="2121" y="18789"/>
                    <a:pt x="4698" y="18789"/>
                  </a:cubicBezTo>
                  <a:lnTo>
                    <a:pt x="14125" y="18789"/>
                  </a:lnTo>
                  <a:cubicBezTo>
                    <a:pt x="16702" y="18789"/>
                    <a:pt x="18789" y="16669"/>
                    <a:pt x="18789" y="14092"/>
                  </a:cubicBezTo>
                  <a:lnTo>
                    <a:pt x="18789" y="4665"/>
                  </a:lnTo>
                  <a:cubicBezTo>
                    <a:pt x="18789" y="2088"/>
                    <a:pt x="16702" y="0"/>
                    <a:pt x="141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164" name="Google Shape;1164;p35"/>
          <p:cNvSpPr/>
          <p:nvPr/>
        </p:nvSpPr>
        <p:spPr>
          <a:xfrm rot="10800000">
            <a:off x="6274924" y="2599507"/>
            <a:ext cx="327779" cy="272495"/>
          </a:xfrm>
          <a:custGeom>
            <a:avLst/>
            <a:gdLst/>
            <a:ahLst/>
            <a:cxnLst/>
            <a:rect l="l" t="t" r="r" b="b"/>
            <a:pathLst>
              <a:path w="179359" h="149108" extrusionOk="0">
                <a:moveTo>
                  <a:pt x="90668" y="1"/>
                </a:moveTo>
                <a:cubicBezTo>
                  <a:pt x="59095" y="1"/>
                  <a:pt x="36219" y="21173"/>
                  <a:pt x="26149" y="39718"/>
                </a:cubicBezTo>
                <a:cubicBezTo>
                  <a:pt x="1" y="87844"/>
                  <a:pt x="41410" y="149108"/>
                  <a:pt x="92859" y="149108"/>
                </a:cubicBezTo>
                <a:cubicBezTo>
                  <a:pt x="93260" y="149108"/>
                  <a:pt x="93662" y="149104"/>
                  <a:pt x="94064" y="149096"/>
                </a:cubicBezTo>
                <a:cubicBezTo>
                  <a:pt x="146034" y="148129"/>
                  <a:pt x="170152" y="115239"/>
                  <a:pt x="174755" y="75644"/>
                </a:cubicBezTo>
                <a:cubicBezTo>
                  <a:pt x="179358" y="36049"/>
                  <a:pt x="151338" y="13266"/>
                  <a:pt x="109842" y="2525"/>
                </a:cubicBezTo>
                <a:cubicBezTo>
                  <a:pt x="103148" y="785"/>
                  <a:pt x="96747" y="1"/>
                  <a:pt x="9066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5" name="Google Shape;1165;p35"/>
          <p:cNvGrpSpPr/>
          <p:nvPr/>
        </p:nvGrpSpPr>
        <p:grpSpPr>
          <a:xfrm>
            <a:off x="1090345" y="3898426"/>
            <a:ext cx="679376" cy="523021"/>
            <a:chOff x="1171050" y="823650"/>
            <a:chExt cx="5258325" cy="4048150"/>
          </a:xfrm>
        </p:grpSpPr>
        <p:sp>
          <p:nvSpPr>
            <p:cNvPr id="1166" name="Google Shape;1166;p35"/>
            <p:cNvSpPr/>
            <p:nvPr/>
          </p:nvSpPr>
          <p:spPr>
            <a:xfrm>
              <a:off x="1171050" y="823650"/>
              <a:ext cx="5258325" cy="4048150"/>
            </a:xfrm>
            <a:custGeom>
              <a:avLst/>
              <a:gdLst/>
              <a:ahLst/>
              <a:cxnLst/>
              <a:rect l="l" t="t" r="r" b="b"/>
              <a:pathLst>
                <a:path w="210333" h="161926" extrusionOk="0">
                  <a:moveTo>
                    <a:pt x="161371" y="6133"/>
                  </a:moveTo>
                  <a:cubicBezTo>
                    <a:pt x="162153" y="6133"/>
                    <a:pt x="162838" y="6655"/>
                    <a:pt x="163034" y="7437"/>
                  </a:cubicBezTo>
                  <a:lnTo>
                    <a:pt x="169852" y="36502"/>
                  </a:lnTo>
                  <a:cubicBezTo>
                    <a:pt x="169917" y="36697"/>
                    <a:pt x="169884" y="36926"/>
                    <a:pt x="169754" y="37089"/>
                  </a:cubicBezTo>
                  <a:lnTo>
                    <a:pt x="164959" y="44070"/>
                  </a:lnTo>
                  <a:cubicBezTo>
                    <a:pt x="163813" y="43682"/>
                    <a:pt x="162610" y="43486"/>
                    <a:pt x="161408" y="43486"/>
                  </a:cubicBezTo>
                  <a:cubicBezTo>
                    <a:pt x="160180" y="43486"/>
                    <a:pt x="158952" y="43690"/>
                    <a:pt x="157782" y="44102"/>
                  </a:cubicBezTo>
                  <a:lnTo>
                    <a:pt x="152987" y="37121"/>
                  </a:lnTo>
                  <a:cubicBezTo>
                    <a:pt x="152857" y="36926"/>
                    <a:pt x="152824" y="36697"/>
                    <a:pt x="152889" y="36502"/>
                  </a:cubicBezTo>
                  <a:lnTo>
                    <a:pt x="159707" y="7437"/>
                  </a:lnTo>
                  <a:cubicBezTo>
                    <a:pt x="159903" y="6655"/>
                    <a:pt x="160588" y="6133"/>
                    <a:pt x="161371" y="6133"/>
                  </a:cubicBezTo>
                  <a:close/>
                  <a:moveTo>
                    <a:pt x="161409" y="49611"/>
                  </a:moveTo>
                  <a:cubicBezTo>
                    <a:pt x="163806" y="49611"/>
                    <a:pt x="165864" y="51413"/>
                    <a:pt x="166166" y="53855"/>
                  </a:cubicBezTo>
                  <a:cubicBezTo>
                    <a:pt x="166166" y="53855"/>
                    <a:pt x="166166" y="53888"/>
                    <a:pt x="166166" y="53888"/>
                  </a:cubicBezTo>
                  <a:cubicBezTo>
                    <a:pt x="166166" y="53921"/>
                    <a:pt x="166166" y="53921"/>
                    <a:pt x="166166" y="53953"/>
                  </a:cubicBezTo>
                  <a:cubicBezTo>
                    <a:pt x="166427" y="56563"/>
                    <a:pt x="164535" y="58912"/>
                    <a:pt x="161925" y="59205"/>
                  </a:cubicBezTo>
                  <a:cubicBezTo>
                    <a:pt x="161726" y="59230"/>
                    <a:pt x="161528" y="59242"/>
                    <a:pt x="161333" y="59242"/>
                  </a:cubicBezTo>
                  <a:cubicBezTo>
                    <a:pt x="158935" y="59242"/>
                    <a:pt x="156877" y="57440"/>
                    <a:pt x="156575" y="54997"/>
                  </a:cubicBezTo>
                  <a:cubicBezTo>
                    <a:pt x="156282" y="52355"/>
                    <a:pt x="158174" y="49941"/>
                    <a:pt x="160816" y="49647"/>
                  </a:cubicBezTo>
                  <a:cubicBezTo>
                    <a:pt x="161015" y="49623"/>
                    <a:pt x="161213" y="49611"/>
                    <a:pt x="161409" y="49611"/>
                  </a:cubicBezTo>
                  <a:close/>
                  <a:moveTo>
                    <a:pt x="48963" y="35784"/>
                  </a:moveTo>
                  <a:cubicBezTo>
                    <a:pt x="49745" y="35784"/>
                    <a:pt x="50430" y="36339"/>
                    <a:pt x="50626" y="37121"/>
                  </a:cubicBezTo>
                  <a:lnTo>
                    <a:pt x="57444" y="66186"/>
                  </a:lnTo>
                  <a:cubicBezTo>
                    <a:pt x="57509" y="66381"/>
                    <a:pt x="57476" y="66610"/>
                    <a:pt x="57346" y="66773"/>
                  </a:cubicBezTo>
                  <a:lnTo>
                    <a:pt x="52551" y="73754"/>
                  </a:lnTo>
                  <a:cubicBezTo>
                    <a:pt x="51397" y="73358"/>
                    <a:pt x="50186" y="73154"/>
                    <a:pt x="48962" y="73154"/>
                  </a:cubicBezTo>
                  <a:cubicBezTo>
                    <a:pt x="47763" y="73154"/>
                    <a:pt x="46553" y="73350"/>
                    <a:pt x="45374" y="73754"/>
                  </a:cubicBezTo>
                  <a:lnTo>
                    <a:pt x="40579" y="66773"/>
                  </a:lnTo>
                  <a:cubicBezTo>
                    <a:pt x="40449" y="66610"/>
                    <a:pt x="40416" y="66381"/>
                    <a:pt x="40481" y="66153"/>
                  </a:cubicBezTo>
                  <a:lnTo>
                    <a:pt x="47299" y="37121"/>
                  </a:lnTo>
                  <a:cubicBezTo>
                    <a:pt x="47495" y="36339"/>
                    <a:pt x="48180" y="35784"/>
                    <a:pt x="48963" y="35784"/>
                  </a:cubicBezTo>
                  <a:close/>
                  <a:moveTo>
                    <a:pt x="142190" y="55813"/>
                  </a:moveTo>
                  <a:lnTo>
                    <a:pt x="150639" y="56498"/>
                  </a:lnTo>
                  <a:cubicBezTo>
                    <a:pt x="151095" y="58977"/>
                    <a:pt x="152400" y="61130"/>
                    <a:pt x="154194" y="62695"/>
                  </a:cubicBezTo>
                  <a:lnTo>
                    <a:pt x="150541" y="70328"/>
                  </a:lnTo>
                  <a:cubicBezTo>
                    <a:pt x="150476" y="70524"/>
                    <a:pt x="150280" y="70687"/>
                    <a:pt x="150084" y="70753"/>
                  </a:cubicBezTo>
                  <a:lnTo>
                    <a:pt x="121509" y="79364"/>
                  </a:lnTo>
                  <a:cubicBezTo>
                    <a:pt x="121349" y="79413"/>
                    <a:pt x="121185" y="79437"/>
                    <a:pt x="121023" y="79437"/>
                  </a:cubicBezTo>
                  <a:cubicBezTo>
                    <a:pt x="120429" y="79437"/>
                    <a:pt x="119860" y="79120"/>
                    <a:pt x="119552" y="78581"/>
                  </a:cubicBezTo>
                  <a:cubicBezTo>
                    <a:pt x="119128" y="77896"/>
                    <a:pt x="119258" y="77016"/>
                    <a:pt x="119846" y="76494"/>
                  </a:cubicBezTo>
                  <a:lnTo>
                    <a:pt x="141603" y="56041"/>
                  </a:lnTo>
                  <a:cubicBezTo>
                    <a:pt x="141766" y="55878"/>
                    <a:pt x="141962" y="55813"/>
                    <a:pt x="142190" y="55813"/>
                  </a:cubicBezTo>
                  <a:close/>
                  <a:moveTo>
                    <a:pt x="180663" y="55837"/>
                  </a:moveTo>
                  <a:cubicBezTo>
                    <a:pt x="180844" y="55837"/>
                    <a:pt x="181002" y="55905"/>
                    <a:pt x="181138" y="56041"/>
                  </a:cubicBezTo>
                  <a:lnTo>
                    <a:pt x="202896" y="76494"/>
                  </a:lnTo>
                  <a:cubicBezTo>
                    <a:pt x="203483" y="77016"/>
                    <a:pt x="203581" y="77896"/>
                    <a:pt x="203189" y="78581"/>
                  </a:cubicBezTo>
                  <a:cubicBezTo>
                    <a:pt x="202882" y="79120"/>
                    <a:pt x="202312" y="79437"/>
                    <a:pt x="201718" y="79437"/>
                  </a:cubicBezTo>
                  <a:cubicBezTo>
                    <a:pt x="201556" y="79437"/>
                    <a:pt x="201393" y="79413"/>
                    <a:pt x="201232" y="79364"/>
                  </a:cubicBezTo>
                  <a:lnTo>
                    <a:pt x="172657" y="70753"/>
                  </a:lnTo>
                  <a:cubicBezTo>
                    <a:pt x="172461" y="70687"/>
                    <a:pt x="172266" y="70524"/>
                    <a:pt x="172168" y="70328"/>
                  </a:cubicBezTo>
                  <a:lnTo>
                    <a:pt x="168547" y="62695"/>
                  </a:lnTo>
                  <a:cubicBezTo>
                    <a:pt x="170439" y="61032"/>
                    <a:pt x="171678" y="58814"/>
                    <a:pt x="172103" y="56498"/>
                  </a:cubicBezTo>
                  <a:lnTo>
                    <a:pt x="180551" y="55845"/>
                  </a:lnTo>
                  <a:cubicBezTo>
                    <a:pt x="180589" y="55840"/>
                    <a:pt x="180626" y="55837"/>
                    <a:pt x="180663" y="55837"/>
                  </a:cubicBezTo>
                  <a:close/>
                  <a:moveTo>
                    <a:pt x="48963" y="79266"/>
                  </a:moveTo>
                  <a:cubicBezTo>
                    <a:pt x="51376" y="79266"/>
                    <a:pt x="53529" y="81093"/>
                    <a:pt x="53758" y="83540"/>
                  </a:cubicBezTo>
                  <a:cubicBezTo>
                    <a:pt x="53758" y="83540"/>
                    <a:pt x="53758" y="83572"/>
                    <a:pt x="53758" y="83572"/>
                  </a:cubicBezTo>
                  <a:cubicBezTo>
                    <a:pt x="53758" y="83572"/>
                    <a:pt x="53758" y="83572"/>
                    <a:pt x="53758" y="83605"/>
                  </a:cubicBezTo>
                  <a:cubicBezTo>
                    <a:pt x="54019" y="86214"/>
                    <a:pt x="52159" y="88563"/>
                    <a:pt x="49517" y="88889"/>
                  </a:cubicBezTo>
                  <a:cubicBezTo>
                    <a:pt x="49318" y="88914"/>
                    <a:pt x="49120" y="88926"/>
                    <a:pt x="48925" y="88926"/>
                  </a:cubicBezTo>
                  <a:cubicBezTo>
                    <a:pt x="46528" y="88926"/>
                    <a:pt x="44469" y="87122"/>
                    <a:pt x="44167" y="84649"/>
                  </a:cubicBezTo>
                  <a:cubicBezTo>
                    <a:pt x="43841" y="81811"/>
                    <a:pt x="46059" y="79266"/>
                    <a:pt x="48963" y="79266"/>
                  </a:cubicBezTo>
                  <a:close/>
                  <a:moveTo>
                    <a:pt x="29782" y="85497"/>
                  </a:moveTo>
                  <a:lnTo>
                    <a:pt x="38231" y="86182"/>
                  </a:lnTo>
                  <a:cubicBezTo>
                    <a:pt x="38687" y="88596"/>
                    <a:pt x="39927" y="90749"/>
                    <a:pt x="41786" y="92380"/>
                  </a:cubicBezTo>
                  <a:cubicBezTo>
                    <a:pt x="41493" y="93032"/>
                    <a:pt x="38524" y="99230"/>
                    <a:pt x="38165" y="100013"/>
                  </a:cubicBezTo>
                  <a:cubicBezTo>
                    <a:pt x="38068" y="100208"/>
                    <a:pt x="37872" y="100371"/>
                    <a:pt x="37676" y="100404"/>
                  </a:cubicBezTo>
                  <a:lnTo>
                    <a:pt x="9101" y="109016"/>
                  </a:lnTo>
                  <a:cubicBezTo>
                    <a:pt x="8932" y="109067"/>
                    <a:pt x="8760" y="109092"/>
                    <a:pt x="8590" y="109092"/>
                  </a:cubicBezTo>
                  <a:cubicBezTo>
                    <a:pt x="8005" y="109092"/>
                    <a:pt x="7447" y="108796"/>
                    <a:pt x="7144" y="108265"/>
                  </a:cubicBezTo>
                  <a:cubicBezTo>
                    <a:pt x="6752" y="107548"/>
                    <a:pt x="6850" y="106700"/>
                    <a:pt x="7437" y="106145"/>
                  </a:cubicBezTo>
                  <a:lnTo>
                    <a:pt x="29195" y="85725"/>
                  </a:lnTo>
                  <a:cubicBezTo>
                    <a:pt x="29358" y="85562"/>
                    <a:pt x="29554" y="85497"/>
                    <a:pt x="29782" y="85497"/>
                  </a:cubicBezTo>
                  <a:close/>
                  <a:moveTo>
                    <a:pt x="68143" y="85497"/>
                  </a:moveTo>
                  <a:cubicBezTo>
                    <a:pt x="68371" y="85497"/>
                    <a:pt x="68567" y="85562"/>
                    <a:pt x="68730" y="85725"/>
                  </a:cubicBezTo>
                  <a:lnTo>
                    <a:pt x="90488" y="106145"/>
                  </a:lnTo>
                  <a:cubicBezTo>
                    <a:pt x="91075" y="106700"/>
                    <a:pt x="91205" y="107548"/>
                    <a:pt x="90781" y="108265"/>
                  </a:cubicBezTo>
                  <a:cubicBezTo>
                    <a:pt x="90478" y="108796"/>
                    <a:pt x="89920" y="109092"/>
                    <a:pt x="89335" y="109092"/>
                  </a:cubicBezTo>
                  <a:cubicBezTo>
                    <a:pt x="89165" y="109092"/>
                    <a:pt x="88993" y="109067"/>
                    <a:pt x="88824" y="109016"/>
                  </a:cubicBezTo>
                  <a:lnTo>
                    <a:pt x="60249" y="100404"/>
                  </a:lnTo>
                  <a:cubicBezTo>
                    <a:pt x="60021" y="100371"/>
                    <a:pt x="59858" y="100208"/>
                    <a:pt x="59792" y="100013"/>
                  </a:cubicBezTo>
                  <a:lnTo>
                    <a:pt x="56139" y="92347"/>
                  </a:lnTo>
                  <a:cubicBezTo>
                    <a:pt x="57966" y="90781"/>
                    <a:pt x="59238" y="88596"/>
                    <a:pt x="59694" y="86182"/>
                  </a:cubicBezTo>
                  <a:lnTo>
                    <a:pt x="68143" y="85497"/>
                  </a:lnTo>
                  <a:close/>
                  <a:moveTo>
                    <a:pt x="50561" y="94924"/>
                  </a:moveTo>
                  <a:lnTo>
                    <a:pt x="52127" y="98186"/>
                  </a:lnTo>
                  <a:lnTo>
                    <a:pt x="53986" y="132959"/>
                  </a:lnTo>
                  <a:cubicBezTo>
                    <a:pt x="50528" y="133970"/>
                    <a:pt x="47103" y="135112"/>
                    <a:pt x="43776" y="136351"/>
                  </a:cubicBezTo>
                  <a:lnTo>
                    <a:pt x="45798" y="98186"/>
                  </a:lnTo>
                  <a:lnTo>
                    <a:pt x="47364" y="94924"/>
                  </a:lnTo>
                  <a:cubicBezTo>
                    <a:pt x="47919" y="95005"/>
                    <a:pt x="48441" y="95046"/>
                    <a:pt x="48963" y="95046"/>
                  </a:cubicBezTo>
                  <a:cubicBezTo>
                    <a:pt x="49484" y="95046"/>
                    <a:pt x="50006" y="95005"/>
                    <a:pt x="50561" y="94924"/>
                  </a:cubicBezTo>
                  <a:close/>
                  <a:moveTo>
                    <a:pt x="176278" y="148942"/>
                  </a:moveTo>
                  <a:lnTo>
                    <a:pt x="176278" y="155793"/>
                  </a:lnTo>
                  <a:lnTo>
                    <a:pt x="146463" y="155793"/>
                  </a:lnTo>
                  <a:lnTo>
                    <a:pt x="146463" y="148942"/>
                  </a:lnTo>
                  <a:close/>
                  <a:moveTo>
                    <a:pt x="161371" y="0"/>
                  </a:moveTo>
                  <a:cubicBezTo>
                    <a:pt x="157717" y="0"/>
                    <a:pt x="154586" y="2479"/>
                    <a:pt x="153770" y="6035"/>
                  </a:cubicBezTo>
                  <a:lnTo>
                    <a:pt x="146920" y="35099"/>
                  </a:lnTo>
                  <a:cubicBezTo>
                    <a:pt x="146496" y="36958"/>
                    <a:pt x="146855" y="38948"/>
                    <a:pt x="147964" y="40579"/>
                  </a:cubicBezTo>
                  <a:lnTo>
                    <a:pt x="152792" y="47625"/>
                  </a:lnTo>
                  <a:cubicBezTo>
                    <a:pt x="152139" y="48473"/>
                    <a:pt x="151585" y="49419"/>
                    <a:pt x="151193" y="50398"/>
                  </a:cubicBezTo>
                  <a:lnTo>
                    <a:pt x="142647" y="49745"/>
                  </a:lnTo>
                  <a:cubicBezTo>
                    <a:pt x="142459" y="49729"/>
                    <a:pt x="142272" y="49722"/>
                    <a:pt x="142085" y="49722"/>
                  </a:cubicBezTo>
                  <a:cubicBezTo>
                    <a:pt x="140352" y="49722"/>
                    <a:pt x="138661" y="50394"/>
                    <a:pt x="137395" y="51572"/>
                  </a:cubicBezTo>
                  <a:lnTo>
                    <a:pt x="115670" y="72025"/>
                  </a:lnTo>
                  <a:cubicBezTo>
                    <a:pt x="112995" y="74536"/>
                    <a:pt x="112408" y="78483"/>
                    <a:pt x="114235" y="81615"/>
                  </a:cubicBezTo>
                  <a:cubicBezTo>
                    <a:pt x="115670" y="84094"/>
                    <a:pt x="118247" y="85562"/>
                    <a:pt x="120987" y="85562"/>
                  </a:cubicBezTo>
                  <a:cubicBezTo>
                    <a:pt x="121002" y="85562"/>
                    <a:pt x="121017" y="85562"/>
                    <a:pt x="121031" y="85562"/>
                  </a:cubicBezTo>
                  <a:cubicBezTo>
                    <a:pt x="123023" y="85562"/>
                    <a:pt x="121825" y="85530"/>
                    <a:pt x="151650" y="76657"/>
                  </a:cubicBezTo>
                  <a:lnTo>
                    <a:pt x="151650" y="76657"/>
                  </a:lnTo>
                  <a:lnTo>
                    <a:pt x="148616" y="133481"/>
                  </a:lnTo>
                  <a:cubicBezTo>
                    <a:pt x="133187" y="128685"/>
                    <a:pt x="116975" y="126272"/>
                    <a:pt x="100404" y="126272"/>
                  </a:cubicBezTo>
                  <a:cubicBezTo>
                    <a:pt x="95348" y="126272"/>
                    <a:pt x="90259" y="126500"/>
                    <a:pt x="85203" y="126957"/>
                  </a:cubicBezTo>
                  <a:cubicBezTo>
                    <a:pt x="83540" y="127120"/>
                    <a:pt x="82300" y="128588"/>
                    <a:pt x="82431" y="130284"/>
                  </a:cubicBezTo>
                  <a:cubicBezTo>
                    <a:pt x="82586" y="131867"/>
                    <a:pt x="83922" y="133066"/>
                    <a:pt x="85513" y="133066"/>
                  </a:cubicBezTo>
                  <a:cubicBezTo>
                    <a:pt x="85594" y="133066"/>
                    <a:pt x="85676" y="133063"/>
                    <a:pt x="85758" y="133056"/>
                  </a:cubicBezTo>
                  <a:cubicBezTo>
                    <a:pt x="90618" y="132600"/>
                    <a:pt x="95544" y="132371"/>
                    <a:pt x="100404" y="132371"/>
                  </a:cubicBezTo>
                  <a:cubicBezTo>
                    <a:pt x="116910" y="132371"/>
                    <a:pt x="132991" y="134883"/>
                    <a:pt x="148290" y="139809"/>
                  </a:cubicBezTo>
                  <a:lnTo>
                    <a:pt x="148127" y="142810"/>
                  </a:lnTo>
                  <a:lnTo>
                    <a:pt x="145028" y="142810"/>
                  </a:lnTo>
                  <a:cubicBezTo>
                    <a:pt x="142451" y="142810"/>
                    <a:pt x="140363" y="144898"/>
                    <a:pt x="140363" y="147474"/>
                  </a:cubicBezTo>
                  <a:lnTo>
                    <a:pt x="140363" y="155793"/>
                  </a:lnTo>
                  <a:lnTo>
                    <a:pt x="18430" y="155793"/>
                  </a:lnTo>
                  <a:cubicBezTo>
                    <a:pt x="34218" y="145648"/>
                    <a:pt x="52551" y="138471"/>
                    <a:pt x="71764" y="134948"/>
                  </a:cubicBezTo>
                  <a:cubicBezTo>
                    <a:pt x="73427" y="134655"/>
                    <a:pt x="74537" y="133056"/>
                    <a:pt x="74210" y="131393"/>
                  </a:cubicBezTo>
                  <a:cubicBezTo>
                    <a:pt x="73949" y="129913"/>
                    <a:pt x="72656" y="128898"/>
                    <a:pt x="71203" y="128898"/>
                  </a:cubicBezTo>
                  <a:cubicBezTo>
                    <a:pt x="71022" y="128898"/>
                    <a:pt x="70839" y="128914"/>
                    <a:pt x="70655" y="128946"/>
                  </a:cubicBezTo>
                  <a:cubicBezTo>
                    <a:pt x="67067" y="129599"/>
                    <a:pt x="63511" y="130382"/>
                    <a:pt x="60021" y="131262"/>
                  </a:cubicBezTo>
                  <a:lnTo>
                    <a:pt x="58683" y="106341"/>
                  </a:lnTo>
                  <a:lnTo>
                    <a:pt x="58683" y="106341"/>
                  </a:lnTo>
                  <a:cubicBezTo>
                    <a:pt x="88508" y="115181"/>
                    <a:pt x="87310" y="115213"/>
                    <a:pt x="89302" y="115213"/>
                  </a:cubicBezTo>
                  <a:cubicBezTo>
                    <a:pt x="89316" y="115213"/>
                    <a:pt x="89331" y="115213"/>
                    <a:pt x="89346" y="115213"/>
                  </a:cubicBezTo>
                  <a:cubicBezTo>
                    <a:pt x="92053" y="115213"/>
                    <a:pt x="94663" y="113778"/>
                    <a:pt x="96098" y="111299"/>
                  </a:cubicBezTo>
                  <a:cubicBezTo>
                    <a:pt x="97925" y="108135"/>
                    <a:pt x="97338" y="104188"/>
                    <a:pt x="94663" y="101709"/>
                  </a:cubicBezTo>
                  <a:lnTo>
                    <a:pt x="72938" y="81256"/>
                  </a:lnTo>
                  <a:cubicBezTo>
                    <a:pt x="71653" y="80031"/>
                    <a:pt x="69930" y="79380"/>
                    <a:pt x="68170" y="79380"/>
                  </a:cubicBezTo>
                  <a:cubicBezTo>
                    <a:pt x="68009" y="79380"/>
                    <a:pt x="67848" y="79386"/>
                    <a:pt x="67686" y="79397"/>
                  </a:cubicBezTo>
                  <a:lnTo>
                    <a:pt x="59140" y="80082"/>
                  </a:lnTo>
                  <a:cubicBezTo>
                    <a:pt x="58749" y="79071"/>
                    <a:pt x="58194" y="78125"/>
                    <a:pt x="57542" y="77309"/>
                  </a:cubicBezTo>
                  <a:lnTo>
                    <a:pt x="62402" y="70231"/>
                  </a:lnTo>
                  <a:cubicBezTo>
                    <a:pt x="63478" y="68632"/>
                    <a:pt x="63837" y="66642"/>
                    <a:pt x="63413" y="64783"/>
                  </a:cubicBezTo>
                  <a:lnTo>
                    <a:pt x="56563" y="35719"/>
                  </a:lnTo>
                  <a:cubicBezTo>
                    <a:pt x="55747" y="32163"/>
                    <a:pt x="52616" y="29684"/>
                    <a:pt x="48963" y="29684"/>
                  </a:cubicBezTo>
                  <a:cubicBezTo>
                    <a:pt x="45309" y="29684"/>
                    <a:pt x="42178" y="32163"/>
                    <a:pt x="41362" y="35719"/>
                  </a:cubicBezTo>
                  <a:lnTo>
                    <a:pt x="34512" y="64783"/>
                  </a:lnTo>
                  <a:cubicBezTo>
                    <a:pt x="34088" y="66642"/>
                    <a:pt x="34447" y="68632"/>
                    <a:pt x="35556" y="70231"/>
                  </a:cubicBezTo>
                  <a:lnTo>
                    <a:pt x="40384" y="77309"/>
                  </a:lnTo>
                  <a:cubicBezTo>
                    <a:pt x="39699" y="78157"/>
                    <a:pt x="39177" y="79103"/>
                    <a:pt x="38785" y="80082"/>
                  </a:cubicBezTo>
                  <a:lnTo>
                    <a:pt x="30239" y="79397"/>
                  </a:lnTo>
                  <a:cubicBezTo>
                    <a:pt x="30078" y="79386"/>
                    <a:pt x="29916" y="79380"/>
                    <a:pt x="29755" y="79380"/>
                  </a:cubicBezTo>
                  <a:cubicBezTo>
                    <a:pt x="27995" y="79380"/>
                    <a:pt x="26272" y="80031"/>
                    <a:pt x="24987" y="81256"/>
                  </a:cubicBezTo>
                  <a:lnTo>
                    <a:pt x="3262" y="101709"/>
                  </a:lnTo>
                  <a:cubicBezTo>
                    <a:pt x="587" y="104188"/>
                    <a:pt x="0" y="108135"/>
                    <a:pt x="1827" y="111299"/>
                  </a:cubicBezTo>
                  <a:cubicBezTo>
                    <a:pt x="3264" y="113763"/>
                    <a:pt x="5852" y="115217"/>
                    <a:pt x="8606" y="115217"/>
                  </a:cubicBezTo>
                  <a:cubicBezTo>
                    <a:pt x="9352" y="115217"/>
                    <a:pt x="10111" y="115110"/>
                    <a:pt x="10863" y="114887"/>
                  </a:cubicBezTo>
                  <a:lnTo>
                    <a:pt x="39242" y="106341"/>
                  </a:lnTo>
                  <a:lnTo>
                    <a:pt x="37513" y="138863"/>
                  </a:lnTo>
                  <a:cubicBezTo>
                    <a:pt x="28249" y="142777"/>
                    <a:pt x="19442" y="147605"/>
                    <a:pt x="11384" y="153150"/>
                  </a:cubicBezTo>
                  <a:cubicBezTo>
                    <a:pt x="9623" y="154357"/>
                    <a:pt x="8905" y="156510"/>
                    <a:pt x="9525" y="158533"/>
                  </a:cubicBezTo>
                  <a:cubicBezTo>
                    <a:pt x="10145" y="160555"/>
                    <a:pt x="12004" y="161925"/>
                    <a:pt x="14092" y="161925"/>
                  </a:cubicBezTo>
                  <a:lnTo>
                    <a:pt x="177713" y="161925"/>
                  </a:lnTo>
                  <a:cubicBezTo>
                    <a:pt x="180290" y="161925"/>
                    <a:pt x="182378" y="159805"/>
                    <a:pt x="182378" y="157228"/>
                  </a:cubicBezTo>
                  <a:lnTo>
                    <a:pt x="182378" y="147474"/>
                  </a:lnTo>
                  <a:cubicBezTo>
                    <a:pt x="182378" y="144898"/>
                    <a:pt x="180290" y="142810"/>
                    <a:pt x="177713" y="142810"/>
                  </a:cubicBezTo>
                  <a:lnTo>
                    <a:pt x="174614" y="142810"/>
                  </a:lnTo>
                  <a:lnTo>
                    <a:pt x="172722" y="107417"/>
                  </a:lnTo>
                  <a:cubicBezTo>
                    <a:pt x="172628" y="105812"/>
                    <a:pt x="171289" y="104542"/>
                    <a:pt x="169672" y="104542"/>
                  </a:cubicBezTo>
                  <a:cubicBezTo>
                    <a:pt x="169613" y="104542"/>
                    <a:pt x="169553" y="104543"/>
                    <a:pt x="169493" y="104547"/>
                  </a:cubicBezTo>
                  <a:cubicBezTo>
                    <a:pt x="167829" y="104612"/>
                    <a:pt x="166525" y="106047"/>
                    <a:pt x="166622" y="107743"/>
                  </a:cubicBezTo>
                  <a:lnTo>
                    <a:pt x="168482" y="142810"/>
                  </a:lnTo>
                  <a:lnTo>
                    <a:pt x="154259" y="142810"/>
                  </a:lnTo>
                  <a:lnTo>
                    <a:pt x="158206" y="68502"/>
                  </a:lnTo>
                  <a:lnTo>
                    <a:pt x="159772" y="65240"/>
                  </a:lnTo>
                  <a:cubicBezTo>
                    <a:pt x="160310" y="65321"/>
                    <a:pt x="160841" y="65362"/>
                    <a:pt x="161371" y="65362"/>
                  </a:cubicBezTo>
                  <a:cubicBezTo>
                    <a:pt x="161901" y="65362"/>
                    <a:pt x="162431" y="65321"/>
                    <a:pt x="162969" y="65240"/>
                  </a:cubicBezTo>
                  <a:lnTo>
                    <a:pt x="164535" y="68502"/>
                  </a:lnTo>
                  <a:lnTo>
                    <a:pt x="165872" y="93489"/>
                  </a:lnTo>
                  <a:cubicBezTo>
                    <a:pt x="165937" y="95120"/>
                    <a:pt x="167307" y="96392"/>
                    <a:pt x="168906" y="96392"/>
                  </a:cubicBezTo>
                  <a:lnTo>
                    <a:pt x="169069" y="96392"/>
                  </a:lnTo>
                  <a:cubicBezTo>
                    <a:pt x="170765" y="96294"/>
                    <a:pt x="172070" y="94859"/>
                    <a:pt x="171972" y="93162"/>
                  </a:cubicBezTo>
                  <a:lnTo>
                    <a:pt x="171091" y="76657"/>
                  </a:lnTo>
                  <a:lnTo>
                    <a:pt x="171091" y="76657"/>
                  </a:lnTo>
                  <a:cubicBezTo>
                    <a:pt x="200884" y="85530"/>
                    <a:pt x="199685" y="85562"/>
                    <a:pt x="201709" y="85562"/>
                  </a:cubicBezTo>
                  <a:cubicBezTo>
                    <a:pt x="201724" y="85562"/>
                    <a:pt x="201739" y="85562"/>
                    <a:pt x="201754" y="85562"/>
                  </a:cubicBezTo>
                  <a:cubicBezTo>
                    <a:pt x="204494" y="85562"/>
                    <a:pt x="207071" y="84094"/>
                    <a:pt x="208506" y="81615"/>
                  </a:cubicBezTo>
                  <a:cubicBezTo>
                    <a:pt x="210333" y="78483"/>
                    <a:pt x="209746" y="74504"/>
                    <a:pt x="207071" y="72025"/>
                  </a:cubicBezTo>
                  <a:lnTo>
                    <a:pt x="185346" y="51572"/>
                  </a:lnTo>
                  <a:cubicBezTo>
                    <a:pt x="184051" y="50394"/>
                    <a:pt x="182383" y="49722"/>
                    <a:pt x="180656" y="49722"/>
                  </a:cubicBezTo>
                  <a:cubicBezTo>
                    <a:pt x="180469" y="49722"/>
                    <a:pt x="180282" y="49729"/>
                    <a:pt x="180094" y="49745"/>
                  </a:cubicBezTo>
                  <a:lnTo>
                    <a:pt x="171548" y="50398"/>
                  </a:lnTo>
                  <a:cubicBezTo>
                    <a:pt x="171157" y="49387"/>
                    <a:pt x="170602" y="48473"/>
                    <a:pt x="169950" y="47625"/>
                  </a:cubicBezTo>
                  <a:lnTo>
                    <a:pt x="174810" y="40547"/>
                  </a:lnTo>
                  <a:cubicBezTo>
                    <a:pt x="175886" y="38948"/>
                    <a:pt x="176245" y="36958"/>
                    <a:pt x="175821" y="35099"/>
                  </a:cubicBezTo>
                  <a:lnTo>
                    <a:pt x="168971" y="6035"/>
                  </a:lnTo>
                  <a:cubicBezTo>
                    <a:pt x="168156" y="2479"/>
                    <a:pt x="165024" y="0"/>
                    <a:pt x="161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67" name="Google Shape;1167;p35"/>
            <p:cNvSpPr/>
            <p:nvPr/>
          </p:nvSpPr>
          <p:spPr>
            <a:xfrm>
              <a:off x="3204075" y="936175"/>
              <a:ext cx="996550" cy="530925"/>
            </a:xfrm>
            <a:custGeom>
              <a:avLst/>
              <a:gdLst/>
              <a:ahLst/>
              <a:cxnLst/>
              <a:rect l="l" t="t" r="r" b="b"/>
              <a:pathLst>
                <a:path w="39862" h="21237" extrusionOk="0">
                  <a:moveTo>
                    <a:pt x="10635" y="1"/>
                  </a:moveTo>
                  <a:cubicBezTo>
                    <a:pt x="4763" y="1"/>
                    <a:pt x="0" y="4763"/>
                    <a:pt x="0" y="10602"/>
                  </a:cubicBezTo>
                  <a:cubicBezTo>
                    <a:pt x="0" y="16474"/>
                    <a:pt x="4763" y="21236"/>
                    <a:pt x="10635" y="21236"/>
                  </a:cubicBezTo>
                  <a:lnTo>
                    <a:pt x="36828" y="21236"/>
                  </a:lnTo>
                  <a:cubicBezTo>
                    <a:pt x="38492" y="21236"/>
                    <a:pt x="39862" y="19866"/>
                    <a:pt x="39862" y="18170"/>
                  </a:cubicBezTo>
                  <a:cubicBezTo>
                    <a:pt x="39862" y="16474"/>
                    <a:pt x="38492" y="15104"/>
                    <a:pt x="36828" y="15104"/>
                  </a:cubicBezTo>
                  <a:lnTo>
                    <a:pt x="10635" y="15104"/>
                  </a:lnTo>
                  <a:cubicBezTo>
                    <a:pt x="8155" y="15104"/>
                    <a:pt x="6133" y="13081"/>
                    <a:pt x="6133" y="10602"/>
                  </a:cubicBezTo>
                  <a:cubicBezTo>
                    <a:pt x="6133" y="8123"/>
                    <a:pt x="8155" y="6101"/>
                    <a:pt x="10635" y="6101"/>
                  </a:cubicBezTo>
                  <a:cubicBezTo>
                    <a:pt x="12102" y="6101"/>
                    <a:pt x="13505" y="6851"/>
                    <a:pt x="14353" y="8058"/>
                  </a:cubicBezTo>
                  <a:cubicBezTo>
                    <a:pt x="14943" y="8932"/>
                    <a:pt x="15900" y="9401"/>
                    <a:pt x="16877" y="9401"/>
                  </a:cubicBezTo>
                  <a:cubicBezTo>
                    <a:pt x="17468" y="9401"/>
                    <a:pt x="18065" y="9230"/>
                    <a:pt x="18594" y="8873"/>
                  </a:cubicBezTo>
                  <a:cubicBezTo>
                    <a:pt x="19996" y="7895"/>
                    <a:pt x="20355" y="6003"/>
                    <a:pt x="19377" y="4600"/>
                  </a:cubicBezTo>
                  <a:cubicBezTo>
                    <a:pt x="17419" y="1729"/>
                    <a:pt x="14125" y="1"/>
                    <a:pt x="10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68" name="Google Shape;1168;p35"/>
            <p:cNvSpPr/>
            <p:nvPr/>
          </p:nvSpPr>
          <p:spPr>
            <a:xfrm>
              <a:off x="3588175" y="1597550"/>
              <a:ext cx="807375" cy="152525"/>
            </a:xfrm>
            <a:custGeom>
              <a:avLst/>
              <a:gdLst/>
              <a:ahLst/>
              <a:cxnLst/>
              <a:rect l="l" t="t" r="r" b="b"/>
              <a:pathLst>
                <a:path w="32295" h="6101" extrusionOk="0">
                  <a:moveTo>
                    <a:pt x="3034" y="0"/>
                  </a:moveTo>
                  <a:cubicBezTo>
                    <a:pt x="1370" y="0"/>
                    <a:pt x="0" y="1370"/>
                    <a:pt x="0" y="3067"/>
                  </a:cubicBezTo>
                  <a:cubicBezTo>
                    <a:pt x="0" y="4730"/>
                    <a:pt x="1370" y="6100"/>
                    <a:pt x="3034" y="6100"/>
                  </a:cubicBezTo>
                  <a:lnTo>
                    <a:pt x="29228" y="6100"/>
                  </a:lnTo>
                  <a:cubicBezTo>
                    <a:pt x="30924" y="6100"/>
                    <a:pt x="32294" y="4730"/>
                    <a:pt x="32294" y="3067"/>
                  </a:cubicBezTo>
                  <a:cubicBezTo>
                    <a:pt x="32294" y="1370"/>
                    <a:pt x="30924" y="0"/>
                    <a:pt x="292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69" name="Google Shape;1169;p35"/>
            <p:cNvSpPr/>
            <p:nvPr/>
          </p:nvSpPr>
          <p:spPr>
            <a:xfrm>
              <a:off x="3381850" y="1880525"/>
              <a:ext cx="807375" cy="153325"/>
            </a:xfrm>
            <a:custGeom>
              <a:avLst/>
              <a:gdLst/>
              <a:ahLst/>
              <a:cxnLst/>
              <a:rect l="l" t="t" r="r" b="b"/>
              <a:pathLst>
                <a:path w="32295" h="6133" extrusionOk="0">
                  <a:moveTo>
                    <a:pt x="3067" y="0"/>
                  </a:moveTo>
                  <a:cubicBezTo>
                    <a:pt x="1371" y="0"/>
                    <a:pt x="1" y="1370"/>
                    <a:pt x="1" y="3067"/>
                  </a:cubicBezTo>
                  <a:cubicBezTo>
                    <a:pt x="1" y="4763"/>
                    <a:pt x="1371" y="6133"/>
                    <a:pt x="3067" y="6133"/>
                  </a:cubicBezTo>
                  <a:lnTo>
                    <a:pt x="29261" y="6133"/>
                  </a:lnTo>
                  <a:cubicBezTo>
                    <a:pt x="30924" y="6133"/>
                    <a:pt x="32294" y="4763"/>
                    <a:pt x="32294" y="3067"/>
                  </a:cubicBezTo>
                  <a:cubicBezTo>
                    <a:pt x="32294" y="1370"/>
                    <a:pt x="30924" y="0"/>
                    <a:pt x="29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170" name="Google Shape;1170;p35"/>
          <p:cNvSpPr/>
          <p:nvPr/>
        </p:nvSpPr>
        <p:spPr>
          <a:xfrm rot="10800000">
            <a:off x="4684436" y="2684682"/>
            <a:ext cx="327779" cy="272495"/>
          </a:xfrm>
          <a:custGeom>
            <a:avLst/>
            <a:gdLst/>
            <a:ahLst/>
            <a:cxnLst/>
            <a:rect l="l" t="t" r="r" b="b"/>
            <a:pathLst>
              <a:path w="179359" h="149108" extrusionOk="0">
                <a:moveTo>
                  <a:pt x="90668" y="1"/>
                </a:moveTo>
                <a:cubicBezTo>
                  <a:pt x="59095" y="1"/>
                  <a:pt x="36219" y="21173"/>
                  <a:pt x="26149" y="39718"/>
                </a:cubicBezTo>
                <a:cubicBezTo>
                  <a:pt x="1" y="87844"/>
                  <a:pt x="41410" y="149108"/>
                  <a:pt x="92859" y="149108"/>
                </a:cubicBezTo>
                <a:cubicBezTo>
                  <a:pt x="93260" y="149108"/>
                  <a:pt x="93662" y="149104"/>
                  <a:pt x="94064" y="149096"/>
                </a:cubicBezTo>
                <a:cubicBezTo>
                  <a:pt x="146034" y="148129"/>
                  <a:pt x="170152" y="115239"/>
                  <a:pt x="174755" y="75644"/>
                </a:cubicBezTo>
                <a:cubicBezTo>
                  <a:pt x="179358" y="36049"/>
                  <a:pt x="151338" y="13266"/>
                  <a:pt x="109842" y="2525"/>
                </a:cubicBezTo>
                <a:cubicBezTo>
                  <a:pt x="103148" y="785"/>
                  <a:pt x="96747" y="1"/>
                  <a:pt x="9066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5" name="Google Shape;1175;p36"/>
          <p:cNvCxnSpPr/>
          <p:nvPr/>
        </p:nvCxnSpPr>
        <p:spPr>
          <a:xfrm>
            <a:off x="5018775" y="1578325"/>
            <a:ext cx="2070300" cy="756300"/>
          </a:xfrm>
          <a:prstGeom prst="bentConnector3">
            <a:avLst>
              <a:gd name="adj1" fmla="val 100000"/>
            </a:avLst>
          </a:prstGeom>
          <a:noFill/>
          <a:ln w="19050" cap="flat" cmpd="sng">
            <a:solidFill>
              <a:schemeClr val="accent6"/>
            </a:solidFill>
            <a:prstDash val="dot"/>
            <a:round/>
            <a:headEnd type="none" w="med" len="med"/>
            <a:tailEnd type="oval" w="med" len="med"/>
          </a:ln>
        </p:spPr>
      </p:cxnSp>
      <p:sp>
        <p:nvSpPr>
          <p:cNvPr id="1176" name="Google Shape;1176;p36"/>
          <p:cNvSpPr/>
          <p:nvPr/>
        </p:nvSpPr>
        <p:spPr>
          <a:xfrm>
            <a:off x="3965001" y="3582754"/>
            <a:ext cx="1120994" cy="931925"/>
          </a:xfrm>
          <a:custGeom>
            <a:avLst/>
            <a:gdLst/>
            <a:ahLst/>
            <a:cxnLst/>
            <a:rect l="l" t="t" r="r" b="b"/>
            <a:pathLst>
              <a:path w="179359" h="149108" extrusionOk="0">
                <a:moveTo>
                  <a:pt x="90668" y="1"/>
                </a:moveTo>
                <a:cubicBezTo>
                  <a:pt x="59095" y="1"/>
                  <a:pt x="36219" y="21173"/>
                  <a:pt x="26149" y="39718"/>
                </a:cubicBezTo>
                <a:cubicBezTo>
                  <a:pt x="1" y="87844"/>
                  <a:pt x="41410" y="149108"/>
                  <a:pt x="92859" y="149108"/>
                </a:cubicBezTo>
                <a:cubicBezTo>
                  <a:pt x="93260" y="149108"/>
                  <a:pt x="93662" y="149104"/>
                  <a:pt x="94064" y="149096"/>
                </a:cubicBezTo>
                <a:cubicBezTo>
                  <a:pt x="146034" y="148129"/>
                  <a:pt x="170152" y="115239"/>
                  <a:pt x="174755" y="75644"/>
                </a:cubicBezTo>
                <a:cubicBezTo>
                  <a:pt x="179358" y="36049"/>
                  <a:pt x="151338" y="13266"/>
                  <a:pt x="109842" y="2525"/>
                </a:cubicBezTo>
                <a:cubicBezTo>
                  <a:pt x="103148" y="785"/>
                  <a:pt x="96747" y="1"/>
                  <a:pt x="9066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7" name="Google Shape;1177;p36"/>
          <p:cNvSpPr/>
          <p:nvPr/>
        </p:nvSpPr>
        <p:spPr>
          <a:xfrm>
            <a:off x="6499164" y="2373167"/>
            <a:ext cx="1120994" cy="931925"/>
          </a:xfrm>
          <a:custGeom>
            <a:avLst/>
            <a:gdLst/>
            <a:ahLst/>
            <a:cxnLst/>
            <a:rect l="l" t="t" r="r" b="b"/>
            <a:pathLst>
              <a:path w="179359" h="149108" extrusionOk="0">
                <a:moveTo>
                  <a:pt x="90668" y="1"/>
                </a:moveTo>
                <a:cubicBezTo>
                  <a:pt x="59095" y="1"/>
                  <a:pt x="36219" y="21173"/>
                  <a:pt x="26149" y="39718"/>
                </a:cubicBezTo>
                <a:cubicBezTo>
                  <a:pt x="1" y="87844"/>
                  <a:pt x="41410" y="149108"/>
                  <a:pt x="92859" y="149108"/>
                </a:cubicBezTo>
                <a:cubicBezTo>
                  <a:pt x="93260" y="149108"/>
                  <a:pt x="93662" y="149104"/>
                  <a:pt x="94064" y="149096"/>
                </a:cubicBezTo>
                <a:cubicBezTo>
                  <a:pt x="146034" y="148129"/>
                  <a:pt x="170152" y="115239"/>
                  <a:pt x="174755" y="75644"/>
                </a:cubicBezTo>
                <a:cubicBezTo>
                  <a:pt x="179358" y="36049"/>
                  <a:pt x="151338" y="13266"/>
                  <a:pt x="109842" y="2525"/>
                </a:cubicBezTo>
                <a:cubicBezTo>
                  <a:pt x="103148" y="785"/>
                  <a:pt x="96747" y="1"/>
                  <a:pt x="9066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36"/>
          <p:cNvSpPr/>
          <p:nvPr/>
        </p:nvSpPr>
        <p:spPr>
          <a:xfrm>
            <a:off x="1532839" y="2373167"/>
            <a:ext cx="1120994" cy="931925"/>
          </a:xfrm>
          <a:custGeom>
            <a:avLst/>
            <a:gdLst/>
            <a:ahLst/>
            <a:cxnLst/>
            <a:rect l="l" t="t" r="r" b="b"/>
            <a:pathLst>
              <a:path w="179359" h="149108" extrusionOk="0">
                <a:moveTo>
                  <a:pt x="90668" y="1"/>
                </a:moveTo>
                <a:cubicBezTo>
                  <a:pt x="59095" y="1"/>
                  <a:pt x="36219" y="21173"/>
                  <a:pt x="26149" y="39718"/>
                </a:cubicBezTo>
                <a:cubicBezTo>
                  <a:pt x="1" y="87844"/>
                  <a:pt x="41410" y="149108"/>
                  <a:pt x="92859" y="149108"/>
                </a:cubicBezTo>
                <a:cubicBezTo>
                  <a:pt x="93260" y="149108"/>
                  <a:pt x="93662" y="149104"/>
                  <a:pt x="94064" y="149096"/>
                </a:cubicBezTo>
                <a:cubicBezTo>
                  <a:pt x="146034" y="148129"/>
                  <a:pt x="170152" y="115239"/>
                  <a:pt x="174755" y="75644"/>
                </a:cubicBezTo>
                <a:cubicBezTo>
                  <a:pt x="179358" y="36049"/>
                  <a:pt x="151338" y="13266"/>
                  <a:pt x="109842" y="2525"/>
                </a:cubicBezTo>
                <a:cubicBezTo>
                  <a:pt x="103148" y="785"/>
                  <a:pt x="96747" y="1"/>
                  <a:pt x="9066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9" name="Google Shape;1179;p36"/>
          <p:cNvSpPr/>
          <p:nvPr/>
        </p:nvSpPr>
        <p:spPr>
          <a:xfrm>
            <a:off x="3965001" y="1163592"/>
            <a:ext cx="1120994" cy="931925"/>
          </a:xfrm>
          <a:custGeom>
            <a:avLst/>
            <a:gdLst/>
            <a:ahLst/>
            <a:cxnLst/>
            <a:rect l="l" t="t" r="r" b="b"/>
            <a:pathLst>
              <a:path w="179359" h="149108" extrusionOk="0">
                <a:moveTo>
                  <a:pt x="90668" y="1"/>
                </a:moveTo>
                <a:cubicBezTo>
                  <a:pt x="59095" y="1"/>
                  <a:pt x="36219" y="21173"/>
                  <a:pt x="26149" y="39718"/>
                </a:cubicBezTo>
                <a:cubicBezTo>
                  <a:pt x="1" y="87844"/>
                  <a:pt x="41410" y="149108"/>
                  <a:pt x="92859" y="149108"/>
                </a:cubicBezTo>
                <a:cubicBezTo>
                  <a:pt x="93260" y="149108"/>
                  <a:pt x="93662" y="149104"/>
                  <a:pt x="94064" y="149096"/>
                </a:cubicBezTo>
                <a:cubicBezTo>
                  <a:pt x="146034" y="148129"/>
                  <a:pt x="170152" y="115239"/>
                  <a:pt x="174755" y="75644"/>
                </a:cubicBezTo>
                <a:cubicBezTo>
                  <a:pt x="179358" y="36049"/>
                  <a:pt x="151338" y="13266"/>
                  <a:pt x="109842" y="2525"/>
                </a:cubicBezTo>
                <a:cubicBezTo>
                  <a:pt x="103148" y="785"/>
                  <a:pt x="96747" y="1"/>
                  <a:pt x="9066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p3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6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Renewable Energy Infographics</a:t>
            </a:r>
            <a:endParaRPr/>
          </a:p>
        </p:txBody>
      </p:sp>
      <p:grpSp>
        <p:nvGrpSpPr>
          <p:cNvPr id="1181" name="Google Shape;1181;p36"/>
          <p:cNvGrpSpPr/>
          <p:nvPr/>
        </p:nvGrpSpPr>
        <p:grpSpPr>
          <a:xfrm>
            <a:off x="4310515" y="1368078"/>
            <a:ext cx="522964" cy="522964"/>
            <a:chOff x="1190625" y="238125"/>
            <a:chExt cx="5219200" cy="5219200"/>
          </a:xfrm>
        </p:grpSpPr>
        <p:sp>
          <p:nvSpPr>
            <p:cNvPr id="1182" name="Google Shape;1182;p36"/>
            <p:cNvSpPr/>
            <p:nvPr/>
          </p:nvSpPr>
          <p:spPr>
            <a:xfrm>
              <a:off x="1958000" y="3827125"/>
              <a:ext cx="872600" cy="852825"/>
            </a:xfrm>
            <a:custGeom>
              <a:avLst/>
              <a:gdLst/>
              <a:ahLst/>
              <a:cxnLst/>
              <a:rect l="l" t="t" r="r" b="b"/>
              <a:pathLst>
                <a:path w="34904" h="34113" extrusionOk="0">
                  <a:moveTo>
                    <a:pt x="30451" y="0"/>
                  </a:moveTo>
                  <a:cubicBezTo>
                    <a:pt x="29407" y="0"/>
                    <a:pt x="28363" y="391"/>
                    <a:pt x="27564" y="1174"/>
                  </a:cubicBezTo>
                  <a:lnTo>
                    <a:pt x="1599" y="27140"/>
                  </a:lnTo>
                  <a:cubicBezTo>
                    <a:pt x="0" y="28738"/>
                    <a:pt x="0" y="31315"/>
                    <a:pt x="1599" y="32913"/>
                  </a:cubicBezTo>
                  <a:cubicBezTo>
                    <a:pt x="2398" y="33713"/>
                    <a:pt x="3442" y="34112"/>
                    <a:pt x="4486" y="34112"/>
                  </a:cubicBezTo>
                  <a:cubicBezTo>
                    <a:pt x="5529" y="34112"/>
                    <a:pt x="6573" y="33713"/>
                    <a:pt x="7372" y="32913"/>
                  </a:cubicBezTo>
                  <a:lnTo>
                    <a:pt x="33338" y="6948"/>
                  </a:lnTo>
                  <a:cubicBezTo>
                    <a:pt x="34904" y="5350"/>
                    <a:pt x="34904" y="2773"/>
                    <a:pt x="33338" y="1174"/>
                  </a:cubicBezTo>
                  <a:cubicBezTo>
                    <a:pt x="32539" y="391"/>
                    <a:pt x="31495" y="0"/>
                    <a:pt x="304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83" name="Google Shape;1183;p36"/>
            <p:cNvSpPr/>
            <p:nvPr/>
          </p:nvSpPr>
          <p:spPr>
            <a:xfrm>
              <a:off x="4769825" y="1015475"/>
              <a:ext cx="872600" cy="852850"/>
            </a:xfrm>
            <a:custGeom>
              <a:avLst/>
              <a:gdLst/>
              <a:ahLst/>
              <a:cxnLst/>
              <a:rect l="l" t="t" r="r" b="b"/>
              <a:pathLst>
                <a:path w="34904" h="34114" extrusionOk="0">
                  <a:moveTo>
                    <a:pt x="30419" y="1"/>
                  </a:moveTo>
                  <a:cubicBezTo>
                    <a:pt x="29375" y="1"/>
                    <a:pt x="28331" y="400"/>
                    <a:pt x="27532" y="1200"/>
                  </a:cubicBezTo>
                  <a:lnTo>
                    <a:pt x="1566" y="27165"/>
                  </a:lnTo>
                  <a:cubicBezTo>
                    <a:pt x="1" y="28763"/>
                    <a:pt x="1" y="31340"/>
                    <a:pt x="1566" y="32939"/>
                  </a:cubicBezTo>
                  <a:cubicBezTo>
                    <a:pt x="2366" y="33722"/>
                    <a:pt x="3409" y="34113"/>
                    <a:pt x="4453" y="34113"/>
                  </a:cubicBezTo>
                  <a:cubicBezTo>
                    <a:pt x="5497" y="34113"/>
                    <a:pt x="6541" y="33722"/>
                    <a:pt x="7340" y="32939"/>
                  </a:cubicBezTo>
                  <a:lnTo>
                    <a:pt x="33305" y="6973"/>
                  </a:lnTo>
                  <a:cubicBezTo>
                    <a:pt x="34904" y="5375"/>
                    <a:pt x="34904" y="2798"/>
                    <a:pt x="33305" y="1200"/>
                  </a:cubicBezTo>
                  <a:cubicBezTo>
                    <a:pt x="32506" y="400"/>
                    <a:pt x="31462" y="1"/>
                    <a:pt x="30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84" name="Google Shape;1184;p36"/>
            <p:cNvSpPr/>
            <p:nvPr/>
          </p:nvSpPr>
          <p:spPr>
            <a:xfrm>
              <a:off x="1958000" y="1015475"/>
              <a:ext cx="872600" cy="852850"/>
            </a:xfrm>
            <a:custGeom>
              <a:avLst/>
              <a:gdLst/>
              <a:ahLst/>
              <a:cxnLst/>
              <a:rect l="l" t="t" r="r" b="b"/>
              <a:pathLst>
                <a:path w="34904" h="34114" extrusionOk="0">
                  <a:moveTo>
                    <a:pt x="4486" y="1"/>
                  </a:moveTo>
                  <a:cubicBezTo>
                    <a:pt x="3442" y="1"/>
                    <a:pt x="2398" y="400"/>
                    <a:pt x="1599" y="1200"/>
                  </a:cubicBezTo>
                  <a:cubicBezTo>
                    <a:pt x="0" y="2798"/>
                    <a:pt x="0" y="5375"/>
                    <a:pt x="1599" y="6973"/>
                  </a:cubicBezTo>
                  <a:lnTo>
                    <a:pt x="27564" y="32939"/>
                  </a:lnTo>
                  <a:cubicBezTo>
                    <a:pt x="28363" y="33722"/>
                    <a:pt x="29407" y="34113"/>
                    <a:pt x="30451" y="34113"/>
                  </a:cubicBezTo>
                  <a:cubicBezTo>
                    <a:pt x="31495" y="34113"/>
                    <a:pt x="32539" y="33722"/>
                    <a:pt x="33338" y="32939"/>
                  </a:cubicBezTo>
                  <a:cubicBezTo>
                    <a:pt x="34904" y="31340"/>
                    <a:pt x="34904" y="28763"/>
                    <a:pt x="33338" y="27165"/>
                  </a:cubicBezTo>
                  <a:lnTo>
                    <a:pt x="7372" y="1200"/>
                  </a:lnTo>
                  <a:cubicBezTo>
                    <a:pt x="6573" y="400"/>
                    <a:pt x="5529" y="1"/>
                    <a:pt x="44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85" name="Google Shape;1185;p36"/>
            <p:cNvSpPr/>
            <p:nvPr/>
          </p:nvSpPr>
          <p:spPr>
            <a:xfrm>
              <a:off x="4769825" y="3827125"/>
              <a:ext cx="872600" cy="852825"/>
            </a:xfrm>
            <a:custGeom>
              <a:avLst/>
              <a:gdLst/>
              <a:ahLst/>
              <a:cxnLst/>
              <a:rect l="l" t="t" r="r" b="b"/>
              <a:pathLst>
                <a:path w="34904" h="34113" extrusionOk="0">
                  <a:moveTo>
                    <a:pt x="4453" y="0"/>
                  </a:moveTo>
                  <a:cubicBezTo>
                    <a:pt x="3409" y="0"/>
                    <a:pt x="2366" y="391"/>
                    <a:pt x="1566" y="1174"/>
                  </a:cubicBezTo>
                  <a:cubicBezTo>
                    <a:pt x="1" y="2773"/>
                    <a:pt x="1" y="5350"/>
                    <a:pt x="1566" y="6948"/>
                  </a:cubicBezTo>
                  <a:lnTo>
                    <a:pt x="27532" y="32913"/>
                  </a:lnTo>
                  <a:cubicBezTo>
                    <a:pt x="28331" y="33713"/>
                    <a:pt x="29375" y="34112"/>
                    <a:pt x="30419" y="34112"/>
                  </a:cubicBezTo>
                  <a:cubicBezTo>
                    <a:pt x="31462" y="34112"/>
                    <a:pt x="32506" y="33713"/>
                    <a:pt x="33305" y="32913"/>
                  </a:cubicBezTo>
                  <a:cubicBezTo>
                    <a:pt x="34904" y="31315"/>
                    <a:pt x="34904" y="28738"/>
                    <a:pt x="33305" y="27140"/>
                  </a:cubicBezTo>
                  <a:lnTo>
                    <a:pt x="7340" y="1174"/>
                  </a:lnTo>
                  <a:cubicBezTo>
                    <a:pt x="6541" y="391"/>
                    <a:pt x="5497" y="0"/>
                    <a:pt x="4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86" name="Google Shape;1186;p36"/>
            <p:cNvSpPr/>
            <p:nvPr/>
          </p:nvSpPr>
          <p:spPr>
            <a:xfrm>
              <a:off x="4269925" y="4158375"/>
              <a:ext cx="464850" cy="769050"/>
            </a:xfrm>
            <a:custGeom>
              <a:avLst/>
              <a:gdLst/>
              <a:ahLst/>
              <a:cxnLst/>
              <a:rect l="l" t="t" r="r" b="b"/>
              <a:pathLst>
                <a:path w="18594" h="30762" extrusionOk="0">
                  <a:moveTo>
                    <a:pt x="4622" y="1"/>
                  </a:moveTo>
                  <a:cubicBezTo>
                    <a:pt x="4101" y="1"/>
                    <a:pt x="3573" y="103"/>
                    <a:pt x="3067" y="320"/>
                  </a:cubicBezTo>
                  <a:cubicBezTo>
                    <a:pt x="979" y="1168"/>
                    <a:pt x="1" y="3549"/>
                    <a:pt x="849" y="5637"/>
                  </a:cubicBezTo>
                  <a:lnTo>
                    <a:pt x="10211" y="28242"/>
                  </a:lnTo>
                  <a:cubicBezTo>
                    <a:pt x="10855" y="29803"/>
                    <a:pt x="12382" y="30761"/>
                    <a:pt x="13994" y="30761"/>
                  </a:cubicBezTo>
                  <a:cubicBezTo>
                    <a:pt x="14505" y="30761"/>
                    <a:pt x="15025" y="30665"/>
                    <a:pt x="15528" y="30461"/>
                  </a:cubicBezTo>
                  <a:cubicBezTo>
                    <a:pt x="17615" y="29580"/>
                    <a:pt x="18594" y="27199"/>
                    <a:pt x="17746" y="25111"/>
                  </a:cubicBezTo>
                  <a:lnTo>
                    <a:pt x="8384" y="2505"/>
                  </a:lnTo>
                  <a:cubicBezTo>
                    <a:pt x="7745" y="957"/>
                    <a:pt x="6216" y="1"/>
                    <a:pt x="4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87" name="Google Shape;1187;p36"/>
            <p:cNvSpPr/>
            <p:nvPr/>
          </p:nvSpPr>
          <p:spPr>
            <a:xfrm>
              <a:off x="2865650" y="767900"/>
              <a:ext cx="464850" cy="769150"/>
            </a:xfrm>
            <a:custGeom>
              <a:avLst/>
              <a:gdLst/>
              <a:ahLst/>
              <a:cxnLst/>
              <a:rect l="l" t="t" r="r" b="b"/>
              <a:pathLst>
                <a:path w="18594" h="30766" extrusionOk="0">
                  <a:moveTo>
                    <a:pt x="4606" y="1"/>
                  </a:moveTo>
                  <a:cubicBezTo>
                    <a:pt x="4090" y="1"/>
                    <a:pt x="3568" y="99"/>
                    <a:pt x="3066" y="305"/>
                  </a:cubicBezTo>
                  <a:cubicBezTo>
                    <a:pt x="979" y="1186"/>
                    <a:pt x="0" y="3567"/>
                    <a:pt x="848" y="5655"/>
                  </a:cubicBezTo>
                  <a:lnTo>
                    <a:pt x="10210" y="28261"/>
                  </a:lnTo>
                  <a:cubicBezTo>
                    <a:pt x="10849" y="29809"/>
                    <a:pt x="12359" y="30765"/>
                    <a:pt x="13958" y="30765"/>
                  </a:cubicBezTo>
                  <a:cubicBezTo>
                    <a:pt x="14481" y="30765"/>
                    <a:pt x="15013" y="30663"/>
                    <a:pt x="15527" y="30446"/>
                  </a:cubicBezTo>
                  <a:cubicBezTo>
                    <a:pt x="17615" y="29598"/>
                    <a:pt x="18594" y="27217"/>
                    <a:pt x="17745" y="25129"/>
                  </a:cubicBezTo>
                  <a:lnTo>
                    <a:pt x="8384" y="2524"/>
                  </a:lnTo>
                  <a:cubicBezTo>
                    <a:pt x="7742" y="945"/>
                    <a:pt x="6206" y="1"/>
                    <a:pt x="46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88" name="Google Shape;1188;p36"/>
            <p:cNvSpPr/>
            <p:nvPr/>
          </p:nvSpPr>
          <p:spPr>
            <a:xfrm>
              <a:off x="1706825" y="3331000"/>
              <a:ext cx="796750" cy="438050"/>
            </a:xfrm>
            <a:custGeom>
              <a:avLst/>
              <a:gdLst/>
              <a:ahLst/>
              <a:cxnLst/>
              <a:rect l="l" t="t" r="r" b="b"/>
              <a:pathLst>
                <a:path w="31870" h="17522" extrusionOk="0">
                  <a:moveTo>
                    <a:pt x="27225" y="1"/>
                  </a:moveTo>
                  <a:cubicBezTo>
                    <a:pt x="26708" y="1"/>
                    <a:pt x="26181" y="99"/>
                    <a:pt x="25672" y="306"/>
                  </a:cubicBezTo>
                  <a:lnTo>
                    <a:pt x="3067" y="9668"/>
                  </a:lnTo>
                  <a:cubicBezTo>
                    <a:pt x="979" y="10516"/>
                    <a:pt x="0" y="12930"/>
                    <a:pt x="848" y="14985"/>
                  </a:cubicBezTo>
                  <a:cubicBezTo>
                    <a:pt x="1513" y="16559"/>
                    <a:pt x="3031" y="17521"/>
                    <a:pt x="4632" y="17521"/>
                  </a:cubicBezTo>
                  <a:cubicBezTo>
                    <a:pt x="5154" y="17521"/>
                    <a:pt x="5685" y="17419"/>
                    <a:pt x="6198" y="17203"/>
                  </a:cubicBezTo>
                  <a:lnTo>
                    <a:pt x="28804" y="7841"/>
                  </a:lnTo>
                  <a:cubicBezTo>
                    <a:pt x="30859" y="6993"/>
                    <a:pt x="31870" y="4579"/>
                    <a:pt x="30989" y="2524"/>
                  </a:cubicBezTo>
                  <a:cubicBezTo>
                    <a:pt x="30348" y="945"/>
                    <a:pt x="28830" y="1"/>
                    <a:pt x="27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89" name="Google Shape;1189;p36"/>
            <p:cNvSpPr/>
            <p:nvPr/>
          </p:nvSpPr>
          <p:spPr>
            <a:xfrm>
              <a:off x="5096850" y="1926725"/>
              <a:ext cx="796750" cy="438050"/>
            </a:xfrm>
            <a:custGeom>
              <a:avLst/>
              <a:gdLst/>
              <a:ahLst/>
              <a:cxnLst/>
              <a:rect l="l" t="t" r="r" b="b"/>
              <a:pathLst>
                <a:path w="31870" h="17522" extrusionOk="0">
                  <a:moveTo>
                    <a:pt x="27225" y="0"/>
                  </a:moveTo>
                  <a:cubicBezTo>
                    <a:pt x="26707" y="0"/>
                    <a:pt x="26181" y="99"/>
                    <a:pt x="25672" y="305"/>
                  </a:cubicBezTo>
                  <a:lnTo>
                    <a:pt x="3066" y="9667"/>
                  </a:lnTo>
                  <a:cubicBezTo>
                    <a:pt x="1011" y="10515"/>
                    <a:pt x="0" y="12929"/>
                    <a:pt x="881" y="14984"/>
                  </a:cubicBezTo>
                  <a:cubicBezTo>
                    <a:pt x="1521" y="16559"/>
                    <a:pt x="3032" y="17521"/>
                    <a:pt x="4633" y="17521"/>
                  </a:cubicBezTo>
                  <a:cubicBezTo>
                    <a:pt x="5154" y="17521"/>
                    <a:pt x="5685" y="17419"/>
                    <a:pt x="6198" y="17202"/>
                  </a:cubicBezTo>
                  <a:lnTo>
                    <a:pt x="28803" y="7841"/>
                  </a:lnTo>
                  <a:cubicBezTo>
                    <a:pt x="30891" y="6992"/>
                    <a:pt x="31870" y="4579"/>
                    <a:pt x="31022" y="2523"/>
                  </a:cubicBezTo>
                  <a:cubicBezTo>
                    <a:pt x="30356" y="945"/>
                    <a:pt x="28832" y="0"/>
                    <a:pt x="27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90" name="Google Shape;1190;p36"/>
            <p:cNvSpPr/>
            <p:nvPr/>
          </p:nvSpPr>
          <p:spPr>
            <a:xfrm>
              <a:off x="5096850" y="3331000"/>
              <a:ext cx="796750" cy="438050"/>
            </a:xfrm>
            <a:custGeom>
              <a:avLst/>
              <a:gdLst/>
              <a:ahLst/>
              <a:cxnLst/>
              <a:rect l="l" t="t" r="r" b="b"/>
              <a:pathLst>
                <a:path w="31870" h="17522" extrusionOk="0">
                  <a:moveTo>
                    <a:pt x="4645" y="1"/>
                  </a:moveTo>
                  <a:cubicBezTo>
                    <a:pt x="3040" y="1"/>
                    <a:pt x="1522" y="945"/>
                    <a:pt x="881" y="2524"/>
                  </a:cubicBezTo>
                  <a:cubicBezTo>
                    <a:pt x="0" y="4579"/>
                    <a:pt x="1011" y="6993"/>
                    <a:pt x="3066" y="7841"/>
                  </a:cubicBezTo>
                  <a:lnTo>
                    <a:pt x="25672" y="17203"/>
                  </a:lnTo>
                  <a:cubicBezTo>
                    <a:pt x="26193" y="17419"/>
                    <a:pt x="26728" y="17521"/>
                    <a:pt x="27252" y="17521"/>
                  </a:cubicBezTo>
                  <a:cubicBezTo>
                    <a:pt x="28858" y="17521"/>
                    <a:pt x="30357" y="16559"/>
                    <a:pt x="31022" y="14985"/>
                  </a:cubicBezTo>
                  <a:cubicBezTo>
                    <a:pt x="31870" y="12930"/>
                    <a:pt x="30891" y="10516"/>
                    <a:pt x="28803" y="9668"/>
                  </a:cubicBezTo>
                  <a:lnTo>
                    <a:pt x="6198" y="306"/>
                  </a:lnTo>
                  <a:cubicBezTo>
                    <a:pt x="5689" y="99"/>
                    <a:pt x="5162" y="1"/>
                    <a:pt x="46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91" name="Google Shape;1191;p36"/>
            <p:cNvSpPr/>
            <p:nvPr/>
          </p:nvSpPr>
          <p:spPr>
            <a:xfrm>
              <a:off x="1706825" y="1926725"/>
              <a:ext cx="796750" cy="438050"/>
            </a:xfrm>
            <a:custGeom>
              <a:avLst/>
              <a:gdLst/>
              <a:ahLst/>
              <a:cxnLst/>
              <a:rect l="l" t="t" r="r" b="b"/>
              <a:pathLst>
                <a:path w="31870" h="17522" extrusionOk="0">
                  <a:moveTo>
                    <a:pt x="4645" y="0"/>
                  </a:moveTo>
                  <a:cubicBezTo>
                    <a:pt x="3038" y="0"/>
                    <a:pt x="1514" y="945"/>
                    <a:pt x="848" y="2523"/>
                  </a:cubicBezTo>
                  <a:cubicBezTo>
                    <a:pt x="0" y="4579"/>
                    <a:pt x="979" y="6992"/>
                    <a:pt x="3067" y="7841"/>
                  </a:cubicBezTo>
                  <a:lnTo>
                    <a:pt x="25672" y="17202"/>
                  </a:lnTo>
                  <a:cubicBezTo>
                    <a:pt x="26185" y="17419"/>
                    <a:pt x="26716" y="17521"/>
                    <a:pt x="27238" y="17521"/>
                  </a:cubicBezTo>
                  <a:cubicBezTo>
                    <a:pt x="28838" y="17521"/>
                    <a:pt x="30350" y="16559"/>
                    <a:pt x="30989" y="14984"/>
                  </a:cubicBezTo>
                  <a:cubicBezTo>
                    <a:pt x="31870" y="12929"/>
                    <a:pt x="30859" y="10515"/>
                    <a:pt x="28804" y="9667"/>
                  </a:cubicBezTo>
                  <a:lnTo>
                    <a:pt x="6198" y="305"/>
                  </a:lnTo>
                  <a:cubicBezTo>
                    <a:pt x="5689" y="99"/>
                    <a:pt x="5163" y="0"/>
                    <a:pt x="46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92" name="Google Shape;1192;p36"/>
            <p:cNvSpPr/>
            <p:nvPr/>
          </p:nvSpPr>
          <p:spPr>
            <a:xfrm>
              <a:off x="2865650" y="4158375"/>
              <a:ext cx="464850" cy="769050"/>
            </a:xfrm>
            <a:custGeom>
              <a:avLst/>
              <a:gdLst/>
              <a:ahLst/>
              <a:cxnLst/>
              <a:rect l="l" t="t" r="r" b="b"/>
              <a:pathLst>
                <a:path w="18594" h="30762" extrusionOk="0">
                  <a:moveTo>
                    <a:pt x="13972" y="1"/>
                  </a:moveTo>
                  <a:cubicBezTo>
                    <a:pt x="12378" y="1"/>
                    <a:pt x="10849" y="957"/>
                    <a:pt x="10210" y="2505"/>
                  </a:cubicBezTo>
                  <a:lnTo>
                    <a:pt x="848" y="25111"/>
                  </a:lnTo>
                  <a:cubicBezTo>
                    <a:pt x="0" y="27199"/>
                    <a:pt x="979" y="29580"/>
                    <a:pt x="3066" y="30461"/>
                  </a:cubicBezTo>
                  <a:cubicBezTo>
                    <a:pt x="3569" y="30665"/>
                    <a:pt x="4089" y="30761"/>
                    <a:pt x="4600" y="30761"/>
                  </a:cubicBezTo>
                  <a:cubicBezTo>
                    <a:pt x="6212" y="30761"/>
                    <a:pt x="7740" y="29803"/>
                    <a:pt x="8384" y="28242"/>
                  </a:cubicBezTo>
                  <a:lnTo>
                    <a:pt x="17745" y="5637"/>
                  </a:lnTo>
                  <a:cubicBezTo>
                    <a:pt x="18594" y="3549"/>
                    <a:pt x="17615" y="1168"/>
                    <a:pt x="15527" y="320"/>
                  </a:cubicBezTo>
                  <a:cubicBezTo>
                    <a:pt x="15021" y="103"/>
                    <a:pt x="14493" y="1"/>
                    <a:pt x="139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93" name="Google Shape;1193;p36"/>
            <p:cNvSpPr/>
            <p:nvPr/>
          </p:nvSpPr>
          <p:spPr>
            <a:xfrm>
              <a:off x="4269925" y="767900"/>
              <a:ext cx="464850" cy="769150"/>
            </a:xfrm>
            <a:custGeom>
              <a:avLst/>
              <a:gdLst/>
              <a:ahLst/>
              <a:cxnLst/>
              <a:rect l="l" t="t" r="r" b="b"/>
              <a:pathLst>
                <a:path w="18594" h="30766" extrusionOk="0">
                  <a:moveTo>
                    <a:pt x="13988" y="1"/>
                  </a:moveTo>
                  <a:cubicBezTo>
                    <a:pt x="12389" y="1"/>
                    <a:pt x="10852" y="945"/>
                    <a:pt x="10211" y="2524"/>
                  </a:cubicBezTo>
                  <a:lnTo>
                    <a:pt x="849" y="25129"/>
                  </a:lnTo>
                  <a:cubicBezTo>
                    <a:pt x="1" y="27217"/>
                    <a:pt x="979" y="29598"/>
                    <a:pt x="3067" y="30446"/>
                  </a:cubicBezTo>
                  <a:cubicBezTo>
                    <a:pt x="3581" y="30663"/>
                    <a:pt x="4113" y="30765"/>
                    <a:pt x="4636" y="30765"/>
                  </a:cubicBezTo>
                  <a:cubicBezTo>
                    <a:pt x="6235" y="30765"/>
                    <a:pt x="7745" y="29809"/>
                    <a:pt x="8384" y="28261"/>
                  </a:cubicBezTo>
                  <a:lnTo>
                    <a:pt x="17746" y="5655"/>
                  </a:lnTo>
                  <a:cubicBezTo>
                    <a:pt x="18594" y="3567"/>
                    <a:pt x="17615" y="1186"/>
                    <a:pt x="15528" y="305"/>
                  </a:cubicBezTo>
                  <a:cubicBezTo>
                    <a:pt x="15027" y="99"/>
                    <a:pt x="14504" y="1"/>
                    <a:pt x="139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94" name="Google Shape;1194;p36"/>
            <p:cNvSpPr/>
            <p:nvPr/>
          </p:nvSpPr>
          <p:spPr>
            <a:xfrm>
              <a:off x="3698275" y="4274825"/>
              <a:ext cx="203900" cy="1182500"/>
            </a:xfrm>
            <a:custGeom>
              <a:avLst/>
              <a:gdLst/>
              <a:ahLst/>
              <a:cxnLst/>
              <a:rect l="l" t="t" r="r" b="b"/>
              <a:pathLst>
                <a:path w="8156" h="47300" extrusionOk="0">
                  <a:moveTo>
                    <a:pt x="4078" y="0"/>
                  </a:moveTo>
                  <a:cubicBezTo>
                    <a:pt x="1827" y="0"/>
                    <a:pt x="0" y="1827"/>
                    <a:pt x="0" y="4078"/>
                  </a:cubicBezTo>
                  <a:lnTo>
                    <a:pt x="0" y="43222"/>
                  </a:lnTo>
                  <a:cubicBezTo>
                    <a:pt x="0" y="45472"/>
                    <a:pt x="1827" y="47299"/>
                    <a:pt x="4078" y="47299"/>
                  </a:cubicBezTo>
                  <a:cubicBezTo>
                    <a:pt x="6328" y="47299"/>
                    <a:pt x="8155" y="45472"/>
                    <a:pt x="8155" y="43222"/>
                  </a:cubicBezTo>
                  <a:lnTo>
                    <a:pt x="8155" y="4078"/>
                  </a:lnTo>
                  <a:cubicBezTo>
                    <a:pt x="8155" y="1827"/>
                    <a:pt x="6328" y="0"/>
                    <a:pt x="40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95" name="Google Shape;1195;p36"/>
            <p:cNvSpPr/>
            <p:nvPr/>
          </p:nvSpPr>
          <p:spPr>
            <a:xfrm>
              <a:off x="3698275" y="238125"/>
              <a:ext cx="203900" cy="1182475"/>
            </a:xfrm>
            <a:custGeom>
              <a:avLst/>
              <a:gdLst/>
              <a:ahLst/>
              <a:cxnLst/>
              <a:rect l="l" t="t" r="r" b="b"/>
              <a:pathLst>
                <a:path w="8156" h="47299" extrusionOk="0">
                  <a:moveTo>
                    <a:pt x="4078" y="0"/>
                  </a:moveTo>
                  <a:cubicBezTo>
                    <a:pt x="1827" y="0"/>
                    <a:pt x="0" y="1827"/>
                    <a:pt x="0" y="4077"/>
                  </a:cubicBezTo>
                  <a:lnTo>
                    <a:pt x="0" y="43221"/>
                  </a:lnTo>
                  <a:cubicBezTo>
                    <a:pt x="0" y="45472"/>
                    <a:pt x="1827" y="47299"/>
                    <a:pt x="4078" y="47299"/>
                  </a:cubicBezTo>
                  <a:cubicBezTo>
                    <a:pt x="6328" y="47299"/>
                    <a:pt x="8155" y="45472"/>
                    <a:pt x="8155" y="43221"/>
                  </a:cubicBezTo>
                  <a:lnTo>
                    <a:pt x="8155" y="4077"/>
                  </a:lnTo>
                  <a:cubicBezTo>
                    <a:pt x="8155" y="1827"/>
                    <a:pt x="6328" y="0"/>
                    <a:pt x="40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96" name="Google Shape;1196;p36"/>
            <p:cNvSpPr/>
            <p:nvPr/>
          </p:nvSpPr>
          <p:spPr>
            <a:xfrm>
              <a:off x="1190625" y="2745775"/>
              <a:ext cx="1182475" cy="203900"/>
            </a:xfrm>
            <a:custGeom>
              <a:avLst/>
              <a:gdLst/>
              <a:ahLst/>
              <a:cxnLst/>
              <a:rect l="l" t="t" r="r" b="b"/>
              <a:pathLst>
                <a:path w="47299" h="8156" extrusionOk="0">
                  <a:moveTo>
                    <a:pt x="4077" y="0"/>
                  </a:moveTo>
                  <a:cubicBezTo>
                    <a:pt x="1827" y="0"/>
                    <a:pt x="0" y="1827"/>
                    <a:pt x="0" y="4078"/>
                  </a:cubicBezTo>
                  <a:cubicBezTo>
                    <a:pt x="0" y="6328"/>
                    <a:pt x="1827" y="8155"/>
                    <a:pt x="4077" y="8155"/>
                  </a:cubicBezTo>
                  <a:lnTo>
                    <a:pt x="43221" y="8155"/>
                  </a:lnTo>
                  <a:cubicBezTo>
                    <a:pt x="45472" y="8155"/>
                    <a:pt x="47299" y="6328"/>
                    <a:pt x="47299" y="4078"/>
                  </a:cubicBezTo>
                  <a:cubicBezTo>
                    <a:pt x="47299" y="1827"/>
                    <a:pt x="45472" y="0"/>
                    <a:pt x="43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97" name="Google Shape;1197;p36"/>
            <p:cNvSpPr/>
            <p:nvPr/>
          </p:nvSpPr>
          <p:spPr>
            <a:xfrm>
              <a:off x="5227325" y="2745775"/>
              <a:ext cx="1182500" cy="203900"/>
            </a:xfrm>
            <a:custGeom>
              <a:avLst/>
              <a:gdLst/>
              <a:ahLst/>
              <a:cxnLst/>
              <a:rect l="l" t="t" r="r" b="b"/>
              <a:pathLst>
                <a:path w="47300" h="8156" extrusionOk="0">
                  <a:moveTo>
                    <a:pt x="4078" y="0"/>
                  </a:moveTo>
                  <a:cubicBezTo>
                    <a:pt x="1827" y="0"/>
                    <a:pt x="0" y="1827"/>
                    <a:pt x="0" y="4078"/>
                  </a:cubicBezTo>
                  <a:cubicBezTo>
                    <a:pt x="0" y="6328"/>
                    <a:pt x="1827" y="8155"/>
                    <a:pt x="4078" y="8155"/>
                  </a:cubicBezTo>
                  <a:lnTo>
                    <a:pt x="43222" y="8155"/>
                  </a:lnTo>
                  <a:cubicBezTo>
                    <a:pt x="45472" y="8155"/>
                    <a:pt x="47299" y="6328"/>
                    <a:pt x="47299" y="4078"/>
                  </a:cubicBezTo>
                  <a:cubicBezTo>
                    <a:pt x="47299" y="1827"/>
                    <a:pt x="45472" y="0"/>
                    <a:pt x="43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98" name="Google Shape;1198;p36"/>
            <p:cNvSpPr/>
            <p:nvPr/>
          </p:nvSpPr>
          <p:spPr>
            <a:xfrm>
              <a:off x="4350650" y="3398150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1"/>
                  </a:moveTo>
                  <a:cubicBezTo>
                    <a:pt x="1828" y="1"/>
                    <a:pt x="1" y="1828"/>
                    <a:pt x="1" y="4078"/>
                  </a:cubicBezTo>
                  <a:cubicBezTo>
                    <a:pt x="1" y="6329"/>
                    <a:pt x="1828" y="8156"/>
                    <a:pt x="4078" y="8156"/>
                  </a:cubicBezTo>
                  <a:cubicBezTo>
                    <a:pt x="6329" y="8156"/>
                    <a:pt x="8156" y="6329"/>
                    <a:pt x="8156" y="4078"/>
                  </a:cubicBezTo>
                  <a:cubicBezTo>
                    <a:pt x="8156" y="1828"/>
                    <a:pt x="6329" y="1"/>
                    <a:pt x="40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99" name="Google Shape;1199;p36"/>
            <p:cNvSpPr/>
            <p:nvPr/>
          </p:nvSpPr>
          <p:spPr>
            <a:xfrm>
              <a:off x="2780825" y="1828325"/>
              <a:ext cx="2038775" cy="2038775"/>
            </a:xfrm>
            <a:custGeom>
              <a:avLst/>
              <a:gdLst/>
              <a:ahLst/>
              <a:cxnLst/>
              <a:rect l="l" t="t" r="r" b="b"/>
              <a:pathLst>
                <a:path w="81551" h="81551" extrusionOk="0">
                  <a:moveTo>
                    <a:pt x="40776" y="1"/>
                  </a:moveTo>
                  <a:cubicBezTo>
                    <a:pt x="18300" y="1"/>
                    <a:pt x="1" y="18300"/>
                    <a:pt x="1" y="40776"/>
                  </a:cubicBezTo>
                  <a:cubicBezTo>
                    <a:pt x="1" y="63251"/>
                    <a:pt x="18300" y="81550"/>
                    <a:pt x="40776" y="81550"/>
                  </a:cubicBezTo>
                  <a:cubicBezTo>
                    <a:pt x="44625" y="81550"/>
                    <a:pt x="48441" y="81028"/>
                    <a:pt x="52127" y="79952"/>
                  </a:cubicBezTo>
                  <a:cubicBezTo>
                    <a:pt x="54280" y="79332"/>
                    <a:pt x="55520" y="77081"/>
                    <a:pt x="54900" y="74896"/>
                  </a:cubicBezTo>
                  <a:cubicBezTo>
                    <a:pt x="54388" y="73119"/>
                    <a:pt x="52743" y="71964"/>
                    <a:pt x="50973" y="71964"/>
                  </a:cubicBezTo>
                  <a:cubicBezTo>
                    <a:pt x="50599" y="71964"/>
                    <a:pt x="50219" y="72015"/>
                    <a:pt x="49844" y="72123"/>
                  </a:cubicBezTo>
                  <a:cubicBezTo>
                    <a:pt x="46908" y="72971"/>
                    <a:pt x="43874" y="73395"/>
                    <a:pt x="40776" y="73395"/>
                  </a:cubicBezTo>
                  <a:cubicBezTo>
                    <a:pt x="22802" y="73395"/>
                    <a:pt x="8156" y="58749"/>
                    <a:pt x="8156" y="40776"/>
                  </a:cubicBezTo>
                  <a:cubicBezTo>
                    <a:pt x="8156" y="22802"/>
                    <a:pt x="22802" y="8156"/>
                    <a:pt x="40776" y="8156"/>
                  </a:cubicBezTo>
                  <a:cubicBezTo>
                    <a:pt x="58749" y="8156"/>
                    <a:pt x="73395" y="22802"/>
                    <a:pt x="73395" y="40776"/>
                  </a:cubicBezTo>
                  <a:cubicBezTo>
                    <a:pt x="73395" y="43874"/>
                    <a:pt x="72971" y="46908"/>
                    <a:pt x="72123" y="49844"/>
                  </a:cubicBezTo>
                  <a:cubicBezTo>
                    <a:pt x="71503" y="51997"/>
                    <a:pt x="72743" y="54280"/>
                    <a:pt x="74896" y="54900"/>
                  </a:cubicBezTo>
                  <a:cubicBezTo>
                    <a:pt x="75277" y="55008"/>
                    <a:pt x="75660" y="55060"/>
                    <a:pt x="76036" y="55060"/>
                  </a:cubicBezTo>
                  <a:cubicBezTo>
                    <a:pt x="77817" y="55060"/>
                    <a:pt x="79440" y="53905"/>
                    <a:pt x="79952" y="52127"/>
                  </a:cubicBezTo>
                  <a:cubicBezTo>
                    <a:pt x="81028" y="48441"/>
                    <a:pt x="81550" y="44625"/>
                    <a:pt x="81550" y="40776"/>
                  </a:cubicBezTo>
                  <a:cubicBezTo>
                    <a:pt x="81550" y="18300"/>
                    <a:pt x="63251" y="1"/>
                    <a:pt x="407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200" name="Google Shape;1200;p36"/>
          <p:cNvSpPr/>
          <p:nvPr/>
        </p:nvSpPr>
        <p:spPr>
          <a:xfrm>
            <a:off x="1856588" y="2577758"/>
            <a:ext cx="522742" cy="522742"/>
          </a:xfrm>
          <a:custGeom>
            <a:avLst/>
            <a:gdLst/>
            <a:ahLst/>
            <a:cxnLst/>
            <a:rect l="l" t="t" r="r" b="b"/>
            <a:pathLst>
              <a:path w="196335" h="196335" extrusionOk="0">
                <a:moveTo>
                  <a:pt x="146013" y="5743"/>
                </a:moveTo>
                <a:cubicBezTo>
                  <a:pt x="167787" y="5743"/>
                  <a:pt x="185494" y="23467"/>
                  <a:pt x="185494" y="45223"/>
                </a:cubicBezTo>
                <a:cubicBezTo>
                  <a:pt x="185494" y="66022"/>
                  <a:pt x="169315" y="83121"/>
                  <a:pt x="148903" y="84593"/>
                </a:cubicBezTo>
                <a:lnTo>
                  <a:pt x="148903" y="45149"/>
                </a:lnTo>
                <a:cubicBezTo>
                  <a:pt x="148903" y="43307"/>
                  <a:pt x="147459" y="42382"/>
                  <a:pt x="146017" y="42382"/>
                </a:cubicBezTo>
                <a:cubicBezTo>
                  <a:pt x="144579" y="42382"/>
                  <a:pt x="143142" y="43302"/>
                  <a:pt x="143142" y="45149"/>
                </a:cubicBezTo>
                <a:lnTo>
                  <a:pt x="143142" y="84593"/>
                </a:lnTo>
                <a:cubicBezTo>
                  <a:pt x="122711" y="83121"/>
                  <a:pt x="106533" y="66022"/>
                  <a:pt x="106533" y="45223"/>
                </a:cubicBezTo>
                <a:cubicBezTo>
                  <a:pt x="106533" y="23467"/>
                  <a:pt x="124258" y="5743"/>
                  <a:pt x="146013" y="5743"/>
                </a:cubicBezTo>
                <a:close/>
                <a:moveTo>
                  <a:pt x="146013" y="0"/>
                </a:moveTo>
                <a:cubicBezTo>
                  <a:pt x="121073" y="0"/>
                  <a:pt x="100790" y="20283"/>
                  <a:pt x="100790" y="45223"/>
                </a:cubicBezTo>
                <a:cubicBezTo>
                  <a:pt x="100790" y="69206"/>
                  <a:pt x="119546" y="88882"/>
                  <a:pt x="143142" y="90372"/>
                </a:cubicBezTo>
                <a:lnTo>
                  <a:pt x="143142" y="155124"/>
                </a:lnTo>
                <a:cubicBezTo>
                  <a:pt x="140768" y="155474"/>
                  <a:pt x="138485" y="156228"/>
                  <a:pt x="136387" y="157388"/>
                </a:cubicBezTo>
                <a:cubicBezTo>
                  <a:pt x="133829" y="149731"/>
                  <a:pt x="126595" y="144301"/>
                  <a:pt x="118184" y="144301"/>
                </a:cubicBezTo>
                <a:lnTo>
                  <a:pt x="117816" y="144301"/>
                </a:lnTo>
                <a:cubicBezTo>
                  <a:pt x="112791" y="144394"/>
                  <a:pt x="108060" y="146418"/>
                  <a:pt x="104527" y="149989"/>
                </a:cubicBezTo>
                <a:cubicBezTo>
                  <a:pt x="101784" y="152768"/>
                  <a:pt x="99980" y="156247"/>
                  <a:pt x="99299" y="160020"/>
                </a:cubicBezTo>
                <a:cubicBezTo>
                  <a:pt x="99086" y="160011"/>
                  <a:pt x="98872" y="160006"/>
                  <a:pt x="98658" y="160006"/>
                </a:cubicBezTo>
                <a:cubicBezTo>
                  <a:pt x="95046" y="160006"/>
                  <a:pt x="91483" y="161321"/>
                  <a:pt x="88790" y="163720"/>
                </a:cubicBezTo>
                <a:cubicBezTo>
                  <a:pt x="85753" y="156946"/>
                  <a:pt x="78887" y="152234"/>
                  <a:pt x="71083" y="152234"/>
                </a:cubicBezTo>
                <a:cubicBezTo>
                  <a:pt x="65930" y="152234"/>
                  <a:pt x="61089" y="154296"/>
                  <a:pt x="57518" y="157775"/>
                </a:cubicBezTo>
                <a:lnTo>
                  <a:pt x="57518" y="142056"/>
                </a:lnTo>
                <a:cubicBezTo>
                  <a:pt x="85053" y="140565"/>
                  <a:pt x="106975" y="117705"/>
                  <a:pt x="106975" y="89802"/>
                </a:cubicBezTo>
                <a:cubicBezTo>
                  <a:pt x="106975" y="73366"/>
                  <a:pt x="99263" y="57923"/>
                  <a:pt x="86213" y="48058"/>
                </a:cubicBezTo>
                <a:cubicBezTo>
                  <a:pt x="88035" y="43787"/>
                  <a:pt x="88955" y="39278"/>
                  <a:pt x="88955" y="34585"/>
                </a:cubicBezTo>
                <a:cubicBezTo>
                  <a:pt x="88955" y="15663"/>
                  <a:pt x="73568" y="258"/>
                  <a:pt x="54647" y="258"/>
                </a:cubicBezTo>
                <a:cubicBezTo>
                  <a:pt x="46419" y="258"/>
                  <a:pt x="38468" y="3221"/>
                  <a:pt x="32247" y="8577"/>
                </a:cubicBezTo>
                <a:cubicBezTo>
                  <a:pt x="30023" y="10494"/>
                  <a:pt x="31940" y="13643"/>
                  <a:pt x="34225" y="13643"/>
                </a:cubicBezTo>
                <a:cubicBezTo>
                  <a:pt x="34814" y="13643"/>
                  <a:pt x="35428" y="13434"/>
                  <a:pt x="36002" y="12939"/>
                </a:cubicBezTo>
                <a:cubicBezTo>
                  <a:pt x="41174" y="8467"/>
                  <a:pt x="47800" y="6019"/>
                  <a:pt x="54647" y="6019"/>
                </a:cubicBezTo>
                <a:cubicBezTo>
                  <a:pt x="70402" y="6019"/>
                  <a:pt x="83213" y="18829"/>
                  <a:pt x="83213" y="34585"/>
                </a:cubicBezTo>
                <a:cubicBezTo>
                  <a:pt x="83213" y="39186"/>
                  <a:pt x="82145" y="43585"/>
                  <a:pt x="80028" y="47671"/>
                </a:cubicBezTo>
                <a:cubicBezTo>
                  <a:pt x="79366" y="48959"/>
                  <a:pt x="79771" y="50542"/>
                  <a:pt x="80967" y="51352"/>
                </a:cubicBezTo>
                <a:cubicBezTo>
                  <a:pt x="93649" y="60058"/>
                  <a:pt x="101232" y="74433"/>
                  <a:pt x="101232" y="89802"/>
                </a:cubicBezTo>
                <a:cubicBezTo>
                  <a:pt x="101232" y="114521"/>
                  <a:pt x="81869" y="134804"/>
                  <a:pt x="57518" y="136295"/>
                </a:cubicBezTo>
                <a:lnTo>
                  <a:pt x="57518" y="83710"/>
                </a:lnTo>
                <a:lnTo>
                  <a:pt x="72979" y="68249"/>
                </a:lnTo>
                <a:cubicBezTo>
                  <a:pt x="74999" y="66228"/>
                  <a:pt x="73027" y="63339"/>
                  <a:pt x="70820" y="63339"/>
                </a:cubicBezTo>
                <a:cubicBezTo>
                  <a:pt x="70173" y="63339"/>
                  <a:pt x="69504" y="63588"/>
                  <a:pt x="68911" y="64181"/>
                </a:cubicBezTo>
                <a:lnTo>
                  <a:pt x="57518" y="75574"/>
                </a:lnTo>
                <a:lnTo>
                  <a:pt x="57518" y="33811"/>
                </a:lnTo>
                <a:cubicBezTo>
                  <a:pt x="57518" y="31969"/>
                  <a:pt x="56074" y="31044"/>
                  <a:pt x="54632" y="31044"/>
                </a:cubicBezTo>
                <a:cubicBezTo>
                  <a:pt x="53194" y="31044"/>
                  <a:pt x="51757" y="31964"/>
                  <a:pt x="51757" y="33811"/>
                </a:cubicBezTo>
                <a:lnTo>
                  <a:pt x="51757" y="105870"/>
                </a:lnTo>
                <a:lnTo>
                  <a:pt x="31364" y="85477"/>
                </a:lnTo>
                <a:cubicBezTo>
                  <a:pt x="30769" y="84882"/>
                  <a:pt x="30099" y="84632"/>
                  <a:pt x="29450" y="84632"/>
                </a:cubicBezTo>
                <a:cubicBezTo>
                  <a:pt x="27245" y="84632"/>
                  <a:pt x="25277" y="87511"/>
                  <a:pt x="27296" y="89544"/>
                </a:cubicBezTo>
                <a:lnTo>
                  <a:pt x="51757" y="114006"/>
                </a:lnTo>
                <a:lnTo>
                  <a:pt x="51757" y="136295"/>
                </a:lnTo>
                <a:cubicBezTo>
                  <a:pt x="27406" y="134804"/>
                  <a:pt x="8043" y="114521"/>
                  <a:pt x="8043" y="89802"/>
                </a:cubicBezTo>
                <a:cubicBezTo>
                  <a:pt x="8043" y="74433"/>
                  <a:pt x="15627" y="60058"/>
                  <a:pt x="28327" y="51352"/>
                </a:cubicBezTo>
                <a:cubicBezTo>
                  <a:pt x="29523" y="50542"/>
                  <a:pt x="29909" y="48959"/>
                  <a:pt x="29247" y="47671"/>
                </a:cubicBezTo>
                <a:cubicBezTo>
                  <a:pt x="27149" y="43585"/>
                  <a:pt x="26081" y="39186"/>
                  <a:pt x="26081" y="34585"/>
                </a:cubicBezTo>
                <a:cubicBezTo>
                  <a:pt x="26081" y="30425"/>
                  <a:pt x="26946" y="26412"/>
                  <a:pt x="28676" y="22676"/>
                </a:cubicBezTo>
                <a:cubicBezTo>
                  <a:pt x="29686" y="20461"/>
                  <a:pt x="27743" y="18656"/>
                  <a:pt x="25869" y="18656"/>
                </a:cubicBezTo>
                <a:cubicBezTo>
                  <a:pt x="24909" y="18656"/>
                  <a:pt x="23967" y="19130"/>
                  <a:pt x="23449" y="20265"/>
                </a:cubicBezTo>
                <a:cubicBezTo>
                  <a:pt x="21369" y="24774"/>
                  <a:pt x="20320" y="29597"/>
                  <a:pt x="20320" y="34585"/>
                </a:cubicBezTo>
                <a:cubicBezTo>
                  <a:pt x="20320" y="39278"/>
                  <a:pt x="21240" y="43787"/>
                  <a:pt x="23081" y="48058"/>
                </a:cubicBezTo>
                <a:cubicBezTo>
                  <a:pt x="10013" y="57941"/>
                  <a:pt x="2301" y="73366"/>
                  <a:pt x="2301" y="89802"/>
                </a:cubicBezTo>
                <a:cubicBezTo>
                  <a:pt x="2301" y="117705"/>
                  <a:pt x="24240" y="140565"/>
                  <a:pt x="51757" y="142056"/>
                </a:cubicBezTo>
                <a:lnTo>
                  <a:pt x="51757" y="159339"/>
                </a:lnTo>
                <a:cubicBezTo>
                  <a:pt x="50377" y="158953"/>
                  <a:pt x="48923" y="158750"/>
                  <a:pt x="47469" y="158750"/>
                </a:cubicBezTo>
                <a:cubicBezTo>
                  <a:pt x="39757" y="158750"/>
                  <a:pt x="33296" y="164125"/>
                  <a:pt x="31713" y="171395"/>
                </a:cubicBezTo>
                <a:lnTo>
                  <a:pt x="22087" y="171395"/>
                </a:lnTo>
                <a:cubicBezTo>
                  <a:pt x="9902" y="171395"/>
                  <a:pt x="0" y="181297"/>
                  <a:pt x="0" y="193445"/>
                </a:cubicBezTo>
                <a:cubicBezTo>
                  <a:pt x="0" y="195046"/>
                  <a:pt x="1288" y="196335"/>
                  <a:pt x="2871" y="196335"/>
                </a:cubicBezTo>
                <a:lnTo>
                  <a:pt x="157222" y="196335"/>
                </a:lnTo>
                <a:cubicBezTo>
                  <a:pt x="160904" y="196335"/>
                  <a:pt x="160922" y="190574"/>
                  <a:pt x="157222" y="190574"/>
                </a:cubicBezTo>
                <a:lnTo>
                  <a:pt x="6000" y="190574"/>
                </a:lnTo>
                <a:cubicBezTo>
                  <a:pt x="7362" y="182954"/>
                  <a:pt x="14062" y="177156"/>
                  <a:pt x="22087" y="177156"/>
                </a:cubicBezTo>
                <a:lnTo>
                  <a:pt x="34235" y="177156"/>
                </a:lnTo>
                <a:cubicBezTo>
                  <a:pt x="35762" y="177156"/>
                  <a:pt x="37032" y="175941"/>
                  <a:pt x="37106" y="174395"/>
                </a:cubicBezTo>
                <a:cubicBezTo>
                  <a:pt x="37345" y="168855"/>
                  <a:pt x="41892" y="164493"/>
                  <a:pt x="47469" y="164493"/>
                </a:cubicBezTo>
                <a:cubicBezTo>
                  <a:pt x="49935" y="164493"/>
                  <a:pt x="52309" y="165376"/>
                  <a:pt x="54187" y="166977"/>
                </a:cubicBezTo>
                <a:cubicBezTo>
                  <a:pt x="54715" y="167424"/>
                  <a:pt x="55364" y="167634"/>
                  <a:pt x="56010" y="167634"/>
                </a:cubicBezTo>
                <a:cubicBezTo>
                  <a:pt x="57096" y="167634"/>
                  <a:pt x="58175" y="167039"/>
                  <a:pt x="58659" y="165965"/>
                </a:cubicBezTo>
                <a:cubicBezTo>
                  <a:pt x="60886" y="161124"/>
                  <a:pt x="65746" y="157977"/>
                  <a:pt x="71083" y="157977"/>
                </a:cubicBezTo>
                <a:cubicBezTo>
                  <a:pt x="78188" y="157977"/>
                  <a:pt x="84151" y="163517"/>
                  <a:pt x="84685" y="170567"/>
                </a:cubicBezTo>
                <a:cubicBezTo>
                  <a:pt x="84810" y="172242"/>
                  <a:pt x="86211" y="173176"/>
                  <a:pt x="87606" y="173176"/>
                </a:cubicBezTo>
                <a:cubicBezTo>
                  <a:pt x="88677" y="173176"/>
                  <a:pt x="89745" y="172624"/>
                  <a:pt x="90225" y="171432"/>
                </a:cubicBezTo>
                <a:cubicBezTo>
                  <a:pt x="91569" y="168045"/>
                  <a:pt x="94790" y="165818"/>
                  <a:pt x="98434" y="165763"/>
                </a:cubicBezTo>
                <a:cubicBezTo>
                  <a:pt x="98463" y="165762"/>
                  <a:pt x="98491" y="165762"/>
                  <a:pt x="98520" y="165762"/>
                </a:cubicBezTo>
                <a:cubicBezTo>
                  <a:pt x="99463" y="165762"/>
                  <a:pt x="100706" y="166004"/>
                  <a:pt x="101832" y="166004"/>
                </a:cubicBezTo>
                <a:cubicBezTo>
                  <a:pt x="103387" y="166004"/>
                  <a:pt x="104718" y="165543"/>
                  <a:pt x="104729" y="163351"/>
                </a:cubicBezTo>
                <a:cubicBezTo>
                  <a:pt x="104803" y="156026"/>
                  <a:pt x="110582" y="150191"/>
                  <a:pt x="117926" y="150044"/>
                </a:cubicBezTo>
                <a:lnTo>
                  <a:pt x="118184" y="150044"/>
                </a:lnTo>
                <a:cubicBezTo>
                  <a:pt x="125233" y="150044"/>
                  <a:pt x="131086" y="155474"/>
                  <a:pt x="131583" y="162505"/>
                </a:cubicBezTo>
                <a:cubicBezTo>
                  <a:pt x="131696" y="164100"/>
                  <a:pt x="133086" y="165164"/>
                  <a:pt x="134514" y="165164"/>
                </a:cubicBezTo>
                <a:cubicBezTo>
                  <a:pt x="135178" y="165164"/>
                  <a:pt x="135850" y="164933"/>
                  <a:pt x="136405" y="164419"/>
                </a:cubicBezTo>
                <a:cubicBezTo>
                  <a:pt x="138964" y="162063"/>
                  <a:pt x="142295" y="160719"/>
                  <a:pt x="145792" y="160664"/>
                </a:cubicBezTo>
                <a:cubicBezTo>
                  <a:pt x="145883" y="160663"/>
                  <a:pt x="145974" y="160662"/>
                  <a:pt x="146064" y="160662"/>
                </a:cubicBezTo>
                <a:cubicBezTo>
                  <a:pt x="153674" y="160662"/>
                  <a:pt x="160005" y="166755"/>
                  <a:pt x="160259" y="174377"/>
                </a:cubicBezTo>
                <a:cubicBezTo>
                  <a:pt x="160296" y="175923"/>
                  <a:pt x="161566" y="177156"/>
                  <a:pt x="163131" y="177156"/>
                </a:cubicBezTo>
                <a:lnTo>
                  <a:pt x="174248" y="177156"/>
                </a:lnTo>
                <a:cubicBezTo>
                  <a:pt x="182273" y="177156"/>
                  <a:pt x="188954" y="182954"/>
                  <a:pt x="190316" y="190574"/>
                </a:cubicBezTo>
                <a:lnTo>
                  <a:pt x="174469" y="190574"/>
                </a:lnTo>
                <a:cubicBezTo>
                  <a:pt x="170787" y="190574"/>
                  <a:pt x="170769" y="196335"/>
                  <a:pt x="174469" y="196335"/>
                </a:cubicBezTo>
                <a:lnTo>
                  <a:pt x="193445" y="196335"/>
                </a:lnTo>
                <a:cubicBezTo>
                  <a:pt x="195046" y="196335"/>
                  <a:pt x="196335" y="195046"/>
                  <a:pt x="196335" y="193445"/>
                </a:cubicBezTo>
                <a:cubicBezTo>
                  <a:pt x="196335" y="181297"/>
                  <a:pt x="186432" y="171395"/>
                  <a:pt x="174248" y="171395"/>
                </a:cubicBezTo>
                <a:lnTo>
                  <a:pt x="165707" y="171395"/>
                </a:lnTo>
                <a:cubicBezTo>
                  <a:pt x="164217" y="162965"/>
                  <a:pt x="157351" y="156339"/>
                  <a:pt x="148903" y="155106"/>
                </a:cubicBezTo>
                <a:lnTo>
                  <a:pt x="148903" y="139958"/>
                </a:lnTo>
                <a:lnTo>
                  <a:pt x="163112" y="125730"/>
                </a:lnTo>
                <a:cubicBezTo>
                  <a:pt x="166499" y="128252"/>
                  <a:pt x="170677" y="129724"/>
                  <a:pt x="175205" y="129724"/>
                </a:cubicBezTo>
                <a:cubicBezTo>
                  <a:pt x="186432" y="129724"/>
                  <a:pt x="195562" y="120595"/>
                  <a:pt x="195562" y="109367"/>
                </a:cubicBezTo>
                <a:cubicBezTo>
                  <a:pt x="195562" y="104398"/>
                  <a:pt x="193739" y="99594"/>
                  <a:pt x="190445" y="95876"/>
                </a:cubicBezTo>
                <a:cubicBezTo>
                  <a:pt x="189850" y="95209"/>
                  <a:pt x="189141" y="94931"/>
                  <a:pt x="188446" y="94931"/>
                </a:cubicBezTo>
                <a:cubicBezTo>
                  <a:pt x="186297" y="94931"/>
                  <a:pt x="184275" y="97587"/>
                  <a:pt x="186138" y="99686"/>
                </a:cubicBezTo>
                <a:cubicBezTo>
                  <a:pt x="188512" y="102355"/>
                  <a:pt x="189801" y="105797"/>
                  <a:pt x="189801" y="109367"/>
                </a:cubicBezTo>
                <a:cubicBezTo>
                  <a:pt x="189801" y="117429"/>
                  <a:pt x="183267" y="123981"/>
                  <a:pt x="175205" y="123981"/>
                </a:cubicBezTo>
                <a:cubicBezTo>
                  <a:pt x="172278" y="123981"/>
                  <a:pt x="169536" y="123098"/>
                  <a:pt x="167254" y="121607"/>
                </a:cubicBezTo>
                <a:lnTo>
                  <a:pt x="177266" y="111576"/>
                </a:lnTo>
                <a:cubicBezTo>
                  <a:pt x="179288" y="109568"/>
                  <a:pt x="177311" y="106668"/>
                  <a:pt x="175103" y="106668"/>
                </a:cubicBezTo>
                <a:cubicBezTo>
                  <a:pt x="174456" y="106668"/>
                  <a:pt x="173790" y="106917"/>
                  <a:pt x="173199" y="107508"/>
                </a:cubicBezTo>
                <a:lnTo>
                  <a:pt x="163131" y="117595"/>
                </a:lnTo>
                <a:cubicBezTo>
                  <a:pt x="161548" y="115239"/>
                  <a:pt x="160609" y="112423"/>
                  <a:pt x="160609" y="109367"/>
                </a:cubicBezTo>
                <a:cubicBezTo>
                  <a:pt x="160609" y="101324"/>
                  <a:pt x="167161" y="94771"/>
                  <a:pt x="175205" y="94771"/>
                </a:cubicBezTo>
                <a:cubicBezTo>
                  <a:pt x="178868" y="94771"/>
                  <a:pt x="178923" y="89029"/>
                  <a:pt x="175205" y="89029"/>
                </a:cubicBezTo>
                <a:cubicBezTo>
                  <a:pt x="163977" y="89029"/>
                  <a:pt x="154848" y="98158"/>
                  <a:pt x="154848" y="109367"/>
                </a:cubicBezTo>
                <a:cubicBezTo>
                  <a:pt x="154848" y="114006"/>
                  <a:pt x="156413" y="118276"/>
                  <a:pt x="159026" y="121699"/>
                </a:cubicBezTo>
                <a:lnTo>
                  <a:pt x="148903" y="131822"/>
                </a:lnTo>
                <a:lnTo>
                  <a:pt x="148903" y="90372"/>
                </a:lnTo>
                <a:cubicBezTo>
                  <a:pt x="172499" y="88882"/>
                  <a:pt x="191255" y="69206"/>
                  <a:pt x="191255" y="45223"/>
                </a:cubicBezTo>
                <a:cubicBezTo>
                  <a:pt x="191255" y="20283"/>
                  <a:pt x="170953" y="0"/>
                  <a:pt x="14601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36"/>
          <p:cNvSpPr/>
          <p:nvPr/>
        </p:nvSpPr>
        <p:spPr>
          <a:xfrm>
            <a:off x="4833264" y="2373167"/>
            <a:ext cx="1120994" cy="931925"/>
          </a:xfrm>
          <a:custGeom>
            <a:avLst/>
            <a:gdLst/>
            <a:ahLst/>
            <a:cxnLst/>
            <a:rect l="l" t="t" r="r" b="b"/>
            <a:pathLst>
              <a:path w="179359" h="149108" extrusionOk="0">
                <a:moveTo>
                  <a:pt x="90668" y="1"/>
                </a:moveTo>
                <a:cubicBezTo>
                  <a:pt x="59095" y="1"/>
                  <a:pt x="36219" y="21173"/>
                  <a:pt x="26149" y="39718"/>
                </a:cubicBezTo>
                <a:cubicBezTo>
                  <a:pt x="1" y="87844"/>
                  <a:pt x="41410" y="149108"/>
                  <a:pt x="92859" y="149108"/>
                </a:cubicBezTo>
                <a:cubicBezTo>
                  <a:pt x="93260" y="149108"/>
                  <a:pt x="93662" y="149104"/>
                  <a:pt x="94064" y="149096"/>
                </a:cubicBezTo>
                <a:cubicBezTo>
                  <a:pt x="146034" y="148129"/>
                  <a:pt x="170152" y="115239"/>
                  <a:pt x="174755" y="75644"/>
                </a:cubicBezTo>
                <a:cubicBezTo>
                  <a:pt x="179358" y="36049"/>
                  <a:pt x="151338" y="13266"/>
                  <a:pt x="109842" y="2525"/>
                </a:cubicBezTo>
                <a:cubicBezTo>
                  <a:pt x="103148" y="785"/>
                  <a:pt x="96747" y="1"/>
                  <a:pt x="9066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2" name="Google Shape;1202;p36"/>
          <p:cNvGrpSpPr/>
          <p:nvPr/>
        </p:nvGrpSpPr>
        <p:grpSpPr>
          <a:xfrm>
            <a:off x="5192018" y="2577769"/>
            <a:ext cx="522694" cy="522721"/>
            <a:chOff x="1356725" y="398925"/>
            <a:chExt cx="4903325" cy="4903575"/>
          </a:xfrm>
        </p:grpSpPr>
        <p:sp>
          <p:nvSpPr>
            <p:cNvPr id="1203" name="Google Shape;1203;p36"/>
            <p:cNvSpPr/>
            <p:nvPr/>
          </p:nvSpPr>
          <p:spPr>
            <a:xfrm>
              <a:off x="1356725" y="398925"/>
              <a:ext cx="4903325" cy="4903575"/>
            </a:xfrm>
            <a:custGeom>
              <a:avLst/>
              <a:gdLst/>
              <a:ahLst/>
              <a:cxnLst/>
              <a:rect l="l" t="t" r="r" b="b"/>
              <a:pathLst>
                <a:path w="196133" h="196143" extrusionOk="0">
                  <a:moveTo>
                    <a:pt x="30701" y="6931"/>
                  </a:moveTo>
                  <a:cubicBezTo>
                    <a:pt x="33922" y="10336"/>
                    <a:pt x="40162" y="17992"/>
                    <a:pt x="40714" y="26790"/>
                  </a:cubicBezTo>
                  <a:cubicBezTo>
                    <a:pt x="38855" y="27784"/>
                    <a:pt x="37070" y="29054"/>
                    <a:pt x="35487" y="30656"/>
                  </a:cubicBezTo>
                  <a:cubicBezTo>
                    <a:pt x="30941" y="35257"/>
                    <a:pt x="29192" y="41497"/>
                    <a:pt x="28529" y="46264"/>
                  </a:cubicBezTo>
                  <a:cubicBezTo>
                    <a:pt x="25124" y="42067"/>
                    <a:pt x="20946" y="35423"/>
                    <a:pt x="20891" y="28042"/>
                  </a:cubicBezTo>
                  <a:cubicBezTo>
                    <a:pt x="20836" y="18766"/>
                    <a:pt x="27370" y="10520"/>
                    <a:pt x="30701" y="6931"/>
                  </a:cubicBezTo>
                  <a:close/>
                  <a:moveTo>
                    <a:pt x="54960" y="28870"/>
                  </a:moveTo>
                  <a:cubicBezTo>
                    <a:pt x="54776" y="32717"/>
                    <a:pt x="53782" y="39785"/>
                    <a:pt x="49310" y="44313"/>
                  </a:cubicBezTo>
                  <a:cubicBezTo>
                    <a:pt x="44837" y="48841"/>
                    <a:pt x="37769" y="49908"/>
                    <a:pt x="33941" y="50147"/>
                  </a:cubicBezTo>
                  <a:cubicBezTo>
                    <a:pt x="33978" y="49043"/>
                    <a:pt x="34106" y="47663"/>
                    <a:pt x="34364" y="46153"/>
                  </a:cubicBezTo>
                  <a:cubicBezTo>
                    <a:pt x="34916" y="42767"/>
                    <a:pt x="36278" y="38036"/>
                    <a:pt x="39573" y="34705"/>
                  </a:cubicBezTo>
                  <a:cubicBezTo>
                    <a:pt x="44046" y="30177"/>
                    <a:pt x="51113" y="29110"/>
                    <a:pt x="54960" y="28870"/>
                  </a:cubicBezTo>
                  <a:close/>
                  <a:moveTo>
                    <a:pt x="38303" y="71130"/>
                  </a:moveTo>
                  <a:lnTo>
                    <a:pt x="39849" y="84217"/>
                  </a:lnTo>
                  <a:lnTo>
                    <a:pt x="21977" y="84217"/>
                  </a:lnTo>
                  <a:lnTo>
                    <a:pt x="23523" y="71130"/>
                  </a:lnTo>
                  <a:close/>
                  <a:moveTo>
                    <a:pt x="155143" y="98647"/>
                  </a:moveTo>
                  <a:lnTo>
                    <a:pt x="155143" y="108807"/>
                  </a:lnTo>
                  <a:lnTo>
                    <a:pt x="133682" y="108807"/>
                  </a:lnTo>
                  <a:lnTo>
                    <a:pt x="133682" y="98647"/>
                  </a:lnTo>
                  <a:close/>
                  <a:moveTo>
                    <a:pt x="30677" y="1"/>
                  </a:moveTo>
                  <a:cubicBezTo>
                    <a:pt x="29992" y="1"/>
                    <a:pt x="29308" y="245"/>
                    <a:pt x="28769" y="728"/>
                  </a:cubicBezTo>
                  <a:cubicBezTo>
                    <a:pt x="28198" y="1225"/>
                    <a:pt x="15056" y="13078"/>
                    <a:pt x="15148" y="28079"/>
                  </a:cubicBezTo>
                  <a:cubicBezTo>
                    <a:pt x="15240" y="41184"/>
                    <a:pt x="25419" y="51786"/>
                    <a:pt x="28345" y="54546"/>
                  </a:cubicBezTo>
                  <a:lnTo>
                    <a:pt x="28345" y="65387"/>
                  </a:lnTo>
                  <a:lnTo>
                    <a:pt x="20965" y="65387"/>
                  </a:lnTo>
                  <a:cubicBezTo>
                    <a:pt x="19511" y="65387"/>
                    <a:pt x="18296" y="66473"/>
                    <a:pt x="18112" y="67927"/>
                  </a:cubicBezTo>
                  <a:lnTo>
                    <a:pt x="14854" y="95444"/>
                  </a:lnTo>
                  <a:cubicBezTo>
                    <a:pt x="14613" y="97442"/>
                    <a:pt x="16201" y="98552"/>
                    <a:pt x="17765" y="98552"/>
                  </a:cubicBezTo>
                  <a:cubicBezTo>
                    <a:pt x="19070" y="98552"/>
                    <a:pt x="20359" y="97780"/>
                    <a:pt x="20560" y="96107"/>
                  </a:cubicBezTo>
                  <a:lnTo>
                    <a:pt x="21296" y="89959"/>
                  </a:lnTo>
                  <a:lnTo>
                    <a:pt x="40530" y="89959"/>
                  </a:lnTo>
                  <a:lnTo>
                    <a:pt x="47230" y="146336"/>
                  </a:lnTo>
                  <a:lnTo>
                    <a:pt x="14596" y="146336"/>
                  </a:lnTo>
                  <a:lnTo>
                    <a:pt x="18922" y="109911"/>
                  </a:lnTo>
                  <a:cubicBezTo>
                    <a:pt x="19163" y="107898"/>
                    <a:pt x="17567" y="106771"/>
                    <a:pt x="15998" y="106771"/>
                  </a:cubicBezTo>
                  <a:cubicBezTo>
                    <a:pt x="14697" y="106771"/>
                    <a:pt x="13416" y="107545"/>
                    <a:pt x="13216" y="109230"/>
                  </a:cubicBezTo>
                  <a:lnTo>
                    <a:pt x="8817" y="146336"/>
                  </a:lnTo>
                  <a:lnTo>
                    <a:pt x="2872" y="146336"/>
                  </a:lnTo>
                  <a:cubicBezTo>
                    <a:pt x="1289" y="146336"/>
                    <a:pt x="0" y="147625"/>
                    <a:pt x="0" y="149226"/>
                  </a:cubicBezTo>
                  <a:lnTo>
                    <a:pt x="0" y="193271"/>
                  </a:lnTo>
                  <a:cubicBezTo>
                    <a:pt x="0" y="194854"/>
                    <a:pt x="1289" y="196142"/>
                    <a:pt x="2872" y="196142"/>
                  </a:cubicBezTo>
                  <a:lnTo>
                    <a:pt x="193261" y="196142"/>
                  </a:lnTo>
                  <a:cubicBezTo>
                    <a:pt x="194844" y="196142"/>
                    <a:pt x="196133" y="194854"/>
                    <a:pt x="196133" y="193271"/>
                  </a:cubicBezTo>
                  <a:lnTo>
                    <a:pt x="196133" y="163969"/>
                  </a:lnTo>
                  <a:cubicBezTo>
                    <a:pt x="196133" y="162119"/>
                    <a:pt x="194697" y="161194"/>
                    <a:pt x="193261" y="161194"/>
                  </a:cubicBezTo>
                  <a:cubicBezTo>
                    <a:pt x="191826" y="161194"/>
                    <a:pt x="190390" y="162119"/>
                    <a:pt x="190390" y="163969"/>
                  </a:cubicBezTo>
                  <a:lnTo>
                    <a:pt x="190390" y="190400"/>
                  </a:lnTo>
                  <a:lnTo>
                    <a:pt x="5743" y="190400"/>
                  </a:lnTo>
                  <a:lnTo>
                    <a:pt x="5743" y="152097"/>
                  </a:lnTo>
                  <a:lnTo>
                    <a:pt x="58954" y="152097"/>
                  </a:lnTo>
                  <a:cubicBezTo>
                    <a:pt x="59727" y="152097"/>
                    <a:pt x="60482" y="151784"/>
                    <a:pt x="61016" y="151232"/>
                  </a:cubicBezTo>
                  <a:lnTo>
                    <a:pt x="97625" y="113684"/>
                  </a:lnTo>
                  <a:cubicBezTo>
                    <a:pt x="98159" y="113150"/>
                    <a:pt x="98453" y="112414"/>
                    <a:pt x="98453" y="111678"/>
                  </a:cubicBezTo>
                  <a:lnTo>
                    <a:pt x="98453" y="79431"/>
                  </a:lnTo>
                  <a:lnTo>
                    <a:pt x="127939" y="79431"/>
                  </a:lnTo>
                  <a:lnTo>
                    <a:pt x="127939" y="111678"/>
                  </a:lnTo>
                  <a:cubicBezTo>
                    <a:pt x="127939" y="113261"/>
                    <a:pt x="129228" y="114549"/>
                    <a:pt x="130811" y="114549"/>
                  </a:cubicBezTo>
                  <a:lnTo>
                    <a:pt x="158014" y="114549"/>
                  </a:lnTo>
                  <a:cubicBezTo>
                    <a:pt x="159597" y="114549"/>
                    <a:pt x="160886" y="113261"/>
                    <a:pt x="160886" y="111678"/>
                  </a:cubicBezTo>
                  <a:lnTo>
                    <a:pt x="160886" y="79431"/>
                  </a:lnTo>
                  <a:lnTo>
                    <a:pt x="190390" y="79431"/>
                  </a:lnTo>
                  <a:lnTo>
                    <a:pt x="190390" y="149023"/>
                  </a:lnTo>
                  <a:cubicBezTo>
                    <a:pt x="190390" y="150866"/>
                    <a:pt x="191829" y="151791"/>
                    <a:pt x="193267" y="151791"/>
                  </a:cubicBezTo>
                  <a:cubicBezTo>
                    <a:pt x="194701" y="151791"/>
                    <a:pt x="196133" y="150871"/>
                    <a:pt x="196133" y="149023"/>
                  </a:cubicBezTo>
                  <a:lnTo>
                    <a:pt x="196133" y="76560"/>
                  </a:lnTo>
                  <a:cubicBezTo>
                    <a:pt x="196133" y="74977"/>
                    <a:pt x="194844" y="73688"/>
                    <a:pt x="193261" y="73688"/>
                  </a:cubicBezTo>
                  <a:lnTo>
                    <a:pt x="158014" y="73688"/>
                  </a:lnTo>
                  <a:cubicBezTo>
                    <a:pt x="156431" y="73688"/>
                    <a:pt x="155143" y="74958"/>
                    <a:pt x="155143" y="76560"/>
                  </a:cubicBezTo>
                  <a:lnTo>
                    <a:pt x="155143" y="92904"/>
                  </a:lnTo>
                  <a:lnTo>
                    <a:pt x="133682" y="92904"/>
                  </a:lnTo>
                  <a:lnTo>
                    <a:pt x="133682" y="76560"/>
                  </a:lnTo>
                  <a:cubicBezTo>
                    <a:pt x="133682" y="74958"/>
                    <a:pt x="132412" y="73688"/>
                    <a:pt x="130811" y="73688"/>
                  </a:cubicBezTo>
                  <a:lnTo>
                    <a:pt x="95582" y="73688"/>
                  </a:lnTo>
                  <a:cubicBezTo>
                    <a:pt x="93981" y="73688"/>
                    <a:pt x="92692" y="74958"/>
                    <a:pt x="92692" y="76560"/>
                  </a:cubicBezTo>
                  <a:lnTo>
                    <a:pt x="92692" y="110500"/>
                  </a:lnTo>
                  <a:lnTo>
                    <a:pt x="57739" y="146336"/>
                  </a:lnTo>
                  <a:lnTo>
                    <a:pt x="53028" y="146336"/>
                  </a:lnTo>
                  <a:lnTo>
                    <a:pt x="43714" y="67927"/>
                  </a:lnTo>
                  <a:cubicBezTo>
                    <a:pt x="43530" y="66473"/>
                    <a:pt x="42315" y="65387"/>
                    <a:pt x="40861" y="65387"/>
                  </a:cubicBezTo>
                  <a:lnTo>
                    <a:pt x="34088" y="65387"/>
                  </a:lnTo>
                  <a:lnTo>
                    <a:pt x="34088" y="55890"/>
                  </a:lnTo>
                  <a:cubicBezTo>
                    <a:pt x="38763" y="55651"/>
                    <a:pt x="47506" y="54326"/>
                    <a:pt x="53396" y="48362"/>
                  </a:cubicBezTo>
                  <a:cubicBezTo>
                    <a:pt x="61623" y="40043"/>
                    <a:pt x="60740" y="26330"/>
                    <a:pt x="60703" y="25760"/>
                  </a:cubicBezTo>
                  <a:cubicBezTo>
                    <a:pt x="60592" y="24306"/>
                    <a:pt x="59433" y="23165"/>
                    <a:pt x="57997" y="23091"/>
                  </a:cubicBezTo>
                  <a:cubicBezTo>
                    <a:pt x="57907" y="23086"/>
                    <a:pt x="57484" y="23064"/>
                    <a:pt x="56803" y="23064"/>
                  </a:cubicBezTo>
                  <a:cubicBezTo>
                    <a:pt x="54835" y="23064"/>
                    <a:pt x="50716" y="23246"/>
                    <a:pt x="46273" y="24545"/>
                  </a:cubicBezTo>
                  <a:cubicBezTo>
                    <a:pt x="44469" y="11182"/>
                    <a:pt x="33076" y="1151"/>
                    <a:pt x="32560" y="709"/>
                  </a:cubicBezTo>
                  <a:cubicBezTo>
                    <a:pt x="32023" y="236"/>
                    <a:pt x="31349" y="1"/>
                    <a:pt x="306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6"/>
            <p:cNvSpPr/>
            <p:nvPr/>
          </p:nvSpPr>
          <p:spPr>
            <a:xfrm>
              <a:off x="3901325" y="3701175"/>
              <a:ext cx="450050" cy="1090550"/>
            </a:xfrm>
            <a:custGeom>
              <a:avLst/>
              <a:gdLst/>
              <a:ahLst/>
              <a:cxnLst/>
              <a:rect l="l" t="t" r="r" b="b"/>
              <a:pathLst>
                <a:path w="18002" h="43622" extrusionOk="0">
                  <a:moveTo>
                    <a:pt x="12259" y="5743"/>
                  </a:moveTo>
                  <a:lnTo>
                    <a:pt x="12259" y="37879"/>
                  </a:lnTo>
                  <a:lnTo>
                    <a:pt x="5743" y="37879"/>
                  </a:lnTo>
                  <a:lnTo>
                    <a:pt x="5743" y="5743"/>
                  </a:lnTo>
                  <a:close/>
                  <a:moveTo>
                    <a:pt x="2872" y="0"/>
                  </a:moveTo>
                  <a:cubicBezTo>
                    <a:pt x="1289" y="0"/>
                    <a:pt x="1" y="1288"/>
                    <a:pt x="1" y="2871"/>
                  </a:cubicBezTo>
                  <a:lnTo>
                    <a:pt x="1" y="40750"/>
                  </a:lnTo>
                  <a:cubicBezTo>
                    <a:pt x="1" y="42333"/>
                    <a:pt x="1289" y="43622"/>
                    <a:pt x="2872" y="43622"/>
                  </a:cubicBezTo>
                  <a:lnTo>
                    <a:pt x="15130" y="43622"/>
                  </a:lnTo>
                  <a:cubicBezTo>
                    <a:pt x="16731" y="43622"/>
                    <a:pt x="18001" y="42333"/>
                    <a:pt x="18001" y="40750"/>
                  </a:cubicBezTo>
                  <a:lnTo>
                    <a:pt x="18001" y="2871"/>
                  </a:lnTo>
                  <a:cubicBezTo>
                    <a:pt x="18001" y="1288"/>
                    <a:pt x="16713" y="0"/>
                    <a:pt x="15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6"/>
            <p:cNvSpPr/>
            <p:nvPr/>
          </p:nvSpPr>
          <p:spPr>
            <a:xfrm>
              <a:off x="4619625" y="3701175"/>
              <a:ext cx="450025" cy="1090550"/>
            </a:xfrm>
            <a:custGeom>
              <a:avLst/>
              <a:gdLst/>
              <a:ahLst/>
              <a:cxnLst/>
              <a:rect l="l" t="t" r="r" b="b"/>
              <a:pathLst>
                <a:path w="18001" h="43622" extrusionOk="0">
                  <a:moveTo>
                    <a:pt x="12258" y="5743"/>
                  </a:moveTo>
                  <a:lnTo>
                    <a:pt x="12258" y="37879"/>
                  </a:lnTo>
                  <a:lnTo>
                    <a:pt x="5743" y="37879"/>
                  </a:lnTo>
                  <a:lnTo>
                    <a:pt x="5743" y="5743"/>
                  </a:lnTo>
                  <a:close/>
                  <a:moveTo>
                    <a:pt x="2871" y="0"/>
                  </a:moveTo>
                  <a:cubicBezTo>
                    <a:pt x="1288" y="0"/>
                    <a:pt x="0" y="1288"/>
                    <a:pt x="0" y="2871"/>
                  </a:cubicBezTo>
                  <a:lnTo>
                    <a:pt x="0" y="40750"/>
                  </a:lnTo>
                  <a:cubicBezTo>
                    <a:pt x="0" y="42333"/>
                    <a:pt x="1288" y="43622"/>
                    <a:pt x="2871" y="43622"/>
                  </a:cubicBezTo>
                  <a:lnTo>
                    <a:pt x="15130" y="43622"/>
                  </a:lnTo>
                  <a:cubicBezTo>
                    <a:pt x="16731" y="43622"/>
                    <a:pt x="18001" y="42333"/>
                    <a:pt x="18001" y="40750"/>
                  </a:cubicBezTo>
                  <a:lnTo>
                    <a:pt x="18001" y="2871"/>
                  </a:lnTo>
                  <a:cubicBezTo>
                    <a:pt x="18001" y="1288"/>
                    <a:pt x="16731" y="0"/>
                    <a:pt x="15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6"/>
            <p:cNvSpPr/>
            <p:nvPr/>
          </p:nvSpPr>
          <p:spPr>
            <a:xfrm>
              <a:off x="5337900" y="3701175"/>
              <a:ext cx="450050" cy="1090550"/>
            </a:xfrm>
            <a:custGeom>
              <a:avLst/>
              <a:gdLst/>
              <a:ahLst/>
              <a:cxnLst/>
              <a:rect l="l" t="t" r="r" b="b"/>
              <a:pathLst>
                <a:path w="18002" h="43622" extrusionOk="0">
                  <a:moveTo>
                    <a:pt x="12259" y="5743"/>
                  </a:moveTo>
                  <a:lnTo>
                    <a:pt x="12259" y="37879"/>
                  </a:lnTo>
                  <a:lnTo>
                    <a:pt x="5743" y="37879"/>
                  </a:lnTo>
                  <a:lnTo>
                    <a:pt x="5743" y="5743"/>
                  </a:lnTo>
                  <a:close/>
                  <a:moveTo>
                    <a:pt x="2872" y="0"/>
                  </a:moveTo>
                  <a:cubicBezTo>
                    <a:pt x="1289" y="0"/>
                    <a:pt x="0" y="1288"/>
                    <a:pt x="0" y="2871"/>
                  </a:cubicBezTo>
                  <a:lnTo>
                    <a:pt x="0" y="40750"/>
                  </a:lnTo>
                  <a:cubicBezTo>
                    <a:pt x="0" y="42333"/>
                    <a:pt x="1289" y="43622"/>
                    <a:pt x="2872" y="43622"/>
                  </a:cubicBezTo>
                  <a:lnTo>
                    <a:pt x="15130" y="43622"/>
                  </a:lnTo>
                  <a:cubicBezTo>
                    <a:pt x="16731" y="43622"/>
                    <a:pt x="18001" y="42333"/>
                    <a:pt x="18001" y="40750"/>
                  </a:cubicBezTo>
                  <a:lnTo>
                    <a:pt x="18001" y="2871"/>
                  </a:lnTo>
                  <a:cubicBezTo>
                    <a:pt x="18001" y="1288"/>
                    <a:pt x="16731" y="0"/>
                    <a:pt x="15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6"/>
            <p:cNvSpPr/>
            <p:nvPr/>
          </p:nvSpPr>
          <p:spPr>
            <a:xfrm>
              <a:off x="1758900" y="4651375"/>
              <a:ext cx="1771575" cy="143575"/>
            </a:xfrm>
            <a:custGeom>
              <a:avLst/>
              <a:gdLst/>
              <a:ahLst/>
              <a:cxnLst/>
              <a:rect l="l" t="t" r="r" b="b"/>
              <a:pathLst>
                <a:path w="70863" h="5743" extrusionOk="0">
                  <a:moveTo>
                    <a:pt x="2871" y="0"/>
                  </a:moveTo>
                  <a:cubicBezTo>
                    <a:pt x="1289" y="0"/>
                    <a:pt x="0" y="1270"/>
                    <a:pt x="0" y="2871"/>
                  </a:cubicBezTo>
                  <a:cubicBezTo>
                    <a:pt x="0" y="4454"/>
                    <a:pt x="1289" y="5743"/>
                    <a:pt x="2871" y="5743"/>
                  </a:cubicBezTo>
                  <a:lnTo>
                    <a:pt x="67991" y="5743"/>
                  </a:lnTo>
                  <a:cubicBezTo>
                    <a:pt x="69574" y="5743"/>
                    <a:pt x="70862" y="4454"/>
                    <a:pt x="70862" y="2871"/>
                  </a:cubicBezTo>
                  <a:cubicBezTo>
                    <a:pt x="70862" y="1270"/>
                    <a:pt x="69574" y="0"/>
                    <a:pt x="679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6"/>
            <p:cNvSpPr/>
            <p:nvPr/>
          </p:nvSpPr>
          <p:spPr>
            <a:xfrm>
              <a:off x="4601200" y="399175"/>
              <a:ext cx="1658850" cy="869675"/>
            </a:xfrm>
            <a:custGeom>
              <a:avLst/>
              <a:gdLst/>
              <a:ahLst/>
              <a:cxnLst/>
              <a:rect l="l" t="t" r="r" b="b"/>
              <a:pathLst>
                <a:path w="66354" h="34787" extrusionOk="0">
                  <a:moveTo>
                    <a:pt x="31677" y="0"/>
                  </a:moveTo>
                  <a:cubicBezTo>
                    <a:pt x="21591" y="0"/>
                    <a:pt x="13216" y="7730"/>
                    <a:pt x="12001" y="17725"/>
                  </a:cubicBezTo>
                  <a:cubicBezTo>
                    <a:pt x="7418" y="18737"/>
                    <a:pt x="3498" y="21977"/>
                    <a:pt x="1620" y="26468"/>
                  </a:cubicBezTo>
                  <a:cubicBezTo>
                    <a:pt x="1" y="30370"/>
                    <a:pt x="3001" y="34787"/>
                    <a:pt x="7197" y="34787"/>
                  </a:cubicBezTo>
                  <a:lnTo>
                    <a:pt x="38009" y="34787"/>
                  </a:lnTo>
                  <a:cubicBezTo>
                    <a:pt x="41690" y="34787"/>
                    <a:pt x="41764" y="29044"/>
                    <a:pt x="38009" y="29044"/>
                  </a:cubicBezTo>
                  <a:lnTo>
                    <a:pt x="7197" y="29044"/>
                  </a:lnTo>
                  <a:cubicBezTo>
                    <a:pt x="6977" y="29008"/>
                    <a:pt x="6885" y="28897"/>
                    <a:pt x="6921" y="28676"/>
                  </a:cubicBezTo>
                  <a:cubicBezTo>
                    <a:pt x="8283" y="25418"/>
                    <a:pt x="11394" y="23247"/>
                    <a:pt x="14817" y="23118"/>
                  </a:cubicBezTo>
                  <a:cubicBezTo>
                    <a:pt x="16364" y="23081"/>
                    <a:pt x="17597" y="21811"/>
                    <a:pt x="17597" y="20246"/>
                  </a:cubicBezTo>
                  <a:lnTo>
                    <a:pt x="17597" y="20210"/>
                  </a:lnTo>
                  <a:cubicBezTo>
                    <a:pt x="17615" y="12221"/>
                    <a:pt x="23928" y="5743"/>
                    <a:pt x="31677" y="5743"/>
                  </a:cubicBezTo>
                  <a:cubicBezTo>
                    <a:pt x="37677" y="5743"/>
                    <a:pt x="43015" y="9663"/>
                    <a:pt x="44985" y="15479"/>
                  </a:cubicBezTo>
                  <a:cubicBezTo>
                    <a:pt x="46015" y="18516"/>
                    <a:pt x="48739" y="19584"/>
                    <a:pt x="51684" y="19584"/>
                  </a:cubicBezTo>
                  <a:cubicBezTo>
                    <a:pt x="56599" y="19584"/>
                    <a:pt x="60611" y="23725"/>
                    <a:pt x="60611" y="28824"/>
                  </a:cubicBezTo>
                  <a:cubicBezTo>
                    <a:pt x="60611" y="28934"/>
                    <a:pt x="60464" y="29044"/>
                    <a:pt x="60317" y="29044"/>
                  </a:cubicBezTo>
                  <a:lnTo>
                    <a:pt x="54095" y="29044"/>
                  </a:lnTo>
                  <a:cubicBezTo>
                    <a:pt x="50396" y="29044"/>
                    <a:pt x="50341" y="34787"/>
                    <a:pt x="54095" y="34787"/>
                  </a:cubicBezTo>
                  <a:lnTo>
                    <a:pt x="60317" y="34787"/>
                  </a:lnTo>
                  <a:cubicBezTo>
                    <a:pt x="63648" y="34787"/>
                    <a:pt x="66354" y="32118"/>
                    <a:pt x="66354" y="28842"/>
                  </a:cubicBezTo>
                  <a:lnTo>
                    <a:pt x="66354" y="28805"/>
                  </a:lnTo>
                  <a:cubicBezTo>
                    <a:pt x="66354" y="20541"/>
                    <a:pt x="59783" y="13841"/>
                    <a:pt x="51684" y="13841"/>
                  </a:cubicBezTo>
                  <a:cubicBezTo>
                    <a:pt x="51496" y="13925"/>
                    <a:pt x="51318" y="13966"/>
                    <a:pt x="51151" y="13966"/>
                  </a:cubicBezTo>
                  <a:cubicBezTo>
                    <a:pt x="50879" y="13966"/>
                    <a:pt x="50638" y="13856"/>
                    <a:pt x="50433" y="13639"/>
                  </a:cubicBezTo>
                  <a:cubicBezTo>
                    <a:pt x="47672" y="5485"/>
                    <a:pt x="40144" y="0"/>
                    <a:pt x="316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6"/>
            <p:cNvSpPr/>
            <p:nvPr/>
          </p:nvSpPr>
          <p:spPr>
            <a:xfrm>
              <a:off x="2944225" y="1080650"/>
              <a:ext cx="1658850" cy="869675"/>
            </a:xfrm>
            <a:custGeom>
              <a:avLst/>
              <a:gdLst/>
              <a:ahLst/>
              <a:cxnLst/>
              <a:rect l="l" t="t" r="r" b="b"/>
              <a:pathLst>
                <a:path w="66354" h="34787" extrusionOk="0">
                  <a:moveTo>
                    <a:pt x="31695" y="5743"/>
                  </a:moveTo>
                  <a:cubicBezTo>
                    <a:pt x="37677" y="5743"/>
                    <a:pt x="43033" y="9663"/>
                    <a:pt x="44984" y="15479"/>
                  </a:cubicBezTo>
                  <a:cubicBezTo>
                    <a:pt x="46015" y="18535"/>
                    <a:pt x="48757" y="19584"/>
                    <a:pt x="51702" y="19584"/>
                  </a:cubicBezTo>
                  <a:cubicBezTo>
                    <a:pt x="56617" y="19584"/>
                    <a:pt x="60611" y="23725"/>
                    <a:pt x="60611" y="28805"/>
                  </a:cubicBezTo>
                  <a:lnTo>
                    <a:pt x="60611" y="28823"/>
                  </a:lnTo>
                  <a:cubicBezTo>
                    <a:pt x="60611" y="28934"/>
                    <a:pt x="60482" y="29044"/>
                    <a:pt x="60335" y="29044"/>
                  </a:cubicBezTo>
                  <a:lnTo>
                    <a:pt x="7216" y="29044"/>
                  </a:lnTo>
                  <a:cubicBezTo>
                    <a:pt x="6995" y="29008"/>
                    <a:pt x="6903" y="28897"/>
                    <a:pt x="6939" y="28676"/>
                  </a:cubicBezTo>
                  <a:cubicBezTo>
                    <a:pt x="8302" y="25418"/>
                    <a:pt x="11394" y="23247"/>
                    <a:pt x="14817" y="23136"/>
                  </a:cubicBezTo>
                  <a:cubicBezTo>
                    <a:pt x="16382" y="23081"/>
                    <a:pt x="17596" y="21811"/>
                    <a:pt x="17596" y="20265"/>
                  </a:cubicBezTo>
                  <a:lnTo>
                    <a:pt x="17596" y="20228"/>
                  </a:lnTo>
                  <a:cubicBezTo>
                    <a:pt x="17615" y="12240"/>
                    <a:pt x="23928" y="5743"/>
                    <a:pt x="31695" y="5743"/>
                  </a:cubicBezTo>
                  <a:close/>
                  <a:moveTo>
                    <a:pt x="31695" y="0"/>
                  </a:moveTo>
                  <a:cubicBezTo>
                    <a:pt x="21591" y="0"/>
                    <a:pt x="13234" y="7749"/>
                    <a:pt x="12001" y="17725"/>
                  </a:cubicBezTo>
                  <a:cubicBezTo>
                    <a:pt x="7436" y="18737"/>
                    <a:pt x="3516" y="21977"/>
                    <a:pt x="1639" y="26468"/>
                  </a:cubicBezTo>
                  <a:cubicBezTo>
                    <a:pt x="0" y="30370"/>
                    <a:pt x="3019" y="34787"/>
                    <a:pt x="7216" y="34787"/>
                  </a:cubicBezTo>
                  <a:lnTo>
                    <a:pt x="60335" y="34787"/>
                  </a:lnTo>
                  <a:cubicBezTo>
                    <a:pt x="63629" y="34787"/>
                    <a:pt x="66317" y="32063"/>
                    <a:pt x="66353" y="28805"/>
                  </a:cubicBezTo>
                  <a:cubicBezTo>
                    <a:pt x="66353" y="20559"/>
                    <a:pt x="59783" y="13841"/>
                    <a:pt x="51702" y="13841"/>
                  </a:cubicBezTo>
                  <a:cubicBezTo>
                    <a:pt x="51507" y="13925"/>
                    <a:pt x="51324" y="13966"/>
                    <a:pt x="51155" y="13966"/>
                  </a:cubicBezTo>
                  <a:cubicBezTo>
                    <a:pt x="50879" y="13966"/>
                    <a:pt x="50638" y="13856"/>
                    <a:pt x="50432" y="13639"/>
                  </a:cubicBezTo>
                  <a:cubicBezTo>
                    <a:pt x="47690" y="5485"/>
                    <a:pt x="40144" y="0"/>
                    <a:pt x="316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0" name="Google Shape;1210;p36"/>
          <p:cNvSpPr/>
          <p:nvPr/>
        </p:nvSpPr>
        <p:spPr>
          <a:xfrm>
            <a:off x="3189076" y="2373167"/>
            <a:ext cx="1120994" cy="931925"/>
          </a:xfrm>
          <a:custGeom>
            <a:avLst/>
            <a:gdLst/>
            <a:ahLst/>
            <a:cxnLst/>
            <a:rect l="l" t="t" r="r" b="b"/>
            <a:pathLst>
              <a:path w="179359" h="149108" extrusionOk="0">
                <a:moveTo>
                  <a:pt x="90668" y="1"/>
                </a:moveTo>
                <a:cubicBezTo>
                  <a:pt x="59095" y="1"/>
                  <a:pt x="36219" y="21173"/>
                  <a:pt x="26149" y="39718"/>
                </a:cubicBezTo>
                <a:cubicBezTo>
                  <a:pt x="1" y="87844"/>
                  <a:pt x="41410" y="149108"/>
                  <a:pt x="92859" y="149108"/>
                </a:cubicBezTo>
                <a:cubicBezTo>
                  <a:pt x="93260" y="149108"/>
                  <a:pt x="93662" y="149104"/>
                  <a:pt x="94064" y="149096"/>
                </a:cubicBezTo>
                <a:cubicBezTo>
                  <a:pt x="146034" y="148129"/>
                  <a:pt x="170152" y="115239"/>
                  <a:pt x="174755" y="75644"/>
                </a:cubicBezTo>
                <a:cubicBezTo>
                  <a:pt x="179358" y="36049"/>
                  <a:pt x="151338" y="13266"/>
                  <a:pt x="109842" y="2525"/>
                </a:cubicBezTo>
                <a:cubicBezTo>
                  <a:pt x="103148" y="785"/>
                  <a:pt x="96747" y="1"/>
                  <a:pt x="9066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1" name="Google Shape;1211;p36"/>
          <p:cNvGrpSpPr/>
          <p:nvPr/>
        </p:nvGrpSpPr>
        <p:grpSpPr>
          <a:xfrm>
            <a:off x="3562921" y="2577905"/>
            <a:ext cx="523185" cy="522449"/>
            <a:chOff x="1351675" y="403300"/>
            <a:chExt cx="4903325" cy="4896425"/>
          </a:xfrm>
        </p:grpSpPr>
        <p:sp>
          <p:nvSpPr>
            <p:cNvPr id="1212" name="Google Shape;1212;p36"/>
            <p:cNvSpPr/>
            <p:nvPr/>
          </p:nvSpPr>
          <p:spPr>
            <a:xfrm>
              <a:off x="3932150" y="403300"/>
              <a:ext cx="2322850" cy="4896425"/>
            </a:xfrm>
            <a:custGeom>
              <a:avLst/>
              <a:gdLst/>
              <a:ahLst/>
              <a:cxnLst/>
              <a:rect l="l" t="t" r="r" b="b"/>
              <a:pathLst>
                <a:path w="92914" h="195857" extrusionOk="0">
                  <a:moveTo>
                    <a:pt x="29156" y="6203"/>
                  </a:moveTo>
                  <a:lnTo>
                    <a:pt x="43254" y="21554"/>
                  </a:lnTo>
                  <a:lnTo>
                    <a:pt x="14946" y="21554"/>
                  </a:lnTo>
                  <a:lnTo>
                    <a:pt x="29156" y="6203"/>
                  </a:lnTo>
                  <a:close/>
                  <a:moveTo>
                    <a:pt x="47064" y="27296"/>
                  </a:moveTo>
                  <a:lnTo>
                    <a:pt x="47064" y="88256"/>
                  </a:lnTo>
                  <a:lnTo>
                    <a:pt x="11265" y="88256"/>
                  </a:lnTo>
                  <a:lnTo>
                    <a:pt x="11265" y="27296"/>
                  </a:lnTo>
                  <a:close/>
                  <a:moveTo>
                    <a:pt x="36831" y="172923"/>
                  </a:moveTo>
                  <a:lnTo>
                    <a:pt x="36831" y="190133"/>
                  </a:lnTo>
                  <a:lnTo>
                    <a:pt x="23302" y="190133"/>
                  </a:lnTo>
                  <a:lnTo>
                    <a:pt x="23302" y="172923"/>
                  </a:lnTo>
                  <a:close/>
                  <a:moveTo>
                    <a:pt x="52586" y="93999"/>
                  </a:moveTo>
                  <a:lnTo>
                    <a:pt x="52586" y="190133"/>
                  </a:lnTo>
                  <a:lnTo>
                    <a:pt x="42555" y="190133"/>
                  </a:lnTo>
                  <a:lnTo>
                    <a:pt x="42555" y="171966"/>
                  </a:lnTo>
                  <a:cubicBezTo>
                    <a:pt x="42555" y="169334"/>
                    <a:pt x="40420" y="167199"/>
                    <a:pt x="37788" y="167199"/>
                  </a:cubicBezTo>
                  <a:lnTo>
                    <a:pt x="22345" y="167199"/>
                  </a:lnTo>
                  <a:cubicBezTo>
                    <a:pt x="19713" y="167199"/>
                    <a:pt x="17560" y="169334"/>
                    <a:pt x="17560" y="171966"/>
                  </a:cubicBezTo>
                  <a:lnTo>
                    <a:pt x="17560" y="190133"/>
                  </a:lnTo>
                  <a:lnTo>
                    <a:pt x="5725" y="190133"/>
                  </a:lnTo>
                  <a:lnTo>
                    <a:pt x="5725" y="93999"/>
                  </a:lnTo>
                  <a:close/>
                  <a:moveTo>
                    <a:pt x="29156" y="1"/>
                  </a:moveTo>
                  <a:cubicBezTo>
                    <a:pt x="27830" y="19"/>
                    <a:pt x="26560" y="571"/>
                    <a:pt x="25640" y="1547"/>
                  </a:cubicBezTo>
                  <a:cubicBezTo>
                    <a:pt x="22051" y="5154"/>
                    <a:pt x="18701" y="9056"/>
                    <a:pt x="15241" y="12811"/>
                  </a:cubicBezTo>
                  <a:cubicBezTo>
                    <a:pt x="12903" y="15333"/>
                    <a:pt x="10566" y="17873"/>
                    <a:pt x="8228" y="20394"/>
                  </a:cubicBezTo>
                  <a:cubicBezTo>
                    <a:pt x="7639" y="21020"/>
                    <a:pt x="7013" y="21627"/>
                    <a:pt x="6461" y="22290"/>
                  </a:cubicBezTo>
                  <a:cubicBezTo>
                    <a:pt x="5357" y="23652"/>
                    <a:pt x="5541" y="25382"/>
                    <a:pt x="5541" y="27057"/>
                  </a:cubicBezTo>
                  <a:lnTo>
                    <a:pt x="5541" y="88256"/>
                  </a:lnTo>
                  <a:lnTo>
                    <a:pt x="4768" y="88256"/>
                  </a:lnTo>
                  <a:cubicBezTo>
                    <a:pt x="2136" y="88256"/>
                    <a:pt x="1" y="90410"/>
                    <a:pt x="1" y="93042"/>
                  </a:cubicBezTo>
                  <a:lnTo>
                    <a:pt x="1" y="192985"/>
                  </a:lnTo>
                  <a:cubicBezTo>
                    <a:pt x="1" y="194568"/>
                    <a:pt x="1271" y="195857"/>
                    <a:pt x="2854" y="195857"/>
                  </a:cubicBezTo>
                  <a:lnTo>
                    <a:pt x="90042" y="195857"/>
                  </a:lnTo>
                  <a:cubicBezTo>
                    <a:pt x="91625" y="195857"/>
                    <a:pt x="92913" y="194568"/>
                    <a:pt x="92913" y="192985"/>
                  </a:cubicBezTo>
                  <a:lnTo>
                    <a:pt x="92913" y="37733"/>
                  </a:lnTo>
                  <a:cubicBezTo>
                    <a:pt x="92913" y="34456"/>
                    <a:pt x="90263" y="31806"/>
                    <a:pt x="86987" y="31806"/>
                  </a:cubicBezTo>
                  <a:lnTo>
                    <a:pt x="71894" y="31806"/>
                  </a:lnTo>
                  <a:cubicBezTo>
                    <a:pt x="70311" y="31806"/>
                    <a:pt x="69041" y="33094"/>
                    <a:pt x="69041" y="34677"/>
                  </a:cubicBezTo>
                  <a:cubicBezTo>
                    <a:pt x="69041" y="36260"/>
                    <a:pt x="70311" y="37530"/>
                    <a:pt x="71894" y="37530"/>
                  </a:cubicBezTo>
                  <a:lnTo>
                    <a:pt x="86987" y="37530"/>
                  </a:lnTo>
                  <a:cubicBezTo>
                    <a:pt x="87097" y="37530"/>
                    <a:pt x="87171" y="37622"/>
                    <a:pt x="87171" y="37733"/>
                  </a:cubicBezTo>
                  <a:lnTo>
                    <a:pt x="87171" y="190133"/>
                  </a:lnTo>
                  <a:lnTo>
                    <a:pt x="58329" y="190133"/>
                  </a:lnTo>
                  <a:lnTo>
                    <a:pt x="58329" y="93042"/>
                  </a:lnTo>
                  <a:cubicBezTo>
                    <a:pt x="58329" y="90410"/>
                    <a:pt x="56175" y="88256"/>
                    <a:pt x="53543" y="88256"/>
                  </a:cubicBezTo>
                  <a:lnTo>
                    <a:pt x="52789" y="88256"/>
                  </a:lnTo>
                  <a:lnTo>
                    <a:pt x="52789" y="37530"/>
                  </a:lnTo>
                  <a:lnTo>
                    <a:pt x="58826" y="37530"/>
                  </a:lnTo>
                  <a:cubicBezTo>
                    <a:pt x="60409" y="37530"/>
                    <a:pt x="61697" y="36260"/>
                    <a:pt x="61697" y="34677"/>
                  </a:cubicBezTo>
                  <a:cubicBezTo>
                    <a:pt x="61697" y="33094"/>
                    <a:pt x="60409" y="31806"/>
                    <a:pt x="58826" y="31806"/>
                  </a:cubicBezTo>
                  <a:lnTo>
                    <a:pt x="52789" y="31806"/>
                  </a:lnTo>
                  <a:lnTo>
                    <a:pt x="52789" y="24425"/>
                  </a:lnTo>
                  <a:cubicBezTo>
                    <a:pt x="52789" y="23394"/>
                    <a:pt x="52236" y="22474"/>
                    <a:pt x="51408" y="21977"/>
                  </a:cubicBezTo>
                  <a:lnTo>
                    <a:pt x="32671" y="1547"/>
                  </a:lnTo>
                  <a:cubicBezTo>
                    <a:pt x="31769" y="571"/>
                    <a:pt x="30499" y="19"/>
                    <a:pt x="29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6"/>
            <p:cNvSpPr/>
            <p:nvPr/>
          </p:nvSpPr>
          <p:spPr>
            <a:xfrm>
              <a:off x="5557850" y="1484175"/>
              <a:ext cx="343750" cy="143600"/>
            </a:xfrm>
            <a:custGeom>
              <a:avLst/>
              <a:gdLst/>
              <a:ahLst/>
              <a:cxnLst/>
              <a:rect l="l" t="t" r="r" b="b"/>
              <a:pathLst>
                <a:path w="13750" h="5744" extrusionOk="0">
                  <a:moveTo>
                    <a:pt x="2853" y="1"/>
                  </a:moveTo>
                  <a:cubicBezTo>
                    <a:pt x="1270" y="1"/>
                    <a:pt x="0" y="1289"/>
                    <a:pt x="0" y="2872"/>
                  </a:cubicBezTo>
                  <a:cubicBezTo>
                    <a:pt x="0" y="4455"/>
                    <a:pt x="1270" y="5744"/>
                    <a:pt x="2853" y="5744"/>
                  </a:cubicBezTo>
                  <a:lnTo>
                    <a:pt x="10878" y="5744"/>
                  </a:lnTo>
                  <a:cubicBezTo>
                    <a:pt x="12461" y="5744"/>
                    <a:pt x="13750" y="4455"/>
                    <a:pt x="13750" y="2872"/>
                  </a:cubicBezTo>
                  <a:cubicBezTo>
                    <a:pt x="13750" y="1289"/>
                    <a:pt x="12461" y="1"/>
                    <a:pt x="108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6"/>
            <p:cNvSpPr/>
            <p:nvPr/>
          </p:nvSpPr>
          <p:spPr>
            <a:xfrm>
              <a:off x="5557850" y="1942025"/>
              <a:ext cx="343750" cy="143125"/>
            </a:xfrm>
            <a:custGeom>
              <a:avLst/>
              <a:gdLst/>
              <a:ahLst/>
              <a:cxnLst/>
              <a:rect l="l" t="t" r="r" b="b"/>
              <a:pathLst>
                <a:path w="13750" h="5725" extrusionOk="0">
                  <a:moveTo>
                    <a:pt x="2853" y="1"/>
                  </a:moveTo>
                  <a:cubicBezTo>
                    <a:pt x="1270" y="1"/>
                    <a:pt x="0" y="1271"/>
                    <a:pt x="0" y="2854"/>
                  </a:cubicBezTo>
                  <a:cubicBezTo>
                    <a:pt x="0" y="4436"/>
                    <a:pt x="1270" y="5725"/>
                    <a:pt x="2853" y="5725"/>
                  </a:cubicBezTo>
                  <a:lnTo>
                    <a:pt x="10878" y="5725"/>
                  </a:lnTo>
                  <a:cubicBezTo>
                    <a:pt x="12461" y="5725"/>
                    <a:pt x="13750" y="4436"/>
                    <a:pt x="13750" y="2854"/>
                  </a:cubicBezTo>
                  <a:cubicBezTo>
                    <a:pt x="13750" y="1271"/>
                    <a:pt x="12461" y="1"/>
                    <a:pt x="108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6"/>
            <p:cNvSpPr/>
            <p:nvPr/>
          </p:nvSpPr>
          <p:spPr>
            <a:xfrm>
              <a:off x="5557850" y="2399425"/>
              <a:ext cx="343750" cy="143575"/>
            </a:xfrm>
            <a:custGeom>
              <a:avLst/>
              <a:gdLst/>
              <a:ahLst/>
              <a:cxnLst/>
              <a:rect l="l" t="t" r="r" b="b"/>
              <a:pathLst>
                <a:path w="13750" h="5743" extrusionOk="0">
                  <a:moveTo>
                    <a:pt x="2853" y="0"/>
                  </a:moveTo>
                  <a:cubicBezTo>
                    <a:pt x="1270" y="0"/>
                    <a:pt x="0" y="1288"/>
                    <a:pt x="0" y="2871"/>
                  </a:cubicBezTo>
                  <a:cubicBezTo>
                    <a:pt x="0" y="4454"/>
                    <a:pt x="1270" y="5743"/>
                    <a:pt x="2853" y="5743"/>
                  </a:cubicBezTo>
                  <a:lnTo>
                    <a:pt x="10878" y="5743"/>
                  </a:lnTo>
                  <a:cubicBezTo>
                    <a:pt x="12461" y="5743"/>
                    <a:pt x="13750" y="4454"/>
                    <a:pt x="13750" y="2871"/>
                  </a:cubicBezTo>
                  <a:cubicBezTo>
                    <a:pt x="13750" y="1288"/>
                    <a:pt x="12461" y="0"/>
                    <a:pt x="10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6"/>
            <p:cNvSpPr/>
            <p:nvPr/>
          </p:nvSpPr>
          <p:spPr>
            <a:xfrm>
              <a:off x="5557850" y="2857250"/>
              <a:ext cx="343750" cy="143125"/>
            </a:xfrm>
            <a:custGeom>
              <a:avLst/>
              <a:gdLst/>
              <a:ahLst/>
              <a:cxnLst/>
              <a:rect l="l" t="t" r="r" b="b"/>
              <a:pathLst>
                <a:path w="13750" h="5725" extrusionOk="0">
                  <a:moveTo>
                    <a:pt x="2853" y="1"/>
                  </a:moveTo>
                  <a:cubicBezTo>
                    <a:pt x="1270" y="1"/>
                    <a:pt x="0" y="1289"/>
                    <a:pt x="0" y="2872"/>
                  </a:cubicBezTo>
                  <a:cubicBezTo>
                    <a:pt x="0" y="4455"/>
                    <a:pt x="1270" y="5725"/>
                    <a:pt x="2853" y="5725"/>
                  </a:cubicBezTo>
                  <a:lnTo>
                    <a:pt x="10878" y="5725"/>
                  </a:lnTo>
                  <a:cubicBezTo>
                    <a:pt x="12461" y="5725"/>
                    <a:pt x="13750" y="4455"/>
                    <a:pt x="13750" y="2872"/>
                  </a:cubicBezTo>
                  <a:cubicBezTo>
                    <a:pt x="13750" y="1289"/>
                    <a:pt x="12461" y="1"/>
                    <a:pt x="108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6"/>
            <p:cNvSpPr/>
            <p:nvPr/>
          </p:nvSpPr>
          <p:spPr>
            <a:xfrm>
              <a:off x="5557850" y="3314650"/>
              <a:ext cx="343750" cy="143575"/>
            </a:xfrm>
            <a:custGeom>
              <a:avLst/>
              <a:gdLst/>
              <a:ahLst/>
              <a:cxnLst/>
              <a:rect l="l" t="t" r="r" b="b"/>
              <a:pathLst>
                <a:path w="13750" h="5743" extrusionOk="0">
                  <a:moveTo>
                    <a:pt x="2853" y="0"/>
                  </a:moveTo>
                  <a:cubicBezTo>
                    <a:pt x="1270" y="0"/>
                    <a:pt x="0" y="1289"/>
                    <a:pt x="0" y="2871"/>
                  </a:cubicBezTo>
                  <a:cubicBezTo>
                    <a:pt x="0" y="4454"/>
                    <a:pt x="1270" y="5743"/>
                    <a:pt x="2853" y="5743"/>
                  </a:cubicBezTo>
                  <a:lnTo>
                    <a:pt x="10878" y="5743"/>
                  </a:lnTo>
                  <a:cubicBezTo>
                    <a:pt x="12461" y="5743"/>
                    <a:pt x="13750" y="4454"/>
                    <a:pt x="13750" y="2871"/>
                  </a:cubicBezTo>
                  <a:cubicBezTo>
                    <a:pt x="13750" y="1289"/>
                    <a:pt x="12461" y="0"/>
                    <a:pt x="10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6"/>
            <p:cNvSpPr/>
            <p:nvPr/>
          </p:nvSpPr>
          <p:spPr>
            <a:xfrm>
              <a:off x="5557850" y="3772475"/>
              <a:ext cx="343750" cy="143150"/>
            </a:xfrm>
            <a:custGeom>
              <a:avLst/>
              <a:gdLst/>
              <a:ahLst/>
              <a:cxnLst/>
              <a:rect l="l" t="t" r="r" b="b"/>
              <a:pathLst>
                <a:path w="13750" h="5726" extrusionOk="0">
                  <a:moveTo>
                    <a:pt x="2853" y="1"/>
                  </a:moveTo>
                  <a:cubicBezTo>
                    <a:pt x="1270" y="1"/>
                    <a:pt x="0" y="1289"/>
                    <a:pt x="0" y="2872"/>
                  </a:cubicBezTo>
                  <a:cubicBezTo>
                    <a:pt x="0" y="4455"/>
                    <a:pt x="1270" y="5725"/>
                    <a:pt x="2853" y="5725"/>
                  </a:cubicBezTo>
                  <a:lnTo>
                    <a:pt x="10878" y="5725"/>
                  </a:lnTo>
                  <a:cubicBezTo>
                    <a:pt x="12461" y="5725"/>
                    <a:pt x="13750" y="4455"/>
                    <a:pt x="13750" y="2872"/>
                  </a:cubicBezTo>
                  <a:cubicBezTo>
                    <a:pt x="13750" y="1289"/>
                    <a:pt x="12461" y="1"/>
                    <a:pt x="108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6"/>
            <p:cNvSpPr/>
            <p:nvPr/>
          </p:nvSpPr>
          <p:spPr>
            <a:xfrm>
              <a:off x="5557850" y="4230325"/>
              <a:ext cx="343750" cy="143125"/>
            </a:xfrm>
            <a:custGeom>
              <a:avLst/>
              <a:gdLst/>
              <a:ahLst/>
              <a:cxnLst/>
              <a:rect l="l" t="t" r="r" b="b"/>
              <a:pathLst>
                <a:path w="13750" h="5725" extrusionOk="0">
                  <a:moveTo>
                    <a:pt x="2853" y="1"/>
                  </a:moveTo>
                  <a:cubicBezTo>
                    <a:pt x="1270" y="1"/>
                    <a:pt x="0" y="1271"/>
                    <a:pt x="0" y="2854"/>
                  </a:cubicBezTo>
                  <a:cubicBezTo>
                    <a:pt x="0" y="4437"/>
                    <a:pt x="1270" y="5725"/>
                    <a:pt x="2853" y="5725"/>
                  </a:cubicBezTo>
                  <a:lnTo>
                    <a:pt x="10878" y="5725"/>
                  </a:lnTo>
                  <a:cubicBezTo>
                    <a:pt x="12461" y="5725"/>
                    <a:pt x="13750" y="4437"/>
                    <a:pt x="13750" y="2854"/>
                  </a:cubicBezTo>
                  <a:cubicBezTo>
                    <a:pt x="13750" y="1271"/>
                    <a:pt x="12461" y="1"/>
                    <a:pt x="108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6"/>
            <p:cNvSpPr/>
            <p:nvPr/>
          </p:nvSpPr>
          <p:spPr>
            <a:xfrm>
              <a:off x="2639150" y="413900"/>
              <a:ext cx="1147625" cy="714150"/>
            </a:xfrm>
            <a:custGeom>
              <a:avLst/>
              <a:gdLst/>
              <a:ahLst/>
              <a:cxnLst/>
              <a:rect l="l" t="t" r="r" b="b"/>
              <a:pathLst>
                <a:path w="45905" h="28566" extrusionOk="0">
                  <a:moveTo>
                    <a:pt x="24646" y="5743"/>
                  </a:moveTo>
                  <a:cubicBezTo>
                    <a:pt x="29284" y="5743"/>
                    <a:pt x="33112" y="9497"/>
                    <a:pt x="33186" y="14136"/>
                  </a:cubicBezTo>
                  <a:cubicBezTo>
                    <a:pt x="33205" y="14982"/>
                    <a:pt x="33591" y="15792"/>
                    <a:pt x="34254" y="16326"/>
                  </a:cubicBezTo>
                  <a:cubicBezTo>
                    <a:pt x="34776" y="16747"/>
                    <a:pt x="35424" y="16962"/>
                    <a:pt x="36081" y="16962"/>
                  </a:cubicBezTo>
                  <a:cubicBezTo>
                    <a:pt x="36257" y="16962"/>
                    <a:pt x="36434" y="16946"/>
                    <a:pt x="36610" y="16915"/>
                  </a:cubicBezTo>
                  <a:cubicBezTo>
                    <a:pt x="36812" y="16860"/>
                    <a:pt x="36996" y="16841"/>
                    <a:pt x="37180" y="16841"/>
                  </a:cubicBezTo>
                  <a:cubicBezTo>
                    <a:pt x="38837" y="16841"/>
                    <a:pt x="40180" y="18185"/>
                    <a:pt x="40180" y="19841"/>
                  </a:cubicBezTo>
                  <a:cubicBezTo>
                    <a:pt x="40180" y="21480"/>
                    <a:pt x="38837" y="22823"/>
                    <a:pt x="37180" y="22823"/>
                  </a:cubicBezTo>
                  <a:lnTo>
                    <a:pt x="8725" y="22823"/>
                  </a:lnTo>
                  <a:cubicBezTo>
                    <a:pt x="7068" y="22823"/>
                    <a:pt x="5743" y="21480"/>
                    <a:pt x="5743" y="19841"/>
                  </a:cubicBezTo>
                  <a:cubicBezTo>
                    <a:pt x="5743" y="18185"/>
                    <a:pt x="7068" y="16841"/>
                    <a:pt x="8725" y="16841"/>
                  </a:cubicBezTo>
                  <a:cubicBezTo>
                    <a:pt x="9682" y="16841"/>
                    <a:pt x="10547" y="17301"/>
                    <a:pt x="11136" y="18075"/>
                  </a:cubicBezTo>
                  <a:cubicBezTo>
                    <a:pt x="11689" y="18820"/>
                    <a:pt x="12546" y="19233"/>
                    <a:pt x="13433" y="19233"/>
                  </a:cubicBezTo>
                  <a:cubicBezTo>
                    <a:pt x="13817" y="19233"/>
                    <a:pt x="14206" y="19156"/>
                    <a:pt x="14578" y="18995"/>
                  </a:cubicBezTo>
                  <a:cubicBezTo>
                    <a:pt x="15811" y="18461"/>
                    <a:pt x="16492" y="17154"/>
                    <a:pt x="16253" y="15847"/>
                  </a:cubicBezTo>
                  <a:cubicBezTo>
                    <a:pt x="16161" y="15332"/>
                    <a:pt x="16106" y="14798"/>
                    <a:pt x="16106" y="14283"/>
                  </a:cubicBezTo>
                  <a:cubicBezTo>
                    <a:pt x="16106" y="9571"/>
                    <a:pt x="19934" y="5743"/>
                    <a:pt x="24646" y="5743"/>
                  </a:cubicBezTo>
                  <a:close/>
                  <a:moveTo>
                    <a:pt x="24646" y="0"/>
                  </a:moveTo>
                  <a:cubicBezTo>
                    <a:pt x="17780" y="0"/>
                    <a:pt x="12038" y="4878"/>
                    <a:pt x="10676" y="11338"/>
                  </a:cubicBezTo>
                  <a:cubicBezTo>
                    <a:pt x="10050" y="11191"/>
                    <a:pt x="9387" y="11117"/>
                    <a:pt x="8725" y="11117"/>
                  </a:cubicBezTo>
                  <a:cubicBezTo>
                    <a:pt x="3921" y="11117"/>
                    <a:pt x="0" y="15019"/>
                    <a:pt x="0" y="19841"/>
                  </a:cubicBezTo>
                  <a:cubicBezTo>
                    <a:pt x="0" y="24645"/>
                    <a:pt x="3921" y="28566"/>
                    <a:pt x="8725" y="28566"/>
                  </a:cubicBezTo>
                  <a:lnTo>
                    <a:pt x="37180" y="28566"/>
                  </a:lnTo>
                  <a:cubicBezTo>
                    <a:pt x="42002" y="28566"/>
                    <a:pt x="45905" y="24645"/>
                    <a:pt x="45905" y="19841"/>
                  </a:cubicBezTo>
                  <a:cubicBezTo>
                    <a:pt x="45905" y="15498"/>
                    <a:pt x="42739" y="11909"/>
                    <a:pt x="38597" y="11228"/>
                  </a:cubicBezTo>
                  <a:cubicBezTo>
                    <a:pt x="37180" y="4841"/>
                    <a:pt x="31438" y="0"/>
                    <a:pt x="24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6"/>
            <p:cNvSpPr/>
            <p:nvPr/>
          </p:nvSpPr>
          <p:spPr>
            <a:xfrm>
              <a:off x="1351675" y="536750"/>
              <a:ext cx="2338475" cy="4762975"/>
            </a:xfrm>
            <a:custGeom>
              <a:avLst/>
              <a:gdLst/>
              <a:ahLst/>
              <a:cxnLst/>
              <a:rect l="l" t="t" r="r" b="b"/>
              <a:pathLst>
                <a:path w="93539" h="190519" extrusionOk="0">
                  <a:moveTo>
                    <a:pt x="43953" y="18719"/>
                  </a:moveTo>
                  <a:lnTo>
                    <a:pt x="43953" y="30720"/>
                  </a:lnTo>
                  <a:lnTo>
                    <a:pt x="18608" y="30720"/>
                  </a:lnTo>
                  <a:lnTo>
                    <a:pt x="18608" y="18719"/>
                  </a:lnTo>
                  <a:close/>
                  <a:moveTo>
                    <a:pt x="50892" y="36517"/>
                  </a:moveTo>
                  <a:lnTo>
                    <a:pt x="50892" y="48518"/>
                  </a:lnTo>
                  <a:lnTo>
                    <a:pt x="11651" y="48518"/>
                  </a:lnTo>
                  <a:lnTo>
                    <a:pt x="11651" y="36517"/>
                  </a:lnTo>
                  <a:close/>
                  <a:moveTo>
                    <a:pt x="60408" y="147265"/>
                  </a:moveTo>
                  <a:cubicBezTo>
                    <a:pt x="66574" y="147265"/>
                    <a:pt x="71599" y="152272"/>
                    <a:pt x="71599" y="158437"/>
                  </a:cubicBezTo>
                  <a:lnTo>
                    <a:pt x="71599" y="184795"/>
                  </a:lnTo>
                  <a:lnTo>
                    <a:pt x="47800" y="184795"/>
                  </a:lnTo>
                  <a:lnTo>
                    <a:pt x="47800" y="158437"/>
                  </a:lnTo>
                  <a:cubicBezTo>
                    <a:pt x="47800" y="152272"/>
                    <a:pt x="52806" y="147265"/>
                    <a:pt x="58991" y="147265"/>
                  </a:cubicBezTo>
                  <a:close/>
                  <a:moveTo>
                    <a:pt x="31566" y="105429"/>
                  </a:moveTo>
                  <a:lnTo>
                    <a:pt x="87814" y="115570"/>
                  </a:lnTo>
                  <a:lnTo>
                    <a:pt x="87814" y="184795"/>
                  </a:lnTo>
                  <a:lnTo>
                    <a:pt x="77323" y="184795"/>
                  </a:lnTo>
                  <a:lnTo>
                    <a:pt x="77323" y="158437"/>
                  </a:lnTo>
                  <a:cubicBezTo>
                    <a:pt x="77323" y="149124"/>
                    <a:pt x="69740" y="141523"/>
                    <a:pt x="60408" y="141523"/>
                  </a:cubicBezTo>
                  <a:lnTo>
                    <a:pt x="58991" y="141523"/>
                  </a:lnTo>
                  <a:cubicBezTo>
                    <a:pt x="49659" y="141523"/>
                    <a:pt x="42057" y="149124"/>
                    <a:pt x="42057" y="158437"/>
                  </a:cubicBezTo>
                  <a:lnTo>
                    <a:pt x="42057" y="184795"/>
                  </a:lnTo>
                  <a:lnTo>
                    <a:pt x="31566" y="184795"/>
                  </a:lnTo>
                  <a:lnTo>
                    <a:pt x="31566" y="105429"/>
                  </a:lnTo>
                  <a:close/>
                  <a:moveTo>
                    <a:pt x="31271" y="0"/>
                  </a:moveTo>
                  <a:cubicBezTo>
                    <a:pt x="29689" y="0"/>
                    <a:pt x="28419" y="1289"/>
                    <a:pt x="28419" y="2872"/>
                  </a:cubicBezTo>
                  <a:lnTo>
                    <a:pt x="28419" y="12995"/>
                  </a:lnTo>
                  <a:lnTo>
                    <a:pt x="17651" y="12995"/>
                  </a:lnTo>
                  <a:cubicBezTo>
                    <a:pt x="15019" y="12995"/>
                    <a:pt x="12866" y="15148"/>
                    <a:pt x="12866" y="17780"/>
                  </a:cubicBezTo>
                  <a:lnTo>
                    <a:pt x="12866" y="30793"/>
                  </a:lnTo>
                  <a:lnTo>
                    <a:pt x="10694" y="30793"/>
                  </a:lnTo>
                  <a:cubicBezTo>
                    <a:pt x="8062" y="30793"/>
                    <a:pt x="5927" y="32928"/>
                    <a:pt x="5927" y="35560"/>
                  </a:cubicBezTo>
                  <a:lnTo>
                    <a:pt x="5927" y="48518"/>
                  </a:lnTo>
                  <a:lnTo>
                    <a:pt x="4767" y="48518"/>
                  </a:lnTo>
                  <a:cubicBezTo>
                    <a:pt x="2135" y="48518"/>
                    <a:pt x="0" y="50653"/>
                    <a:pt x="0" y="53285"/>
                  </a:cubicBezTo>
                  <a:lnTo>
                    <a:pt x="0" y="187647"/>
                  </a:lnTo>
                  <a:cubicBezTo>
                    <a:pt x="0" y="189230"/>
                    <a:pt x="1270" y="190519"/>
                    <a:pt x="2853" y="190519"/>
                  </a:cubicBezTo>
                  <a:lnTo>
                    <a:pt x="28492" y="190519"/>
                  </a:lnTo>
                  <a:cubicBezTo>
                    <a:pt x="28492" y="190519"/>
                    <a:pt x="28492" y="190519"/>
                    <a:pt x="28492" y="190500"/>
                  </a:cubicBezTo>
                  <a:cubicBezTo>
                    <a:pt x="28566" y="190519"/>
                    <a:pt x="28639" y="190519"/>
                    <a:pt x="28713" y="190519"/>
                  </a:cubicBezTo>
                  <a:lnTo>
                    <a:pt x="90685" y="190519"/>
                  </a:lnTo>
                  <a:cubicBezTo>
                    <a:pt x="92268" y="190519"/>
                    <a:pt x="93538" y="189230"/>
                    <a:pt x="93538" y="187647"/>
                  </a:cubicBezTo>
                  <a:lnTo>
                    <a:pt x="93538" y="115331"/>
                  </a:lnTo>
                  <a:cubicBezTo>
                    <a:pt x="93538" y="112699"/>
                    <a:pt x="91661" y="110435"/>
                    <a:pt x="89066" y="109975"/>
                  </a:cubicBezTo>
                  <a:lnTo>
                    <a:pt x="62561" y="105189"/>
                  </a:lnTo>
                  <a:lnTo>
                    <a:pt x="62561" y="91514"/>
                  </a:lnTo>
                  <a:cubicBezTo>
                    <a:pt x="62561" y="89931"/>
                    <a:pt x="61273" y="88643"/>
                    <a:pt x="59690" y="88643"/>
                  </a:cubicBezTo>
                  <a:cubicBezTo>
                    <a:pt x="58107" y="88643"/>
                    <a:pt x="56837" y="89931"/>
                    <a:pt x="56837" y="91514"/>
                  </a:cubicBezTo>
                  <a:lnTo>
                    <a:pt x="56837" y="104159"/>
                  </a:lnTo>
                  <a:lnTo>
                    <a:pt x="32265" y="99741"/>
                  </a:lnTo>
                  <a:cubicBezTo>
                    <a:pt x="31932" y="99680"/>
                    <a:pt x="31599" y="99650"/>
                    <a:pt x="31268" y="99650"/>
                  </a:cubicBezTo>
                  <a:cubicBezTo>
                    <a:pt x="30007" y="99650"/>
                    <a:pt x="28784" y="100088"/>
                    <a:pt x="27793" y="100919"/>
                  </a:cubicBezTo>
                  <a:cubicBezTo>
                    <a:pt x="26965" y="101619"/>
                    <a:pt x="26376" y="102539"/>
                    <a:pt x="26063" y="103570"/>
                  </a:cubicBezTo>
                  <a:lnTo>
                    <a:pt x="15148" y="103570"/>
                  </a:lnTo>
                  <a:cubicBezTo>
                    <a:pt x="13565" y="103570"/>
                    <a:pt x="12295" y="104858"/>
                    <a:pt x="12295" y="106423"/>
                  </a:cubicBezTo>
                  <a:cubicBezTo>
                    <a:pt x="12295" y="108006"/>
                    <a:pt x="13565" y="109294"/>
                    <a:pt x="15148" y="109294"/>
                  </a:cubicBezTo>
                  <a:lnTo>
                    <a:pt x="25842" y="109294"/>
                  </a:lnTo>
                  <a:lnTo>
                    <a:pt x="25842" y="118092"/>
                  </a:lnTo>
                  <a:lnTo>
                    <a:pt x="15148" y="118092"/>
                  </a:lnTo>
                  <a:cubicBezTo>
                    <a:pt x="13565" y="118092"/>
                    <a:pt x="12295" y="119380"/>
                    <a:pt x="12295" y="120963"/>
                  </a:cubicBezTo>
                  <a:cubicBezTo>
                    <a:pt x="12295" y="122546"/>
                    <a:pt x="13565" y="123835"/>
                    <a:pt x="15148" y="123835"/>
                  </a:cubicBezTo>
                  <a:lnTo>
                    <a:pt x="25842" y="123835"/>
                  </a:lnTo>
                  <a:lnTo>
                    <a:pt x="25842" y="132614"/>
                  </a:lnTo>
                  <a:lnTo>
                    <a:pt x="15148" y="132614"/>
                  </a:lnTo>
                  <a:cubicBezTo>
                    <a:pt x="13565" y="132614"/>
                    <a:pt x="12295" y="133903"/>
                    <a:pt x="12295" y="135485"/>
                  </a:cubicBezTo>
                  <a:cubicBezTo>
                    <a:pt x="12295" y="137068"/>
                    <a:pt x="13565" y="138357"/>
                    <a:pt x="15148" y="138357"/>
                  </a:cubicBezTo>
                  <a:lnTo>
                    <a:pt x="25842" y="138357"/>
                  </a:lnTo>
                  <a:lnTo>
                    <a:pt x="25842" y="147155"/>
                  </a:lnTo>
                  <a:lnTo>
                    <a:pt x="15148" y="147155"/>
                  </a:lnTo>
                  <a:cubicBezTo>
                    <a:pt x="13565" y="147155"/>
                    <a:pt x="12295" y="148425"/>
                    <a:pt x="12295" y="150008"/>
                  </a:cubicBezTo>
                  <a:cubicBezTo>
                    <a:pt x="12295" y="151591"/>
                    <a:pt x="13565" y="152879"/>
                    <a:pt x="15148" y="152879"/>
                  </a:cubicBezTo>
                  <a:lnTo>
                    <a:pt x="25842" y="152879"/>
                  </a:lnTo>
                  <a:lnTo>
                    <a:pt x="25842" y="184795"/>
                  </a:lnTo>
                  <a:lnTo>
                    <a:pt x="5724" y="184795"/>
                  </a:lnTo>
                  <a:lnTo>
                    <a:pt x="5724" y="54242"/>
                  </a:lnTo>
                  <a:lnTo>
                    <a:pt x="56837" y="54242"/>
                  </a:lnTo>
                  <a:lnTo>
                    <a:pt x="56837" y="78078"/>
                  </a:lnTo>
                  <a:cubicBezTo>
                    <a:pt x="56837" y="79661"/>
                    <a:pt x="58107" y="80949"/>
                    <a:pt x="59690" y="80949"/>
                  </a:cubicBezTo>
                  <a:cubicBezTo>
                    <a:pt x="61273" y="80949"/>
                    <a:pt x="62561" y="79661"/>
                    <a:pt x="62561" y="78078"/>
                  </a:cubicBezTo>
                  <a:lnTo>
                    <a:pt x="62561" y="53285"/>
                  </a:lnTo>
                  <a:cubicBezTo>
                    <a:pt x="62561" y="50653"/>
                    <a:pt x="60426" y="48518"/>
                    <a:pt x="57776" y="48518"/>
                  </a:cubicBezTo>
                  <a:lnTo>
                    <a:pt x="56635" y="48518"/>
                  </a:lnTo>
                  <a:lnTo>
                    <a:pt x="56635" y="35560"/>
                  </a:lnTo>
                  <a:cubicBezTo>
                    <a:pt x="56635" y="32928"/>
                    <a:pt x="54481" y="30793"/>
                    <a:pt x="51849" y="30793"/>
                  </a:cubicBezTo>
                  <a:lnTo>
                    <a:pt x="49677" y="30793"/>
                  </a:lnTo>
                  <a:lnTo>
                    <a:pt x="49677" y="17780"/>
                  </a:lnTo>
                  <a:cubicBezTo>
                    <a:pt x="49677" y="15148"/>
                    <a:pt x="47542" y="12995"/>
                    <a:pt x="44910" y="12995"/>
                  </a:cubicBezTo>
                  <a:lnTo>
                    <a:pt x="34143" y="12995"/>
                  </a:lnTo>
                  <a:lnTo>
                    <a:pt x="34143" y="2872"/>
                  </a:lnTo>
                  <a:cubicBezTo>
                    <a:pt x="34143" y="1289"/>
                    <a:pt x="32854" y="0"/>
                    <a:pt x="3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6"/>
            <p:cNvSpPr/>
            <p:nvPr/>
          </p:nvSpPr>
          <p:spPr>
            <a:xfrm>
              <a:off x="3040400" y="2044175"/>
              <a:ext cx="853125" cy="546225"/>
            </a:xfrm>
            <a:custGeom>
              <a:avLst/>
              <a:gdLst/>
              <a:ahLst/>
              <a:cxnLst/>
              <a:rect l="l" t="t" r="r" b="b"/>
              <a:pathLst>
                <a:path w="34125" h="21849" extrusionOk="0">
                  <a:moveTo>
                    <a:pt x="15866" y="5725"/>
                  </a:moveTo>
                  <a:cubicBezTo>
                    <a:pt x="18737" y="5725"/>
                    <a:pt x="21057" y="8062"/>
                    <a:pt x="21057" y="10934"/>
                  </a:cubicBezTo>
                  <a:cubicBezTo>
                    <a:pt x="21057" y="11247"/>
                    <a:pt x="21038" y="11560"/>
                    <a:pt x="20983" y="11872"/>
                  </a:cubicBezTo>
                  <a:cubicBezTo>
                    <a:pt x="20725" y="13198"/>
                    <a:pt x="21425" y="14505"/>
                    <a:pt x="22658" y="15038"/>
                  </a:cubicBezTo>
                  <a:cubicBezTo>
                    <a:pt x="23023" y="15199"/>
                    <a:pt x="23409" y="15276"/>
                    <a:pt x="23791" y="15276"/>
                  </a:cubicBezTo>
                  <a:cubicBezTo>
                    <a:pt x="24678" y="15276"/>
                    <a:pt x="25546" y="14859"/>
                    <a:pt x="26100" y="14100"/>
                  </a:cubicBezTo>
                  <a:cubicBezTo>
                    <a:pt x="26210" y="13952"/>
                    <a:pt x="26541" y="13584"/>
                    <a:pt x="27130" y="13584"/>
                  </a:cubicBezTo>
                  <a:cubicBezTo>
                    <a:pt x="27830" y="13584"/>
                    <a:pt x="28400" y="14155"/>
                    <a:pt x="28400" y="14854"/>
                  </a:cubicBezTo>
                  <a:cubicBezTo>
                    <a:pt x="28400" y="15554"/>
                    <a:pt x="27830" y="16124"/>
                    <a:pt x="27130" y="16124"/>
                  </a:cubicBezTo>
                  <a:lnTo>
                    <a:pt x="6995" y="16124"/>
                  </a:lnTo>
                  <a:cubicBezTo>
                    <a:pt x="6295" y="16124"/>
                    <a:pt x="5725" y="15554"/>
                    <a:pt x="5725" y="14854"/>
                  </a:cubicBezTo>
                  <a:cubicBezTo>
                    <a:pt x="5725" y="14155"/>
                    <a:pt x="6295" y="13584"/>
                    <a:pt x="6995" y="13584"/>
                  </a:cubicBezTo>
                  <a:cubicBezTo>
                    <a:pt x="7087" y="13584"/>
                    <a:pt x="7160" y="13584"/>
                    <a:pt x="7252" y="13603"/>
                  </a:cubicBezTo>
                  <a:cubicBezTo>
                    <a:pt x="7433" y="13639"/>
                    <a:pt x="7616" y="13657"/>
                    <a:pt x="7799" y="13657"/>
                  </a:cubicBezTo>
                  <a:cubicBezTo>
                    <a:pt x="8449" y="13657"/>
                    <a:pt x="9091" y="13431"/>
                    <a:pt x="9608" y="13014"/>
                  </a:cubicBezTo>
                  <a:cubicBezTo>
                    <a:pt x="10271" y="12480"/>
                    <a:pt x="10657" y="11688"/>
                    <a:pt x="10657" y="10842"/>
                  </a:cubicBezTo>
                  <a:cubicBezTo>
                    <a:pt x="10712" y="8026"/>
                    <a:pt x="13050" y="5725"/>
                    <a:pt x="15866" y="5725"/>
                  </a:cubicBezTo>
                  <a:close/>
                  <a:moveTo>
                    <a:pt x="15866" y="1"/>
                  </a:moveTo>
                  <a:cubicBezTo>
                    <a:pt x="10860" y="1"/>
                    <a:pt x="6590" y="3424"/>
                    <a:pt x="5320" y="8044"/>
                  </a:cubicBezTo>
                  <a:cubicBezTo>
                    <a:pt x="2264" y="8799"/>
                    <a:pt x="0" y="11578"/>
                    <a:pt x="0" y="14854"/>
                  </a:cubicBezTo>
                  <a:cubicBezTo>
                    <a:pt x="0" y="18719"/>
                    <a:pt x="3129" y="21848"/>
                    <a:pt x="6995" y="21848"/>
                  </a:cubicBezTo>
                  <a:lnTo>
                    <a:pt x="27130" y="21848"/>
                  </a:lnTo>
                  <a:cubicBezTo>
                    <a:pt x="30977" y="21848"/>
                    <a:pt x="34125" y="18719"/>
                    <a:pt x="34125" y="14854"/>
                  </a:cubicBezTo>
                  <a:cubicBezTo>
                    <a:pt x="34125" y="10989"/>
                    <a:pt x="30977" y="7842"/>
                    <a:pt x="27130" y="7842"/>
                  </a:cubicBezTo>
                  <a:cubicBezTo>
                    <a:pt x="26873" y="7842"/>
                    <a:pt x="26615" y="7860"/>
                    <a:pt x="26357" y="7897"/>
                  </a:cubicBezTo>
                  <a:cubicBezTo>
                    <a:pt x="25051" y="3332"/>
                    <a:pt x="20836" y="1"/>
                    <a:pt x="158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6"/>
            <p:cNvSpPr/>
            <p:nvPr/>
          </p:nvSpPr>
          <p:spPr>
            <a:xfrm>
              <a:off x="4877750" y="1279875"/>
              <a:ext cx="143125" cy="264625"/>
            </a:xfrm>
            <a:custGeom>
              <a:avLst/>
              <a:gdLst/>
              <a:ahLst/>
              <a:cxnLst/>
              <a:rect l="l" t="t" r="r" b="b"/>
              <a:pathLst>
                <a:path w="5725" h="10585" extrusionOk="0">
                  <a:moveTo>
                    <a:pt x="2854" y="1"/>
                  </a:moveTo>
                  <a:cubicBezTo>
                    <a:pt x="1271" y="1"/>
                    <a:pt x="1" y="1289"/>
                    <a:pt x="1" y="2872"/>
                  </a:cubicBezTo>
                  <a:lnTo>
                    <a:pt x="1" y="7731"/>
                  </a:lnTo>
                  <a:cubicBezTo>
                    <a:pt x="1" y="9314"/>
                    <a:pt x="1271" y="10584"/>
                    <a:pt x="2854" y="10584"/>
                  </a:cubicBezTo>
                  <a:cubicBezTo>
                    <a:pt x="4436" y="10584"/>
                    <a:pt x="5725" y="9314"/>
                    <a:pt x="5725" y="7731"/>
                  </a:cubicBezTo>
                  <a:lnTo>
                    <a:pt x="5725" y="2872"/>
                  </a:lnTo>
                  <a:cubicBezTo>
                    <a:pt x="5725" y="1289"/>
                    <a:pt x="4436" y="1"/>
                    <a:pt x="28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6"/>
            <p:cNvSpPr/>
            <p:nvPr/>
          </p:nvSpPr>
          <p:spPr>
            <a:xfrm>
              <a:off x="4877750" y="1688950"/>
              <a:ext cx="143125" cy="264600"/>
            </a:xfrm>
            <a:custGeom>
              <a:avLst/>
              <a:gdLst/>
              <a:ahLst/>
              <a:cxnLst/>
              <a:rect l="l" t="t" r="r" b="b"/>
              <a:pathLst>
                <a:path w="5725" h="10584" extrusionOk="0">
                  <a:moveTo>
                    <a:pt x="2854" y="0"/>
                  </a:moveTo>
                  <a:cubicBezTo>
                    <a:pt x="1271" y="0"/>
                    <a:pt x="1" y="1289"/>
                    <a:pt x="1" y="2872"/>
                  </a:cubicBezTo>
                  <a:lnTo>
                    <a:pt x="1" y="7713"/>
                  </a:lnTo>
                  <a:cubicBezTo>
                    <a:pt x="1" y="9295"/>
                    <a:pt x="1271" y="10584"/>
                    <a:pt x="2854" y="10584"/>
                  </a:cubicBezTo>
                  <a:cubicBezTo>
                    <a:pt x="4436" y="10584"/>
                    <a:pt x="5725" y="9295"/>
                    <a:pt x="5725" y="7713"/>
                  </a:cubicBezTo>
                  <a:lnTo>
                    <a:pt x="5725" y="2872"/>
                  </a:lnTo>
                  <a:cubicBezTo>
                    <a:pt x="5725" y="1289"/>
                    <a:pt x="4436" y="0"/>
                    <a:pt x="28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6"/>
            <p:cNvSpPr/>
            <p:nvPr/>
          </p:nvSpPr>
          <p:spPr>
            <a:xfrm>
              <a:off x="4877750" y="2098025"/>
              <a:ext cx="143125" cy="264600"/>
            </a:xfrm>
            <a:custGeom>
              <a:avLst/>
              <a:gdLst/>
              <a:ahLst/>
              <a:cxnLst/>
              <a:rect l="l" t="t" r="r" b="b"/>
              <a:pathLst>
                <a:path w="5725" h="10584" extrusionOk="0">
                  <a:moveTo>
                    <a:pt x="2854" y="0"/>
                  </a:moveTo>
                  <a:cubicBezTo>
                    <a:pt x="1271" y="0"/>
                    <a:pt x="1" y="1289"/>
                    <a:pt x="1" y="2872"/>
                  </a:cubicBezTo>
                  <a:lnTo>
                    <a:pt x="1" y="7712"/>
                  </a:lnTo>
                  <a:cubicBezTo>
                    <a:pt x="1" y="9295"/>
                    <a:pt x="1271" y="10584"/>
                    <a:pt x="2854" y="10584"/>
                  </a:cubicBezTo>
                  <a:cubicBezTo>
                    <a:pt x="4436" y="10584"/>
                    <a:pt x="5725" y="9295"/>
                    <a:pt x="5725" y="7712"/>
                  </a:cubicBezTo>
                  <a:lnTo>
                    <a:pt x="5725" y="2872"/>
                  </a:lnTo>
                  <a:cubicBezTo>
                    <a:pt x="5725" y="1289"/>
                    <a:pt x="4436" y="0"/>
                    <a:pt x="28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6"/>
            <p:cNvSpPr/>
            <p:nvPr/>
          </p:nvSpPr>
          <p:spPr>
            <a:xfrm>
              <a:off x="4589700" y="1279875"/>
              <a:ext cx="143125" cy="264625"/>
            </a:xfrm>
            <a:custGeom>
              <a:avLst/>
              <a:gdLst/>
              <a:ahLst/>
              <a:cxnLst/>
              <a:rect l="l" t="t" r="r" b="b"/>
              <a:pathLst>
                <a:path w="5725" h="10585" extrusionOk="0">
                  <a:moveTo>
                    <a:pt x="2854" y="1"/>
                  </a:moveTo>
                  <a:cubicBezTo>
                    <a:pt x="1271" y="1"/>
                    <a:pt x="1" y="1289"/>
                    <a:pt x="1" y="2872"/>
                  </a:cubicBezTo>
                  <a:lnTo>
                    <a:pt x="1" y="7731"/>
                  </a:lnTo>
                  <a:cubicBezTo>
                    <a:pt x="1" y="9314"/>
                    <a:pt x="1271" y="10584"/>
                    <a:pt x="2854" y="10584"/>
                  </a:cubicBezTo>
                  <a:cubicBezTo>
                    <a:pt x="4436" y="10584"/>
                    <a:pt x="5725" y="9314"/>
                    <a:pt x="5725" y="7731"/>
                  </a:cubicBezTo>
                  <a:lnTo>
                    <a:pt x="5725" y="2872"/>
                  </a:lnTo>
                  <a:cubicBezTo>
                    <a:pt x="5725" y="1289"/>
                    <a:pt x="4436" y="1"/>
                    <a:pt x="28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6"/>
            <p:cNvSpPr/>
            <p:nvPr/>
          </p:nvSpPr>
          <p:spPr>
            <a:xfrm>
              <a:off x="4589700" y="1688950"/>
              <a:ext cx="143125" cy="264600"/>
            </a:xfrm>
            <a:custGeom>
              <a:avLst/>
              <a:gdLst/>
              <a:ahLst/>
              <a:cxnLst/>
              <a:rect l="l" t="t" r="r" b="b"/>
              <a:pathLst>
                <a:path w="5725" h="10584" extrusionOk="0">
                  <a:moveTo>
                    <a:pt x="2854" y="0"/>
                  </a:moveTo>
                  <a:cubicBezTo>
                    <a:pt x="1271" y="0"/>
                    <a:pt x="1" y="1289"/>
                    <a:pt x="1" y="2872"/>
                  </a:cubicBezTo>
                  <a:lnTo>
                    <a:pt x="1" y="7713"/>
                  </a:lnTo>
                  <a:cubicBezTo>
                    <a:pt x="1" y="9295"/>
                    <a:pt x="1271" y="10584"/>
                    <a:pt x="2854" y="10584"/>
                  </a:cubicBezTo>
                  <a:cubicBezTo>
                    <a:pt x="4436" y="10584"/>
                    <a:pt x="5725" y="9295"/>
                    <a:pt x="5725" y="7713"/>
                  </a:cubicBezTo>
                  <a:lnTo>
                    <a:pt x="5725" y="2872"/>
                  </a:lnTo>
                  <a:cubicBezTo>
                    <a:pt x="5725" y="1289"/>
                    <a:pt x="4436" y="0"/>
                    <a:pt x="28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6"/>
            <p:cNvSpPr/>
            <p:nvPr/>
          </p:nvSpPr>
          <p:spPr>
            <a:xfrm>
              <a:off x="4589700" y="2098025"/>
              <a:ext cx="143125" cy="264600"/>
            </a:xfrm>
            <a:custGeom>
              <a:avLst/>
              <a:gdLst/>
              <a:ahLst/>
              <a:cxnLst/>
              <a:rect l="l" t="t" r="r" b="b"/>
              <a:pathLst>
                <a:path w="5725" h="10584" extrusionOk="0">
                  <a:moveTo>
                    <a:pt x="2854" y="0"/>
                  </a:moveTo>
                  <a:cubicBezTo>
                    <a:pt x="1271" y="0"/>
                    <a:pt x="1" y="1289"/>
                    <a:pt x="1" y="2872"/>
                  </a:cubicBezTo>
                  <a:lnTo>
                    <a:pt x="1" y="7712"/>
                  </a:lnTo>
                  <a:cubicBezTo>
                    <a:pt x="1" y="9295"/>
                    <a:pt x="1271" y="10584"/>
                    <a:pt x="2854" y="10584"/>
                  </a:cubicBezTo>
                  <a:cubicBezTo>
                    <a:pt x="4436" y="10584"/>
                    <a:pt x="5725" y="9295"/>
                    <a:pt x="5725" y="7712"/>
                  </a:cubicBezTo>
                  <a:lnTo>
                    <a:pt x="5725" y="2872"/>
                  </a:lnTo>
                  <a:cubicBezTo>
                    <a:pt x="5725" y="1289"/>
                    <a:pt x="4436" y="0"/>
                    <a:pt x="28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6"/>
            <p:cNvSpPr/>
            <p:nvPr/>
          </p:nvSpPr>
          <p:spPr>
            <a:xfrm>
              <a:off x="4301200" y="1279875"/>
              <a:ext cx="143575" cy="264625"/>
            </a:xfrm>
            <a:custGeom>
              <a:avLst/>
              <a:gdLst/>
              <a:ahLst/>
              <a:cxnLst/>
              <a:rect l="l" t="t" r="r" b="b"/>
              <a:pathLst>
                <a:path w="5743" h="10585" extrusionOk="0">
                  <a:moveTo>
                    <a:pt x="2872" y="1"/>
                  </a:moveTo>
                  <a:cubicBezTo>
                    <a:pt x="1289" y="1"/>
                    <a:pt x="0" y="1289"/>
                    <a:pt x="0" y="2872"/>
                  </a:cubicBezTo>
                  <a:lnTo>
                    <a:pt x="0" y="7731"/>
                  </a:lnTo>
                  <a:cubicBezTo>
                    <a:pt x="0" y="9314"/>
                    <a:pt x="1289" y="10584"/>
                    <a:pt x="2872" y="10584"/>
                  </a:cubicBezTo>
                  <a:cubicBezTo>
                    <a:pt x="4454" y="10584"/>
                    <a:pt x="5743" y="9314"/>
                    <a:pt x="5743" y="7731"/>
                  </a:cubicBezTo>
                  <a:lnTo>
                    <a:pt x="5743" y="2872"/>
                  </a:lnTo>
                  <a:cubicBezTo>
                    <a:pt x="5743" y="1289"/>
                    <a:pt x="4454" y="1"/>
                    <a:pt x="28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6"/>
            <p:cNvSpPr/>
            <p:nvPr/>
          </p:nvSpPr>
          <p:spPr>
            <a:xfrm>
              <a:off x="4301200" y="1688950"/>
              <a:ext cx="143575" cy="264600"/>
            </a:xfrm>
            <a:custGeom>
              <a:avLst/>
              <a:gdLst/>
              <a:ahLst/>
              <a:cxnLst/>
              <a:rect l="l" t="t" r="r" b="b"/>
              <a:pathLst>
                <a:path w="5743" h="10584" extrusionOk="0">
                  <a:moveTo>
                    <a:pt x="2872" y="0"/>
                  </a:moveTo>
                  <a:cubicBezTo>
                    <a:pt x="1289" y="0"/>
                    <a:pt x="0" y="1289"/>
                    <a:pt x="0" y="2872"/>
                  </a:cubicBezTo>
                  <a:lnTo>
                    <a:pt x="0" y="7713"/>
                  </a:lnTo>
                  <a:cubicBezTo>
                    <a:pt x="0" y="9295"/>
                    <a:pt x="1289" y="10584"/>
                    <a:pt x="2872" y="10584"/>
                  </a:cubicBezTo>
                  <a:cubicBezTo>
                    <a:pt x="4454" y="10584"/>
                    <a:pt x="5743" y="9295"/>
                    <a:pt x="5743" y="7713"/>
                  </a:cubicBezTo>
                  <a:lnTo>
                    <a:pt x="5743" y="2872"/>
                  </a:lnTo>
                  <a:cubicBezTo>
                    <a:pt x="5743" y="1289"/>
                    <a:pt x="4454" y="0"/>
                    <a:pt x="28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6"/>
            <p:cNvSpPr/>
            <p:nvPr/>
          </p:nvSpPr>
          <p:spPr>
            <a:xfrm>
              <a:off x="4301200" y="2098025"/>
              <a:ext cx="143575" cy="264600"/>
            </a:xfrm>
            <a:custGeom>
              <a:avLst/>
              <a:gdLst/>
              <a:ahLst/>
              <a:cxnLst/>
              <a:rect l="l" t="t" r="r" b="b"/>
              <a:pathLst>
                <a:path w="5743" h="10584" extrusionOk="0">
                  <a:moveTo>
                    <a:pt x="2872" y="0"/>
                  </a:moveTo>
                  <a:cubicBezTo>
                    <a:pt x="1289" y="0"/>
                    <a:pt x="0" y="1289"/>
                    <a:pt x="0" y="2872"/>
                  </a:cubicBezTo>
                  <a:lnTo>
                    <a:pt x="0" y="7712"/>
                  </a:lnTo>
                  <a:cubicBezTo>
                    <a:pt x="0" y="9295"/>
                    <a:pt x="1289" y="10584"/>
                    <a:pt x="2872" y="10584"/>
                  </a:cubicBezTo>
                  <a:cubicBezTo>
                    <a:pt x="4454" y="10584"/>
                    <a:pt x="5743" y="9295"/>
                    <a:pt x="5743" y="7712"/>
                  </a:cubicBezTo>
                  <a:lnTo>
                    <a:pt x="5743" y="2872"/>
                  </a:lnTo>
                  <a:cubicBezTo>
                    <a:pt x="5743" y="1289"/>
                    <a:pt x="4454" y="0"/>
                    <a:pt x="28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6"/>
            <p:cNvSpPr/>
            <p:nvPr/>
          </p:nvSpPr>
          <p:spPr>
            <a:xfrm>
              <a:off x="4875925" y="2852200"/>
              <a:ext cx="143575" cy="303725"/>
            </a:xfrm>
            <a:custGeom>
              <a:avLst/>
              <a:gdLst/>
              <a:ahLst/>
              <a:cxnLst/>
              <a:rect l="l" t="t" r="r" b="b"/>
              <a:pathLst>
                <a:path w="5743" h="12149" extrusionOk="0">
                  <a:moveTo>
                    <a:pt x="2871" y="0"/>
                  </a:moveTo>
                  <a:cubicBezTo>
                    <a:pt x="1288" y="0"/>
                    <a:pt x="0" y="1289"/>
                    <a:pt x="0" y="2872"/>
                  </a:cubicBezTo>
                  <a:lnTo>
                    <a:pt x="0" y="9295"/>
                  </a:lnTo>
                  <a:cubicBezTo>
                    <a:pt x="0" y="10878"/>
                    <a:pt x="1288" y="12148"/>
                    <a:pt x="2871" y="12148"/>
                  </a:cubicBezTo>
                  <a:cubicBezTo>
                    <a:pt x="4454" y="12148"/>
                    <a:pt x="5743" y="10878"/>
                    <a:pt x="5743" y="9295"/>
                  </a:cubicBezTo>
                  <a:lnTo>
                    <a:pt x="5743" y="2872"/>
                  </a:lnTo>
                  <a:cubicBezTo>
                    <a:pt x="5743" y="1289"/>
                    <a:pt x="4454" y="0"/>
                    <a:pt x="2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6"/>
            <p:cNvSpPr/>
            <p:nvPr/>
          </p:nvSpPr>
          <p:spPr>
            <a:xfrm>
              <a:off x="4875925" y="3300375"/>
              <a:ext cx="143575" cy="303725"/>
            </a:xfrm>
            <a:custGeom>
              <a:avLst/>
              <a:gdLst/>
              <a:ahLst/>
              <a:cxnLst/>
              <a:rect l="l" t="t" r="r" b="b"/>
              <a:pathLst>
                <a:path w="5743" h="12149" extrusionOk="0">
                  <a:moveTo>
                    <a:pt x="2871" y="1"/>
                  </a:moveTo>
                  <a:cubicBezTo>
                    <a:pt x="1288" y="1"/>
                    <a:pt x="0" y="1271"/>
                    <a:pt x="0" y="2853"/>
                  </a:cubicBezTo>
                  <a:lnTo>
                    <a:pt x="0" y="9277"/>
                  </a:lnTo>
                  <a:cubicBezTo>
                    <a:pt x="0" y="10860"/>
                    <a:pt x="1288" y="12148"/>
                    <a:pt x="2871" y="12148"/>
                  </a:cubicBezTo>
                  <a:cubicBezTo>
                    <a:pt x="4454" y="12148"/>
                    <a:pt x="5743" y="10860"/>
                    <a:pt x="5743" y="9277"/>
                  </a:cubicBezTo>
                  <a:lnTo>
                    <a:pt x="5743" y="2853"/>
                  </a:lnTo>
                  <a:cubicBezTo>
                    <a:pt x="5743" y="1271"/>
                    <a:pt x="4454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6"/>
            <p:cNvSpPr/>
            <p:nvPr/>
          </p:nvSpPr>
          <p:spPr>
            <a:xfrm>
              <a:off x="4875925" y="3738900"/>
              <a:ext cx="143575" cy="304175"/>
            </a:xfrm>
            <a:custGeom>
              <a:avLst/>
              <a:gdLst/>
              <a:ahLst/>
              <a:cxnLst/>
              <a:rect l="l" t="t" r="r" b="b"/>
              <a:pathLst>
                <a:path w="5743" h="12167" extrusionOk="0">
                  <a:moveTo>
                    <a:pt x="2871" y="0"/>
                  </a:moveTo>
                  <a:cubicBezTo>
                    <a:pt x="1288" y="0"/>
                    <a:pt x="0" y="1289"/>
                    <a:pt x="0" y="2872"/>
                  </a:cubicBezTo>
                  <a:lnTo>
                    <a:pt x="0" y="9295"/>
                  </a:lnTo>
                  <a:cubicBezTo>
                    <a:pt x="0" y="10878"/>
                    <a:pt x="1288" y="12167"/>
                    <a:pt x="2871" y="12167"/>
                  </a:cubicBezTo>
                  <a:cubicBezTo>
                    <a:pt x="4454" y="12167"/>
                    <a:pt x="5743" y="10878"/>
                    <a:pt x="5743" y="9295"/>
                  </a:cubicBezTo>
                  <a:lnTo>
                    <a:pt x="5743" y="2872"/>
                  </a:lnTo>
                  <a:cubicBezTo>
                    <a:pt x="5743" y="1289"/>
                    <a:pt x="4454" y="0"/>
                    <a:pt x="2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6"/>
            <p:cNvSpPr/>
            <p:nvPr/>
          </p:nvSpPr>
          <p:spPr>
            <a:xfrm>
              <a:off x="4875925" y="4184775"/>
              <a:ext cx="143575" cy="303725"/>
            </a:xfrm>
            <a:custGeom>
              <a:avLst/>
              <a:gdLst/>
              <a:ahLst/>
              <a:cxnLst/>
              <a:rect l="l" t="t" r="r" b="b"/>
              <a:pathLst>
                <a:path w="5743" h="12149" extrusionOk="0">
                  <a:moveTo>
                    <a:pt x="2871" y="1"/>
                  </a:moveTo>
                  <a:cubicBezTo>
                    <a:pt x="1288" y="1"/>
                    <a:pt x="0" y="1271"/>
                    <a:pt x="0" y="2853"/>
                  </a:cubicBezTo>
                  <a:lnTo>
                    <a:pt x="0" y="9277"/>
                  </a:lnTo>
                  <a:cubicBezTo>
                    <a:pt x="0" y="10860"/>
                    <a:pt x="1288" y="12148"/>
                    <a:pt x="2871" y="12148"/>
                  </a:cubicBezTo>
                  <a:cubicBezTo>
                    <a:pt x="4454" y="12148"/>
                    <a:pt x="5743" y="10860"/>
                    <a:pt x="5743" y="9277"/>
                  </a:cubicBezTo>
                  <a:lnTo>
                    <a:pt x="5743" y="2853"/>
                  </a:lnTo>
                  <a:cubicBezTo>
                    <a:pt x="5743" y="1271"/>
                    <a:pt x="4454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6"/>
            <p:cNvSpPr/>
            <p:nvPr/>
          </p:nvSpPr>
          <p:spPr>
            <a:xfrm>
              <a:off x="4587875" y="2852200"/>
              <a:ext cx="143125" cy="303725"/>
            </a:xfrm>
            <a:custGeom>
              <a:avLst/>
              <a:gdLst/>
              <a:ahLst/>
              <a:cxnLst/>
              <a:rect l="l" t="t" r="r" b="b"/>
              <a:pathLst>
                <a:path w="5725" h="12149" extrusionOk="0">
                  <a:moveTo>
                    <a:pt x="2871" y="0"/>
                  </a:moveTo>
                  <a:cubicBezTo>
                    <a:pt x="1288" y="0"/>
                    <a:pt x="0" y="1289"/>
                    <a:pt x="0" y="2872"/>
                  </a:cubicBezTo>
                  <a:lnTo>
                    <a:pt x="0" y="9295"/>
                  </a:lnTo>
                  <a:cubicBezTo>
                    <a:pt x="0" y="10878"/>
                    <a:pt x="1288" y="12148"/>
                    <a:pt x="2871" y="12148"/>
                  </a:cubicBezTo>
                  <a:cubicBezTo>
                    <a:pt x="4454" y="12148"/>
                    <a:pt x="5724" y="10878"/>
                    <a:pt x="5724" y="9295"/>
                  </a:cubicBezTo>
                  <a:lnTo>
                    <a:pt x="5724" y="2872"/>
                  </a:lnTo>
                  <a:cubicBezTo>
                    <a:pt x="5724" y="1289"/>
                    <a:pt x="4454" y="0"/>
                    <a:pt x="2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6"/>
            <p:cNvSpPr/>
            <p:nvPr/>
          </p:nvSpPr>
          <p:spPr>
            <a:xfrm>
              <a:off x="4587875" y="3300375"/>
              <a:ext cx="143125" cy="303725"/>
            </a:xfrm>
            <a:custGeom>
              <a:avLst/>
              <a:gdLst/>
              <a:ahLst/>
              <a:cxnLst/>
              <a:rect l="l" t="t" r="r" b="b"/>
              <a:pathLst>
                <a:path w="5725" h="12149" extrusionOk="0">
                  <a:moveTo>
                    <a:pt x="2871" y="1"/>
                  </a:moveTo>
                  <a:cubicBezTo>
                    <a:pt x="1288" y="1"/>
                    <a:pt x="0" y="1271"/>
                    <a:pt x="0" y="2853"/>
                  </a:cubicBezTo>
                  <a:lnTo>
                    <a:pt x="0" y="9277"/>
                  </a:lnTo>
                  <a:cubicBezTo>
                    <a:pt x="0" y="10860"/>
                    <a:pt x="1288" y="12148"/>
                    <a:pt x="2871" y="12148"/>
                  </a:cubicBezTo>
                  <a:cubicBezTo>
                    <a:pt x="4454" y="12148"/>
                    <a:pt x="5724" y="10860"/>
                    <a:pt x="5724" y="9277"/>
                  </a:cubicBezTo>
                  <a:lnTo>
                    <a:pt x="5724" y="2853"/>
                  </a:lnTo>
                  <a:cubicBezTo>
                    <a:pt x="5724" y="1271"/>
                    <a:pt x="4454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6"/>
            <p:cNvSpPr/>
            <p:nvPr/>
          </p:nvSpPr>
          <p:spPr>
            <a:xfrm>
              <a:off x="4587875" y="3738900"/>
              <a:ext cx="143125" cy="304175"/>
            </a:xfrm>
            <a:custGeom>
              <a:avLst/>
              <a:gdLst/>
              <a:ahLst/>
              <a:cxnLst/>
              <a:rect l="l" t="t" r="r" b="b"/>
              <a:pathLst>
                <a:path w="5725" h="12167" extrusionOk="0">
                  <a:moveTo>
                    <a:pt x="2871" y="0"/>
                  </a:moveTo>
                  <a:cubicBezTo>
                    <a:pt x="1288" y="0"/>
                    <a:pt x="0" y="1289"/>
                    <a:pt x="0" y="2872"/>
                  </a:cubicBezTo>
                  <a:lnTo>
                    <a:pt x="0" y="9295"/>
                  </a:lnTo>
                  <a:cubicBezTo>
                    <a:pt x="0" y="10878"/>
                    <a:pt x="1288" y="12167"/>
                    <a:pt x="2871" y="12167"/>
                  </a:cubicBezTo>
                  <a:cubicBezTo>
                    <a:pt x="4454" y="12167"/>
                    <a:pt x="5724" y="10878"/>
                    <a:pt x="5724" y="9295"/>
                  </a:cubicBezTo>
                  <a:lnTo>
                    <a:pt x="5724" y="2872"/>
                  </a:lnTo>
                  <a:cubicBezTo>
                    <a:pt x="5724" y="1289"/>
                    <a:pt x="4454" y="0"/>
                    <a:pt x="2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6"/>
            <p:cNvSpPr/>
            <p:nvPr/>
          </p:nvSpPr>
          <p:spPr>
            <a:xfrm>
              <a:off x="4587875" y="4184775"/>
              <a:ext cx="143125" cy="303725"/>
            </a:xfrm>
            <a:custGeom>
              <a:avLst/>
              <a:gdLst/>
              <a:ahLst/>
              <a:cxnLst/>
              <a:rect l="l" t="t" r="r" b="b"/>
              <a:pathLst>
                <a:path w="5725" h="12149" extrusionOk="0">
                  <a:moveTo>
                    <a:pt x="2871" y="1"/>
                  </a:moveTo>
                  <a:cubicBezTo>
                    <a:pt x="1288" y="1"/>
                    <a:pt x="0" y="1271"/>
                    <a:pt x="0" y="2853"/>
                  </a:cubicBezTo>
                  <a:lnTo>
                    <a:pt x="0" y="9277"/>
                  </a:lnTo>
                  <a:cubicBezTo>
                    <a:pt x="0" y="10860"/>
                    <a:pt x="1288" y="12148"/>
                    <a:pt x="2871" y="12148"/>
                  </a:cubicBezTo>
                  <a:cubicBezTo>
                    <a:pt x="4454" y="12148"/>
                    <a:pt x="5724" y="10860"/>
                    <a:pt x="5724" y="9277"/>
                  </a:cubicBezTo>
                  <a:lnTo>
                    <a:pt x="5724" y="2853"/>
                  </a:lnTo>
                  <a:cubicBezTo>
                    <a:pt x="5724" y="1271"/>
                    <a:pt x="4454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6"/>
            <p:cNvSpPr/>
            <p:nvPr/>
          </p:nvSpPr>
          <p:spPr>
            <a:xfrm>
              <a:off x="4303025" y="2852200"/>
              <a:ext cx="143150" cy="303725"/>
            </a:xfrm>
            <a:custGeom>
              <a:avLst/>
              <a:gdLst/>
              <a:ahLst/>
              <a:cxnLst/>
              <a:rect l="l" t="t" r="r" b="b"/>
              <a:pathLst>
                <a:path w="5726" h="12149" extrusionOk="0">
                  <a:moveTo>
                    <a:pt x="2872" y="0"/>
                  </a:moveTo>
                  <a:cubicBezTo>
                    <a:pt x="1289" y="0"/>
                    <a:pt x="1" y="1289"/>
                    <a:pt x="1" y="2872"/>
                  </a:cubicBezTo>
                  <a:lnTo>
                    <a:pt x="1" y="9295"/>
                  </a:lnTo>
                  <a:cubicBezTo>
                    <a:pt x="1" y="10878"/>
                    <a:pt x="1289" y="12148"/>
                    <a:pt x="2872" y="12148"/>
                  </a:cubicBezTo>
                  <a:cubicBezTo>
                    <a:pt x="4455" y="12148"/>
                    <a:pt x="5725" y="10878"/>
                    <a:pt x="5725" y="9295"/>
                  </a:cubicBezTo>
                  <a:lnTo>
                    <a:pt x="5725" y="2872"/>
                  </a:lnTo>
                  <a:cubicBezTo>
                    <a:pt x="5725" y="1289"/>
                    <a:pt x="4455" y="0"/>
                    <a:pt x="28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6"/>
            <p:cNvSpPr/>
            <p:nvPr/>
          </p:nvSpPr>
          <p:spPr>
            <a:xfrm>
              <a:off x="4303025" y="3300375"/>
              <a:ext cx="143150" cy="303725"/>
            </a:xfrm>
            <a:custGeom>
              <a:avLst/>
              <a:gdLst/>
              <a:ahLst/>
              <a:cxnLst/>
              <a:rect l="l" t="t" r="r" b="b"/>
              <a:pathLst>
                <a:path w="5726" h="12149" extrusionOk="0">
                  <a:moveTo>
                    <a:pt x="2872" y="1"/>
                  </a:moveTo>
                  <a:cubicBezTo>
                    <a:pt x="1289" y="1"/>
                    <a:pt x="1" y="1271"/>
                    <a:pt x="1" y="2853"/>
                  </a:cubicBezTo>
                  <a:lnTo>
                    <a:pt x="1" y="9277"/>
                  </a:lnTo>
                  <a:cubicBezTo>
                    <a:pt x="1" y="10860"/>
                    <a:pt x="1289" y="12148"/>
                    <a:pt x="2872" y="12148"/>
                  </a:cubicBezTo>
                  <a:cubicBezTo>
                    <a:pt x="4455" y="12148"/>
                    <a:pt x="5725" y="10860"/>
                    <a:pt x="5725" y="9277"/>
                  </a:cubicBezTo>
                  <a:lnTo>
                    <a:pt x="5725" y="2853"/>
                  </a:lnTo>
                  <a:cubicBezTo>
                    <a:pt x="5725" y="1271"/>
                    <a:pt x="4455" y="1"/>
                    <a:pt x="28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6"/>
            <p:cNvSpPr/>
            <p:nvPr/>
          </p:nvSpPr>
          <p:spPr>
            <a:xfrm>
              <a:off x="4303025" y="3738900"/>
              <a:ext cx="143150" cy="304175"/>
            </a:xfrm>
            <a:custGeom>
              <a:avLst/>
              <a:gdLst/>
              <a:ahLst/>
              <a:cxnLst/>
              <a:rect l="l" t="t" r="r" b="b"/>
              <a:pathLst>
                <a:path w="5726" h="12167" extrusionOk="0">
                  <a:moveTo>
                    <a:pt x="2872" y="0"/>
                  </a:moveTo>
                  <a:cubicBezTo>
                    <a:pt x="1289" y="0"/>
                    <a:pt x="1" y="1289"/>
                    <a:pt x="1" y="2872"/>
                  </a:cubicBezTo>
                  <a:lnTo>
                    <a:pt x="1" y="9295"/>
                  </a:lnTo>
                  <a:cubicBezTo>
                    <a:pt x="1" y="10878"/>
                    <a:pt x="1289" y="12167"/>
                    <a:pt x="2872" y="12167"/>
                  </a:cubicBezTo>
                  <a:cubicBezTo>
                    <a:pt x="4455" y="12167"/>
                    <a:pt x="5725" y="10878"/>
                    <a:pt x="5725" y="9295"/>
                  </a:cubicBezTo>
                  <a:lnTo>
                    <a:pt x="5725" y="2872"/>
                  </a:lnTo>
                  <a:cubicBezTo>
                    <a:pt x="5725" y="1289"/>
                    <a:pt x="4455" y="0"/>
                    <a:pt x="28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6"/>
            <p:cNvSpPr/>
            <p:nvPr/>
          </p:nvSpPr>
          <p:spPr>
            <a:xfrm>
              <a:off x="4303025" y="4184775"/>
              <a:ext cx="143150" cy="303725"/>
            </a:xfrm>
            <a:custGeom>
              <a:avLst/>
              <a:gdLst/>
              <a:ahLst/>
              <a:cxnLst/>
              <a:rect l="l" t="t" r="r" b="b"/>
              <a:pathLst>
                <a:path w="5726" h="12149" extrusionOk="0">
                  <a:moveTo>
                    <a:pt x="2872" y="1"/>
                  </a:moveTo>
                  <a:cubicBezTo>
                    <a:pt x="1289" y="1"/>
                    <a:pt x="1" y="1271"/>
                    <a:pt x="1" y="2853"/>
                  </a:cubicBezTo>
                  <a:lnTo>
                    <a:pt x="1" y="9277"/>
                  </a:lnTo>
                  <a:cubicBezTo>
                    <a:pt x="1" y="10860"/>
                    <a:pt x="1289" y="12148"/>
                    <a:pt x="2872" y="12148"/>
                  </a:cubicBezTo>
                  <a:cubicBezTo>
                    <a:pt x="4455" y="12148"/>
                    <a:pt x="5725" y="10860"/>
                    <a:pt x="5725" y="9277"/>
                  </a:cubicBezTo>
                  <a:lnTo>
                    <a:pt x="5725" y="2853"/>
                  </a:lnTo>
                  <a:cubicBezTo>
                    <a:pt x="5725" y="1271"/>
                    <a:pt x="4455" y="1"/>
                    <a:pt x="28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6"/>
            <p:cNvSpPr/>
            <p:nvPr/>
          </p:nvSpPr>
          <p:spPr>
            <a:xfrm>
              <a:off x="2437150" y="3404825"/>
              <a:ext cx="143575" cy="244375"/>
            </a:xfrm>
            <a:custGeom>
              <a:avLst/>
              <a:gdLst/>
              <a:ahLst/>
              <a:cxnLst/>
              <a:rect l="l" t="t" r="r" b="b"/>
              <a:pathLst>
                <a:path w="5743" h="9775" extrusionOk="0">
                  <a:moveTo>
                    <a:pt x="2872" y="1"/>
                  </a:moveTo>
                  <a:cubicBezTo>
                    <a:pt x="1289" y="1"/>
                    <a:pt x="0" y="1289"/>
                    <a:pt x="0" y="2872"/>
                  </a:cubicBezTo>
                  <a:lnTo>
                    <a:pt x="0" y="6903"/>
                  </a:lnTo>
                  <a:cubicBezTo>
                    <a:pt x="0" y="8486"/>
                    <a:pt x="1289" y="9774"/>
                    <a:pt x="2872" y="9774"/>
                  </a:cubicBezTo>
                  <a:cubicBezTo>
                    <a:pt x="4455" y="9774"/>
                    <a:pt x="5743" y="8486"/>
                    <a:pt x="5743" y="6903"/>
                  </a:cubicBezTo>
                  <a:lnTo>
                    <a:pt x="5743" y="2872"/>
                  </a:lnTo>
                  <a:cubicBezTo>
                    <a:pt x="5743" y="1289"/>
                    <a:pt x="4455" y="1"/>
                    <a:pt x="28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6"/>
            <p:cNvSpPr/>
            <p:nvPr/>
          </p:nvSpPr>
          <p:spPr>
            <a:xfrm>
              <a:off x="2772600" y="3404825"/>
              <a:ext cx="143125" cy="244375"/>
            </a:xfrm>
            <a:custGeom>
              <a:avLst/>
              <a:gdLst/>
              <a:ahLst/>
              <a:cxnLst/>
              <a:rect l="l" t="t" r="r" b="b"/>
              <a:pathLst>
                <a:path w="5725" h="9775" extrusionOk="0">
                  <a:moveTo>
                    <a:pt x="2853" y="1"/>
                  </a:moveTo>
                  <a:cubicBezTo>
                    <a:pt x="1270" y="1"/>
                    <a:pt x="0" y="1289"/>
                    <a:pt x="0" y="2872"/>
                  </a:cubicBezTo>
                  <a:lnTo>
                    <a:pt x="0" y="6903"/>
                  </a:lnTo>
                  <a:cubicBezTo>
                    <a:pt x="0" y="8486"/>
                    <a:pt x="1270" y="9774"/>
                    <a:pt x="2853" y="9774"/>
                  </a:cubicBezTo>
                  <a:cubicBezTo>
                    <a:pt x="4436" y="9774"/>
                    <a:pt x="5724" y="8486"/>
                    <a:pt x="5724" y="6903"/>
                  </a:cubicBezTo>
                  <a:lnTo>
                    <a:pt x="5724" y="2872"/>
                  </a:lnTo>
                  <a:cubicBezTo>
                    <a:pt x="5724" y="1289"/>
                    <a:pt x="4436" y="1"/>
                    <a:pt x="28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6"/>
            <p:cNvSpPr/>
            <p:nvPr/>
          </p:nvSpPr>
          <p:spPr>
            <a:xfrm>
              <a:off x="3107575" y="3404825"/>
              <a:ext cx="143125" cy="244375"/>
            </a:xfrm>
            <a:custGeom>
              <a:avLst/>
              <a:gdLst/>
              <a:ahLst/>
              <a:cxnLst/>
              <a:rect l="l" t="t" r="r" b="b"/>
              <a:pathLst>
                <a:path w="5725" h="9775" extrusionOk="0">
                  <a:moveTo>
                    <a:pt x="2872" y="1"/>
                  </a:moveTo>
                  <a:cubicBezTo>
                    <a:pt x="1289" y="1"/>
                    <a:pt x="1" y="1289"/>
                    <a:pt x="1" y="2872"/>
                  </a:cubicBezTo>
                  <a:lnTo>
                    <a:pt x="1" y="6903"/>
                  </a:lnTo>
                  <a:cubicBezTo>
                    <a:pt x="1" y="8486"/>
                    <a:pt x="1289" y="9774"/>
                    <a:pt x="2872" y="9774"/>
                  </a:cubicBezTo>
                  <a:cubicBezTo>
                    <a:pt x="4455" y="9774"/>
                    <a:pt x="5725" y="8486"/>
                    <a:pt x="5725" y="6903"/>
                  </a:cubicBezTo>
                  <a:lnTo>
                    <a:pt x="5725" y="2872"/>
                  </a:lnTo>
                  <a:cubicBezTo>
                    <a:pt x="5725" y="1289"/>
                    <a:pt x="4455" y="1"/>
                    <a:pt x="28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6"/>
            <p:cNvSpPr/>
            <p:nvPr/>
          </p:nvSpPr>
          <p:spPr>
            <a:xfrm>
              <a:off x="2437150" y="3791800"/>
              <a:ext cx="143575" cy="244375"/>
            </a:xfrm>
            <a:custGeom>
              <a:avLst/>
              <a:gdLst/>
              <a:ahLst/>
              <a:cxnLst/>
              <a:rect l="l" t="t" r="r" b="b"/>
              <a:pathLst>
                <a:path w="5743" h="9775" extrusionOk="0">
                  <a:moveTo>
                    <a:pt x="2872" y="1"/>
                  </a:moveTo>
                  <a:cubicBezTo>
                    <a:pt x="1289" y="1"/>
                    <a:pt x="0" y="1271"/>
                    <a:pt x="0" y="2854"/>
                  </a:cubicBezTo>
                  <a:lnTo>
                    <a:pt x="0" y="6903"/>
                  </a:lnTo>
                  <a:cubicBezTo>
                    <a:pt x="0" y="8486"/>
                    <a:pt x="1289" y="9774"/>
                    <a:pt x="2872" y="9774"/>
                  </a:cubicBezTo>
                  <a:cubicBezTo>
                    <a:pt x="4455" y="9774"/>
                    <a:pt x="5743" y="8486"/>
                    <a:pt x="5743" y="6903"/>
                  </a:cubicBezTo>
                  <a:lnTo>
                    <a:pt x="5743" y="2854"/>
                  </a:lnTo>
                  <a:cubicBezTo>
                    <a:pt x="5743" y="1271"/>
                    <a:pt x="4455" y="1"/>
                    <a:pt x="28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6"/>
            <p:cNvSpPr/>
            <p:nvPr/>
          </p:nvSpPr>
          <p:spPr>
            <a:xfrm>
              <a:off x="2772600" y="3791800"/>
              <a:ext cx="143125" cy="244375"/>
            </a:xfrm>
            <a:custGeom>
              <a:avLst/>
              <a:gdLst/>
              <a:ahLst/>
              <a:cxnLst/>
              <a:rect l="l" t="t" r="r" b="b"/>
              <a:pathLst>
                <a:path w="5725" h="9775" extrusionOk="0">
                  <a:moveTo>
                    <a:pt x="2853" y="1"/>
                  </a:moveTo>
                  <a:cubicBezTo>
                    <a:pt x="1270" y="1"/>
                    <a:pt x="0" y="1271"/>
                    <a:pt x="0" y="2854"/>
                  </a:cubicBezTo>
                  <a:lnTo>
                    <a:pt x="0" y="6903"/>
                  </a:lnTo>
                  <a:cubicBezTo>
                    <a:pt x="0" y="8486"/>
                    <a:pt x="1270" y="9774"/>
                    <a:pt x="2853" y="9774"/>
                  </a:cubicBezTo>
                  <a:cubicBezTo>
                    <a:pt x="4436" y="9774"/>
                    <a:pt x="5724" y="8486"/>
                    <a:pt x="5724" y="6903"/>
                  </a:cubicBezTo>
                  <a:lnTo>
                    <a:pt x="5724" y="2854"/>
                  </a:lnTo>
                  <a:cubicBezTo>
                    <a:pt x="5724" y="1271"/>
                    <a:pt x="4436" y="1"/>
                    <a:pt x="28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6"/>
            <p:cNvSpPr/>
            <p:nvPr/>
          </p:nvSpPr>
          <p:spPr>
            <a:xfrm>
              <a:off x="3107575" y="3791800"/>
              <a:ext cx="143125" cy="244375"/>
            </a:xfrm>
            <a:custGeom>
              <a:avLst/>
              <a:gdLst/>
              <a:ahLst/>
              <a:cxnLst/>
              <a:rect l="l" t="t" r="r" b="b"/>
              <a:pathLst>
                <a:path w="5725" h="9775" extrusionOk="0">
                  <a:moveTo>
                    <a:pt x="2872" y="1"/>
                  </a:moveTo>
                  <a:cubicBezTo>
                    <a:pt x="1289" y="1"/>
                    <a:pt x="1" y="1271"/>
                    <a:pt x="1" y="2854"/>
                  </a:cubicBezTo>
                  <a:lnTo>
                    <a:pt x="1" y="6903"/>
                  </a:lnTo>
                  <a:cubicBezTo>
                    <a:pt x="1" y="8486"/>
                    <a:pt x="1289" y="9774"/>
                    <a:pt x="2872" y="9774"/>
                  </a:cubicBezTo>
                  <a:cubicBezTo>
                    <a:pt x="4455" y="9774"/>
                    <a:pt x="5725" y="8486"/>
                    <a:pt x="5725" y="6903"/>
                  </a:cubicBezTo>
                  <a:lnTo>
                    <a:pt x="5725" y="2854"/>
                  </a:lnTo>
                  <a:cubicBezTo>
                    <a:pt x="5725" y="1271"/>
                    <a:pt x="4455" y="1"/>
                    <a:pt x="28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6"/>
            <p:cNvSpPr/>
            <p:nvPr/>
          </p:nvSpPr>
          <p:spPr>
            <a:xfrm>
              <a:off x="1659050" y="2036350"/>
              <a:ext cx="563700" cy="143150"/>
            </a:xfrm>
            <a:custGeom>
              <a:avLst/>
              <a:gdLst/>
              <a:ahLst/>
              <a:cxnLst/>
              <a:rect l="l" t="t" r="r" b="b"/>
              <a:pathLst>
                <a:path w="22548" h="5726" extrusionOk="0">
                  <a:moveTo>
                    <a:pt x="2853" y="1"/>
                  </a:moveTo>
                  <a:cubicBezTo>
                    <a:pt x="1270" y="1"/>
                    <a:pt x="0" y="1289"/>
                    <a:pt x="0" y="2872"/>
                  </a:cubicBezTo>
                  <a:cubicBezTo>
                    <a:pt x="0" y="4455"/>
                    <a:pt x="1270" y="5725"/>
                    <a:pt x="2853" y="5725"/>
                  </a:cubicBezTo>
                  <a:lnTo>
                    <a:pt x="19676" y="5725"/>
                  </a:lnTo>
                  <a:cubicBezTo>
                    <a:pt x="21259" y="5725"/>
                    <a:pt x="22547" y="4455"/>
                    <a:pt x="22547" y="2872"/>
                  </a:cubicBezTo>
                  <a:cubicBezTo>
                    <a:pt x="22547" y="1289"/>
                    <a:pt x="21259" y="1"/>
                    <a:pt x="196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6"/>
            <p:cNvSpPr/>
            <p:nvPr/>
          </p:nvSpPr>
          <p:spPr>
            <a:xfrm>
              <a:off x="2356625" y="2036350"/>
              <a:ext cx="251725" cy="143150"/>
            </a:xfrm>
            <a:custGeom>
              <a:avLst/>
              <a:gdLst/>
              <a:ahLst/>
              <a:cxnLst/>
              <a:rect l="l" t="t" r="r" b="b"/>
              <a:pathLst>
                <a:path w="10069" h="5726" extrusionOk="0">
                  <a:moveTo>
                    <a:pt x="2872" y="1"/>
                  </a:moveTo>
                  <a:cubicBezTo>
                    <a:pt x="1289" y="1"/>
                    <a:pt x="0" y="1289"/>
                    <a:pt x="0" y="2872"/>
                  </a:cubicBezTo>
                  <a:cubicBezTo>
                    <a:pt x="0" y="4455"/>
                    <a:pt x="1289" y="5725"/>
                    <a:pt x="2872" y="5725"/>
                  </a:cubicBezTo>
                  <a:lnTo>
                    <a:pt x="7197" y="5725"/>
                  </a:lnTo>
                  <a:cubicBezTo>
                    <a:pt x="8780" y="5725"/>
                    <a:pt x="10068" y="4455"/>
                    <a:pt x="10068" y="2872"/>
                  </a:cubicBezTo>
                  <a:cubicBezTo>
                    <a:pt x="10068" y="1289"/>
                    <a:pt x="8780" y="1"/>
                    <a:pt x="7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6"/>
            <p:cNvSpPr/>
            <p:nvPr/>
          </p:nvSpPr>
          <p:spPr>
            <a:xfrm>
              <a:off x="1659050" y="2399425"/>
              <a:ext cx="563700" cy="143575"/>
            </a:xfrm>
            <a:custGeom>
              <a:avLst/>
              <a:gdLst/>
              <a:ahLst/>
              <a:cxnLst/>
              <a:rect l="l" t="t" r="r" b="b"/>
              <a:pathLst>
                <a:path w="22548" h="5743" extrusionOk="0">
                  <a:moveTo>
                    <a:pt x="2853" y="0"/>
                  </a:moveTo>
                  <a:cubicBezTo>
                    <a:pt x="1270" y="0"/>
                    <a:pt x="0" y="1288"/>
                    <a:pt x="0" y="2871"/>
                  </a:cubicBezTo>
                  <a:cubicBezTo>
                    <a:pt x="0" y="4454"/>
                    <a:pt x="1270" y="5743"/>
                    <a:pt x="2853" y="5743"/>
                  </a:cubicBezTo>
                  <a:lnTo>
                    <a:pt x="19676" y="5743"/>
                  </a:lnTo>
                  <a:cubicBezTo>
                    <a:pt x="21259" y="5743"/>
                    <a:pt x="22547" y="4454"/>
                    <a:pt x="22547" y="2871"/>
                  </a:cubicBezTo>
                  <a:cubicBezTo>
                    <a:pt x="22547" y="1288"/>
                    <a:pt x="21259" y="0"/>
                    <a:pt x="196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6"/>
            <p:cNvSpPr/>
            <p:nvPr/>
          </p:nvSpPr>
          <p:spPr>
            <a:xfrm>
              <a:off x="2356625" y="2399425"/>
              <a:ext cx="251725" cy="143575"/>
            </a:xfrm>
            <a:custGeom>
              <a:avLst/>
              <a:gdLst/>
              <a:ahLst/>
              <a:cxnLst/>
              <a:rect l="l" t="t" r="r" b="b"/>
              <a:pathLst>
                <a:path w="10069" h="5743" extrusionOk="0">
                  <a:moveTo>
                    <a:pt x="2872" y="0"/>
                  </a:moveTo>
                  <a:cubicBezTo>
                    <a:pt x="1289" y="0"/>
                    <a:pt x="0" y="1288"/>
                    <a:pt x="0" y="2871"/>
                  </a:cubicBezTo>
                  <a:cubicBezTo>
                    <a:pt x="0" y="4454"/>
                    <a:pt x="1289" y="5743"/>
                    <a:pt x="2872" y="5743"/>
                  </a:cubicBezTo>
                  <a:lnTo>
                    <a:pt x="7197" y="5743"/>
                  </a:lnTo>
                  <a:cubicBezTo>
                    <a:pt x="8780" y="5743"/>
                    <a:pt x="10068" y="4454"/>
                    <a:pt x="10068" y="2871"/>
                  </a:cubicBezTo>
                  <a:cubicBezTo>
                    <a:pt x="10068" y="1288"/>
                    <a:pt x="8780" y="0"/>
                    <a:pt x="7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6"/>
            <p:cNvSpPr/>
            <p:nvPr/>
          </p:nvSpPr>
          <p:spPr>
            <a:xfrm>
              <a:off x="1659050" y="2762925"/>
              <a:ext cx="563700" cy="143125"/>
            </a:xfrm>
            <a:custGeom>
              <a:avLst/>
              <a:gdLst/>
              <a:ahLst/>
              <a:cxnLst/>
              <a:rect l="l" t="t" r="r" b="b"/>
              <a:pathLst>
                <a:path w="22548" h="5725" extrusionOk="0">
                  <a:moveTo>
                    <a:pt x="2853" y="1"/>
                  </a:moveTo>
                  <a:cubicBezTo>
                    <a:pt x="1270" y="1"/>
                    <a:pt x="0" y="1271"/>
                    <a:pt x="0" y="2854"/>
                  </a:cubicBezTo>
                  <a:cubicBezTo>
                    <a:pt x="0" y="4436"/>
                    <a:pt x="1270" y="5725"/>
                    <a:pt x="2853" y="5725"/>
                  </a:cubicBezTo>
                  <a:lnTo>
                    <a:pt x="19676" y="5725"/>
                  </a:lnTo>
                  <a:cubicBezTo>
                    <a:pt x="21259" y="5725"/>
                    <a:pt x="22547" y="4436"/>
                    <a:pt x="22547" y="2854"/>
                  </a:cubicBezTo>
                  <a:cubicBezTo>
                    <a:pt x="22547" y="1271"/>
                    <a:pt x="21259" y="1"/>
                    <a:pt x="196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6"/>
            <p:cNvSpPr/>
            <p:nvPr/>
          </p:nvSpPr>
          <p:spPr>
            <a:xfrm>
              <a:off x="2356625" y="2762925"/>
              <a:ext cx="251725" cy="143125"/>
            </a:xfrm>
            <a:custGeom>
              <a:avLst/>
              <a:gdLst/>
              <a:ahLst/>
              <a:cxnLst/>
              <a:rect l="l" t="t" r="r" b="b"/>
              <a:pathLst>
                <a:path w="10069" h="5725" extrusionOk="0">
                  <a:moveTo>
                    <a:pt x="2872" y="1"/>
                  </a:moveTo>
                  <a:cubicBezTo>
                    <a:pt x="1289" y="1"/>
                    <a:pt x="0" y="1271"/>
                    <a:pt x="0" y="2854"/>
                  </a:cubicBezTo>
                  <a:cubicBezTo>
                    <a:pt x="0" y="4436"/>
                    <a:pt x="1289" y="5725"/>
                    <a:pt x="2872" y="5725"/>
                  </a:cubicBezTo>
                  <a:lnTo>
                    <a:pt x="7197" y="5725"/>
                  </a:lnTo>
                  <a:cubicBezTo>
                    <a:pt x="8780" y="5725"/>
                    <a:pt x="10068" y="4436"/>
                    <a:pt x="10068" y="2854"/>
                  </a:cubicBezTo>
                  <a:cubicBezTo>
                    <a:pt x="10068" y="1271"/>
                    <a:pt x="8780" y="1"/>
                    <a:pt x="7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6" name="Google Shape;1256;p36"/>
          <p:cNvGrpSpPr/>
          <p:nvPr/>
        </p:nvGrpSpPr>
        <p:grpSpPr>
          <a:xfrm>
            <a:off x="6856920" y="2662818"/>
            <a:ext cx="504394" cy="366337"/>
            <a:chOff x="1153925" y="933725"/>
            <a:chExt cx="5270575" cy="3827975"/>
          </a:xfrm>
        </p:grpSpPr>
        <p:sp>
          <p:nvSpPr>
            <p:cNvPr id="1257" name="Google Shape;1257;p36"/>
            <p:cNvSpPr/>
            <p:nvPr/>
          </p:nvSpPr>
          <p:spPr>
            <a:xfrm>
              <a:off x="2577775" y="1369125"/>
              <a:ext cx="1140075" cy="261550"/>
            </a:xfrm>
            <a:custGeom>
              <a:avLst/>
              <a:gdLst/>
              <a:ahLst/>
              <a:cxnLst/>
              <a:rect l="l" t="t" r="r" b="b"/>
              <a:pathLst>
                <a:path w="45603" h="10462" extrusionOk="0">
                  <a:moveTo>
                    <a:pt x="28911" y="1"/>
                  </a:moveTo>
                  <a:cubicBezTo>
                    <a:pt x="28614" y="1"/>
                    <a:pt x="28317" y="2"/>
                    <a:pt x="28021" y="4"/>
                  </a:cubicBezTo>
                  <a:cubicBezTo>
                    <a:pt x="27806" y="2"/>
                    <a:pt x="27592" y="1"/>
                    <a:pt x="27377" y="1"/>
                  </a:cubicBezTo>
                  <a:cubicBezTo>
                    <a:pt x="19013" y="1"/>
                    <a:pt x="10657" y="1240"/>
                    <a:pt x="2643" y="3657"/>
                  </a:cubicBezTo>
                  <a:cubicBezTo>
                    <a:pt x="1468" y="4016"/>
                    <a:pt x="555" y="4995"/>
                    <a:pt x="261" y="6202"/>
                  </a:cubicBezTo>
                  <a:cubicBezTo>
                    <a:pt x="0" y="7408"/>
                    <a:pt x="392" y="8681"/>
                    <a:pt x="1305" y="9529"/>
                  </a:cubicBezTo>
                  <a:cubicBezTo>
                    <a:pt x="1939" y="10139"/>
                    <a:pt x="2791" y="10462"/>
                    <a:pt x="3657" y="10462"/>
                  </a:cubicBezTo>
                  <a:cubicBezTo>
                    <a:pt x="3995" y="10462"/>
                    <a:pt x="4335" y="10412"/>
                    <a:pt x="4665" y="10312"/>
                  </a:cubicBezTo>
                  <a:cubicBezTo>
                    <a:pt x="12157" y="8061"/>
                    <a:pt x="19902" y="6951"/>
                    <a:pt x="27683" y="6951"/>
                  </a:cubicBezTo>
                  <a:cubicBezTo>
                    <a:pt x="27795" y="6951"/>
                    <a:pt x="27908" y="6951"/>
                    <a:pt x="28021" y="6952"/>
                  </a:cubicBezTo>
                  <a:cubicBezTo>
                    <a:pt x="28275" y="6950"/>
                    <a:pt x="28529" y="6949"/>
                    <a:pt x="28783" y="6949"/>
                  </a:cubicBezTo>
                  <a:cubicBezTo>
                    <a:pt x="33060" y="6949"/>
                    <a:pt x="37309" y="7206"/>
                    <a:pt x="41558" y="7637"/>
                  </a:cubicBezTo>
                  <a:cubicBezTo>
                    <a:pt x="41696" y="7653"/>
                    <a:pt x="41833" y="7661"/>
                    <a:pt x="41969" y="7661"/>
                  </a:cubicBezTo>
                  <a:cubicBezTo>
                    <a:pt x="43719" y="7661"/>
                    <a:pt x="45195" y="6327"/>
                    <a:pt x="45407" y="4571"/>
                  </a:cubicBezTo>
                  <a:cubicBezTo>
                    <a:pt x="45603" y="2646"/>
                    <a:pt x="44233" y="950"/>
                    <a:pt x="42308" y="721"/>
                  </a:cubicBezTo>
                  <a:cubicBezTo>
                    <a:pt x="37873" y="232"/>
                    <a:pt x="33380" y="1"/>
                    <a:pt x="289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6"/>
            <p:cNvSpPr/>
            <p:nvPr/>
          </p:nvSpPr>
          <p:spPr>
            <a:xfrm>
              <a:off x="3887450" y="1455650"/>
              <a:ext cx="173725" cy="174550"/>
            </a:xfrm>
            <a:custGeom>
              <a:avLst/>
              <a:gdLst/>
              <a:ahLst/>
              <a:cxnLst/>
              <a:rect l="l" t="t" r="r" b="b"/>
              <a:pathLst>
                <a:path w="6949" h="6982" extrusionOk="0">
                  <a:moveTo>
                    <a:pt x="3459" y="0"/>
                  </a:moveTo>
                  <a:cubicBezTo>
                    <a:pt x="1534" y="0"/>
                    <a:pt x="1" y="1566"/>
                    <a:pt x="1" y="3491"/>
                  </a:cubicBezTo>
                  <a:cubicBezTo>
                    <a:pt x="1" y="5415"/>
                    <a:pt x="1534" y="6981"/>
                    <a:pt x="3459" y="6981"/>
                  </a:cubicBezTo>
                  <a:cubicBezTo>
                    <a:pt x="5383" y="6981"/>
                    <a:pt x="6949" y="5415"/>
                    <a:pt x="6949" y="3491"/>
                  </a:cubicBezTo>
                  <a:cubicBezTo>
                    <a:pt x="6949" y="1566"/>
                    <a:pt x="5383" y="0"/>
                    <a:pt x="34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6"/>
            <p:cNvSpPr/>
            <p:nvPr/>
          </p:nvSpPr>
          <p:spPr>
            <a:xfrm>
              <a:off x="1153925" y="933725"/>
              <a:ext cx="5270575" cy="3131550"/>
            </a:xfrm>
            <a:custGeom>
              <a:avLst/>
              <a:gdLst/>
              <a:ahLst/>
              <a:cxnLst/>
              <a:rect l="l" t="t" r="r" b="b"/>
              <a:pathLst>
                <a:path w="210823" h="125262" extrusionOk="0">
                  <a:moveTo>
                    <a:pt x="178692" y="17518"/>
                  </a:moveTo>
                  <a:lnTo>
                    <a:pt x="178692" y="17518"/>
                  </a:lnTo>
                  <a:cubicBezTo>
                    <a:pt x="177681" y="19051"/>
                    <a:pt x="176832" y="20714"/>
                    <a:pt x="176147" y="22443"/>
                  </a:cubicBezTo>
                  <a:cubicBezTo>
                    <a:pt x="172429" y="23650"/>
                    <a:pt x="168971" y="25607"/>
                    <a:pt x="166100" y="28250"/>
                  </a:cubicBezTo>
                  <a:cubicBezTo>
                    <a:pt x="164698" y="27434"/>
                    <a:pt x="163328" y="26619"/>
                    <a:pt x="161958" y="25836"/>
                  </a:cubicBezTo>
                  <a:cubicBezTo>
                    <a:pt x="162349" y="24890"/>
                    <a:pt x="162936" y="24009"/>
                    <a:pt x="163687" y="23324"/>
                  </a:cubicBezTo>
                  <a:cubicBezTo>
                    <a:pt x="167895" y="19736"/>
                    <a:pt x="173179" y="17681"/>
                    <a:pt x="178692" y="17518"/>
                  </a:cubicBezTo>
                  <a:close/>
                  <a:moveTo>
                    <a:pt x="185640" y="27662"/>
                  </a:moveTo>
                  <a:lnTo>
                    <a:pt x="185640" y="27662"/>
                  </a:lnTo>
                  <a:cubicBezTo>
                    <a:pt x="183422" y="30794"/>
                    <a:pt x="182149" y="34480"/>
                    <a:pt x="181954" y="38296"/>
                  </a:cubicBezTo>
                  <a:cubicBezTo>
                    <a:pt x="182052" y="40743"/>
                    <a:pt x="180812" y="43059"/>
                    <a:pt x="178724" y="44364"/>
                  </a:cubicBezTo>
                  <a:lnTo>
                    <a:pt x="178529" y="44462"/>
                  </a:lnTo>
                  <a:lnTo>
                    <a:pt x="178496" y="44462"/>
                  </a:lnTo>
                  <a:cubicBezTo>
                    <a:pt x="177504" y="44989"/>
                    <a:pt x="176437" y="45240"/>
                    <a:pt x="175383" y="45240"/>
                  </a:cubicBezTo>
                  <a:cubicBezTo>
                    <a:pt x="173180" y="45240"/>
                    <a:pt x="171034" y="44142"/>
                    <a:pt x="169754" y="42178"/>
                  </a:cubicBezTo>
                  <a:cubicBezTo>
                    <a:pt x="167764" y="39471"/>
                    <a:pt x="168156" y="35687"/>
                    <a:pt x="170667" y="33469"/>
                  </a:cubicBezTo>
                  <a:cubicBezTo>
                    <a:pt x="174843" y="29881"/>
                    <a:pt x="180127" y="27825"/>
                    <a:pt x="185640" y="27662"/>
                  </a:cubicBezTo>
                  <a:close/>
                  <a:moveTo>
                    <a:pt x="51735" y="92609"/>
                  </a:moveTo>
                  <a:cubicBezTo>
                    <a:pt x="52779" y="92902"/>
                    <a:pt x="53823" y="93130"/>
                    <a:pt x="54867" y="93391"/>
                  </a:cubicBezTo>
                  <a:cubicBezTo>
                    <a:pt x="54084" y="94957"/>
                    <a:pt x="53725" y="96719"/>
                    <a:pt x="53856" y="98447"/>
                  </a:cubicBezTo>
                  <a:cubicBezTo>
                    <a:pt x="53986" y="100894"/>
                    <a:pt x="54214" y="103438"/>
                    <a:pt x="54573" y="105754"/>
                  </a:cubicBezTo>
                  <a:cubicBezTo>
                    <a:pt x="55030" y="109375"/>
                    <a:pt x="55878" y="112931"/>
                    <a:pt x="57085" y="116388"/>
                  </a:cubicBezTo>
                  <a:cubicBezTo>
                    <a:pt x="57248" y="116845"/>
                    <a:pt x="57183" y="117334"/>
                    <a:pt x="56889" y="117726"/>
                  </a:cubicBezTo>
                  <a:cubicBezTo>
                    <a:pt x="56628" y="118117"/>
                    <a:pt x="56204" y="118313"/>
                    <a:pt x="55747" y="118313"/>
                  </a:cubicBezTo>
                  <a:lnTo>
                    <a:pt x="50039" y="118313"/>
                  </a:lnTo>
                  <a:cubicBezTo>
                    <a:pt x="50300" y="116878"/>
                    <a:pt x="50169" y="115410"/>
                    <a:pt x="49680" y="114040"/>
                  </a:cubicBezTo>
                  <a:cubicBezTo>
                    <a:pt x="48669" y="111039"/>
                    <a:pt x="47951" y="107907"/>
                    <a:pt x="47527" y="104743"/>
                  </a:cubicBezTo>
                  <a:cubicBezTo>
                    <a:pt x="47136" y="102068"/>
                    <a:pt x="46973" y="99654"/>
                    <a:pt x="46875" y="98023"/>
                  </a:cubicBezTo>
                  <a:cubicBezTo>
                    <a:pt x="46810" y="96817"/>
                    <a:pt x="47429" y="95642"/>
                    <a:pt x="48473" y="94990"/>
                  </a:cubicBezTo>
                  <a:cubicBezTo>
                    <a:pt x="49615" y="94240"/>
                    <a:pt x="50691" y="93424"/>
                    <a:pt x="51735" y="92609"/>
                  </a:cubicBezTo>
                  <a:close/>
                  <a:moveTo>
                    <a:pt x="120106" y="93359"/>
                  </a:moveTo>
                  <a:cubicBezTo>
                    <a:pt x="121183" y="94827"/>
                    <a:pt x="122194" y="95936"/>
                    <a:pt x="122944" y="96784"/>
                  </a:cubicBezTo>
                  <a:cubicBezTo>
                    <a:pt x="123695" y="97632"/>
                    <a:pt x="124119" y="98708"/>
                    <a:pt x="124151" y="99818"/>
                  </a:cubicBezTo>
                  <a:cubicBezTo>
                    <a:pt x="124478" y="106015"/>
                    <a:pt x="125163" y="112180"/>
                    <a:pt x="126239" y="118313"/>
                  </a:cubicBezTo>
                  <a:lnTo>
                    <a:pt x="63968" y="118313"/>
                  </a:lnTo>
                  <a:cubicBezTo>
                    <a:pt x="64229" y="116878"/>
                    <a:pt x="64098" y="115377"/>
                    <a:pt x="63609" y="114007"/>
                  </a:cubicBezTo>
                  <a:cubicBezTo>
                    <a:pt x="62565" y="111006"/>
                    <a:pt x="61847" y="107907"/>
                    <a:pt x="61456" y="104743"/>
                  </a:cubicBezTo>
                  <a:cubicBezTo>
                    <a:pt x="61064" y="102068"/>
                    <a:pt x="60869" y="99654"/>
                    <a:pt x="60804" y="98023"/>
                  </a:cubicBezTo>
                  <a:cubicBezTo>
                    <a:pt x="60738" y="96849"/>
                    <a:pt x="61325" y="95707"/>
                    <a:pt x="62304" y="95055"/>
                  </a:cubicBezTo>
                  <a:cubicBezTo>
                    <a:pt x="70753" y="96621"/>
                    <a:pt x="79332" y="97436"/>
                    <a:pt x="87943" y="97436"/>
                  </a:cubicBezTo>
                  <a:cubicBezTo>
                    <a:pt x="88069" y="97437"/>
                    <a:pt x="88195" y="97437"/>
                    <a:pt x="88321" y="97437"/>
                  </a:cubicBezTo>
                  <a:cubicBezTo>
                    <a:pt x="99025" y="97437"/>
                    <a:pt x="109725" y="96067"/>
                    <a:pt x="120106" y="93359"/>
                  </a:cubicBezTo>
                  <a:close/>
                  <a:moveTo>
                    <a:pt x="84975" y="10439"/>
                  </a:moveTo>
                  <a:cubicBezTo>
                    <a:pt x="102361" y="10439"/>
                    <a:pt x="124380" y="12820"/>
                    <a:pt x="155956" y="30435"/>
                  </a:cubicBezTo>
                  <a:cubicBezTo>
                    <a:pt x="156086" y="30533"/>
                    <a:pt x="156217" y="30631"/>
                    <a:pt x="156380" y="30696"/>
                  </a:cubicBezTo>
                  <a:cubicBezTo>
                    <a:pt x="158304" y="31740"/>
                    <a:pt x="160294" y="32882"/>
                    <a:pt x="162251" y="34089"/>
                  </a:cubicBezTo>
                  <a:cubicBezTo>
                    <a:pt x="160881" y="38133"/>
                    <a:pt x="161534" y="42602"/>
                    <a:pt x="164013" y="46125"/>
                  </a:cubicBezTo>
                  <a:cubicBezTo>
                    <a:pt x="166525" y="49909"/>
                    <a:pt x="170765" y="52160"/>
                    <a:pt x="175299" y="52160"/>
                  </a:cubicBezTo>
                  <a:cubicBezTo>
                    <a:pt x="177452" y="52160"/>
                    <a:pt x="179572" y="51671"/>
                    <a:pt x="181497" y="50757"/>
                  </a:cubicBezTo>
                  <a:lnTo>
                    <a:pt x="181823" y="50562"/>
                  </a:lnTo>
                  <a:cubicBezTo>
                    <a:pt x="185575" y="54411"/>
                    <a:pt x="190076" y="57477"/>
                    <a:pt x="195067" y="59499"/>
                  </a:cubicBezTo>
                  <a:cubicBezTo>
                    <a:pt x="197742" y="60511"/>
                    <a:pt x="200449" y="61326"/>
                    <a:pt x="203222" y="61946"/>
                  </a:cubicBezTo>
                  <a:lnTo>
                    <a:pt x="201102" y="72808"/>
                  </a:lnTo>
                  <a:cubicBezTo>
                    <a:pt x="195132" y="71993"/>
                    <a:pt x="189391" y="69905"/>
                    <a:pt x="184335" y="66676"/>
                  </a:cubicBezTo>
                  <a:cubicBezTo>
                    <a:pt x="183745" y="66288"/>
                    <a:pt x="183060" y="66089"/>
                    <a:pt x="182377" y="66089"/>
                  </a:cubicBezTo>
                  <a:cubicBezTo>
                    <a:pt x="181851" y="66089"/>
                    <a:pt x="181326" y="66206"/>
                    <a:pt x="180845" y="66447"/>
                  </a:cubicBezTo>
                  <a:cubicBezTo>
                    <a:pt x="179736" y="67002"/>
                    <a:pt x="179018" y="68111"/>
                    <a:pt x="178920" y="69351"/>
                  </a:cubicBezTo>
                  <a:cubicBezTo>
                    <a:pt x="178855" y="70590"/>
                    <a:pt x="179442" y="71797"/>
                    <a:pt x="180486" y="72482"/>
                  </a:cubicBezTo>
                  <a:cubicBezTo>
                    <a:pt x="183095" y="74211"/>
                    <a:pt x="185868" y="75646"/>
                    <a:pt x="188804" y="76755"/>
                  </a:cubicBezTo>
                  <a:cubicBezTo>
                    <a:pt x="184759" y="79626"/>
                    <a:pt x="177028" y="82855"/>
                    <a:pt x="162349" y="83410"/>
                  </a:cubicBezTo>
                  <a:cubicBezTo>
                    <a:pt x="160979" y="83475"/>
                    <a:pt x="159544" y="83508"/>
                    <a:pt x="158043" y="83508"/>
                  </a:cubicBezTo>
                  <a:lnTo>
                    <a:pt x="153477" y="83508"/>
                  </a:lnTo>
                  <a:cubicBezTo>
                    <a:pt x="154162" y="81257"/>
                    <a:pt x="154520" y="78908"/>
                    <a:pt x="154553" y="76560"/>
                  </a:cubicBezTo>
                  <a:cubicBezTo>
                    <a:pt x="154553" y="74635"/>
                    <a:pt x="153020" y="73069"/>
                    <a:pt x="151095" y="73069"/>
                  </a:cubicBezTo>
                  <a:cubicBezTo>
                    <a:pt x="149171" y="73069"/>
                    <a:pt x="147605" y="74635"/>
                    <a:pt x="147605" y="76560"/>
                  </a:cubicBezTo>
                  <a:cubicBezTo>
                    <a:pt x="147442" y="79691"/>
                    <a:pt x="146692" y="82757"/>
                    <a:pt x="145387" y="85628"/>
                  </a:cubicBezTo>
                  <a:lnTo>
                    <a:pt x="145387" y="85661"/>
                  </a:lnTo>
                  <a:cubicBezTo>
                    <a:pt x="144017" y="88857"/>
                    <a:pt x="142418" y="91924"/>
                    <a:pt x="140559" y="94859"/>
                  </a:cubicBezTo>
                  <a:cubicBezTo>
                    <a:pt x="138047" y="98741"/>
                    <a:pt x="136840" y="103340"/>
                    <a:pt x="137167" y="107940"/>
                  </a:cubicBezTo>
                  <a:cubicBezTo>
                    <a:pt x="137199" y="108299"/>
                    <a:pt x="137232" y="108658"/>
                    <a:pt x="137264" y="108918"/>
                  </a:cubicBezTo>
                  <a:cubicBezTo>
                    <a:pt x="137689" y="112017"/>
                    <a:pt x="138374" y="115084"/>
                    <a:pt x="139287" y="118085"/>
                  </a:cubicBezTo>
                  <a:cubicBezTo>
                    <a:pt x="139189" y="118215"/>
                    <a:pt x="139059" y="118313"/>
                    <a:pt x="138863" y="118313"/>
                  </a:cubicBezTo>
                  <a:lnTo>
                    <a:pt x="133285" y="118313"/>
                  </a:lnTo>
                  <a:cubicBezTo>
                    <a:pt x="132176" y="112115"/>
                    <a:pt x="131458" y="105852"/>
                    <a:pt x="131099" y="99557"/>
                  </a:cubicBezTo>
                  <a:cubicBezTo>
                    <a:pt x="131001" y="96817"/>
                    <a:pt x="129958" y="94207"/>
                    <a:pt x="128131" y="92152"/>
                  </a:cubicBezTo>
                  <a:cubicBezTo>
                    <a:pt x="122390" y="86085"/>
                    <a:pt x="119389" y="77930"/>
                    <a:pt x="119780" y="69612"/>
                  </a:cubicBezTo>
                  <a:cubicBezTo>
                    <a:pt x="119780" y="67687"/>
                    <a:pt x="118214" y="66121"/>
                    <a:pt x="116290" y="66121"/>
                  </a:cubicBezTo>
                  <a:cubicBezTo>
                    <a:pt x="114365" y="66121"/>
                    <a:pt x="112800" y="67687"/>
                    <a:pt x="112800" y="69612"/>
                  </a:cubicBezTo>
                  <a:cubicBezTo>
                    <a:pt x="112702" y="75614"/>
                    <a:pt x="113941" y="81616"/>
                    <a:pt x="116420" y="87096"/>
                  </a:cubicBezTo>
                  <a:cubicBezTo>
                    <a:pt x="107091" y="89347"/>
                    <a:pt x="97534" y="90488"/>
                    <a:pt x="87943" y="90488"/>
                  </a:cubicBezTo>
                  <a:cubicBezTo>
                    <a:pt x="77733" y="90488"/>
                    <a:pt x="67588" y="89314"/>
                    <a:pt x="57672" y="86933"/>
                  </a:cubicBezTo>
                  <a:cubicBezTo>
                    <a:pt x="64066" y="79495"/>
                    <a:pt x="67588" y="70003"/>
                    <a:pt x="67588" y="60184"/>
                  </a:cubicBezTo>
                  <a:lnTo>
                    <a:pt x="67588" y="48735"/>
                  </a:lnTo>
                  <a:cubicBezTo>
                    <a:pt x="67588" y="46810"/>
                    <a:pt x="66023" y="45244"/>
                    <a:pt x="64098" y="45244"/>
                  </a:cubicBezTo>
                  <a:cubicBezTo>
                    <a:pt x="62174" y="45244"/>
                    <a:pt x="60608" y="46810"/>
                    <a:pt x="60608" y="48735"/>
                  </a:cubicBezTo>
                  <a:lnTo>
                    <a:pt x="60608" y="60184"/>
                  </a:lnTo>
                  <a:cubicBezTo>
                    <a:pt x="60673" y="71928"/>
                    <a:pt x="54638" y="82855"/>
                    <a:pt x="44722" y="89118"/>
                  </a:cubicBezTo>
                  <a:cubicBezTo>
                    <a:pt x="41525" y="91108"/>
                    <a:pt x="39698" y="94696"/>
                    <a:pt x="39927" y="98447"/>
                  </a:cubicBezTo>
                  <a:cubicBezTo>
                    <a:pt x="40057" y="100894"/>
                    <a:pt x="40318" y="103438"/>
                    <a:pt x="40644" y="105754"/>
                  </a:cubicBezTo>
                  <a:cubicBezTo>
                    <a:pt x="41101" y="109408"/>
                    <a:pt x="41949" y="112963"/>
                    <a:pt x="43124" y="116421"/>
                  </a:cubicBezTo>
                  <a:cubicBezTo>
                    <a:pt x="43319" y="116878"/>
                    <a:pt x="43254" y="117367"/>
                    <a:pt x="42960" y="117726"/>
                  </a:cubicBezTo>
                  <a:cubicBezTo>
                    <a:pt x="42700" y="118117"/>
                    <a:pt x="42275" y="118313"/>
                    <a:pt x="41819" y="118313"/>
                  </a:cubicBezTo>
                  <a:lnTo>
                    <a:pt x="35686" y="118313"/>
                  </a:lnTo>
                  <a:cubicBezTo>
                    <a:pt x="34251" y="110386"/>
                    <a:pt x="33305" y="102395"/>
                    <a:pt x="32848" y="94337"/>
                  </a:cubicBezTo>
                  <a:cubicBezTo>
                    <a:pt x="32750" y="91141"/>
                    <a:pt x="31544" y="88107"/>
                    <a:pt x="29391" y="85726"/>
                  </a:cubicBezTo>
                  <a:cubicBezTo>
                    <a:pt x="22279" y="77375"/>
                    <a:pt x="18528" y="66643"/>
                    <a:pt x="18854" y="55683"/>
                  </a:cubicBezTo>
                  <a:cubicBezTo>
                    <a:pt x="18854" y="30305"/>
                    <a:pt x="47919" y="10439"/>
                    <a:pt x="84975" y="10439"/>
                  </a:cubicBezTo>
                  <a:close/>
                  <a:moveTo>
                    <a:pt x="156967" y="90488"/>
                  </a:moveTo>
                  <a:cubicBezTo>
                    <a:pt x="156217" y="91924"/>
                    <a:pt x="155369" y="93359"/>
                    <a:pt x="154423" y="94859"/>
                  </a:cubicBezTo>
                  <a:cubicBezTo>
                    <a:pt x="151943" y="98774"/>
                    <a:pt x="150769" y="103340"/>
                    <a:pt x="151063" y="107940"/>
                  </a:cubicBezTo>
                  <a:lnTo>
                    <a:pt x="151095" y="108299"/>
                  </a:lnTo>
                  <a:cubicBezTo>
                    <a:pt x="151095" y="108527"/>
                    <a:pt x="151128" y="108755"/>
                    <a:pt x="151161" y="108886"/>
                  </a:cubicBezTo>
                  <a:cubicBezTo>
                    <a:pt x="151585" y="111985"/>
                    <a:pt x="152270" y="115084"/>
                    <a:pt x="153183" y="118085"/>
                  </a:cubicBezTo>
                  <a:cubicBezTo>
                    <a:pt x="153118" y="118215"/>
                    <a:pt x="152955" y="118313"/>
                    <a:pt x="152792" y="118313"/>
                  </a:cubicBezTo>
                  <a:lnTo>
                    <a:pt x="146268" y="118313"/>
                  </a:lnTo>
                  <a:cubicBezTo>
                    <a:pt x="146333" y="117334"/>
                    <a:pt x="146202" y="116323"/>
                    <a:pt x="145876" y="115377"/>
                  </a:cubicBezTo>
                  <a:cubicBezTo>
                    <a:pt x="145028" y="112963"/>
                    <a:pt x="144441" y="110452"/>
                    <a:pt x="144115" y="107907"/>
                  </a:cubicBezTo>
                  <a:lnTo>
                    <a:pt x="144082" y="107418"/>
                  </a:lnTo>
                  <a:cubicBezTo>
                    <a:pt x="143886" y="104286"/>
                    <a:pt x="144702" y="101188"/>
                    <a:pt x="146431" y="98578"/>
                  </a:cubicBezTo>
                  <a:cubicBezTo>
                    <a:pt x="148062" y="95968"/>
                    <a:pt x="149530" y="93261"/>
                    <a:pt x="150867" y="90488"/>
                  </a:cubicBezTo>
                  <a:close/>
                  <a:moveTo>
                    <a:pt x="22277" y="1"/>
                  </a:moveTo>
                  <a:cubicBezTo>
                    <a:pt x="12226" y="1"/>
                    <a:pt x="3584" y="7200"/>
                    <a:pt x="1794" y="17126"/>
                  </a:cubicBezTo>
                  <a:cubicBezTo>
                    <a:pt x="0" y="27043"/>
                    <a:pt x="5578" y="36829"/>
                    <a:pt x="15005" y="40352"/>
                  </a:cubicBezTo>
                  <a:cubicBezTo>
                    <a:pt x="12983" y="45212"/>
                    <a:pt x="11906" y="50431"/>
                    <a:pt x="11906" y="55683"/>
                  </a:cubicBezTo>
                  <a:cubicBezTo>
                    <a:pt x="11580" y="68372"/>
                    <a:pt x="15951" y="80735"/>
                    <a:pt x="24204" y="90358"/>
                  </a:cubicBezTo>
                  <a:cubicBezTo>
                    <a:pt x="25248" y="91532"/>
                    <a:pt x="25868" y="93033"/>
                    <a:pt x="25900" y="94598"/>
                  </a:cubicBezTo>
                  <a:cubicBezTo>
                    <a:pt x="26324" y="102558"/>
                    <a:pt x="27238" y="110484"/>
                    <a:pt x="28608" y="118313"/>
                  </a:cubicBezTo>
                  <a:lnTo>
                    <a:pt x="4958" y="118313"/>
                  </a:lnTo>
                  <a:cubicBezTo>
                    <a:pt x="3034" y="118313"/>
                    <a:pt x="1468" y="119879"/>
                    <a:pt x="1468" y="121803"/>
                  </a:cubicBezTo>
                  <a:cubicBezTo>
                    <a:pt x="1468" y="123728"/>
                    <a:pt x="3034" y="125261"/>
                    <a:pt x="4958" y="125261"/>
                  </a:cubicBezTo>
                  <a:lnTo>
                    <a:pt x="206745" y="125261"/>
                  </a:lnTo>
                  <a:cubicBezTo>
                    <a:pt x="208669" y="125261"/>
                    <a:pt x="210235" y="123728"/>
                    <a:pt x="210235" y="121803"/>
                  </a:cubicBezTo>
                  <a:cubicBezTo>
                    <a:pt x="210235" y="119879"/>
                    <a:pt x="208669" y="118313"/>
                    <a:pt x="206745" y="118313"/>
                  </a:cubicBezTo>
                  <a:lnTo>
                    <a:pt x="160164" y="118313"/>
                  </a:lnTo>
                  <a:cubicBezTo>
                    <a:pt x="160229" y="117302"/>
                    <a:pt x="160098" y="116323"/>
                    <a:pt x="159772" y="115377"/>
                  </a:cubicBezTo>
                  <a:cubicBezTo>
                    <a:pt x="158924" y="112898"/>
                    <a:pt x="158337" y="110386"/>
                    <a:pt x="158043" y="107809"/>
                  </a:cubicBezTo>
                  <a:cubicBezTo>
                    <a:pt x="158043" y="107614"/>
                    <a:pt x="158011" y="107451"/>
                    <a:pt x="158011" y="107451"/>
                  </a:cubicBezTo>
                  <a:cubicBezTo>
                    <a:pt x="157815" y="104319"/>
                    <a:pt x="158631" y="101188"/>
                    <a:pt x="160327" y="98545"/>
                  </a:cubicBezTo>
                  <a:cubicBezTo>
                    <a:pt x="161990" y="95903"/>
                    <a:pt x="163491" y="93130"/>
                    <a:pt x="164796" y="90260"/>
                  </a:cubicBezTo>
                  <a:cubicBezTo>
                    <a:pt x="183944" y="89151"/>
                    <a:pt x="192686" y="83508"/>
                    <a:pt x="196600" y="79104"/>
                  </a:cubicBezTo>
                  <a:cubicBezTo>
                    <a:pt x="197970" y="79397"/>
                    <a:pt x="199177" y="79593"/>
                    <a:pt x="200188" y="79724"/>
                  </a:cubicBezTo>
                  <a:cubicBezTo>
                    <a:pt x="200482" y="79789"/>
                    <a:pt x="200775" y="79789"/>
                    <a:pt x="201102" y="79789"/>
                  </a:cubicBezTo>
                  <a:cubicBezTo>
                    <a:pt x="204396" y="79789"/>
                    <a:pt x="207234" y="77473"/>
                    <a:pt x="207919" y="74244"/>
                  </a:cubicBezTo>
                  <a:lnTo>
                    <a:pt x="210072" y="63381"/>
                  </a:lnTo>
                  <a:cubicBezTo>
                    <a:pt x="210822" y="59695"/>
                    <a:pt x="208506" y="56074"/>
                    <a:pt x="204853" y="55194"/>
                  </a:cubicBezTo>
                  <a:cubicBezTo>
                    <a:pt x="202374" y="54672"/>
                    <a:pt x="199960" y="53954"/>
                    <a:pt x="197579" y="53073"/>
                  </a:cubicBezTo>
                  <a:cubicBezTo>
                    <a:pt x="193599" y="51377"/>
                    <a:pt x="189978" y="48931"/>
                    <a:pt x="186945" y="45832"/>
                  </a:cubicBezTo>
                  <a:cubicBezTo>
                    <a:pt x="188217" y="43548"/>
                    <a:pt x="188902" y="41004"/>
                    <a:pt x="188902" y="38394"/>
                  </a:cubicBezTo>
                  <a:cubicBezTo>
                    <a:pt x="188934" y="33893"/>
                    <a:pt x="193501" y="28576"/>
                    <a:pt x="195230" y="26912"/>
                  </a:cubicBezTo>
                  <a:cubicBezTo>
                    <a:pt x="196209" y="25999"/>
                    <a:pt x="196567" y="24629"/>
                    <a:pt x="196176" y="23357"/>
                  </a:cubicBezTo>
                  <a:cubicBezTo>
                    <a:pt x="195785" y="22084"/>
                    <a:pt x="194708" y="21138"/>
                    <a:pt x="193371" y="20943"/>
                  </a:cubicBezTo>
                  <a:cubicBezTo>
                    <a:pt x="191656" y="20723"/>
                    <a:pt x="189942" y="20614"/>
                    <a:pt x="188220" y="20614"/>
                  </a:cubicBezTo>
                  <a:cubicBezTo>
                    <a:pt x="187124" y="20614"/>
                    <a:pt x="186026" y="20658"/>
                    <a:pt x="184922" y="20747"/>
                  </a:cubicBezTo>
                  <a:cubicBezTo>
                    <a:pt x="185933" y="19312"/>
                    <a:pt x="187042" y="17974"/>
                    <a:pt x="188282" y="16767"/>
                  </a:cubicBezTo>
                  <a:cubicBezTo>
                    <a:pt x="189228" y="15854"/>
                    <a:pt x="189619" y="14451"/>
                    <a:pt x="189195" y="13179"/>
                  </a:cubicBezTo>
                  <a:cubicBezTo>
                    <a:pt x="188804" y="11907"/>
                    <a:pt x="187727" y="10994"/>
                    <a:pt x="186423" y="10798"/>
                  </a:cubicBezTo>
                  <a:cubicBezTo>
                    <a:pt x="186192" y="10754"/>
                    <a:pt x="184200" y="10451"/>
                    <a:pt x="181255" y="10451"/>
                  </a:cubicBezTo>
                  <a:cubicBezTo>
                    <a:pt x="175455" y="10451"/>
                    <a:pt x="165955" y="11626"/>
                    <a:pt x="158924" y="18268"/>
                  </a:cubicBezTo>
                  <a:cubicBezTo>
                    <a:pt x="157652" y="19475"/>
                    <a:pt x="156608" y="20910"/>
                    <a:pt x="155858" y="22476"/>
                  </a:cubicBezTo>
                  <a:cubicBezTo>
                    <a:pt x="124738" y="5840"/>
                    <a:pt x="102590" y="3491"/>
                    <a:pt x="84975" y="3491"/>
                  </a:cubicBezTo>
                  <a:cubicBezTo>
                    <a:pt x="54834" y="3491"/>
                    <a:pt x="29554" y="15919"/>
                    <a:pt x="18267" y="34121"/>
                  </a:cubicBezTo>
                  <a:cubicBezTo>
                    <a:pt x="11678" y="32131"/>
                    <a:pt x="7568" y="25607"/>
                    <a:pt x="8579" y="18790"/>
                  </a:cubicBezTo>
                  <a:cubicBezTo>
                    <a:pt x="9620" y="11994"/>
                    <a:pt x="15424" y="6981"/>
                    <a:pt x="22278" y="6981"/>
                  </a:cubicBezTo>
                  <a:cubicBezTo>
                    <a:pt x="22300" y="6981"/>
                    <a:pt x="22322" y="6981"/>
                    <a:pt x="22345" y="6981"/>
                  </a:cubicBezTo>
                  <a:cubicBezTo>
                    <a:pt x="24269" y="6981"/>
                    <a:pt x="25835" y="5416"/>
                    <a:pt x="25835" y="3491"/>
                  </a:cubicBezTo>
                  <a:cubicBezTo>
                    <a:pt x="25835" y="1566"/>
                    <a:pt x="24269" y="1"/>
                    <a:pt x="22345" y="1"/>
                  </a:cubicBezTo>
                  <a:cubicBezTo>
                    <a:pt x="22322" y="1"/>
                    <a:pt x="22299" y="1"/>
                    <a:pt x="222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6"/>
            <p:cNvSpPr/>
            <p:nvPr/>
          </p:nvSpPr>
          <p:spPr>
            <a:xfrm>
              <a:off x="1973500" y="4239750"/>
              <a:ext cx="3653450" cy="173725"/>
            </a:xfrm>
            <a:custGeom>
              <a:avLst/>
              <a:gdLst/>
              <a:ahLst/>
              <a:cxnLst/>
              <a:rect l="l" t="t" r="r" b="b"/>
              <a:pathLst>
                <a:path w="146138" h="6949" extrusionOk="0">
                  <a:moveTo>
                    <a:pt x="3490" y="1"/>
                  </a:moveTo>
                  <a:cubicBezTo>
                    <a:pt x="1566" y="1"/>
                    <a:pt x="0" y="1534"/>
                    <a:pt x="0" y="3458"/>
                  </a:cubicBezTo>
                  <a:cubicBezTo>
                    <a:pt x="0" y="5383"/>
                    <a:pt x="1566" y="6949"/>
                    <a:pt x="3490" y="6949"/>
                  </a:cubicBezTo>
                  <a:lnTo>
                    <a:pt x="142647" y="6949"/>
                  </a:lnTo>
                  <a:cubicBezTo>
                    <a:pt x="144571" y="6949"/>
                    <a:pt x="146137" y="5383"/>
                    <a:pt x="146137" y="3458"/>
                  </a:cubicBezTo>
                  <a:cubicBezTo>
                    <a:pt x="146137" y="1534"/>
                    <a:pt x="144571" y="1"/>
                    <a:pt x="1426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6"/>
            <p:cNvSpPr/>
            <p:nvPr/>
          </p:nvSpPr>
          <p:spPr>
            <a:xfrm>
              <a:off x="2756375" y="4587150"/>
              <a:ext cx="2087675" cy="174550"/>
            </a:xfrm>
            <a:custGeom>
              <a:avLst/>
              <a:gdLst/>
              <a:ahLst/>
              <a:cxnLst/>
              <a:rect l="l" t="t" r="r" b="b"/>
              <a:pathLst>
                <a:path w="83507" h="6982" extrusionOk="0">
                  <a:moveTo>
                    <a:pt x="3490" y="1"/>
                  </a:moveTo>
                  <a:cubicBezTo>
                    <a:pt x="1566" y="1"/>
                    <a:pt x="0" y="1566"/>
                    <a:pt x="0" y="3491"/>
                  </a:cubicBezTo>
                  <a:cubicBezTo>
                    <a:pt x="0" y="5416"/>
                    <a:pt x="1566" y="6981"/>
                    <a:pt x="3490" y="6981"/>
                  </a:cubicBezTo>
                  <a:lnTo>
                    <a:pt x="80017" y="6981"/>
                  </a:lnTo>
                  <a:cubicBezTo>
                    <a:pt x="81941" y="6981"/>
                    <a:pt x="83507" y="5416"/>
                    <a:pt x="83507" y="3491"/>
                  </a:cubicBezTo>
                  <a:cubicBezTo>
                    <a:pt x="83507" y="1566"/>
                    <a:pt x="81941" y="1"/>
                    <a:pt x="800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2" name="Google Shape;1262;p36"/>
          <p:cNvSpPr txBox="1"/>
          <p:nvPr/>
        </p:nvSpPr>
        <p:spPr>
          <a:xfrm>
            <a:off x="4015950" y="3910113"/>
            <a:ext cx="11211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Biomass</a:t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263" name="Google Shape;1263;p36"/>
          <p:cNvGrpSpPr/>
          <p:nvPr/>
        </p:nvGrpSpPr>
        <p:grpSpPr>
          <a:xfrm>
            <a:off x="457200" y="2364175"/>
            <a:ext cx="1006201" cy="954300"/>
            <a:chOff x="457200" y="2625475"/>
            <a:chExt cx="1006201" cy="954300"/>
          </a:xfrm>
        </p:grpSpPr>
        <p:sp>
          <p:nvSpPr>
            <p:cNvPr id="1264" name="Google Shape;1264;p36"/>
            <p:cNvSpPr txBox="1"/>
            <p:nvPr/>
          </p:nvSpPr>
          <p:spPr>
            <a:xfrm>
              <a:off x="457200" y="2625475"/>
              <a:ext cx="1005900" cy="432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Waste A</a:t>
              </a:r>
              <a:endParaRPr sz="18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65" name="Google Shape;1265;p36"/>
            <p:cNvSpPr txBox="1"/>
            <p:nvPr/>
          </p:nvSpPr>
          <p:spPr>
            <a:xfrm>
              <a:off x="457201" y="3057475"/>
              <a:ext cx="1006200" cy="522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66" name="Google Shape;1266;p36"/>
          <p:cNvGrpSpPr/>
          <p:nvPr/>
        </p:nvGrpSpPr>
        <p:grpSpPr>
          <a:xfrm>
            <a:off x="5567138" y="1145600"/>
            <a:ext cx="1006202" cy="954300"/>
            <a:chOff x="5520550" y="1448425"/>
            <a:chExt cx="1006202" cy="954300"/>
          </a:xfrm>
        </p:grpSpPr>
        <p:sp>
          <p:nvSpPr>
            <p:cNvPr id="1267" name="Google Shape;1267;p36"/>
            <p:cNvSpPr txBox="1"/>
            <p:nvPr/>
          </p:nvSpPr>
          <p:spPr>
            <a:xfrm>
              <a:off x="5520552" y="1448425"/>
              <a:ext cx="1006200" cy="432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Waste C</a:t>
              </a:r>
              <a:endParaRPr sz="18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68" name="Google Shape;1268;p36"/>
            <p:cNvSpPr txBox="1"/>
            <p:nvPr/>
          </p:nvSpPr>
          <p:spPr>
            <a:xfrm>
              <a:off x="5520550" y="1880425"/>
              <a:ext cx="1006200" cy="522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69" name="Google Shape;1269;p36"/>
          <p:cNvGrpSpPr/>
          <p:nvPr/>
        </p:nvGrpSpPr>
        <p:grpSpPr>
          <a:xfrm>
            <a:off x="7690175" y="2364175"/>
            <a:ext cx="1005902" cy="954300"/>
            <a:chOff x="7690175" y="2625475"/>
            <a:chExt cx="1005902" cy="954300"/>
          </a:xfrm>
        </p:grpSpPr>
        <p:sp>
          <p:nvSpPr>
            <p:cNvPr id="1270" name="Google Shape;1270;p36"/>
            <p:cNvSpPr txBox="1"/>
            <p:nvPr/>
          </p:nvSpPr>
          <p:spPr>
            <a:xfrm>
              <a:off x="7690177" y="2625475"/>
              <a:ext cx="1005900" cy="432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Waste D</a:t>
              </a:r>
              <a:endParaRPr sz="18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71" name="Google Shape;1271;p36"/>
            <p:cNvSpPr txBox="1"/>
            <p:nvPr/>
          </p:nvSpPr>
          <p:spPr>
            <a:xfrm>
              <a:off x="7690175" y="3057475"/>
              <a:ext cx="1005900" cy="522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272" name="Google Shape;1272;p36"/>
          <p:cNvCxnSpPr/>
          <p:nvPr/>
        </p:nvCxnSpPr>
        <p:spPr>
          <a:xfrm flipH="1">
            <a:off x="2063900" y="1575750"/>
            <a:ext cx="1975800" cy="757800"/>
          </a:xfrm>
          <a:prstGeom prst="bentConnector3">
            <a:avLst>
              <a:gd name="adj1" fmla="val 99992"/>
            </a:avLst>
          </a:prstGeom>
          <a:noFill/>
          <a:ln w="19050" cap="flat" cmpd="sng">
            <a:solidFill>
              <a:schemeClr val="accent6"/>
            </a:solidFill>
            <a:prstDash val="dot"/>
            <a:round/>
            <a:headEnd type="none" w="med" len="med"/>
            <a:tailEnd type="oval" w="med" len="med"/>
          </a:ln>
        </p:spPr>
      </p:cxnSp>
      <p:grpSp>
        <p:nvGrpSpPr>
          <p:cNvPr id="1273" name="Google Shape;1273;p36"/>
          <p:cNvGrpSpPr/>
          <p:nvPr/>
        </p:nvGrpSpPr>
        <p:grpSpPr>
          <a:xfrm>
            <a:off x="2579663" y="1145600"/>
            <a:ext cx="1006202" cy="954300"/>
            <a:chOff x="2533075" y="1412750"/>
            <a:chExt cx="1006202" cy="954300"/>
          </a:xfrm>
        </p:grpSpPr>
        <p:sp>
          <p:nvSpPr>
            <p:cNvPr id="1274" name="Google Shape;1274;p36"/>
            <p:cNvSpPr txBox="1"/>
            <p:nvPr/>
          </p:nvSpPr>
          <p:spPr>
            <a:xfrm>
              <a:off x="2533077" y="1412750"/>
              <a:ext cx="1006200" cy="432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Sun</a:t>
              </a:r>
              <a:endParaRPr sz="18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75" name="Google Shape;1275;p36"/>
            <p:cNvSpPr txBox="1"/>
            <p:nvPr/>
          </p:nvSpPr>
          <p:spPr>
            <a:xfrm>
              <a:off x="2533075" y="1844750"/>
              <a:ext cx="1006200" cy="522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276" name="Google Shape;1276;p36"/>
          <p:cNvCxnSpPr>
            <a:stCxn id="1262" idx="1"/>
          </p:cNvCxnSpPr>
          <p:nvPr/>
        </p:nvCxnSpPr>
        <p:spPr>
          <a:xfrm rot="10800000">
            <a:off x="2064150" y="3343713"/>
            <a:ext cx="1951800" cy="705000"/>
          </a:xfrm>
          <a:prstGeom prst="bentConnector3">
            <a:avLst>
              <a:gd name="adj1" fmla="val 99809"/>
            </a:avLst>
          </a:prstGeom>
          <a:noFill/>
          <a:ln w="19050" cap="flat" cmpd="sng">
            <a:solidFill>
              <a:schemeClr val="accent6"/>
            </a:solidFill>
            <a:prstDash val="dot"/>
            <a:round/>
            <a:headEnd type="oval" w="med" len="med"/>
            <a:tailEnd type="none" w="med" len="med"/>
          </a:ln>
        </p:spPr>
      </p:cxnSp>
      <p:cxnSp>
        <p:nvCxnSpPr>
          <p:cNvPr id="1277" name="Google Shape;1277;p36"/>
          <p:cNvCxnSpPr/>
          <p:nvPr/>
        </p:nvCxnSpPr>
        <p:spPr>
          <a:xfrm rot="10800000" flipH="1">
            <a:off x="5113575" y="3344725"/>
            <a:ext cx="1975800" cy="757800"/>
          </a:xfrm>
          <a:prstGeom prst="bentConnector3">
            <a:avLst>
              <a:gd name="adj1" fmla="val 99992"/>
            </a:avLst>
          </a:prstGeom>
          <a:noFill/>
          <a:ln w="19050" cap="flat" cmpd="sng">
            <a:solidFill>
              <a:schemeClr val="accent6"/>
            </a:solidFill>
            <a:prstDash val="dot"/>
            <a:round/>
            <a:headEnd type="oval" w="med" len="med"/>
            <a:tailEnd type="none" w="med" len="med"/>
          </a:ln>
        </p:spPr>
      </p:cxnSp>
      <p:grpSp>
        <p:nvGrpSpPr>
          <p:cNvPr id="1278" name="Google Shape;1278;p36"/>
          <p:cNvGrpSpPr/>
          <p:nvPr/>
        </p:nvGrpSpPr>
        <p:grpSpPr>
          <a:xfrm>
            <a:off x="2461088" y="3578375"/>
            <a:ext cx="1005902" cy="954308"/>
            <a:chOff x="2399050" y="3872600"/>
            <a:chExt cx="1005902" cy="954308"/>
          </a:xfrm>
        </p:grpSpPr>
        <p:sp>
          <p:nvSpPr>
            <p:cNvPr id="1279" name="Google Shape;1279;p36"/>
            <p:cNvSpPr txBox="1"/>
            <p:nvPr/>
          </p:nvSpPr>
          <p:spPr>
            <a:xfrm>
              <a:off x="2399052" y="3872600"/>
              <a:ext cx="1005900" cy="432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5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Waste B</a:t>
              </a:r>
              <a:endParaRPr sz="1800">
                <a:solidFill>
                  <a:schemeClr val="accent5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80" name="Google Shape;1280;p36"/>
            <p:cNvSpPr txBox="1"/>
            <p:nvPr/>
          </p:nvSpPr>
          <p:spPr>
            <a:xfrm>
              <a:off x="2399050" y="4304608"/>
              <a:ext cx="1005900" cy="522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very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81" name="Google Shape;1281;p36"/>
          <p:cNvGrpSpPr/>
          <p:nvPr/>
        </p:nvGrpSpPr>
        <p:grpSpPr>
          <a:xfrm>
            <a:off x="5686013" y="3578375"/>
            <a:ext cx="1005902" cy="954308"/>
            <a:chOff x="5623975" y="3872600"/>
            <a:chExt cx="1005902" cy="954308"/>
          </a:xfrm>
        </p:grpSpPr>
        <p:sp>
          <p:nvSpPr>
            <p:cNvPr id="1282" name="Google Shape;1282;p36"/>
            <p:cNvSpPr txBox="1"/>
            <p:nvPr/>
          </p:nvSpPr>
          <p:spPr>
            <a:xfrm>
              <a:off x="5623977" y="3872600"/>
              <a:ext cx="1005900" cy="432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Biomass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83" name="Google Shape;1283;p36"/>
            <p:cNvSpPr txBox="1"/>
            <p:nvPr/>
          </p:nvSpPr>
          <p:spPr>
            <a:xfrm>
              <a:off x="5623975" y="4304608"/>
              <a:ext cx="1005900" cy="522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Pluto is now considered a dwarf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284" name="Google Shape;1284;p36"/>
          <p:cNvCxnSpPr/>
          <p:nvPr/>
        </p:nvCxnSpPr>
        <p:spPr>
          <a:xfrm>
            <a:off x="2758275" y="2845100"/>
            <a:ext cx="4257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dot"/>
            <a:round/>
            <a:headEnd type="none" w="med" len="med"/>
            <a:tailEnd type="oval" w="med" len="med"/>
          </a:ln>
        </p:spPr>
      </p:cxnSp>
      <p:cxnSp>
        <p:nvCxnSpPr>
          <p:cNvPr id="1285" name="Google Shape;1285;p36"/>
          <p:cNvCxnSpPr/>
          <p:nvPr/>
        </p:nvCxnSpPr>
        <p:spPr>
          <a:xfrm>
            <a:off x="6072963" y="2845100"/>
            <a:ext cx="4257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dot"/>
            <a:round/>
            <a:headEnd type="oval" w="med" len="med"/>
            <a:tailEnd type="none" w="med" len="med"/>
          </a:ln>
        </p:spPr>
      </p:cxnSp>
      <p:cxnSp>
        <p:nvCxnSpPr>
          <p:cNvPr id="1286" name="Google Shape;1286;p36"/>
          <p:cNvCxnSpPr/>
          <p:nvPr/>
        </p:nvCxnSpPr>
        <p:spPr>
          <a:xfrm>
            <a:off x="3827763" y="3404800"/>
            <a:ext cx="204300" cy="2043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dot"/>
            <a:round/>
            <a:headEnd type="none" w="med" len="med"/>
            <a:tailEnd type="oval" w="med" len="med"/>
          </a:ln>
        </p:spPr>
      </p:cxnSp>
      <p:cxnSp>
        <p:nvCxnSpPr>
          <p:cNvPr id="1287" name="Google Shape;1287;p36"/>
          <p:cNvCxnSpPr/>
          <p:nvPr/>
        </p:nvCxnSpPr>
        <p:spPr>
          <a:xfrm rot="10800000" flipH="1">
            <a:off x="5081625" y="3401275"/>
            <a:ext cx="243600" cy="2079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dot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p3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6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Renewable Energy Infographics</a:t>
            </a:r>
            <a:endParaRPr/>
          </a:p>
        </p:txBody>
      </p:sp>
      <p:grpSp>
        <p:nvGrpSpPr>
          <p:cNvPr id="1584" name="Google Shape;1584;p39"/>
          <p:cNvGrpSpPr/>
          <p:nvPr/>
        </p:nvGrpSpPr>
        <p:grpSpPr>
          <a:xfrm>
            <a:off x="934909" y="1270873"/>
            <a:ext cx="659596" cy="548345"/>
            <a:chOff x="4857150" y="1419910"/>
            <a:chExt cx="659596" cy="548345"/>
          </a:xfrm>
        </p:grpSpPr>
        <p:sp>
          <p:nvSpPr>
            <p:cNvPr id="1585" name="Google Shape;1585;p39"/>
            <p:cNvSpPr/>
            <p:nvPr/>
          </p:nvSpPr>
          <p:spPr>
            <a:xfrm rot="10800000">
              <a:off x="4857153" y="1419910"/>
              <a:ext cx="659593" cy="54834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9"/>
            <p:cNvSpPr txBox="1"/>
            <p:nvPr/>
          </p:nvSpPr>
          <p:spPr>
            <a:xfrm>
              <a:off x="4857150" y="1557875"/>
              <a:ext cx="5916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01</a:t>
              </a:r>
              <a:endParaRPr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587" name="Google Shape;1587;p39"/>
          <p:cNvGrpSpPr/>
          <p:nvPr/>
        </p:nvGrpSpPr>
        <p:grpSpPr>
          <a:xfrm>
            <a:off x="515765" y="3584188"/>
            <a:ext cx="1497884" cy="864000"/>
            <a:chOff x="957005" y="1695575"/>
            <a:chExt cx="1595700" cy="864000"/>
          </a:xfrm>
        </p:grpSpPr>
        <p:sp>
          <p:nvSpPr>
            <p:cNvPr id="1588" name="Google Shape;1588;p39"/>
            <p:cNvSpPr txBox="1"/>
            <p:nvPr/>
          </p:nvSpPr>
          <p:spPr>
            <a:xfrm>
              <a:off x="957005" y="1695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89" name="Google Shape;1589;p39"/>
            <p:cNvSpPr txBox="1"/>
            <p:nvPr/>
          </p:nvSpPr>
          <p:spPr>
            <a:xfrm>
              <a:off x="957005" y="2127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90" name="Google Shape;1590;p39"/>
          <p:cNvGrpSpPr/>
          <p:nvPr/>
        </p:nvGrpSpPr>
        <p:grpSpPr>
          <a:xfrm>
            <a:off x="515765" y="1819213"/>
            <a:ext cx="1497884" cy="864000"/>
            <a:chOff x="957005" y="1695575"/>
            <a:chExt cx="1595700" cy="864000"/>
          </a:xfrm>
        </p:grpSpPr>
        <p:sp>
          <p:nvSpPr>
            <p:cNvPr id="1591" name="Google Shape;1591;p39"/>
            <p:cNvSpPr txBox="1"/>
            <p:nvPr/>
          </p:nvSpPr>
          <p:spPr>
            <a:xfrm>
              <a:off x="957005" y="1695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92" name="Google Shape;1592;p39"/>
            <p:cNvSpPr txBox="1"/>
            <p:nvPr/>
          </p:nvSpPr>
          <p:spPr>
            <a:xfrm>
              <a:off x="957005" y="2127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93" name="Google Shape;1593;p39"/>
          <p:cNvGrpSpPr/>
          <p:nvPr/>
        </p:nvGrpSpPr>
        <p:grpSpPr>
          <a:xfrm>
            <a:off x="2147339" y="3585263"/>
            <a:ext cx="1497884" cy="861850"/>
            <a:chOff x="1182186" y="1695575"/>
            <a:chExt cx="1595700" cy="861850"/>
          </a:xfrm>
        </p:grpSpPr>
        <p:sp>
          <p:nvSpPr>
            <p:cNvPr id="1594" name="Google Shape;1594;p39"/>
            <p:cNvSpPr txBox="1"/>
            <p:nvPr/>
          </p:nvSpPr>
          <p:spPr>
            <a:xfrm>
              <a:off x="1182186" y="1695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95" name="Google Shape;1595;p39"/>
            <p:cNvSpPr txBox="1"/>
            <p:nvPr/>
          </p:nvSpPr>
          <p:spPr>
            <a:xfrm>
              <a:off x="1182186" y="212542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96" name="Google Shape;1596;p39"/>
          <p:cNvGrpSpPr/>
          <p:nvPr/>
        </p:nvGrpSpPr>
        <p:grpSpPr>
          <a:xfrm>
            <a:off x="2147339" y="1819213"/>
            <a:ext cx="1497884" cy="864000"/>
            <a:chOff x="957005" y="1695575"/>
            <a:chExt cx="1595700" cy="864000"/>
          </a:xfrm>
        </p:grpSpPr>
        <p:sp>
          <p:nvSpPr>
            <p:cNvPr id="1597" name="Google Shape;1597;p39"/>
            <p:cNvSpPr txBox="1"/>
            <p:nvPr/>
          </p:nvSpPr>
          <p:spPr>
            <a:xfrm>
              <a:off x="957005" y="1695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98" name="Google Shape;1598;p39"/>
            <p:cNvSpPr txBox="1"/>
            <p:nvPr/>
          </p:nvSpPr>
          <p:spPr>
            <a:xfrm>
              <a:off x="957005" y="2127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99" name="Google Shape;1599;p39"/>
          <p:cNvGrpSpPr/>
          <p:nvPr/>
        </p:nvGrpSpPr>
        <p:grpSpPr>
          <a:xfrm>
            <a:off x="934909" y="3033060"/>
            <a:ext cx="659596" cy="548345"/>
            <a:chOff x="4857150" y="1419910"/>
            <a:chExt cx="659596" cy="548345"/>
          </a:xfrm>
        </p:grpSpPr>
        <p:sp>
          <p:nvSpPr>
            <p:cNvPr id="1600" name="Google Shape;1600;p39"/>
            <p:cNvSpPr/>
            <p:nvPr/>
          </p:nvSpPr>
          <p:spPr>
            <a:xfrm rot="10800000">
              <a:off x="4857153" y="1419910"/>
              <a:ext cx="659593" cy="54834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9"/>
            <p:cNvSpPr txBox="1"/>
            <p:nvPr/>
          </p:nvSpPr>
          <p:spPr>
            <a:xfrm>
              <a:off x="4857150" y="1557875"/>
              <a:ext cx="5916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02</a:t>
              </a:r>
              <a:endParaRPr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602" name="Google Shape;1602;p39"/>
          <p:cNvGrpSpPr/>
          <p:nvPr/>
        </p:nvGrpSpPr>
        <p:grpSpPr>
          <a:xfrm>
            <a:off x="2566482" y="1270873"/>
            <a:ext cx="659596" cy="548345"/>
            <a:chOff x="4857150" y="1419910"/>
            <a:chExt cx="659596" cy="548345"/>
          </a:xfrm>
        </p:grpSpPr>
        <p:sp>
          <p:nvSpPr>
            <p:cNvPr id="1603" name="Google Shape;1603;p39"/>
            <p:cNvSpPr/>
            <p:nvPr/>
          </p:nvSpPr>
          <p:spPr>
            <a:xfrm rot="10800000">
              <a:off x="4857153" y="1419910"/>
              <a:ext cx="659593" cy="54834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9"/>
            <p:cNvSpPr txBox="1"/>
            <p:nvPr/>
          </p:nvSpPr>
          <p:spPr>
            <a:xfrm>
              <a:off x="4857150" y="1557875"/>
              <a:ext cx="5916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03</a:t>
              </a:r>
              <a:endParaRPr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605" name="Google Shape;1605;p39"/>
          <p:cNvGrpSpPr/>
          <p:nvPr/>
        </p:nvGrpSpPr>
        <p:grpSpPr>
          <a:xfrm>
            <a:off x="2566482" y="3033060"/>
            <a:ext cx="659596" cy="548345"/>
            <a:chOff x="4857150" y="1419910"/>
            <a:chExt cx="659596" cy="548345"/>
          </a:xfrm>
        </p:grpSpPr>
        <p:sp>
          <p:nvSpPr>
            <p:cNvPr id="1606" name="Google Shape;1606;p39"/>
            <p:cNvSpPr/>
            <p:nvPr/>
          </p:nvSpPr>
          <p:spPr>
            <a:xfrm rot="10800000">
              <a:off x="4857153" y="1419910"/>
              <a:ext cx="659593" cy="54834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9"/>
            <p:cNvSpPr txBox="1"/>
            <p:nvPr/>
          </p:nvSpPr>
          <p:spPr>
            <a:xfrm>
              <a:off x="4857150" y="1557875"/>
              <a:ext cx="5916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04</a:t>
              </a:r>
              <a:endParaRPr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608" name="Google Shape;1608;p39"/>
          <p:cNvGrpSpPr/>
          <p:nvPr/>
        </p:nvGrpSpPr>
        <p:grpSpPr>
          <a:xfrm>
            <a:off x="3999247" y="1714101"/>
            <a:ext cx="3669628" cy="2300727"/>
            <a:chOff x="1104400" y="873400"/>
            <a:chExt cx="2525900" cy="1583650"/>
          </a:xfrm>
        </p:grpSpPr>
        <p:sp>
          <p:nvSpPr>
            <p:cNvPr id="1609" name="Google Shape;1609;p39"/>
            <p:cNvSpPr/>
            <p:nvPr/>
          </p:nvSpPr>
          <p:spPr>
            <a:xfrm>
              <a:off x="1197850" y="942550"/>
              <a:ext cx="2349625" cy="1429375"/>
            </a:xfrm>
            <a:custGeom>
              <a:avLst/>
              <a:gdLst/>
              <a:ahLst/>
              <a:cxnLst/>
              <a:rect l="l" t="t" r="r" b="b"/>
              <a:pathLst>
                <a:path w="93985" h="57175" extrusionOk="0">
                  <a:moveTo>
                    <a:pt x="1" y="1"/>
                  </a:moveTo>
                  <a:lnTo>
                    <a:pt x="1" y="57175"/>
                  </a:lnTo>
                  <a:lnTo>
                    <a:pt x="93984" y="57175"/>
                  </a:lnTo>
                  <a:lnTo>
                    <a:pt x="9398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9"/>
            <p:cNvSpPr/>
            <p:nvPr/>
          </p:nvSpPr>
          <p:spPr>
            <a:xfrm>
              <a:off x="3374200" y="2226000"/>
              <a:ext cx="253050" cy="231050"/>
            </a:xfrm>
            <a:custGeom>
              <a:avLst/>
              <a:gdLst/>
              <a:ahLst/>
              <a:cxnLst/>
              <a:rect l="l" t="t" r="r" b="b"/>
              <a:pathLst>
                <a:path w="10122" h="9242" extrusionOk="0">
                  <a:moveTo>
                    <a:pt x="8359" y="1"/>
                  </a:moveTo>
                  <a:lnTo>
                    <a:pt x="0" y="7387"/>
                  </a:lnTo>
                  <a:lnTo>
                    <a:pt x="2006" y="9241"/>
                  </a:lnTo>
                  <a:lnTo>
                    <a:pt x="10122" y="1521"/>
                  </a:lnTo>
                  <a:lnTo>
                    <a:pt x="83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9"/>
            <p:cNvSpPr/>
            <p:nvPr/>
          </p:nvSpPr>
          <p:spPr>
            <a:xfrm>
              <a:off x="3409150" y="881775"/>
              <a:ext cx="221150" cy="256850"/>
            </a:xfrm>
            <a:custGeom>
              <a:avLst/>
              <a:gdLst/>
              <a:ahLst/>
              <a:cxnLst/>
              <a:rect l="l" t="t" r="r" b="b"/>
              <a:pathLst>
                <a:path w="8846" h="10274" extrusionOk="0">
                  <a:moveTo>
                    <a:pt x="2037" y="0"/>
                  </a:moveTo>
                  <a:lnTo>
                    <a:pt x="0" y="1155"/>
                  </a:lnTo>
                  <a:lnTo>
                    <a:pt x="6505" y="10274"/>
                  </a:lnTo>
                  <a:lnTo>
                    <a:pt x="8845" y="8815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9"/>
            <p:cNvSpPr/>
            <p:nvPr/>
          </p:nvSpPr>
          <p:spPr>
            <a:xfrm>
              <a:off x="1104400" y="873400"/>
              <a:ext cx="259900" cy="215075"/>
            </a:xfrm>
            <a:custGeom>
              <a:avLst/>
              <a:gdLst/>
              <a:ahLst/>
              <a:cxnLst/>
              <a:rect l="l" t="t" r="r" b="b"/>
              <a:pathLst>
                <a:path w="10396" h="8603" extrusionOk="0">
                  <a:moveTo>
                    <a:pt x="9028" y="1"/>
                  </a:moveTo>
                  <a:lnTo>
                    <a:pt x="0" y="6536"/>
                  </a:lnTo>
                  <a:lnTo>
                    <a:pt x="1094" y="8603"/>
                  </a:lnTo>
                  <a:lnTo>
                    <a:pt x="10395" y="2372"/>
                  </a:lnTo>
                  <a:lnTo>
                    <a:pt x="90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9"/>
            <p:cNvSpPr/>
            <p:nvPr/>
          </p:nvSpPr>
          <p:spPr>
            <a:xfrm>
              <a:off x="1120350" y="2200175"/>
              <a:ext cx="230275" cy="253075"/>
            </a:xfrm>
            <a:custGeom>
              <a:avLst/>
              <a:gdLst/>
              <a:ahLst/>
              <a:cxnLst/>
              <a:rect l="l" t="t" r="r" b="b"/>
              <a:pathLst>
                <a:path w="9211" h="10123" extrusionOk="0">
                  <a:moveTo>
                    <a:pt x="1885" y="0"/>
                  </a:moveTo>
                  <a:lnTo>
                    <a:pt x="0" y="2006"/>
                  </a:lnTo>
                  <a:lnTo>
                    <a:pt x="7691" y="10122"/>
                  </a:lnTo>
                  <a:lnTo>
                    <a:pt x="9210" y="8359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9"/>
            <p:cNvSpPr/>
            <p:nvPr/>
          </p:nvSpPr>
          <p:spPr>
            <a:xfrm>
              <a:off x="2559575" y="1499550"/>
              <a:ext cx="87425" cy="696075"/>
            </a:xfrm>
            <a:custGeom>
              <a:avLst/>
              <a:gdLst/>
              <a:ahLst/>
              <a:cxnLst/>
              <a:rect l="l" t="t" r="r" b="b"/>
              <a:pathLst>
                <a:path w="3497" h="27843" extrusionOk="0">
                  <a:moveTo>
                    <a:pt x="882" y="1"/>
                  </a:moveTo>
                  <a:lnTo>
                    <a:pt x="1" y="27843"/>
                  </a:lnTo>
                  <a:lnTo>
                    <a:pt x="3496" y="27843"/>
                  </a:lnTo>
                  <a:lnTo>
                    <a:pt x="261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9"/>
            <p:cNvSpPr/>
            <p:nvPr/>
          </p:nvSpPr>
          <p:spPr>
            <a:xfrm>
              <a:off x="2559575" y="1499550"/>
              <a:ext cx="87425" cy="696075"/>
            </a:xfrm>
            <a:custGeom>
              <a:avLst/>
              <a:gdLst/>
              <a:ahLst/>
              <a:cxnLst/>
              <a:rect l="l" t="t" r="r" b="b"/>
              <a:pathLst>
                <a:path w="3497" h="27843" fill="none" extrusionOk="0">
                  <a:moveTo>
                    <a:pt x="3496" y="27843"/>
                  </a:moveTo>
                  <a:lnTo>
                    <a:pt x="2615" y="1"/>
                  </a:lnTo>
                  <a:lnTo>
                    <a:pt x="882" y="1"/>
                  </a:lnTo>
                  <a:lnTo>
                    <a:pt x="1" y="27843"/>
                  </a:ln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9"/>
            <p:cNvSpPr/>
            <p:nvPr/>
          </p:nvSpPr>
          <p:spPr>
            <a:xfrm>
              <a:off x="2528425" y="1457750"/>
              <a:ext cx="110975" cy="79050"/>
            </a:xfrm>
            <a:custGeom>
              <a:avLst/>
              <a:gdLst/>
              <a:ahLst/>
              <a:cxnLst/>
              <a:rect l="l" t="t" r="r" b="b"/>
              <a:pathLst>
                <a:path w="4439" h="3162" extrusionOk="0">
                  <a:moveTo>
                    <a:pt x="4438" y="1"/>
                  </a:moveTo>
                  <a:lnTo>
                    <a:pt x="761" y="639"/>
                  </a:lnTo>
                  <a:cubicBezTo>
                    <a:pt x="335" y="730"/>
                    <a:pt x="1" y="1125"/>
                    <a:pt x="1" y="1581"/>
                  </a:cubicBezTo>
                  <a:cubicBezTo>
                    <a:pt x="1" y="2037"/>
                    <a:pt x="335" y="2402"/>
                    <a:pt x="761" y="2493"/>
                  </a:cubicBezTo>
                  <a:lnTo>
                    <a:pt x="4438" y="3162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rgbClr val="FFFFFF"/>
            </a:solidFill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9"/>
            <p:cNvSpPr/>
            <p:nvPr/>
          </p:nvSpPr>
          <p:spPr>
            <a:xfrm>
              <a:off x="2532225" y="1025900"/>
              <a:ext cx="152000" cy="452400"/>
            </a:xfrm>
            <a:custGeom>
              <a:avLst/>
              <a:gdLst/>
              <a:ahLst/>
              <a:cxnLst/>
              <a:rect l="l" t="t" r="r" b="b"/>
              <a:pathLst>
                <a:path w="6080" h="18096" extrusionOk="0">
                  <a:moveTo>
                    <a:pt x="629" y="1"/>
                  </a:moveTo>
                  <a:cubicBezTo>
                    <a:pt x="278" y="1"/>
                    <a:pt x="1" y="314"/>
                    <a:pt x="1" y="314"/>
                  </a:cubicBezTo>
                  <a:lnTo>
                    <a:pt x="3800" y="17275"/>
                  </a:lnTo>
                  <a:lnTo>
                    <a:pt x="3496" y="18096"/>
                  </a:lnTo>
                  <a:lnTo>
                    <a:pt x="4682" y="18096"/>
                  </a:lnTo>
                  <a:lnTo>
                    <a:pt x="4286" y="16211"/>
                  </a:lnTo>
                  <a:cubicBezTo>
                    <a:pt x="4286" y="16211"/>
                    <a:pt x="5624" y="14995"/>
                    <a:pt x="5837" y="14175"/>
                  </a:cubicBezTo>
                  <a:cubicBezTo>
                    <a:pt x="6080" y="13323"/>
                    <a:pt x="2159" y="2837"/>
                    <a:pt x="1551" y="1044"/>
                  </a:cubicBezTo>
                  <a:cubicBezTo>
                    <a:pt x="1273" y="223"/>
                    <a:pt x="925" y="1"/>
                    <a:pt x="629" y="1"/>
                  </a:cubicBezTo>
                  <a:close/>
                </a:path>
              </a:pathLst>
            </a:custGeom>
            <a:solidFill>
              <a:srgbClr val="FFFFFF"/>
            </a:solidFill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9"/>
            <p:cNvSpPr/>
            <p:nvPr/>
          </p:nvSpPr>
          <p:spPr>
            <a:xfrm>
              <a:off x="2359475" y="1515500"/>
              <a:ext cx="286000" cy="397475"/>
            </a:xfrm>
            <a:custGeom>
              <a:avLst/>
              <a:gdLst/>
              <a:ahLst/>
              <a:cxnLst/>
              <a:rect l="l" t="t" r="r" b="b"/>
              <a:pathLst>
                <a:path w="11440" h="15899" extrusionOk="0">
                  <a:moveTo>
                    <a:pt x="10589" y="1"/>
                  </a:moveTo>
                  <a:lnTo>
                    <a:pt x="9494" y="1612"/>
                  </a:lnTo>
                  <a:cubicBezTo>
                    <a:pt x="9494" y="1612"/>
                    <a:pt x="9406" y="1609"/>
                    <a:pt x="9260" y="1609"/>
                  </a:cubicBezTo>
                  <a:cubicBezTo>
                    <a:pt x="8748" y="1609"/>
                    <a:pt x="7532" y="1646"/>
                    <a:pt x="6941" y="1977"/>
                  </a:cubicBezTo>
                  <a:cubicBezTo>
                    <a:pt x="6212" y="2402"/>
                    <a:pt x="1591" y="12615"/>
                    <a:pt x="740" y="14317"/>
                  </a:cubicBezTo>
                  <a:cubicBezTo>
                    <a:pt x="0" y="15825"/>
                    <a:pt x="1089" y="15899"/>
                    <a:pt x="1310" y="15899"/>
                  </a:cubicBezTo>
                  <a:cubicBezTo>
                    <a:pt x="1334" y="15899"/>
                    <a:pt x="1348" y="15898"/>
                    <a:pt x="1348" y="15898"/>
                  </a:cubicBezTo>
                  <a:lnTo>
                    <a:pt x="10619" y="1217"/>
                  </a:lnTo>
                  <a:lnTo>
                    <a:pt x="11440" y="852"/>
                  </a:lnTo>
                  <a:lnTo>
                    <a:pt x="10589" y="1"/>
                  </a:lnTo>
                  <a:close/>
                </a:path>
              </a:pathLst>
            </a:custGeom>
            <a:solidFill>
              <a:srgbClr val="FFFFFF"/>
            </a:solidFill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9"/>
            <p:cNvSpPr/>
            <p:nvPr/>
          </p:nvSpPr>
          <p:spPr>
            <a:xfrm>
              <a:off x="2623425" y="1488150"/>
              <a:ext cx="469450" cy="120400"/>
            </a:xfrm>
            <a:custGeom>
              <a:avLst/>
              <a:gdLst/>
              <a:ahLst/>
              <a:cxnLst/>
              <a:rect l="l" t="t" r="r" b="b"/>
              <a:pathLst>
                <a:path w="18778" h="4816" extrusionOk="0">
                  <a:moveTo>
                    <a:pt x="486" y="1"/>
                  </a:moveTo>
                  <a:lnTo>
                    <a:pt x="0" y="1095"/>
                  </a:lnTo>
                  <a:lnTo>
                    <a:pt x="1915" y="1490"/>
                  </a:lnTo>
                  <a:cubicBezTo>
                    <a:pt x="1915" y="1490"/>
                    <a:pt x="2493" y="3162"/>
                    <a:pt x="3192" y="3709"/>
                  </a:cubicBezTo>
                  <a:cubicBezTo>
                    <a:pt x="3860" y="4256"/>
                    <a:pt x="15076" y="4651"/>
                    <a:pt x="16961" y="4803"/>
                  </a:cubicBezTo>
                  <a:cubicBezTo>
                    <a:pt x="17064" y="4812"/>
                    <a:pt x="17160" y="4815"/>
                    <a:pt x="17249" y="4815"/>
                  </a:cubicBezTo>
                  <a:cubicBezTo>
                    <a:pt x="18777" y="4815"/>
                    <a:pt x="18207" y="3648"/>
                    <a:pt x="18207" y="3648"/>
                  </a:cubicBezTo>
                  <a:lnTo>
                    <a:pt x="1125" y="639"/>
                  </a:lnTo>
                  <a:lnTo>
                    <a:pt x="486" y="1"/>
                  </a:lnTo>
                  <a:close/>
                </a:path>
              </a:pathLst>
            </a:custGeom>
            <a:solidFill>
              <a:srgbClr val="FFFFFF"/>
            </a:solidFill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9"/>
            <p:cNvSpPr/>
            <p:nvPr/>
          </p:nvSpPr>
          <p:spPr>
            <a:xfrm>
              <a:off x="2583150" y="1457750"/>
              <a:ext cx="98050" cy="83875"/>
            </a:xfrm>
            <a:custGeom>
              <a:avLst/>
              <a:gdLst/>
              <a:ahLst/>
              <a:cxnLst/>
              <a:rect l="l" t="t" r="r" b="b"/>
              <a:pathLst>
                <a:path w="3922" h="3355" extrusionOk="0">
                  <a:moveTo>
                    <a:pt x="2249" y="1"/>
                  </a:moveTo>
                  <a:cubicBezTo>
                    <a:pt x="760" y="1"/>
                    <a:pt x="0" y="1794"/>
                    <a:pt x="1064" y="2858"/>
                  </a:cubicBezTo>
                  <a:cubicBezTo>
                    <a:pt x="1398" y="3202"/>
                    <a:pt x="1814" y="3355"/>
                    <a:pt x="2225" y="3355"/>
                  </a:cubicBezTo>
                  <a:cubicBezTo>
                    <a:pt x="3085" y="3355"/>
                    <a:pt x="3921" y="2681"/>
                    <a:pt x="3921" y="1673"/>
                  </a:cubicBezTo>
                  <a:cubicBezTo>
                    <a:pt x="3921" y="761"/>
                    <a:pt x="3161" y="1"/>
                    <a:pt x="2249" y="1"/>
                  </a:cubicBezTo>
                  <a:close/>
                </a:path>
              </a:pathLst>
            </a:custGeom>
            <a:solidFill>
              <a:srgbClr val="FFFFFF"/>
            </a:solidFill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9"/>
            <p:cNvSpPr/>
            <p:nvPr/>
          </p:nvSpPr>
          <p:spPr>
            <a:xfrm>
              <a:off x="2823275" y="1289075"/>
              <a:ext cx="592725" cy="38000"/>
            </a:xfrm>
            <a:custGeom>
              <a:avLst/>
              <a:gdLst/>
              <a:ahLst/>
              <a:cxnLst/>
              <a:rect l="l" t="t" r="r" b="b"/>
              <a:pathLst>
                <a:path w="23709" h="1520" fill="none" extrusionOk="0">
                  <a:moveTo>
                    <a:pt x="0" y="0"/>
                  </a:moveTo>
                  <a:cubicBezTo>
                    <a:pt x="1581" y="0"/>
                    <a:pt x="3161" y="1520"/>
                    <a:pt x="4742" y="1520"/>
                  </a:cubicBezTo>
                  <a:cubicBezTo>
                    <a:pt x="6322" y="1520"/>
                    <a:pt x="7903" y="0"/>
                    <a:pt x="9484" y="0"/>
                  </a:cubicBezTo>
                  <a:cubicBezTo>
                    <a:pt x="11064" y="0"/>
                    <a:pt x="12645" y="1520"/>
                    <a:pt x="14225" y="1520"/>
                  </a:cubicBezTo>
                  <a:cubicBezTo>
                    <a:pt x="15806" y="1520"/>
                    <a:pt x="17387" y="0"/>
                    <a:pt x="18967" y="0"/>
                  </a:cubicBezTo>
                  <a:cubicBezTo>
                    <a:pt x="20548" y="0"/>
                    <a:pt x="22128" y="1520"/>
                    <a:pt x="23709" y="1520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9"/>
            <p:cNvSpPr/>
            <p:nvPr/>
          </p:nvSpPr>
          <p:spPr>
            <a:xfrm>
              <a:off x="2823275" y="1461550"/>
              <a:ext cx="592725" cy="38025"/>
            </a:xfrm>
            <a:custGeom>
              <a:avLst/>
              <a:gdLst/>
              <a:ahLst/>
              <a:cxnLst/>
              <a:rect l="l" t="t" r="r" b="b"/>
              <a:pathLst>
                <a:path w="23709" h="1521" fill="none" extrusionOk="0">
                  <a:moveTo>
                    <a:pt x="0" y="1"/>
                  </a:moveTo>
                  <a:cubicBezTo>
                    <a:pt x="1581" y="1"/>
                    <a:pt x="3161" y="1521"/>
                    <a:pt x="4742" y="1521"/>
                  </a:cubicBezTo>
                  <a:cubicBezTo>
                    <a:pt x="6322" y="1521"/>
                    <a:pt x="7903" y="1"/>
                    <a:pt x="9484" y="1"/>
                  </a:cubicBezTo>
                  <a:cubicBezTo>
                    <a:pt x="11064" y="1"/>
                    <a:pt x="12645" y="1521"/>
                    <a:pt x="14225" y="1521"/>
                  </a:cubicBezTo>
                  <a:cubicBezTo>
                    <a:pt x="15806" y="1521"/>
                    <a:pt x="17387" y="1"/>
                    <a:pt x="18967" y="1"/>
                  </a:cubicBezTo>
                  <a:cubicBezTo>
                    <a:pt x="20548" y="1"/>
                    <a:pt x="22128" y="1521"/>
                    <a:pt x="23709" y="1521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9"/>
            <p:cNvSpPr/>
            <p:nvPr/>
          </p:nvSpPr>
          <p:spPr>
            <a:xfrm>
              <a:off x="2823275" y="1634050"/>
              <a:ext cx="592725" cy="38025"/>
            </a:xfrm>
            <a:custGeom>
              <a:avLst/>
              <a:gdLst/>
              <a:ahLst/>
              <a:cxnLst/>
              <a:rect l="l" t="t" r="r" b="b"/>
              <a:pathLst>
                <a:path w="23709" h="1521" fill="none" extrusionOk="0">
                  <a:moveTo>
                    <a:pt x="0" y="1"/>
                  </a:moveTo>
                  <a:cubicBezTo>
                    <a:pt x="1581" y="1"/>
                    <a:pt x="3161" y="1520"/>
                    <a:pt x="4742" y="1520"/>
                  </a:cubicBezTo>
                  <a:cubicBezTo>
                    <a:pt x="6322" y="1520"/>
                    <a:pt x="7903" y="1"/>
                    <a:pt x="9484" y="1"/>
                  </a:cubicBezTo>
                  <a:cubicBezTo>
                    <a:pt x="11064" y="1"/>
                    <a:pt x="12645" y="1520"/>
                    <a:pt x="14225" y="1520"/>
                  </a:cubicBezTo>
                  <a:cubicBezTo>
                    <a:pt x="15806" y="1520"/>
                    <a:pt x="17387" y="1"/>
                    <a:pt x="18967" y="1"/>
                  </a:cubicBezTo>
                  <a:cubicBezTo>
                    <a:pt x="20548" y="1"/>
                    <a:pt x="22128" y="1520"/>
                    <a:pt x="23709" y="1520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9"/>
            <p:cNvSpPr/>
            <p:nvPr/>
          </p:nvSpPr>
          <p:spPr>
            <a:xfrm>
              <a:off x="1402275" y="1307525"/>
              <a:ext cx="479500" cy="522600"/>
            </a:xfrm>
            <a:custGeom>
              <a:avLst/>
              <a:gdLst/>
              <a:ahLst/>
              <a:cxnLst/>
              <a:rect l="l" t="t" r="r" b="b"/>
              <a:pathLst>
                <a:path w="19180" h="20904" extrusionOk="0">
                  <a:moveTo>
                    <a:pt x="10514" y="1"/>
                  </a:moveTo>
                  <a:cubicBezTo>
                    <a:pt x="9556" y="1"/>
                    <a:pt x="8573" y="163"/>
                    <a:pt x="7599" y="508"/>
                  </a:cubicBezTo>
                  <a:cubicBezTo>
                    <a:pt x="1976" y="2514"/>
                    <a:pt x="0" y="9475"/>
                    <a:pt x="3769" y="14125"/>
                  </a:cubicBezTo>
                  <a:cubicBezTo>
                    <a:pt x="4742" y="15281"/>
                    <a:pt x="5289" y="16739"/>
                    <a:pt x="5289" y="18229"/>
                  </a:cubicBezTo>
                  <a:lnTo>
                    <a:pt x="5289" y="18624"/>
                  </a:lnTo>
                  <a:cubicBezTo>
                    <a:pt x="5289" y="19870"/>
                    <a:pt x="6323" y="20904"/>
                    <a:pt x="7569" y="20904"/>
                  </a:cubicBezTo>
                  <a:lnTo>
                    <a:pt x="13466" y="20904"/>
                  </a:lnTo>
                  <a:cubicBezTo>
                    <a:pt x="14712" y="20904"/>
                    <a:pt x="15745" y="19870"/>
                    <a:pt x="15745" y="18624"/>
                  </a:cubicBezTo>
                  <a:lnTo>
                    <a:pt x="15745" y="18381"/>
                  </a:lnTo>
                  <a:cubicBezTo>
                    <a:pt x="15776" y="16800"/>
                    <a:pt x="16323" y="15311"/>
                    <a:pt x="17295" y="14095"/>
                  </a:cubicBezTo>
                  <a:cubicBezTo>
                    <a:pt x="18511" y="12545"/>
                    <a:pt x="19180" y="10630"/>
                    <a:pt x="19180" y="8685"/>
                  </a:cubicBezTo>
                  <a:cubicBezTo>
                    <a:pt x="19180" y="3729"/>
                    <a:pt x="15119" y="1"/>
                    <a:pt x="10514" y="1"/>
                  </a:cubicBezTo>
                  <a:close/>
                </a:path>
              </a:pathLst>
            </a:custGeom>
            <a:solidFill>
              <a:srgbClr val="FFFFFF"/>
            </a:solidFill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9"/>
            <p:cNvSpPr/>
            <p:nvPr/>
          </p:nvSpPr>
          <p:spPr>
            <a:xfrm>
              <a:off x="1548175" y="1850625"/>
              <a:ext cx="234075" cy="44100"/>
            </a:xfrm>
            <a:custGeom>
              <a:avLst/>
              <a:gdLst/>
              <a:ahLst/>
              <a:cxnLst/>
              <a:rect l="l" t="t" r="r" b="b"/>
              <a:pathLst>
                <a:path w="9363" h="1764" extrusionOk="0">
                  <a:moveTo>
                    <a:pt x="0" y="0"/>
                  </a:moveTo>
                  <a:lnTo>
                    <a:pt x="0" y="1763"/>
                  </a:lnTo>
                  <a:lnTo>
                    <a:pt x="9362" y="1763"/>
                  </a:lnTo>
                  <a:lnTo>
                    <a:pt x="9362" y="0"/>
                  </a:lnTo>
                  <a:close/>
                </a:path>
              </a:pathLst>
            </a:custGeom>
            <a:solidFill>
              <a:srgbClr val="FFFFFF"/>
            </a:solidFill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9"/>
            <p:cNvSpPr/>
            <p:nvPr/>
          </p:nvSpPr>
          <p:spPr>
            <a:xfrm>
              <a:off x="1548175" y="1906850"/>
              <a:ext cx="234075" cy="44850"/>
            </a:xfrm>
            <a:custGeom>
              <a:avLst/>
              <a:gdLst/>
              <a:ahLst/>
              <a:cxnLst/>
              <a:rect l="l" t="t" r="r" b="b"/>
              <a:pathLst>
                <a:path w="9363" h="1794" extrusionOk="0">
                  <a:moveTo>
                    <a:pt x="0" y="1"/>
                  </a:moveTo>
                  <a:lnTo>
                    <a:pt x="0" y="1794"/>
                  </a:lnTo>
                  <a:lnTo>
                    <a:pt x="9362" y="1794"/>
                  </a:lnTo>
                  <a:lnTo>
                    <a:pt x="9362" y="1"/>
                  </a:lnTo>
                  <a:close/>
                </a:path>
              </a:pathLst>
            </a:custGeom>
            <a:solidFill>
              <a:srgbClr val="FFFFFF"/>
            </a:solidFill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9"/>
            <p:cNvSpPr/>
            <p:nvPr/>
          </p:nvSpPr>
          <p:spPr>
            <a:xfrm>
              <a:off x="1548175" y="1965375"/>
              <a:ext cx="234075" cy="44850"/>
            </a:xfrm>
            <a:custGeom>
              <a:avLst/>
              <a:gdLst/>
              <a:ahLst/>
              <a:cxnLst/>
              <a:rect l="l" t="t" r="r" b="b"/>
              <a:pathLst>
                <a:path w="9363" h="1794" extrusionOk="0">
                  <a:moveTo>
                    <a:pt x="0" y="0"/>
                  </a:moveTo>
                  <a:lnTo>
                    <a:pt x="2341" y="1793"/>
                  </a:lnTo>
                  <a:lnTo>
                    <a:pt x="7022" y="1793"/>
                  </a:lnTo>
                  <a:lnTo>
                    <a:pt x="9362" y="0"/>
                  </a:lnTo>
                  <a:close/>
                </a:path>
              </a:pathLst>
            </a:custGeom>
            <a:solidFill>
              <a:srgbClr val="FFFFFF"/>
            </a:solidFill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9"/>
            <p:cNvSpPr/>
            <p:nvPr/>
          </p:nvSpPr>
          <p:spPr>
            <a:xfrm>
              <a:off x="1671275" y="1145450"/>
              <a:ext cx="25" cy="110975"/>
            </a:xfrm>
            <a:custGeom>
              <a:avLst/>
              <a:gdLst/>
              <a:ahLst/>
              <a:cxnLst/>
              <a:rect l="l" t="t" r="r" b="b"/>
              <a:pathLst>
                <a:path w="1" h="4439" extrusionOk="0">
                  <a:moveTo>
                    <a:pt x="0" y="0"/>
                  </a:moveTo>
                  <a:lnTo>
                    <a:pt x="0" y="443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9"/>
            <p:cNvSpPr/>
            <p:nvPr/>
          </p:nvSpPr>
          <p:spPr>
            <a:xfrm>
              <a:off x="1671275" y="1145450"/>
              <a:ext cx="25" cy="110975"/>
            </a:xfrm>
            <a:custGeom>
              <a:avLst/>
              <a:gdLst/>
              <a:ahLst/>
              <a:cxnLst/>
              <a:rect l="l" t="t" r="r" b="b"/>
              <a:pathLst>
                <a:path w="1" h="4439" fill="none" extrusionOk="0">
                  <a:moveTo>
                    <a:pt x="0" y="0"/>
                  </a:moveTo>
                  <a:lnTo>
                    <a:pt x="0" y="4438"/>
                  </a:ln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9"/>
            <p:cNvSpPr/>
            <p:nvPr/>
          </p:nvSpPr>
          <p:spPr>
            <a:xfrm>
              <a:off x="1924325" y="1553500"/>
              <a:ext cx="107150" cy="25"/>
            </a:xfrm>
            <a:custGeom>
              <a:avLst/>
              <a:gdLst/>
              <a:ahLst/>
              <a:cxnLst/>
              <a:rect l="l" t="t" r="r" b="b"/>
              <a:pathLst>
                <a:path w="4286" h="1" extrusionOk="0">
                  <a:moveTo>
                    <a:pt x="0" y="1"/>
                  </a:moveTo>
                  <a:lnTo>
                    <a:pt x="428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9"/>
            <p:cNvSpPr/>
            <p:nvPr/>
          </p:nvSpPr>
          <p:spPr>
            <a:xfrm>
              <a:off x="1924325" y="1553500"/>
              <a:ext cx="107150" cy="25"/>
            </a:xfrm>
            <a:custGeom>
              <a:avLst/>
              <a:gdLst/>
              <a:ahLst/>
              <a:cxnLst/>
              <a:rect l="l" t="t" r="r" b="b"/>
              <a:pathLst>
                <a:path w="4286" h="1" fill="none" extrusionOk="0">
                  <a:moveTo>
                    <a:pt x="0" y="1"/>
                  </a:moveTo>
                  <a:lnTo>
                    <a:pt x="4286" y="1"/>
                  </a:ln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9"/>
            <p:cNvSpPr/>
            <p:nvPr/>
          </p:nvSpPr>
          <p:spPr>
            <a:xfrm>
              <a:off x="1285250" y="1553500"/>
              <a:ext cx="107175" cy="25"/>
            </a:xfrm>
            <a:custGeom>
              <a:avLst/>
              <a:gdLst/>
              <a:ahLst/>
              <a:cxnLst/>
              <a:rect l="l" t="t" r="r" b="b"/>
              <a:pathLst>
                <a:path w="4287" h="1" extrusionOk="0">
                  <a:moveTo>
                    <a:pt x="0" y="1"/>
                  </a:moveTo>
                  <a:lnTo>
                    <a:pt x="428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9"/>
            <p:cNvSpPr/>
            <p:nvPr/>
          </p:nvSpPr>
          <p:spPr>
            <a:xfrm>
              <a:off x="1285250" y="1553500"/>
              <a:ext cx="107175" cy="25"/>
            </a:xfrm>
            <a:custGeom>
              <a:avLst/>
              <a:gdLst/>
              <a:ahLst/>
              <a:cxnLst/>
              <a:rect l="l" t="t" r="r" b="b"/>
              <a:pathLst>
                <a:path w="4287" h="1" fill="none" extrusionOk="0">
                  <a:moveTo>
                    <a:pt x="0" y="1"/>
                  </a:moveTo>
                  <a:lnTo>
                    <a:pt x="4286" y="1"/>
                  </a:ln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9"/>
            <p:cNvSpPr/>
            <p:nvPr/>
          </p:nvSpPr>
          <p:spPr>
            <a:xfrm>
              <a:off x="1386300" y="1274625"/>
              <a:ext cx="76025" cy="69925"/>
            </a:xfrm>
            <a:custGeom>
              <a:avLst/>
              <a:gdLst/>
              <a:ahLst/>
              <a:cxnLst/>
              <a:rect l="l" t="t" r="r" b="b"/>
              <a:pathLst>
                <a:path w="3041" h="2797" extrusionOk="0">
                  <a:moveTo>
                    <a:pt x="3040" y="2797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9"/>
            <p:cNvSpPr/>
            <p:nvPr/>
          </p:nvSpPr>
          <p:spPr>
            <a:xfrm>
              <a:off x="1386300" y="1274625"/>
              <a:ext cx="76025" cy="69925"/>
            </a:xfrm>
            <a:custGeom>
              <a:avLst/>
              <a:gdLst/>
              <a:ahLst/>
              <a:cxnLst/>
              <a:rect l="l" t="t" r="r" b="b"/>
              <a:pathLst>
                <a:path w="3041" h="2797" fill="none" extrusionOk="0">
                  <a:moveTo>
                    <a:pt x="3040" y="2797"/>
                  </a:moveTo>
                  <a:lnTo>
                    <a:pt x="1" y="1"/>
                  </a:ln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9"/>
            <p:cNvSpPr/>
            <p:nvPr/>
          </p:nvSpPr>
          <p:spPr>
            <a:xfrm>
              <a:off x="1870350" y="1274625"/>
              <a:ext cx="76025" cy="69925"/>
            </a:xfrm>
            <a:custGeom>
              <a:avLst/>
              <a:gdLst/>
              <a:ahLst/>
              <a:cxnLst/>
              <a:rect l="l" t="t" r="r" b="b"/>
              <a:pathLst>
                <a:path w="3041" h="2797" extrusionOk="0">
                  <a:moveTo>
                    <a:pt x="1" y="2797"/>
                  </a:moveTo>
                  <a:lnTo>
                    <a:pt x="304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9"/>
            <p:cNvSpPr/>
            <p:nvPr/>
          </p:nvSpPr>
          <p:spPr>
            <a:xfrm>
              <a:off x="1870350" y="1274625"/>
              <a:ext cx="76025" cy="69925"/>
            </a:xfrm>
            <a:custGeom>
              <a:avLst/>
              <a:gdLst/>
              <a:ahLst/>
              <a:cxnLst/>
              <a:rect l="l" t="t" r="r" b="b"/>
              <a:pathLst>
                <a:path w="3041" h="2797" fill="none" extrusionOk="0">
                  <a:moveTo>
                    <a:pt x="1" y="2797"/>
                  </a:moveTo>
                  <a:lnTo>
                    <a:pt x="3041" y="1"/>
                  </a:ln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9"/>
            <p:cNvSpPr/>
            <p:nvPr/>
          </p:nvSpPr>
          <p:spPr>
            <a:xfrm>
              <a:off x="1386300" y="1714600"/>
              <a:ext cx="76025" cy="69925"/>
            </a:xfrm>
            <a:custGeom>
              <a:avLst/>
              <a:gdLst/>
              <a:ahLst/>
              <a:cxnLst/>
              <a:rect l="l" t="t" r="r" b="b"/>
              <a:pathLst>
                <a:path w="3041" h="2797" extrusionOk="0">
                  <a:moveTo>
                    <a:pt x="3040" y="1"/>
                  </a:moveTo>
                  <a:lnTo>
                    <a:pt x="1" y="279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9"/>
            <p:cNvSpPr/>
            <p:nvPr/>
          </p:nvSpPr>
          <p:spPr>
            <a:xfrm>
              <a:off x="1386300" y="1714600"/>
              <a:ext cx="76025" cy="69925"/>
            </a:xfrm>
            <a:custGeom>
              <a:avLst/>
              <a:gdLst/>
              <a:ahLst/>
              <a:cxnLst/>
              <a:rect l="l" t="t" r="r" b="b"/>
              <a:pathLst>
                <a:path w="3041" h="2797" fill="none" extrusionOk="0">
                  <a:moveTo>
                    <a:pt x="3040" y="1"/>
                  </a:moveTo>
                  <a:lnTo>
                    <a:pt x="1" y="2797"/>
                  </a:ln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9"/>
            <p:cNvSpPr/>
            <p:nvPr/>
          </p:nvSpPr>
          <p:spPr>
            <a:xfrm>
              <a:off x="1870350" y="1714600"/>
              <a:ext cx="76025" cy="69925"/>
            </a:xfrm>
            <a:custGeom>
              <a:avLst/>
              <a:gdLst/>
              <a:ahLst/>
              <a:cxnLst/>
              <a:rect l="l" t="t" r="r" b="b"/>
              <a:pathLst>
                <a:path w="3041" h="2797" extrusionOk="0">
                  <a:moveTo>
                    <a:pt x="1" y="1"/>
                  </a:moveTo>
                  <a:lnTo>
                    <a:pt x="3041" y="279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9"/>
            <p:cNvSpPr/>
            <p:nvPr/>
          </p:nvSpPr>
          <p:spPr>
            <a:xfrm>
              <a:off x="1870350" y="1714600"/>
              <a:ext cx="76025" cy="69925"/>
            </a:xfrm>
            <a:custGeom>
              <a:avLst/>
              <a:gdLst/>
              <a:ahLst/>
              <a:cxnLst/>
              <a:rect l="l" t="t" r="r" b="b"/>
              <a:pathLst>
                <a:path w="3041" h="2797" fill="none" extrusionOk="0">
                  <a:moveTo>
                    <a:pt x="1" y="1"/>
                  </a:moveTo>
                  <a:lnTo>
                    <a:pt x="3041" y="2797"/>
                  </a:ln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9"/>
            <p:cNvSpPr/>
            <p:nvPr/>
          </p:nvSpPr>
          <p:spPr>
            <a:xfrm>
              <a:off x="2078575" y="1414450"/>
              <a:ext cx="358700" cy="265225"/>
            </a:xfrm>
            <a:custGeom>
              <a:avLst/>
              <a:gdLst/>
              <a:ahLst/>
              <a:cxnLst/>
              <a:rect l="l" t="t" r="r" b="b"/>
              <a:pathLst>
                <a:path w="14348" h="10609" extrusionOk="0">
                  <a:moveTo>
                    <a:pt x="6991" y="0"/>
                  </a:moveTo>
                  <a:lnTo>
                    <a:pt x="0" y="5320"/>
                  </a:lnTo>
                  <a:lnTo>
                    <a:pt x="6991" y="10608"/>
                  </a:lnTo>
                  <a:lnTo>
                    <a:pt x="6991" y="8481"/>
                  </a:lnTo>
                  <a:lnTo>
                    <a:pt x="14347" y="8481"/>
                  </a:lnTo>
                  <a:lnTo>
                    <a:pt x="14347" y="2128"/>
                  </a:lnTo>
                  <a:lnTo>
                    <a:pt x="6991" y="2128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3" name="Google Shape;1643;p39"/>
          <p:cNvGrpSpPr/>
          <p:nvPr/>
        </p:nvGrpSpPr>
        <p:grpSpPr>
          <a:xfrm>
            <a:off x="6365968" y="2075889"/>
            <a:ext cx="421818" cy="350674"/>
            <a:chOff x="108052" y="451050"/>
            <a:chExt cx="327779" cy="272495"/>
          </a:xfrm>
        </p:grpSpPr>
        <p:sp>
          <p:nvSpPr>
            <p:cNvPr id="1644" name="Google Shape;1644;p39"/>
            <p:cNvSpPr/>
            <p:nvPr/>
          </p:nvSpPr>
          <p:spPr>
            <a:xfrm rot="10800000">
              <a:off x="108052" y="451050"/>
              <a:ext cx="327779" cy="27249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9"/>
            <p:cNvSpPr txBox="1"/>
            <p:nvPr/>
          </p:nvSpPr>
          <p:spPr>
            <a:xfrm>
              <a:off x="108166" y="519682"/>
              <a:ext cx="294000" cy="13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01</a:t>
              </a:r>
              <a:endParaRPr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646" name="Google Shape;1646;p39"/>
          <p:cNvGrpSpPr/>
          <p:nvPr/>
        </p:nvGrpSpPr>
        <p:grpSpPr>
          <a:xfrm>
            <a:off x="5801821" y="3406112"/>
            <a:ext cx="421818" cy="350674"/>
            <a:chOff x="522536" y="937607"/>
            <a:chExt cx="327779" cy="272495"/>
          </a:xfrm>
        </p:grpSpPr>
        <p:sp>
          <p:nvSpPr>
            <p:cNvPr id="1647" name="Google Shape;1647;p39"/>
            <p:cNvSpPr/>
            <p:nvPr/>
          </p:nvSpPr>
          <p:spPr>
            <a:xfrm rot="10800000">
              <a:off x="522536" y="937607"/>
              <a:ext cx="327779" cy="27249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9"/>
            <p:cNvSpPr txBox="1"/>
            <p:nvPr/>
          </p:nvSpPr>
          <p:spPr>
            <a:xfrm>
              <a:off x="522650" y="1006239"/>
              <a:ext cx="294000" cy="13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02</a:t>
              </a:r>
              <a:endParaRPr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649" name="Google Shape;1649;p39"/>
          <p:cNvGrpSpPr/>
          <p:nvPr/>
        </p:nvGrpSpPr>
        <p:grpSpPr>
          <a:xfrm>
            <a:off x="5777987" y="1972547"/>
            <a:ext cx="421818" cy="350674"/>
            <a:chOff x="522536" y="937607"/>
            <a:chExt cx="327779" cy="272495"/>
          </a:xfrm>
        </p:grpSpPr>
        <p:sp>
          <p:nvSpPr>
            <p:cNvPr id="1650" name="Google Shape;1650;p39"/>
            <p:cNvSpPr/>
            <p:nvPr/>
          </p:nvSpPr>
          <p:spPr>
            <a:xfrm rot="10800000">
              <a:off x="522536" y="937607"/>
              <a:ext cx="327779" cy="27249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9"/>
            <p:cNvSpPr txBox="1"/>
            <p:nvPr/>
          </p:nvSpPr>
          <p:spPr>
            <a:xfrm>
              <a:off x="522650" y="1006239"/>
              <a:ext cx="294000" cy="13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03</a:t>
              </a:r>
              <a:endParaRPr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652" name="Google Shape;1652;p39"/>
          <p:cNvGrpSpPr/>
          <p:nvPr/>
        </p:nvGrpSpPr>
        <p:grpSpPr>
          <a:xfrm>
            <a:off x="4342370" y="3131892"/>
            <a:ext cx="421818" cy="350674"/>
            <a:chOff x="522536" y="937607"/>
            <a:chExt cx="327779" cy="272495"/>
          </a:xfrm>
        </p:grpSpPr>
        <p:sp>
          <p:nvSpPr>
            <p:cNvPr id="1653" name="Google Shape;1653;p39"/>
            <p:cNvSpPr/>
            <p:nvPr/>
          </p:nvSpPr>
          <p:spPr>
            <a:xfrm rot="10800000">
              <a:off x="522536" y="937607"/>
              <a:ext cx="327779" cy="27249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9"/>
            <p:cNvSpPr txBox="1"/>
            <p:nvPr/>
          </p:nvSpPr>
          <p:spPr>
            <a:xfrm>
              <a:off x="522650" y="1006239"/>
              <a:ext cx="294000" cy="13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04</a:t>
              </a:r>
              <a:endParaRPr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655" name="Google Shape;1655;p39"/>
          <p:cNvGrpSpPr/>
          <p:nvPr/>
        </p:nvGrpSpPr>
        <p:grpSpPr>
          <a:xfrm flipH="1">
            <a:off x="7295551" y="1673927"/>
            <a:ext cx="1497833" cy="2773208"/>
            <a:chOff x="2974375" y="1028225"/>
            <a:chExt cx="2073125" cy="3838350"/>
          </a:xfrm>
        </p:grpSpPr>
        <p:sp>
          <p:nvSpPr>
            <p:cNvPr id="1656" name="Google Shape;1656;p39"/>
            <p:cNvSpPr/>
            <p:nvPr/>
          </p:nvSpPr>
          <p:spPr>
            <a:xfrm>
              <a:off x="3108975" y="1825975"/>
              <a:ext cx="111750" cy="178175"/>
            </a:xfrm>
            <a:custGeom>
              <a:avLst/>
              <a:gdLst/>
              <a:ahLst/>
              <a:cxnLst/>
              <a:rect l="l" t="t" r="r" b="b"/>
              <a:pathLst>
                <a:path w="4470" h="7127" extrusionOk="0">
                  <a:moveTo>
                    <a:pt x="981" y="1"/>
                  </a:moveTo>
                  <a:cubicBezTo>
                    <a:pt x="883" y="1"/>
                    <a:pt x="774" y="80"/>
                    <a:pt x="639" y="257"/>
                  </a:cubicBezTo>
                  <a:cubicBezTo>
                    <a:pt x="92" y="895"/>
                    <a:pt x="1" y="1777"/>
                    <a:pt x="335" y="2506"/>
                  </a:cubicBezTo>
                  <a:cubicBezTo>
                    <a:pt x="578" y="3023"/>
                    <a:pt x="1034" y="3448"/>
                    <a:pt x="1582" y="3631"/>
                  </a:cubicBezTo>
                  <a:cubicBezTo>
                    <a:pt x="1582" y="3631"/>
                    <a:pt x="548" y="6093"/>
                    <a:pt x="2737" y="7126"/>
                  </a:cubicBezTo>
                  <a:lnTo>
                    <a:pt x="4469" y="5485"/>
                  </a:lnTo>
                  <a:cubicBezTo>
                    <a:pt x="4469" y="5485"/>
                    <a:pt x="3892" y="3661"/>
                    <a:pt x="3679" y="3236"/>
                  </a:cubicBezTo>
                  <a:cubicBezTo>
                    <a:pt x="3466" y="2810"/>
                    <a:pt x="2159" y="2293"/>
                    <a:pt x="1734" y="1260"/>
                  </a:cubicBezTo>
                  <a:cubicBezTo>
                    <a:pt x="1404" y="535"/>
                    <a:pt x="1233" y="1"/>
                    <a:pt x="9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9"/>
            <p:cNvSpPr/>
            <p:nvPr/>
          </p:nvSpPr>
          <p:spPr>
            <a:xfrm>
              <a:off x="3025400" y="1905325"/>
              <a:ext cx="113250" cy="135025"/>
            </a:xfrm>
            <a:custGeom>
              <a:avLst/>
              <a:gdLst/>
              <a:ahLst/>
              <a:cxnLst/>
              <a:rect l="l" t="t" r="r" b="b"/>
              <a:pathLst>
                <a:path w="4530" h="5401" extrusionOk="0">
                  <a:moveTo>
                    <a:pt x="2432" y="1"/>
                  </a:moveTo>
                  <a:lnTo>
                    <a:pt x="1490" y="274"/>
                  </a:lnTo>
                  <a:cubicBezTo>
                    <a:pt x="1155" y="730"/>
                    <a:pt x="882" y="1217"/>
                    <a:pt x="639" y="1733"/>
                  </a:cubicBezTo>
                  <a:cubicBezTo>
                    <a:pt x="0" y="3132"/>
                    <a:pt x="122" y="4621"/>
                    <a:pt x="487" y="4834"/>
                  </a:cubicBezTo>
                  <a:cubicBezTo>
                    <a:pt x="791" y="5011"/>
                    <a:pt x="2452" y="5401"/>
                    <a:pt x="3080" y="5401"/>
                  </a:cubicBezTo>
                  <a:cubicBezTo>
                    <a:pt x="3205" y="5401"/>
                    <a:pt x="3288" y="5386"/>
                    <a:pt x="3314" y="5350"/>
                  </a:cubicBezTo>
                  <a:cubicBezTo>
                    <a:pt x="3435" y="5138"/>
                    <a:pt x="4377" y="2949"/>
                    <a:pt x="4469" y="2007"/>
                  </a:cubicBezTo>
                  <a:cubicBezTo>
                    <a:pt x="4529" y="1065"/>
                    <a:pt x="2432" y="1"/>
                    <a:pt x="24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9"/>
            <p:cNvSpPr/>
            <p:nvPr/>
          </p:nvSpPr>
          <p:spPr>
            <a:xfrm>
              <a:off x="3650025" y="2252600"/>
              <a:ext cx="16750" cy="7625"/>
            </a:xfrm>
            <a:custGeom>
              <a:avLst/>
              <a:gdLst/>
              <a:ahLst/>
              <a:cxnLst/>
              <a:rect l="l" t="t" r="r" b="b"/>
              <a:pathLst>
                <a:path w="670" h="305" fill="none" extrusionOk="0">
                  <a:moveTo>
                    <a:pt x="1" y="1"/>
                  </a:moveTo>
                  <a:lnTo>
                    <a:pt x="669" y="305"/>
                  </a:lnTo>
                </a:path>
              </a:pathLst>
            </a:custGeom>
            <a:noFill/>
            <a:ln w="9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9"/>
            <p:cNvSpPr/>
            <p:nvPr/>
          </p:nvSpPr>
          <p:spPr>
            <a:xfrm>
              <a:off x="3580875" y="2221450"/>
              <a:ext cx="45625" cy="16750"/>
            </a:xfrm>
            <a:custGeom>
              <a:avLst/>
              <a:gdLst/>
              <a:ahLst/>
              <a:cxnLst/>
              <a:rect l="l" t="t" r="r" b="b"/>
              <a:pathLst>
                <a:path w="1825" h="670" fill="none" extrusionOk="0">
                  <a:moveTo>
                    <a:pt x="1" y="0"/>
                  </a:moveTo>
                  <a:lnTo>
                    <a:pt x="1824" y="669"/>
                  </a:lnTo>
                </a:path>
              </a:pathLst>
            </a:custGeom>
            <a:noFill/>
            <a:ln w="9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9"/>
            <p:cNvSpPr/>
            <p:nvPr/>
          </p:nvSpPr>
          <p:spPr>
            <a:xfrm>
              <a:off x="2974375" y="1699975"/>
              <a:ext cx="2059750" cy="777025"/>
            </a:xfrm>
            <a:custGeom>
              <a:avLst/>
              <a:gdLst/>
              <a:ahLst/>
              <a:cxnLst/>
              <a:rect l="l" t="t" r="r" b="b"/>
              <a:pathLst>
                <a:path w="82390" h="31081" extrusionOk="0">
                  <a:moveTo>
                    <a:pt x="56176" y="29735"/>
                  </a:moveTo>
                  <a:cubicBezTo>
                    <a:pt x="56172" y="29736"/>
                    <a:pt x="56169" y="29737"/>
                    <a:pt x="56165" y="29738"/>
                  </a:cubicBezTo>
                  <a:lnTo>
                    <a:pt x="56165" y="29738"/>
                  </a:lnTo>
                  <a:cubicBezTo>
                    <a:pt x="56168" y="29779"/>
                    <a:pt x="56172" y="29818"/>
                    <a:pt x="56176" y="29856"/>
                  </a:cubicBezTo>
                  <a:lnTo>
                    <a:pt x="56176" y="29735"/>
                  </a:lnTo>
                  <a:close/>
                  <a:moveTo>
                    <a:pt x="34906" y="30469"/>
                  </a:moveTo>
                  <a:cubicBezTo>
                    <a:pt x="34901" y="30480"/>
                    <a:pt x="34899" y="30488"/>
                    <a:pt x="34899" y="30495"/>
                  </a:cubicBezTo>
                  <a:cubicBezTo>
                    <a:pt x="34901" y="30486"/>
                    <a:pt x="34903" y="30478"/>
                    <a:pt x="34906" y="30469"/>
                  </a:cubicBezTo>
                  <a:close/>
                  <a:moveTo>
                    <a:pt x="75452" y="1"/>
                  </a:moveTo>
                  <a:cubicBezTo>
                    <a:pt x="75195" y="1"/>
                    <a:pt x="74936" y="213"/>
                    <a:pt x="74809" y="525"/>
                  </a:cubicBezTo>
                  <a:cubicBezTo>
                    <a:pt x="74505" y="1163"/>
                    <a:pt x="74505" y="2105"/>
                    <a:pt x="74292" y="2835"/>
                  </a:cubicBezTo>
                  <a:cubicBezTo>
                    <a:pt x="74079" y="3564"/>
                    <a:pt x="72134" y="5510"/>
                    <a:pt x="72195" y="6604"/>
                  </a:cubicBezTo>
                  <a:cubicBezTo>
                    <a:pt x="72286" y="7698"/>
                    <a:pt x="72407" y="10008"/>
                    <a:pt x="72407" y="10008"/>
                  </a:cubicBezTo>
                  <a:lnTo>
                    <a:pt x="64869" y="19279"/>
                  </a:lnTo>
                  <a:cubicBezTo>
                    <a:pt x="64869" y="19279"/>
                    <a:pt x="62711" y="12349"/>
                    <a:pt x="61708" y="8944"/>
                  </a:cubicBezTo>
                  <a:cubicBezTo>
                    <a:pt x="60675" y="5540"/>
                    <a:pt x="59094" y="3412"/>
                    <a:pt x="56055" y="2561"/>
                  </a:cubicBezTo>
                  <a:cubicBezTo>
                    <a:pt x="54109" y="2014"/>
                    <a:pt x="52103" y="1680"/>
                    <a:pt x="50097" y="1558"/>
                  </a:cubicBezTo>
                  <a:lnTo>
                    <a:pt x="38729" y="1376"/>
                  </a:lnTo>
                  <a:cubicBezTo>
                    <a:pt x="38364" y="1528"/>
                    <a:pt x="30613" y="2105"/>
                    <a:pt x="29185" y="3929"/>
                  </a:cubicBezTo>
                  <a:cubicBezTo>
                    <a:pt x="27726" y="5722"/>
                    <a:pt x="26480" y="13048"/>
                    <a:pt x="26480" y="13564"/>
                  </a:cubicBezTo>
                  <a:cubicBezTo>
                    <a:pt x="26480" y="14051"/>
                    <a:pt x="24230" y="20859"/>
                    <a:pt x="24230" y="20859"/>
                  </a:cubicBezTo>
                  <a:cubicBezTo>
                    <a:pt x="24230" y="20859"/>
                    <a:pt x="20917" y="20008"/>
                    <a:pt x="17422" y="16878"/>
                  </a:cubicBezTo>
                  <a:cubicBezTo>
                    <a:pt x="13957" y="13777"/>
                    <a:pt x="11130" y="11741"/>
                    <a:pt x="11069" y="11528"/>
                  </a:cubicBezTo>
                  <a:cubicBezTo>
                    <a:pt x="10978" y="11315"/>
                    <a:pt x="9762" y="10221"/>
                    <a:pt x="7513" y="8032"/>
                  </a:cubicBezTo>
                  <a:cubicBezTo>
                    <a:pt x="5263" y="5874"/>
                    <a:pt x="3744" y="5084"/>
                    <a:pt x="2528" y="4567"/>
                  </a:cubicBezTo>
                  <a:cubicBezTo>
                    <a:pt x="2173" y="4420"/>
                    <a:pt x="1814" y="4357"/>
                    <a:pt x="1483" y="4357"/>
                  </a:cubicBezTo>
                  <a:cubicBezTo>
                    <a:pt x="651" y="4357"/>
                    <a:pt x="0" y="4758"/>
                    <a:pt x="66" y="5236"/>
                  </a:cubicBezTo>
                  <a:cubicBezTo>
                    <a:pt x="127" y="5874"/>
                    <a:pt x="400" y="5814"/>
                    <a:pt x="1707" y="6026"/>
                  </a:cubicBezTo>
                  <a:cubicBezTo>
                    <a:pt x="3014" y="6239"/>
                    <a:pt x="4108" y="7698"/>
                    <a:pt x="4108" y="7698"/>
                  </a:cubicBezTo>
                  <a:cubicBezTo>
                    <a:pt x="4108" y="7698"/>
                    <a:pt x="2893" y="9066"/>
                    <a:pt x="2649" y="9917"/>
                  </a:cubicBezTo>
                  <a:cubicBezTo>
                    <a:pt x="2437" y="10798"/>
                    <a:pt x="2011" y="12166"/>
                    <a:pt x="2801" y="12622"/>
                  </a:cubicBezTo>
                  <a:cubicBezTo>
                    <a:pt x="3592" y="13048"/>
                    <a:pt x="5263" y="13109"/>
                    <a:pt x="5263" y="13109"/>
                  </a:cubicBezTo>
                  <a:cubicBezTo>
                    <a:pt x="5263" y="13109"/>
                    <a:pt x="5780" y="13990"/>
                    <a:pt x="6358" y="13990"/>
                  </a:cubicBezTo>
                  <a:cubicBezTo>
                    <a:pt x="6935" y="13990"/>
                    <a:pt x="9124" y="13777"/>
                    <a:pt x="9124" y="13777"/>
                  </a:cubicBezTo>
                  <a:cubicBezTo>
                    <a:pt x="9124" y="13777"/>
                    <a:pt x="15993" y="23321"/>
                    <a:pt x="17665" y="24932"/>
                  </a:cubicBezTo>
                  <a:cubicBezTo>
                    <a:pt x="19306" y="26513"/>
                    <a:pt x="24261" y="28823"/>
                    <a:pt x="25051" y="29127"/>
                  </a:cubicBezTo>
                  <a:cubicBezTo>
                    <a:pt x="25517" y="29288"/>
                    <a:pt x="26111" y="29482"/>
                    <a:pt x="26713" y="29482"/>
                  </a:cubicBezTo>
                  <a:cubicBezTo>
                    <a:pt x="27131" y="29482"/>
                    <a:pt x="27552" y="29389"/>
                    <a:pt x="27939" y="29127"/>
                  </a:cubicBezTo>
                  <a:cubicBezTo>
                    <a:pt x="28881" y="28489"/>
                    <a:pt x="32376" y="19218"/>
                    <a:pt x="32376" y="19218"/>
                  </a:cubicBezTo>
                  <a:cubicBezTo>
                    <a:pt x="32376" y="19218"/>
                    <a:pt x="34534" y="24598"/>
                    <a:pt x="34960" y="26847"/>
                  </a:cubicBezTo>
                  <a:cubicBezTo>
                    <a:pt x="35232" y="28055"/>
                    <a:pt x="35204" y="29262"/>
                    <a:pt x="34906" y="30469"/>
                  </a:cubicBezTo>
                  <a:lnTo>
                    <a:pt x="34906" y="30469"/>
                  </a:lnTo>
                  <a:cubicBezTo>
                    <a:pt x="34961" y="30327"/>
                    <a:pt x="35351" y="29825"/>
                    <a:pt x="35294" y="29401"/>
                  </a:cubicBezTo>
                  <a:lnTo>
                    <a:pt x="35294" y="29401"/>
                  </a:lnTo>
                  <a:cubicBezTo>
                    <a:pt x="37684" y="29925"/>
                    <a:pt x="42084" y="30822"/>
                    <a:pt x="47162" y="30822"/>
                  </a:cubicBezTo>
                  <a:cubicBezTo>
                    <a:pt x="50027" y="30822"/>
                    <a:pt x="53108" y="30536"/>
                    <a:pt x="56165" y="29738"/>
                  </a:cubicBezTo>
                  <a:lnTo>
                    <a:pt x="56165" y="29738"/>
                  </a:lnTo>
                  <a:cubicBezTo>
                    <a:pt x="55971" y="27397"/>
                    <a:pt x="57058" y="21407"/>
                    <a:pt x="57058" y="21407"/>
                  </a:cubicBezTo>
                  <a:cubicBezTo>
                    <a:pt x="57058" y="21407"/>
                    <a:pt x="59520" y="26027"/>
                    <a:pt x="60675" y="28063"/>
                  </a:cubicBezTo>
                  <a:cubicBezTo>
                    <a:pt x="61721" y="29909"/>
                    <a:pt x="63442" y="31080"/>
                    <a:pt x="64819" y="31080"/>
                  </a:cubicBezTo>
                  <a:cubicBezTo>
                    <a:pt x="64961" y="31080"/>
                    <a:pt x="65100" y="31068"/>
                    <a:pt x="65234" y="31042"/>
                  </a:cubicBezTo>
                  <a:cubicBezTo>
                    <a:pt x="66693" y="30738"/>
                    <a:pt x="71040" y="22136"/>
                    <a:pt x="71617" y="19735"/>
                  </a:cubicBezTo>
                  <a:cubicBezTo>
                    <a:pt x="72195" y="17334"/>
                    <a:pt x="74809" y="11194"/>
                    <a:pt x="75174" y="10525"/>
                  </a:cubicBezTo>
                  <a:cubicBezTo>
                    <a:pt x="75508" y="9887"/>
                    <a:pt x="77757" y="8124"/>
                    <a:pt x="78274" y="7789"/>
                  </a:cubicBezTo>
                  <a:cubicBezTo>
                    <a:pt x="78791" y="7425"/>
                    <a:pt x="80949" y="5874"/>
                    <a:pt x="81465" y="5175"/>
                  </a:cubicBezTo>
                  <a:cubicBezTo>
                    <a:pt x="81982" y="4476"/>
                    <a:pt x="82256" y="2774"/>
                    <a:pt x="82347" y="1467"/>
                  </a:cubicBezTo>
                  <a:cubicBezTo>
                    <a:pt x="82390" y="543"/>
                    <a:pt x="82190" y="60"/>
                    <a:pt x="81865" y="60"/>
                  </a:cubicBezTo>
                  <a:cubicBezTo>
                    <a:pt x="81730" y="60"/>
                    <a:pt x="81574" y="143"/>
                    <a:pt x="81405" y="312"/>
                  </a:cubicBezTo>
                  <a:cubicBezTo>
                    <a:pt x="80827" y="890"/>
                    <a:pt x="80098" y="1315"/>
                    <a:pt x="79429" y="2045"/>
                  </a:cubicBezTo>
                  <a:cubicBezTo>
                    <a:pt x="78791" y="2774"/>
                    <a:pt x="76329" y="3564"/>
                    <a:pt x="76116" y="3625"/>
                  </a:cubicBezTo>
                  <a:cubicBezTo>
                    <a:pt x="76109" y="3628"/>
                    <a:pt x="76102" y="3630"/>
                    <a:pt x="76096" y="3630"/>
                  </a:cubicBezTo>
                  <a:cubicBezTo>
                    <a:pt x="75927" y="3630"/>
                    <a:pt x="76263" y="2363"/>
                    <a:pt x="76116" y="1011"/>
                  </a:cubicBezTo>
                  <a:cubicBezTo>
                    <a:pt x="76035" y="280"/>
                    <a:pt x="75745" y="1"/>
                    <a:pt x="75452" y="1"/>
                  </a:cubicBezTo>
                  <a:close/>
                </a:path>
              </a:pathLst>
            </a:custGeom>
            <a:solidFill>
              <a:schemeClr val="lt1"/>
            </a:solidFill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9"/>
            <p:cNvSpPr/>
            <p:nvPr/>
          </p:nvSpPr>
          <p:spPr>
            <a:xfrm>
              <a:off x="3701700" y="2434975"/>
              <a:ext cx="835900" cy="2431425"/>
            </a:xfrm>
            <a:custGeom>
              <a:avLst/>
              <a:gdLst/>
              <a:ahLst/>
              <a:cxnLst/>
              <a:rect l="l" t="t" r="r" b="b"/>
              <a:pathLst>
                <a:path w="33436" h="97257" extrusionOk="0">
                  <a:moveTo>
                    <a:pt x="6201" y="1"/>
                  </a:moveTo>
                  <a:lnTo>
                    <a:pt x="6201" y="1"/>
                  </a:lnTo>
                  <a:cubicBezTo>
                    <a:pt x="6262" y="426"/>
                    <a:pt x="5806" y="973"/>
                    <a:pt x="5806" y="1064"/>
                  </a:cubicBezTo>
                  <a:cubicBezTo>
                    <a:pt x="5806" y="1368"/>
                    <a:pt x="791" y="12524"/>
                    <a:pt x="396" y="17782"/>
                  </a:cubicBezTo>
                  <a:cubicBezTo>
                    <a:pt x="1" y="23071"/>
                    <a:pt x="305" y="25928"/>
                    <a:pt x="1429" y="31095"/>
                  </a:cubicBezTo>
                  <a:cubicBezTo>
                    <a:pt x="1824" y="32889"/>
                    <a:pt x="2280" y="34682"/>
                    <a:pt x="2797" y="36445"/>
                  </a:cubicBezTo>
                  <a:cubicBezTo>
                    <a:pt x="3283" y="38086"/>
                    <a:pt x="4074" y="39758"/>
                    <a:pt x="4378" y="41521"/>
                  </a:cubicBezTo>
                  <a:cubicBezTo>
                    <a:pt x="4682" y="43375"/>
                    <a:pt x="4955" y="45168"/>
                    <a:pt x="4560" y="46992"/>
                  </a:cubicBezTo>
                  <a:cubicBezTo>
                    <a:pt x="3405" y="52311"/>
                    <a:pt x="3405" y="56840"/>
                    <a:pt x="4560" y="61764"/>
                  </a:cubicBezTo>
                  <a:cubicBezTo>
                    <a:pt x="5685" y="66688"/>
                    <a:pt x="6080" y="70883"/>
                    <a:pt x="6627" y="74075"/>
                  </a:cubicBezTo>
                  <a:cubicBezTo>
                    <a:pt x="7204" y="77297"/>
                    <a:pt x="7174" y="86324"/>
                    <a:pt x="7174" y="86324"/>
                  </a:cubicBezTo>
                  <a:cubicBezTo>
                    <a:pt x="6414" y="87692"/>
                    <a:pt x="5533" y="88968"/>
                    <a:pt x="4560" y="90215"/>
                  </a:cubicBezTo>
                  <a:cubicBezTo>
                    <a:pt x="1976" y="93467"/>
                    <a:pt x="2037" y="96142"/>
                    <a:pt x="2797" y="96902"/>
                  </a:cubicBezTo>
                  <a:cubicBezTo>
                    <a:pt x="3034" y="97138"/>
                    <a:pt x="3276" y="97257"/>
                    <a:pt x="3566" y="97257"/>
                  </a:cubicBezTo>
                  <a:cubicBezTo>
                    <a:pt x="4206" y="97257"/>
                    <a:pt x="5078" y="96676"/>
                    <a:pt x="6627" y="95503"/>
                  </a:cubicBezTo>
                  <a:cubicBezTo>
                    <a:pt x="8907" y="93801"/>
                    <a:pt x="11004" y="90579"/>
                    <a:pt x="11186" y="89424"/>
                  </a:cubicBezTo>
                  <a:lnTo>
                    <a:pt x="11399" y="88300"/>
                  </a:lnTo>
                  <a:lnTo>
                    <a:pt x="12159" y="83740"/>
                  </a:lnTo>
                  <a:cubicBezTo>
                    <a:pt x="12159" y="83740"/>
                    <a:pt x="14226" y="68573"/>
                    <a:pt x="14226" y="63284"/>
                  </a:cubicBezTo>
                  <a:cubicBezTo>
                    <a:pt x="14226" y="58482"/>
                    <a:pt x="15168" y="52676"/>
                    <a:pt x="15472" y="47904"/>
                  </a:cubicBezTo>
                  <a:cubicBezTo>
                    <a:pt x="15776" y="43132"/>
                    <a:pt x="15320" y="44196"/>
                    <a:pt x="15776" y="39484"/>
                  </a:cubicBezTo>
                  <a:cubicBezTo>
                    <a:pt x="15837" y="38694"/>
                    <a:pt x="15898" y="33162"/>
                    <a:pt x="15958" y="32341"/>
                  </a:cubicBezTo>
                  <a:lnTo>
                    <a:pt x="16445" y="25350"/>
                  </a:lnTo>
                  <a:cubicBezTo>
                    <a:pt x="16445" y="25229"/>
                    <a:pt x="16475" y="25107"/>
                    <a:pt x="16475" y="25016"/>
                  </a:cubicBezTo>
                  <a:lnTo>
                    <a:pt x="16901" y="25016"/>
                  </a:lnTo>
                  <a:cubicBezTo>
                    <a:pt x="17326" y="28025"/>
                    <a:pt x="17417" y="31034"/>
                    <a:pt x="17569" y="34074"/>
                  </a:cubicBezTo>
                  <a:cubicBezTo>
                    <a:pt x="17813" y="38481"/>
                    <a:pt x="17843" y="43101"/>
                    <a:pt x="18116" y="47509"/>
                  </a:cubicBezTo>
                  <a:cubicBezTo>
                    <a:pt x="18299" y="50579"/>
                    <a:pt x="18876" y="53406"/>
                    <a:pt x="19028" y="56476"/>
                  </a:cubicBezTo>
                  <a:cubicBezTo>
                    <a:pt x="19120" y="58755"/>
                    <a:pt x="19241" y="61004"/>
                    <a:pt x="19241" y="63284"/>
                  </a:cubicBezTo>
                  <a:cubicBezTo>
                    <a:pt x="19241" y="68603"/>
                    <a:pt x="21338" y="83740"/>
                    <a:pt x="21338" y="83740"/>
                  </a:cubicBezTo>
                  <a:lnTo>
                    <a:pt x="22098" y="88300"/>
                  </a:lnTo>
                  <a:lnTo>
                    <a:pt x="22281" y="89424"/>
                  </a:lnTo>
                  <a:cubicBezTo>
                    <a:pt x="22463" y="90579"/>
                    <a:pt x="24560" y="93801"/>
                    <a:pt x="26840" y="95503"/>
                  </a:cubicBezTo>
                  <a:cubicBezTo>
                    <a:pt x="28296" y="96610"/>
                    <a:pt x="29145" y="97084"/>
                    <a:pt x="29766" y="97084"/>
                  </a:cubicBezTo>
                  <a:cubicBezTo>
                    <a:pt x="30117" y="97084"/>
                    <a:pt x="30395" y="96933"/>
                    <a:pt x="30670" y="96658"/>
                  </a:cubicBezTo>
                  <a:cubicBezTo>
                    <a:pt x="31430" y="95899"/>
                    <a:pt x="31126" y="94075"/>
                    <a:pt x="28785" y="90640"/>
                  </a:cubicBezTo>
                  <a:cubicBezTo>
                    <a:pt x="27873" y="89333"/>
                    <a:pt x="27053" y="87965"/>
                    <a:pt x="26354" y="86567"/>
                  </a:cubicBezTo>
                  <a:cubicBezTo>
                    <a:pt x="26354" y="86567"/>
                    <a:pt x="26232" y="77297"/>
                    <a:pt x="26810" y="74075"/>
                  </a:cubicBezTo>
                  <a:cubicBezTo>
                    <a:pt x="27387" y="70853"/>
                    <a:pt x="28147" y="66688"/>
                    <a:pt x="29272" y="61764"/>
                  </a:cubicBezTo>
                  <a:cubicBezTo>
                    <a:pt x="30396" y="56840"/>
                    <a:pt x="30427" y="52281"/>
                    <a:pt x="29272" y="46992"/>
                  </a:cubicBezTo>
                  <a:cubicBezTo>
                    <a:pt x="28907" y="45290"/>
                    <a:pt x="28968" y="43557"/>
                    <a:pt x="29120" y="41794"/>
                  </a:cubicBezTo>
                  <a:cubicBezTo>
                    <a:pt x="29120" y="41430"/>
                    <a:pt x="29180" y="41095"/>
                    <a:pt x="29272" y="40731"/>
                  </a:cubicBezTo>
                  <a:cubicBezTo>
                    <a:pt x="29545" y="39363"/>
                    <a:pt x="30092" y="38117"/>
                    <a:pt x="30518" y="36749"/>
                  </a:cubicBezTo>
                  <a:cubicBezTo>
                    <a:pt x="31643" y="33345"/>
                    <a:pt x="32494" y="29849"/>
                    <a:pt x="33041" y="26293"/>
                  </a:cubicBezTo>
                  <a:cubicBezTo>
                    <a:pt x="33314" y="24560"/>
                    <a:pt x="33436" y="22797"/>
                    <a:pt x="33375" y="21034"/>
                  </a:cubicBezTo>
                  <a:cubicBezTo>
                    <a:pt x="33071" y="13071"/>
                    <a:pt x="27752" y="2432"/>
                    <a:pt x="27174" y="1004"/>
                  </a:cubicBezTo>
                  <a:cubicBezTo>
                    <a:pt x="27114" y="791"/>
                    <a:pt x="27083" y="548"/>
                    <a:pt x="27053" y="335"/>
                  </a:cubicBezTo>
                  <a:cubicBezTo>
                    <a:pt x="24019" y="1121"/>
                    <a:pt x="20958" y="1401"/>
                    <a:pt x="18108" y="1401"/>
                  </a:cubicBezTo>
                  <a:cubicBezTo>
                    <a:pt x="13018" y="1401"/>
                    <a:pt x="8598" y="507"/>
                    <a:pt x="6201" y="1"/>
                  </a:cubicBezTo>
                  <a:close/>
                </a:path>
              </a:pathLst>
            </a:custGeom>
            <a:solidFill>
              <a:schemeClr val="dk1"/>
            </a:solidFill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9"/>
            <p:cNvSpPr/>
            <p:nvPr/>
          </p:nvSpPr>
          <p:spPr>
            <a:xfrm>
              <a:off x="4246550" y="4598375"/>
              <a:ext cx="240900" cy="263725"/>
            </a:xfrm>
            <a:custGeom>
              <a:avLst/>
              <a:gdLst/>
              <a:ahLst/>
              <a:cxnLst/>
              <a:rect l="l" t="t" r="r" b="b"/>
              <a:pathLst>
                <a:path w="9636" h="10549" extrusionOk="0">
                  <a:moveTo>
                    <a:pt x="0" y="1"/>
                  </a:moveTo>
                  <a:lnTo>
                    <a:pt x="274" y="1764"/>
                  </a:lnTo>
                  <a:lnTo>
                    <a:pt x="456" y="2888"/>
                  </a:lnTo>
                  <a:cubicBezTo>
                    <a:pt x="669" y="4043"/>
                    <a:pt x="2736" y="7265"/>
                    <a:pt x="5016" y="8967"/>
                  </a:cubicBezTo>
                  <a:cubicBezTo>
                    <a:pt x="6472" y="10074"/>
                    <a:pt x="7333" y="10548"/>
                    <a:pt x="7963" y="10548"/>
                  </a:cubicBezTo>
                  <a:cubicBezTo>
                    <a:pt x="8319" y="10548"/>
                    <a:pt x="8601" y="10397"/>
                    <a:pt x="8876" y="10122"/>
                  </a:cubicBezTo>
                  <a:cubicBezTo>
                    <a:pt x="9636" y="9363"/>
                    <a:pt x="9332" y="7539"/>
                    <a:pt x="6961" y="4104"/>
                  </a:cubicBezTo>
                  <a:cubicBezTo>
                    <a:pt x="6110" y="2828"/>
                    <a:pt x="5320" y="1521"/>
                    <a:pt x="4620" y="183"/>
                  </a:cubicBezTo>
                  <a:cubicBezTo>
                    <a:pt x="3936" y="557"/>
                    <a:pt x="3245" y="691"/>
                    <a:pt x="2606" y="691"/>
                  </a:cubicBezTo>
                  <a:cubicBezTo>
                    <a:pt x="1429" y="691"/>
                    <a:pt x="434" y="237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9"/>
            <p:cNvSpPr/>
            <p:nvPr/>
          </p:nvSpPr>
          <p:spPr>
            <a:xfrm>
              <a:off x="3751100" y="4593075"/>
              <a:ext cx="242425" cy="273325"/>
            </a:xfrm>
            <a:custGeom>
              <a:avLst/>
              <a:gdLst/>
              <a:ahLst/>
              <a:cxnLst/>
              <a:rect l="l" t="t" r="r" b="b"/>
              <a:pathLst>
                <a:path w="9697" h="10933" extrusionOk="0">
                  <a:moveTo>
                    <a:pt x="5198" y="0"/>
                  </a:moveTo>
                  <a:cubicBezTo>
                    <a:pt x="4438" y="1337"/>
                    <a:pt x="3557" y="2644"/>
                    <a:pt x="2584" y="3860"/>
                  </a:cubicBezTo>
                  <a:cubicBezTo>
                    <a:pt x="0" y="7113"/>
                    <a:pt x="61" y="9818"/>
                    <a:pt x="821" y="10578"/>
                  </a:cubicBezTo>
                  <a:cubicBezTo>
                    <a:pt x="1058" y="10814"/>
                    <a:pt x="1300" y="10933"/>
                    <a:pt x="1590" y="10933"/>
                  </a:cubicBezTo>
                  <a:cubicBezTo>
                    <a:pt x="2230" y="10933"/>
                    <a:pt x="3102" y="10352"/>
                    <a:pt x="4651" y="9179"/>
                  </a:cubicBezTo>
                  <a:cubicBezTo>
                    <a:pt x="6931" y="7477"/>
                    <a:pt x="9028" y="4255"/>
                    <a:pt x="9210" y="3100"/>
                  </a:cubicBezTo>
                  <a:lnTo>
                    <a:pt x="9393" y="1976"/>
                  </a:lnTo>
                  <a:lnTo>
                    <a:pt x="9697" y="334"/>
                  </a:lnTo>
                  <a:lnTo>
                    <a:pt x="9697" y="334"/>
                  </a:lnTo>
                  <a:cubicBezTo>
                    <a:pt x="8809" y="647"/>
                    <a:pt x="8067" y="760"/>
                    <a:pt x="7458" y="760"/>
                  </a:cubicBezTo>
                  <a:cubicBezTo>
                    <a:pt x="5879" y="760"/>
                    <a:pt x="5198" y="0"/>
                    <a:pt x="5198" y="0"/>
                  </a:cubicBezTo>
                  <a:close/>
                </a:path>
              </a:pathLst>
            </a:custGeom>
            <a:solidFill>
              <a:schemeClr val="lt1"/>
            </a:solidFill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9"/>
            <p:cNvSpPr/>
            <p:nvPr/>
          </p:nvSpPr>
          <p:spPr>
            <a:xfrm>
              <a:off x="3751850" y="4625750"/>
              <a:ext cx="237125" cy="240825"/>
            </a:xfrm>
            <a:custGeom>
              <a:avLst/>
              <a:gdLst/>
              <a:ahLst/>
              <a:cxnLst/>
              <a:rect l="l" t="t" r="r" b="b"/>
              <a:pathLst>
                <a:path w="9485" h="9633" extrusionOk="0">
                  <a:moveTo>
                    <a:pt x="9484" y="0"/>
                  </a:moveTo>
                  <a:lnTo>
                    <a:pt x="9484" y="0"/>
                  </a:lnTo>
                  <a:cubicBezTo>
                    <a:pt x="9028" y="578"/>
                    <a:pt x="8664" y="1185"/>
                    <a:pt x="8360" y="1854"/>
                  </a:cubicBezTo>
                  <a:cubicBezTo>
                    <a:pt x="7439" y="3784"/>
                    <a:pt x="5996" y="5657"/>
                    <a:pt x="4088" y="5657"/>
                  </a:cubicBezTo>
                  <a:cubicBezTo>
                    <a:pt x="4043" y="5657"/>
                    <a:pt x="3998" y="5656"/>
                    <a:pt x="3952" y="5654"/>
                  </a:cubicBezTo>
                  <a:cubicBezTo>
                    <a:pt x="2888" y="5654"/>
                    <a:pt x="1946" y="4985"/>
                    <a:pt x="1581" y="3951"/>
                  </a:cubicBezTo>
                  <a:cubicBezTo>
                    <a:pt x="1" y="6565"/>
                    <a:pt x="122" y="8632"/>
                    <a:pt x="791" y="9271"/>
                  </a:cubicBezTo>
                  <a:cubicBezTo>
                    <a:pt x="1031" y="9510"/>
                    <a:pt x="1276" y="9632"/>
                    <a:pt x="1571" y="9632"/>
                  </a:cubicBezTo>
                  <a:cubicBezTo>
                    <a:pt x="2211" y="9632"/>
                    <a:pt x="3081" y="9059"/>
                    <a:pt x="4621" y="7872"/>
                  </a:cubicBezTo>
                  <a:cubicBezTo>
                    <a:pt x="6901" y="6170"/>
                    <a:pt x="8998" y="2948"/>
                    <a:pt x="9180" y="1793"/>
                  </a:cubicBezTo>
                  <a:lnTo>
                    <a:pt x="9363" y="669"/>
                  </a:lnTo>
                  <a:lnTo>
                    <a:pt x="9484" y="0"/>
                  </a:lnTo>
                  <a:close/>
                </a:path>
              </a:pathLst>
            </a:custGeom>
            <a:solidFill>
              <a:schemeClr val="dk1"/>
            </a:solidFill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9"/>
            <p:cNvSpPr/>
            <p:nvPr/>
          </p:nvSpPr>
          <p:spPr>
            <a:xfrm>
              <a:off x="4254900" y="4649300"/>
              <a:ext cx="230275" cy="212800"/>
            </a:xfrm>
            <a:custGeom>
              <a:avLst/>
              <a:gdLst/>
              <a:ahLst/>
              <a:cxnLst/>
              <a:rect l="l" t="t" r="r" b="b"/>
              <a:pathLst>
                <a:path w="9211" h="8512" extrusionOk="0">
                  <a:moveTo>
                    <a:pt x="1" y="0"/>
                  </a:moveTo>
                  <a:cubicBezTo>
                    <a:pt x="1" y="152"/>
                    <a:pt x="61" y="426"/>
                    <a:pt x="122" y="851"/>
                  </a:cubicBezTo>
                  <a:cubicBezTo>
                    <a:pt x="335" y="2006"/>
                    <a:pt x="2402" y="5228"/>
                    <a:pt x="4682" y="6930"/>
                  </a:cubicBezTo>
                  <a:cubicBezTo>
                    <a:pt x="6138" y="8037"/>
                    <a:pt x="6999" y="8511"/>
                    <a:pt x="7629" y="8511"/>
                  </a:cubicBezTo>
                  <a:cubicBezTo>
                    <a:pt x="7985" y="8511"/>
                    <a:pt x="8267" y="8360"/>
                    <a:pt x="8542" y="8085"/>
                  </a:cubicBezTo>
                  <a:cubicBezTo>
                    <a:pt x="9211" y="7386"/>
                    <a:pt x="9028" y="5806"/>
                    <a:pt x="7265" y="3009"/>
                  </a:cubicBezTo>
                  <a:lnTo>
                    <a:pt x="7265" y="3009"/>
                  </a:lnTo>
                  <a:cubicBezTo>
                    <a:pt x="7326" y="3557"/>
                    <a:pt x="7083" y="4134"/>
                    <a:pt x="6627" y="4438"/>
                  </a:cubicBezTo>
                  <a:cubicBezTo>
                    <a:pt x="6410" y="4616"/>
                    <a:pt x="6069" y="4704"/>
                    <a:pt x="5665" y="4704"/>
                  </a:cubicBezTo>
                  <a:cubicBezTo>
                    <a:pt x="4484" y="4704"/>
                    <a:pt x="2770" y="3958"/>
                    <a:pt x="2068" y="2554"/>
                  </a:cubicBezTo>
                  <a:cubicBezTo>
                    <a:pt x="1520" y="1581"/>
                    <a:pt x="821" y="73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9"/>
            <p:cNvSpPr/>
            <p:nvPr/>
          </p:nvSpPr>
          <p:spPr>
            <a:xfrm>
              <a:off x="4822550" y="1732775"/>
              <a:ext cx="224950" cy="230325"/>
            </a:xfrm>
            <a:custGeom>
              <a:avLst/>
              <a:gdLst/>
              <a:ahLst/>
              <a:cxnLst/>
              <a:rect l="l" t="t" r="r" b="b"/>
              <a:pathLst>
                <a:path w="8998" h="9213" extrusionOk="0">
                  <a:moveTo>
                    <a:pt x="8209" y="0"/>
                  </a:moveTo>
                  <a:cubicBezTo>
                    <a:pt x="7560" y="0"/>
                    <a:pt x="6444" y="3347"/>
                    <a:pt x="6444" y="3347"/>
                  </a:cubicBezTo>
                  <a:cubicBezTo>
                    <a:pt x="6444" y="3347"/>
                    <a:pt x="4864" y="3681"/>
                    <a:pt x="2979" y="4350"/>
                  </a:cubicBezTo>
                  <a:cubicBezTo>
                    <a:pt x="1095" y="4988"/>
                    <a:pt x="0" y="7450"/>
                    <a:pt x="0" y="7450"/>
                  </a:cubicBezTo>
                  <a:lnTo>
                    <a:pt x="1247" y="9213"/>
                  </a:lnTo>
                  <a:cubicBezTo>
                    <a:pt x="1247" y="9213"/>
                    <a:pt x="6900" y="5018"/>
                    <a:pt x="7386" y="4562"/>
                  </a:cubicBezTo>
                  <a:cubicBezTo>
                    <a:pt x="7903" y="4137"/>
                    <a:pt x="8997" y="1158"/>
                    <a:pt x="8420" y="155"/>
                  </a:cubicBezTo>
                  <a:cubicBezTo>
                    <a:pt x="8358" y="48"/>
                    <a:pt x="8287" y="0"/>
                    <a:pt x="82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9"/>
            <p:cNvSpPr/>
            <p:nvPr/>
          </p:nvSpPr>
          <p:spPr>
            <a:xfrm>
              <a:off x="4822550" y="1711550"/>
              <a:ext cx="224950" cy="251550"/>
            </a:xfrm>
            <a:custGeom>
              <a:avLst/>
              <a:gdLst/>
              <a:ahLst/>
              <a:cxnLst/>
              <a:rect l="l" t="t" r="r" b="b"/>
              <a:pathLst>
                <a:path w="8998" h="10062" fill="none" extrusionOk="0">
                  <a:moveTo>
                    <a:pt x="0" y="8299"/>
                  </a:moveTo>
                  <a:cubicBezTo>
                    <a:pt x="0" y="8299"/>
                    <a:pt x="1095" y="5837"/>
                    <a:pt x="2979" y="5199"/>
                  </a:cubicBezTo>
                  <a:cubicBezTo>
                    <a:pt x="4864" y="4530"/>
                    <a:pt x="6444" y="4196"/>
                    <a:pt x="6444" y="4196"/>
                  </a:cubicBezTo>
                  <a:cubicBezTo>
                    <a:pt x="6444" y="4196"/>
                    <a:pt x="7842" y="1"/>
                    <a:pt x="8420" y="1004"/>
                  </a:cubicBezTo>
                  <a:cubicBezTo>
                    <a:pt x="8997" y="2007"/>
                    <a:pt x="7903" y="4986"/>
                    <a:pt x="7386" y="5411"/>
                  </a:cubicBezTo>
                  <a:cubicBezTo>
                    <a:pt x="6900" y="5867"/>
                    <a:pt x="1247" y="10062"/>
                    <a:pt x="1247" y="10062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9"/>
            <p:cNvSpPr/>
            <p:nvPr/>
          </p:nvSpPr>
          <p:spPr>
            <a:xfrm>
              <a:off x="3108975" y="1816425"/>
              <a:ext cx="111750" cy="187725"/>
            </a:xfrm>
            <a:custGeom>
              <a:avLst/>
              <a:gdLst/>
              <a:ahLst/>
              <a:cxnLst/>
              <a:rect l="l" t="t" r="r" b="b"/>
              <a:pathLst>
                <a:path w="4470" h="7509" fill="none" extrusionOk="0">
                  <a:moveTo>
                    <a:pt x="4469" y="5867"/>
                  </a:moveTo>
                  <a:cubicBezTo>
                    <a:pt x="4469" y="5867"/>
                    <a:pt x="3892" y="4043"/>
                    <a:pt x="3679" y="3618"/>
                  </a:cubicBezTo>
                  <a:cubicBezTo>
                    <a:pt x="3466" y="3192"/>
                    <a:pt x="2159" y="2675"/>
                    <a:pt x="1734" y="1642"/>
                  </a:cubicBezTo>
                  <a:cubicBezTo>
                    <a:pt x="1278" y="639"/>
                    <a:pt x="1126" y="1"/>
                    <a:pt x="639" y="639"/>
                  </a:cubicBezTo>
                  <a:cubicBezTo>
                    <a:pt x="92" y="1277"/>
                    <a:pt x="1" y="2159"/>
                    <a:pt x="335" y="2888"/>
                  </a:cubicBezTo>
                  <a:cubicBezTo>
                    <a:pt x="578" y="3405"/>
                    <a:pt x="1034" y="3830"/>
                    <a:pt x="1582" y="4013"/>
                  </a:cubicBezTo>
                  <a:cubicBezTo>
                    <a:pt x="1582" y="4013"/>
                    <a:pt x="548" y="6475"/>
                    <a:pt x="2737" y="7508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9"/>
            <p:cNvSpPr/>
            <p:nvPr/>
          </p:nvSpPr>
          <p:spPr>
            <a:xfrm>
              <a:off x="3025400" y="1905325"/>
              <a:ext cx="113250" cy="139100"/>
            </a:xfrm>
            <a:custGeom>
              <a:avLst/>
              <a:gdLst/>
              <a:ahLst/>
              <a:cxnLst/>
              <a:rect l="l" t="t" r="r" b="b"/>
              <a:pathLst>
                <a:path w="4530" h="5564" fill="none" extrusionOk="0">
                  <a:moveTo>
                    <a:pt x="2432" y="1"/>
                  </a:moveTo>
                  <a:cubicBezTo>
                    <a:pt x="2432" y="1"/>
                    <a:pt x="4529" y="1065"/>
                    <a:pt x="4469" y="2007"/>
                  </a:cubicBezTo>
                  <a:cubicBezTo>
                    <a:pt x="4377" y="2949"/>
                    <a:pt x="3435" y="5138"/>
                    <a:pt x="3314" y="5350"/>
                  </a:cubicBezTo>
                  <a:cubicBezTo>
                    <a:pt x="3162" y="5563"/>
                    <a:pt x="852" y="5047"/>
                    <a:pt x="487" y="4834"/>
                  </a:cubicBezTo>
                  <a:cubicBezTo>
                    <a:pt x="122" y="4621"/>
                    <a:pt x="0" y="3132"/>
                    <a:pt x="639" y="1733"/>
                  </a:cubicBezTo>
                  <a:cubicBezTo>
                    <a:pt x="882" y="1217"/>
                    <a:pt x="1155" y="730"/>
                    <a:pt x="1490" y="274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9"/>
            <p:cNvSpPr/>
            <p:nvPr/>
          </p:nvSpPr>
          <p:spPr>
            <a:xfrm>
              <a:off x="3048950" y="1931925"/>
              <a:ext cx="82100" cy="42575"/>
            </a:xfrm>
            <a:custGeom>
              <a:avLst/>
              <a:gdLst/>
              <a:ahLst/>
              <a:cxnLst/>
              <a:rect l="l" t="t" r="r" b="b"/>
              <a:pathLst>
                <a:path w="3284" h="1703" fill="none" extrusionOk="0">
                  <a:moveTo>
                    <a:pt x="1" y="1"/>
                  </a:moveTo>
                  <a:cubicBezTo>
                    <a:pt x="913" y="852"/>
                    <a:pt x="2037" y="1429"/>
                    <a:pt x="3283" y="1703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9"/>
            <p:cNvSpPr/>
            <p:nvPr/>
          </p:nvSpPr>
          <p:spPr>
            <a:xfrm>
              <a:off x="3032250" y="1979050"/>
              <a:ext cx="87400" cy="31925"/>
            </a:xfrm>
            <a:custGeom>
              <a:avLst/>
              <a:gdLst/>
              <a:ahLst/>
              <a:cxnLst/>
              <a:rect l="l" t="t" r="r" b="b"/>
              <a:pathLst>
                <a:path w="3496" h="1277" fill="none" extrusionOk="0">
                  <a:moveTo>
                    <a:pt x="0" y="0"/>
                  </a:moveTo>
                  <a:cubicBezTo>
                    <a:pt x="973" y="851"/>
                    <a:pt x="2219" y="1277"/>
                    <a:pt x="3496" y="1246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9"/>
            <p:cNvSpPr/>
            <p:nvPr/>
          </p:nvSpPr>
          <p:spPr>
            <a:xfrm>
              <a:off x="3403825" y="1734350"/>
              <a:ext cx="1354925" cy="794650"/>
            </a:xfrm>
            <a:custGeom>
              <a:avLst/>
              <a:gdLst/>
              <a:ahLst/>
              <a:cxnLst/>
              <a:rect l="l" t="t" r="r" b="b"/>
              <a:pathLst>
                <a:path w="54197" h="31786" extrusionOk="0">
                  <a:moveTo>
                    <a:pt x="21551" y="1"/>
                  </a:moveTo>
                  <a:cubicBezTo>
                    <a:pt x="21186" y="153"/>
                    <a:pt x="13435" y="730"/>
                    <a:pt x="12007" y="2554"/>
                  </a:cubicBezTo>
                  <a:cubicBezTo>
                    <a:pt x="10548" y="4347"/>
                    <a:pt x="9302" y="11673"/>
                    <a:pt x="9302" y="12189"/>
                  </a:cubicBezTo>
                  <a:cubicBezTo>
                    <a:pt x="9302" y="12676"/>
                    <a:pt x="7052" y="19484"/>
                    <a:pt x="7052" y="19484"/>
                  </a:cubicBezTo>
                  <a:cubicBezTo>
                    <a:pt x="5381" y="18968"/>
                    <a:pt x="3800" y="18177"/>
                    <a:pt x="2371" y="17174"/>
                  </a:cubicBezTo>
                  <a:lnTo>
                    <a:pt x="1" y="23041"/>
                  </a:lnTo>
                  <a:cubicBezTo>
                    <a:pt x="183" y="23253"/>
                    <a:pt x="335" y="23405"/>
                    <a:pt x="487" y="23557"/>
                  </a:cubicBezTo>
                  <a:cubicBezTo>
                    <a:pt x="2128" y="25138"/>
                    <a:pt x="7052" y="27478"/>
                    <a:pt x="7873" y="27752"/>
                  </a:cubicBezTo>
                  <a:cubicBezTo>
                    <a:pt x="8339" y="27913"/>
                    <a:pt x="8933" y="28107"/>
                    <a:pt x="9535" y="28107"/>
                  </a:cubicBezTo>
                  <a:cubicBezTo>
                    <a:pt x="9953" y="28107"/>
                    <a:pt x="10374" y="28014"/>
                    <a:pt x="10761" y="27752"/>
                  </a:cubicBezTo>
                  <a:cubicBezTo>
                    <a:pt x="11703" y="27114"/>
                    <a:pt x="15198" y="17843"/>
                    <a:pt x="15198" y="17843"/>
                  </a:cubicBezTo>
                  <a:cubicBezTo>
                    <a:pt x="15198" y="17843"/>
                    <a:pt x="17356" y="23223"/>
                    <a:pt x="17782" y="25472"/>
                  </a:cubicBezTo>
                  <a:cubicBezTo>
                    <a:pt x="18056" y="26688"/>
                    <a:pt x="18025" y="27904"/>
                    <a:pt x="17721" y="29120"/>
                  </a:cubicBezTo>
                  <a:cubicBezTo>
                    <a:pt x="17721" y="29150"/>
                    <a:pt x="17660" y="29424"/>
                    <a:pt x="17539" y="29849"/>
                  </a:cubicBezTo>
                  <a:cubicBezTo>
                    <a:pt x="20433" y="31117"/>
                    <a:pt x="23553" y="31785"/>
                    <a:pt x="26716" y="31785"/>
                  </a:cubicBezTo>
                  <a:cubicBezTo>
                    <a:pt x="27041" y="31785"/>
                    <a:pt x="27366" y="31778"/>
                    <a:pt x="27691" y="31764"/>
                  </a:cubicBezTo>
                  <a:cubicBezTo>
                    <a:pt x="31673" y="31551"/>
                    <a:pt x="35594" y="30913"/>
                    <a:pt x="39424" y="29910"/>
                  </a:cubicBezTo>
                  <a:cubicBezTo>
                    <a:pt x="39272" y="29515"/>
                    <a:pt x="39181" y="29211"/>
                    <a:pt x="39089" y="29029"/>
                  </a:cubicBezTo>
                  <a:cubicBezTo>
                    <a:pt x="38542" y="27600"/>
                    <a:pt x="39880" y="20001"/>
                    <a:pt x="39880" y="20001"/>
                  </a:cubicBezTo>
                  <a:cubicBezTo>
                    <a:pt x="39880" y="20001"/>
                    <a:pt x="42342" y="24652"/>
                    <a:pt x="43497" y="26688"/>
                  </a:cubicBezTo>
                  <a:cubicBezTo>
                    <a:pt x="44545" y="28509"/>
                    <a:pt x="46270" y="29704"/>
                    <a:pt x="47648" y="29704"/>
                  </a:cubicBezTo>
                  <a:cubicBezTo>
                    <a:pt x="47788" y="29704"/>
                    <a:pt x="47925" y="29692"/>
                    <a:pt x="48056" y="29667"/>
                  </a:cubicBezTo>
                  <a:cubicBezTo>
                    <a:pt x="49394" y="29393"/>
                    <a:pt x="53102" y="22220"/>
                    <a:pt x="54196" y="19150"/>
                  </a:cubicBezTo>
                  <a:cubicBezTo>
                    <a:pt x="49971" y="18573"/>
                    <a:pt x="49697" y="17022"/>
                    <a:pt x="49485" y="15715"/>
                  </a:cubicBezTo>
                  <a:lnTo>
                    <a:pt x="47691" y="17904"/>
                  </a:lnTo>
                  <a:cubicBezTo>
                    <a:pt x="47691" y="17904"/>
                    <a:pt x="45533" y="10974"/>
                    <a:pt x="44530" y="7569"/>
                  </a:cubicBezTo>
                  <a:cubicBezTo>
                    <a:pt x="43497" y="4165"/>
                    <a:pt x="41916" y="2068"/>
                    <a:pt x="38877" y="1186"/>
                  </a:cubicBezTo>
                  <a:cubicBezTo>
                    <a:pt x="36931" y="639"/>
                    <a:pt x="34925" y="305"/>
                    <a:pt x="32919" y="183"/>
                  </a:cubicBezTo>
                  <a:lnTo>
                    <a:pt x="21551" y="1"/>
                  </a:lnTo>
                  <a:close/>
                </a:path>
              </a:pathLst>
            </a:custGeom>
            <a:solidFill>
              <a:schemeClr val="dk2"/>
            </a:solidFill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9"/>
            <p:cNvSpPr/>
            <p:nvPr/>
          </p:nvSpPr>
          <p:spPr>
            <a:xfrm>
              <a:off x="4518600" y="2240450"/>
              <a:ext cx="26600" cy="31175"/>
            </a:xfrm>
            <a:custGeom>
              <a:avLst/>
              <a:gdLst/>
              <a:ahLst/>
              <a:cxnLst/>
              <a:rect l="l" t="t" r="r" b="b"/>
              <a:pathLst>
                <a:path w="1064" h="1247" fill="none" extrusionOk="0">
                  <a:moveTo>
                    <a:pt x="1064" y="0"/>
                  </a:moveTo>
                  <a:lnTo>
                    <a:pt x="0" y="1247"/>
                  </a:ln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9"/>
            <p:cNvSpPr/>
            <p:nvPr/>
          </p:nvSpPr>
          <p:spPr>
            <a:xfrm>
              <a:off x="4561150" y="2181925"/>
              <a:ext cx="34975" cy="40300"/>
            </a:xfrm>
            <a:custGeom>
              <a:avLst/>
              <a:gdLst/>
              <a:ahLst/>
              <a:cxnLst/>
              <a:rect l="l" t="t" r="r" b="b"/>
              <a:pathLst>
                <a:path w="1399" h="1612" fill="none" extrusionOk="0">
                  <a:moveTo>
                    <a:pt x="1398" y="1"/>
                  </a:moveTo>
                  <a:lnTo>
                    <a:pt x="0" y="1612"/>
                  </a:ln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9"/>
            <p:cNvSpPr/>
            <p:nvPr/>
          </p:nvSpPr>
          <p:spPr>
            <a:xfrm>
              <a:off x="3731350" y="1028225"/>
              <a:ext cx="705200" cy="675325"/>
            </a:xfrm>
            <a:custGeom>
              <a:avLst/>
              <a:gdLst/>
              <a:ahLst/>
              <a:cxnLst/>
              <a:rect l="l" t="t" r="r" b="b"/>
              <a:pathLst>
                <a:path w="28208" h="27013" extrusionOk="0">
                  <a:moveTo>
                    <a:pt x="15127" y="0"/>
                  </a:moveTo>
                  <a:cubicBezTo>
                    <a:pt x="15008" y="0"/>
                    <a:pt x="14890" y="3"/>
                    <a:pt x="14772" y="8"/>
                  </a:cubicBezTo>
                  <a:cubicBezTo>
                    <a:pt x="10821" y="160"/>
                    <a:pt x="7417" y="1771"/>
                    <a:pt x="6626" y="3504"/>
                  </a:cubicBezTo>
                  <a:cubicBezTo>
                    <a:pt x="6049" y="4477"/>
                    <a:pt x="5532" y="5480"/>
                    <a:pt x="5167" y="6543"/>
                  </a:cubicBezTo>
                  <a:cubicBezTo>
                    <a:pt x="4803" y="7790"/>
                    <a:pt x="5076" y="15024"/>
                    <a:pt x="2523" y="16939"/>
                  </a:cubicBezTo>
                  <a:cubicBezTo>
                    <a:pt x="0" y="18854"/>
                    <a:pt x="882" y="21741"/>
                    <a:pt x="4012" y="23595"/>
                  </a:cubicBezTo>
                  <a:cubicBezTo>
                    <a:pt x="6616" y="25097"/>
                    <a:pt x="10684" y="27012"/>
                    <a:pt x="15350" y="27012"/>
                  </a:cubicBezTo>
                  <a:cubicBezTo>
                    <a:pt x="16349" y="27012"/>
                    <a:pt x="17375" y="26924"/>
                    <a:pt x="18420" y="26726"/>
                  </a:cubicBezTo>
                  <a:cubicBezTo>
                    <a:pt x="24377" y="25601"/>
                    <a:pt x="27508" y="22805"/>
                    <a:pt x="27873" y="20434"/>
                  </a:cubicBezTo>
                  <a:cubicBezTo>
                    <a:pt x="28207" y="18094"/>
                    <a:pt x="26718" y="17638"/>
                    <a:pt x="26019" y="15358"/>
                  </a:cubicBezTo>
                  <a:cubicBezTo>
                    <a:pt x="25320" y="13109"/>
                    <a:pt x="26110" y="10738"/>
                    <a:pt x="24712" y="6726"/>
                  </a:cubicBezTo>
                  <a:cubicBezTo>
                    <a:pt x="23355" y="2834"/>
                    <a:pt x="18968" y="0"/>
                    <a:pt x="15127" y="0"/>
                  </a:cubicBezTo>
                  <a:close/>
                </a:path>
              </a:pathLst>
            </a:custGeom>
            <a:solidFill>
              <a:schemeClr val="dk1"/>
            </a:solidFill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9"/>
            <p:cNvSpPr/>
            <p:nvPr/>
          </p:nvSpPr>
          <p:spPr>
            <a:xfrm>
              <a:off x="3911075" y="1683850"/>
              <a:ext cx="364375" cy="305075"/>
            </a:xfrm>
            <a:custGeom>
              <a:avLst/>
              <a:gdLst/>
              <a:ahLst/>
              <a:cxnLst/>
              <a:rect l="l" t="t" r="r" b="b"/>
              <a:pathLst>
                <a:path w="14575" h="12203" extrusionOk="0">
                  <a:moveTo>
                    <a:pt x="6148" y="0"/>
                  </a:moveTo>
                  <a:cubicBezTo>
                    <a:pt x="5024" y="0"/>
                    <a:pt x="4149" y="15"/>
                    <a:pt x="4149" y="15"/>
                  </a:cubicBezTo>
                  <a:cubicBezTo>
                    <a:pt x="4149" y="15"/>
                    <a:pt x="1778" y="866"/>
                    <a:pt x="1383" y="1413"/>
                  </a:cubicBezTo>
                  <a:cubicBezTo>
                    <a:pt x="927" y="2173"/>
                    <a:pt x="562" y="2963"/>
                    <a:pt x="228" y="3784"/>
                  </a:cubicBezTo>
                  <a:cubicBezTo>
                    <a:pt x="228" y="3784"/>
                    <a:pt x="0" y="12202"/>
                    <a:pt x="1196" y="12202"/>
                  </a:cubicBezTo>
                  <a:cubicBezTo>
                    <a:pt x="1236" y="12202"/>
                    <a:pt x="1278" y="12193"/>
                    <a:pt x="1322" y="12173"/>
                  </a:cubicBezTo>
                  <a:cubicBezTo>
                    <a:pt x="2677" y="11571"/>
                    <a:pt x="6510" y="8312"/>
                    <a:pt x="6993" y="8312"/>
                  </a:cubicBezTo>
                  <a:cubicBezTo>
                    <a:pt x="6998" y="8312"/>
                    <a:pt x="7002" y="8312"/>
                    <a:pt x="7006" y="8313"/>
                  </a:cubicBezTo>
                  <a:cubicBezTo>
                    <a:pt x="7401" y="8374"/>
                    <a:pt x="12416" y="11839"/>
                    <a:pt x="12933" y="11960"/>
                  </a:cubicBezTo>
                  <a:cubicBezTo>
                    <a:pt x="13155" y="12009"/>
                    <a:pt x="13312" y="12084"/>
                    <a:pt x="13442" y="12084"/>
                  </a:cubicBezTo>
                  <a:cubicBezTo>
                    <a:pt x="13633" y="12084"/>
                    <a:pt x="13768" y="11924"/>
                    <a:pt x="13966" y="11291"/>
                  </a:cubicBezTo>
                  <a:cubicBezTo>
                    <a:pt x="14301" y="10197"/>
                    <a:pt x="14574" y="5608"/>
                    <a:pt x="14301" y="3662"/>
                  </a:cubicBezTo>
                  <a:cubicBezTo>
                    <a:pt x="14027" y="1686"/>
                    <a:pt x="11930" y="471"/>
                    <a:pt x="10775" y="197"/>
                  </a:cubicBezTo>
                  <a:cubicBezTo>
                    <a:pt x="10082" y="33"/>
                    <a:pt x="7835" y="0"/>
                    <a:pt x="6148" y="0"/>
                  </a:cubicBezTo>
                  <a:close/>
                </a:path>
              </a:pathLst>
            </a:custGeom>
            <a:solidFill>
              <a:schemeClr val="dk2"/>
            </a:solidFill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9"/>
            <p:cNvSpPr/>
            <p:nvPr/>
          </p:nvSpPr>
          <p:spPr>
            <a:xfrm>
              <a:off x="3974350" y="1622650"/>
              <a:ext cx="231175" cy="335175"/>
            </a:xfrm>
            <a:custGeom>
              <a:avLst/>
              <a:gdLst/>
              <a:ahLst/>
              <a:cxnLst/>
              <a:rect l="l" t="t" r="r" b="b"/>
              <a:pathLst>
                <a:path w="9247" h="13407" extrusionOk="0">
                  <a:moveTo>
                    <a:pt x="8852" y="1"/>
                  </a:moveTo>
                  <a:lnTo>
                    <a:pt x="1223" y="153"/>
                  </a:lnTo>
                  <a:cubicBezTo>
                    <a:pt x="1223" y="153"/>
                    <a:pt x="949" y="3071"/>
                    <a:pt x="463" y="4530"/>
                  </a:cubicBezTo>
                  <a:cubicBezTo>
                    <a:pt x="0" y="5946"/>
                    <a:pt x="3906" y="13406"/>
                    <a:pt x="5050" y="13406"/>
                  </a:cubicBezTo>
                  <a:cubicBezTo>
                    <a:pt x="5109" y="13406"/>
                    <a:pt x="5161" y="13386"/>
                    <a:pt x="5204" y="13344"/>
                  </a:cubicBezTo>
                  <a:cubicBezTo>
                    <a:pt x="6086" y="12463"/>
                    <a:pt x="9247" y="5897"/>
                    <a:pt x="9247" y="4894"/>
                  </a:cubicBezTo>
                  <a:cubicBezTo>
                    <a:pt x="9247" y="3861"/>
                    <a:pt x="8852" y="1"/>
                    <a:pt x="8852" y="1"/>
                  </a:cubicBezTo>
                  <a:close/>
                </a:path>
              </a:pathLst>
            </a:custGeom>
            <a:solidFill>
              <a:schemeClr val="lt1"/>
            </a:solidFill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9"/>
            <p:cNvSpPr/>
            <p:nvPr/>
          </p:nvSpPr>
          <p:spPr>
            <a:xfrm>
              <a:off x="3865350" y="1222200"/>
              <a:ext cx="451900" cy="467350"/>
            </a:xfrm>
            <a:custGeom>
              <a:avLst/>
              <a:gdLst/>
              <a:ahLst/>
              <a:cxnLst/>
              <a:rect l="l" t="t" r="r" b="b"/>
              <a:pathLst>
                <a:path w="18076" h="18694" extrusionOk="0">
                  <a:moveTo>
                    <a:pt x="5856" y="0"/>
                  </a:moveTo>
                  <a:cubicBezTo>
                    <a:pt x="5856" y="0"/>
                    <a:pt x="2087" y="5198"/>
                    <a:pt x="2087" y="5441"/>
                  </a:cubicBezTo>
                  <a:cubicBezTo>
                    <a:pt x="2087" y="5715"/>
                    <a:pt x="2057" y="7204"/>
                    <a:pt x="2057" y="7204"/>
                  </a:cubicBezTo>
                  <a:cubicBezTo>
                    <a:pt x="2057" y="7204"/>
                    <a:pt x="1910" y="7171"/>
                    <a:pt x="1705" y="7171"/>
                  </a:cubicBezTo>
                  <a:cubicBezTo>
                    <a:pt x="1103" y="7171"/>
                    <a:pt x="1" y="7458"/>
                    <a:pt x="658" y="9727"/>
                  </a:cubicBezTo>
                  <a:cubicBezTo>
                    <a:pt x="1338" y="12094"/>
                    <a:pt x="2578" y="12365"/>
                    <a:pt x="3110" y="12365"/>
                  </a:cubicBezTo>
                  <a:cubicBezTo>
                    <a:pt x="3268" y="12365"/>
                    <a:pt x="3364" y="12341"/>
                    <a:pt x="3364" y="12341"/>
                  </a:cubicBezTo>
                  <a:cubicBezTo>
                    <a:pt x="3364" y="12341"/>
                    <a:pt x="4671" y="16110"/>
                    <a:pt x="6434" y="17508"/>
                  </a:cubicBezTo>
                  <a:cubicBezTo>
                    <a:pt x="7307" y="18213"/>
                    <a:pt x="8389" y="18694"/>
                    <a:pt x="9535" y="18694"/>
                  </a:cubicBezTo>
                  <a:cubicBezTo>
                    <a:pt x="10663" y="18694"/>
                    <a:pt x="11853" y="18228"/>
                    <a:pt x="12969" y="17052"/>
                  </a:cubicBezTo>
                  <a:cubicBezTo>
                    <a:pt x="14276" y="15745"/>
                    <a:pt x="15188" y="14073"/>
                    <a:pt x="15583" y="12250"/>
                  </a:cubicBezTo>
                  <a:cubicBezTo>
                    <a:pt x="15583" y="12250"/>
                    <a:pt x="17923" y="11642"/>
                    <a:pt x="18045" y="9392"/>
                  </a:cubicBezTo>
                  <a:cubicBezTo>
                    <a:pt x="18075" y="8450"/>
                    <a:pt x="18014" y="7781"/>
                    <a:pt x="16707" y="7265"/>
                  </a:cubicBezTo>
                  <a:lnTo>
                    <a:pt x="16890" y="4560"/>
                  </a:lnTo>
                  <a:cubicBezTo>
                    <a:pt x="16890" y="4560"/>
                    <a:pt x="6464" y="3648"/>
                    <a:pt x="5856" y="0"/>
                  </a:cubicBezTo>
                  <a:close/>
                </a:path>
              </a:pathLst>
            </a:custGeom>
            <a:solidFill>
              <a:schemeClr val="lt1"/>
            </a:solidFill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9"/>
            <p:cNvSpPr/>
            <p:nvPr/>
          </p:nvSpPr>
          <p:spPr>
            <a:xfrm>
              <a:off x="4022375" y="1416725"/>
              <a:ext cx="28150" cy="43350"/>
            </a:xfrm>
            <a:custGeom>
              <a:avLst/>
              <a:gdLst/>
              <a:ahLst/>
              <a:cxnLst/>
              <a:rect l="l" t="t" r="r" b="b"/>
              <a:pathLst>
                <a:path w="1126" h="1734" extrusionOk="0">
                  <a:moveTo>
                    <a:pt x="578" y="0"/>
                  </a:moveTo>
                  <a:cubicBezTo>
                    <a:pt x="244" y="0"/>
                    <a:pt x="1" y="396"/>
                    <a:pt x="1" y="882"/>
                  </a:cubicBezTo>
                  <a:cubicBezTo>
                    <a:pt x="1" y="1338"/>
                    <a:pt x="244" y="1733"/>
                    <a:pt x="578" y="1733"/>
                  </a:cubicBezTo>
                  <a:cubicBezTo>
                    <a:pt x="882" y="1733"/>
                    <a:pt x="1125" y="1338"/>
                    <a:pt x="1125" y="882"/>
                  </a:cubicBezTo>
                  <a:cubicBezTo>
                    <a:pt x="1125" y="396"/>
                    <a:pt x="882" y="0"/>
                    <a:pt x="5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9"/>
            <p:cNvSpPr/>
            <p:nvPr/>
          </p:nvSpPr>
          <p:spPr>
            <a:xfrm>
              <a:off x="4173600" y="1416725"/>
              <a:ext cx="28125" cy="43350"/>
            </a:xfrm>
            <a:custGeom>
              <a:avLst/>
              <a:gdLst/>
              <a:ahLst/>
              <a:cxnLst/>
              <a:rect l="l" t="t" r="r" b="b"/>
              <a:pathLst>
                <a:path w="1125" h="1734" extrusionOk="0">
                  <a:moveTo>
                    <a:pt x="578" y="0"/>
                  </a:moveTo>
                  <a:cubicBezTo>
                    <a:pt x="244" y="0"/>
                    <a:pt x="0" y="396"/>
                    <a:pt x="0" y="882"/>
                  </a:cubicBezTo>
                  <a:cubicBezTo>
                    <a:pt x="0" y="1338"/>
                    <a:pt x="244" y="1733"/>
                    <a:pt x="578" y="1733"/>
                  </a:cubicBezTo>
                  <a:cubicBezTo>
                    <a:pt x="882" y="1733"/>
                    <a:pt x="1125" y="1338"/>
                    <a:pt x="1125" y="882"/>
                  </a:cubicBezTo>
                  <a:cubicBezTo>
                    <a:pt x="1125" y="396"/>
                    <a:pt x="882" y="0"/>
                    <a:pt x="5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9"/>
            <p:cNvSpPr/>
            <p:nvPr/>
          </p:nvSpPr>
          <p:spPr>
            <a:xfrm>
              <a:off x="4067200" y="1514000"/>
              <a:ext cx="73750" cy="23575"/>
            </a:xfrm>
            <a:custGeom>
              <a:avLst/>
              <a:gdLst/>
              <a:ahLst/>
              <a:cxnLst/>
              <a:rect l="l" t="t" r="r" b="b"/>
              <a:pathLst>
                <a:path w="2950" h="943" fill="none" extrusionOk="0">
                  <a:moveTo>
                    <a:pt x="1" y="304"/>
                  </a:moveTo>
                  <a:cubicBezTo>
                    <a:pt x="396" y="730"/>
                    <a:pt x="943" y="942"/>
                    <a:pt x="1521" y="912"/>
                  </a:cubicBezTo>
                  <a:cubicBezTo>
                    <a:pt x="2098" y="821"/>
                    <a:pt x="2645" y="486"/>
                    <a:pt x="2949" y="0"/>
                  </a:cubicBezTo>
                </a:path>
              </a:pathLst>
            </a:custGeom>
            <a:solidFill>
              <a:schemeClr val="lt1"/>
            </a:solidFill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9"/>
            <p:cNvSpPr/>
            <p:nvPr/>
          </p:nvSpPr>
          <p:spPr>
            <a:xfrm>
              <a:off x="3972225" y="1365050"/>
              <a:ext cx="72975" cy="28900"/>
            </a:xfrm>
            <a:custGeom>
              <a:avLst/>
              <a:gdLst/>
              <a:ahLst/>
              <a:cxnLst/>
              <a:rect l="l" t="t" r="r" b="b"/>
              <a:pathLst>
                <a:path w="2919" h="1156" fill="none" extrusionOk="0">
                  <a:moveTo>
                    <a:pt x="0" y="1156"/>
                  </a:moveTo>
                  <a:cubicBezTo>
                    <a:pt x="0" y="1156"/>
                    <a:pt x="912" y="1"/>
                    <a:pt x="2918" y="669"/>
                  </a:cubicBezTo>
                </a:path>
              </a:pathLst>
            </a:custGeom>
            <a:solidFill>
              <a:schemeClr val="lt1"/>
            </a:solidFill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9"/>
            <p:cNvSpPr/>
            <p:nvPr/>
          </p:nvSpPr>
          <p:spPr>
            <a:xfrm>
              <a:off x="4151550" y="1354425"/>
              <a:ext cx="70700" cy="52450"/>
            </a:xfrm>
            <a:custGeom>
              <a:avLst/>
              <a:gdLst/>
              <a:ahLst/>
              <a:cxnLst/>
              <a:rect l="l" t="t" r="r" b="b"/>
              <a:pathLst>
                <a:path w="2828" h="2098" fill="none" extrusionOk="0">
                  <a:moveTo>
                    <a:pt x="1" y="456"/>
                  </a:moveTo>
                  <a:cubicBezTo>
                    <a:pt x="1" y="456"/>
                    <a:pt x="2129" y="0"/>
                    <a:pt x="2828" y="2097"/>
                  </a:cubicBezTo>
                </a:path>
              </a:pathLst>
            </a:custGeom>
            <a:solidFill>
              <a:schemeClr val="lt1"/>
            </a:solidFill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9"/>
            <p:cNvSpPr/>
            <p:nvPr/>
          </p:nvSpPr>
          <p:spPr>
            <a:xfrm>
              <a:off x="4059600" y="1559575"/>
              <a:ext cx="91975" cy="56275"/>
            </a:xfrm>
            <a:custGeom>
              <a:avLst/>
              <a:gdLst/>
              <a:ahLst/>
              <a:cxnLst/>
              <a:rect l="l" t="t" r="r" b="b"/>
              <a:pathLst>
                <a:path w="3679" h="2251" extrusionOk="0">
                  <a:moveTo>
                    <a:pt x="3679" y="1"/>
                  </a:moveTo>
                  <a:cubicBezTo>
                    <a:pt x="3679" y="1"/>
                    <a:pt x="2641" y="772"/>
                    <a:pt x="1686" y="772"/>
                  </a:cubicBezTo>
                  <a:cubicBezTo>
                    <a:pt x="1621" y="772"/>
                    <a:pt x="1555" y="769"/>
                    <a:pt x="1490" y="761"/>
                  </a:cubicBezTo>
                  <a:cubicBezTo>
                    <a:pt x="943" y="700"/>
                    <a:pt x="396" y="457"/>
                    <a:pt x="1" y="92"/>
                  </a:cubicBezTo>
                  <a:lnTo>
                    <a:pt x="1" y="92"/>
                  </a:lnTo>
                  <a:cubicBezTo>
                    <a:pt x="1" y="1095"/>
                    <a:pt x="763" y="2251"/>
                    <a:pt x="1679" y="2251"/>
                  </a:cubicBezTo>
                  <a:cubicBezTo>
                    <a:pt x="1845" y="2251"/>
                    <a:pt x="2017" y="2213"/>
                    <a:pt x="2189" y="2129"/>
                  </a:cubicBezTo>
                  <a:cubicBezTo>
                    <a:pt x="3284" y="1551"/>
                    <a:pt x="3679" y="1"/>
                    <a:pt x="3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9"/>
            <p:cNvSpPr/>
            <p:nvPr/>
          </p:nvSpPr>
          <p:spPr>
            <a:xfrm>
              <a:off x="4400800" y="2019325"/>
              <a:ext cx="18275" cy="215075"/>
            </a:xfrm>
            <a:custGeom>
              <a:avLst/>
              <a:gdLst/>
              <a:ahLst/>
              <a:cxnLst/>
              <a:rect l="l" t="t" r="r" b="b"/>
              <a:pathLst>
                <a:path w="731" h="8603" fill="none" extrusionOk="0">
                  <a:moveTo>
                    <a:pt x="1" y="8602"/>
                  </a:moveTo>
                  <a:lnTo>
                    <a:pt x="730" y="0"/>
                  </a:ln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9"/>
            <p:cNvSpPr/>
            <p:nvPr/>
          </p:nvSpPr>
          <p:spPr>
            <a:xfrm>
              <a:off x="3752625" y="2009450"/>
              <a:ext cx="30400" cy="171000"/>
            </a:xfrm>
            <a:custGeom>
              <a:avLst/>
              <a:gdLst/>
              <a:ahLst/>
              <a:cxnLst/>
              <a:rect l="l" t="t" r="r" b="b"/>
              <a:pathLst>
                <a:path w="1216" h="6840" fill="none" extrusionOk="0">
                  <a:moveTo>
                    <a:pt x="1216" y="6839"/>
                  </a:moveTo>
                  <a:lnTo>
                    <a:pt x="0" y="0"/>
                  </a:ln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9"/>
            <p:cNvSpPr/>
            <p:nvPr/>
          </p:nvSpPr>
          <p:spPr>
            <a:xfrm>
              <a:off x="4085450" y="2558500"/>
              <a:ext cx="60825" cy="52025"/>
            </a:xfrm>
            <a:custGeom>
              <a:avLst/>
              <a:gdLst/>
              <a:ahLst/>
              <a:cxnLst/>
              <a:rect l="l" t="t" r="r" b="b"/>
              <a:pathLst>
                <a:path w="2433" h="2081" extrusionOk="0">
                  <a:moveTo>
                    <a:pt x="1388" y="0"/>
                  </a:moveTo>
                  <a:cubicBezTo>
                    <a:pt x="1126" y="0"/>
                    <a:pt x="858" y="99"/>
                    <a:pt x="639" y="318"/>
                  </a:cubicBezTo>
                  <a:cubicBezTo>
                    <a:pt x="0" y="956"/>
                    <a:pt x="456" y="2081"/>
                    <a:pt x="1368" y="2081"/>
                  </a:cubicBezTo>
                  <a:cubicBezTo>
                    <a:pt x="1946" y="2081"/>
                    <a:pt x="2432" y="1625"/>
                    <a:pt x="2432" y="1047"/>
                  </a:cubicBezTo>
                  <a:cubicBezTo>
                    <a:pt x="2432" y="414"/>
                    <a:pt x="1924" y="0"/>
                    <a:pt x="1388" y="0"/>
                  </a:cubicBezTo>
                  <a:close/>
                </a:path>
              </a:pathLst>
            </a:custGeom>
            <a:solidFill>
              <a:srgbClr val="FFFFFF"/>
            </a:solidFill>
            <a:ln w="9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p4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6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Renewable Energy Infographics</a:t>
            </a:r>
            <a:endParaRPr/>
          </a:p>
        </p:txBody>
      </p:sp>
      <p:pic>
        <p:nvPicPr>
          <p:cNvPr id="1693" name="Google Shape;1693;p40" title="Points scored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l="19304" r="18821"/>
          <a:stretch/>
        </p:blipFill>
        <p:spPr>
          <a:xfrm>
            <a:off x="3437050" y="1605487"/>
            <a:ext cx="2278899" cy="22773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4" name="Google Shape;1694;p40"/>
          <p:cNvGrpSpPr/>
          <p:nvPr/>
        </p:nvGrpSpPr>
        <p:grpSpPr>
          <a:xfrm>
            <a:off x="3226150" y="1733813"/>
            <a:ext cx="1200900" cy="2020725"/>
            <a:chOff x="3003975" y="3008350"/>
            <a:chExt cx="1200900" cy="2020725"/>
          </a:xfrm>
        </p:grpSpPr>
        <p:sp>
          <p:nvSpPr>
            <p:cNvPr id="1695" name="Google Shape;1695;p40"/>
            <p:cNvSpPr/>
            <p:nvPr/>
          </p:nvSpPr>
          <p:spPr>
            <a:xfrm>
              <a:off x="4100100" y="3344975"/>
              <a:ext cx="82250" cy="58750"/>
            </a:xfrm>
            <a:custGeom>
              <a:avLst/>
              <a:gdLst/>
              <a:ahLst/>
              <a:cxnLst/>
              <a:rect l="l" t="t" r="r" b="b"/>
              <a:pathLst>
                <a:path w="3290" h="2350" extrusionOk="0">
                  <a:moveTo>
                    <a:pt x="491" y="1"/>
                  </a:moveTo>
                  <a:cubicBezTo>
                    <a:pt x="227" y="1"/>
                    <a:pt x="0" y="247"/>
                    <a:pt x="54" y="515"/>
                  </a:cubicBezTo>
                  <a:lnTo>
                    <a:pt x="287" y="1983"/>
                  </a:lnTo>
                  <a:lnTo>
                    <a:pt x="1655" y="2350"/>
                  </a:lnTo>
                  <a:lnTo>
                    <a:pt x="2923" y="1883"/>
                  </a:lnTo>
                  <a:cubicBezTo>
                    <a:pt x="3256" y="1716"/>
                    <a:pt x="3289" y="1216"/>
                    <a:pt x="2923" y="1049"/>
                  </a:cubicBezTo>
                  <a:lnTo>
                    <a:pt x="688" y="48"/>
                  </a:lnTo>
                  <a:cubicBezTo>
                    <a:pt x="622" y="16"/>
                    <a:pt x="555" y="1"/>
                    <a:pt x="491" y="1"/>
                  </a:cubicBez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0"/>
            <p:cNvSpPr/>
            <p:nvPr/>
          </p:nvSpPr>
          <p:spPr>
            <a:xfrm>
              <a:off x="3536025" y="3357300"/>
              <a:ext cx="160150" cy="207375"/>
            </a:xfrm>
            <a:custGeom>
              <a:avLst/>
              <a:gdLst/>
              <a:ahLst/>
              <a:cxnLst/>
              <a:rect l="l" t="t" r="r" b="b"/>
              <a:pathLst>
                <a:path w="6406" h="8295" extrusionOk="0">
                  <a:moveTo>
                    <a:pt x="5274" y="0"/>
                  </a:moveTo>
                  <a:cubicBezTo>
                    <a:pt x="4865" y="0"/>
                    <a:pt x="4282" y="403"/>
                    <a:pt x="3537" y="823"/>
                  </a:cubicBezTo>
                  <a:cubicBezTo>
                    <a:pt x="2502" y="1390"/>
                    <a:pt x="1502" y="3958"/>
                    <a:pt x="1502" y="3958"/>
                  </a:cubicBezTo>
                  <a:lnTo>
                    <a:pt x="1" y="7294"/>
                  </a:lnTo>
                  <a:lnTo>
                    <a:pt x="1702" y="8295"/>
                  </a:lnTo>
                  <a:lnTo>
                    <a:pt x="3103" y="4759"/>
                  </a:lnTo>
                  <a:cubicBezTo>
                    <a:pt x="5538" y="3792"/>
                    <a:pt x="6372" y="2191"/>
                    <a:pt x="6372" y="2191"/>
                  </a:cubicBezTo>
                  <a:cubicBezTo>
                    <a:pt x="6405" y="1990"/>
                    <a:pt x="6405" y="1757"/>
                    <a:pt x="6339" y="1557"/>
                  </a:cubicBezTo>
                  <a:cubicBezTo>
                    <a:pt x="6339" y="1290"/>
                    <a:pt x="6238" y="1056"/>
                    <a:pt x="6105" y="856"/>
                  </a:cubicBezTo>
                  <a:cubicBezTo>
                    <a:pt x="6072" y="623"/>
                    <a:pt x="5905" y="389"/>
                    <a:pt x="5705" y="256"/>
                  </a:cubicBezTo>
                  <a:cubicBezTo>
                    <a:pt x="5594" y="75"/>
                    <a:pt x="5450" y="0"/>
                    <a:pt x="5274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0"/>
            <p:cNvSpPr/>
            <p:nvPr/>
          </p:nvSpPr>
          <p:spPr>
            <a:xfrm>
              <a:off x="3650275" y="3385375"/>
              <a:ext cx="33375" cy="22525"/>
            </a:xfrm>
            <a:custGeom>
              <a:avLst/>
              <a:gdLst/>
              <a:ahLst/>
              <a:cxnLst/>
              <a:rect l="l" t="t" r="r" b="b"/>
              <a:pathLst>
                <a:path w="1335" h="901" fill="none" extrusionOk="0">
                  <a:moveTo>
                    <a:pt x="1" y="601"/>
                  </a:moveTo>
                  <a:cubicBezTo>
                    <a:pt x="1" y="601"/>
                    <a:pt x="67" y="901"/>
                    <a:pt x="301" y="834"/>
                  </a:cubicBezTo>
                  <a:cubicBezTo>
                    <a:pt x="734" y="734"/>
                    <a:pt x="1135" y="434"/>
                    <a:pt x="1335" y="0"/>
                  </a:cubicBezTo>
                </a:path>
              </a:pathLst>
            </a:custGeom>
            <a:noFill/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0"/>
            <p:cNvSpPr/>
            <p:nvPr/>
          </p:nvSpPr>
          <p:spPr>
            <a:xfrm>
              <a:off x="3657775" y="3401200"/>
              <a:ext cx="31725" cy="17550"/>
            </a:xfrm>
            <a:custGeom>
              <a:avLst/>
              <a:gdLst/>
              <a:ahLst/>
              <a:cxnLst/>
              <a:rect l="l" t="t" r="r" b="b"/>
              <a:pathLst>
                <a:path w="1269" h="702" fill="none" extrusionOk="0">
                  <a:moveTo>
                    <a:pt x="1" y="334"/>
                  </a:moveTo>
                  <a:cubicBezTo>
                    <a:pt x="1" y="334"/>
                    <a:pt x="68" y="701"/>
                    <a:pt x="334" y="668"/>
                  </a:cubicBezTo>
                  <a:cubicBezTo>
                    <a:pt x="635" y="635"/>
                    <a:pt x="968" y="334"/>
                    <a:pt x="1268" y="1"/>
                  </a:cubicBezTo>
                </a:path>
              </a:pathLst>
            </a:custGeom>
            <a:noFill/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0"/>
            <p:cNvSpPr/>
            <p:nvPr/>
          </p:nvSpPr>
          <p:spPr>
            <a:xfrm>
              <a:off x="3661125" y="3420400"/>
              <a:ext cx="24200" cy="13350"/>
            </a:xfrm>
            <a:custGeom>
              <a:avLst/>
              <a:gdLst/>
              <a:ahLst/>
              <a:cxnLst/>
              <a:rect l="l" t="t" r="r" b="b"/>
              <a:pathLst>
                <a:path w="968" h="534" fill="none" extrusionOk="0">
                  <a:moveTo>
                    <a:pt x="200" y="0"/>
                  </a:moveTo>
                  <a:cubicBezTo>
                    <a:pt x="200" y="0"/>
                    <a:pt x="0" y="300"/>
                    <a:pt x="134" y="434"/>
                  </a:cubicBezTo>
                  <a:cubicBezTo>
                    <a:pt x="267" y="534"/>
                    <a:pt x="534" y="467"/>
                    <a:pt x="968" y="67"/>
                  </a:cubicBezTo>
                </a:path>
              </a:pathLst>
            </a:custGeom>
            <a:noFill/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0"/>
            <p:cNvSpPr/>
            <p:nvPr/>
          </p:nvSpPr>
          <p:spPr>
            <a:xfrm>
              <a:off x="3306700" y="3377025"/>
              <a:ext cx="292725" cy="336950"/>
            </a:xfrm>
            <a:custGeom>
              <a:avLst/>
              <a:gdLst/>
              <a:ahLst/>
              <a:cxnLst/>
              <a:rect l="l" t="t" r="r" b="b"/>
              <a:pathLst>
                <a:path w="11709" h="13478" extrusionOk="0">
                  <a:moveTo>
                    <a:pt x="768" y="1"/>
                  </a:moveTo>
                  <a:lnTo>
                    <a:pt x="768" y="1"/>
                  </a:lnTo>
                  <a:cubicBezTo>
                    <a:pt x="0" y="1268"/>
                    <a:pt x="1235" y="6905"/>
                    <a:pt x="1235" y="6905"/>
                  </a:cubicBezTo>
                  <a:cubicBezTo>
                    <a:pt x="1235" y="6905"/>
                    <a:pt x="6188" y="13477"/>
                    <a:pt x="7519" y="13477"/>
                  </a:cubicBezTo>
                  <a:cubicBezTo>
                    <a:pt x="7526" y="13477"/>
                    <a:pt x="7533" y="13477"/>
                    <a:pt x="7539" y="13477"/>
                  </a:cubicBezTo>
                  <a:cubicBezTo>
                    <a:pt x="8807" y="13377"/>
                    <a:pt x="11709" y="6105"/>
                    <a:pt x="11709" y="6105"/>
                  </a:cubicBezTo>
                  <a:cubicBezTo>
                    <a:pt x="10908" y="5971"/>
                    <a:pt x="10174" y="5538"/>
                    <a:pt x="9707" y="4871"/>
                  </a:cubicBezTo>
                  <a:cubicBezTo>
                    <a:pt x="9274" y="6305"/>
                    <a:pt x="7172" y="8940"/>
                    <a:pt x="7172" y="8940"/>
                  </a:cubicBezTo>
                  <a:lnTo>
                    <a:pt x="3837" y="4470"/>
                  </a:lnTo>
                  <a:cubicBezTo>
                    <a:pt x="3740" y="3773"/>
                    <a:pt x="3587" y="3627"/>
                    <a:pt x="3475" y="3627"/>
                  </a:cubicBezTo>
                  <a:cubicBezTo>
                    <a:pt x="3395" y="3627"/>
                    <a:pt x="3336" y="3703"/>
                    <a:pt x="3336" y="3703"/>
                  </a:cubicBezTo>
                  <a:cubicBezTo>
                    <a:pt x="2903" y="334"/>
                    <a:pt x="768" y="1"/>
                    <a:pt x="768" y="1"/>
                  </a:cubicBezTo>
                  <a:close/>
                </a:path>
              </a:pathLst>
            </a:custGeom>
            <a:solidFill>
              <a:schemeClr val="accent6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0"/>
            <p:cNvSpPr/>
            <p:nvPr/>
          </p:nvSpPr>
          <p:spPr>
            <a:xfrm>
              <a:off x="3538525" y="3491525"/>
              <a:ext cx="66750" cy="49800"/>
            </a:xfrm>
            <a:custGeom>
              <a:avLst/>
              <a:gdLst/>
              <a:ahLst/>
              <a:cxnLst/>
              <a:rect l="l" t="t" r="r" b="b"/>
              <a:pathLst>
                <a:path w="2670" h="1992" extrusionOk="0">
                  <a:moveTo>
                    <a:pt x="509" y="1"/>
                  </a:moveTo>
                  <a:cubicBezTo>
                    <a:pt x="419" y="1"/>
                    <a:pt x="330" y="53"/>
                    <a:pt x="268" y="157"/>
                  </a:cubicBezTo>
                  <a:lnTo>
                    <a:pt x="1" y="624"/>
                  </a:lnTo>
                  <a:cubicBezTo>
                    <a:pt x="601" y="1492"/>
                    <a:pt x="1569" y="1992"/>
                    <a:pt x="2636" y="1992"/>
                  </a:cubicBezTo>
                  <a:lnTo>
                    <a:pt x="2669" y="1492"/>
                  </a:lnTo>
                  <a:cubicBezTo>
                    <a:pt x="2669" y="1291"/>
                    <a:pt x="2569" y="1125"/>
                    <a:pt x="2402" y="1058"/>
                  </a:cubicBezTo>
                  <a:cubicBezTo>
                    <a:pt x="1735" y="858"/>
                    <a:pt x="1168" y="524"/>
                    <a:pt x="668" y="57"/>
                  </a:cubicBezTo>
                  <a:cubicBezTo>
                    <a:pt x="618" y="20"/>
                    <a:pt x="563" y="1"/>
                    <a:pt x="5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0"/>
            <p:cNvSpPr/>
            <p:nvPr/>
          </p:nvSpPr>
          <p:spPr>
            <a:xfrm>
              <a:off x="3538525" y="3490450"/>
              <a:ext cx="66750" cy="50875"/>
            </a:xfrm>
            <a:custGeom>
              <a:avLst/>
              <a:gdLst/>
              <a:ahLst/>
              <a:cxnLst/>
              <a:rect l="l" t="t" r="r" b="b"/>
              <a:pathLst>
                <a:path w="2670" h="2035" fill="none" extrusionOk="0">
                  <a:moveTo>
                    <a:pt x="268" y="200"/>
                  </a:moveTo>
                  <a:lnTo>
                    <a:pt x="1" y="667"/>
                  </a:lnTo>
                  <a:cubicBezTo>
                    <a:pt x="601" y="1535"/>
                    <a:pt x="1569" y="2035"/>
                    <a:pt x="2636" y="2035"/>
                  </a:cubicBezTo>
                  <a:lnTo>
                    <a:pt x="2669" y="1535"/>
                  </a:lnTo>
                  <a:cubicBezTo>
                    <a:pt x="2669" y="1334"/>
                    <a:pt x="2569" y="1168"/>
                    <a:pt x="2402" y="1101"/>
                  </a:cubicBezTo>
                  <a:cubicBezTo>
                    <a:pt x="1735" y="901"/>
                    <a:pt x="1168" y="567"/>
                    <a:pt x="668" y="100"/>
                  </a:cubicBezTo>
                  <a:cubicBezTo>
                    <a:pt x="534" y="0"/>
                    <a:pt x="368" y="33"/>
                    <a:pt x="268" y="200"/>
                  </a:cubicBezTo>
                  <a:close/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0"/>
            <p:cNvSpPr/>
            <p:nvPr/>
          </p:nvSpPr>
          <p:spPr>
            <a:xfrm>
              <a:off x="3486000" y="3613025"/>
              <a:ext cx="5025" cy="41725"/>
            </a:xfrm>
            <a:custGeom>
              <a:avLst/>
              <a:gdLst/>
              <a:ahLst/>
              <a:cxnLst/>
              <a:rect l="l" t="t" r="r" b="b"/>
              <a:pathLst>
                <a:path w="201" h="1669" fill="none" extrusionOk="0">
                  <a:moveTo>
                    <a:pt x="0" y="1669"/>
                  </a:moveTo>
                  <a:cubicBezTo>
                    <a:pt x="167" y="1101"/>
                    <a:pt x="200" y="534"/>
                    <a:pt x="100" y="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0"/>
            <p:cNvSpPr/>
            <p:nvPr/>
          </p:nvSpPr>
          <p:spPr>
            <a:xfrm>
              <a:off x="3239975" y="4894775"/>
              <a:ext cx="226025" cy="134300"/>
            </a:xfrm>
            <a:custGeom>
              <a:avLst/>
              <a:gdLst/>
              <a:ahLst/>
              <a:cxnLst/>
              <a:rect l="l" t="t" r="r" b="b"/>
              <a:pathLst>
                <a:path w="9041" h="5372" extrusionOk="0">
                  <a:moveTo>
                    <a:pt x="1702" y="1"/>
                  </a:moveTo>
                  <a:lnTo>
                    <a:pt x="1402" y="1835"/>
                  </a:lnTo>
                  <a:cubicBezTo>
                    <a:pt x="1402" y="1835"/>
                    <a:pt x="1" y="4938"/>
                    <a:pt x="868" y="4971"/>
                  </a:cubicBezTo>
                  <a:lnTo>
                    <a:pt x="7106" y="5271"/>
                  </a:lnTo>
                  <a:lnTo>
                    <a:pt x="8974" y="5371"/>
                  </a:lnTo>
                  <a:cubicBezTo>
                    <a:pt x="9041" y="4437"/>
                    <a:pt x="8474" y="3570"/>
                    <a:pt x="7606" y="3236"/>
                  </a:cubicBezTo>
                  <a:cubicBezTo>
                    <a:pt x="7239" y="3103"/>
                    <a:pt x="6839" y="2969"/>
                    <a:pt x="6439" y="2903"/>
                  </a:cubicBezTo>
                  <a:cubicBezTo>
                    <a:pt x="5505" y="2669"/>
                    <a:pt x="4871" y="1769"/>
                    <a:pt x="4971" y="801"/>
                  </a:cubicBezTo>
                  <a:lnTo>
                    <a:pt x="5071" y="1"/>
                  </a:lnTo>
                  <a:close/>
                </a:path>
              </a:pathLst>
            </a:custGeom>
            <a:solidFill>
              <a:schemeClr val="accent6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0"/>
            <p:cNvSpPr/>
            <p:nvPr/>
          </p:nvSpPr>
          <p:spPr>
            <a:xfrm>
              <a:off x="3179950" y="3843200"/>
              <a:ext cx="265200" cy="1078325"/>
            </a:xfrm>
            <a:custGeom>
              <a:avLst/>
              <a:gdLst/>
              <a:ahLst/>
              <a:cxnLst/>
              <a:rect l="l" t="t" r="r" b="b"/>
              <a:pathLst>
                <a:path w="10608" h="43133" extrusionOk="0">
                  <a:moveTo>
                    <a:pt x="8506" y="0"/>
                  </a:moveTo>
                  <a:lnTo>
                    <a:pt x="0" y="1802"/>
                  </a:lnTo>
                  <a:cubicBezTo>
                    <a:pt x="0" y="6505"/>
                    <a:pt x="2969" y="11175"/>
                    <a:pt x="2969" y="11175"/>
                  </a:cubicBezTo>
                  <a:cubicBezTo>
                    <a:pt x="2969" y="14310"/>
                    <a:pt x="4937" y="23751"/>
                    <a:pt x="4937" y="23751"/>
                  </a:cubicBezTo>
                  <a:cubicBezTo>
                    <a:pt x="4170" y="24251"/>
                    <a:pt x="4770" y="25218"/>
                    <a:pt x="4770" y="25218"/>
                  </a:cubicBezTo>
                  <a:cubicBezTo>
                    <a:pt x="3569" y="30856"/>
                    <a:pt x="3703" y="42664"/>
                    <a:pt x="3703" y="42664"/>
                  </a:cubicBezTo>
                  <a:cubicBezTo>
                    <a:pt x="4434" y="43030"/>
                    <a:pt x="5326" y="43133"/>
                    <a:pt x="6097" y="43133"/>
                  </a:cubicBezTo>
                  <a:cubicBezTo>
                    <a:pt x="7084" y="43133"/>
                    <a:pt x="7872" y="42964"/>
                    <a:pt x="7872" y="42964"/>
                  </a:cubicBezTo>
                  <a:lnTo>
                    <a:pt x="9140" y="25185"/>
                  </a:lnTo>
                  <a:cubicBezTo>
                    <a:pt x="9674" y="24785"/>
                    <a:pt x="9340" y="23584"/>
                    <a:pt x="9340" y="23584"/>
                  </a:cubicBezTo>
                  <a:cubicBezTo>
                    <a:pt x="10608" y="14044"/>
                    <a:pt x="10007" y="9807"/>
                    <a:pt x="10007" y="9807"/>
                  </a:cubicBezTo>
                  <a:cubicBezTo>
                    <a:pt x="10474" y="3903"/>
                    <a:pt x="8506" y="0"/>
                    <a:pt x="8506" y="0"/>
                  </a:cubicBezTo>
                  <a:close/>
                </a:path>
              </a:pathLst>
            </a:custGeom>
            <a:solidFill>
              <a:schemeClr val="dk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0"/>
            <p:cNvSpPr/>
            <p:nvPr/>
          </p:nvSpPr>
          <p:spPr>
            <a:xfrm>
              <a:off x="3077375" y="4882275"/>
              <a:ext cx="185150" cy="140950"/>
            </a:xfrm>
            <a:custGeom>
              <a:avLst/>
              <a:gdLst/>
              <a:ahLst/>
              <a:cxnLst/>
              <a:rect l="l" t="t" r="r" b="b"/>
              <a:pathLst>
                <a:path w="7406" h="5638" extrusionOk="0">
                  <a:moveTo>
                    <a:pt x="1268" y="0"/>
                  </a:moveTo>
                  <a:lnTo>
                    <a:pt x="834" y="1535"/>
                  </a:lnTo>
                  <a:cubicBezTo>
                    <a:pt x="834" y="1535"/>
                    <a:pt x="67" y="2936"/>
                    <a:pt x="34" y="4037"/>
                  </a:cubicBezTo>
                  <a:cubicBezTo>
                    <a:pt x="0" y="5638"/>
                    <a:pt x="3803" y="5638"/>
                    <a:pt x="3803" y="5638"/>
                  </a:cubicBezTo>
                  <a:cubicBezTo>
                    <a:pt x="5204" y="5571"/>
                    <a:pt x="7139" y="5538"/>
                    <a:pt x="7139" y="5538"/>
                  </a:cubicBezTo>
                  <a:cubicBezTo>
                    <a:pt x="7205" y="4604"/>
                    <a:pt x="7406" y="3970"/>
                    <a:pt x="6572" y="3636"/>
                  </a:cubicBezTo>
                  <a:cubicBezTo>
                    <a:pt x="5704" y="3269"/>
                    <a:pt x="4036" y="2869"/>
                    <a:pt x="3970" y="2435"/>
                  </a:cubicBezTo>
                  <a:lnTo>
                    <a:pt x="4470" y="534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chemeClr val="accent6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0"/>
            <p:cNvSpPr/>
            <p:nvPr/>
          </p:nvSpPr>
          <p:spPr>
            <a:xfrm>
              <a:off x="3046525" y="3887400"/>
              <a:ext cx="281875" cy="1029175"/>
            </a:xfrm>
            <a:custGeom>
              <a:avLst/>
              <a:gdLst/>
              <a:ahLst/>
              <a:cxnLst/>
              <a:rect l="l" t="t" r="r" b="b"/>
              <a:pathLst>
                <a:path w="11275" h="41167" extrusionOk="0">
                  <a:moveTo>
                    <a:pt x="1301" y="0"/>
                  </a:moveTo>
                  <a:cubicBezTo>
                    <a:pt x="1301" y="0"/>
                    <a:pt x="0" y="2202"/>
                    <a:pt x="434" y="6371"/>
                  </a:cubicBezTo>
                  <a:cubicBezTo>
                    <a:pt x="500" y="7272"/>
                    <a:pt x="1067" y="8606"/>
                    <a:pt x="1501" y="10107"/>
                  </a:cubicBezTo>
                  <a:cubicBezTo>
                    <a:pt x="2869" y="15278"/>
                    <a:pt x="5270" y="22483"/>
                    <a:pt x="5270" y="22483"/>
                  </a:cubicBezTo>
                  <a:cubicBezTo>
                    <a:pt x="4837" y="23417"/>
                    <a:pt x="5471" y="23517"/>
                    <a:pt x="5471" y="23517"/>
                  </a:cubicBezTo>
                  <a:cubicBezTo>
                    <a:pt x="4070" y="28421"/>
                    <a:pt x="2102" y="40362"/>
                    <a:pt x="2102" y="40362"/>
                  </a:cubicBezTo>
                  <a:cubicBezTo>
                    <a:pt x="2884" y="41017"/>
                    <a:pt x="3934" y="41166"/>
                    <a:pt x="4727" y="41166"/>
                  </a:cubicBezTo>
                  <a:cubicBezTo>
                    <a:pt x="5388" y="41166"/>
                    <a:pt x="5871" y="41063"/>
                    <a:pt x="5871" y="41063"/>
                  </a:cubicBezTo>
                  <a:cubicBezTo>
                    <a:pt x="5871" y="41063"/>
                    <a:pt x="10808" y="24084"/>
                    <a:pt x="11041" y="22816"/>
                  </a:cubicBezTo>
                  <a:cubicBezTo>
                    <a:pt x="11275" y="21549"/>
                    <a:pt x="10074" y="8173"/>
                    <a:pt x="10074" y="8173"/>
                  </a:cubicBezTo>
                  <a:cubicBezTo>
                    <a:pt x="11141" y="5938"/>
                    <a:pt x="10741" y="67"/>
                    <a:pt x="10741" y="67"/>
                  </a:cubicBezTo>
                  <a:lnTo>
                    <a:pt x="1301" y="0"/>
                  </a:lnTo>
                  <a:close/>
                </a:path>
              </a:pathLst>
            </a:custGeom>
            <a:solidFill>
              <a:schemeClr val="dk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0"/>
            <p:cNvSpPr/>
            <p:nvPr/>
          </p:nvSpPr>
          <p:spPr>
            <a:xfrm>
              <a:off x="3275000" y="3914900"/>
              <a:ext cx="52575" cy="726400"/>
            </a:xfrm>
            <a:custGeom>
              <a:avLst/>
              <a:gdLst/>
              <a:ahLst/>
              <a:cxnLst/>
              <a:rect l="l" t="t" r="r" b="b"/>
              <a:pathLst>
                <a:path w="2103" h="29056" fill="none" extrusionOk="0">
                  <a:moveTo>
                    <a:pt x="1469" y="1"/>
                  </a:moveTo>
                  <a:cubicBezTo>
                    <a:pt x="1469" y="1"/>
                    <a:pt x="2036" y="4838"/>
                    <a:pt x="935" y="7073"/>
                  </a:cubicBezTo>
                  <a:cubicBezTo>
                    <a:pt x="1302" y="11909"/>
                    <a:pt x="1702" y="16613"/>
                    <a:pt x="2102" y="21416"/>
                  </a:cubicBezTo>
                  <a:cubicBezTo>
                    <a:pt x="2102" y="21416"/>
                    <a:pt x="801" y="26653"/>
                    <a:pt x="1" y="29055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0"/>
            <p:cNvSpPr/>
            <p:nvPr/>
          </p:nvSpPr>
          <p:spPr>
            <a:xfrm>
              <a:off x="3003975" y="3333575"/>
              <a:ext cx="439525" cy="589775"/>
            </a:xfrm>
            <a:custGeom>
              <a:avLst/>
              <a:gdLst/>
              <a:ahLst/>
              <a:cxnLst/>
              <a:rect l="l" t="t" r="r" b="b"/>
              <a:pathLst>
                <a:path w="17581" h="23591" extrusionOk="0">
                  <a:moveTo>
                    <a:pt x="4525" y="1"/>
                  </a:moveTo>
                  <a:cubicBezTo>
                    <a:pt x="3966" y="1"/>
                    <a:pt x="3460" y="25"/>
                    <a:pt x="3036" y="71"/>
                  </a:cubicBezTo>
                  <a:cubicBezTo>
                    <a:pt x="1" y="404"/>
                    <a:pt x="168" y="4374"/>
                    <a:pt x="1202" y="8176"/>
                  </a:cubicBezTo>
                  <a:cubicBezTo>
                    <a:pt x="3270" y="16049"/>
                    <a:pt x="1869" y="19885"/>
                    <a:pt x="1869" y="19885"/>
                  </a:cubicBezTo>
                  <a:cubicBezTo>
                    <a:pt x="1660" y="23404"/>
                    <a:pt x="2571" y="23590"/>
                    <a:pt x="3458" y="23590"/>
                  </a:cubicBezTo>
                  <a:cubicBezTo>
                    <a:pt x="3563" y="23590"/>
                    <a:pt x="3668" y="23588"/>
                    <a:pt x="3770" y="23588"/>
                  </a:cubicBezTo>
                  <a:cubicBezTo>
                    <a:pt x="12143" y="23521"/>
                    <a:pt x="12443" y="23454"/>
                    <a:pt x="14945" y="22086"/>
                  </a:cubicBezTo>
                  <a:cubicBezTo>
                    <a:pt x="17580" y="20585"/>
                    <a:pt x="16012" y="19918"/>
                    <a:pt x="15012" y="14514"/>
                  </a:cubicBezTo>
                  <a:cubicBezTo>
                    <a:pt x="14745" y="13047"/>
                    <a:pt x="15278" y="11679"/>
                    <a:pt x="15245" y="10478"/>
                  </a:cubicBezTo>
                  <a:cubicBezTo>
                    <a:pt x="15212" y="8944"/>
                    <a:pt x="14645" y="7643"/>
                    <a:pt x="14678" y="6442"/>
                  </a:cubicBezTo>
                  <a:cubicBezTo>
                    <a:pt x="14778" y="5308"/>
                    <a:pt x="14678" y="4207"/>
                    <a:pt x="14344" y="3140"/>
                  </a:cubicBezTo>
                  <a:cubicBezTo>
                    <a:pt x="13568" y="926"/>
                    <a:pt x="8011" y="1"/>
                    <a:pt x="4525" y="1"/>
                  </a:cubicBezTo>
                  <a:close/>
                </a:path>
              </a:pathLst>
            </a:custGeom>
            <a:solidFill>
              <a:schemeClr val="accent6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0"/>
            <p:cNvSpPr/>
            <p:nvPr/>
          </p:nvSpPr>
          <p:spPr>
            <a:xfrm>
              <a:off x="3157425" y="3218575"/>
              <a:ext cx="145125" cy="188525"/>
            </a:xfrm>
            <a:custGeom>
              <a:avLst/>
              <a:gdLst/>
              <a:ahLst/>
              <a:cxnLst/>
              <a:rect l="l" t="t" r="r" b="b"/>
              <a:pathLst>
                <a:path w="5805" h="7541" extrusionOk="0">
                  <a:moveTo>
                    <a:pt x="2569" y="1"/>
                  </a:moveTo>
                  <a:cubicBezTo>
                    <a:pt x="2569" y="1"/>
                    <a:pt x="2035" y="2336"/>
                    <a:pt x="1768" y="3070"/>
                  </a:cubicBezTo>
                  <a:cubicBezTo>
                    <a:pt x="1191" y="4707"/>
                    <a:pt x="88" y="4737"/>
                    <a:pt x="5" y="4737"/>
                  </a:cubicBezTo>
                  <a:cubicBezTo>
                    <a:pt x="2" y="4737"/>
                    <a:pt x="1" y="4737"/>
                    <a:pt x="1" y="4737"/>
                  </a:cubicBezTo>
                  <a:lnTo>
                    <a:pt x="1" y="4737"/>
                  </a:lnTo>
                  <a:cubicBezTo>
                    <a:pt x="1" y="4737"/>
                    <a:pt x="2152" y="7541"/>
                    <a:pt x="3941" y="7541"/>
                  </a:cubicBezTo>
                  <a:cubicBezTo>
                    <a:pt x="3962" y="7541"/>
                    <a:pt x="3983" y="7540"/>
                    <a:pt x="4003" y="7539"/>
                  </a:cubicBezTo>
                  <a:cubicBezTo>
                    <a:pt x="5805" y="7439"/>
                    <a:pt x="5705" y="6272"/>
                    <a:pt x="5404" y="5938"/>
                  </a:cubicBezTo>
                  <a:cubicBezTo>
                    <a:pt x="5171" y="5771"/>
                    <a:pt x="4937" y="5638"/>
                    <a:pt x="4704" y="5505"/>
                  </a:cubicBezTo>
                  <a:lnTo>
                    <a:pt x="5504" y="2769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0"/>
            <p:cNvSpPr/>
            <p:nvPr/>
          </p:nvSpPr>
          <p:spPr>
            <a:xfrm>
              <a:off x="3157425" y="3218575"/>
              <a:ext cx="145125" cy="190175"/>
            </a:xfrm>
            <a:custGeom>
              <a:avLst/>
              <a:gdLst/>
              <a:ahLst/>
              <a:cxnLst/>
              <a:rect l="l" t="t" r="r" b="b"/>
              <a:pathLst>
                <a:path w="5805" h="7607" fill="none" extrusionOk="0">
                  <a:moveTo>
                    <a:pt x="5404" y="5938"/>
                  </a:moveTo>
                  <a:cubicBezTo>
                    <a:pt x="5705" y="6272"/>
                    <a:pt x="5805" y="7439"/>
                    <a:pt x="4003" y="7539"/>
                  </a:cubicBezTo>
                  <a:cubicBezTo>
                    <a:pt x="2202" y="7606"/>
                    <a:pt x="1" y="4737"/>
                    <a:pt x="1" y="4737"/>
                  </a:cubicBezTo>
                  <a:cubicBezTo>
                    <a:pt x="1" y="4737"/>
                    <a:pt x="1168" y="4771"/>
                    <a:pt x="1768" y="3070"/>
                  </a:cubicBezTo>
                  <a:cubicBezTo>
                    <a:pt x="2035" y="2336"/>
                    <a:pt x="2569" y="1"/>
                    <a:pt x="2569" y="1"/>
                  </a:cubicBezTo>
                  <a:lnTo>
                    <a:pt x="5504" y="2769"/>
                  </a:lnTo>
                  <a:lnTo>
                    <a:pt x="4704" y="5505"/>
                  </a:lnTo>
                  <a:cubicBezTo>
                    <a:pt x="4937" y="5638"/>
                    <a:pt x="5171" y="5771"/>
                    <a:pt x="5404" y="5938"/>
                  </a:cubicBezTo>
                  <a:close/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0"/>
            <p:cNvSpPr/>
            <p:nvPr/>
          </p:nvSpPr>
          <p:spPr>
            <a:xfrm>
              <a:off x="3162425" y="3041125"/>
              <a:ext cx="222700" cy="207500"/>
            </a:xfrm>
            <a:custGeom>
              <a:avLst/>
              <a:gdLst/>
              <a:ahLst/>
              <a:cxnLst/>
              <a:rect l="l" t="t" r="r" b="b"/>
              <a:pathLst>
                <a:path w="8908" h="8300" extrusionOk="0">
                  <a:moveTo>
                    <a:pt x="3083" y="0"/>
                  </a:moveTo>
                  <a:cubicBezTo>
                    <a:pt x="2296" y="0"/>
                    <a:pt x="1637" y="183"/>
                    <a:pt x="868" y="994"/>
                  </a:cubicBezTo>
                  <a:cubicBezTo>
                    <a:pt x="1" y="1895"/>
                    <a:pt x="1" y="3296"/>
                    <a:pt x="334" y="4497"/>
                  </a:cubicBezTo>
                  <a:cubicBezTo>
                    <a:pt x="801" y="6065"/>
                    <a:pt x="568" y="7366"/>
                    <a:pt x="1902" y="8300"/>
                  </a:cubicBezTo>
                  <a:cubicBezTo>
                    <a:pt x="2569" y="6765"/>
                    <a:pt x="3236" y="5197"/>
                    <a:pt x="4404" y="4030"/>
                  </a:cubicBezTo>
                  <a:cubicBezTo>
                    <a:pt x="5264" y="3119"/>
                    <a:pt x="6509" y="2496"/>
                    <a:pt x="7744" y="2496"/>
                  </a:cubicBezTo>
                  <a:cubicBezTo>
                    <a:pt x="8137" y="2496"/>
                    <a:pt x="8529" y="2559"/>
                    <a:pt x="8907" y="2696"/>
                  </a:cubicBezTo>
                  <a:cubicBezTo>
                    <a:pt x="8674" y="2362"/>
                    <a:pt x="8473" y="1995"/>
                    <a:pt x="8307" y="1628"/>
                  </a:cubicBezTo>
                  <a:cubicBezTo>
                    <a:pt x="8006" y="1228"/>
                    <a:pt x="7639" y="928"/>
                    <a:pt x="7206" y="694"/>
                  </a:cubicBezTo>
                  <a:cubicBezTo>
                    <a:pt x="6456" y="319"/>
                    <a:pt x="5589" y="91"/>
                    <a:pt x="4742" y="91"/>
                  </a:cubicBezTo>
                  <a:cubicBezTo>
                    <a:pt x="4685" y="91"/>
                    <a:pt x="4628" y="92"/>
                    <a:pt x="4571" y="94"/>
                  </a:cubicBezTo>
                  <a:cubicBezTo>
                    <a:pt x="4007" y="58"/>
                    <a:pt x="3525" y="0"/>
                    <a:pt x="3083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0"/>
            <p:cNvSpPr/>
            <p:nvPr/>
          </p:nvSpPr>
          <p:spPr>
            <a:xfrm>
              <a:off x="3184950" y="3107675"/>
              <a:ext cx="211000" cy="222150"/>
            </a:xfrm>
            <a:custGeom>
              <a:avLst/>
              <a:gdLst/>
              <a:ahLst/>
              <a:cxnLst/>
              <a:rect l="l" t="t" r="r" b="b"/>
              <a:pathLst>
                <a:path w="8440" h="8886" extrusionOk="0">
                  <a:moveTo>
                    <a:pt x="7739" y="0"/>
                  </a:moveTo>
                  <a:lnTo>
                    <a:pt x="3503" y="67"/>
                  </a:lnTo>
                  <a:lnTo>
                    <a:pt x="1735" y="3002"/>
                  </a:lnTo>
                  <a:cubicBezTo>
                    <a:pt x="1735" y="3002"/>
                    <a:pt x="1525" y="2520"/>
                    <a:pt x="1105" y="2520"/>
                  </a:cubicBezTo>
                  <a:cubicBezTo>
                    <a:pt x="996" y="2520"/>
                    <a:pt x="872" y="2553"/>
                    <a:pt x="734" y="2635"/>
                  </a:cubicBezTo>
                  <a:cubicBezTo>
                    <a:pt x="0" y="3102"/>
                    <a:pt x="534" y="4370"/>
                    <a:pt x="868" y="4637"/>
                  </a:cubicBezTo>
                  <a:cubicBezTo>
                    <a:pt x="1013" y="4782"/>
                    <a:pt x="1234" y="4877"/>
                    <a:pt x="1443" y="4877"/>
                  </a:cubicBezTo>
                  <a:cubicBezTo>
                    <a:pt x="1474" y="4877"/>
                    <a:pt x="1505" y="4875"/>
                    <a:pt x="1535" y="4870"/>
                  </a:cubicBezTo>
                  <a:lnTo>
                    <a:pt x="1535" y="4870"/>
                  </a:lnTo>
                  <a:cubicBezTo>
                    <a:pt x="1501" y="5337"/>
                    <a:pt x="1535" y="5838"/>
                    <a:pt x="1635" y="6305"/>
                  </a:cubicBezTo>
                  <a:cubicBezTo>
                    <a:pt x="1768" y="7039"/>
                    <a:pt x="3103" y="8640"/>
                    <a:pt x="4537" y="8873"/>
                  </a:cubicBezTo>
                  <a:cubicBezTo>
                    <a:pt x="4590" y="8881"/>
                    <a:pt x="4643" y="8885"/>
                    <a:pt x="4696" y="8885"/>
                  </a:cubicBezTo>
                  <a:cubicBezTo>
                    <a:pt x="5719" y="8885"/>
                    <a:pt x="6808" y="7413"/>
                    <a:pt x="7506" y="6271"/>
                  </a:cubicBezTo>
                  <a:cubicBezTo>
                    <a:pt x="8206" y="5104"/>
                    <a:pt x="7672" y="4237"/>
                    <a:pt x="8039" y="3369"/>
                  </a:cubicBezTo>
                  <a:cubicBezTo>
                    <a:pt x="8440" y="2502"/>
                    <a:pt x="7739" y="0"/>
                    <a:pt x="7739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0"/>
            <p:cNvSpPr/>
            <p:nvPr/>
          </p:nvSpPr>
          <p:spPr>
            <a:xfrm>
              <a:off x="3343400" y="3191050"/>
              <a:ext cx="18375" cy="72575"/>
            </a:xfrm>
            <a:custGeom>
              <a:avLst/>
              <a:gdLst/>
              <a:ahLst/>
              <a:cxnLst/>
              <a:rect l="l" t="t" r="r" b="b"/>
              <a:pathLst>
                <a:path w="735" h="2903" fill="none" extrusionOk="0">
                  <a:moveTo>
                    <a:pt x="701" y="1"/>
                  </a:moveTo>
                  <a:cubicBezTo>
                    <a:pt x="134" y="1235"/>
                    <a:pt x="734" y="2436"/>
                    <a:pt x="567" y="2636"/>
                  </a:cubicBezTo>
                  <a:cubicBezTo>
                    <a:pt x="400" y="2836"/>
                    <a:pt x="0" y="2703"/>
                    <a:pt x="0" y="2903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0"/>
            <p:cNvSpPr/>
            <p:nvPr/>
          </p:nvSpPr>
          <p:spPr>
            <a:xfrm>
              <a:off x="3295850" y="3276125"/>
              <a:ext cx="33400" cy="14200"/>
            </a:xfrm>
            <a:custGeom>
              <a:avLst/>
              <a:gdLst/>
              <a:ahLst/>
              <a:cxnLst/>
              <a:rect l="l" t="t" r="r" b="b"/>
              <a:pathLst>
                <a:path w="1336" h="568" fill="none" extrusionOk="0">
                  <a:moveTo>
                    <a:pt x="1335" y="501"/>
                  </a:moveTo>
                  <a:cubicBezTo>
                    <a:pt x="835" y="567"/>
                    <a:pt x="334" y="401"/>
                    <a:pt x="1" y="0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0"/>
            <p:cNvSpPr/>
            <p:nvPr/>
          </p:nvSpPr>
          <p:spPr>
            <a:xfrm>
              <a:off x="3314200" y="3199300"/>
              <a:ext cx="12550" cy="21800"/>
            </a:xfrm>
            <a:custGeom>
              <a:avLst/>
              <a:gdLst/>
              <a:ahLst/>
              <a:cxnLst/>
              <a:rect l="l" t="t" r="r" b="b"/>
              <a:pathLst>
                <a:path w="502" h="872" extrusionOk="0">
                  <a:moveTo>
                    <a:pt x="308" y="0"/>
                  </a:moveTo>
                  <a:cubicBezTo>
                    <a:pt x="212" y="0"/>
                    <a:pt x="98" y="161"/>
                    <a:pt x="67" y="405"/>
                  </a:cubicBezTo>
                  <a:cubicBezTo>
                    <a:pt x="1" y="638"/>
                    <a:pt x="67" y="838"/>
                    <a:pt x="167" y="872"/>
                  </a:cubicBezTo>
                  <a:cubicBezTo>
                    <a:pt x="268" y="872"/>
                    <a:pt x="401" y="705"/>
                    <a:pt x="434" y="471"/>
                  </a:cubicBezTo>
                  <a:cubicBezTo>
                    <a:pt x="501" y="238"/>
                    <a:pt x="434" y="38"/>
                    <a:pt x="334" y="4"/>
                  </a:cubicBezTo>
                  <a:cubicBezTo>
                    <a:pt x="326" y="2"/>
                    <a:pt x="317" y="0"/>
                    <a:pt x="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0"/>
            <p:cNvSpPr/>
            <p:nvPr/>
          </p:nvSpPr>
          <p:spPr>
            <a:xfrm>
              <a:off x="3366750" y="3206800"/>
              <a:ext cx="11700" cy="20250"/>
            </a:xfrm>
            <a:custGeom>
              <a:avLst/>
              <a:gdLst/>
              <a:ahLst/>
              <a:cxnLst/>
              <a:rect l="l" t="t" r="r" b="b"/>
              <a:pathLst>
                <a:path w="468" h="810" extrusionOk="0">
                  <a:moveTo>
                    <a:pt x="307" y="0"/>
                  </a:moveTo>
                  <a:cubicBezTo>
                    <a:pt x="211" y="0"/>
                    <a:pt x="94" y="155"/>
                    <a:pt x="34" y="338"/>
                  </a:cubicBezTo>
                  <a:cubicBezTo>
                    <a:pt x="0" y="572"/>
                    <a:pt x="34" y="772"/>
                    <a:pt x="134" y="805"/>
                  </a:cubicBezTo>
                  <a:cubicBezTo>
                    <a:pt x="142" y="808"/>
                    <a:pt x="151" y="809"/>
                    <a:pt x="160" y="809"/>
                  </a:cubicBezTo>
                  <a:cubicBezTo>
                    <a:pt x="256" y="809"/>
                    <a:pt x="373" y="652"/>
                    <a:pt x="434" y="438"/>
                  </a:cubicBezTo>
                  <a:cubicBezTo>
                    <a:pt x="467" y="205"/>
                    <a:pt x="434" y="5"/>
                    <a:pt x="334" y="5"/>
                  </a:cubicBezTo>
                  <a:cubicBezTo>
                    <a:pt x="325" y="2"/>
                    <a:pt x="316" y="0"/>
                    <a:pt x="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0"/>
            <p:cNvSpPr/>
            <p:nvPr/>
          </p:nvSpPr>
          <p:spPr>
            <a:xfrm>
              <a:off x="3364250" y="3176875"/>
              <a:ext cx="20875" cy="14200"/>
            </a:xfrm>
            <a:custGeom>
              <a:avLst/>
              <a:gdLst/>
              <a:ahLst/>
              <a:cxnLst/>
              <a:rect l="l" t="t" r="r" b="b"/>
              <a:pathLst>
                <a:path w="835" h="568" fill="none" extrusionOk="0">
                  <a:moveTo>
                    <a:pt x="834" y="535"/>
                  </a:moveTo>
                  <a:cubicBezTo>
                    <a:pt x="834" y="535"/>
                    <a:pt x="567" y="1"/>
                    <a:pt x="0" y="568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0"/>
            <p:cNvSpPr/>
            <p:nvPr/>
          </p:nvSpPr>
          <p:spPr>
            <a:xfrm>
              <a:off x="3299200" y="3162700"/>
              <a:ext cx="38375" cy="24225"/>
            </a:xfrm>
            <a:custGeom>
              <a:avLst/>
              <a:gdLst/>
              <a:ahLst/>
              <a:cxnLst/>
              <a:rect l="l" t="t" r="r" b="b"/>
              <a:pathLst>
                <a:path w="1535" h="969" fill="none" extrusionOk="0">
                  <a:moveTo>
                    <a:pt x="1535" y="968"/>
                  </a:moveTo>
                  <a:cubicBezTo>
                    <a:pt x="1535" y="968"/>
                    <a:pt x="734" y="1"/>
                    <a:pt x="0" y="90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0"/>
            <p:cNvSpPr/>
            <p:nvPr/>
          </p:nvSpPr>
          <p:spPr>
            <a:xfrm>
              <a:off x="3144075" y="3332150"/>
              <a:ext cx="170150" cy="101600"/>
            </a:xfrm>
            <a:custGeom>
              <a:avLst/>
              <a:gdLst/>
              <a:ahLst/>
              <a:cxnLst/>
              <a:rect l="l" t="t" r="r" b="b"/>
              <a:pathLst>
                <a:path w="6806" h="4064" extrusionOk="0">
                  <a:moveTo>
                    <a:pt x="343" y="0"/>
                  </a:moveTo>
                  <a:cubicBezTo>
                    <a:pt x="43" y="0"/>
                    <a:pt x="1" y="228"/>
                    <a:pt x="1" y="228"/>
                  </a:cubicBezTo>
                  <a:cubicBezTo>
                    <a:pt x="1102" y="3230"/>
                    <a:pt x="2636" y="4064"/>
                    <a:pt x="2636" y="4064"/>
                  </a:cubicBezTo>
                  <a:cubicBezTo>
                    <a:pt x="2703" y="3697"/>
                    <a:pt x="2970" y="3397"/>
                    <a:pt x="3303" y="3230"/>
                  </a:cubicBezTo>
                  <a:cubicBezTo>
                    <a:pt x="3426" y="3181"/>
                    <a:pt x="3632" y="3168"/>
                    <a:pt x="3863" y="3168"/>
                  </a:cubicBezTo>
                  <a:cubicBezTo>
                    <a:pt x="4116" y="3168"/>
                    <a:pt x="4401" y="3183"/>
                    <a:pt x="4645" y="3183"/>
                  </a:cubicBezTo>
                  <a:cubicBezTo>
                    <a:pt x="4782" y="3183"/>
                    <a:pt x="4906" y="3178"/>
                    <a:pt x="5004" y="3163"/>
                  </a:cubicBezTo>
                  <a:cubicBezTo>
                    <a:pt x="5353" y="3136"/>
                    <a:pt x="5636" y="3002"/>
                    <a:pt x="5907" y="3002"/>
                  </a:cubicBezTo>
                  <a:cubicBezTo>
                    <a:pt x="5974" y="3002"/>
                    <a:pt x="6040" y="3010"/>
                    <a:pt x="6105" y="3030"/>
                  </a:cubicBezTo>
                  <a:cubicBezTo>
                    <a:pt x="6405" y="3163"/>
                    <a:pt x="6639" y="3463"/>
                    <a:pt x="6672" y="3797"/>
                  </a:cubicBezTo>
                  <a:cubicBezTo>
                    <a:pt x="6806" y="2796"/>
                    <a:pt x="6239" y="1329"/>
                    <a:pt x="6239" y="1329"/>
                  </a:cubicBezTo>
                  <a:cubicBezTo>
                    <a:pt x="5882" y="1053"/>
                    <a:pt x="5660" y="982"/>
                    <a:pt x="5525" y="982"/>
                  </a:cubicBezTo>
                  <a:cubicBezTo>
                    <a:pt x="5382" y="982"/>
                    <a:pt x="5338" y="1062"/>
                    <a:pt x="5338" y="1062"/>
                  </a:cubicBezTo>
                  <a:cubicBezTo>
                    <a:pt x="5338" y="1062"/>
                    <a:pt x="5738" y="2596"/>
                    <a:pt x="4704" y="2863"/>
                  </a:cubicBezTo>
                  <a:cubicBezTo>
                    <a:pt x="4663" y="2872"/>
                    <a:pt x="4620" y="2877"/>
                    <a:pt x="4574" y="2877"/>
                  </a:cubicBezTo>
                  <a:cubicBezTo>
                    <a:pt x="3468" y="2877"/>
                    <a:pt x="1068" y="261"/>
                    <a:pt x="1068" y="261"/>
                  </a:cubicBezTo>
                  <a:cubicBezTo>
                    <a:pt x="733" y="64"/>
                    <a:pt x="501" y="0"/>
                    <a:pt x="3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0"/>
            <p:cNvSpPr/>
            <p:nvPr/>
          </p:nvSpPr>
          <p:spPr>
            <a:xfrm>
              <a:off x="3144075" y="3324500"/>
              <a:ext cx="170150" cy="109250"/>
            </a:xfrm>
            <a:custGeom>
              <a:avLst/>
              <a:gdLst/>
              <a:ahLst/>
              <a:cxnLst/>
              <a:rect l="l" t="t" r="r" b="b"/>
              <a:pathLst>
                <a:path w="6806" h="4370" fill="none" extrusionOk="0">
                  <a:moveTo>
                    <a:pt x="1068" y="567"/>
                  </a:moveTo>
                  <a:cubicBezTo>
                    <a:pt x="1068" y="567"/>
                    <a:pt x="3670" y="3402"/>
                    <a:pt x="4704" y="3169"/>
                  </a:cubicBezTo>
                  <a:cubicBezTo>
                    <a:pt x="5738" y="2902"/>
                    <a:pt x="5338" y="1368"/>
                    <a:pt x="5338" y="1368"/>
                  </a:cubicBezTo>
                  <a:cubicBezTo>
                    <a:pt x="5338" y="1368"/>
                    <a:pt x="5505" y="1067"/>
                    <a:pt x="6239" y="1635"/>
                  </a:cubicBezTo>
                  <a:cubicBezTo>
                    <a:pt x="6239" y="1635"/>
                    <a:pt x="6806" y="3102"/>
                    <a:pt x="6672" y="4103"/>
                  </a:cubicBezTo>
                  <a:cubicBezTo>
                    <a:pt x="6639" y="3769"/>
                    <a:pt x="6405" y="3469"/>
                    <a:pt x="6105" y="3336"/>
                  </a:cubicBezTo>
                  <a:cubicBezTo>
                    <a:pt x="5772" y="3236"/>
                    <a:pt x="5438" y="3436"/>
                    <a:pt x="5004" y="3469"/>
                  </a:cubicBezTo>
                  <a:cubicBezTo>
                    <a:pt x="4571" y="3536"/>
                    <a:pt x="3637" y="3402"/>
                    <a:pt x="3303" y="3536"/>
                  </a:cubicBezTo>
                  <a:cubicBezTo>
                    <a:pt x="2970" y="3703"/>
                    <a:pt x="2703" y="4003"/>
                    <a:pt x="2636" y="4370"/>
                  </a:cubicBezTo>
                  <a:cubicBezTo>
                    <a:pt x="2636" y="4370"/>
                    <a:pt x="1102" y="3536"/>
                    <a:pt x="1" y="534"/>
                  </a:cubicBezTo>
                  <a:cubicBezTo>
                    <a:pt x="1" y="534"/>
                    <a:pt x="101" y="0"/>
                    <a:pt x="1068" y="567"/>
                  </a:cubicBezTo>
                  <a:close/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0"/>
            <p:cNvSpPr/>
            <p:nvPr/>
          </p:nvSpPr>
          <p:spPr>
            <a:xfrm>
              <a:off x="3174950" y="3832350"/>
              <a:ext cx="34200" cy="4200"/>
            </a:xfrm>
            <a:custGeom>
              <a:avLst/>
              <a:gdLst/>
              <a:ahLst/>
              <a:cxnLst/>
              <a:rect l="l" t="t" r="r" b="b"/>
              <a:pathLst>
                <a:path w="1368" h="168" fill="none" extrusionOk="0">
                  <a:moveTo>
                    <a:pt x="1368" y="1"/>
                  </a:moveTo>
                  <a:cubicBezTo>
                    <a:pt x="934" y="67"/>
                    <a:pt x="467" y="134"/>
                    <a:pt x="0" y="167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0"/>
            <p:cNvSpPr/>
            <p:nvPr/>
          </p:nvSpPr>
          <p:spPr>
            <a:xfrm>
              <a:off x="3229975" y="3767300"/>
              <a:ext cx="145975" cy="61750"/>
            </a:xfrm>
            <a:custGeom>
              <a:avLst/>
              <a:gdLst/>
              <a:ahLst/>
              <a:cxnLst/>
              <a:rect l="l" t="t" r="r" b="b"/>
              <a:pathLst>
                <a:path w="5839" h="2470" fill="none" extrusionOk="0">
                  <a:moveTo>
                    <a:pt x="5138" y="1"/>
                  </a:moveTo>
                  <a:cubicBezTo>
                    <a:pt x="5138" y="1"/>
                    <a:pt x="5838" y="1435"/>
                    <a:pt x="1" y="2469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0"/>
            <p:cNvSpPr/>
            <p:nvPr/>
          </p:nvSpPr>
          <p:spPr>
            <a:xfrm>
              <a:off x="3445125" y="3613275"/>
              <a:ext cx="252700" cy="102900"/>
            </a:xfrm>
            <a:custGeom>
              <a:avLst/>
              <a:gdLst/>
              <a:ahLst/>
              <a:cxnLst/>
              <a:rect l="l" t="t" r="r" b="b"/>
              <a:pathLst>
                <a:path w="10108" h="4116" extrusionOk="0">
                  <a:moveTo>
                    <a:pt x="8725" y="1"/>
                  </a:moveTo>
                  <a:cubicBezTo>
                    <a:pt x="8445" y="1"/>
                    <a:pt x="7855" y="458"/>
                    <a:pt x="6939" y="458"/>
                  </a:cubicBezTo>
                  <a:cubicBezTo>
                    <a:pt x="6038" y="524"/>
                    <a:pt x="5171" y="758"/>
                    <a:pt x="4337" y="1125"/>
                  </a:cubicBezTo>
                  <a:lnTo>
                    <a:pt x="101" y="1125"/>
                  </a:lnTo>
                  <a:lnTo>
                    <a:pt x="1" y="3593"/>
                  </a:lnTo>
                  <a:lnTo>
                    <a:pt x="4270" y="3226"/>
                  </a:lnTo>
                  <a:cubicBezTo>
                    <a:pt x="5038" y="3560"/>
                    <a:pt x="5772" y="3827"/>
                    <a:pt x="6572" y="4060"/>
                  </a:cubicBezTo>
                  <a:cubicBezTo>
                    <a:pt x="6963" y="4099"/>
                    <a:pt x="7354" y="4115"/>
                    <a:pt x="7745" y="4115"/>
                  </a:cubicBezTo>
                  <a:cubicBezTo>
                    <a:pt x="8021" y="4115"/>
                    <a:pt x="8297" y="4107"/>
                    <a:pt x="8574" y="4094"/>
                  </a:cubicBezTo>
                  <a:cubicBezTo>
                    <a:pt x="8620" y="4100"/>
                    <a:pt x="8663" y="4103"/>
                    <a:pt x="8702" y="4103"/>
                  </a:cubicBezTo>
                  <a:cubicBezTo>
                    <a:pt x="9053" y="4103"/>
                    <a:pt x="9107" y="3860"/>
                    <a:pt x="9107" y="3860"/>
                  </a:cubicBezTo>
                  <a:cubicBezTo>
                    <a:pt x="9508" y="3860"/>
                    <a:pt x="9508" y="3560"/>
                    <a:pt x="9508" y="3560"/>
                  </a:cubicBezTo>
                  <a:cubicBezTo>
                    <a:pt x="9674" y="3560"/>
                    <a:pt x="9975" y="3560"/>
                    <a:pt x="10041" y="3293"/>
                  </a:cubicBezTo>
                  <a:cubicBezTo>
                    <a:pt x="10108" y="3060"/>
                    <a:pt x="9074" y="2793"/>
                    <a:pt x="8640" y="2659"/>
                  </a:cubicBezTo>
                  <a:cubicBezTo>
                    <a:pt x="8307" y="2526"/>
                    <a:pt x="8006" y="2359"/>
                    <a:pt x="7740" y="2092"/>
                  </a:cubicBezTo>
                  <a:lnTo>
                    <a:pt x="7740" y="2092"/>
                  </a:lnTo>
                  <a:cubicBezTo>
                    <a:pt x="8240" y="2126"/>
                    <a:pt x="8774" y="2226"/>
                    <a:pt x="9274" y="2326"/>
                  </a:cubicBezTo>
                  <a:cubicBezTo>
                    <a:pt x="9461" y="2372"/>
                    <a:pt x="9616" y="2399"/>
                    <a:pt x="9736" y="2399"/>
                  </a:cubicBezTo>
                  <a:cubicBezTo>
                    <a:pt x="9958" y="2399"/>
                    <a:pt x="10063" y="2309"/>
                    <a:pt x="10041" y="2092"/>
                  </a:cubicBezTo>
                  <a:cubicBezTo>
                    <a:pt x="9975" y="1759"/>
                    <a:pt x="8273" y="1425"/>
                    <a:pt x="7840" y="1425"/>
                  </a:cubicBezTo>
                  <a:cubicBezTo>
                    <a:pt x="7439" y="1425"/>
                    <a:pt x="6772" y="1192"/>
                    <a:pt x="7706" y="1025"/>
                  </a:cubicBezTo>
                  <a:cubicBezTo>
                    <a:pt x="8674" y="825"/>
                    <a:pt x="8940" y="291"/>
                    <a:pt x="8874" y="91"/>
                  </a:cubicBezTo>
                  <a:cubicBezTo>
                    <a:pt x="8842" y="27"/>
                    <a:pt x="8792" y="1"/>
                    <a:pt x="8725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0"/>
            <p:cNvSpPr/>
            <p:nvPr/>
          </p:nvSpPr>
          <p:spPr>
            <a:xfrm>
              <a:off x="3620250" y="3682250"/>
              <a:ext cx="56750" cy="16700"/>
            </a:xfrm>
            <a:custGeom>
              <a:avLst/>
              <a:gdLst/>
              <a:ahLst/>
              <a:cxnLst/>
              <a:rect l="l" t="t" r="r" b="b"/>
              <a:pathLst>
                <a:path w="2270" h="668" fill="none" extrusionOk="0">
                  <a:moveTo>
                    <a:pt x="2269" y="667"/>
                  </a:moveTo>
                  <a:cubicBezTo>
                    <a:pt x="2269" y="667"/>
                    <a:pt x="1268" y="501"/>
                    <a:pt x="735" y="367"/>
                  </a:cubicBezTo>
                  <a:cubicBezTo>
                    <a:pt x="234" y="200"/>
                    <a:pt x="268" y="0"/>
                    <a:pt x="1" y="0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0"/>
            <p:cNvSpPr/>
            <p:nvPr/>
          </p:nvSpPr>
          <p:spPr>
            <a:xfrm>
              <a:off x="3618600" y="3701425"/>
              <a:ext cx="47550" cy="5850"/>
            </a:xfrm>
            <a:custGeom>
              <a:avLst/>
              <a:gdLst/>
              <a:ahLst/>
              <a:cxnLst/>
              <a:rect l="l" t="t" r="r" b="b"/>
              <a:pathLst>
                <a:path w="1902" h="234" fill="none" extrusionOk="0">
                  <a:moveTo>
                    <a:pt x="1901" y="234"/>
                  </a:moveTo>
                  <a:cubicBezTo>
                    <a:pt x="1901" y="234"/>
                    <a:pt x="834" y="134"/>
                    <a:pt x="600" y="134"/>
                  </a:cubicBezTo>
                  <a:cubicBezTo>
                    <a:pt x="400" y="101"/>
                    <a:pt x="200" y="67"/>
                    <a:pt x="0" y="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0"/>
            <p:cNvSpPr/>
            <p:nvPr/>
          </p:nvSpPr>
          <p:spPr>
            <a:xfrm>
              <a:off x="3024000" y="3338150"/>
              <a:ext cx="425325" cy="370525"/>
            </a:xfrm>
            <a:custGeom>
              <a:avLst/>
              <a:gdLst/>
              <a:ahLst/>
              <a:cxnLst/>
              <a:rect l="l" t="t" r="r" b="b"/>
              <a:pathLst>
                <a:path w="17013" h="14821" extrusionOk="0">
                  <a:moveTo>
                    <a:pt x="1940" y="0"/>
                  </a:moveTo>
                  <a:cubicBezTo>
                    <a:pt x="1839" y="0"/>
                    <a:pt x="1737" y="7"/>
                    <a:pt x="1635" y="21"/>
                  </a:cubicBezTo>
                  <a:cubicBezTo>
                    <a:pt x="934" y="255"/>
                    <a:pt x="367" y="822"/>
                    <a:pt x="201" y="1556"/>
                  </a:cubicBezTo>
                  <a:cubicBezTo>
                    <a:pt x="34" y="2256"/>
                    <a:pt x="0" y="2990"/>
                    <a:pt x="100" y="3724"/>
                  </a:cubicBezTo>
                  <a:cubicBezTo>
                    <a:pt x="567" y="7893"/>
                    <a:pt x="4137" y="10295"/>
                    <a:pt x="6638" y="13631"/>
                  </a:cubicBezTo>
                  <a:cubicBezTo>
                    <a:pt x="7105" y="14265"/>
                    <a:pt x="7873" y="14465"/>
                    <a:pt x="8640" y="14565"/>
                  </a:cubicBezTo>
                  <a:cubicBezTo>
                    <a:pt x="9941" y="14762"/>
                    <a:pt x="11146" y="14821"/>
                    <a:pt x="12364" y="14821"/>
                  </a:cubicBezTo>
                  <a:cubicBezTo>
                    <a:pt x="13832" y="14821"/>
                    <a:pt x="15317" y="14735"/>
                    <a:pt x="17013" y="14698"/>
                  </a:cubicBezTo>
                  <a:cubicBezTo>
                    <a:pt x="16946" y="13898"/>
                    <a:pt x="16812" y="13097"/>
                    <a:pt x="16612" y="12297"/>
                  </a:cubicBezTo>
                  <a:lnTo>
                    <a:pt x="9741" y="10729"/>
                  </a:lnTo>
                  <a:cubicBezTo>
                    <a:pt x="9440" y="10328"/>
                    <a:pt x="7973" y="8861"/>
                    <a:pt x="4737" y="2590"/>
                  </a:cubicBezTo>
                  <a:cubicBezTo>
                    <a:pt x="4437" y="1922"/>
                    <a:pt x="4070" y="1289"/>
                    <a:pt x="3603" y="722"/>
                  </a:cubicBezTo>
                  <a:cubicBezTo>
                    <a:pt x="3172" y="262"/>
                    <a:pt x="2568" y="0"/>
                    <a:pt x="1940" y="0"/>
                  </a:cubicBezTo>
                  <a:close/>
                </a:path>
              </a:pathLst>
            </a:custGeom>
            <a:solidFill>
              <a:schemeClr val="accent6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0"/>
            <p:cNvSpPr/>
            <p:nvPr/>
          </p:nvSpPr>
          <p:spPr>
            <a:xfrm>
              <a:off x="3417600" y="3630550"/>
              <a:ext cx="42575" cy="85075"/>
            </a:xfrm>
            <a:custGeom>
              <a:avLst/>
              <a:gdLst/>
              <a:ahLst/>
              <a:cxnLst/>
              <a:rect l="l" t="t" r="r" b="b"/>
              <a:pathLst>
                <a:path w="1703" h="3403" fill="none" extrusionOk="0">
                  <a:moveTo>
                    <a:pt x="101" y="0"/>
                  </a:moveTo>
                  <a:lnTo>
                    <a:pt x="868" y="0"/>
                  </a:lnTo>
                  <a:cubicBezTo>
                    <a:pt x="1035" y="0"/>
                    <a:pt x="1168" y="134"/>
                    <a:pt x="1168" y="300"/>
                  </a:cubicBezTo>
                  <a:cubicBezTo>
                    <a:pt x="1235" y="1134"/>
                    <a:pt x="1402" y="2002"/>
                    <a:pt x="1669" y="2802"/>
                  </a:cubicBezTo>
                  <a:cubicBezTo>
                    <a:pt x="1702" y="2969"/>
                    <a:pt x="1602" y="3136"/>
                    <a:pt x="1469" y="3169"/>
                  </a:cubicBezTo>
                  <a:lnTo>
                    <a:pt x="701" y="3403"/>
                  </a:lnTo>
                  <a:cubicBezTo>
                    <a:pt x="701" y="3403"/>
                    <a:pt x="1" y="2335"/>
                    <a:pt x="101" y="0"/>
                  </a:cubicBezTo>
                  <a:close/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0"/>
            <p:cNvSpPr/>
            <p:nvPr/>
          </p:nvSpPr>
          <p:spPr>
            <a:xfrm>
              <a:off x="3908800" y="3394550"/>
              <a:ext cx="232675" cy="262700"/>
            </a:xfrm>
            <a:custGeom>
              <a:avLst/>
              <a:gdLst/>
              <a:ahLst/>
              <a:cxnLst/>
              <a:rect l="l" t="t" r="r" b="b"/>
              <a:pathLst>
                <a:path w="9307" h="10508" extrusionOk="0">
                  <a:moveTo>
                    <a:pt x="7939" y="0"/>
                  </a:moveTo>
                  <a:lnTo>
                    <a:pt x="0" y="6905"/>
                  </a:lnTo>
                  <a:lnTo>
                    <a:pt x="301" y="10508"/>
                  </a:lnTo>
                  <a:lnTo>
                    <a:pt x="9307" y="367"/>
                  </a:lnTo>
                  <a:lnTo>
                    <a:pt x="7939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0"/>
            <p:cNvSpPr/>
            <p:nvPr/>
          </p:nvSpPr>
          <p:spPr>
            <a:xfrm>
              <a:off x="4090600" y="3329600"/>
              <a:ext cx="114275" cy="64250"/>
            </a:xfrm>
            <a:custGeom>
              <a:avLst/>
              <a:gdLst/>
              <a:ahLst/>
              <a:cxnLst/>
              <a:rect l="l" t="t" r="r" b="b"/>
              <a:pathLst>
                <a:path w="4571" h="2570" extrusionOk="0">
                  <a:moveTo>
                    <a:pt x="1299" y="1"/>
                  </a:moveTo>
                  <a:cubicBezTo>
                    <a:pt x="757" y="1"/>
                    <a:pt x="348" y="172"/>
                    <a:pt x="234" y="497"/>
                  </a:cubicBezTo>
                  <a:cubicBezTo>
                    <a:pt x="0" y="1030"/>
                    <a:pt x="767" y="1864"/>
                    <a:pt x="1902" y="2298"/>
                  </a:cubicBezTo>
                  <a:cubicBezTo>
                    <a:pt x="2381" y="2481"/>
                    <a:pt x="2855" y="2569"/>
                    <a:pt x="3257" y="2569"/>
                  </a:cubicBezTo>
                  <a:cubicBezTo>
                    <a:pt x="3806" y="2569"/>
                    <a:pt x="4221" y="2406"/>
                    <a:pt x="4337" y="2098"/>
                  </a:cubicBezTo>
                  <a:cubicBezTo>
                    <a:pt x="4570" y="1531"/>
                    <a:pt x="3803" y="730"/>
                    <a:pt x="2669" y="296"/>
                  </a:cubicBezTo>
                  <a:cubicBezTo>
                    <a:pt x="2183" y="97"/>
                    <a:pt x="1704" y="1"/>
                    <a:pt x="1299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0"/>
            <p:cNvSpPr/>
            <p:nvPr/>
          </p:nvSpPr>
          <p:spPr>
            <a:xfrm>
              <a:off x="3619425" y="3314475"/>
              <a:ext cx="321075" cy="361950"/>
            </a:xfrm>
            <a:custGeom>
              <a:avLst/>
              <a:gdLst/>
              <a:ahLst/>
              <a:cxnLst/>
              <a:rect l="l" t="t" r="r" b="b"/>
              <a:pathLst>
                <a:path w="12843" h="14478" extrusionOk="0">
                  <a:moveTo>
                    <a:pt x="2045" y="1532"/>
                  </a:moveTo>
                  <a:cubicBezTo>
                    <a:pt x="2064" y="1532"/>
                    <a:pt x="2083" y="1533"/>
                    <a:pt x="2102" y="1535"/>
                  </a:cubicBezTo>
                  <a:lnTo>
                    <a:pt x="2536" y="1569"/>
                  </a:lnTo>
                  <a:cubicBezTo>
                    <a:pt x="2869" y="1602"/>
                    <a:pt x="3103" y="1902"/>
                    <a:pt x="3069" y="2236"/>
                  </a:cubicBezTo>
                  <a:lnTo>
                    <a:pt x="2102" y="8674"/>
                  </a:lnTo>
                  <a:cubicBezTo>
                    <a:pt x="2069" y="8807"/>
                    <a:pt x="2002" y="8940"/>
                    <a:pt x="1902" y="9041"/>
                  </a:cubicBezTo>
                  <a:cubicBezTo>
                    <a:pt x="1768" y="9141"/>
                    <a:pt x="1602" y="9174"/>
                    <a:pt x="1468" y="9174"/>
                  </a:cubicBezTo>
                  <a:cubicBezTo>
                    <a:pt x="1068" y="9141"/>
                    <a:pt x="768" y="8774"/>
                    <a:pt x="834" y="8373"/>
                  </a:cubicBezTo>
                  <a:lnTo>
                    <a:pt x="1468" y="2069"/>
                  </a:lnTo>
                  <a:cubicBezTo>
                    <a:pt x="1499" y="1757"/>
                    <a:pt x="1764" y="1532"/>
                    <a:pt x="2045" y="1532"/>
                  </a:cubicBezTo>
                  <a:close/>
                  <a:moveTo>
                    <a:pt x="3636" y="1"/>
                  </a:moveTo>
                  <a:lnTo>
                    <a:pt x="3470" y="935"/>
                  </a:lnTo>
                  <a:lnTo>
                    <a:pt x="834" y="701"/>
                  </a:lnTo>
                  <a:lnTo>
                    <a:pt x="0" y="10008"/>
                  </a:lnTo>
                  <a:lnTo>
                    <a:pt x="2035" y="10208"/>
                  </a:lnTo>
                  <a:lnTo>
                    <a:pt x="1501" y="13477"/>
                  </a:lnTo>
                  <a:lnTo>
                    <a:pt x="12476" y="14478"/>
                  </a:lnTo>
                  <a:lnTo>
                    <a:pt x="12843" y="801"/>
                  </a:lnTo>
                  <a:lnTo>
                    <a:pt x="3636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0"/>
            <p:cNvSpPr/>
            <p:nvPr/>
          </p:nvSpPr>
          <p:spPr>
            <a:xfrm>
              <a:off x="3701975" y="3269450"/>
              <a:ext cx="248550" cy="65900"/>
            </a:xfrm>
            <a:custGeom>
              <a:avLst/>
              <a:gdLst/>
              <a:ahLst/>
              <a:cxnLst/>
              <a:rect l="l" t="t" r="r" b="b"/>
              <a:pathLst>
                <a:path w="9942" h="2636" extrusionOk="0">
                  <a:moveTo>
                    <a:pt x="168" y="0"/>
                  </a:moveTo>
                  <a:lnTo>
                    <a:pt x="1" y="1735"/>
                  </a:lnTo>
                  <a:lnTo>
                    <a:pt x="9774" y="2636"/>
                  </a:lnTo>
                  <a:lnTo>
                    <a:pt x="9941" y="901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accent3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0"/>
            <p:cNvSpPr/>
            <p:nvPr/>
          </p:nvSpPr>
          <p:spPr>
            <a:xfrm>
              <a:off x="3622750" y="3366175"/>
              <a:ext cx="60900" cy="70925"/>
            </a:xfrm>
            <a:custGeom>
              <a:avLst/>
              <a:gdLst/>
              <a:ahLst/>
              <a:cxnLst/>
              <a:rect l="l" t="t" r="r" b="b"/>
              <a:pathLst>
                <a:path w="2436" h="2837" fill="none" extrusionOk="0">
                  <a:moveTo>
                    <a:pt x="1" y="768"/>
                  </a:moveTo>
                  <a:cubicBezTo>
                    <a:pt x="1" y="768"/>
                    <a:pt x="868" y="568"/>
                    <a:pt x="1168" y="468"/>
                  </a:cubicBezTo>
                  <a:cubicBezTo>
                    <a:pt x="1502" y="401"/>
                    <a:pt x="2169" y="1"/>
                    <a:pt x="2269" y="234"/>
                  </a:cubicBezTo>
                  <a:cubicBezTo>
                    <a:pt x="2436" y="601"/>
                    <a:pt x="1602" y="935"/>
                    <a:pt x="1035" y="1168"/>
                  </a:cubicBezTo>
                  <a:cubicBezTo>
                    <a:pt x="468" y="1435"/>
                    <a:pt x="901" y="2336"/>
                    <a:pt x="34" y="2836"/>
                  </a:cubicBezTo>
                </a:path>
              </a:pathLst>
            </a:custGeom>
            <a:noFill/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0"/>
            <p:cNvSpPr/>
            <p:nvPr/>
          </p:nvSpPr>
          <p:spPr>
            <a:xfrm>
              <a:off x="3074025" y="3008350"/>
              <a:ext cx="415325" cy="146875"/>
            </a:xfrm>
            <a:custGeom>
              <a:avLst/>
              <a:gdLst/>
              <a:ahLst/>
              <a:cxnLst/>
              <a:rect l="l" t="t" r="r" b="b"/>
              <a:pathLst>
                <a:path w="16613" h="5875" extrusionOk="0">
                  <a:moveTo>
                    <a:pt x="6506" y="0"/>
                  </a:moveTo>
                  <a:cubicBezTo>
                    <a:pt x="6386" y="0"/>
                    <a:pt x="6274" y="1"/>
                    <a:pt x="6172" y="4"/>
                  </a:cubicBezTo>
                  <a:lnTo>
                    <a:pt x="6172" y="37"/>
                  </a:lnTo>
                  <a:cubicBezTo>
                    <a:pt x="6072" y="1271"/>
                    <a:pt x="4704" y="2339"/>
                    <a:pt x="2769" y="2839"/>
                  </a:cubicBezTo>
                  <a:cubicBezTo>
                    <a:pt x="1802" y="3073"/>
                    <a:pt x="901" y="3406"/>
                    <a:pt x="1" y="3806"/>
                  </a:cubicBezTo>
                  <a:cubicBezTo>
                    <a:pt x="4140" y="4825"/>
                    <a:pt x="14995" y="5388"/>
                    <a:pt x="16468" y="5814"/>
                  </a:cubicBezTo>
                  <a:lnTo>
                    <a:pt x="16468" y="5814"/>
                  </a:lnTo>
                  <a:cubicBezTo>
                    <a:pt x="16430" y="5795"/>
                    <a:pt x="16391" y="5771"/>
                    <a:pt x="16346" y="5741"/>
                  </a:cubicBezTo>
                  <a:cubicBezTo>
                    <a:pt x="13877" y="4474"/>
                    <a:pt x="11642" y="2339"/>
                    <a:pt x="11943" y="437"/>
                  </a:cubicBezTo>
                  <a:cubicBezTo>
                    <a:pt x="11943" y="371"/>
                    <a:pt x="11943" y="304"/>
                    <a:pt x="11943" y="237"/>
                  </a:cubicBezTo>
                  <a:cubicBezTo>
                    <a:pt x="11600" y="206"/>
                    <a:pt x="8204" y="0"/>
                    <a:pt x="6506" y="0"/>
                  </a:cubicBezTo>
                  <a:close/>
                  <a:moveTo>
                    <a:pt x="16468" y="5814"/>
                  </a:moveTo>
                  <a:cubicBezTo>
                    <a:pt x="16513" y="5838"/>
                    <a:pt x="16558" y="5856"/>
                    <a:pt x="16613" y="5875"/>
                  </a:cubicBezTo>
                  <a:cubicBezTo>
                    <a:pt x="16587" y="5855"/>
                    <a:pt x="16538" y="5835"/>
                    <a:pt x="16468" y="5814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0"/>
            <p:cNvSpPr/>
            <p:nvPr/>
          </p:nvSpPr>
          <p:spPr>
            <a:xfrm>
              <a:off x="3144075" y="4032500"/>
              <a:ext cx="130950" cy="44225"/>
            </a:xfrm>
            <a:custGeom>
              <a:avLst/>
              <a:gdLst/>
              <a:ahLst/>
              <a:cxnLst/>
              <a:rect l="l" t="t" r="r" b="b"/>
              <a:pathLst>
                <a:path w="5238" h="1769" fill="none" extrusionOk="0">
                  <a:moveTo>
                    <a:pt x="5238" y="1768"/>
                  </a:moveTo>
                  <a:cubicBezTo>
                    <a:pt x="3904" y="667"/>
                    <a:pt x="2269" y="34"/>
                    <a:pt x="535" y="0"/>
                  </a:cubicBezTo>
                  <a:cubicBezTo>
                    <a:pt x="301" y="0"/>
                    <a:pt x="1" y="100"/>
                    <a:pt x="34" y="301"/>
                  </a:cubicBezTo>
                  <a:cubicBezTo>
                    <a:pt x="34" y="467"/>
                    <a:pt x="201" y="567"/>
                    <a:pt x="334" y="601"/>
                  </a:cubicBezTo>
                  <a:lnTo>
                    <a:pt x="2403" y="1535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0"/>
            <p:cNvSpPr/>
            <p:nvPr/>
          </p:nvSpPr>
          <p:spPr>
            <a:xfrm>
              <a:off x="3300025" y="4049175"/>
              <a:ext cx="65900" cy="39225"/>
            </a:xfrm>
            <a:custGeom>
              <a:avLst/>
              <a:gdLst/>
              <a:ahLst/>
              <a:cxnLst/>
              <a:rect l="l" t="t" r="r" b="b"/>
              <a:pathLst>
                <a:path w="2636" h="1569" fill="none" extrusionOk="0">
                  <a:moveTo>
                    <a:pt x="1" y="1568"/>
                  </a:moveTo>
                  <a:cubicBezTo>
                    <a:pt x="1001" y="1268"/>
                    <a:pt x="1902" y="734"/>
                    <a:pt x="2636" y="0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0"/>
            <p:cNvSpPr/>
            <p:nvPr/>
          </p:nvSpPr>
          <p:spPr>
            <a:xfrm>
              <a:off x="3359225" y="4458625"/>
              <a:ext cx="55075" cy="71750"/>
            </a:xfrm>
            <a:custGeom>
              <a:avLst/>
              <a:gdLst/>
              <a:ahLst/>
              <a:cxnLst/>
              <a:rect l="l" t="t" r="r" b="b"/>
              <a:pathLst>
                <a:path w="2203" h="2870" fill="none" extrusionOk="0">
                  <a:moveTo>
                    <a:pt x="1" y="2870"/>
                  </a:moveTo>
                  <a:lnTo>
                    <a:pt x="2203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0"/>
            <p:cNvSpPr/>
            <p:nvPr/>
          </p:nvSpPr>
          <p:spPr>
            <a:xfrm>
              <a:off x="3230800" y="4509500"/>
              <a:ext cx="46725" cy="38400"/>
            </a:xfrm>
            <a:custGeom>
              <a:avLst/>
              <a:gdLst/>
              <a:ahLst/>
              <a:cxnLst/>
              <a:rect l="l" t="t" r="r" b="b"/>
              <a:pathLst>
                <a:path w="1869" h="1536" fill="none" extrusionOk="0">
                  <a:moveTo>
                    <a:pt x="1" y="1535"/>
                  </a:moveTo>
                  <a:cubicBezTo>
                    <a:pt x="735" y="1168"/>
                    <a:pt x="1369" y="668"/>
                    <a:pt x="1869" y="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9" name="Google Shape;1739;p40"/>
          <p:cNvGrpSpPr/>
          <p:nvPr/>
        </p:nvGrpSpPr>
        <p:grpSpPr>
          <a:xfrm>
            <a:off x="1112125" y="1158438"/>
            <a:ext cx="1814700" cy="1296000"/>
            <a:chOff x="457200" y="2570975"/>
            <a:chExt cx="1814700" cy="1296000"/>
          </a:xfrm>
        </p:grpSpPr>
        <p:grpSp>
          <p:nvGrpSpPr>
            <p:cNvPr id="1740" name="Google Shape;1740;p40"/>
            <p:cNvGrpSpPr/>
            <p:nvPr/>
          </p:nvGrpSpPr>
          <p:grpSpPr>
            <a:xfrm>
              <a:off x="457200" y="3002975"/>
              <a:ext cx="1814630" cy="864000"/>
              <a:chOff x="957005" y="1695575"/>
              <a:chExt cx="1595700" cy="864000"/>
            </a:xfrm>
          </p:grpSpPr>
          <p:sp>
            <p:nvSpPr>
              <p:cNvPr id="1741" name="Google Shape;1741;p40"/>
              <p:cNvSpPr txBox="1"/>
              <p:nvPr/>
            </p:nvSpPr>
            <p:spPr>
              <a:xfrm>
                <a:off x="957005" y="1695575"/>
                <a:ext cx="1595700" cy="43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  <a:endParaRPr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742" name="Google Shape;1742;p40"/>
              <p:cNvSpPr txBox="1"/>
              <p:nvPr/>
            </p:nvSpPr>
            <p:spPr>
              <a:xfrm>
                <a:off x="957005" y="2127575"/>
                <a:ext cx="1595700" cy="43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is the second planet from the Sun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743" name="Google Shape;1743;p40"/>
            <p:cNvSpPr txBox="1"/>
            <p:nvPr/>
          </p:nvSpPr>
          <p:spPr>
            <a:xfrm>
              <a:off x="457200" y="2570975"/>
              <a:ext cx="1814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34,5%</a:t>
              </a:r>
              <a:endParaRPr sz="30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744" name="Google Shape;1744;p40"/>
          <p:cNvGrpSpPr/>
          <p:nvPr/>
        </p:nvGrpSpPr>
        <p:grpSpPr>
          <a:xfrm>
            <a:off x="1112125" y="3039838"/>
            <a:ext cx="1814700" cy="1296000"/>
            <a:chOff x="457200" y="2570975"/>
            <a:chExt cx="1814700" cy="1296000"/>
          </a:xfrm>
        </p:grpSpPr>
        <p:grpSp>
          <p:nvGrpSpPr>
            <p:cNvPr id="1745" name="Google Shape;1745;p40"/>
            <p:cNvGrpSpPr/>
            <p:nvPr/>
          </p:nvGrpSpPr>
          <p:grpSpPr>
            <a:xfrm>
              <a:off x="457200" y="3002975"/>
              <a:ext cx="1814630" cy="864000"/>
              <a:chOff x="957005" y="1695575"/>
              <a:chExt cx="1595700" cy="864000"/>
            </a:xfrm>
          </p:grpSpPr>
          <p:sp>
            <p:nvSpPr>
              <p:cNvPr id="1746" name="Google Shape;1746;p40"/>
              <p:cNvSpPr txBox="1"/>
              <p:nvPr/>
            </p:nvSpPr>
            <p:spPr>
              <a:xfrm>
                <a:off x="957005" y="1695575"/>
                <a:ext cx="1595700" cy="43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Mars</a:t>
                </a:r>
                <a:endParaRPr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747" name="Google Shape;1747;p40"/>
              <p:cNvSpPr txBox="1"/>
              <p:nvPr/>
            </p:nvSpPr>
            <p:spPr>
              <a:xfrm>
                <a:off x="957005" y="2127575"/>
                <a:ext cx="1595700" cy="43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748" name="Google Shape;1748;p40"/>
            <p:cNvSpPr txBox="1"/>
            <p:nvPr/>
          </p:nvSpPr>
          <p:spPr>
            <a:xfrm>
              <a:off x="457200" y="2570975"/>
              <a:ext cx="1814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10,9%</a:t>
              </a:r>
              <a:endParaRPr sz="3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749" name="Google Shape;1749;p40"/>
          <p:cNvGrpSpPr/>
          <p:nvPr/>
        </p:nvGrpSpPr>
        <p:grpSpPr>
          <a:xfrm>
            <a:off x="6226175" y="1158438"/>
            <a:ext cx="1814700" cy="1296000"/>
            <a:chOff x="457200" y="2570975"/>
            <a:chExt cx="1814700" cy="1296000"/>
          </a:xfrm>
        </p:grpSpPr>
        <p:grpSp>
          <p:nvGrpSpPr>
            <p:cNvPr id="1750" name="Google Shape;1750;p40"/>
            <p:cNvGrpSpPr/>
            <p:nvPr/>
          </p:nvGrpSpPr>
          <p:grpSpPr>
            <a:xfrm>
              <a:off x="457200" y="3002975"/>
              <a:ext cx="1814630" cy="864000"/>
              <a:chOff x="957005" y="1695575"/>
              <a:chExt cx="1595700" cy="864000"/>
            </a:xfrm>
          </p:grpSpPr>
          <p:sp>
            <p:nvSpPr>
              <p:cNvPr id="1751" name="Google Shape;1751;p40"/>
              <p:cNvSpPr txBox="1"/>
              <p:nvPr/>
            </p:nvSpPr>
            <p:spPr>
              <a:xfrm>
                <a:off x="957005" y="1695575"/>
                <a:ext cx="1595700" cy="43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Jupiter</a:t>
                </a:r>
                <a:endParaRPr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752" name="Google Shape;1752;p40"/>
              <p:cNvSpPr txBox="1"/>
              <p:nvPr/>
            </p:nvSpPr>
            <p:spPr>
              <a:xfrm>
                <a:off x="957005" y="2127575"/>
                <a:ext cx="1595700" cy="43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the biggest planet in the Solar System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753" name="Google Shape;1753;p40"/>
            <p:cNvSpPr txBox="1"/>
            <p:nvPr/>
          </p:nvSpPr>
          <p:spPr>
            <a:xfrm>
              <a:off x="457200" y="2570975"/>
              <a:ext cx="1814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5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21,8%</a:t>
              </a:r>
              <a:endParaRPr sz="3000">
                <a:solidFill>
                  <a:schemeClr val="accent5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754" name="Google Shape;1754;p40"/>
          <p:cNvGrpSpPr/>
          <p:nvPr/>
        </p:nvGrpSpPr>
        <p:grpSpPr>
          <a:xfrm>
            <a:off x="6226175" y="3039838"/>
            <a:ext cx="1814700" cy="1296000"/>
            <a:chOff x="457200" y="2570975"/>
            <a:chExt cx="1814700" cy="1296000"/>
          </a:xfrm>
        </p:grpSpPr>
        <p:grpSp>
          <p:nvGrpSpPr>
            <p:cNvPr id="1755" name="Google Shape;1755;p40"/>
            <p:cNvGrpSpPr/>
            <p:nvPr/>
          </p:nvGrpSpPr>
          <p:grpSpPr>
            <a:xfrm>
              <a:off x="457200" y="3002975"/>
              <a:ext cx="1814630" cy="864000"/>
              <a:chOff x="957005" y="1695575"/>
              <a:chExt cx="1595700" cy="864000"/>
            </a:xfrm>
          </p:grpSpPr>
          <p:sp>
            <p:nvSpPr>
              <p:cNvPr id="1756" name="Google Shape;1756;p40"/>
              <p:cNvSpPr txBox="1"/>
              <p:nvPr/>
            </p:nvSpPr>
            <p:spPr>
              <a:xfrm>
                <a:off x="957005" y="1695575"/>
                <a:ext cx="1595700" cy="43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757" name="Google Shape;1757;p40"/>
              <p:cNvSpPr txBox="1"/>
              <p:nvPr/>
            </p:nvSpPr>
            <p:spPr>
              <a:xfrm>
                <a:off x="957005" y="2127575"/>
                <a:ext cx="1595700" cy="43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a gas giant and has several rings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758" name="Google Shape;1758;p40"/>
            <p:cNvSpPr txBox="1"/>
            <p:nvPr/>
          </p:nvSpPr>
          <p:spPr>
            <a:xfrm>
              <a:off x="457200" y="2570975"/>
              <a:ext cx="1814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32,7%</a:t>
              </a:r>
              <a:endParaRPr sz="30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759" name="Google Shape;1759;p40"/>
          <p:cNvSpPr txBox="1"/>
          <p:nvPr/>
        </p:nvSpPr>
        <p:spPr>
          <a:xfrm>
            <a:off x="457200" y="4604600"/>
            <a:ext cx="8238600" cy="1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Follow the link in the graph to modify its data and then paste the new one here. </a:t>
            </a:r>
            <a:r>
              <a:rPr lang="en" sz="1000" b="1">
                <a:solidFill>
                  <a:srgbClr val="000000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760" name="Google Shape;1760;p40"/>
          <p:cNvGrpSpPr/>
          <p:nvPr/>
        </p:nvGrpSpPr>
        <p:grpSpPr>
          <a:xfrm>
            <a:off x="4315016" y="2485660"/>
            <a:ext cx="522964" cy="522964"/>
            <a:chOff x="1190625" y="238125"/>
            <a:chExt cx="5219200" cy="5219200"/>
          </a:xfrm>
        </p:grpSpPr>
        <p:sp>
          <p:nvSpPr>
            <p:cNvPr id="1761" name="Google Shape;1761;p40"/>
            <p:cNvSpPr/>
            <p:nvPr/>
          </p:nvSpPr>
          <p:spPr>
            <a:xfrm>
              <a:off x="1190625" y="238125"/>
              <a:ext cx="5219200" cy="5219200"/>
            </a:xfrm>
            <a:custGeom>
              <a:avLst/>
              <a:gdLst/>
              <a:ahLst/>
              <a:cxnLst/>
              <a:rect l="l" t="t" r="r" b="b"/>
              <a:pathLst>
                <a:path w="208768" h="208768" extrusionOk="0">
                  <a:moveTo>
                    <a:pt x="104384" y="0"/>
                  </a:moveTo>
                  <a:cubicBezTo>
                    <a:pt x="81941" y="0"/>
                    <a:pt x="60575" y="7013"/>
                    <a:pt x="42536" y="20290"/>
                  </a:cubicBezTo>
                  <a:cubicBezTo>
                    <a:pt x="41199" y="21301"/>
                    <a:pt x="40905" y="23193"/>
                    <a:pt x="41884" y="24563"/>
                  </a:cubicBezTo>
                  <a:cubicBezTo>
                    <a:pt x="42489" y="25383"/>
                    <a:pt x="43421" y="25817"/>
                    <a:pt x="44359" y="25817"/>
                  </a:cubicBezTo>
                  <a:cubicBezTo>
                    <a:pt x="44988" y="25817"/>
                    <a:pt x="45620" y="25621"/>
                    <a:pt x="46157" y="25215"/>
                  </a:cubicBezTo>
                  <a:cubicBezTo>
                    <a:pt x="63119" y="12722"/>
                    <a:pt x="83279" y="6100"/>
                    <a:pt x="104384" y="6100"/>
                  </a:cubicBezTo>
                  <a:cubicBezTo>
                    <a:pt x="130643" y="6100"/>
                    <a:pt x="155303" y="16343"/>
                    <a:pt x="173864" y="34903"/>
                  </a:cubicBezTo>
                  <a:cubicBezTo>
                    <a:pt x="192425" y="53464"/>
                    <a:pt x="202667" y="78125"/>
                    <a:pt x="202667" y="104384"/>
                  </a:cubicBezTo>
                  <a:cubicBezTo>
                    <a:pt x="202667" y="130643"/>
                    <a:pt x="192425" y="155303"/>
                    <a:pt x="173864" y="173864"/>
                  </a:cubicBezTo>
                  <a:cubicBezTo>
                    <a:pt x="155303" y="192425"/>
                    <a:pt x="130643" y="202667"/>
                    <a:pt x="104384" y="202667"/>
                  </a:cubicBezTo>
                  <a:cubicBezTo>
                    <a:pt x="78125" y="202667"/>
                    <a:pt x="53464" y="192425"/>
                    <a:pt x="34903" y="173864"/>
                  </a:cubicBezTo>
                  <a:cubicBezTo>
                    <a:pt x="16343" y="155303"/>
                    <a:pt x="6100" y="130643"/>
                    <a:pt x="6100" y="104384"/>
                  </a:cubicBezTo>
                  <a:cubicBezTo>
                    <a:pt x="6100" y="78451"/>
                    <a:pt x="16147" y="53986"/>
                    <a:pt x="34316" y="35490"/>
                  </a:cubicBezTo>
                  <a:cubicBezTo>
                    <a:pt x="35523" y="34283"/>
                    <a:pt x="35490" y="32359"/>
                    <a:pt x="34283" y="31152"/>
                  </a:cubicBezTo>
                  <a:cubicBezTo>
                    <a:pt x="33684" y="30569"/>
                    <a:pt x="32908" y="30275"/>
                    <a:pt x="32134" y="30275"/>
                  </a:cubicBezTo>
                  <a:cubicBezTo>
                    <a:pt x="31350" y="30275"/>
                    <a:pt x="30569" y="30577"/>
                    <a:pt x="29978" y="31185"/>
                  </a:cubicBezTo>
                  <a:cubicBezTo>
                    <a:pt x="10634" y="50854"/>
                    <a:pt x="0" y="76820"/>
                    <a:pt x="0" y="104384"/>
                  </a:cubicBezTo>
                  <a:cubicBezTo>
                    <a:pt x="0" y="132274"/>
                    <a:pt x="10862" y="158467"/>
                    <a:pt x="30565" y="178202"/>
                  </a:cubicBezTo>
                  <a:cubicBezTo>
                    <a:pt x="50300" y="197905"/>
                    <a:pt x="76494" y="208767"/>
                    <a:pt x="104384" y="208767"/>
                  </a:cubicBezTo>
                  <a:cubicBezTo>
                    <a:pt x="132274" y="208767"/>
                    <a:pt x="158467" y="197905"/>
                    <a:pt x="178202" y="178202"/>
                  </a:cubicBezTo>
                  <a:cubicBezTo>
                    <a:pt x="197905" y="158467"/>
                    <a:pt x="208767" y="132274"/>
                    <a:pt x="208767" y="104384"/>
                  </a:cubicBezTo>
                  <a:cubicBezTo>
                    <a:pt x="208767" y="76494"/>
                    <a:pt x="197905" y="50300"/>
                    <a:pt x="178202" y="30565"/>
                  </a:cubicBezTo>
                  <a:cubicBezTo>
                    <a:pt x="158467" y="10862"/>
                    <a:pt x="132274" y="0"/>
                    <a:pt x="104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2024050" y="2452725"/>
              <a:ext cx="1670100" cy="1909600"/>
            </a:xfrm>
            <a:custGeom>
              <a:avLst/>
              <a:gdLst/>
              <a:ahLst/>
              <a:cxnLst/>
              <a:rect l="l" t="t" r="r" b="b"/>
              <a:pathLst>
                <a:path w="66804" h="76384" extrusionOk="0">
                  <a:moveTo>
                    <a:pt x="20649" y="10287"/>
                  </a:moveTo>
                  <a:cubicBezTo>
                    <a:pt x="21921" y="20171"/>
                    <a:pt x="29195" y="25944"/>
                    <a:pt x="35784" y="31131"/>
                  </a:cubicBezTo>
                  <a:cubicBezTo>
                    <a:pt x="42145" y="36154"/>
                    <a:pt x="48180" y="40917"/>
                    <a:pt x="49844" y="49104"/>
                  </a:cubicBezTo>
                  <a:cubicBezTo>
                    <a:pt x="50887" y="54291"/>
                    <a:pt x="49778" y="59902"/>
                    <a:pt x="46255" y="63979"/>
                  </a:cubicBezTo>
                  <a:cubicBezTo>
                    <a:pt x="35784" y="59347"/>
                    <a:pt x="27956" y="51420"/>
                    <a:pt x="25085" y="41863"/>
                  </a:cubicBezTo>
                  <a:cubicBezTo>
                    <a:pt x="24712" y="40530"/>
                    <a:pt x="23488" y="39676"/>
                    <a:pt x="22181" y="39676"/>
                  </a:cubicBezTo>
                  <a:cubicBezTo>
                    <a:pt x="21889" y="39676"/>
                    <a:pt x="21593" y="39718"/>
                    <a:pt x="21301" y="39808"/>
                  </a:cubicBezTo>
                  <a:cubicBezTo>
                    <a:pt x="19670" y="40264"/>
                    <a:pt x="18757" y="41993"/>
                    <a:pt x="19246" y="43592"/>
                  </a:cubicBezTo>
                  <a:cubicBezTo>
                    <a:pt x="21627" y="51649"/>
                    <a:pt x="26945" y="58825"/>
                    <a:pt x="34578" y="64338"/>
                  </a:cubicBezTo>
                  <a:cubicBezTo>
                    <a:pt x="36535" y="65773"/>
                    <a:pt x="38622" y="67045"/>
                    <a:pt x="40808" y="68187"/>
                  </a:cubicBezTo>
                  <a:cubicBezTo>
                    <a:pt x="37872" y="69622"/>
                    <a:pt x="34545" y="70307"/>
                    <a:pt x="31283" y="70307"/>
                  </a:cubicBezTo>
                  <a:cubicBezTo>
                    <a:pt x="17256" y="70307"/>
                    <a:pt x="7307" y="55955"/>
                    <a:pt x="6818" y="42352"/>
                  </a:cubicBezTo>
                  <a:cubicBezTo>
                    <a:pt x="6296" y="28945"/>
                    <a:pt x="13212" y="18050"/>
                    <a:pt x="20649" y="10287"/>
                  </a:cubicBezTo>
                  <a:close/>
                  <a:moveTo>
                    <a:pt x="23805" y="1"/>
                  </a:moveTo>
                  <a:cubicBezTo>
                    <a:pt x="23140" y="1"/>
                    <a:pt x="22466" y="224"/>
                    <a:pt x="21888" y="729"/>
                  </a:cubicBezTo>
                  <a:cubicBezTo>
                    <a:pt x="11809" y="9341"/>
                    <a:pt x="1" y="23596"/>
                    <a:pt x="686" y="42580"/>
                  </a:cubicBezTo>
                  <a:cubicBezTo>
                    <a:pt x="1012" y="50996"/>
                    <a:pt x="4274" y="59478"/>
                    <a:pt x="9689" y="65838"/>
                  </a:cubicBezTo>
                  <a:cubicBezTo>
                    <a:pt x="15319" y="72461"/>
                    <a:pt x="23746" y="76383"/>
                    <a:pt x="32141" y="76383"/>
                  </a:cubicBezTo>
                  <a:cubicBezTo>
                    <a:pt x="37558" y="76383"/>
                    <a:pt x="42962" y="74750"/>
                    <a:pt x="47593" y="71155"/>
                  </a:cubicBezTo>
                  <a:cubicBezTo>
                    <a:pt x="52290" y="72819"/>
                    <a:pt x="57281" y="73896"/>
                    <a:pt x="62533" y="74352"/>
                  </a:cubicBezTo>
                  <a:cubicBezTo>
                    <a:pt x="62633" y="74361"/>
                    <a:pt x="62730" y="74365"/>
                    <a:pt x="62826" y="74365"/>
                  </a:cubicBezTo>
                  <a:cubicBezTo>
                    <a:pt x="66375" y="74365"/>
                    <a:pt x="66803" y="68602"/>
                    <a:pt x="63055" y="68252"/>
                  </a:cubicBezTo>
                  <a:cubicBezTo>
                    <a:pt x="59303" y="67926"/>
                    <a:pt x="55715" y="67241"/>
                    <a:pt x="52290" y="66197"/>
                  </a:cubicBezTo>
                  <a:cubicBezTo>
                    <a:pt x="55911" y="61043"/>
                    <a:pt x="57183" y="54585"/>
                    <a:pt x="55813" y="47865"/>
                  </a:cubicBezTo>
                  <a:cubicBezTo>
                    <a:pt x="53725" y="37524"/>
                    <a:pt x="46190" y="31555"/>
                    <a:pt x="39568" y="26336"/>
                  </a:cubicBezTo>
                  <a:cubicBezTo>
                    <a:pt x="31479" y="19942"/>
                    <a:pt x="25085" y="14886"/>
                    <a:pt x="26879" y="3534"/>
                  </a:cubicBezTo>
                  <a:cubicBezTo>
                    <a:pt x="27210" y="1529"/>
                    <a:pt x="25543" y="1"/>
                    <a:pt x="23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0"/>
            <p:cNvSpPr/>
            <p:nvPr/>
          </p:nvSpPr>
          <p:spPr>
            <a:xfrm>
              <a:off x="3952700" y="2406350"/>
              <a:ext cx="1666075" cy="1976150"/>
            </a:xfrm>
            <a:custGeom>
              <a:avLst/>
              <a:gdLst/>
              <a:ahLst/>
              <a:cxnLst/>
              <a:rect l="l" t="t" r="r" b="b"/>
              <a:pathLst>
                <a:path w="66643" h="79046" extrusionOk="0">
                  <a:moveTo>
                    <a:pt x="38958" y="0"/>
                  </a:moveTo>
                  <a:cubicBezTo>
                    <a:pt x="36888" y="0"/>
                    <a:pt x="34792" y="2140"/>
                    <a:pt x="36111" y="4509"/>
                  </a:cubicBezTo>
                  <a:cubicBezTo>
                    <a:pt x="37905" y="7771"/>
                    <a:pt x="39340" y="11163"/>
                    <a:pt x="40416" y="14588"/>
                  </a:cubicBezTo>
                  <a:cubicBezTo>
                    <a:pt x="40287" y="14586"/>
                    <a:pt x="40157" y="14585"/>
                    <a:pt x="40028" y="14585"/>
                  </a:cubicBezTo>
                  <a:cubicBezTo>
                    <a:pt x="31067" y="14585"/>
                    <a:pt x="22512" y="20130"/>
                    <a:pt x="18268" y="28876"/>
                  </a:cubicBezTo>
                  <a:cubicBezTo>
                    <a:pt x="15364" y="34813"/>
                    <a:pt x="14875" y="41173"/>
                    <a:pt x="14418" y="47306"/>
                  </a:cubicBezTo>
                  <a:cubicBezTo>
                    <a:pt x="13668" y="56766"/>
                    <a:pt x="12037" y="66226"/>
                    <a:pt x="2545" y="70629"/>
                  </a:cubicBezTo>
                  <a:cubicBezTo>
                    <a:pt x="0" y="71804"/>
                    <a:pt x="327" y="75685"/>
                    <a:pt x="3067" y="76370"/>
                  </a:cubicBezTo>
                  <a:cubicBezTo>
                    <a:pt x="10080" y="78132"/>
                    <a:pt x="16506" y="79045"/>
                    <a:pt x="22410" y="79045"/>
                  </a:cubicBezTo>
                  <a:cubicBezTo>
                    <a:pt x="29391" y="79045"/>
                    <a:pt x="35654" y="77773"/>
                    <a:pt x="41330" y="75294"/>
                  </a:cubicBezTo>
                  <a:cubicBezTo>
                    <a:pt x="44505" y="73864"/>
                    <a:pt x="42989" y="69398"/>
                    <a:pt x="40127" y="69398"/>
                  </a:cubicBezTo>
                  <a:cubicBezTo>
                    <a:pt x="39725" y="69398"/>
                    <a:pt x="39296" y="69486"/>
                    <a:pt x="38851" y="69683"/>
                  </a:cubicBezTo>
                  <a:cubicBezTo>
                    <a:pt x="33986" y="71831"/>
                    <a:pt x="28537" y="72905"/>
                    <a:pt x="22407" y="72905"/>
                  </a:cubicBezTo>
                  <a:cubicBezTo>
                    <a:pt x="19041" y="72905"/>
                    <a:pt x="15471" y="72581"/>
                    <a:pt x="11678" y="71934"/>
                  </a:cubicBezTo>
                  <a:cubicBezTo>
                    <a:pt x="18496" y="65736"/>
                    <a:pt x="19833" y="56505"/>
                    <a:pt x="20518" y="47763"/>
                  </a:cubicBezTo>
                  <a:cubicBezTo>
                    <a:pt x="20942" y="41956"/>
                    <a:pt x="21366" y="36444"/>
                    <a:pt x="23748" y="31551"/>
                  </a:cubicBezTo>
                  <a:cubicBezTo>
                    <a:pt x="26777" y="25341"/>
                    <a:pt x="33089" y="20677"/>
                    <a:pt x="40071" y="20677"/>
                  </a:cubicBezTo>
                  <a:cubicBezTo>
                    <a:pt x="40682" y="20677"/>
                    <a:pt x="41298" y="20713"/>
                    <a:pt x="41917" y="20786"/>
                  </a:cubicBezTo>
                  <a:cubicBezTo>
                    <a:pt x="43907" y="32073"/>
                    <a:pt x="41689" y="43033"/>
                    <a:pt x="35360" y="50731"/>
                  </a:cubicBezTo>
                  <a:cubicBezTo>
                    <a:pt x="33518" y="52961"/>
                    <a:pt x="35603" y="55750"/>
                    <a:pt x="37853" y="55750"/>
                  </a:cubicBezTo>
                  <a:cubicBezTo>
                    <a:pt x="38631" y="55750"/>
                    <a:pt x="39428" y="55417"/>
                    <a:pt x="40090" y="54613"/>
                  </a:cubicBezTo>
                  <a:cubicBezTo>
                    <a:pt x="45440" y="48122"/>
                    <a:pt x="48408" y="39738"/>
                    <a:pt x="48735" y="30311"/>
                  </a:cubicBezTo>
                  <a:cubicBezTo>
                    <a:pt x="48832" y="27897"/>
                    <a:pt x="48735" y="25483"/>
                    <a:pt x="48474" y="23037"/>
                  </a:cubicBezTo>
                  <a:lnTo>
                    <a:pt x="48474" y="23037"/>
                  </a:lnTo>
                  <a:cubicBezTo>
                    <a:pt x="53008" y="25646"/>
                    <a:pt x="56694" y="30213"/>
                    <a:pt x="58194" y="35498"/>
                  </a:cubicBezTo>
                  <a:cubicBezTo>
                    <a:pt x="60249" y="42837"/>
                    <a:pt x="58260" y="51547"/>
                    <a:pt x="52812" y="58821"/>
                  </a:cubicBezTo>
                  <a:cubicBezTo>
                    <a:pt x="51101" y="61126"/>
                    <a:pt x="53233" y="63690"/>
                    <a:pt x="55437" y="63690"/>
                  </a:cubicBezTo>
                  <a:cubicBezTo>
                    <a:pt x="56259" y="63690"/>
                    <a:pt x="57091" y="63334"/>
                    <a:pt x="57738" y="62474"/>
                  </a:cubicBezTo>
                  <a:cubicBezTo>
                    <a:pt x="64262" y="53700"/>
                    <a:pt x="66643" y="43000"/>
                    <a:pt x="64066" y="33867"/>
                  </a:cubicBezTo>
                  <a:cubicBezTo>
                    <a:pt x="61652" y="25255"/>
                    <a:pt x="55030" y="18405"/>
                    <a:pt x="47136" y="15730"/>
                  </a:cubicBezTo>
                  <a:cubicBezTo>
                    <a:pt x="45897" y="10902"/>
                    <a:pt x="44005" y="6140"/>
                    <a:pt x="41460" y="1540"/>
                  </a:cubicBezTo>
                  <a:cubicBezTo>
                    <a:pt x="40854" y="452"/>
                    <a:pt x="39909" y="0"/>
                    <a:pt x="38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0"/>
            <p:cNvSpPr/>
            <p:nvPr/>
          </p:nvSpPr>
          <p:spPr>
            <a:xfrm>
              <a:off x="2649250" y="1151100"/>
              <a:ext cx="2151475" cy="1272300"/>
            </a:xfrm>
            <a:custGeom>
              <a:avLst/>
              <a:gdLst/>
              <a:ahLst/>
              <a:cxnLst/>
              <a:rect l="l" t="t" r="r" b="b"/>
              <a:pathLst>
                <a:path w="86059" h="50892" extrusionOk="0">
                  <a:moveTo>
                    <a:pt x="41863" y="6115"/>
                  </a:moveTo>
                  <a:cubicBezTo>
                    <a:pt x="47017" y="6115"/>
                    <a:pt x="52269" y="7355"/>
                    <a:pt x="56771" y="9671"/>
                  </a:cubicBezTo>
                  <a:cubicBezTo>
                    <a:pt x="68709" y="15836"/>
                    <a:pt x="74809" y="27188"/>
                    <a:pt x="77941" y="37495"/>
                  </a:cubicBezTo>
                  <a:cubicBezTo>
                    <a:pt x="75093" y="36342"/>
                    <a:pt x="72309" y="35876"/>
                    <a:pt x="69594" y="35876"/>
                  </a:cubicBezTo>
                  <a:cubicBezTo>
                    <a:pt x="63479" y="35876"/>
                    <a:pt x="57711" y="38240"/>
                    <a:pt x="52334" y="40431"/>
                  </a:cubicBezTo>
                  <a:cubicBezTo>
                    <a:pt x="46860" y="42692"/>
                    <a:pt x="41594" y="44849"/>
                    <a:pt x="36068" y="44849"/>
                  </a:cubicBezTo>
                  <a:cubicBezTo>
                    <a:pt x="34020" y="44849"/>
                    <a:pt x="31937" y="44553"/>
                    <a:pt x="29794" y="43856"/>
                  </a:cubicBezTo>
                  <a:cubicBezTo>
                    <a:pt x="24738" y="42225"/>
                    <a:pt x="20367" y="38507"/>
                    <a:pt x="18540" y="33451"/>
                  </a:cubicBezTo>
                  <a:cubicBezTo>
                    <a:pt x="25724" y="28101"/>
                    <a:pt x="33863" y="25138"/>
                    <a:pt x="41714" y="25138"/>
                  </a:cubicBezTo>
                  <a:cubicBezTo>
                    <a:pt x="43916" y="25138"/>
                    <a:pt x="46095" y="25371"/>
                    <a:pt x="48224" y="25850"/>
                  </a:cubicBezTo>
                  <a:cubicBezTo>
                    <a:pt x="48461" y="25906"/>
                    <a:pt x="48697" y="25933"/>
                    <a:pt x="48929" y="25933"/>
                  </a:cubicBezTo>
                  <a:cubicBezTo>
                    <a:pt x="50326" y="25933"/>
                    <a:pt x="51570" y="24966"/>
                    <a:pt x="51878" y="23567"/>
                  </a:cubicBezTo>
                  <a:cubicBezTo>
                    <a:pt x="52269" y="21903"/>
                    <a:pt x="51225" y="20272"/>
                    <a:pt x="49594" y="19913"/>
                  </a:cubicBezTo>
                  <a:cubicBezTo>
                    <a:pt x="46991" y="19312"/>
                    <a:pt x="44318" y="19014"/>
                    <a:pt x="41609" y="19014"/>
                  </a:cubicBezTo>
                  <a:cubicBezTo>
                    <a:pt x="35797" y="19014"/>
                    <a:pt x="29816" y="20385"/>
                    <a:pt x="23988" y="23077"/>
                  </a:cubicBezTo>
                  <a:cubicBezTo>
                    <a:pt x="21769" y="24089"/>
                    <a:pt x="19649" y="25296"/>
                    <a:pt x="17594" y="26633"/>
                  </a:cubicBezTo>
                  <a:cubicBezTo>
                    <a:pt x="17757" y="23665"/>
                    <a:pt x="18605" y="20631"/>
                    <a:pt x="20204" y="17695"/>
                  </a:cubicBezTo>
                  <a:cubicBezTo>
                    <a:pt x="24477" y="9736"/>
                    <a:pt x="33056" y="6115"/>
                    <a:pt x="41863" y="6115"/>
                  </a:cubicBezTo>
                  <a:close/>
                  <a:moveTo>
                    <a:pt x="41919" y="1"/>
                  </a:moveTo>
                  <a:cubicBezTo>
                    <a:pt x="39556" y="1"/>
                    <a:pt x="37205" y="221"/>
                    <a:pt x="34915" y="668"/>
                  </a:cubicBezTo>
                  <a:cubicBezTo>
                    <a:pt x="25879" y="2429"/>
                    <a:pt x="18768" y="7420"/>
                    <a:pt x="14821" y="14792"/>
                  </a:cubicBezTo>
                  <a:cubicBezTo>
                    <a:pt x="11951" y="20142"/>
                    <a:pt x="10874" y="25785"/>
                    <a:pt x="11657" y="31102"/>
                  </a:cubicBezTo>
                  <a:cubicBezTo>
                    <a:pt x="7906" y="34364"/>
                    <a:pt x="4513" y="38180"/>
                    <a:pt x="1545" y="42519"/>
                  </a:cubicBezTo>
                  <a:cubicBezTo>
                    <a:pt x="0" y="44789"/>
                    <a:pt x="2066" y="47328"/>
                    <a:pt x="4224" y="47328"/>
                  </a:cubicBezTo>
                  <a:cubicBezTo>
                    <a:pt x="5074" y="47328"/>
                    <a:pt x="5938" y="46935"/>
                    <a:pt x="6601" y="45977"/>
                  </a:cubicBezTo>
                  <a:cubicBezTo>
                    <a:pt x="8721" y="42878"/>
                    <a:pt x="11103" y="40072"/>
                    <a:pt x="13680" y="37593"/>
                  </a:cubicBezTo>
                  <a:cubicBezTo>
                    <a:pt x="16387" y="43302"/>
                    <a:pt x="21411" y="47575"/>
                    <a:pt x="27902" y="49695"/>
                  </a:cubicBezTo>
                  <a:cubicBezTo>
                    <a:pt x="30523" y="50535"/>
                    <a:pt x="33118" y="50892"/>
                    <a:pt x="35686" y="50892"/>
                  </a:cubicBezTo>
                  <a:cubicBezTo>
                    <a:pt x="42192" y="50892"/>
                    <a:pt x="48522" y="48601"/>
                    <a:pt x="54650" y="46074"/>
                  </a:cubicBezTo>
                  <a:cubicBezTo>
                    <a:pt x="60029" y="43871"/>
                    <a:pt x="64768" y="41927"/>
                    <a:pt x="69488" y="41927"/>
                  </a:cubicBezTo>
                  <a:cubicBezTo>
                    <a:pt x="73155" y="41927"/>
                    <a:pt x="76810" y="43100"/>
                    <a:pt x="80746" y="46238"/>
                  </a:cubicBezTo>
                  <a:cubicBezTo>
                    <a:pt x="81313" y="46686"/>
                    <a:pt x="81952" y="46884"/>
                    <a:pt x="82579" y="46884"/>
                  </a:cubicBezTo>
                  <a:cubicBezTo>
                    <a:pt x="84369" y="46884"/>
                    <a:pt x="86058" y="45266"/>
                    <a:pt x="85672" y="43237"/>
                  </a:cubicBezTo>
                  <a:cubicBezTo>
                    <a:pt x="83062" y="30254"/>
                    <a:pt x="76440" y="12933"/>
                    <a:pt x="59576" y="4256"/>
                  </a:cubicBezTo>
                  <a:cubicBezTo>
                    <a:pt x="54172" y="1460"/>
                    <a:pt x="48006" y="1"/>
                    <a:pt x="419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9" name="Google Shape;1769;p41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8950" y="1715800"/>
            <a:ext cx="3713826" cy="2296392"/>
          </a:xfrm>
          <a:prstGeom prst="rect">
            <a:avLst/>
          </a:prstGeom>
          <a:noFill/>
          <a:ln>
            <a:noFill/>
          </a:ln>
        </p:spPr>
      </p:pic>
      <p:sp>
        <p:nvSpPr>
          <p:cNvPr id="1770" name="Google Shape;1770;p4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6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Renewable Energy Infographics</a:t>
            </a:r>
            <a:endParaRPr/>
          </a:p>
        </p:txBody>
      </p:sp>
      <p:grpSp>
        <p:nvGrpSpPr>
          <p:cNvPr id="1771" name="Google Shape;1771;p41"/>
          <p:cNvGrpSpPr/>
          <p:nvPr/>
        </p:nvGrpSpPr>
        <p:grpSpPr>
          <a:xfrm>
            <a:off x="1846649" y="1362350"/>
            <a:ext cx="2618439" cy="272502"/>
            <a:chOff x="1846649" y="1362350"/>
            <a:chExt cx="2618439" cy="272502"/>
          </a:xfrm>
        </p:grpSpPr>
        <p:sp>
          <p:nvSpPr>
            <p:cNvPr id="1772" name="Google Shape;1772;p41"/>
            <p:cNvSpPr/>
            <p:nvPr/>
          </p:nvSpPr>
          <p:spPr>
            <a:xfrm rot="10800000">
              <a:off x="1846649" y="1362357"/>
              <a:ext cx="327779" cy="27249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1"/>
            <p:cNvSpPr/>
            <p:nvPr/>
          </p:nvSpPr>
          <p:spPr>
            <a:xfrm rot="10800000">
              <a:off x="3336899" y="1362357"/>
              <a:ext cx="327779" cy="27249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1"/>
            <p:cNvSpPr txBox="1"/>
            <p:nvPr/>
          </p:nvSpPr>
          <p:spPr>
            <a:xfrm>
              <a:off x="2231213" y="1362350"/>
              <a:ext cx="7455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Period 1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5" name="Google Shape;1775;p41"/>
            <p:cNvSpPr txBox="1"/>
            <p:nvPr/>
          </p:nvSpPr>
          <p:spPr>
            <a:xfrm>
              <a:off x="3719588" y="1362350"/>
              <a:ext cx="7455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Period 2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76" name="Google Shape;1776;p41"/>
          <p:cNvSpPr txBox="1"/>
          <p:nvPr/>
        </p:nvSpPr>
        <p:spPr>
          <a:xfrm>
            <a:off x="457200" y="1997075"/>
            <a:ext cx="7071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Venus</a:t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777" name="Google Shape;1777;p41"/>
          <p:cNvSpPr txBox="1"/>
          <p:nvPr/>
        </p:nvSpPr>
        <p:spPr>
          <a:xfrm>
            <a:off x="457200" y="2444075"/>
            <a:ext cx="7071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Jupiter</a:t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778" name="Google Shape;1778;p41"/>
          <p:cNvSpPr txBox="1"/>
          <p:nvPr/>
        </p:nvSpPr>
        <p:spPr>
          <a:xfrm>
            <a:off x="457200" y="2891075"/>
            <a:ext cx="7071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779" name="Google Shape;1779;p41"/>
          <p:cNvSpPr txBox="1"/>
          <p:nvPr/>
        </p:nvSpPr>
        <p:spPr>
          <a:xfrm>
            <a:off x="457200" y="3338075"/>
            <a:ext cx="7071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Saturn</a:t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780" name="Google Shape;1780;p41"/>
          <p:cNvGrpSpPr/>
          <p:nvPr/>
        </p:nvGrpSpPr>
        <p:grpSpPr>
          <a:xfrm>
            <a:off x="5535305" y="3020088"/>
            <a:ext cx="1497884" cy="864000"/>
            <a:chOff x="957005" y="1695575"/>
            <a:chExt cx="1595700" cy="864000"/>
          </a:xfrm>
        </p:grpSpPr>
        <p:sp>
          <p:nvSpPr>
            <p:cNvPr id="1781" name="Google Shape;1781;p41"/>
            <p:cNvSpPr txBox="1"/>
            <p:nvPr/>
          </p:nvSpPr>
          <p:spPr>
            <a:xfrm>
              <a:off x="957005" y="1695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82" name="Google Shape;1782;p41"/>
            <p:cNvSpPr txBox="1"/>
            <p:nvPr/>
          </p:nvSpPr>
          <p:spPr>
            <a:xfrm>
              <a:off x="957005" y="2127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83" name="Google Shape;1783;p41"/>
          <p:cNvGrpSpPr/>
          <p:nvPr/>
        </p:nvGrpSpPr>
        <p:grpSpPr>
          <a:xfrm>
            <a:off x="5535305" y="1826438"/>
            <a:ext cx="1497884" cy="864000"/>
            <a:chOff x="957005" y="1695575"/>
            <a:chExt cx="1595700" cy="864000"/>
          </a:xfrm>
        </p:grpSpPr>
        <p:sp>
          <p:nvSpPr>
            <p:cNvPr id="1784" name="Google Shape;1784;p41"/>
            <p:cNvSpPr txBox="1"/>
            <p:nvPr/>
          </p:nvSpPr>
          <p:spPr>
            <a:xfrm>
              <a:off x="957005" y="1695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85" name="Google Shape;1785;p41"/>
            <p:cNvSpPr txBox="1"/>
            <p:nvPr/>
          </p:nvSpPr>
          <p:spPr>
            <a:xfrm>
              <a:off x="957005" y="2127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86" name="Google Shape;1786;p41"/>
          <p:cNvGrpSpPr/>
          <p:nvPr/>
        </p:nvGrpSpPr>
        <p:grpSpPr>
          <a:xfrm>
            <a:off x="7198065" y="3021163"/>
            <a:ext cx="1497884" cy="861850"/>
            <a:chOff x="1182186" y="1695575"/>
            <a:chExt cx="1595700" cy="861850"/>
          </a:xfrm>
        </p:grpSpPr>
        <p:sp>
          <p:nvSpPr>
            <p:cNvPr id="1787" name="Google Shape;1787;p41"/>
            <p:cNvSpPr txBox="1"/>
            <p:nvPr/>
          </p:nvSpPr>
          <p:spPr>
            <a:xfrm>
              <a:off x="1182186" y="1695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88" name="Google Shape;1788;p41"/>
            <p:cNvSpPr txBox="1"/>
            <p:nvPr/>
          </p:nvSpPr>
          <p:spPr>
            <a:xfrm>
              <a:off x="1182186" y="212542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89" name="Google Shape;1789;p41"/>
          <p:cNvGrpSpPr/>
          <p:nvPr/>
        </p:nvGrpSpPr>
        <p:grpSpPr>
          <a:xfrm>
            <a:off x="7198069" y="1826438"/>
            <a:ext cx="1497884" cy="864000"/>
            <a:chOff x="957005" y="1695575"/>
            <a:chExt cx="1595700" cy="864000"/>
          </a:xfrm>
        </p:grpSpPr>
        <p:sp>
          <p:nvSpPr>
            <p:cNvPr id="1790" name="Google Shape;1790;p41"/>
            <p:cNvSpPr txBox="1"/>
            <p:nvPr/>
          </p:nvSpPr>
          <p:spPr>
            <a:xfrm>
              <a:off x="957005" y="1695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91" name="Google Shape;1791;p41"/>
            <p:cNvSpPr txBox="1"/>
            <p:nvPr/>
          </p:nvSpPr>
          <p:spPr>
            <a:xfrm>
              <a:off x="957005" y="2127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92" name="Google Shape;1792;p41"/>
          <p:cNvGrpSpPr/>
          <p:nvPr/>
        </p:nvGrpSpPr>
        <p:grpSpPr>
          <a:xfrm>
            <a:off x="4025758" y="2950229"/>
            <a:ext cx="1305847" cy="1150237"/>
            <a:chOff x="3762400" y="3023500"/>
            <a:chExt cx="1431850" cy="1261225"/>
          </a:xfrm>
        </p:grpSpPr>
        <p:sp>
          <p:nvSpPr>
            <p:cNvPr id="1793" name="Google Shape;1793;p41"/>
            <p:cNvSpPr/>
            <p:nvPr/>
          </p:nvSpPr>
          <p:spPr>
            <a:xfrm>
              <a:off x="4644000" y="3827250"/>
              <a:ext cx="447400" cy="348575"/>
            </a:xfrm>
            <a:custGeom>
              <a:avLst/>
              <a:gdLst/>
              <a:ahLst/>
              <a:cxnLst/>
              <a:rect l="l" t="t" r="r" b="b"/>
              <a:pathLst>
                <a:path w="17896" h="13943" extrusionOk="0">
                  <a:moveTo>
                    <a:pt x="15383" y="1"/>
                  </a:moveTo>
                  <a:cubicBezTo>
                    <a:pt x="15002" y="1"/>
                    <a:pt x="14539" y="163"/>
                    <a:pt x="13977" y="536"/>
                  </a:cubicBezTo>
                  <a:cubicBezTo>
                    <a:pt x="9674" y="3338"/>
                    <a:pt x="2069" y="2571"/>
                    <a:pt x="1668" y="2905"/>
                  </a:cubicBezTo>
                  <a:cubicBezTo>
                    <a:pt x="1668" y="2905"/>
                    <a:pt x="0" y="11711"/>
                    <a:pt x="2369" y="12945"/>
                  </a:cubicBezTo>
                  <a:cubicBezTo>
                    <a:pt x="3773" y="13669"/>
                    <a:pt x="5178" y="13942"/>
                    <a:pt x="6520" y="13942"/>
                  </a:cubicBezTo>
                  <a:cubicBezTo>
                    <a:pt x="9260" y="13942"/>
                    <a:pt x="11742" y="12806"/>
                    <a:pt x="13443" y="12045"/>
                  </a:cubicBezTo>
                  <a:cubicBezTo>
                    <a:pt x="17146" y="10410"/>
                    <a:pt x="16913" y="7308"/>
                    <a:pt x="16879" y="7208"/>
                  </a:cubicBezTo>
                  <a:cubicBezTo>
                    <a:pt x="16821" y="7063"/>
                    <a:pt x="17895" y="1"/>
                    <a:pt x="15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94" name="Google Shape;1794;p41"/>
            <p:cNvGrpSpPr/>
            <p:nvPr/>
          </p:nvGrpSpPr>
          <p:grpSpPr>
            <a:xfrm>
              <a:off x="3762400" y="3023500"/>
              <a:ext cx="1431850" cy="1261225"/>
              <a:chOff x="2988725" y="3253425"/>
              <a:chExt cx="1431850" cy="1261225"/>
            </a:xfrm>
          </p:grpSpPr>
          <p:sp>
            <p:nvSpPr>
              <p:cNvPr id="1795" name="Google Shape;1795;p41"/>
              <p:cNvSpPr/>
              <p:nvPr/>
            </p:nvSpPr>
            <p:spPr>
              <a:xfrm>
                <a:off x="3599950" y="3842900"/>
                <a:ext cx="483700" cy="554575"/>
              </a:xfrm>
              <a:custGeom>
                <a:avLst/>
                <a:gdLst/>
                <a:ahLst/>
                <a:cxnLst/>
                <a:rect l="l" t="t" r="r" b="b"/>
                <a:pathLst>
                  <a:path w="19348" h="22183" extrusionOk="0">
                    <a:moveTo>
                      <a:pt x="3328" y="0"/>
                    </a:moveTo>
                    <a:cubicBezTo>
                      <a:pt x="1789" y="0"/>
                      <a:pt x="355" y="1097"/>
                      <a:pt x="101" y="2773"/>
                    </a:cubicBezTo>
                    <a:cubicBezTo>
                      <a:pt x="1" y="3841"/>
                      <a:pt x="34" y="4941"/>
                      <a:pt x="201" y="6009"/>
                    </a:cubicBezTo>
                    <a:cubicBezTo>
                      <a:pt x="534" y="8611"/>
                      <a:pt x="1035" y="11179"/>
                      <a:pt x="1735" y="13714"/>
                    </a:cubicBezTo>
                    <a:cubicBezTo>
                      <a:pt x="2469" y="16516"/>
                      <a:pt x="3303" y="18651"/>
                      <a:pt x="4504" y="22154"/>
                    </a:cubicBezTo>
                    <a:cubicBezTo>
                      <a:pt x="5705" y="22020"/>
                      <a:pt x="7206" y="21453"/>
                      <a:pt x="7806" y="21353"/>
                    </a:cubicBezTo>
                    <a:cubicBezTo>
                      <a:pt x="7806" y="21353"/>
                      <a:pt x="7439" y="16883"/>
                      <a:pt x="7439" y="16350"/>
                    </a:cubicBezTo>
                    <a:cubicBezTo>
                      <a:pt x="7473" y="12881"/>
                      <a:pt x="7072" y="11780"/>
                      <a:pt x="5938" y="8577"/>
                    </a:cubicBezTo>
                    <a:lnTo>
                      <a:pt x="5938" y="8577"/>
                    </a:lnTo>
                    <a:cubicBezTo>
                      <a:pt x="7039" y="11580"/>
                      <a:pt x="9908" y="19652"/>
                      <a:pt x="13143" y="21520"/>
                    </a:cubicBezTo>
                    <a:cubicBezTo>
                      <a:pt x="13950" y="21972"/>
                      <a:pt x="14675" y="22182"/>
                      <a:pt x="15322" y="22182"/>
                    </a:cubicBezTo>
                    <a:cubicBezTo>
                      <a:pt x="16442" y="22182"/>
                      <a:pt x="17325" y="21552"/>
                      <a:pt x="17980" y="20453"/>
                    </a:cubicBezTo>
                    <a:cubicBezTo>
                      <a:pt x="19348" y="18151"/>
                      <a:pt x="18714" y="17050"/>
                      <a:pt x="17547" y="14749"/>
                    </a:cubicBezTo>
                    <a:cubicBezTo>
                      <a:pt x="16679" y="13014"/>
                      <a:pt x="11876" y="3941"/>
                      <a:pt x="4771" y="338"/>
                    </a:cubicBezTo>
                    <a:cubicBezTo>
                      <a:pt x="4302" y="108"/>
                      <a:pt x="3810" y="0"/>
                      <a:pt x="33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41"/>
              <p:cNvSpPr/>
              <p:nvPr/>
            </p:nvSpPr>
            <p:spPr>
              <a:xfrm>
                <a:off x="3610975" y="4295000"/>
                <a:ext cx="235025" cy="218525"/>
              </a:xfrm>
              <a:custGeom>
                <a:avLst/>
                <a:gdLst/>
                <a:ahLst/>
                <a:cxnLst/>
                <a:rect l="l" t="t" r="r" b="b"/>
                <a:pathLst>
                  <a:path w="9401" h="8741" extrusionOk="0">
                    <a:moveTo>
                      <a:pt x="7332" y="0"/>
                    </a:moveTo>
                    <a:lnTo>
                      <a:pt x="2529" y="968"/>
                    </a:lnTo>
                    <a:cubicBezTo>
                      <a:pt x="2362" y="1001"/>
                      <a:pt x="4296" y="4270"/>
                      <a:pt x="4196" y="4370"/>
                    </a:cubicBezTo>
                    <a:cubicBezTo>
                      <a:pt x="3496" y="5904"/>
                      <a:pt x="2128" y="7039"/>
                      <a:pt x="494" y="7439"/>
                    </a:cubicBezTo>
                    <a:cubicBezTo>
                      <a:pt x="0" y="7571"/>
                      <a:pt x="58" y="8741"/>
                      <a:pt x="1244" y="8741"/>
                    </a:cubicBezTo>
                    <a:cubicBezTo>
                      <a:pt x="1261" y="8741"/>
                      <a:pt x="1277" y="8740"/>
                      <a:pt x="1294" y="8740"/>
                    </a:cubicBezTo>
                    <a:cubicBezTo>
                      <a:pt x="2495" y="8706"/>
                      <a:pt x="5030" y="7739"/>
                      <a:pt x="5898" y="7572"/>
                    </a:cubicBezTo>
                    <a:cubicBezTo>
                      <a:pt x="7299" y="7239"/>
                      <a:pt x="7866" y="7205"/>
                      <a:pt x="8966" y="6972"/>
                    </a:cubicBezTo>
                    <a:lnTo>
                      <a:pt x="9000" y="6972"/>
                    </a:lnTo>
                    <a:cubicBezTo>
                      <a:pt x="9267" y="6905"/>
                      <a:pt x="9400" y="6638"/>
                      <a:pt x="9333" y="6371"/>
                    </a:cubicBezTo>
                    <a:lnTo>
                      <a:pt x="7666" y="4003"/>
                    </a:lnTo>
                    <a:lnTo>
                      <a:pt x="7332" y="0"/>
                    </a:ln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41"/>
              <p:cNvSpPr/>
              <p:nvPr/>
            </p:nvSpPr>
            <p:spPr>
              <a:xfrm>
                <a:off x="3348100" y="3664550"/>
                <a:ext cx="581275" cy="413650"/>
              </a:xfrm>
              <a:custGeom>
                <a:avLst/>
                <a:gdLst/>
                <a:ahLst/>
                <a:cxnLst/>
                <a:rect l="l" t="t" r="r" b="b"/>
                <a:pathLst>
                  <a:path w="23251" h="16546" extrusionOk="0">
                    <a:moveTo>
                      <a:pt x="19815" y="0"/>
                    </a:moveTo>
                    <a:cubicBezTo>
                      <a:pt x="19582" y="334"/>
                      <a:pt x="19348" y="767"/>
                      <a:pt x="19081" y="1168"/>
                    </a:cubicBezTo>
                    <a:cubicBezTo>
                      <a:pt x="18848" y="1568"/>
                      <a:pt x="18614" y="1968"/>
                      <a:pt x="18347" y="2402"/>
                    </a:cubicBezTo>
                    <a:cubicBezTo>
                      <a:pt x="17847" y="3169"/>
                      <a:pt x="17313" y="3970"/>
                      <a:pt x="16813" y="4737"/>
                    </a:cubicBezTo>
                    <a:cubicBezTo>
                      <a:pt x="16279" y="5537"/>
                      <a:pt x="15712" y="6238"/>
                      <a:pt x="15145" y="6938"/>
                    </a:cubicBezTo>
                    <a:cubicBezTo>
                      <a:pt x="14611" y="7606"/>
                      <a:pt x="14011" y="8206"/>
                      <a:pt x="13410" y="8806"/>
                    </a:cubicBezTo>
                    <a:cubicBezTo>
                      <a:pt x="12810" y="9140"/>
                      <a:pt x="12110" y="9507"/>
                      <a:pt x="11442" y="9841"/>
                    </a:cubicBezTo>
                    <a:lnTo>
                      <a:pt x="9107" y="11008"/>
                    </a:lnTo>
                    <a:cubicBezTo>
                      <a:pt x="7573" y="11809"/>
                      <a:pt x="6039" y="12576"/>
                      <a:pt x="4504" y="13410"/>
                    </a:cubicBezTo>
                    <a:lnTo>
                      <a:pt x="4504" y="13477"/>
                    </a:lnTo>
                    <a:lnTo>
                      <a:pt x="2703" y="13477"/>
                    </a:lnTo>
                    <a:lnTo>
                      <a:pt x="201" y="14511"/>
                    </a:lnTo>
                    <a:lnTo>
                      <a:pt x="1" y="16545"/>
                    </a:lnTo>
                    <a:lnTo>
                      <a:pt x="2236" y="16345"/>
                    </a:lnTo>
                    <a:cubicBezTo>
                      <a:pt x="2236" y="16345"/>
                      <a:pt x="2428" y="16371"/>
                      <a:pt x="2721" y="16371"/>
                    </a:cubicBezTo>
                    <a:cubicBezTo>
                      <a:pt x="3422" y="16371"/>
                      <a:pt x="4703" y="16222"/>
                      <a:pt x="5338" y="15211"/>
                    </a:cubicBezTo>
                    <a:cubicBezTo>
                      <a:pt x="6139" y="15011"/>
                      <a:pt x="6872" y="14811"/>
                      <a:pt x="7706" y="14577"/>
                    </a:cubicBezTo>
                    <a:cubicBezTo>
                      <a:pt x="8540" y="14310"/>
                      <a:pt x="9374" y="14077"/>
                      <a:pt x="10208" y="13777"/>
                    </a:cubicBezTo>
                    <a:cubicBezTo>
                      <a:pt x="11042" y="13510"/>
                      <a:pt x="11876" y="13210"/>
                      <a:pt x="12710" y="12909"/>
                    </a:cubicBezTo>
                    <a:cubicBezTo>
                      <a:pt x="13544" y="12609"/>
                      <a:pt x="14378" y="12276"/>
                      <a:pt x="15245" y="11842"/>
                    </a:cubicBezTo>
                    <a:lnTo>
                      <a:pt x="15345" y="11809"/>
                    </a:lnTo>
                    <a:lnTo>
                      <a:pt x="15512" y="11642"/>
                    </a:lnTo>
                    <a:cubicBezTo>
                      <a:pt x="16379" y="11008"/>
                      <a:pt x="17180" y="10241"/>
                      <a:pt x="17914" y="9474"/>
                    </a:cubicBezTo>
                    <a:cubicBezTo>
                      <a:pt x="18614" y="8673"/>
                      <a:pt x="19315" y="7872"/>
                      <a:pt x="19915" y="7039"/>
                    </a:cubicBezTo>
                    <a:cubicBezTo>
                      <a:pt x="20549" y="6238"/>
                      <a:pt x="21149" y="5404"/>
                      <a:pt x="21683" y="4537"/>
                    </a:cubicBezTo>
                    <a:cubicBezTo>
                      <a:pt x="21950" y="4103"/>
                      <a:pt x="22217" y="3669"/>
                      <a:pt x="22484" y="3236"/>
                    </a:cubicBezTo>
                    <a:cubicBezTo>
                      <a:pt x="22750" y="2802"/>
                      <a:pt x="22984" y="2369"/>
                      <a:pt x="23251" y="1868"/>
                    </a:cubicBezTo>
                    <a:lnTo>
                      <a:pt x="19815" y="0"/>
                    </a:ln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41"/>
              <p:cNvSpPr/>
              <p:nvPr/>
            </p:nvSpPr>
            <p:spPr>
              <a:xfrm>
                <a:off x="3383125" y="3768275"/>
                <a:ext cx="317850" cy="285450"/>
              </a:xfrm>
              <a:custGeom>
                <a:avLst/>
                <a:gdLst/>
                <a:ahLst/>
                <a:cxnLst/>
                <a:rect l="l" t="t" r="r" b="b"/>
                <a:pathLst>
                  <a:path w="12714" h="11418" extrusionOk="0">
                    <a:moveTo>
                      <a:pt x="7834" y="1"/>
                    </a:moveTo>
                    <a:cubicBezTo>
                      <a:pt x="7468" y="1"/>
                      <a:pt x="7089" y="69"/>
                      <a:pt x="6706" y="221"/>
                    </a:cubicBezTo>
                    <a:cubicBezTo>
                      <a:pt x="3036" y="1622"/>
                      <a:pt x="1" y="6159"/>
                      <a:pt x="301" y="11029"/>
                    </a:cubicBezTo>
                    <a:cubicBezTo>
                      <a:pt x="301" y="11273"/>
                      <a:pt x="487" y="11418"/>
                      <a:pt x="678" y="11418"/>
                    </a:cubicBezTo>
                    <a:cubicBezTo>
                      <a:pt x="800" y="11418"/>
                      <a:pt x="924" y="11359"/>
                      <a:pt x="1002" y="11229"/>
                    </a:cubicBezTo>
                    <a:cubicBezTo>
                      <a:pt x="1936" y="9828"/>
                      <a:pt x="4204" y="7226"/>
                      <a:pt x="8841" y="5558"/>
                    </a:cubicBezTo>
                    <a:cubicBezTo>
                      <a:pt x="12714" y="4168"/>
                      <a:pt x="10690" y="1"/>
                      <a:pt x="78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41"/>
              <p:cNvSpPr/>
              <p:nvPr/>
            </p:nvSpPr>
            <p:spPr>
              <a:xfrm>
                <a:off x="3398150" y="3797900"/>
                <a:ext cx="220175" cy="226925"/>
              </a:xfrm>
              <a:custGeom>
                <a:avLst/>
                <a:gdLst/>
                <a:ahLst/>
                <a:cxnLst/>
                <a:rect l="l" t="t" r="r" b="b"/>
                <a:pathLst>
                  <a:path w="8807" h="9077" extrusionOk="0">
                    <a:moveTo>
                      <a:pt x="5583" y="1"/>
                    </a:moveTo>
                    <a:cubicBezTo>
                      <a:pt x="5117" y="1"/>
                      <a:pt x="3469" y="3005"/>
                      <a:pt x="3469" y="3005"/>
                    </a:cubicBezTo>
                    <a:cubicBezTo>
                      <a:pt x="3469" y="3005"/>
                      <a:pt x="3728" y="2037"/>
                      <a:pt x="3260" y="2037"/>
                    </a:cubicBezTo>
                    <a:cubicBezTo>
                      <a:pt x="3252" y="2037"/>
                      <a:pt x="3244" y="2038"/>
                      <a:pt x="3236" y="2038"/>
                    </a:cubicBezTo>
                    <a:cubicBezTo>
                      <a:pt x="2702" y="2105"/>
                      <a:pt x="0" y="6708"/>
                      <a:pt x="334" y="9077"/>
                    </a:cubicBezTo>
                    <a:cubicBezTo>
                      <a:pt x="634" y="8476"/>
                      <a:pt x="1001" y="7942"/>
                      <a:pt x="1501" y="7475"/>
                    </a:cubicBezTo>
                    <a:cubicBezTo>
                      <a:pt x="2485" y="6546"/>
                      <a:pt x="3804" y="5550"/>
                      <a:pt x="3388" y="5550"/>
                    </a:cubicBezTo>
                    <a:cubicBezTo>
                      <a:pt x="3296" y="5550"/>
                      <a:pt x="3119" y="5599"/>
                      <a:pt x="2836" y="5707"/>
                    </a:cubicBezTo>
                    <a:cubicBezTo>
                      <a:pt x="3903" y="5040"/>
                      <a:pt x="5071" y="4540"/>
                      <a:pt x="6271" y="4140"/>
                    </a:cubicBezTo>
                    <a:cubicBezTo>
                      <a:pt x="8006" y="3606"/>
                      <a:pt x="4804" y="3339"/>
                      <a:pt x="4804" y="3339"/>
                    </a:cubicBezTo>
                    <a:cubicBezTo>
                      <a:pt x="4804" y="3339"/>
                      <a:pt x="8807" y="1438"/>
                      <a:pt x="8273" y="670"/>
                    </a:cubicBezTo>
                    <a:cubicBezTo>
                      <a:pt x="8207" y="566"/>
                      <a:pt x="8084" y="522"/>
                      <a:pt x="7926" y="522"/>
                    </a:cubicBezTo>
                    <a:cubicBezTo>
                      <a:pt x="7124" y="522"/>
                      <a:pt x="5404" y="1638"/>
                      <a:pt x="5404" y="1638"/>
                    </a:cubicBezTo>
                    <a:cubicBezTo>
                      <a:pt x="5404" y="1638"/>
                      <a:pt x="6005" y="70"/>
                      <a:pt x="5604" y="3"/>
                    </a:cubicBezTo>
                    <a:cubicBezTo>
                      <a:pt x="5597" y="2"/>
                      <a:pt x="5590" y="1"/>
                      <a:pt x="55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41"/>
              <p:cNvSpPr/>
              <p:nvPr/>
            </p:nvSpPr>
            <p:spPr>
              <a:xfrm>
                <a:off x="3381475" y="3850500"/>
                <a:ext cx="165975" cy="25605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10242" fill="none" extrusionOk="0">
                    <a:moveTo>
                      <a:pt x="6638" y="1"/>
                    </a:moveTo>
                    <a:cubicBezTo>
                      <a:pt x="6638" y="1"/>
                      <a:pt x="1701" y="2636"/>
                      <a:pt x="0" y="10242"/>
                    </a:cubicBezTo>
                  </a:path>
                </a:pathLst>
              </a:custGeom>
              <a:noFill/>
              <a:ln w="108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41"/>
              <p:cNvSpPr/>
              <p:nvPr/>
            </p:nvSpPr>
            <p:spPr>
              <a:xfrm>
                <a:off x="3267225" y="3582550"/>
                <a:ext cx="367500" cy="473150"/>
              </a:xfrm>
              <a:custGeom>
                <a:avLst/>
                <a:gdLst/>
                <a:ahLst/>
                <a:cxnLst/>
                <a:rect l="l" t="t" r="r" b="b"/>
                <a:pathLst>
                  <a:path w="14700" h="18926" extrusionOk="0">
                    <a:moveTo>
                      <a:pt x="8381" y="0"/>
                    </a:moveTo>
                    <a:cubicBezTo>
                      <a:pt x="7345" y="0"/>
                      <a:pt x="6285" y="363"/>
                      <a:pt x="5404" y="1212"/>
                    </a:cubicBezTo>
                    <a:cubicBezTo>
                      <a:pt x="1468" y="5015"/>
                      <a:pt x="0" y="12453"/>
                      <a:pt x="3036" y="18625"/>
                    </a:cubicBezTo>
                    <a:cubicBezTo>
                      <a:pt x="3139" y="18830"/>
                      <a:pt x="3332" y="18926"/>
                      <a:pt x="3522" y="18926"/>
                    </a:cubicBezTo>
                    <a:cubicBezTo>
                      <a:pt x="3763" y="18926"/>
                      <a:pt x="3999" y="18771"/>
                      <a:pt x="4036" y="18491"/>
                    </a:cubicBezTo>
                    <a:cubicBezTo>
                      <a:pt x="4503" y="16156"/>
                      <a:pt x="6005" y="11586"/>
                      <a:pt x="11075" y="6949"/>
                    </a:cubicBezTo>
                    <a:cubicBezTo>
                      <a:pt x="14699" y="3629"/>
                      <a:pt x="11660" y="0"/>
                      <a:pt x="83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41"/>
              <p:cNvSpPr/>
              <p:nvPr/>
            </p:nvSpPr>
            <p:spPr>
              <a:xfrm>
                <a:off x="3313075" y="3630075"/>
                <a:ext cx="226875" cy="394750"/>
              </a:xfrm>
              <a:custGeom>
                <a:avLst/>
                <a:gdLst/>
                <a:ahLst/>
                <a:cxnLst/>
                <a:rect l="l" t="t" r="r" b="b"/>
                <a:pathLst>
                  <a:path w="9075" h="15790" extrusionOk="0">
                    <a:moveTo>
                      <a:pt x="7716" y="1"/>
                    </a:moveTo>
                    <a:cubicBezTo>
                      <a:pt x="6671" y="1"/>
                      <a:pt x="4571" y="2914"/>
                      <a:pt x="4571" y="2914"/>
                    </a:cubicBezTo>
                    <a:cubicBezTo>
                      <a:pt x="4571" y="2914"/>
                      <a:pt x="4507" y="609"/>
                      <a:pt x="3971" y="609"/>
                    </a:cubicBezTo>
                    <a:cubicBezTo>
                      <a:pt x="3960" y="609"/>
                      <a:pt x="3949" y="610"/>
                      <a:pt x="3937" y="612"/>
                    </a:cubicBezTo>
                    <a:cubicBezTo>
                      <a:pt x="3337" y="712"/>
                      <a:pt x="2669" y="5849"/>
                      <a:pt x="2669" y="5849"/>
                    </a:cubicBezTo>
                    <a:cubicBezTo>
                      <a:pt x="2669" y="5849"/>
                      <a:pt x="2536" y="4625"/>
                      <a:pt x="2033" y="4625"/>
                    </a:cubicBezTo>
                    <a:cubicBezTo>
                      <a:pt x="1972" y="4625"/>
                      <a:pt x="1907" y="4642"/>
                      <a:pt x="1836" y="4682"/>
                    </a:cubicBezTo>
                    <a:cubicBezTo>
                      <a:pt x="1168" y="5048"/>
                      <a:pt x="1" y="12754"/>
                      <a:pt x="1735" y="15790"/>
                    </a:cubicBezTo>
                    <a:cubicBezTo>
                      <a:pt x="1802" y="14822"/>
                      <a:pt x="2036" y="13888"/>
                      <a:pt x="2436" y="13021"/>
                    </a:cubicBezTo>
                    <a:cubicBezTo>
                      <a:pt x="3213" y="11286"/>
                      <a:pt x="4371" y="9351"/>
                      <a:pt x="4009" y="9351"/>
                    </a:cubicBezTo>
                    <a:cubicBezTo>
                      <a:pt x="3904" y="9351"/>
                      <a:pt x="3673" y="9512"/>
                      <a:pt x="3270" y="9885"/>
                    </a:cubicBezTo>
                    <a:cubicBezTo>
                      <a:pt x="4404" y="8384"/>
                      <a:pt x="5672" y="7050"/>
                      <a:pt x="7073" y="5882"/>
                    </a:cubicBezTo>
                    <a:cubicBezTo>
                      <a:pt x="7881" y="5251"/>
                      <a:pt x="7733" y="5054"/>
                      <a:pt x="7236" y="5054"/>
                    </a:cubicBezTo>
                    <a:cubicBezTo>
                      <a:pt x="6422" y="5054"/>
                      <a:pt x="4671" y="5582"/>
                      <a:pt x="4671" y="5582"/>
                    </a:cubicBezTo>
                    <a:cubicBezTo>
                      <a:pt x="4671" y="5582"/>
                      <a:pt x="9074" y="845"/>
                      <a:pt x="7973" y="78"/>
                    </a:cubicBezTo>
                    <a:cubicBezTo>
                      <a:pt x="7898" y="25"/>
                      <a:pt x="7811" y="1"/>
                      <a:pt x="77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41"/>
              <p:cNvSpPr/>
              <p:nvPr/>
            </p:nvSpPr>
            <p:spPr>
              <a:xfrm>
                <a:off x="3316425" y="3713750"/>
                <a:ext cx="123450" cy="41947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16779" fill="none" extrusionOk="0">
                    <a:moveTo>
                      <a:pt x="4937" y="0"/>
                    </a:moveTo>
                    <a:cubicBezTo>
                      <a:pt x="4937" y="0"/>
                      <a:pt x="0" y="6038"/>
                      <a:pt x="1935" y="16779"/>
                    </a:cubicBezTo>
                  </a:path>
                </a:pathLst>
              </a:custGeom>
              <a:noFill/>
              <a:ln w="108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41"/>
              <p:cNvSpPr/>
              <p:nvPr/>
            </p:nvSpPr>
            <p:spPr>
              <a:xfrm>
                <a:off x="2988725" y="3722125"/>
                <a:ext cx="351900" cy="337650"/>
              </a:xfrm>
              <a:custGeom>
                <a:avLst/>
                <a:gdLst/>
                <a:ahLst/>
                <a:cxnLst/>
                <a:rect l="l" t="t" r="r" b="b"/>
                <a:pathLst>
                  <a:path w="14076" h="13506" extrusionOk="0">
                    <a:moveTo>
                      <a:pt x="5534" y="1"/>
                    </a:moveTo>
                    <a:cubicBezTo>
                      <a:pt x="2388" y="1"/>
                      <a:pt x="0" y="4408"/>
                      <a:pt x="4169" y="6203"/>
                    </a:cubicBezTo>
                    <a:cubicBezTo>
                      <a:pt x="9239" y="8438"/>
                      <a:pt x="11574" y="11574"/>
                      <a:pt x="12541" y="13242"/>
                    </a:cubicBezTo>
                    <a:cubicBezTo>
                      <a:pt x="12611" y="13423"/>
                      <a:pt x="12768" y="13505"/>
                      <a:pt x="12925" y="13505"/>
                    </a:cubicBezTo>
                    <a:cubicBezTo>
                      <a:pt x="13144" y="13505"/>
                      <a:pt x="13361" y="13346"/>
                      <a:pt x="13342" y="13075"/>
                    </a:cubicBezTo>
                    <a:cubicBezTo>
                      <a:pt x="14076" y="7538"/>
                      <a:pt x="11040" y="2234"/>
                      <a:pt x="7004" y="332"/>
                    </a:cubicBezTo>
                    <a:cubicBezTo>
                      <a:pt x="6510" y="103"/>
                      <a:pt x="6014" y="1"/>
                      <a:pt x="55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41"/>
              <p:cNvSpPr/>
              <p:nvPr/>
            </p:nvSpPr>
            <p:spPr>
              <a:xfrm>
                <a:off x="3081250" y="3757075"/>
                <a:ext cx="241875" cy="277750"/>
              </a:xfrm>
              <a:custGeom>
                <a:avLst/>
                <a:gdLst/>
                <a:ahLst/>
                <a:cxnLst/>
                <a:rect l="l" t="t" r="r" b="b"/>
                <a:pathLst>
                  <a:path w="9675" h="11110" extrusionOk="0">
                    <a:moveTo>
                      <a:pt x="3916" y="1"/>
                    </a:moveTo>
                    <a:cubicBezTo>
                      <a:pt x="3912" y="1"/>
                      <a:pt x="3907" y="1"/>
                      <a:pt x="3903" y="2"/>
                    </a:cubicBezTo>
                    <a:cubicBezTo>
                      <a:pt x="3403" y="69"/>
                      <a:pt x="3937" y="1937"/>
                      <a:pt x="3937" y="1937"/>
                    </a:cubicBezTo>
                    <a:cubicBezTo>
                      <a:pt x="3937" y="1937"/>
                      <a:pt x="1952" y="393"/>
                      <a:pt x="1048" y="393"/>
                    </a:cubicBezTo>
                    <a:cubicBezTo>
                      <a:pt x="898" y="393"/>
                      <a:pt x="777" y="435"/>
                      <a:pt x="701" y="536"/>
                    </a:cubicBezTo>
                    <a:cubicBezTo>
                      <a:pt x="1" y="1369"/>
                      <a:pt x="4470" y="3971"/>
                      <a:pt x="4470" y="3971"/>
                    </a:cubicBezTo>
                    <a:cubicBezTo>
                      <a:pt x="4470" y="3971"/>
                      <a:pt x="701" y="3971"/>
                      <a:pt x="2669" y="4772"/>
                    </a:cubicBezTo>
                    <a:cubicBezTo>
                      <a:pt x="4037" y="5339"/>
                      <a:pt x="5304" y="6073"/>
                      <a:pt x="6505" y="6940"/>
                    </a:cubicBezTo>
                    <a:cubicBezTo>
                      <a:pt x="6165" y="6770"/>
                      <a:pt x="5961" y="6695"/>
                      <a:pt x="5863" y="6695"/>
                    </a:cubicBezTo>
                    <a:cubicBezTo>
                      <a:pt x="5457" y="6695"/>
                      <a:pt x="6827" y="7962"/>
                      <a:pt x="7873" y="9142"/>
                    </a:cubicBezTo>
                    <a:cubicBezTo>
                      <a:pt x="8373" y="9709"/>
                      <a:pt x="8774" y="10376"/>
                      <a:pt x="9040" y="11110"/>
                    </a:cubicBezTo>
                    <a:cubicBezTo>
                      <a:pt x="9674" y="8408"/>
                      <a:pt x="7006" y="2770"/>
                      <a:pt x="6439" y="2637"/>
                    </a:cubicBezTo>
                    <a:cubicBezTo>
                      <a:pt x="6414" y="2633"/>
                      <a:pt x="6391" y="2631"/>
                      <a:pt x="6369" y="2631"/>
                    </a:cubicBezTo>
                    <a:cubicBezTo>
                      <a:pt x="5854" y="2631"/>
                      <a:pt x="6038" y="3704"/>
                      <a:pt x="6038" y="3704"/>
                    </a:cubicBezTo>
                    <a:cubicBezTo>
                      <a:pt x="6038" y="3704"/>
                      <a:pt x="4400" y="1"/>
                      <a:pt x="39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41"/>
              <p:cNvSpPr/>
              <p:nvPr/>
            </p:nvSpPr>
            <p:spPr>
              <a:xfrm>
                <a:off x="3195500" y="3840500"/>
                <a:ext cx="142625" cy="294400"/>
              </a:xfrm>
              <a:custGeom>
                <a:avLst/>
                <a:gdLst/>
                <a:ahLst/>
                <a:cxnLst/>
                <a:rect l="l" t="t" r="r" b="b"/>
                <a:pathLst>
                  <a:path w="5705" h="11776" fill="none" extrusionOk="0">
                    <a:moveTo>
                      <a:pt x="1" y="1"/>
                    </a:moveTo>
                    <a:cubicBezTo>
                      <a:pt x="1" y="1"/>
                      <a:pt x="4404" y="3036"/>
                      <a:pt x="5705" y="11776"/>
                    </a:cubicBezTo>
                  </a:path>
                </a:pathLst>
              </a:custGeom>
              <a:noFill/>
              <a:ln w="108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41"/>
              <p:cNvSpPr/>
              <p:nvPr/>
            </p:nvSpPr>
            <p:spPr>
              <a:xfrm>
                <a:off x="3372300" y="3999775"/>
                <a:ext cx="65900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2636" h="1669" fill="none" extrusionOk="0">
                    <a:moveTo>
                      <a:pt x="2635" y="68"/>
                    </a:moveTo>
                    <a:cubicBezTo>
                      <a:pt x="2168" y="1"/>
                      <a:pt x="1701" y="68"/>
                      <a:pt x="1335" y="334"/>
                    </a:cubicBezTo>
                    <a:cubicBezTo>
                      <a:pt x="1034" y="568"/>
                      <a:pt x="734" y="768"/>
                      <a:pt x="434" y="1002"/>
                    </a:cubicBezTo>
                    <a:cubicBezTo>
                      <a:pt x="267" y="1102"/>
                      <a:pt x="0" y="1235"/>
                      <a:pt x="267" y="1535"/>
                    </a:cubicBezTo>
                    <a:cubicBezTo>
                      <a:pt x="401" y="1669"/>
                      <a:pt x="667" y="1635"/>
                      <a:pt x="868" y="1569"/>
                    </a:cubicBezTo>
                    <a:cubicBezTo>
                      <a:pt x="1068" y="1502"/>
                      <a:pt x="1335" y="1335"/>
                      <a:pt x="1535" y="1302"/>
                    </a:cubicBezTo>
                    <a:cubicBezTo>
                      <a:pt x="1835" y="1202"/>
                      <a:pt x="2369" y="1335"/>
                      <a:pt x="2635" y="1168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41"/>
              <p:cNvSpPr/>
              <p:nvPr/>
            </p:nvSpPr>
            <p:spPr>
              <a:xfrm>
                <a:off x="3909350" y="4047325"/>
                <a:ext cx="67575" cy="175975"/>
              </a:xfrm>
              <a:custGeom>
                <a:avLst/>
                <a:gdLst/>
                <a:ahLst/>
                <a:cxnLst/>
                <a:rect l="l" t="t" r="r" b="b"/>
                <a:pathLst>
                  <a:path w="2703" h="7039" fill="none" extrusionOk="0">
                    <a:moveTo>
                      <a:pt x="0" y="0"/>
                    </a:moveTo>
                    <a:cubicBezTo>
                      <a:pt x="1134" y="2235"/>
                      <a:pt x="2035" y="4603"/>
                      <a:pt x="2702" y="7039"/>
                    </a:cubicBezTo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41"/>
              <p:cNvSpPr/>
              <p:nvPr/>
            </p:nvSpPr>
            <p:spPr>
              <a:xfrm>
                <a:off x="3750075" y="3534100"/>
                <a:ext cx="512875" cy="633750"/>
              </a:xfrm>
              <a:custGeom>
                <a:avLst/>
                <a:gdLst/>
                <a:ahLst/>
                <a:cxnLst/>
                <a:rect l="l" t="t" r="r" b="b"/>
                <a:pathLst>
                  <a:path w="20515" h="25350" extrusionOk="0">
                    <a:moveTo>
                      <a:pt x="13422" y="0"/>
                    </a:moveTo>
                    <a:cubicBezTo>
                      <a:pt x="13021" y="0"/>
                      <a:pt x="12613" y="59"/>
                      <a:pt x="12209" y="181"/>
                    </a:cubicBezTo>
                    <a:cubicBezTo>
                      <a:pt x="12009" y="248"/>
                      <a:pt x="11842" y="315"/>
                      <a:pt x="11642" y="415"/>
                    </a:cubicBezTo>
                    <a:cubicBezTo>
                      <a:pt x="9707" y="1315"/>
                      <a:pt x="7739" y="1682"/>
                      <a:pt x="6104" y="2550"/>
                    </a:cubicBezTo>
                    <a:cubicBezTo>
                      <a:pt x="5871" y="2683"/>
                      <a:pt x="5671" y="2816"/>
                      <a:pt x="5471" y="2983"/>
                    </a:cubicBezTo>
                    <a:cubicBezTo>
                      <a:pt x="4303" y="3617"/>
                      <a:pt x="2502" y="6085"/>
                      <a:pt x="0" y="9421"/>
                    </a:cubicBezTo>
                    <a:lnTo>
                      <a:pt x="3903" y="13491"/>
                    </a:lnTo>
                    <a:cubicBezTo>
                      <a:pt x="4470" y="12957"/>
                      <a:pt x="4937" y="12390"/>
                      <a:pt x="5371" y="11756"/>
                    </a:cubicBezTo>
                    <a:cubicBezTo>
                      <a:pt x="6038" y="13524"/>
                      <a:pt x="6638" y="15626"/>
                      <a:pt x="6571" y="19195"/>
                    </a:cubicBezTo>
                    <a:cubicBezTo>
                      <a:pt x="6571" y="19629"/>
                      <a:pt x="6204" y="19562"/>
                      <a:pt x="6204" y="20029"/>
                    </a:cubicBezTo>
                    <a:cubicBezTo>
                      <a:pt x="7052" y="24036"/>
                      <a:pt x="8911" y="25349"/>
                      <a:pt x="10604" y="25349"/>
                    </a:cubicBezTo>
                    <a:cubicBezTo>
                      <a:pt x="12308" y="25349"/>
                      <a:pt x="13843" y="24019"/>
                      <a:pt x="14010" y="22764"/>
                    </a:cubicBezTo>
                    <a:lnTo>
                      <a:pt x="19347" y="21096"/>
                    </a:lnTo>
                    <a:cubicBezTo>
                      <a:pt x="19347" y="21096"/>
                      <a:pt x="20515" y="13291"/>
                      <a:pt x="17412" y="2983"/>
                    </a:cubicBezTo>
                    <a:cubicBezTo>
                      <a:pt x="16868" y="1158"/>
                      <a:pt x="15211" y="0"/>
                      <a:pt x="134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41"/>
              <p:cNvSpPr/>
              <p:nvPr/>
            </p:nvSpPr>
            <p:spPr>
              <a:xfrm>
                <a:off x="3750075" y="3521950"/>
                <a:ext cx="512875" cy="713850"/>
              </a:xfrm>
              <a:custGeom>
                <a:avLst/>
                <a:gdLst/>
                <a:ahLst/>
                <a:cxnLst/>
                <a:rect l="l" t="t" r="r" b="b"/>
                <a:pathLst>
                  <a:path w="20515" h="28554" fill="none" extrusionOk="0">
                    <a:moveTo>
                      <a:pt x="19347" y="21582"/>
                    </a:moveTo>
                    <a:lnTo>
                      <a:pt x="14010" y="23250"/>
                    </a:lnTo>
                    <a:cubicBezTo>
                      <a:pt x="13676" y="25752"/>
                      <a:pt x="7906" y="28554"/>
                      <a:pt x="6204" y="20515"/>
                    </a:cubicBezTo>
                    <a:cubicBezTo>
                      <a:pt x="6204" y="20048"/>
                      <a:pt x="6571" y="20115"/>
                      <a:pt x="6571" y="19681"/>
                    </a:cubicBezTo>
                    <a:cubicBezTo>
                      <a:pt x="6638" y="16112"/>
                      <a:pt x="6038" y="14010"/>
                      <a:pt x="5371" y="12242"/>
                    </a:cubicBezTo>
                    <a:cubicBezTo>
                      <a:pt x="4937" y="12876"/>
                      <a:pt x="4470" y="13443"/>
                      <a:pt x="3903" y="13977"/>
                    </a:cubicBezTo>
                    <a:lnTo>
                      <a:pt x="0" y="9907"/>
                    </a:lnTo>
                    <a:cubicBezTo>
                      <a:pt x="2502" y="6571"/>
                      <a:pt x="4303" y="4103"/>
                      <a:pt x="5471" y="3469"/>
                    </a:cubicBezTo>
                    <a:cubicBezTo>
                      <a:pt x="5671" y="3302"/>
                      <a:pt x="5871" y="3169"/>
                      <a:pt x="6104" y="3036"/>
                    </a:cubicBezTo>
                    <a:cubicBezTo>
                      <a:pt x="7739" y="2168"/>
                      <a:pt x="9707" y="1801"/>
                      <a:pt x="11642" y="901"/>
                    </a:cubicBezTo>
                    <a:cubicBezTo>
                      <a:pt x="11842" y="801"/>
                      <a:pt x="12009" y="734"/>
                      <a:pt x="12209" y="667"/>
                    </a:cubicBezTo>
                    <a:cubicBezTo>
                      <a:pt x="14410" y="0"/>
                      <a:pt x="16745" y="1234"/>
                      <a:pt x="17412" y="3469"/>
                    </a:cubicBezTo>
                    <a:cubicBezTo>
                      <a:pt x="20515" y="13777"/>
                      <a:pt x="19347" y="21582"/>
                      <a:pt x="19347" y="21582"/>
                    </a:cubicBezTo>
                    <a:close/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41"/>
              <p:cNvSpPr/>
              <p:nvPr/>
            </p:nvSpPr>
            <p:spPr>
              <a:xfrm>
                <a:off x="3894325" y="3395175"/>
                <a:ext cx="135975" cy="274400"/>
              </a:xfrm>
              <a:custGeom>
                <a:avLst/>
                <a:gdLst/>
                <a:ahLst/>
                <a:cxnLst/>
                <a:rect l="l" t="t" r="r" b="b"/>
                <a:pathLst>
                  <a:path w="5439" h="10976" extrusionOk="0">
                    <a:moveTo>
                      <a:pt x="2703" y="1"/>
                    </a:moveTo>
                    <a:lnTo>
                      <a:pt x="1" y="5104"/>
                    </a:lnTo>
                    <a:cubicBezTo>
                      <a:pt x="635" y="6105"/>
                      <a:pt x="1469" y="7006"/>
                      <a:pt x="968" y="7973"/>
                    </a:cubicBezTo>
                    <a:cubicBezTo>
                      <a:pt x="601" y="8707"/>
                      <a:pt x="768" y="9541"/>
                      <a:pt x="1335" y="10108"/>
                    </a:cubicBezTo>
                    <a:cubicBezTo>
                      <a:pt x="1835" y="10575"/>
                      <a:pt x="2369" y="10975"/>
                      <a:pt x="2769" y="10975"/>
                    </a:cubicBezTo>
                    <a:cubicBezTo>
                      <a:pt x="4404" y="10241"/>
                      <a:pt x="4271" y="7640"/>
                      <a:pt x="5438" y="6139"/>
                    </a:cubicBezTo>
                    <a:cubicBezTo>
                      <a:pt x="3837" y="5438"/>
                      <a:pt x="3003" y="1969"/>
                      <a:pt x="27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41"/>
              <p:cNvSpPr/>
              <p:nvPr/>
            </p:nvSpPr>
            <p:spPr>
              <a:xfrm>
                <a:off x="3894325" y="3452725"/>
                <a:ext cx="72575" cy="87400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3496" extrusionOk="0">
                    <a:moveTo>
                      <a:pt x="2336" y="0"/>
                    </a:moveTo>
                    <a:lnTo>
                      <a:pt x="1" y="3269"/>
                    </a:lnTo>
                    <a:cubicBezTo>
                      <a:pt x="93" y="3455"/>
                      <a:pt x="423" y="3496"/>
                      <a:pt x="697" y="3496"/>
                    </a:cubicBezTo>
                    <a:cubicBezTo>
                      <a:pt x="917" y="3496"/>
                      <a:pt x="1102" y="3470"/>
                      <a:pt x="1102" y="3470"/>
                    </a:cubicBezTo>
                    <a:cubicBezTo>
                      <a:pt x="1569" y="3403"/>
                      <a:pt x="2036" y="3136"/>
                      <a:pt x="2336" y="2736"/>
                    </a:cubicBezTo>
                    <a:cubicBezTo>
                      <a:pt x="2769" y="2135"/>
                      <a:pt x="2903" y="1368"/>
                      <a:pt x="2636" y="668"/>
                    </a:cubicBezTo>
                    <a:cubicBezTo>
                      <a:pt x="2536" y="434"/>
                      <a:pt x="2436" y="234"/>
                      <a:pt x="23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41"/>
              <p:cNvSpPr/>
              <p:nvPr/>
            </p:nvSpPr>
            <p:spPr>
              <a:xfrm>
                <a:off x="4076975" y="3782875"/>
                <a:ext cx="296050" cy="573575"/>
              </a:xfrm>
              <a:custGeom>
                <a:avLst/>
                <a:gdLst/>
                <a:ahLst/>
                <a:cxnLst/>
                <a:rect l="l" t="t" r="r" b="b"/>
                <a:pathLst>
                  <a:path w="11842" h="22943" extrusionOk="0">
                    <a:moveTo>
                      <a:pt x="7004" y="1"/>
                    </a:moveTo>
                    <a:cubicBezTo>
                      <a:pt x="2934" y="1"/>
                      <a:pt x="1199" y="9886"/>
                      <a:pt x="467" y="12846"/>
                    </a:cubicBezTo>
                    <a:cubicBezTo>
                      <a:pt x="100" y="14681"/>
                      <a:pt x="0" y="16549"/>
                      <a:pt x="167" y="18417"/>
                    </a:cubicBezTo>
                    <a:cubicBezTo>
                      <a:pt x="334" y="19918"/>
                      <a:pt x="1134" y="21286"/>
                      <a:pt x="2368" y="22186"/>
                    </a:cubicBezTo>
                    <a:cubicBezTo>
                      <a:pt x="3133" y="22673"/>
                      <a:pt x="4079" y="22942"/>
                      <a:pt x="5008" y="22942"/>
                    </a:cubicBezTo>
                    <a:cubicBezTo>
                      <a:pt x="5862" y="22942"/>
                      <a:pt x="6701" y="22715"/>
                      <a:pt x="7372" y="22220"/>
                    </a:cubicBezTo>
                    <a:cubicBezTo>
                      <a:pt x="10041" y="20285"/>
                      <a:pt x="11842" y="15415"/>
                      <a:pt x="10608" y="2372"/>
                    </a:cubicBezTo>
                    <a:cubicBezTo>
                      <a:pt x="10474" y="1105"/>
                      <a:pt x="8873" y="337"/>
                      <a:pt x="7605" y="71"/>
                    </a:cubicBezTo>
                    <a:cubicBezTo>
                      <a:pt x="7399" y="23"/>
                      <a:pt x="7199" y="1"/>
                      <a:pt x="70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41"/>
              <p:cNvSpPr/>
              <p:nvPr/>
            </p:nvSpPr>
            <p:spPr>
              <a:xfrm>
                <a:off x="4178700" y="3890875"/>
                <a:ext cx="80075" cy="434700"/>
              </a:xfrm>
              <a:custGeom>
                <a:avLst/>
                <a:gdLst/>
                <a:ahLst/>
                <a:cxnLst/>
                <a:rect l="l" t="t" r="r" b="b"/>
                <a:pathLst>
                  <a:path w="3203" h="17388" extrusionOk="0">
                    <a:moveTo>
                      <a:pt x="1517" y="0"/>
                    </a:moveTo>
                    <a:cubicBezTo>
                      <a:pt x="973" y="0"/>
                      <a:pt x="347" y="1225"/>
                      <a:pt x="1" y="2155"/>
                    </a:cubicBezTo>
                    <a:lnTo>
                      <a:pt x="1468" y="17333"/>
                    </a:lnTo>
                    <a:cubicBezTo>
                      <a:pt x="1560" y="17370"/>
                      <a:pt x="1648" y="17387"/>
                      <a:pt x="1731" y="17387"/>
                    </a:cubicBezTo>
                    <a:cubicBezTo>
                      <a:pt x="2473" y="17387"/>
                      <a:pt x="2913" y="16034"/>
                      <a:pt x="3003" y="15165"/>
                    </a:cubicBezTo>
                    <a:cubicBezTo>
                      <a:pt x="3203" y="13530"/>
                      <a:pt x="2602" y="3256"/>
                      <a:pt x="2269" y="1321"/>
                    </a:cubicBezTo>
                    <a:cubicBezTo>
                      <a:pt x="2081" y="360"/>
                      <a:pt x="1811" y="0"/>
                      <a:pt x="15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41"/>
              <p:cNvSpPr/>
              <p:nvPr/>
            </p:nvSpPr>
            <p:spPr>
              <a:xfrm>
                <a:off x="4184550" y="3801050"/>
                <a:ext cx="190975" cy="550575"/>
              </a:xfrm>
              <a:custGeom>
                <a:avLst/>
                <a:gdLst/>
                <a:ahLst/>
                <a:cxnLst/>
                <a:rect l="l" t="t" r="r" b="b"/>
                <a:pathLst>
                  <a:path w="7639" h="22023" extrusionOk="0">
                    <a:moveTo>
                      <a:pt x="4024" y="1"/>
                    </a:moveTo>
                    <a:cubicBezTo>
                      <a:pt x="3736" y="1"/>
                      <a:pt x="3445" y="66"/>
                      <a:pt x="3169" y="211"/>
                    </a:cubicBezTo>
                    <a:cubicBezTo>
                      <a:pt x="1801" y="945"/>
                      <a:pt x="967" y="2346"/>
                      <a:pt x="534" y="3713"/>
                    </a:cubicBezTo>
                    <a:cubicBezTo>
                      <a:pt x="0" y="5381"/>
                      <a:pt x="300" y="7216"/>
                      <a:pt x="367" y="8951"/>
                    </a:cubicBezTo>
                    <a:cubicBezTo>
                      <a:pt x="467" y="13187"/>
                      <a:pt x="1068" y="17423"/>
                      <a:pt x="2168" y="21526"/>
                    </a:cubicBezTo>
                    <a:cubicBezTo>
                      <a:pt x="2654" y="21818"/>
                      <a:pt x="3424" y="22023"/>
                      <a:pt x="4102" y="22023"/>
                    </a:cubicBezTo>
                    <a:cubicBezTo>
                      <a:pt x="4820" y="22023"/>
                      <a:pt x="5435" y="21793"/>
                      <a:pt x="5504" y="21193"/>
                    </a:cubicBezTo>
                    <a:cubicBezTo>
                      <a:pt x="6104" y="15989"/>
                      <a:pt x="7639" y="13354"/>
                      <a:pt x="6338" y="2012"/>
                    </a:cubicBezTo>
                    <a:cubicBezTo>
                      <a:pt x="6206" y="954"/>
                      <a:pt x="5130" y="1"/>
                      <a:pt x="40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41"/>
              <p:cNvSpPr/>
              <p:nvPr/>
            </p:nvSpPr>
            <p:spPr>
              <a:xfrm>
                <a:off x="4039800" y="3956425"/>
                <a:ext cx="63050" cy="67850"/>
              </a:xfrm>
              <a:custGeom>
                <a:avLst/>
                <a:gdLst/>
                <a:ahLst/>
                <a:cxnLst/>
                <a:rect l="l" t="t" r="r" b="b"/>
                <a:pathLst>
                  <a:path w="2522" h="2714" extrusionOk="0">
                    <a:moveTo>
                      <a:pt x="2521" y="0"/>
                    </a:moveTo>
                    <a:cubicBezTo>
                      <a:pt x="2521" y="0"/>
                      <a:pt x="720" y="1201"/>
                      <a:pt x="253" y="1968"/>
                    </a:cubicBezTo>
                    <a:cubicBezTo>
                      <a:pt x="0" y="2347"/>
                      <a:pt x="66" y="2713"/>
                      <a:pt x="343" y="2713"/>
                    </a:cubicBezTo>
                    <a:cubicBezTo>
                      <a:pt x="504" y="2713"/>
                      <a:pt x="737" y="2588"/>
                      <a:pt x="1020" y="2269"/>
                    </a:cubicBezTo>
                    <a:cubicBezTo>
                      <a:pt x="1554" y="1535"/>
                      <a:pt x="2054" y="767"/>
                      <a:pt x="25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41"/>
              <p:cNvSpPr/>
              <p:nvPr/>
            </p:nvSpPr>
            <p:spPr>
              <a:xfrm>
                <a:off x="4051950" y="3554475"/>
                <a:ext cx="335250" cy="516725"/>
              </a:xfrm>
              <a:custGeom>
                <a:avLst/>
                <a:gdLst/>
                <a:ahLst/>
                <a:cxnLst/>
                <a:rect l="l" t="t" r="r" b="b"/>
                <a:pathLst>
                  <a:path w="13410" h="20669" extrusionOk="0">
                    <a:moveTo>
                      <a:pt x="3436" y="0"/>
                    </a:moveTo>
                    <a:lnTo>
                      <a:pt x="1368" y="2435"/>
                    </a:lnTo>
                    <a:cubicBezTo>
                      <a:pt x="2602" y="3669"/>
                      <a:pt x="7005" y="7605"/>
                      <a:pt x="7239" y="7939"/>
                    </a:cubicBezTo>
                    <a:cubicBezTo>
                      <a:pt x="8106" y="8273"/>
                      <a:pt x="7506" y="8573"/>
                      <a:pt x="6738" y="9540"/>
                    </a:cubicBezTo>
                    <a:cubicBezTo>
                      <a:pt x="5871" y="10641"/>
                      <a:pt x="2836" y="15178"/>
                      <a:pt x="2802" y="15278"/>
                    </a:cubicBezTo>
                    <a:lnTo>
                      <a:pt x="734" y="17413"/>
                    </a:lnTo>
                    <a:lnTo>
                      <a:pt x="234" y="19447"/>
                    </a:lnTo>
                    <a:cubicBezTo>
                      <a:pt x="0" y="20181"/>
                      <a:pt x="367" y="20381"/>
                      <a:pt x="734" y="20448"/>
                    </a:cubicBezTo>
                    <a:lnTo>
                      <a:pt x="2369" y="20548"/>
                    </a:lnTo>
                    <a:cubicBezTo>
                      <a:pt x="2471" y="20633"/>
                      <a:pt x="2571" y="20669"/>
                      <a:pt x="2665" y="20669"/>
                    </a:cubicBezTo>
                    <a:cubicBezTo>
                      <a:pt x="2939" y="20669"/>
                      <a:pt x="3162" y="20371"/>
                      <a:pt x="3236" y="20148"/>
                    </a:cubicBezTo>
                    <a:lnTo>
                      <a:pt x="3703" y="18680"/>
                    </a:lnTo>
                    <a:cubicBezTo>
                      <a:pt x="4070" y="18013"/>
                      <a:pt x="4303" y="17346"/>
                      <a:pt x="4403" y="16612"/>
                    </a:cubicBezTo>
                    <a:cubicBezTo>
                      <a:pt x="6405" y="14444"/>
                      <a:pt x="9240" y="12342"/>
                      <a:pt x="9874" y="11608"/>
                    </a:cubicBezTo>
                    <a:cubicBezTo>
                      <a:pt x="11775" y="9540"/>
                      <a:pt x="13410" y="8940"/>
                      <a:pt x="10775" y="6271"/>
                    </a:cubicBezTo>
                    <a:cubicBezTo>
                      <a:pt x="10341" y="5838"/>
                      <a:pt x="9874" y="5404"/>
                      <a:pt x="9440" y="4937"/>
                    </a:cubicBezTo>
                    <a:cubicBezTo>
                      <a:pt x="7672" y="3036"/>
                      <a:pt x="5171" y="467"/>
                      <a:pt x="34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41"/>
              <p:cNvSpPr/>
              <p:nvPr/>
            </p:nvSpPr>
            <p:spPr>
              <a:xfrm>
                <a:off x="3964375" y="3524700"/>
                <a:ext cx="302750" cy="207425"/>
              </a:xfrm>
              <a:custGeom>
                <a:avLst/>
                <a:gdLst/>
                <a:ahLst/>
                <a:cxnLst/>
                <a:rect l="l" t="t" r="r" b="b"/>
                <a:pathLst>
                  <a:path w="12110" h="8297" extrusionOk="0">
                    <a:moveTo>
                      <a:pt x="5763" y="0"/>
                    </a:moveTo>
                    <a:cubicBezTo>
                      <a:pt x="5584" y="0"/>
                      <a:pt x="5408" y="18"/>
                      <a:pt x="5238" y="57"/>
                    </a:cubicBezTo>
                    <a:cubicBezTo>
                      <a:pt x="1" y="1291"/>
                      <a:pt x="8373" y="8296"/>
                      <a:pt x="8373" y="8296"/>
                    </a:cubicBezTo>
                    <a:lnTo>
                      <a:pt x="12109" y="3926"/>
                    </a:lnTo>
                    <a:cubicBezTo>
                      <a:pt x="11142" y="2792"/>
                      <a:pt x="10041" y="1825"/>
                      <a:pt x="8774" y="1024"/>
                    </a:cubicBezTo>
                    <a:lnTo>
                      <a:pt x="8340" y="857"/>
                    </a:lnTo>
                    <a:cubicBezTo>
                      <a:pt x="8207" y="757"/>
                      <a:pt x="8073" y="657"/>
                      <a:pt x="7906" y="591"/>
                    </a:cubicBezTo>
                    <a:cubicBezTo>
                      <a:pt x="7289" y="295"/>
                      <a:pt x="6500" y="0"/>
                      <a:pt x="57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41"/>
              <p:cNvSpPr/>
              <p:nvPr/>
            </p:nvSpPr>
            <p:spPr>
              <a:xfrm>
                <a:off x="3960225" y="3945575"/>
                <a:ext cx="56725" cy="35875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1435" fill="none" extrusionOk="0">
                    <a:moveTo>
                      <a:pt x="0" y="1"/>
                    </a:moveTo>
                    <a:cubicBezTo>
                      <a:pt x="667" y="634"/>
                      <a:pt x="1434" y="1101"/>
                      <a:pt x="2268" y="1435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41"/>
              <p:cNvSpPr/>
              <p:nvPr/>
            </p:nvSpPr>
            <p:spPr>
              <a:xfrm>
                <a:off x="3884325" y="3821325"/>
                <a:ext cx="60900" cy="109275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4371" fill="none" extrusionOk="0">
                    <a:moveTo>
                      <a:pt x="1" y="0"/>
                    </a:moveTo>
                    <a:cubicBezTo>
                      <a:pt x="568" y="1601"/>
                      <a:pt x="1368" y="3069"/>
                      <a:pt x="2436" y="4370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41"/>
              <p:cNvSpPr/>
              <p:nvPr/>
            </p:nvSpPr>
            <p:spPr>
              <a:xfrm>
                <a:off x="3971900" y="3901375"/>
                <a:ext cx="110925" cy="47550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1902" fill="none" extrusionOk="0">
                    <a:moveTo>
                      <a:pt x="0" y="1"/>
                    </a:moveTo>
                    <a:cubicBezTo>
                      <a:pt x="1034" y="1302"/>
                      <a:pt x="2769" y="1902"/>
                      <a:pt x="4437" y="1535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41"/>
              <p:cNvSpPr/>
              <p:nvPr/>
            </p:nvSpPr>
            <p:spPr>
              <a:xfrm>
                <a:off x="3971050" y="4089850"/>
                <a:ext cx="117625" cy="35050"/>
              </a:xfrm>
              <a:custGeom>
                <a:avLst/>
                <a:gdLst/>
                <a:ahLst/>
                <a:cxnLst/>
                <a:rect l="l" t="t" r="r" b="b"/>
                <a:pathLst>
                  <a:path w="4705" h="1402" fill="none" extrusionOk="0">
                    <a:moveTo>
                      <a:pt x="1" y="0"/>
                    </a:moveTo>
                    <a:cubicBezTo>
                      <a:pt x="1302" y="1168"/>
                      <a:pt x="3170" y="1401"/>
                      <a:pt x="4704" y="567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41"/>
              <p:cNvSpPr/>
              <p:nvPr/>
            </p:nvSpPr>
            <p:spPr>
              <a:xfrm>
                <a:off x="3952700" y="4068175"/>
                <a:ext cx="75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302" h="434" fill="none" extrusionOk="0">
                    <a:moveTo>
                      <a:pt x="1" y="0"/>
                    </a:moveTo>
                    <a:cubicBezTo>
                      <a:pt x="68" y="134"/>
                      <a:pt x="168" y="300"/>
                      <a:pt x="301" y="434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41"/>
              <p:cNvSpPr/>
              <p:nvPr/>
            </p:nvSpPr>
            <p:spPr>
              <a:xfrm>
                <a:off x="4207050" y="4298525"/>
                <a:ext cx="213525" cy="216125"/>
              </a:xfrm>
              <a:custGeom>
                <a:avLst/>
                <a:gdLst/>
                <a:ahLst/>
                <a:cxnLst/>
                <a:rect l="l" t="t" r="r" b="b"/>
                <a:pathLst>
                  <a:path w="8541" h="8645" extrusionOk="0">
                    <a:moveTo>
                      <a:pt x="1345" y="0"/>
                    </a:moveTo>
                    <a:cubicBezTo>
                      <a:pt x="575" y="0"/>
                      <a:pt x="1" y="15"/>
                      <a:pt x="1" y="59"/>
                    </a:cubicBezTo>
                    <a:lnTo>
                      <a:pt x="968" y="4229"/>
                    </a:lnTo>
                    <a:lnTo>
                      <a:pt x="301" y="6531"/>
                    </a:lnTo>
                    <a:cubicBezTo>
                      <a:pt x="268" y="6764"/>
                      <a:pt x="401" y="7031"/>
                      <a:pt x="635" y="7098"/>
                    </a:cubicBezTo>
                    <a:lnTo>
                      <a:pt x="701" y="7098"/>
                    </a:lnTo>
                    <a:cubicBezTo>
                      <a:pt x="1335" y="7164"/>
                      <a:pt x="1402" y="7164"/>
                      <a:pt x="1769" y="7164"/>
                    </a:cubicBezTo>
                    <a:cubicBezTo>
                      <a:pt x="2136" y="7198"/>
                      <a:pt x="2536" y="7331"/>
                      <a:pt x="2869" y="7531"/>
                    </a:cubicBezTo>
                    <a:cubicBezTo>
                      <a:pt x="3937" y="8172"/>
                      <a:pt x="6091" y="8645"/>
                      <a:pt x="7116" y="8645"/>
                    </a:cubicBezTo>
                    <a:cubicBezTo>
                      <a:pt x="7212" y="8645"/>
                      <a:pt x="7298" y="8641"/>
                      <a:pt x="7373" y="8632"/>
                    </a:cubicBezTo>
                    <a:cubicBezTo>
                      <a:pt x="8340" y="8499"/>
                      <a:pt x="8540" y="7198"/>
                      <a:pt x="7706" y="6564"/>
                    </a:cubicBezTo>
                    <a:cubicBezTo>
                      <a:pt x="6272" y="5997"/>
                      <a:pt x="5271" y="5730"/>
                      <a:pt x="4504" y="4296"/>
                    </a:cubicBezTo>
                    <a:cubicBezTo>
                      <a:pt x="4371" y="4196"/>
                      <a:pt x="5271" y="59"/>
                      <a:pt x="5271" y="59"/>
                    </a:cubicBezTo>
                    <a:cubicBezTo>
                      <a:pt x="5204" y="59"/>
                      <a:pt x="2884" y="0"/>
                      <a:pt x="13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41"/>
              <p:cNvSpPr/>
              <p:nvPr/>
            </p:nvSpPr>
            <p:spPr>
              <a:xfrm>
                <a:off x="3713375" y="3336675"/>
                <a:ext cx="103575" cy="124425"/>
              </a:xfrm>
              <a:custGeom>
                <a:avLst/>
                <a:gdLst/>
                <a:ahLst/>
                <a:cxnLst/>
                <a:rect l="l" t="t" r="r" b="b"/>
                <a:pathLst>
                  <a:path w="4143" h="4977" extrusionOk="0">
                    <a:moveTo>
                      <a:pt x="2421" y="1"/>
                    </a:moveTo>
                    <a:cubicBezTo>
                      <a:pt x="1909" y="1"/>
                      <a:pt x="1379" y="375"/>
                      <a:pt x="1001" y="973"/>
                    </a:cubicBezTo>
                    <a:cubicBezTo>
                      <a:pt x="0" y="2608"/>
                      <a:pt x="768" y="2841"/>
                      <a:pt x="1635" y="3275"/>
                    </a:cubicBezTo>
                    <a:cubicBezTo>
                      <a:pt x="2535" y="3708"/>
                      <a:pt x="3203" y="4976"/>
                      <a:pt x="3203" y="4976"/>
                    </a:cubicBezTo>
                    <a:lnTo>
                      <a:pt x="4037" y="4175"/>
                    </a:lnTo>
                    <a:cubicBezTo>
                      <a:pt x="4142" y="1128"/>
                      <a:pt x="3309" y="1"/>
                      <a:pt x="24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41"/>
              <p:cNvSpPr/>
              <p:nvPr/>
            </p:nvSpPr>
            <p:spPr>
              <a:xfrm>
                <a:off x="3759225" y="3282675"/>
                <a:ext cx="235800" cy="253750"/>
              </a:xfrm>
              <a:custGeom>
                <a:avLst/>
                <a:gdLst/>
                <a:ahLst/>
                <a:cxnLst/>
                <a:rect l="l" t="t" r="r" b="b"/>
                <a:pathLst>
                  <a:path w="9432" h="10150" extrusionOk="0">
                    <a:moveTo>
                      <a:pt x="4045" y="0"/>
                    </a:moveTo>
                    <a:cubicBezTo>
                      <a:pt x="3120" y="0"/>
                      <a:pt x="2185" y="382"/>
                      <a:pt x="1502" y="1198"/>
                    </a:cubicBezTo>
                    <a:cubicBezTo>
                      <a:pt x="1" y="2800"/>
                      <a:pt x="134" y="5568"/>
                      <a:pt x="1702" y="7169"/>
                    </a:cubicBezTo>
                    <a:cubicBezTo>
                      <a:pt x="2102" y="7570"/>
                      <a:pt x="2102" y="8504"/>
                      <a:pt x="2403" y="8937"/>
                    </a:cubicBezTo>
                    <a:cubicBezTo>
                      <a:pt x="2803" y="9504"/>
                      <a:pt x="3937" y="9705"/>
                      <a:pt x="4571" y="9938"/>
                    </a:cubicBezTo>
                    <a:cubicBezTo>
                      <a:pt x="4970" y="10081"/>
                      <a:pt x="5335" y="10149"/>
                      <a:pt x="5668" y="10149"/>
                    </a:cubicBezTo>
                    <a:cubicBezTo>
                      <a:pt x="6810" y="10149"/>
                      <a:pt x="7575" y="9346"/>
                      <a:pt x="8040" y="8003"/>
                    </a:cubicBezTo>
                    <a:cubicBezTo>
                      <a:pt x="8307" y="7336"/>
                      <a:pt x="8374" y="6636"/>
                      <a:pt x="8274" y="5902"/>
                    </a:cubicBezTo>
                    <a:cubicBezTo>
                      <a:pt x="8374" y="5868"/>
                      <a:pt x="8474" y="5802"/>
                      <a:pt x="8574" y="5735"/>
                    </a:cubicBezTo>
                    <a:cubicBezTo>
                      <a:pt x="9007" y="5368"/>
                      <a:pt x="9308" y="4801"/>
                      <a:pt x="9374" y="4234"/>
                    </a:cubicBezTo>
                    <a:cubicBezTo>
                      <a:pt x="9431" y="3606"/>
                      <a:pt x="9048" y="3051"/>
                      <a:pt x="8476" y="3051"/>
                    </a:cubicBezTo>
                    <a:cubicBezTo>
                      <a:pt x="8380" y="3051"/>
                      <a:pt x="8279" y="3066"/>
                      <a:pt x="8173" y="3100"/>
                    </a:cubicBezTo>
                    <a:cubicBezTo>
                      <a:pt x="7973" y="3167"/>
                      <a:pt x="7773" y="3333"/>
                      <a:pt x="7640" y="3533"/>
                    </a:cubicBezTo>
                    <a:lnTo>
                      <a:pt x="7239" y="2366"/>
                    </a:lnTo>
                    <a:cubicBezTo>
                      <a:pt x="6780" y="848"/>
                      <a:pt x="5425" y="0"/>
                      <a:pt x="40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41"/>
              <p:cNvSpPr/>
              <p:nvPr/>
            </p:nvSpPr>
            <p:spPr>
              <a:xfrm>
                <a:off x="3742550" y="3253425"/>
                <a:ext cx="255225" cy="160125"/>
              </a:xfrm>
              <a:custGeom>
                <a:avLst/>
                <a:gdLst/>
                <a:ahLst/>
                <a:cxnLst/>
                <a:rect l="l" t="t" r="r" b="b"/>
                <a:pathLst>
                  <a:path w="10209" h="6405" extrusionOk="0">
                    <a:moveTo>
                      <a:pt x="7640" y="0"/>
                    </a:moveTo>
                    <a:cubicBezTo>
                      <a:pt x="7273" y="634"/>
                      <a:pt x="4571" y="934"/>
                      <a:pt x="4070" y="934"/>
                    </a:cubicBezTo>
                    <a:cubicBezTo>
                      <a:pt x="3985" y="926"/>
                      <a:pt x="3899" y="922"/>
                      <a:pt x="3814" y="922"/>
                    </a:cubicBezTo>
                    <a:cubicBezTo>
                      <a:pt x="2840" y="922"/>
                      <a:pt x="1921" y="1440"/>
                      <a:pt x="1368" y="2268"/>
                    </a:cubicBezTo>
                    <a:cubicBezTo>
                      <a:pt x="1068" y="2635"/>
                      <a:pt x="1" y="2969"/>
                      <a:pt x="168" y="3469"/>
                    </a:cubicBezTo>
                    <a:cubicBezTo>
                      <a:pt x="368" y="4070"/>
                      <a:pt x="1068" y="4737"/>
                      <a:pt x="1535" y="5137"/>
                    </a:cubicBezTo>
                    <a:cubicBezTo>
                      <a:pt x="2436" y="5704"/>
                      <a:pt x="3470" y="6071"/>
                      <a:pt x="4537" y="6138"/>
                    </a:cubicBezTo>
                    <a:cubicBezTo>
                      <a:pt x="3470" y="5604"/>
                      <a:pt x="3003" y="5204"/>
                      <a:pt x="2703" y="4070"/>
                    </a:cubicBezTo>
                    <a:lnTo>
                      <a:pt x="2703" y="4070"/>
                    </a:lnTo>
                    <a:cubicBezTo>
                      <a:pt x="3012" y="4576"/>
                      <a:pt x="4624" y="4679"/>
                      <a:pt x="5782" y="4679"/>
                    </a:cubicBezTo>
                    <a:cubicBezTo>
                      <a:pt x="5999" y="4679"/>
                      <a:pt x="6199" y="4675"/>
                      <a:pt x="6372" y="4670"/>
                    </a:cubicBezTo>
                    <a:cubicBezTo>
                      <a:pt x="6308" y="4642"/>
                      <a:pt x="6281" y="4628"/>
                      <a:pt x="6284" y="4628"/>
                    </a:cubicBezTo>
                    <a:lnTo>
                      <a:pt x="6284" y="4628"/>
                    </a:lnTo>
                    <a:cubicBezTo>
                      <a:pt x="6306" y="4628"/>
                      <a:pt x="8415" y="5570"/>
                      <a:pt x="8207" y="6405"/>
                    </a:cubicBezTo>
                    <a:cubicBezTo>
                      <a:pt x="8607" y="5771"/>
                      <a:pt x="8474" y="4537"/>
                      <a:pt x="8474" y="4537"/>
                    </a:cubicBezTo>
                    <a:cubicBezTo>
                      <a:pt x="9274" y="4403"/>
                      <a:pt x="10208" y="3936"/>
                      <a:pt x="9274" y="2702"/>
                    </a:cubicBezTo>
                    <a:cubicBezTo>
                      <a:pt x="8507" y="1635"/>
                      <a:pt x="8507" y="1635"/>
                      <a:pt x="7673" y="1334"/>
                    </a:cubicBezTo>
                    <a:cubicBezTo>
                      <a:pt x="8307" y="1001"/>
                      <a:pt x="7640" y="0"/>
                      <a:pt x="76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41"/>
              <p:cNvSpPr/>
              <p:nvPr/>
            </p:nvSpPr>
            <p:spPr>
              <a:xfrm>
                <a:off x="3807600" y="3437900"/>
                <a:ext cx="15875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86" extrusionOk="0">
                    <a:moveTo>
                      <a:pt x="215" y="1"/>
                    </a:moveTo>
                    <a:cubicBezTo>
                      <a:pt x="174" y="1"/>
                      <a:pt x="135" y="9"/>
                      <a:pt x="101" y="26"/>
                    </a:cubicBezTo>
                    <a:cubicBezTo>
                      <a:pt x="1" y="93"/>
                      <a:pt x="1" y="293"/>
                      <a:pt x="101" y="493"/>
                    </a:cubicBezTo>
                    <a:cubicBezTo>
                      <a:pt x="200" y="617"/>
                      <a:pt x="335" y="686"/>
                      <a:pt x="440" y="686"/>
                    </a:cubicBezTo>
                    <a:cubicBezTo>
                      <a:pt x="476" y="686"/>
                      <a:pt x="509" y="677"/>
                      <a:pt x="534" y="660"/>
                    </a:cubicBezTo>
                    <a:cubicBezTo>
                      <a:pt x="634" y="560"/>
                      <a:pt x="634" y="360"/>
                      <a:pt x="534" y="193"/>
                    </a:cubicBezTo>
                    <a:cubicBezTo>
                      <a:pt x="460" y="69"/>
                      <a:pt x="331" y="1"/>
                      <a:pt x="2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41"/>
              <p:cNvSpPr/>
              <p:nvPr/>
            </p:nvSpPr>
            <p:spPr>
              <a:xfrm>
                <a:off x="3858475" y="3405375"/>
                <a:ext cx="15875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86" extrusionOk="0">
                    <a:moveTo>
                      <a:pt x="209" y="1"/>
                    </a:moveTo>
                    <a:cubicBezTo>
                      <a:pt x="172" y="1"/>
                      <a:pt x="135" y="9"/>
                      <a:pt x="101" y="26"/>
                    </a:cubicBezTo>
                    <a:cubicBezTo>
                      <a:pt x="0" y="93"/>
                      <a:pt x="0" y="293"/>
                      <a:pt x="101" y="493"/>
                    </a:cubicBezTo>
                    <a:cubicBezTo>
                      <a:pt x="175" y="617"/>
                      <a:pt x="304" y="686"/>
                      <a:pt x="420" y="686"/>
                    </a:cubicBezTo>
                    <a:cubicBezTo>
                      <a:pt x="461" y="686"/>
                      <a:pt x="500" y="677"/>
                      <a:pt x="534" y="660"/>
                    </a:cubicBezTo>
                    <a:cubicBezTo>
                      <a:pt x="634" y="594"/>
                      <a:pt x="634" y="360"/>
                      <a:pt x="534" y="193"/>
                    </a:cubicBezTo>
                    <a:cubicBezTo>
                      <a:pt x="435" y="70"/>
                      <a:pt x="318" y="1"/>
                      <a:pt x="2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41"/>
              <p:cNvSpPr/>
              <p:nvPr/>
            </p:nvSpPr>
            <p:spPr>
              <a:xfrm>
                <a:off x="3822625" y="3424375"/>
                <a:ext cx="34200" cy="46725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1869" fill="none" extrusionOk="0">
                    <a:moveTo>
                      <a:pt x="0" y="0"/>
                    </a:moveTo>
                    <a:cubicBezTo>
                      <a:pt x="667" y="601"/>
                      <a:pt x="634" y="1435"/>
                      <a:pt x="701" y="1868"/>
                    </a:cubicBezTo>
                    <a:lnTo>
                      <a:pt x="1368" y="1835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41"/>
              <p:cNvSpPr/>
              <p:nvPr/>
            </p:nvSpPr>
            <p:spPr>
              <a:xfrm>
                <a:off x="3881825" y="3466900"/>
                <a:ext cx="20875" cy="2255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902" fill="none" extrusionOk="0">
                    <a:moveTo>
                      <a:pt x="0" y="901"/>
                    </a:moveTo>
                    <a:cubicBezTo>
                      <a:pt x="434" y="801"/>
                      <a:pt x="768" y="434"/>
                      <a:pt x="834" y="1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41"/>
              <p:cNvSpPr/>
              <p:nvPr/>
            </p:nvSpPr>
            <p:spPr>
              <a:xfrm>
                <a:off x="3279725" y="4092350"/>
                <a:ext cx="148475" cy="131500"/>
              </a:xfrm>
              <a:custGeom>
                <a:avLst/>
                <a:gdLst/>
                <a:ahLst/>
                <a:cxnLst/>
                <a:rect l="l" t="t" r="r" b="b"/>
                <a:pathLst>
                  <a:path w="5939" h="5260" extrusionOk="0">
                    <a:moveTo>
                      <a:pt x="5671" y="0"/>
                    </a:moveTo>
                    <a:lnTo>
                      <a:pt x="301" y="101"/>
                    </a:lnTo>
                    <a:cubicBezTo>
                      <a:pt x="134" y="101"/>
                      <a:pt x="1" y="301"/>
                      <a:pt x="1" y="568"/>
                    </a:cubicBezTo>
                    <a:lnTo>
                      <a:pt x="167" y="2135"/>
                    </a:lnTo>
                    <a:cubicBezTo>
                      <a:pt x="201" y="2969"/>
                      <a:pt x="534" y="3770"/>
                      <a:pt x="1101" y="4370"/>
                    </a:cubicBezTo>
                    <a:cubicBezTo>
                      <a:pt x="1575" y="4971"/>
                      <a:pt x="2289" y="5260"/>
                      <a:pt x="3020" y="5260"/>
                    </a:cubicBezTo>
                    <a:cubicBezTo>
                      <a:pt x="4399" y="5260"/>
                      <a:pt x="5838" y="4232"/>
                      <a:pt x="5838" y="2335"/>
                    </a:cubicBezTo>
                    <a:lnTo>
                      <a:pt x="5938" y="467"/>
                    </a:lnTo>
                    <a:cubicBezTo>
                      <a:pt x="5938" y="201"/>
                      <a:pt x="5838" y="0"/>
                      <a:pt x="56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41"/>
              <p:cNvSpPr/>
              <p:nvPr/>
            </p:nvSpPr>
            <p:spPr>
              <a:xfrm>
                <a:off x="3777575" y="3411850"/>
                <a:ext cx="29225" cy="15050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602" fill="none" extrusionOk="0">
                    <a:moveTo>
                      <a:pt x="1" y="601"/>
                    </a:moveTo>
                    <a:cubicBezTo>
                      <a:pt x="1" y="301"/>
                      <a:pt x="201" y="201"/>
                      <a:pt x="635" y="68"/>
                    </a:cubicBezTo>
                    <a:lnTo>
                      <a:pt x="1168" y="1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41"/>
              <p:cNvSpPr/>
              <p:nvPr/>
            </p:nvSpPr>
            <p:spPr>
              <a:xfrm>
                <a:off x="3828450" y="3373500"/>
                <a:ext cx="30875" cy="1837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735" fill="none" extrusionOk="0">
                    <a:moveTo>
                      <a:pt x="1" y="734"/>
                    </a:moveTo>
                    <a:cubicBezTo>
                      <a:pt x="167" y="234"/>
                      <a:pt x="734" y="1"/>
                      <a:pt x="1235" y="167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41"/>
              <p:cNvSpPr/>
              <p:nvPr/>
            </p:nvSpPr>
            <p:spPr>
              <a:xfrm>
                <a:off x="4062775" y="4074825"/>
                <a:ext cx="28400" cy="170150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6806" fill="none" extrusionOk="0">
                    <a:moveTo>
                      <a:pt x="1135" y="1"/>
                    </a:moveTo>
                    <a:cubicBezTo>
                      <a:pt x="535" y="2336"/>
                      <a:pt x="1" y="4404"/>
                      <a:pt x="34" y="6806"/>
                    </a:cubicBezTo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41"/>
              <p:cNvSpPr/>
              <p:nvPr/>
            </p:nvSpPr>
            <p:spPr>
              <a:xfrm>
                <a:off x="4072800" y="3998950"/>
                <a:ext cx="37550" cy="78400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3136" fill="none" extrusionOk="0">
                    <a:moveTo>
                      <a:pt x="734" y="0"/>
                    </a:moveTo>
                    <a:cubicBezTo>
                      <a:pt x="734" y="0"/>
                      <a:pt x="367" y="1168"/>
                      <a:pt x="200" y="2069"/>
                    </a:cubicBezTo>
                    <a:cubicBezTo>
                      <a:pt x="200" y="2069"/>
                      <a:pt x="0" y="2636"/>
                      <a:pt x="167" y="2836"/>
                    </a:cubicBezTo>
                    <a:cubicBezTo>
                      <a:pt x="334" y="3003"/>
                      <a:pt x="701" y="3136"/>
                      <a:pt x="934" y="2335"/>
                    </a:cubicBezTo>
                    <a:cubicBezTo>
                      <a:pt x="1168" y="1401"/>
                      <a:pt x="1301" y="1235"/>
                      <a:pt x="1501" y="301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41"/>
              <p:cNvSpPr/>
              <p:nvPr/>
            </p:nvSpPr>
            <p:spPr>
              <a:xfrm>
                <a:off x="4090300" y="4006450"/>
                <a:ext cx="3840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3070" fill="none" extrusionOk="0">
                    <a:moveTo>
                      <a:pt x="1535" y="268"/>
                    </a:moveTo>
                    <a:lnTo>
                      <a:pt x="1068" y="2002"/>
                    </a:lnTo>
                    <a:lnTo>
                      <a:pt x="835" y="2603"/>
                    </a:lnTo>
                    <a:cubicBezTo>
                      <a:pt x="835" y="2603"/>
                      <a:pt x="1" y="3070"/>
                      <a:pt x="234" y="2035"/>
                    </a:cubicBezTo>
                    <a:lnTo>
                      <a:pt x="801" y="1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41"/>
              <p:cNvSpPr/>
              <p:nvPr/>
            </p:nvSpPr>
            <p:spPr>
              <a:xfrm>
                <a:off x="3727550" y="3999775"/>
                <a:ext cx="40875" cy="126800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5072" fill="none" extrusionOk="0">
                    <a:moveTo>
                      <a:pt x="0" y="1"/>
                    </a:moveTo>
                    <a:cubicBezTo>
                      <a:pt x="701" y="1635"/>
                      <a:pt x="1235" y="3337"/>
                      <a:pt x="1635" y="5071"/>
                    </a:cubicBezTo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41"/>
              <p:cNvSpPr/>
              <p:nvPr/>
            </p:nvSpPr>
            <p:spPr>
              <a:xfrm>
                <a:off x="3769250" y="3989775"/>
                <a:ext cx="19200" cy="95925"/>
              </a:xfrm>
              <a:custGeom>
                <a:avLst/>
                <a:gdLst/>
                <a:ahLst/>
                <a:cxnLst/>
                <a:rect l="l" t="t" r="r" b="b"/>
                <a:pathLst>
                  <a:path w="768" h="3837" fill="none" extrusionOk="0">
                    <a:moveTo>
                      <a:pt x="0" y="1"/>
                    </a:moveTo>
                    <a:cubicBezTo>
                      <a:pt x="534" y="1201"/>
                      <a:pt x="767" y="2502"/>
                      <a:pt x="667" y="3837"/>
                    </a:cubicBezTo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41"/>
              <p:cNvSpPr/>
              <p:nvPr/>
            </p:nvSpPr>
            <p:spPr>
              <a:xfrm>
                <a:off x="4130325" y="3592825"/>
                <a:ext cx="16725" cy="70900"/>
              </a:xfrm>
              <a:custGeom>
                <a:avLst/>
                <a:gdLst/>
                <a:ahLst/>
                <a:cxnLst/>
                <a:rect l="l" t="t" r="r" b="b"/>
                <a:pathLst>
                  <a:path w="669" h="2836" fill="none" extrusionOk="0">
                    <a:moveTo>
                      <a:pt x="1" y="0"/>
                    </a:moveTo>
                    <a:cubicBezTo>
                      <a:pt x="368" y="901"/>
                      <a:pt x="601" y="1835"/>
                      <a:pt x="668" y="2836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41"/>
              <p:cNvSpPr/>
              <p:nvPr/>
            </p:nvSpPr>
            <p:spPr>
              <a:xfrm>
                <a:off x="3869325" y="3672050"/>
                <a:ext cx="15025" cy="119275"/>
              </a:xfrm>
              <a:custGeom>
                <a:avLst/>
                <a:gdLst/>
                <a:ahLst/>
                <a:cxnLst/>
                <a:rect l="l" t="t" r="r" b="b"/>
                <a:pathLst>
                  <a:path w="601" h="4771" fill="none" extrusionOk="0">
                    <a:moveTo>
                      <a:pt x="334" y="0"/>
                    </a:moveTo>
                    <a:cubicBezTo>
                      <a:pt x="0" y="1568"/>
                      <a:pt x="100" y="3203"/>
                      <a:pt x="601" y="4770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42" name="Google Shape;1842;p41"/>
          <p:cNvSpPr txBox="1"/>
          <p:nvPr/>
        </p:nvSpPr>
        <p:spPr>
          <a:xfrm>
            <a:off x="457200" y="4598600"/>
            <a:ext cx="8238600" cy="1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lang="en" sz="1000" b="1">
                <a:solidFill>
                  <a:srgbClr val="000000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p4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6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Renewable Energy Infographics</a:t>
            </a:r>
            <a:endParaRPr/>
          </a:p>
        </p:txBody>
      </p:sp>
      <p:graphicFrame>
        <p:nvGraphicFramePr>
          <p:cNvPr id="1848" name="Google Shape;1848;p42"/>
          <p:cNvGraphicFramePr/>
          <p:nvPr/>
        </p:nvGraphicFramePr>
        <p:xfrm>
          <a:off x="457175" y="1939525"/>
          <a:ext cx="8238650" cy="1404015"/>
        </p:xfrm>
        <a:graphic>
          <a:graphicData uri="http://schemas.openxmlformats.org/drawingml/2006/table">
            <a:tbl>
              <a:tblPr>
                <a:noFill/>
                <a:tableStyleId>{974366A4-522F-4D9A-A798-496519D72440}</a:tableStyleId>
              </a:tblPr>
              <a:tblGrid>
                <a:gridCol w="117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6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6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6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6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6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72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Monday</a:t>
                      </a:r>
                      <a:endParaRPr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Tuesday</a:t>
                      </a:r>
                      <a:endParaRPr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Wednesday</a:t>
                      </a:r>
                      <a:endParaRPr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Thursday</a:t>
                      </a:r>
                      <a:endParaRPr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Friday</a:t>
                      </a:r>
                      <a:endParaRPr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Saturday</a:t>
                      </a:r>
                      <a:endParaRPr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Sunday</a:t>
                      </a:r>
                      <a:endParaRPr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third planet from the Sun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is the second planet from the Sun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 is actually a very cold place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planet of them all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a gas giant with several rings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is far away from Earth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Pluto is now considered a dwarf planet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849" name="Google Shape;1849;p42"/>
          <p:cNvGrpSpPr/>
          <p:nvPr/>
        </p:nvGrpSpPr>
        <p:grpSpPr>
          <a:xfrm>
            <a:off x="712375" y="1261048"/>
            <a:ext cx="659596" cy="548345"/>
            <a:chOff x="4857150" y="1419910"/>
            <a:chExt cx="659596" cy="548345"/>
          </a:xfrm>
        </p:grpSpPr>
        <p:sp>
          <p:nvSpPr>
            <p:cNvPr id="1850" name="Google Shape;1850;p42"/>
            <p:cNvSpPr/>
            <p:nvPr/>
          </p:nvSpPr>
          <p:spPr>
            <a:xfrm rot="10800000">
              <a:off x="4857153" y="1419910"/>
              <a:ext cx="659593" cy="54834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2"/>
            <p:cNvSpPr txBox="1"/>
            <p:nvPr/>
          </p:nvSpPr>
          <p:spPr>
            <a:xfrm>
              <a:off x="4857150" y="1557875"/>
              <a:ext cx="5916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01</a:t>
              </a:r>
              <a:endParaRPr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852" name="Google Shape;1852;p42"/>
          <p:cNvGrpSpPr/>
          <p:nvPr/>
        </p:nvGrpSpPr>
        <p:grpSpPr>
          <a:xfrm>
            <a:off x="1900925" y="1261048"/>
            <a:ext cx="659596" cy="548345"/>
            <a:chOff x="4857150" y="1419910"/>
            <a:chExt cx="659596" cy="548345"/>
          </a:xfrm>
        </p:grpSpPr>
        <p:sp>
          <p:nvSpPr>
            <p:cNvPr id="1853" name="Google Shape;1853;p42"/>
            <p:cNvSpPr/>
            <p:nvPr/>
          </p:nvSpPr>
          <p:spPr>
            <a:xfrm rot="10800000">
              <a:off x="4857153" y="1419910"/>
              <a:ext cx="659593" cy="54834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2"/>
            <p:cNvSpPr txBox="1"/>
            <p:nvPr/>
          </p:nvSpPr>
          <p:spPr>
            <a:xfrm>
              <a:off x="4857150" y="1557875"/>
              <a:ext cx="5916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02</a:t>
              </a:r>
              <a:endParaRPr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855" name="Google Shape;1855;p42"/>
          <p:cNvGrpSpPr/>
          <p:nvPr/>
        </p:nvGrpSpPr>
        <p:grpSpPr>
          <a:xfrm>
            <a:off x="3073813" y="1261048"/>
            <a:ext cx="659596" cy="548345"/>
            <a:chOff x="4857150" y="1419910"/>
            <a:chExt cx="659596" cy="548345"/>
          </a:xfrm>
        </p:grpSpPr>
        <p:sp>
          <p:nvSpPr>
            <p:cNvPr id="1856" name="Google Shape;1856;p42"/>
            <p:cNvSpPr/>
            <p:nvPr/>
          </p:nvSpPr>
          <p:spPr>
            <a:xfrm rot="10800000">
              <a:off x="4857153" y="1419910"/>
              <a:ext cx="659593" cy="54834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2"/>
            <p:cNvSpPr txBox="1"/>
            <p:nvPr/>
          </p:nvSpPr>
          <p:spPr>
            <a:xfrm>
              <a:off x="4857150" y="1557875"/>
              <a:ext cx="5916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03</a:t>
              </a:r>
              <a:endParaRPr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858" name="Google Shape;1858;p42"/>
          <p:cNvGrpSpPr/>
          <p:nvPr/>
        </p:nvGrpSpPr>
        <p:grpSpPr>
          <a:xfrm>
            <a:off x="4246700" y="1261048"/>
            <a:ext cx="659596" cy="548345"/>
            <a:chOff x="4857150" y="1419910"/>
            <a:chExt cx="659596" cy="548345"/>
          </a:xfrm>
        </p:grpSpPr>
        <p:sp>
          <p:nvSpPr>
            <p:cNvPr id="1859" name="Google Shape;1859;p42"/>
            <p:cNvSpPr/>
            <p:nvPr/>
          </p:nvSpPr>
          <p:spPr>
            <a:xfrm rot="10800000">
              <a:off x="4857153" y="1419910"/>
              <a:ext cx="659593" cy="54834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2"/>
            <p:cNvSpPr txBox="1"/>
            <p:nvPr/>
          </p:nvSpPr>
          <p:spPr>
            <a:xfrm>
              <a:off x="4857150" y="1557875"/>
              <a:ext cx="5916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04</a:t>
              </a:r>
              <a:endParaRPr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861" name="Google Shape;1861;p42"/>
          <p:cNvGrpSpPr/>
          <p:nvPr/>
        </p:nvGrpSpPr>
        <p:grpSpPr>
          <a:xfrm>
            <a:off x="5424888" y="1261048"/>
            <a:ext cx="659596" cy="548345"/>
            <a:chOff x="4857150" y="1419910"/>
            <a:chExt cx="659596" cy="548345"/>
          </a:xfrm>
        </p:grpSpPr>
        <p:sp>
          <p:nvSpPr>
            <p:cNvPr id="1862" name="Google Shape;1862;p42"/>
            <p:cNvSpPr/>
            <p:nvPr/>
          </p:nvSpPr>
          <p:spPr>
            <a:xfrm rot="10800000">
              <a:off x="4857153" y="1419910"/>
              <a:ext cx="659593" cy="54834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2"/>
            <p:cNvSpPr txBox="1"/>
            <p:nvPr/>
          </p:nvSpPr>
          <p:spPr>
            <a:xfrm>
              <a:off x="4857150" y="1557875"/>
              <a:ext cx="5916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05</a:t>
              </a:r>
              <a:endParaRPr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864" name="Google Shape;1864;p42"/>
          <p:cNvGrpSpPr/>
          <p:nvPr/>
        </p:nvGrpSpPr>
        <p:grpSpPr>
          <a:xfrm>
            <a:off x="6603075" y="1261048"/>
            <a:ext cx="659596" cy="548345"/>
            <a:chOff x="4857150" y="1419910"/>
            <a:chExt cx="659596" cy="548345"/>
          </a:xfrm>
        </p:grpSpPr>
        <p:sp>
          <p:nvSpPr>
            <p:cNvPr id="1865" name="Google Shape;1865;p42"/>
            <p:cNvSpPr/>
            <p:nvPr/>
          </p:nvSpPr>
          <p:spPr>
            <a:xfrm rot="10800000">
              <a:off x="4857153" y="1419910"/>
              <a:ext cx="659593" cy="54834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2"/>
            <p:cNvSpPr txBox="1"/>
            <p:nvPr/>
          </p:nvSpPr>
          <p:spPr>
            <a:xfrm>
              <a:off x="4857150" y="1557875"/>
              <a:ext cx="5916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06</a:t>
              </a:r>
              <a:endParaRPr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867" name="Google Shape;1867;p42"/>
          <p:cNvGrpSpPr/>
          <p:nvPr/>
        </p:nvGrpSpPr>
        <p:grpSpPr>
          <a:xfrm>
            <a:off x="7771125" y="1261048"/>
            <a:ext cx="659596" cy="548345"/>
            <a:chOff x="4857150" y="1419910"/>
            <a:chExt cx="659596" cy="548345"/>
          </a:xfrm>
        </p:grpSpPr>
        <p:sp>
          <p:nvSpPr>
            <p:cNvPr id="1868" name="Google Shape;1868;p42"/>
            <p:cNvSpPr/>
            <p:nvPr/>
          </p:nvSpPr>
          <p:spPr>
            <a:xfrm rot="10800000">
              <a:off x="4857153" y="1419910"/>
              <a:ext cx="659593" cy="54834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2"/>
            <p:cNvSpPr txBox="1"/>
            <p:nvPr/>
          </p:nvSpPr>
          <p:spPr>
            <a:xfrm>
              <a:off x="4857150" y="1557875"/>
              <a:ext cx="5916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07</a:t>
              </a:r>
              <a:endParaRPr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aphicFrame>
        <p:nvGraphicFramePr>
          <p:cNvPr id="1870" name="Google Shape;1870;p42"/>
          <p:cNvGraphicFramePr/>
          <p:nvPr/>
        </p:nvGraphicFramePr>
        <p:xfrm>
          <a:off x="457150" y="3613525"/>
          <a:ext cx="8238650" cy="792420"/>
        </p:xfrm>
        <a:graphic>
          <a:graphicData uri="http://schemas.openxmlformats.org/drawingml/2006/table">
            <a:tbl>
              <a:tblPr>
                <a:noFill/>
                <a:tableStyleId>{974366A4-522F-4D9A-A798-496519D72440}</a:tableStyleId>
              </a:tblPr>
              <a:tblGrid>
                <a:gridCol w="117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Note 1</a:t>
                      </a:r>
                      <a:endParaRPr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to the Sun and the smallest one in the Solar System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Note 2</a:t>
                      </a:r>
                      <a:endParaRPr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third planet from the Sun and the only one that harbors life in the Solar System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p4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6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Renewable Energy Infographics</a:t>
            </a:r>
            <a:endParaRPr/>
          </a:p>
        </p:txBody>
      </p:sp>
      <p:grpSp>
        <p:nvGrpSpPr>
          <p:cNvPr id="1876" name="Google Shape;1876;p43"/>
          <p:cNvGrpSpPr/>
          <p:nvPr/>
        </p:nvGrpSpPr>
        <p:grpSpPr>
          <a:xfrm>
            <a:off x="1796178" y="1262425"/>
            <a:ext cx="2844734" cy="616160"/>
            <a:chOff x="1375138" y="1263277"/>
            <a:chExt cx="1816213" cy="616160"/>
          </a:xfrm>
        </p:grpSpPr>
        <p:sp>
          <p:nvSpPr>
            <p:cNvPr id="1877" name="Google Shape;1877;p43"/>
            <p:cNvSpPr txBox="1"/>
            <p:nvPr/>
          </p:nvSpPr>
          <p:spPr>
            <a:xfrm>
              <a:off x="1375150" y="1263277"/>
              <a:ext cx="18162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878" name="Google Shape;1878;p43"/>
            <p:cNvSpPr txBox="1"/>
            <p:nvPr/>
          </p:nvSpPr>
          <p:spPr>
            <a:xfrm>
              <a:off x="1375138" y="1537436"/>
              <a:ext cx="18162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79" name="Google Shape;1879;p43"/>
          <p:cNvGrpSpPr/>
          <p:nvPr/>
        </p:nvGrpSpPr>
        <p:grpSpPr>
          <a:xfrm>
            <a:off x="1796358" y="2572937"/>
            <a:ext cx="2844714" cy="616210"/>
            <a:chOff x="6291300" y="1263252"/>
            <a:chExt cx="1816200" cy="616210"/>
          </a:xfrm>
        </p:grpSpPr>
        <p:sp>
          <p:nvSpPr>
            <p:cNvPr id="1880" name="Google Shape;1880;p43"/>
            <p:cNvSpPr txBox="1"/>
            <p:nvPr/>
          </p:nvSpPr>
          <p:spPr>
            <a:xfrm>
              <a:off x="6291300" y="1263252"/>
              <a:ext cx="18162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881" name="Google Shape;1881;p43"/>
            <p:cNvSpPr txBox="1"/>
            <p:nvPr/>
          </p:nvSpPr>
          <p:spPr>
            <a:xfrm>
              <a:off x="6291300" y="1537461"/>
              <a:ext cx="18162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very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82" name="Google Shape;1882;p43"/>
          <p:cNvGrpSpPr/>
          <p:nvPr/>
        </p:nvGrpSpPr>
        <p:grpSpPr>
          <a:xfrm>
            <a:off x="1796266" y="1917650"/>
            <a:ext cx="2844714" cy="616210"/>
            <a:chOff x="3644950" y="1263252"/>
            <a:chExt cx="1816200" cy="616210"/>
          </a:xfrm>
        </p:grpSpPr>
        <p:sp>
          <p:nvSpPr>
            <p:cNvPr id="1883" name="Google Shape;1883;p43"/>
            <p:cNvSpPr txBox="1"/>
            <p:nvPr/>
          </p:nvSpPr>
          <p:spPr>
            <a:xfrm>
              <a:off x="3644950" y="1263252"/>
              <a:ext cx="18162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884" name="Google Shape;1884;p43"/>
            <p:cNvSpPr txBox="1"/>
            <p:nvPr/>
          </p:nvSpPr>
          <p:spPr>
            <a:xfrm>
              <a:off x="3644950" y="1537462"/>
              <a:ext cx="18162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85" name="Google Shape;1885;p43"/>
          <p:cNvGrpSpPr/>
          <p:nvPr/>
        </p:nvGrpSpPr>
        <p:grpSpPr>
          <a:xfrm>
            <a:off x="1796209" y="3228236"/>
            <a:ext cx="2844734" cy="616202"/>
            <a:chOff x="2275563" y="3949550"/>
            <a:chExt cx="1816213" cy="616202"/>
          </a:xfrm>
        </p:grpSpPr>
        <p:sp>
          <p:nvSpPr>
            <p:cNvPr id="1886" name="Google Shape;1886;p43"/>
            <p:cNvSpPr txBox="1"/>
            <p:nvPr/>
          </p:nvSpPr>
          <p:spPr>
            <a:xfrm>
              <a:off x="2275575" y="3949550"/>
              <a:ext cx="18162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887" name="Google Shape;1887;p43"/>
            <p:cNvSpPr txBox="1"/>
            <p:nvPr/>
          </p:nvSpPr>
          <p:spPr>
            <a:xfrm>
              <a:off x="2275563" y="4223752"/>
              <a:ext cx="18162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88" name="Google Shape;1888;p43"/>
          <p:cNvGrpSpPr/>
          <p:nvPr/>
        </p:nvGrpSpPr>
        <p:grpSpPr>
          <a:xfrm>
            <a:off x="1796305" y="3883524"/>
            <a:ext cx="2844734" cy="616202"/>
            <a:chOff x="5061238" y="3949550"/>
            <a:chExt cx="1816213" cy="616202"/>
          </a:xfrm>
        </p:grpSpPr>
        <p:sp>
          <p:nvSpPr>
            <p:cNvPr id="1889" name="Google Shape;1889;p43"/>
            <p:cNvSpPr txBox="1"/>
            <p:nvPr/>
          </p:nvSpPr>
          <p:spPr>
            <a:xfrm>
              <a:off x="5061250" y="3949550"/>
              <a:ext cx="18162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890" name="Google Shape;1890;p43"/>
            <p:cNvSpPr txBox="1"/>
            <p:nvPr/>
          </p:nvSpPr>
          <p:spPr>
            <a:xfrm>
              <a:off x="5061238" y="4223752"/>
              <a:ext cx="18162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91" name="Google Shape;1891;p43"/>
          <p:cNvGrpSpPr/>
          <p:nvPr/>
        </p:nvGrpSpPr>
        <p:grpSpPr>
          <a:xfrm>
            <a:off x="952463" y="1296323"/>
            <a:ext cx="659596" cy="548345"/>
            <a:chOff x="4857150" y="1419910"/>
            <a:chExt cx="659596" cy="548345"/>
          </a:xfrm>
        </p:grpSpPr>
        <p:sp>
          <p:nvSpPr>
            <p:cNvPr id="1892" name="Google Shape;1892;p43"/>
            <p:cNvSpPr/>
            <p:nvPr/>
          </p:nvSpPr>
          <p:spPr>
            <a:xfrm rot="10800000">
              <a:off x="4857153" y="1419910"/>
              <a:ext cx="659593" cy="54834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3"/>
            <p:cNvSpPr txBox="1"/>
            <p:nvPr/>
          </p:nvSpPr>
          <p:spPr>
            <a:xfrm>
              <a:off x="4857150" y="1557875"/>
              <a:ext cx="5916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01</a:t>
              </a:r>
              <a:endParaRPr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894" name="Google Shape;1894;p43"/>
          <p:cNvGrpSpPr/>
          <p:nvPr/>
        </p:nvGrpSpPr>
        <p:grpSpPr>
          <a:xfrm>
            <a:off x="952463" y="2606835"/>
            <a:ext cx="659596" cy="548345"/>
            <a:chOff x="4857150" y="1419910"/>
            <a:chExt cx="659596" cy="548345"/>
          </a:xfrm>
        </p:grpSpPr>
        <p:sp>
          <p:nvSpPr>
            <p:cNvPr id="1895" name="Google Shape;1895;p43"/>
            <p:cNvSpPr/>
            <p:nvPr/>
          </p:nvSpPr>
          <p:spPr>
            <a:xfrm rot="10800000">
              <a:off x="4857153" y="1419910"/>
              <a:ext cx="659593" cy="54834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3"/>
            <p:cNvSpPr txBox="1"/>
            <p:nvPr/>
          </p:nvSpPr>
          <p:spPr>
            <a:xfrm>
              <a:off x="4857150" y="1557875"/>
              <a:ext cx="5916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03</a:t>
              </a:r>
              <a:endParaRPr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897" name="Google Shape;1897;p43"/>
          <p:cNvGrpSpPr/>
          <p:nvPr/>
        </p:nvGrpSpPr>
        <p:grpSpPr>
          <a:xfrm>
            <a:off x="952463" y="3917373"/>
            <a:ext cx="659596" cy="548345"/>
            <a:chOff x="4857150" y="1419910"/>
            <a:chExt cx="659596" cy="548345"/>
          </a:xfrm>
        </p:grpSpPr>
        <p:sp>
          <p:nvSpPr>
            <p:cNvPr id="1898" name="Google Shape;1898;p43"/>
            <p:cNvSpPr/>
            <p:nvPr/>
          </p:nvSpPr>
          <p:spPr>
            <a:xfrm rot="10800000">
              <a:off x="4857153" y="1419910"/>
              <a:ext cx="659593" cy="54834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3"/>
            <p:cNvSpPr txBox="1"/>
            <p:nvPr/>
          </p:nvSpPr>
          <p:spPr>
            <a:xfrm>
              <a:off x="4857150" y="1557875"/>
              <a:ext cx="5916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05</a:t>
              </a:r>
              <a:endParaRPr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900" name="Google Shape;1900;p43"/>
          <p:cNvGrpSpPr/>
          <p:nvPr/>
        </p:nvGrpSpPr>
        <p:grpSpPr>
          <a:xfrm>
            <a:off x="952463" y="1951573"/>
            <a:ext cx="659596" cy="548345"/>
            <a:chOff x="4857150" y="1419910"/>
            <a:chExt cx="659596" cy="548345"/>
          </a:xfrm>
        </p:grpSpPr>
        <p:sp>
          <p:nvSpPr>
            <p:cNvPr id="1901" name="Google Shape;1901;p43"/>
            <p:cNvSpPr/>
            <p:nvPr/>
          </p:nvSpPr>
          <p:spPr>
            <a:xfrm rot="10800000">
              <a:off x="4857153" y="1419910"/>
              <a:ext cx="659593" cy="54834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3"/>
            <p:cNvSpPr txBox="1"/>
            <p:nvPr/>
          </p:nvSpPr>
          <p:spPr>
            <a:xfrm>
              <a:off x="4857150" y="1557875"/>
              <a:ext cx="5916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02</a:t>
              </a:r>
              <a:endParaRPr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903" name="Google Shape;1903;p43"/>
          <p:cNvGrpSpPr/>
          <p:nvPr/>
        </p:nvGrpSpPr>
        <p:grpSpPr>
          <a:xfrm>
            <a:off x="952463" y="3262110"/>
            <a:ext cx="659596" cy="548345"/>
            <a:chOff x="4857150" y="1419910"/>
            <a:chExt cx="659596" cy="548345"/>
          </a:xfrm>
        </p:grpSpPr>
        <p:sp>
          <p:nvSpPr>
            <p:cNvPr id="1904" name="Google Shape;1904;p43"/>
            <p:cNvSpPr/>
            <p:nvPr/>
          </p:nvSpPr>
          <p:spPr>
            <a:xfrm rot="10800000">
              <a:off x="4857153" y="1419910"/>
              <a:ext cx="659593" cy="54834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3"/>
            <p:cNvSpPr txBox="1"/>
            <p:nvPr/>
          </p:nvSpPr>
          <p:spPr>
            <a:xfrm>
              <a:off x="4857150" y="1557875"/>
              <a:ext cx="5916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04</a:t>
              </a:r>
              <a:endParaRPr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906" name="Google Shape;1906;p43"/>
          <p:cNvGrpSpPr/>
          <p:nvPr/>
        </p:nvGrpSpPr>
        <p:grpSpPr>
          <a:xfrm>
            <a:off x="4959251" y="1518254"/>
            <a:ext cx="3232294" cy="2836412"/>
            <a:chOff x="4959251" y="1518254"/>
            <a:chExt cx="3232294" cy="2836412"/>
          </a:xfrm>
        </p:grpSpPr>
        <p:sp>
          <p:nvSpPr>
            <p:cNvPr id="1907" name="Google Shape;1907;p43"/>
            <p:cNvSpPr/>
            <p:nvPr/>
          </p:nvSpPr>
          <p:spPr>
            <a:xfrm>
              <a:off x="5599500" y="2014688"/>
              <a:ext cx="1951800" cy="19518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908" name="Google Shape;1908;p43"/>
            <p:cNvSpPr/>
            <p:nvPr/>
          </p:nvSpPr>
          <p:spPr>
            <a:xfrm>
              <a:off x="4959251" y="2293367"/>
              <a:ext cx="1120994" cy="93192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3"/>
            <p:cNvSpPr/>
            <p:nvPr/>
          </p:nvSpPr>
          <p:spPr>
            <a:xfrm>
              <a:off x="7070551" y="2293367"/>
              <a:ext cx="1120994" cy="93192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3"/>
            <p:cNvSpPr/>
            <p:nvPr/>
          </p:nvSpPr>
          <p:spPr>
            <a:xfrm>
              <a:off x="5338951" y="3422742"/>
              <a:ext cx="1120994" cy="93192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3"/>
            <p:cNvSpPr/>
            <p:nvPr/>
          </p:nvSpPr>
          <p:spPr>
            <a:xfrm>
              <a:off x="6690876" y="3422742"/>
              <a:ext cx="1120994" cy="93192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3"/>
            <p:cNvSpPr/>
            <p:nvPr/>
          </p:nvSpPr>
          <p:spPr>
            <a:xfrm>
              <a:off x="6014903" y="1518254"/>
              <a:ext cx="1120994" cy="93192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3" name="Google Shape;1913;p43"/>
          <p:cNvGrpSpPr/>
          <p:nvPr/>
        </p:nvGrpSpPr>
        <p:grpSpPr>
          <a:xfrm>
            <a:off x="6742774" y="1407495"/>
            <a:ext cx="327779" cy="272495"/>
            <a:chOff x="522536" y="937607"/>
            <a:chExt cx="327779" cy="272495"/>
          </a:xfrm>
        </p:grpSpPr>
        <p:sp>
          <p:nvSpPr>
            <p:cNvPr id="1914" name="Google Shape;1914;p43"/>
            <p:cNvSpPr/>
            <p:nvPr/>
          </p:nvSpPr>
          <p:spPr>
            <a:xfrm rot="10800000">
              <a:off x="522536" y="937607"/>
              <a:ext cx="327779" cy="27249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3"/>
            <p:cNvSpPr txBox="1"/>
            <p:nvPr/>
          </p:nvSpPr>
          <p:spPr>
            <a:xfrm>
              <a:off x="522650" y="1006239"/>
              <a:ext cx="294000" cy="13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01</a:t>
              </a:r>
              <a:endParaRPr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916" name="Google Shape;1916;p43"/>
          <p:cNvGrpSpPr/>
          <p:nvPr/>
        </p:nvGrpSpPr>
        <p:grpSpPr>
          <a:xfrm>
            <a:off x="6353585" y="1727524"/>
            <a:ext cx="516221" cy="513407"/>
            <a:chOff x="1324525" y="403950"/>
            <a:chExt cx="4930475" cy="4903600"/>
          </a:xfrm>
        </p:grpSpPr>
        <p:sp>
          <p:nvSpPr>
            <p:cNvPr id="1917" name="Google Shape;1917;p43"/>
            <p:cNvSpPr/>
            <p:nvPr/>
          </p:nvSpPr>
          <p:spPr>
            <a:xfrm>
              <a:off x="4926525" y="3628625"/>
              <a:ext cx="1224025" cy="1678925"/>
            </a:xfrm>
            <a:custGeom>
              <a:avLst/>
              <a:gdLst/>
              <a:ahLst/>
              <a:cxnLst/>
              <a:rect l="l" t="t" r="r" b="b"/>
              <a:pathLst>
                <a:path w="48961" h="67157" extrusionOk="0">
                  <a:moveTo>
                    <a:pt x="24229" y="1"/>
                  </a:moveTo>
                  <a:cubicBezTo>
                    <a:pt x="23695" y="1"/>
                    <a:pt x="23161" y="153"/>
                    <a:pt x="22695" y="454"/>
                  </a:cubicBezTo>
                  <a:cubicBezTo>
                    <a:pt x="22401" y="620"/>
                    <a:pt x="15719" y="4890"/>
                    <a:pt x="9719" y="12841"/>
                  </a:cubicBezTo>
                  <a:cubicBezTo>
                    <a:pt x="8106" y="14992"/>
                    <a:pt x="10106" y="17438"/>
                    <a:pt x="12177" y="17438"/>
                  </a:cubicBezTo>
                  <a:cubicBezTo>
                    <a:pt x="12941" y="17438"/>
                    <a:pt x="13715" y="17105"/>
                    <a:pt x="14320" y="16301"/>
                  </a:cubicBezTo>
                  <a:cubicBezTo>
                    <a:pt x="18002" y="11406"/>
                    <a:pt x="22051" y="8037"/>
                    <a:pt x="24204" y="6418"/>
                  </a:cubicBezTo>
                  <a:cubicBezTo>
                    <a:pt x="29119" y="10209"/>
                    <a:pt x="44009" y="23351"/>
                    <a:pt x="42224" y="42290"/>
                  </a:cubicBezTo>
                  <a:cubicBezTo>
                    <a:pt x="41727" y="47610"/>
                    <a:pt x="39665" y="52450"/>
                    <a:pt x="36444" y="55948"/>
                  </a:cubicBezTo>
                  <a:cubicBezTo>
                    <a:pt x="33150" y="59518"/>
                    <a:pt x="28916" y="61414"/>
                    <a:pt x="24223" y="61414"/>
                  </a:cubicBezTo>
                  <a:cubicBezTo>
                    <a:pt x="14652" y="61414"/>
                    <a:pt x="7069" y="53389"/>
                    <a:pt x="6222" y="42346"/>
                  </a:cubicBezTo>
                  <a:cubicBezTo>
                    <a:pt x="5799" y="36750"/>
                    <a:pt x="6645" y="31265"/>
                    <a:pt x="8762" y="26020"/>
                  </a:cubicBezTo>
                  <a:cubicBezTo>
                    <a:pt x="9661" y="23796"/>
                    <a:pt x="7770" y="22127"/>
                    <a:pt x="5937" y="22127"/>
                  </a:cubicBezTo>
                  <a:cubicBezTo>
                    <a:pt x="4918" y="22127"/>
                    <a:pt x="3917" y="22643"/>
                    <a:pt x="3424" y="23866"/>
                  </a:cubicBezTo>
                  <a:cubicBezTo>
                    <a:pt x="976" y="29940"/>
                    <a:pt x="1" y="36309"/>
                    <a:pt x="498" y="42787"/>
                  </a:cubicBezTo>
                  <a:cubicBezTo>
                    <a:pt x="995" y="49340"/>
                    <a:pt x="3571" y="55414"/>
                    <a:pt x="7713" y="59868"/>
                  </a:cubicBezTo>
                  <a:cubicBezTo>
                    <a:pt x="12093" y="64561"/>
                    <a:pt x="17946" y="67157"/>
                    <a:pt x="24223" y="67157"/>
                  </a:cubicBezTo>
                  <a:cubicBezTo>
                    <a:pt x="36628" y="67157"/>
                    <a:pt x="46623" y="56923"/>
                    <a:pt x="47948" y="42824"/>
                  </a:cubicBezTo>
                  <a:cubicBezTo>
                    <a:pt x="48960" y="32020"/>
                    <a:pt x="45445" y="21253"/>
                    <a:pt x="37769" y="11700"/>
                  </a:cubicBezTo>
                  <a:cubicBezTo>
                    <a:pt x="32027" y="4577"/>
                    <a:pt x="26045" y="638"/>
                    <a:pt x="25787" y="472"/>
                  </a:cubicBezTo>
                  <a:cubicBezTo>
                    <a:pt x="25314" y="157"/>
                    <a:pt x="24771" y="1"/>
                    <a:pt x="242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3"/>
            <p:cNvSpPr/>
            <p:nvPr/>
          </p:nvSpPr>
          <p:spPr>
            <a:xfrm>
              <a:off x="5440050" y="4594600"/>
              <a:ext cx="429350" cy="422600"/>
            </a:xfrm>
            <a:custGeom>
              <a:avLst/>
              <a:gdLst/>
              <a:ahLst/>
              <a:cxnLst/>
              <a:rect l="l" t="t" r="r" b="b"/>
              <a:pathLst>
                <a:path w="17174" h="16904" extrusionOk="0">
                  <a:moveTo>
                    <a:pt x="14287" y="0"/>
                  </a:moveTo>
                  <a:cubicBezTo>
                    <a:pt x="12849" y="0"/>
                    <a:pt x="11412" y="920"/>
                    <a:pt x="11412" y="2768"/>
                  </a:cubicBezTo>
                  <a:cubicBezTo>
                    <a:pt x="11412" y="7388"/>
                    <a:pt x="7952" y="11161"/>
                    <a:pt x="3700" y="11161"/>
                  </a:cubicBezTo>
                  <a:cubicBezTo>
                    <a:pt x="1" y="11161"/>
                    <a:pt x="1" y="16904"/>
                    <a:pt x="3700" y="16904"/>
                  </a:cubicBezTo>
                  <a:cubicBezTo>
                    <a:pt x="11118" y="16904"/>
                    <a:pt x="17173" y="10572"/>
                    <a:pt x="17173" y="2768"/>
                  </a:cubicBezTo>
                  <a:cubicBezTo>
                    <a:pt x="17173" y="925"/>
                    <a:pt x="15729" y="0"/>
                    <a:pt x="14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3"/>
            <p:cNvSpPr/>
            <p:nvPr/>
          </p:nvSpPr>
          <p:spPr>
            <a:xfrm>
              <a:off x="1324525" y="403950"/>
              <a:ext cx="4930475" cy="3071300"/>
            </a:xfrm>
            <a:custGeom>
              <a:avLst/>
              <a:gdLst/>
              <a:ahLst/>
              <a:cxnLst/>
              <a:rect l="l" t="t" r="r" b="b"/>
              <a:pathLst>
                <a:path w="197219" h="122852" extrusionOk="0">
                  <a:moveTo>
                    <a:pt x="63312" y="5761"/>
                  </a:moveTo>
                  <a:cubicBezTo>
                    <a:pt x="63822" y="5761"/>
                    <a:pt x="64294" y="5838"/>
                    <a:pt x="64715" y="6012"/>
                  </a:cubicBezTo>
                  <a:cubicBezTo>
                    <a:pt x="66703" y="6840"/>
                    <a:pt x="67954" y="10043"/>
                    <a:pt x="69169" y="13153"/>
                  </a:cubicBezTo>
                  <a:cubicBezTo>
                    <a:pt x="70292" y="16025"/>
                    <a:pt x="71451" y="19006"/>
                    <a:pt x="73513" y="21068"/>
                  </a:cubicBezTo>
                  <a:cubicBezTo>
                    <a:pt x="75666" y="23221"/>
                    <a:pt x="78722" y="24436"/>
                    <a:pt x="81685" y="25614"/>
                  </a:cubicBezTo>
                  <a:cubicBezTo>
                    <a:pt x="84704" y="26792"/>
                    <a:pt x="87833" y="28044"/>
                    <a:pt x="88587" y="29884"/>
                  </a:cubicBezTo>
                  <a:cubicBezTo>
                    <a:pt x="89342" y="31725"/>
                    <a:pt x="88017" y="34798"/>
                    <a:pt x="86728" y="37780"/>
                  </a:cubicBezTo>
                  <a:cubicBezTo>
                    <a:pt x="85458" y="40707"/>
                    <a:pt x="84151" y="43725"/>
                    <a:pt x="84151" y="46762"/>
                  </a:cubicBezTo>
                  <a:cubicBezTo>
                    <a:pt x="84170" y="49670"/>
                    <a:pt x="85440" y="52615"/>
                    <a:pt x="86691" y="55450"/>
                  </a:cubicBezTo>
                  <a:cubicBezTo>
                    <a:pt x="88035" y="58487"/>
                    <a:pt x="89415" y="61634"/>
                    <a:pt x="88587" y="63640"/>
                  </a:cubicBezTo>
                  <a:cubicBezTo>
                    <a:pt x="87759" y="65647"/>
                    <a:pt x="84556" y="66898"/>
                    <a:pt x="81446" y="68095"/>
                  </a:cubicBezTo>
                  <a:cubicBezTo>
                    <a:pt x="78574" y="69217"/>
                    <a:pt x="75593" y="70395"/>
                    <a:pt x="73531" y="72438"/>
                  </a:cubicBezTo>
                  <a:cubicBezTo>
                    <a:pt x="71378" y="74592"/>
                    <a:pt x="70163" y="77647"/>
                    <a:pt x="68985" y="80610"/>
                  </a:cubicBezTo>
                  <a:cubicBezTo>
                    <a:pt x="67789" y="83629"/>
                    <a:pt x="66555" y="86758"/>
                    <a:pt x="64715" y="87513"/>
                  </a:cubicBezTo>
                  <a:cubicBezTo>
                    <a:pt x="64339" y="87670"/>
                    <a:pt x="63913" y="87740"/>
                    <a:pt x="63446" y="87740"/>
                  </a:cubicBezTo>
                  <a:cubicBezTo>
                    <a:pt x="61624" y="87740"/>
                    <a:pt x="59192" y="86679"/>
                    <a:pt x="56819" y="85654"/>
                  </a:cubicBezTo>
                  <a:cubicBezTo>
                    <a:pt x="53892" y="84402"/>
                    <a:pt x="50874" y="83095"/>
                    <a:pt x="47837" y="83095"/>
                  </a:cubicBezTo>
                  <a:cubicBezTo>
                    <a:pt x="44929" y="83095"/>
                    <a:pt x="42002" y="84384"/>
                    <a:pt x="39168" y="85617"/>
                  </a:cubicBezTo>
                  <a:cubicBezTo>
                    <a:pt x="36748" y="86681"/>
                    <a:pt x="34271" y="87779"/>
                    <a:pt x="32349" y="87779"/>
                  </a:cubicBezTo>
                  <a:cubicBezTo>
                    <a:pt x="31843" y="87779"/>
                    <a:pt x="31376" y="87703"/>
                    <a:pt x="30959" y="87531"/>
                  </a:cubicBezTo>
                  <a:cubicBezTo>
                    <a:pt x="28952" y="86703"/>
                    <a:pt x="27701" y="83482"/>
                    <a:pt x="26504" y="80390"/>
                  </a:cubicBezTo>
                  <a:cubicBezTo>
                    <a:pt x="25382" y="77500"/>
                    <a:pt x="24222" y="74518"/>
                    <a:pt x="22161" y="72457"/>
                  </a:cubicBezTo>
                  <a:cubicBezTo>
                    <a:pt x="20007" y="70303"/>
                    <a:pt x="16952" y="69088"/>
                    <a:pt x="13988" y="67929"/>
                  </a:cubicBezTo>
                  <a:cubicBezTo>
                    <a:pt x="10970" y="66733"/>
                    <a:pt x="7841" y="65499"/>
                    <a:pt x="7086" y="63659"/>
                  </a:cubicBezTo>
                  <a:cubicBezTo>
                    <a:pt x="6313" y="61818"/>
                    <a:pt x="7657" y="58726"/>
                    <a:pt x="8945" y="55744"/>
                  </a:cubicBezTo>
                  <a:cubicBezTo>
                    <a:pt x="10215" y="52818"/>
                    <a:pt x="11504" y="49799"/>
                    <a:pt x="11504" y="46762"/>
                  </a:cubicBezTo>
                  <a:cubicBezTo>
                    <a:pt x="11504" y="43854"/>
                    <a:pt x="10215" y="40928"/>
                    <a:pt x="8982" y="38093"/>
                  </a:cubicBezTo>
                  <a:cubicBezTo>
                    <a:pt x="7638" y="35038"/>
                    <a:pt x="6258" y="31890"/>
                    <a:pt x="7086" y="29884"/>
                  </a:cubicBezTo>
                  <a:cubicBezTo>
                    <a:pt x="7915" y="27896"/>
                    <a:pt x="11117" y="26645"/>
                    <a:pt x="14228" y="25430"/>
                  </a:cubicBezTo>
                  <a:cubicBezTo>
                    <a:pt x="17099" y="24307"/>
                    <a:pt x="20081" y="23148"/>
                    <a:pt x="22142" y="21086"/>
                  </a:cubicBezTo>
                  <a:cubicBezTo>
                    <a:pt x="24296" y="18933"/>
                    <a:pt x="25511" y="15877"/>
                    <a:pt x="26670" y="12914"/>
                  </a:cubicBezTo>
                  <a:cubicBezTo>
                    <a:pt x="27866" y="9895"/>
                    <a:pt x="29118" y="6766"/>
                    <a:pt x="30959" y="6012"/>
                  </a:cubicBezTo>
                  <a:cubicBezTo>
                    <a:pt x="31327" y="5865"/>
                    <a:pt x="31750" y="5791"/>
                    <a:pt x="32210" y="5791"/>
                  </a:cubicBezTo>
                  <a:cubicBezTo>
                    <a:pt x="34032" y="5791"/>
                    <a:pt x="36480" y="6840"/>
                    <a:pt x="38855" y="7871"/>
                  </a:cubicBezTo>
                  <a:cubicBezTo>
                    <a:pt x="41781" y="9141"/>
                    <a:pt x="44800" y="10429"/>
                    <a:pt x="47837" y="10429"/>
                  </a:cubicBezTo>
                  <a:cubicBezTo>
                    <a:pt x="50745" y="10429"/>
                    <a:pt x="53671" y="9141"/>
                    <a:pt x="56506" y="7908"/>
                  </a:cubicBezTo>
                  <a:cubicBezTo>
                    <a:pt x="58920" y="6846"/>
                    <a:pt x="61391" y="5761"/>
                    <a:pt x="63312" y="5761"/>
                  </a:cubicBezTo>
                  <a:close/>
                  <a:moveTo>
                    <a:pt x="118221" y="31651"/>
                  </a:moveTo>
                  <a:cubicBezTo>
                    <a:pt x="135669" y="31651"/>
                    <a:pt x="152069" y="38443"/>
                    <a:pt x="164401" y="50775"/>
                  </a:cubicBezTo>
                  <a:cubicBezTo>
                    <a:pt x="176733" y="63125"/>
                    <a:pt x="183524" y="79525"/>
                    <a:pt x="183524" y="96955"/>
                  </a:cubicBezTo>
                  <a:cubicBezTo>
                    <a:pt x="183524" y="96992"/>
                    <a:pt x="183524" y="97028"/>
                    <a:pt x="183524" y="97065"/>
                  </a:cubicBezTo>
                  <a:lnTo>
                    <a:pt x="183672" y="101299"/>
                  </a:lnTo>
                  <a:cubicBezTo>
                    <a:pt x="183456" y="101284"/>
                    <a:pt x="183238" y="101276"/>
                    <a:pt x="183020" y="101276"/>
                  </a:cubicBezTo>
                  <a:cubicBezTo>
                    <a:pt x="181540" y="101276"/>
                    <a:pt x="180060" y="101664"/>
                    <a:pt x="179530" y="103268"/>
                  </a:cubicBezTo>
                  <a:cubicBezTo>
                    <a:pt x="178923" y="105072"/>
                    <a:pt x="180322" y="107060"/>
                    <a:pt x="182254" y="107060"/>
                  </a:cubicBezTo>
                  <a:lnTo>
                    <a:pt x="186451" y="107060"/>
                  </a:lnTo>
                  <a:cubicBezTo>
                    <a:pt x="192930" y="107060"/>
                    <a:pt x="192930" y="117091"/>
                    <a:pt x="186451" y="117091"/>
                  </a:cubicBezTo>
                  <a:lnTo>
                    <a:pt x="149823" y="117091"/>
                  </a:lnTo>
                  <a:cubicBezTo>
                    <a:pt x="143344" y="117091"/>
                    <a:pt x="143344" y="107060"/>
                    <a:pt x="149823" y="107060"/>
                  </a:cubicBezTo>
                  <a:lnTo>
                    <a:pt x="169591" y="107060"/>
                  </a:lnTo>
                  <a:cubicBezTo>
                    <a:pt x="173272" y="107060"/>
                    <a:pt x="173327" y="101299"/>
                    <a:pt x="169591" y="101299"/>
                  </a:cubicBezTo>
                  <a:lnTo>
                    <a:pt x="153983" y="101299"/>
                  </a:lnTo>
                  <a:lnTo>
                    <a:pt x="153983" y="96955"/>
                  </a:lnTo>
                  <a:cubicBezTo>
                    <a:pt x="153983" y="77242"/>
                    <a:pt x="137933" y="61192"/>
                    <a:pt x="118221" y="61192"/>
                  </a:cubicBezTo>
                  <a:lnTo>
                    <a:pt x="94532" y="61192"/>
                  </a:lnTo>
                  <a:cubicBezTo>
                    <a:pt x="94275" y="58413"/>
                    <a:pt x="93078" y="55671"/>
                    <a:pt x="91955" y="53131"/>
                  </a:cubicBezTo>
                  <a:cubicBezTo>
                    <a:pt x="90943" y="50830"/>
                    <a:pt x="89912" y="48474"/>
                    <a:pt x="89912" y="46762"/>
                  </a:cubicBezTo>
                  <a:cubicBezTo>
                    <a:pt x="89912" y="44903"/>
                    <a:pt x="90980" y="42455"/>
                    <a:pt x="91992" y="40063"/>
                  </a:cubicBezTo>
                  <a:cubicBezTo>
                    <a:pt x="93152" y="37412"/>
                    <a:pt x="94403" y="34522"/>
                    <a:pt x="94532" y="31651"/>
                  </a:cubicBezTo>
                  <a:close/>
                  <a:moveTo>
                    <a:pt x="63332" y="0"/>
                  </a:moveTo>
                  <a:cubicBezTo>
                    <a:pt x="60205" y="0"/>
                    <a:pt x="57066" y="1380"/>
                    <a:pt x="54205" y="2644"/>
                  </a:cubicBezTo>
                  <a:cubicBezTo>
                    <a:pt x="51904" y="3656"/>
                    <a:pt x="49530" y="4687"/>
                    <a:pt x="47837" y="4687"/>
                  </a:cubicBezTo>
                  <a:cubicBezTo>
                    <a:pt x="45978" y="4687"/>
                    <a:pt x="43511" y="3619"/>
                    <a:pt x="41137" y="2588"/>
                  </a:cubicBezTo>
                  <a:cubicBezTo>
                    <a:pt x="38329" y="1377"/>
                    <a:pt x="35242" y="41"/>
                    <a:pt x="32202" y="41"/>
                  </a:cubicBezTo>
                  <a:cubicBezTo>
                    <a:pt x="31038" y="41"/>
                    <a:pt x="29881" y="237"/>
                    <a:pt x="28750" y="711"/>
                  </a:cubicBezTo>
                  <a:cubicBezTo>
                    <a:pt x="24664" y="2386"/>
                    <a:pt x="22897" y="6858"/>
                    <a:pt x="21332" y="10797"/>
                  </a:cubicBezTo>
                  <a:cubicBezTo>
                    <a:pt x="20375" y="13208"/>
                    <a:pt x="19381" y="15712"/>
                    <a:pt x="18075" y="17018"/>
                  </a:cubicBezTo>
                  <a:cubicBezTo>
                    <a:pt x="16878" y="18233"/>
                    <a:pt x="14467" y="19172"/>
                    <a:pt x="12130" y="20074"/>
                  </a:cubicBezTo>
                  <a:cubicBezTo>
                    <a:pt x="8099" y="21638"/>
                    <a:pt x="3534" y="23424"/>
                    <a:pt x="1767" y="27694"/>
                  </a:cubicBezTo>
                  <a:cubicBezTo>
                    <a:pt x="0" y="31946"/>
                    <a:pt x="1970" y="36437"/>
                    <a:pt x="3718" y="40394"/>
                  </a:cubicBezTo>
                  <a:cubicBezTo>
                    <a:pt x="4730" y="42695"/>
                    <a:pt x="5761" y="45069"/>
                    <a:pt x="5761" y="46762"/>
                  </a:cubicBezTo>
                  <a:cubicBezTo>
                    <a:pt x="5761" y="48621"/>
                    <a:pt x="4694" y="51088"/>
                    <a:pt x="3663" y="53462"/>
                  </a:cubicBezTo>
                  <a:cubicBezTo>
                    <a:pt x="1988" y="57364"/>
                    <a:pt x="74" y="61763"/>
                    <a:pt x="1767" y="65849"/>
                  </a:cubicBezTo>
                  <a:cubicBezTo>
                    <a:pt x="3460" y="69935"/>
                    <a:pt x="7933" y="71702"/>
                    <a:pt x="11872" y="73267"/>
                  </a:cubicBezTo>
                  <a:cubicBezTo>
                    <a:pt x="14283" y="74224"/>
                    <a:pt x="16786" y="75218"/>
                    <a:pt x="18093" y="76524"/>
                  </a:cubicBezTo>
                  <a:cubicBezTo>
                    <a:pt x="19289" y="77721"/>
                    <a:pt x="20228" y="80132"/>
                    <a:pt x="21148" y="82469"/>
                  </a:cubicBezTo>
                  <a:cubicBezTo>
                    <a:pt x="22713" y="86500"/>
                    <a:pt x="24498" y="91065"/>
                    <a:pt x="28768" y="92832"/>
                  </a:cubicBezTo>
                  <a:cubicBezTo>
                    <a:pt x="29946" y="93329"/>
                    <a:pt x="31143" y="93531"/>
                    <a:pt x="32339" y="93531"/>
                  </a:cubicBezTo>
                  <a:cubicBezTo>
                    <a:pt x="35468" y="93531"/>
                    <a:pt x="38615" y="92151"/>
                    <a:pt x="41468" y="90881"/>
                  </a:cubicBezTo>
                  <a:cubicBezTo>
                    <a:pt x="43769" y="89887"/>
                    <a:pt x="46125" y="88838"/>
                    <a:pt x="47837" y="88838"/>
                  </a:cubicBezTo>
                  <a:cubicBezTo>
                    <a:pt x="49696" y="88838"/>
                    <a:pt x="52144" y="89905"/>
                    <a:pt x="54536" y="90936"/>
                  </a:cubicBezTo>
                  <a:cubicBezTo>
                    <a:pt x="57352" y="92150"/>
                    <a:pt x="60448" y="93490"/>
                    <a:pt x="63495" y="93490"/>
                  </a:cubicBezTo>
                  <a:cubicBezTo>
                    <a:pt x="64651" y="93490"/>
                    <a:pt x="65800" y="93298"/>
                    <a:pt x="66924" y="92832"/>
                  </a:cubicBezTo>
                  <a:cubicBezTo>
                    <a:pt x="71010" y="91139"/>
                    <a:pt x="72777" y="86666"/>
                    <a:pt x="74341" y="82727"/>
                  </a:cubicBezTo>
                  <a:cubicBezTo>
                    <a:pt x="75298" y="80316"/>
                    <a:pt x="76274" y="77813"/>
                    <a:pt x="77581" y="76506"/>
                  </a:cubicBezTo>
                  <a:cubicBezTo>
                    <a:pt x="78795" y="75310"/>
                    <a:pt x="81206" y="74371"/>
                    <a:pt x="83544" y="73451"/>
                  </a:cubicBezTo>
                  <a:cubicBezTo>
                    <a:pt x="87207" y="72033"/>
                    <a:pt x="91293" y="70414"/>
                    <a:pt x="93336" y="66935"/>
                  </a:cubicBezTo>
                  <a:lnTo>
                    <a:pt x="118221" y="66935"/>
                  </a:lnTo>
                  <a:cubicBezTo>
                    <a:pt x="134767" y="66935"/>
                    <a:pt x="148240" y="80408"/>
                    <a:pt x="148240" y="96955"/>
                  </a:cubicBezTo>
                  <a:lnTo>
                    <a:pt x="148240" y="101427"/>
                  </a:lnTo>
                  <a:cubicBezTo>
                    <a:pt x="143050" y="102200"/>
                    <a:pt x="139056" y="106673"/>
                    <a:pt x="139056" y="112084"/>
                  </a:cubicBezTo>
                  <a:cubicBezTo>
                    <a:pt x="139056" y="118011"/>
                    <a:pt x="143878" y="122852"/>
                    <a:pt x="149823" y="122852"/>
                  </a:cubicBezTo>
                  <a:lnTo>
                    <a:pt x="186451" y="122852"/>
                  </a:lnTo>
                  <a:cubicBezTo>
                    <a:pt x="192377" y="122852"/>
                    <a:pt x="197218" y="118011"/>
                    <a:pt x="197218" y="112084"/>
                  </a:cubicBezTo>
                  <a:cubicBezTo>
                    <a:pt x="197218" y="107170"/>
                    <a:pt x="193924" y="103029"/>
                    <a:pt x="189433" y="101722"/>
                  </a:cubicBezTo>
                  <a:lnTo>
                    <a:pt x="189267" y="96955"/>
                  </a:lnTo>
                  <a:lnTo>
                    <a:pt x="189267" y="96918"/>
                  </a:lnTo>
                  <a:cubicBezTo>
                    <a:pt x="189267" y="77960"/>
                    <a:pt x="181868" y="60125"/>
                    <a:pt x="168468" y="46725"/>
                  </a:cubicBezTo>
                  <a:cubicBezTo>
                    <a:pt x="155032" y="33289"/>
                    <a:pt x="137197" y="25908"/>
                    <a:pt x="118221" y="25908"/>
                  </a:cubicBezTo>
                  <a:lnTo>
                    <a:pt x="92894" y="25908"/>
                  </a:lnTo>
                  <a:cubicBezTo>
                    <a:pt x="90796" y="23037"/>
                    <a:pt x="87115" y="21583"/>
                    <a:pt x="83802" y="20258"/>
                  </a:cubicBezTo>
                  <a:cubicBezTo>
                    <a:pt x="81391" y="19301"/>
                    <a:pt x="78887" y="18325"/>
                    <a:pt x="77581" y="17018"/>
                  </a:cubicBezTo>
                  <a:cubicBezTo>
                    <a:pt x="76366" y="15804"/>
                    <a:pt x="75427" y="13393"/>
                    <a:pt x="74525" y="11055"/>
                  </a:cubicBezTo>
                  <a:cubicBezTo>
                    <a:pt x="72961" y="7024"/>
                    <a:pt x="71175" y="2459"/>
                    <a:pt x="66905" y="693"/>
                  </a:cubicBezTo>
                  <a:cubicBezTo>
                    <a:pt x="65727" y="203"/>
                    <a:pt x="64530" y="0"/>
                    <a:pt x="63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3"/>
            <p:cNvSpPr/>
            <p:nvPr/>
          </p:nvSpPr>
          <p:spPr>
            <a:xfrm>
              <a:off x="1891425" y="1018575"/>
              <a:ext cx="1258050" cy="1109375"/>
            </a:xfrm>
            <a:custGeom>
              <a:avLst/>
              <a:gdLst/>
              <a:ahLst/>
              <a:cxnLst/>
              <a:rect l="l" t="t" r="r" b="b"/>
              <a:pathLst>
                <a:path w="50322" h="44375" extrusionOk="0">
                  <a:moveTo>
                    <a:pt x="25162" y="1"/>
                  </a:moveTo>
                  <a:cubicBezTo>
                    <a:pt x="24745" y="1"/>
                    <a:pt x="24328" y="12"/>
                    <a:pt x="23909" y="35"/>
                  </a:cubicBezTo>
                  <a:cubicBezTo>
                    <a:pt x="20292" y="234"/>
                    <a:pt x="20549" y="5783"/>
                    <a:pt x="24052" y="5783"/>
                  </a:cubicBezTo>
                  <a:cubicBezTo>
                    <a:pt x="24114" y="5783"/>
                    <a:pt x="24177" y="5781"/>
                    <a:pt x="24240" y="5778"/>
                  </a:cubicBezTo>
                  <a:cubicBezTo>
                    <a:pt x="24569" y="5758"/>
                    <a:pt x="24898" y="5748"/>
                    <a:pt x="25225" y="5748"/>
                  </a:cubicBezTo>
                  <a:cubicBezTo>
                    <a:pt x="27352" y="5748"/>
                    <a:pt x="29443" y="6163"/>
                    <a:pt x="31437" y="6992"/>
                  </a:cubicBezTo>
                  <a:cubicBezTo>
                    <a:pt x="39812" y="10471"/>
                    <a:pt x="43806" y="20097"/>
                    <a:pt x="40346" y="28472"/>
                  </a:cubicBezTo>
                  <a:cubicBezTo>
                    <a:pt x="38652" y="32521"/>
                    <a:pt x="35505" y="35669"/>
                    <a:pt x="31456" y="37362"/>
                  </a:cubicBezTo>
                  <a:cubicBezTo>
                    <a:pt x="29422" y="38199"/>
                    <a:pt x="27291" y="38618"/>
                    <a:pt x="25161" y="38618"/>
                  </a:cubicBezTo>
                  <a:cubicBezTo>
                    <a:pt x="23030" y="38618"/>
                    <a:pt x="20900" y="38199"/>
                    <a:pt x="18866" y="37362"/>
                  </a:cubicBezTo>
                  <a:cubicBezTo>
                    <a:pt x="13639" y="35190"/>
                    <a:pt x="9829" y="30331"/>
                    <a:pt x="8927" y="24736"/>
                  </a:cubicBezTo>
                  <a:cubicBezTo>
                    <a:pt x="8522" y="22104"/>
                    <a:pt x="8761" y="19380"/>
                    <a:pt x="9608" y="16858"/>
                  </a:cubicBezTo>
                  <a:cubicBezTo>
                    <a:pt x="10178" y="15238"/>
                    <a:pt x="10970" y="13692"/>
                    <a:pt x="12019" y="12330"/>
                  </a:cubicBezTo>
                  <a:cubicBezTo>
                    <a:pt x="12902" y="11171"/>
                    <a:pt x="14541" y="10103"/>
                    <a:pt x="14835" y="8594"/>
                  </a:cubicBezTo>
                  <a:cubicBezTo>
                    <a:pt x="15218" y="6677"/>
                    <a:pt x="13608" y="5197"/>
                    <a:pt x="11933" y="5197"/>
                  </a:cubicBezTo>
                  <a:cubicBezTo>
                    <a:pt x="11277" y="5197"/>
                    <a:pt x="10610" y="5425"/>
                    <a:pt x="10050" y="5943"/>
                  </a:cubicBezTo>
                  <a:cubicBezTo>
                    <a:pt x="7712" y="8115"/>
                    <a:pt x="5908" y="10729"/>
                    <a:pt x="4675" y="13692"/>
                  </a:cubicBezTo>
                  <a:cubicBezTo>
                    <a:pt x="0" y="24993"/>
                    <a:pt x="5375" y="37988"/>
                    <a:pt x="16676" y="42663"/>
                  </a:cubicBezTo>
                  <a:cubicBezTo>
                    <a:pt x="19418" y="43804"/>
                    <a:pt x="22289" y="44375"/>
                    <a:pt x="25161" y="44375"/>
                  </a:cubicBezTo>
                  <a:cubicBezTo>
                    <a:pt x="28032" y="44375"/>
                    <a:pt x="30903" y="43804"/>
                    <a:pt x="33646" y="42663"/>
                  </a:cubicBezTo>
                  <a:cubicBezTo>
                    <a:pt x="39112" y="40399"/>
                    <a:pt x="43382" y="36129"/>
                    <a:pt x="45646" y="30662"/>
                  </a:cubicBezTo>
                  <a:cubicBezTo>
                    <a:pt x="50321" y="19361"/>
                    <a:pt x="44947" y="6367"/>
                    <a:pt x="33646" y="1692"/>
                  </a:cubicBezTo>
                  <a:cubicBezTo>
                    <a:pt x="30924" y="564"/>
                    <a:pt x="28075" y="1"/>
                    <a:pt x="25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3"/>
            <p:cNvSpPr/>
            <p:nvPr/>
          </p:nvSpPr>
          <p:spPr>
            <a:xfrm>
              <a:off x="1435400" y="2710025"/>
              <a:ext cx="2664300" cy="991625"/>
            </a:xfrm>
            <a:custGeom>
              <a:avLst/>
              <a:gdLst/>
              <a:ahLst/>
              <a:cxnLst/>
              <a:rect l="l" t="t" r="r" b="b"/>
              <a:pathLst>
                <a:path w="106572" h="39665" extrusionOk="0">
                  <a:moveTo>
                    <a:pt x="103254" y="0"/>
                  </a:moveTo>
                  <a:cubicBezTo>
                    <a:pt x="103016" y="0"/>
                    <a:pt x="102777" y="30"/>
                    <a:pt x="102540" y="92"/>
                  </a:cubicBezTo>
                  <a:lnTo>
                    <a:pt x="90447" y="3203"/>
                  </a:lnTo>
                  <a:cubicBezTo>
                    <a:pt x="87147" y="4053"/>
                    <a:pt x="88092" y="8882"/>
                    <a:pt x="91102" y="8882"/>
                  </a:cubicBezTo>
                  <a:cubicBezTo>
                    <a:pt x="91349" y="8882"/>
                    <a:pt x="91609" y="8849"/>
                    <a:pt x="91883" y="8780"/>
                  </a:cubicBezTo>
                  <a:lnTo>
                    <a:pt x="95932" y="7730"/>
                  </a:lnTo>
                  <a:lnTo>
                    <a:pt x="95932" y="7730"/>
                  </a:lnTo>
                  <a:cubicBezTo>
                    <a:pt x="83434" y="24204"/>
                    <a:pt x="64035" y="33922"/>
                    <a:pt x="43199" y="33922"/>
                  </a:cubicBezTo>
                  <a:cubicBezTo>
                    <a:pt x="30334" y="33922"/>
                    <a:pt x="17965" y="30259"/>
                    <a:pt x="7253" y="23302"/>
                  </a:cubicBezTo>
                  <a:cubicBezTo>
                    <a:pt x="6020" y="22507"/>
                    <a:pt x="4583" y="21202"/>
                    <a:pt x="3093" y="21202"/>
                  </a:cubicBezTo>
                  <a:cubicBezTo>
                    <a:pt x="2582" y="21202"/>
                    <a:pt x="2064" y="21356"/>
                    <a:pt x="1547" y="21737"/>
                  </a:cubicBezTo>
                  <a:cubicBezTo>
                    <a:pt x="1" y="22860"/>
                    <a:pt x="1" y="25271"/>
                    <a:pt x="1565" y="26394"/>
                  </a:cubicBezTo>
                  <a:cubicBezTo>
                    <a:pt x="13787" y="35081"/>
                    <a:pt x="28180" y="39664"/>
                    <a:pt x="43199" y="39664"/>
                  </a:cubicBezTo>
                  <a:cubicBezTo>
                    <a:pt x="65912" y="39664"/>
                    <a:pt x="87060" y="29044"/>
                    <a:pt x="100625" y="11043"/>
                  </a:cubicBezTo>
                  <a:lnTo>
                    <a:pt x="100773" y="15829"/>
                  </a:lnTo>
                  <a:cubicBezTo>
                    <a:pt x="100827" y="17633"/>
                    <a:pt x="102234" y="18526"/>
                    <a:pt x="103641" y="18526"/>
                  </a:cubicBezTo>
                  <a:cubicBezTo>
                    <a:pt x="105106" y="18526"/>
                    <a:pt x="106572" y="17559"/>
                    <a:pt x="106515" y="15645"/>
                  </a:cubicBezTo>
                  <a:lnTo>
                    <a:pt x="106129" y="2779"/>
                  </a:lnTo>
                  <a:cubicBezTo>
                    <a:pt x="106092" y="1914"/>
                    <a:pt x="105669" y="1104"/>
                    <a:pt x="104969" y="571"/>
                  </a:cubicBezTo>
                  <a:cubicBezTo>
                    <a:pt x="104465" y="199"/>
                    <a:pt x="103866" y="0"/>
                    <a:pt x="103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2" name="Google Shape;1922;p43"/>
          <p:cNvGrpSpPr/>
          <p:nvPr/>
        </p:nvGrpSpPr>
        <p:grpSpPr>
          <a:xfrm>
            <a:off x="7422970" y="2503365"/>
            <a:ext cx="516336" cy="511907"/>
            <a:chOff x="1333200" y="399175"/>
            <a:chExt cx="4945750" cy="4903325"/>
          </a:xfrm>
        </p:grpSpPr>
        <p:sp>
          <p:nvSpPr>
            <p:cNvPr id="1923" name="Google Shape;1923;p43"/>
            <p:cNvSpPr/>
            <p:nvPr/>
          </p:nvSpPr>
          <p:spPr>
            <a:xfrm>
              <a:off x="2067650" y="399175"/>
              <a:ext cx="3476425" cy="4903325"/>
            </a:xfrm>
            <a:custGeom>
              <a:avLst/>
              <a:gdLst/>
              <a:ahLst/>
              <a:cxnLst/>
              <a:rect l="l" t="t" r="r" b="b"/>
              <a:pathLst>
                <a:path w="139057" h="196133" extrusionOk="0">
                  <a:moveTo>
                    <a:pt x="29082" y="72372"/>
                  </a:moveTo>
                  <a:cubicBezTo>
                    <a:pt x="33646" y="72777"/>
                    <a:pt x="42481" y="74323"/>
                    <a:pt x="48334" y="80176"/>
                  </a:cubicBezTo>
                  <a:cubicBezTo>
                    <a:pt x="54021" y="85845"/>
                    <a:pt x="55641" y="94348"/>
                    <a:pt x="56101" y="99023"/>
                  </a:cubicBezTo>
                  <a:cubicBezTo>
                    <a:pt x="56009" y="99097"/>
                    <a:pt x="55917" y="99189"/>
                    <a:pt x="55825" y="99281"/>
                  </a:cubicBezTo>
                  <a:cubicBezTo>
                    <a:pt x="55788" y="99318"/>
                    <a:pt x="55770" y="99355"/>
                    <a:pt x="55733" y="99391"/>
                  </a:cubicBezTo>
                  <a:cubicBezTo>
                    <a:pt x="51077" y="98931"/>
                    <a:pt x="42591" y="97311"/>
                    <a:pt x="36886" y="91624"/>
                  </a:cubicBezTo>
                  <a:cubicBezTo>
                    <a:pt x="31051" y="85771"/>
                    <a:pt x="29487" y="76918"/>
                    <a:pt x="29082" y="72372"/>
                  </a:cubicBezTo>
                  <a:close/>
                  <a:moveTo>
                    <a:pt x="109994" y="72353"/>
                  </a:moveTo>
                  <a:lnTo>
                    <a:pt x="109994" y="72353"/>
                  </a:lnTo>
                  <a:cubicBezTo>
                    <a:pt x="109589" y="76918"/>
                    <a:pt x="108042" y="85734"/>
                    <a:pt x="102171" y="91624"/>
                  </a:cubicBezTo>
                  <a:cubicBezTo>
                    <a:pt x="96318" y="97459"/>
                    <a:pt x="87465" y="99023"/>
                    <a:pt x="82900" y="99428"/>
                  </a:cubicBezTo>
                  <a:cubicBezTo>
                    <a:pt x="83305" y="94882"/>
                    <a:pt x="84851" y="86047"/>
                    <a:pt x="90723" y="80176"/>
                  </a:cubicBezTo>
                  <a:cubicBezTo>
                    <a:pt x="96576" y="74323"/>
                    <a:pt x="105429" y="72777"/>
                    <a:pt x="109994" y="72353"/>
                  </a:cubicBezTo>
                  <a:close/>
                  <a:moveTo>
                    <a:pt x="98564" y="143492"/>
                  </a:moveTo>
                  <a:cubicBezTo>
                    <a:pt x="103055" y="143492"/>
                    <a:pt x="103257" y="150394"/>
                    <a:pt x="98784" y="150651"/>
                  </a:cubicBezTo>
                  <a:lnTo>
                    <a:pt x="43714" y="153928"/>
                  </a:lnTo>
                  <a:cubicBezTo>
                    <a:pt x="43646" y="153932"/>
                    <a:pt x="43578" y="153933"/>
                    <a:pt x="43510" y="153933"/>
                  </a:cubicBezTo>
                  <a:cubicBezTo>
                    <a:pt x="42592" y="153933"/>
                    <a:pt x="41732" y="153588"/>
                    <a:pt x="41064" y="152971"/>
                  </a:cubicBezTo>
                  <a:cubicBezTo>
                    <a:pt x="40328" y="152290"/>
                    <a:pt x="39923" y="151369"/>
                    <a:pt x="39923" y="150375"/>
                  </a:cubicBezTo>
                  <a:cubicBezTo>
                    <a:pt x="39904" y="148461"/>
                    <a:pt x="41377" y="146878"/>
                    <a:pt x="43291" y="146768"/>
                  </a:cubicBezTo>
                  <a:lnTo>
                    <a:pt x="98361" y="143492"/>
                  </a:lnTo>
                  <a:close/>
                  <a:moveTo>
                    <a:pt x="89600" y="156965"/>
                  </a:moveTo>
                  <a:cubicBezTo>
                    <a:pt x="89600" y="156983"/>
                    <a:pt x="89600" y="157001"/>
                    <a:pt x="89600" y="157020"/>
                  </a:cubicBezTo>
                  <a:lnTo>
                    <a:pt x="89600" y="164235"/>
                  </a:lnTo>
                  <a:lnTo>
                    <a:pt x="49457" y="166628"/>
                  </a:lnTo>
                  <a:lnTo>
                    <a:pt x="49457" y="159339"/>
                  </a:lnTo>
                  <a:lnTo>
                    <a:pt x="89600" y="156965"/>
                  </a:lnTo>
                  <a:close/>
                  <a:moveTo>
                    <a:pt x="98570" y="169475"/>
                  </a:moveTo>
                  <a:cubicBezTo>
                    <a:pt x="99473" y="169475"/>
                    <a:pt x="100345" y="169806"/>
                    <a:pt x="101011" y="170438"/>
                  </a:cubicBezTo>
                  <a:cubicBezTo>
                    <a:pt x="103257" y="172536"/>
                    <a:pt x="101840" y="176456"/>
                    <a:pt x="98784" y="176640"/>
                  </a:cubicBezTo>
                  <a:lnTo>
                    <a:pt x="85072" y="177450"/>
                  </a:lnTo>
                  <a:cubicBezTo>
                    <a:pt x="81460" y="177667"/>
                    <a:pt x="81711" y="183199"/>
                    <a:pt x="85199" y="183199"/>
                  </a:cubicBezTo>
                  <a:cubicBezTo>
                    <a:pt x="85266" y="183199"/>
                    <a:pt x="85334" y="183197"/>
                    <a:pt x="85403" y="183193"/>
                  </a:cubicBezTo>
                  <a:lnTo>
                    <a:pt x="89029" y="182972"/>
                  </a:lnTo>
                  <a:lnTo>
                    <a:pt x="89029" y="182972"/>
                  </a:lnTo>
                  <a:cubicBezTo>
                    <a:pt x="87557" y="187279"/>
                    <a:pt x="83471" y="190390"/>
                    <a:pt x="78685" y="190390"/>
                  </a:cubicBezTo>
                  <a:lnTo>
                    <a:pt x="60371" y="190390"/>
                  </a:lnTo>
                  <a:cubicBezTo>
                    <a:pt x="56469" y="190390"/>
                    <a:pt x="53028" y="188328"/>
                    <a:pt x="51095" y="185218"/>
                  </a:cubicBezTo>
                  <a:lnTo>
                    <a:pt x="72390" y="183966"/>
                  </a:lnTo>
                  <a:cubicBezTo>
                    <a:pt x="76008" y="183749"/>
                    <a:pt x="75733" y="178218"/>
                    <a:pt x="72230" y="178218"/>
                  </a:cubicBezTo>
                  <a:cubicBezTo>
                    <a:pt x="72168" y="178218"/>
                    <a:pt x="72105" y="178220"/>
                    <a:pt x="72041" y="178223"/>
                  </a:cubicBezTo>
                  <a:lnTo>
                    <a:pt x="43714" y="179898"/>
                  </a:lnTo>
                  <a:cubicBezTo>
                    <a:pt x="43621" y="179904"/>
                    <a:pt x="43530" y="179907"/>
                    <a:pt x="43441" y="179907"/>
                  </a:cubicBezTo>
                  <a:cubicBezTo>
                    <a:pt x="39080" y="179907"/>
                    <a:pt x="38782" y="173009"/>
                    <a:pt x="43291" y="172738"/>
                  </a:cubicBezTo>
                  <a:lnTo>
                    <a:pt x="98361" y="169481"/>
                  </a:lnTo>
                  <a:cubicBezTo>
                    <a:pt x="98431" y="169477"/>
                    <a:pt x="98501" y="169475"/>
                    <a:pt x="98570" y="169475"/>
                  </a:cubicBezTo>
                  <a:close/>
                  <a:moveTo>
                    <a:pt x="69538" y="0"/>
                  </a:moveTo>
                  <a:cubicBezTo>
                    <a:pt x="60095" y="0"/>
                    <a:pt x="50966" y="1841"/>
                    <a:pt x="42352" y="5503"/>
                  </a:cubicBezTo>
                  <a:cubicBezTo>
                    <a:pt x="39371" y="6767"/>
                    <a:pt x="40726" y="11041"/>
                    <a:pt x="43428" y="11041"/>
                  </a:cubicBezTo>
                  <a:cubicBezTo>
                    <a:pt x="43796" y="11041"/>
                    <a:pt x="44188" y="10962"/>
                    <a:pt x="44598" y="10786"/>
                  </a:cubicBezTo>
                  <a:cubicBezTo>
                    <a:pt x="52494" y="7436"/>
                    <a:pt x="60887" y="5743"/>
                    <a:pt x="69538" y="5743"/>
                  </a:cubicBezTo>
                  <a:cubicBezTo>
                    <a:pt x="104693" y="5743"/>
                    <a:pt x="133314" y="34345"/>
                    <a:pt x="133314" y="69519"/>
                  </a:cubicBezTo>
                  <a:cubicBezTo>
                    <a:pt x="133314" y="82845"/>
                    <a:pt x="129246" y="95618"/>
                    <a:pt x="121552" y="106441"/>
                  </a:cubicBezTo>
                  <a:cubicBezTo>
                    <a:pt x="114024" y="117024"/>
                    <a:pt x="103625" y="124975"/>
                    <a:pt x="91496" y="129430"/>
                  </a:cubicBezTo>
                  <a:cubicBezTo>
                    <a:pt x="90355" y="129853"/>
                    <a:pt x="89618" y="130920"/>
                    <a:pt x="89618" y="132135"/>
                  </a:cubicBezTo>
                  <a:lnTo>
                    <a:pt x="89618" y="138264"/>
                  </a:lnTo>
                  <a:lnTo>
                    <a:pt x="72409" y="139277"/>
                  </a:lnTo>
                  <a:lnTo>
                    <a:pt x="72409" y="113361"/>
                  </a:lnTo>
                  <a:lnTo>
                    <a:pt x="81023" y="105300"/>
                  </a:lnTo>
                  <a:cubicBezTo>
                    <a:pt x="84980" y="105189"/>
                    <a:pt x="97772" y="104140"/>
                    <a:pt x="106220" y="95673"/>
                  </a:cubicBezTo>
                  <a:cubicBezTo>
                    <a:pt x="116123" y="85789"/>
                    <a:pt x="115883" y="69942"/>
                    <a:pt x="115865" y="69279"/>
                  </a:cubicBezTo>
                  <a:cubicBezTo>
                    <a:pt x="115828" y="67752"/>
                    <a:pt x="114595" y="66500"/>
                    <a:pt x="113067" y="66463"/>
                  </a:cubicBezTo>
                  <a:cubicBezTo>
                    <a:pt x="113036" y="66463"/>
                    <a:pt x="112972" y="66463"/>
                    <a:pt x="112878" y="66463"/>
                  </a:cubicBezTo>
                  <a:cubicBezTo>
                    <a:pt x="110937" y="66463"/>
                    <a:pt x="96100" y="66681"/>
                    <a:pt x="86655" y="76108"/>
                  </a:cubicBezTo>
                  <a:cubicBezTo>
                    <a:pt x="78317" y="84464"/>
                    <a:pt x="77176" y="97035"/>
                    <a:pt x="77047" y="101177"/>
                  </a:cubicBezTo>
                  <a:lnTo>
                    <a:pt x="72409" y="105502"/>
                  </a:lnTo>
                  <a:lnTo>
                    <a:pt x="72409" y="77801"/>
                  </a:lnTo>
                  <a:cubicBezTo>
                    <a:pt x="73826" y="76274"/>
                    <a:pt x="76716" y="72924"/>
                    <a:pt x="79164" y="68396"/>
                  </a:cubicBezTo>
                  <a:cubicBezTo>
                    <a:pt x="80369" y="66186"/>
                    <a:pt x="78405" y="64207"/>
                    <a:pt x="76474" y="64207"/>
                  </a:cubicBezTo>
                  <a:cubicBezTo>
                    <a:pt x="75574" y="64207"/>
                    <a:pt x="74682" y="64637"/>
                    <a:pt x="74121" y="65672"/>
                  </a:cubicBezTo>
                  <a:cubicBezTo>
                    <a:pt x="72703" y="68286"/>
                    <a:pt x="71084" y="70476"/>
                    <a:pt x="69814" y="72022"/>
                  </a:cubicBezTo>
                  <a:lnTo>
                    <a:pt x="69243" y="72022"/>
                  </a:lnTo>
                  <a:cubicBezTo>
                    <a:pt x="66280" y="68396"/>
                    <a:pt x="61439" y="61236"/>
                    <a:pt x="61439" y="53230"/>
                  </a:cubicBezTo>
                  <a:cubicBezTo>
                    <a:pt x="61439" y="44965"/>
                    <a:pt x="66611" y="37603"/>
                    <a:pt x="69538" y="34088"/>
                  </a:cubicBezTo>
                  <a:cubicBezTo>
                    <a:pt x="72464" y="37603"/>
                    <a:pt x="77618" y="44929"/>
                    <a:pt x="77618" y="53230"/>
                  </a:cubicBezTo>
                  <a:cubicBezTo>
                    <a:pt x="77618" y="53911"/>
                    <a:pt x="77581" y="54592"/>
                    <a:pt x="77526" y="55254"/>
                  </a:cubicBezTo>
                  <a:cubicBezTo>
                    <a:pt x="77327" y="57237"/>
                    <a:pt x="78896" y="58317"/>
                    <a:pt x="80441" y="58317"/>
                  </a:cubicBezTo>
                  <a:cubicBezTo>
                    <a:pt x="81764" y="58317"/>
                    <a:pt x="83070" y="57524"/>
                    <a:pt x="83231" y="55825"/>
                  </a:cubicBezTo>
                  <a:cubicBezTo>
                    <a:pt x="83324" y="54960"/>
                    <a:pt x="83360" y="54095"/>
                    <a:pt x="83360" y="53230"/>
                  </a:cubicBezTo>
                  <a:cubicBezTo>
                    <a:pt x="83360" y="39241"/>
                    <a:pt x="72004" y="28216"/>
                    <a:pt x="71507" y="27756"/>
                  </a:cubicBezTo>
                  <a:cubicBezTo>
                    <a:pt x="70955" y="27222"/>
                    <a:pt x="70242" y="26955"/>
                    <a:pt x="69528" y="26955"/>
                  </a:cubicBezTo>
                  <a:cubicBezTo>
                    <a:pt x="68815" y="26955"/>
                    <a:pt x="68102" y="27222"/>
                    <a:pt x="67550" y="27756"/>
                  </a:cubicBezTo>
                  <a:cubicBezTo>
                    <a:pt x="67053" y="28216"/>
                    <a:pt x="55696" y="39241"/>
                    <a:pt x="55696" y="53230"/>
                  </a:cubicBezTo>
                  <a:cubicBezTo>
                    <a:pt x="55696" y="65120"/>
                    <a:pt x="63887" y="74856"/>
                    <a:pt x="66666" y="77820"/>
                  </a:cubicBezTo>
                  <a:lnTo>
                    <a:pt x="66666" y="105484"/>
                  </a:lnTo>
                  <a:lnTo>
                    <a:pt x="62028" y="101140"/>
                  </a:lnTo>
                  <a:cubicBezTo>
                    <a:pt x="61881" y="96980"/>
                    <a:pt x="60721" y="84446"/>
                    <a:pt x="52402" y="76108"/>
                  </a:cubicBezTo>
                  <a:cubicBezTo>
                    <a:pt x="42957" y="66681"/>
                    <a:pt x="28120" y="66463"/>
                    <a:pt x="26195" y="66463"/>
                  </a:cubicBezTo>
                  <a:cubicBezTo>
                    <a:pt x="26101" y="66463"/>
                    <a:pt x="26038" y="66463"/>
                    <a:pt x="26008" y="66463"/>
                  </a:cubicBezTo>
                  <a:cubicBezTo>
                    <a:pt x="24462" y="66500"/>
                    <a:pt x="23229" y="67752"/>
                    <a:pt x="23192" y="69279"/>
                  </a:cubicBezTo>
                  <a:cubicBezTo>
                    <a:pt x="23173" y="69942"/>
                    <a:pt x="22934" y="85789"/>
                    <a:pt x="32836" y="95673"/>
                  </a:cubicBezTo>
                  <a:cubicBezTo>
                    <a:pt x="41321" y="104158"/>
                    <a:pt x="54150" y="105189"/>
                    <a:pt x="58071" y="105300"/>
                  </a:cubicBezTo>
                  <a:lnTo>
                    <a:pt x="66666" y="113361"/>
                  </a:lnTo>
                  <a:lnTo>
                    <a:pt x="66666" y="139608"/>
                  </a:lnTo>
                  <a:lnTo>
                    <a:pt x="49457" y="140639"/>
                  </a:lnTo>
                  <a:lnTo>
                    <a:pt x="49457" y="132117"/>
                  </a:lnTo>
                  <a:cubicBezTo>
                    <a:pt x="49457" y="130920"/>
                    <a:pt x="48702" y="129835"/>
                    <a:pt x="47561" y="129430"/>
                  </a:cubicBezTo>
                  <a:cubicBezTo>
                    <a:pt x="35432" y="124975"/>
                    <a:pt x="25032" y="117024"/>
                    <a:pt x="17504" y="106441"/>
                  </a:cubicBezTo>
                  <a:cubicBezTo>
                    <a:pt x="9811" y="95618"/>
                    <a:pt x="5743" y="82845"/>
                    <a:pt x="5743" y="69519"/>
                  </a:cubicBezTo>
                  <a:cubicBezTo>
                    <a:pt x="5743" y="59285"/>
                    <a:pt x="8099" y="49512"/>
                    <a:pt x="12737" y="40474"/>
                  </a:cubicBezTo>
                  <a:cubicBezTo>
                    <a:pt x="17155" y="31842"/>
                    <a:pt x="23615" y="24204"/>
                    <a:pt x="31401" y="18387"/>
                  </a:cubicBezTo>
                  <a:cubicBezTo>
                    <a:pt x="33845" y="16558"/>
                    <a:pt x="31988" y="13188"/>
                    <a:pt x="29623" y="13188"/>
                  </a:cubicBezTo>
                  <a:cubicBezTo>
                    <a:pt x="29086" y="13188"/>
                    <a:pt x="28523" y="13362"/>
                    <a:pt x="27977" y="13768"/>
                  </a:cubicBezTo>
                  <a:cubicBezTo>
                    <a:pt x="19474" y="20118"/>
                    <a:pt x="12443" y="28437"/>
                    <a:pt x="7620" y="37842"/>
                  </a:cubicBezTo>
                  <a:cubicBezTo>
                    <a:pt x="2559" y="47708"/>
                    <a:pt x="0" y="58365"/>
                    <a:pt x="0" y="69519"/>
                  </a:cubicBezTo>
                  <a:cubicBezTo>
                    <a:pt x="0" y="84041"/>
                    <a:pt x="4436" y="97956"/>
                    <a:pt x="12811" y="109754"/>
                  </a:cubicBezTo>
                  <a:cubicBezTo>
                    <a:pt x="20633" y="120742"/>
                    <a:pt x="31272" y="129135"/>
                    <a:pt x="43714" y="134105"/>
                  </a:cubicBezTo>
                  <a:lnTo>
                    <a:pt x="43714" y="140970"/>
                  </a:lnTo>
                  <a:cubicBezTo>
                    <a:pt x="31564" y="141244"/>
                    <a:pt x="31312" y="159673"/>
                    <a:pt x="43444" y="159673"/>
                  </a:cubicBezTo>
                  <a:cubicBezTo>
                    <a:pt x="43533" y="159673"/>
                    <a:pt x="43623" y="159672"/>
                    <a:pt x="43714" y="159670"/>
                  </a:cubicBezTo>
                  <a:lnTo>
                    <a:pt x="43714" y="166959"/>
                  </a:lnTo>
                  <a:cubicBezTo>
                    <a:pt x="31277" y="167372"/>
                    <a:pt x="31967" y="185618"/>
                    <a:pt x="43987" y="185618"/>
                  </a:cubicBezTo>
                  <a:cubicBezTo>
                    <a:pt x="44276" y="185618"/>
                    <a:pt x="44572" y="185607"/>
                    <a:pt x="44874" y="185586"/>
                  </a:cubicBezTo>
                  <a:cubicBezTo>
                    <a:pt x="47322" y="191752"/>
                    <a:pt x="53359" y="196132"/>
                    <a:pt x="60371" y="196132"/>
                  </a:cubicBezTo>
                  <a:lnTo>
                    <a:pt x="78685" y="196132"/>
                  </a:lnTo>
                  <a:cubicBezTo>
                    <a:pt x="86784" y="196132"/>
                    <a:pt x="93576" y="190298"/>
                    <a:pt x="95048" y="182622"/>
                  </a:cubicBezTo>
                  <a:lnTo>
                    <a:pt x="99116" y="182383"/>
                  </a:lnTo>
                  <a:cubicBezTo>
                    <a:pt x="110859" y="181678"/>
                    <a:pt x="110135" y="163719"/>
                    <a:pt x="98668" y="163719"/>
                  </a:cubicBezTo>
                  <a:cubicBezTo>
                    <a:pt x="98453" y="163719"/>
                    <a:pt x="98234" y="163725"/>
                    <a:pt x="98011" y="163738"/>
                  </a:cubicBezTo>
                  <a:lnTo>
                    <a:pt x="95361" y="163904"/>
                  </a:lnTo>
                  <a:lnTo>
                    <a:pt x="95361" y="157020"/>
                  </a:lnTo>
                  <a:cubicBezTo>
                    <a:pt x="95361" y="156891"/>
                    <a:pt x="95342" y="156744"/>
                    <a:pt x="95342" y="156615"/>
                  </a:cubicBezTo>
                  <a:lnTo>
                    <a:pt x="99116" y="156394"/>
                  </a:lnTo>
                  <a:cubicBezTo>
                    <a:pt x="110836" y="155708"/>
                    <a:pt x="110153" y="137747"/>
                    <a:pt x="98685" y="137747"/>
                  </a:cubicBezTo>
                  <a:cubicBezTo>
                    <a:pt x="98465" y="137747"/>
                    <a:pt x="98240" y="137754"/>
                    <a:pt x="98011" y="137767"/>
                  </a:cubicBezTo>
                  <a:lnTo>
                    <a:pt x="95361" y="137915"/>
                  </a:lnTo>
                  <a:lnTo>
                    <a:pt x="95361" y="134105"/>
                  </a:lnTo>
                  <a:cubicBezTo>
                    <a:pt x="107785" y="129135"/>
                    <a:pt x="118423" y="120760"/>
                    <a:pt x="126246" y="109754"/>
                  </a:cubicBezTo>
                  <a:cubicBezTo>
                    <a:pt x="134620" y="97956"/>
                    <a:pt x="139056" y="84041"/>
                    <a:pt x="139056" y="69519"/>
                  </a:cubicBezTo>
                  <a:cubicBezTo>
                    <a:pt x="139056" y="31179"/>
                    <a:pt x="107877" y="0"/>
                    <a:pt x="695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3"/>
            <p:cNvSpPr/>
            <p:nvPr/>
          </p:nvSpPr>
          <p:spPr>
            <a:xfrm>
              <a:off x="2019875" y="416800"/>
              <a:ext cx="483025" cy="431150"/>
            </a:xfrm>
            <a:custGeom>
              <a:avLst/>
              <a:gdLst/>
              <a:ahLst/>
              <a:cxnLst/>
              <a:rect l="l" t="t" r="r" b="b"/>
              <a:pathLst>
                <a:path w="19321" h="17246" extrusionOk="0">
                  <a:moveTo>
                    <a:pt x="4169" y="0"/>
                  </a:moveTo>
                  <a:cubicBezTo>
                    <a:pt x="1978" y="0"/>
                    <a:pt x="1" y="2845"/>
                    <a:pt x="1985" y="4872"/>
                  </a:cubicBezTo>
                  <a:lnTo>
                    <a:pt x="13231" y="16394"/>
                  </a:lnTo>
                  <a:cubicBezTo>
                    <a:pt x="13818" y="16994"/>
                    <a:pt x="14488" y="17246"/>
                    <a:pt x="15140" y="17246"/>
                  </a:cubicBezTo>
                  <a:cubicBezTo>
                    <a:pt x="17329" y="17246"/>
                    <a:pt x="19321" y="14409"/>
                    <a:pt x="17336" y="12382"/>
                  </a:cubicBezTo>
                  <a:lnTo>
                    <a:pt x="6090" y="860"/>
                  </a:lnTo>
                  <a:cubicBezTo>
                    <a:pt x="5497" y="254"/>
                    <a:pt x="4823" y="0"/>
                    <a:pt x="4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3"/>
            <p:cNvSpPr/>
            <p:nvPr/>
          </p:nvSpPr>
          <p:spPr>
            <a:xfrm>
              <a:off x="1641025" y="904525"/>
              <a:ext cx="553675" cy="349525"/>
            </a:xfrm>
            <a:custGeom>
              <a:avLst/>
              <a:gdLst/>
              <a:ahLst/>
              <a:cxnLst/>
              <a:rect l="l" t="t" r="r" b="b"/>
              <a:pathLst>
                <a:path w="22147" h="13981" extrusionOk="0">
                  <a:moveTo>
                    <a:pt x="4174" y="0"/>
                  </a:moveTo>
                  <a:cubicBezTo>
                    <a:pt x="1671" y="0"/>
                    <a:pt x="1" y="3766"/>
                    <a:pt x="2691" y="5352"/>
                  </a:cubicBezTo>
                  <a:lnTo>
                    <a:pt x="16513" y="13561"/>
                  </a:lnTo>
                  <a:cubicBezTo>
                    <a:pt x="17003" y="13853"/>
                    <a:pt x="17490" y="13981"/>
                    <a:pt x="17949" y="13981"/>
                  </a:cubicBezTo>
                  <a:cubicBezTo>
                    <a:pt x="20440" y="13981"/>
                    <a:pt x="22147" y="10228"/>
                    <a:pt x="19458" y="8628"/>
                  </a:cubicBezTo>
                  <a:lnTo>
                    <a:pt x="5617" y="419"/>
                  </a:lnTo>
                  <a:cubicBezTo>
                    <a:pt x="5123" y="127"/>
                    <a:pt x="4634" y="0"/>
                    <a:pt x="4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3"/>
            <p:cNvSpPr/>
            <p:nvPr/>
          </p:nvSpPr>
          <p:spPr>
            <a:xfrm>
              <a:off x="1406800" y="1473375"/>
              <a:ext cx="589175" cy="253100"/>
            </a:xfrm>
            <a:custGeom>
              <a:avLst/>
              <a:gdLst/>
              <a:ahLst/>
              <a:cxnLst/>
              <a:rect l="l" t="t" r="r" b="b"/>
              <a:pathLst>
                <a:path w="23567" h="10124" extrusionOk="0">
                  <a:moveTo>
                    <a:pt x="3976" y="1"/>
                  </a:moveTo>
                  <a:cubicBezTo>
                    <a:pt x="1036" y="1"/>
                    <a:pt x="0" y="4731"/>
                    <a:pt x="3262" y="5660"/>
                  </a:cubicBezTo>
                  <a:lnTo>
                    <a:pt x="18759" y="10004"/>
                  </a:lnTo>
                  <a:cubicBezTo>
                    <a:pt x="19049" y="10085"/>
                    <a:pt x="19325" y="10123"/>
                    <a:pt x="19587" y="10123"/>
                  </a:cubicBezTo>
                  <a:cubicBezTo>
                    <a:pt x="22515" y="10123"/>
                    <a:pt x="23567" y="5393"/>
                    <a:pt x="20305" y="4464"/>
                  </a:cubicBezTo>
                  <a:lnTo>
                    <a:pt x="4808" y="120"/>
                  </a:lnTo>
                  <a:cubicBezTo>
                    <a:pt x="4517" y="39"/>
                    <a:pt x="4239" y="1"/>
                    <a:pt x="3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3"/>
            <p:cNvSpPr/>
            <p:nvPr/>
          </p:nvSpPr>
          <p:spPr>
            <a:xfrm>
              <a:off x="1333200" y="2084625"/>
              <a:ext cx="587675" cy="148250"/>
            </a:xfrm>
            <a:custGeom>
              <a:avLst/>
              <a:gdLst/>
              <a:ahLst/>
              <a:cxnLst/>
              <a:rect l="l" t="t" r="r" b="b"/>
              <a:pathLst>
                <a:path w="23507" h="5930" extrusionOk="0">
                  <a:moveTo>
                    <a:pt x="3637" y="1"/>
                  </a:moveTo>
                  <a:cubicBezTo>
                    <a:pt x="75" y="1"/>
                    <a:pt x="1" y="5709"/>
                    <a:pt x="3684" y="5745"/>
                  </a:cubicBezTo>
                  <a:lnTo>
                    <a:pt x="19771" y="5929"/>
                  </a:lnTo>
                  <a:lnTo>
                    <a:pt x="19807" y="5929"/>
                  </a:lnTo>
                  <a:cubicBezTo>
                    <a:pt x="23470" y="5929"/>
                    <a:pt x="23507" y="242"/>
                    <a:pt x="19844" y="187"/>
                  </a:cubicBezTo>
                  <a:lnTo>
                    <a:pt x="3739" y="2"/>
                  </a:lnTo>
                  <a:cubicBezTo>
                    <a:pt x="3705" y="1"/>
                    <a:pt x="3671" y="1"/>
                    <a:pt x="36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3"/>
            <p:cNvSpPr/>
            <p:nvPr/>
          </p:nvSpPr>
          <p:spPr>
            <a:xfrm>
              <a:off x="1404925" y="2596300"/>
              <a:ext cx="569350" cy="243300"/>
            </a:xfrm>
            <a:custGeom>
              <a:avLst/>
              <a:gdLst/>
              <a:ahLst/>
              <a:cxnLst/>
              <a:rect l="l" t="t" r="r" b="b"/>
              <a:pathLst>
                <a:path w="22774" h="9732" extrusionOk="0">
                  <a:moveTo>
                    <a:pt x="19617" y="0"/>
                  </a:moveTo>
                  <a:cubicBezTo>
                    <a:pt x="19377" y="0"/>
                    <a:pt x="19133" y="31"/>
                    <a:pt x="18889" y="95"/>
                  </a:cubicBezTo>
                  <a:lnTo>
                    <a:pt x="3300" y="4070"/>
                  </a:lnTo>
                  <a:cubicBezTo>
                    <a:pt x="0" y="4921"/>
                    <a:pt x="960" y="9731"/>
                    <a:pt x="3942" y="9731"/>
                  </a:cubicBezTo>
                  <a:cubicBezTo>
                    <a:pt x="4187" y="9731"/>
                    <a:pt x="4446" y="9699"/>
                    <a:pt x="4717" y="9629"/>
                  </a:cubicBezTo>
                  <a:lnTo>
                    <a:pt x="20307" y="5653"/>
                  </a:lnTo>
                  <a:cubicBezTo>
                    <a:pt x="21853" y="5267"/>
                    <a:pt x="22773" y="3702"/>
                    <a:pt x="22387" y="2156"/>
                  </a:cubicBezTo>
                  <a:cubicBezTo>
                    <a:pt x="22061" y="869"/>
                    <a:pt x="20900" y="0"/>
                    <a:pt x="19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3"/>
            <p:cNvSpPr/>
            <p:nvPr/>
          </p:nvSpPr>
          <p:spPr>
            <a:xfrm>
              <a:off x="1635975" y="3068550"/>
              <a:ext cx="536600" cy="341200"/>
            </a:xfrm>
            <a:custGeom>
              <a:avLst/>
              <a:gdLst/>
              <a:ahLst/>
              <a:cxnLst/>
              <a:rect l="l" t="t" r="r" b="b"/>
              <a:pathLst>
                <a:path w="21464" h="13648" extrusionOk="0">
                  <a:moveTo>
                    <a:pt x="18183" y="1"/>
                  </a:moveTo>
                  <a:cubicBezTo>
                    <a:pt x="17710" y="1"/>
                    <a:pt x="17231" y="118"/>
                    <a:pt x="16789" y="365"/>
                  </a:cubicBezTo>
                  <a:lnTo>
                    <a:pt x="2745" y="8243"/>
                  </a:lnTo>
                  <a:cubicBezTo>
                    <a:pt x="0" y="9796"/>
                    <a:pt x="1653" y="13647"/>
                    <a:pt x="4184" y="13647"/>
                  </a:cubicBezTo>
                  <a:cubicBezTo>
                    <a:pt x="4623" y="13647"/>
                    <a:pt x="5088" y="13532"/>
                    <a:pt x="5561" y="13268"/>
                  </a:cubicBezTo>
                  <a:lnTo>
                    <a:pt x="19587" y="5390"/>
                  </a:lnTo>
                  <a:cubicBezTo>
                    <a:pt x="20985" y="4599"/>
                    <a:pt x="21464" y="2850"/>
                    <a:pt x="20691" y="1470"/>
                  </a:cubicBezTo>
                  <a:cubicBezTo>
                    <a:pt x="20165" y="531"/>
                    <a:pt x="19188" y="1"/>
                    <a:pt x="18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3"/>
            <p:cNvSpPr/>
            <p:nvPr/>
          </p:nvSpPr>
          <p:spPr>
            <a:xfrm>
              <a:off x="2013150" y="3474175"/>
              <a:ext cx="490250" cy="425100"/>
            </a:xfrm>
            <a:custGeom>
              <a:avLst/>
              <a:gdLst/>
              <a:ahLst/>
              <a:cxnLst/>
              <a:rect l="l" t="t" r="r" b="b"/>
              <a:pathLst>
                <a:path w="19610" h="17004" extrusionOk="0">
                  <a:moveTo>
                    <a:pt x="15423" y="0"/>
                  </a:moveTo>
                  <a:cubicBezTo>
                    <a:pt x="14786" y="0"/>
                    <a:pt x="14128" y="242"/>
                    <a:pt x="13537" y="816"/>
                  </a:cubicBezTo>
                  <a:lnTo>
                    <a:pt x="2033" y="12062"/>
                  </a:lnTo>
                  <a:cubicBezTo>
                    <a:pt x="0" y="14037"/>
                    <a:pt x="1954" y="17004"/>
                    <a:pt x="4169" y="17004"/>
                  </a:cubicBezTo>
                  <a:cubicBezTo>
                    <a:pt x="4802" y="17004"/>
                    <a:pt x="5457" y="16761"/>
                    <a:pt x="6046" y="16185"/>
                  </a:cubicBezTo>
                  <a:lnTo>
                    <a:pt x="17549" y="4939"/>
                  </a:lnTo>
                  <a:cubicBezTo>
                    <a:pt x="19609" y="2936"/>
                    <a:pt x="17645" y="0"/>
                    <a:pt x="15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3"/>
            <p:cNvSpPr/>
            <p:nvPr/>
          </p:nvSpPr>
          <p:spPr>
            <a:xfrm>
              <a:off x="5108850" y="3474450"/>
              <a:ext cx="483000" cy="431175"/>
            </a:xfrm>
            <a:custGeom>
              <a:avLst/>
              <a:gdLst/>
              <a:ahLst/>
              <a:cxnLst/>
              <a:rect l="l" t="t" r="r" b="b"/>
              <a:pathLst>
                <a:path w="19320" h="17247" extrusionOk="0">
                  <a:moveTo>
                    <a:pt x="4168" y="1"/>
                  </a:moveTo>
                  <a:cubicBezTo>
                    <a:pt x="1977" y="1"/>
                    <a:pt x="0" y="2846"/>
                    <a:pt x="1984" y="4873"/>
                  </a:cubicBezTo>
                  <a:lnTo>
                    <a:pt x="13230" y="16395"/>
                  </a:lnTo>
                  <a:cubicBezTo>
                    <a:pt x="13817" y="16994"/>
                    <a:pt x="14487" y="17246"/>
                    <a:pt x="15139" y="17246"/>
                  </a:cubicBezTo>
                  <a:cubicBezTo>
                    <a:pt x="17328" y="17246"/>
                    <a:pt x="19320" y="14410"/>
                    <a:pt x="17335" y="12382"/>
                  </a:cubicBezTo>
                  <a:lnTo>
                    <a:pt x="6089" y="860"/>
                  </a:lnTo>
                  <a:cubicBezTo>
                    <a:pt x="5496" y="255"/>
                    <a:pt x="4822" y="1"/>
                    <a:pt x="4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3"/>
            <p:cNvSpPr/>
            <p:nvPr/>
          </p:nvSpPr>
          <p:spPr>
            <a:xfrm>
              <a:off x="5417450" y="3068125"/>
              <a:ext cx="553750" cy="349800"/>
            </a:xfrm>
            <a:custGeom>
              <a:avLst/>
              <a:gdLst/>
              <a:ahLst/>
              <a:cxnLst/>
              <a:rect l="l" t="t" r="r" b="b"/>
              <a:pathLst>
                <a:path w="22150" h="13992" extrusionOk="0">
                  <a:moveTo>
                    <a:pt x="4180" y="0"/>
                  </a:moveTo>
                  <a:cubicBezTo>
                    <a:pt x="1684" y="0"/>
                    <a:pt x="0" y="3769"/>
                    <a:pt x="2690" y="5370"/>
                  </a:cubicBezTo>
                  <a:lnTo>
                    <a:pt x="16513" y="13579"/>
                  </a:lnTo>
                  <a:cubicBezTo>
                    <a:pt x="16999" y="13866"/>
                    <a:pt x="17481" y="13992"/>
                    <a:pt x="17937" y="13992"/>
                  </a:cubicBezTo>
                  <a:cubicBezTo>
                    <a:pt x="20434" y="13992"/>
                    <a:pt x="22150" y="10231"/>
                    <a:pt x="19458" y="8628"/>
                  </a:cubicBezTo>
                  <a:lnTo>
                    <a:pt x="5616" y="419"/>
                  </a:lnTo>
                  <a:cubicBezTo>
                    <a:pt x="5125" y="127"/>
                    <a:pt x="4639" y="0"/>
                    <a:pt x="4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3"/>
            <p:cNvSpPr/>
            <p:nvPr/>
          </p:nvSpPr>
          <p:spPr>
            <a:xfrm>
              <a:off x="5615850" y="2596050"/>
              <a:ext cx="589525" cy="253150"/>
            </a:xfrm>
            <a:custGeom>
              <a:avLst/>
              <a:gdLst/>
              <a:ahLst/>
              <a:cxnLst/>
              <a:rect l="l" t="t" r="r" b="b"/>
              <a:pathLst>
                <a:path w="23581" h="10126" extrusionOk="0">
                  <a:moveTo>
                    <a:pt x="3979" y="0"/>
                  </a:moveTo>
                  <a:cubicBezTo>
                    <a:pt x="1045" y="0"/>
                    <a:pt x="0" y="4734"/>
                    <a:pt x="3257" y="5645"/>
                  </a:cubicBezTo>
                  <a:lnTo>
                    <a:pt x="18755" y="10007"/>
                  </a:lnTo>
                  <a:cubicBezTo>
                    <a:pt x="19045" y="10088"/>
                    <a:pt x="19322" y="10126"/>
                    <a:pt x="19584" y="10126"/>
                  </a:cubicBezTo>
                  <a:cubicBezTo>
                    <a:pt x="22529" y="10126"/>
                    <a:pt x="23580" y="5380"/>
                    <a:pt x="20301" y="4467"/>
                  </a:cubicBezTo>
                  <a:lnTo>
                    <a:pt x="4822" y="123"/>
                  </a:lnTo>
                  <a:cubicBezTo>
                    <a:pt x="4527" y="39"/>
                    <a:pt x="4245" y="0"/>
                    <a:pt x="39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3"/>
            <p:cNvSpPr/>
            <p:nvPr/>
          </p:nvSpPr>
          <p:spPr>
            <a:xfrm>
              <a:off x="5690325" y="2089225"/>
              <a:ext cx="588625" cy="148750"/>
            </a:xfrm>
            <a:custGeom>
              <a:avLst/>
              <a:gdLst/>
              <a:ahLst/>
              <a:cxnLst/>
              <a:rect l="l" t="t" r="r" b="b"/>
              <a:pathLst>
                <a:path w="23545" h="5950" extrusionOk="0">
                  <a:moveTo>
                    <a:pt x="3654" y="1"/>
                  </a:moveTo>
                  <a:cubicBezTo>
                    <a:pt x="74" y="1"/>
                    <a:pt x="1" y="5709"/>
                    <a:pt x="3702" y="5745"/>
                  </a:cubicBezTo>
                  <a:lnTo>
                    <a:pt x="19789" y="5948"/>
                  </a:lnTo>
                  <a:cubicBezTo>
                    <a:pt x="19823" y="5949"/>
                    <a:pt x="19857" y="5949"/>
                    <a:pt x="19891" y="5949"/>
                  </a:cubicBezTo>
                  <a:cubicBezTo>
                    <a:pt x="23471" y="5949"/>
                    <a:pt x="23545" y="241"/>
                    <a:pt x="19844" y="205"/>
                  </a:cubicBezTo>
                  <a:lnTo>
                    <a:pt x="3757" y="3"/>
                  </a:lnTo>
                  <a:cubicBezTo>
                    <a:pt x="3722" y="1"/>
                    <a:pt x="3688" y="1"/>
                    <a:pt x="36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3"/>
            <p:cNvSpPr/>
            <p:nvPr/>
          </p:nvSpPr>
          <p:spPr>
            <a:xfrm>
              <a:off x="5637450" y="1482550"/>
              <a:ext cx="569375" cy="243550"/>
            </a:xfrm>
            <a:custGeom>
              <a:avLst/>
              <a:gdLst/>
              <a:ahLst/>
              <a:cxnLst/>
              <a:rect l="l" t="t" r="r" b="b"/>
              <a:pathLst>
                <a:path w="22775" h="9742" extrusionOk="0">
                  <a:moveTo>
                    <a:pt x="18830" y="1"/>
                  </a:moveTo>
                  <a:cubicBezTo>
                    <a:pt x="18585" y="1"/>
                    <a:pt x="18327" y="33"/>
                    <a:pt x="18057" y="103"/>
                  </a:cubicBezTo>
                  <a:lnTo>
                    <a:pt x="2467" y="4097"/>
                  </a:lnTo>
                  <a:cubicBezTo>
                    <a:pt x="921" y="4483"/>
                    <a:pt x="1" y="6048"/>
                    <a:pt x="387" y="7575"/>
                  </a:cubicBezTo>
                  <a:cubicBezTo>
                    <a:pt x="716" y="8858"/>
                    <a:pt x="1934" y="9741"/>
                    <a:pt x="3207" y="9741"/>
                  </a:cubicBezTo>
                  <a:cubicBezTo>
                    <a:pt x="3433" y="9741"/>
                    <a:pt x="3660" y="9713"/>
                    <a:pt x="3884" y="9655"/>
                  </a:cubicBezTo>
                  <a:lnTo>
                    <a:pt x="19474" y="5680"/>
                  </a:lnTo>
                  <a:cubicBezTo>
                    <a:pt x="22774" y="4829"/>
                    <a:pt x="21814" y="1"/>
                    <a:pt x="18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3"/>
            <p:cNvSpPr/>
            <p:nvPr/>
          </p:nvSpPr>
          <p:spPr>
            <a:xfrm>
              <a:off x="5439125" y="912700"/>
              <a:ext cx="536550" cy="340600"/>
            </a:xfrm>
            <a:custGeom>
              <a:avLst/>
              <a:gdLst/>
              <a:ahLst/>
              <a:cxnLst/>
              <a:rect l="l" t="t" r="r" b="b"/>
              <a:pathLst>
                <a:path w="21462" h="13624" extrusionOk="0">
                  <a:moveTo>
                    <a:pt x="17295" y="1"/>
                  </a:moveTo>
                  <a:cubicBezTo>
                    <a:pt x="16852" y="1"/>
                    <a:pt x="16382" y="118"/>
                    <a:pt x="15903" y="386"/>
                  </a:cubicBezTo>
                  <a:lnTo>
                    <a:pt x="1878" y="8264"/>
                  </a:lnTo>
                  <a:cubicBezTo>
                    <a:pt x="498" y="9037"/>
                    <a:pt x="1" y="10786"/>
                    <a:pt x="774" y="12185"/>
                  </a:cubicBezTo>
                  <a:cubicBezTo>
                    <a:pt x="1289" y="13101"/>
                    <a:pt x="2300" y="13624"/>
                    <a:pt x="3318" y="13624"/>
                  </a:cubicBezTo>
                  <a:cubicBezTo>
                    <a:pt x="3792" y="13624"/>
                    <a:pt x="4267" y="13510"/>
                    <a:pt x="4694" y="13270"/>
                  </a:cubicBezTo>
                  <a:lnTo>
                    <a:pt x="18719" y="5393"/>
                  </a:lnTo>
                  <a:cubicBezTo>
                    <a:pt x="21462" y="3857"/>
                    <a:pt x="19828" y="1"/>
                    <a:pt x="172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3"/>
            <p:cNvSpPr/>
            <p:nvPr/>
          </p:nvSpPr>
          <p:spPr>
            <a:xfrm>
              <a:off x="5114725" y="423350"/>
              <a:ext cx="484475" cy="424950"/>
            </a:xfrm>
            <a:custGeom>
              <a:avLst/>
              <a:gdLst/>
              <a:ahLst/>
              <a:cxnLst/>
              <a:rect l="l" t="t" r="r" b="b"/>
              <a:pathLst>
                <a:path w="19379" h="16998" extrusionOk="0">
                  <a:moveTo>
                    <a:pt x="15199" y="0"/>
                  </a:moveTo>
                  <a:cubicBezTo>
                    <a:pt x="14560" y="0"/>
                    <a:pt x="13900" y="243"/>
                    <a:pt x="13308" y="818"/>
                  </a:cubicBezTo>
                  <a:lnTo>
                    <a:pt x="1804" y="12064"/>
                  </a:lnTo>
                  <a:cubicBezTo>
                    <a:pt x="1" y="13813"/>
                    <a:pt x="1252" y="16997"/>
                    <a:pt x="3811" y="16997"/>
                  </a:cubicBezTo>
                  <a:cubicBezTo>
                    <a:pt x="4528" y="16997"/>
                    <a:pt x="5246" y="16721"/>
                    <a:pt x="5817" y="16169"/>
                  </a:cubicBezTo>
                  <a:lnTo>
                    <a:pt x="17321" y="4941"/>
                  </a:lnTo>
                  <a:cubicBezTo>
                    <a:pt x="19379" y="2926"/>
                    <a:pt x="17419" y="0"/>
                    <a:pt x="15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8" name="Google Shape;1938;p43"/>
          <p:cNvGrpSpPr/>
          <p:nvPr/>
        </p:nvGrpSpPr>
        <p:grpSpPr>
          <a:xfrm>
            <a:off x="7034866" y="3609524"/>
            <a:ext cx="516448" cy="509210"/>
            <a:chOff x="1324125" y="399000"/>
            <a:chExt cx="4965850" cy="4896250"/>
          </a:xfrm>
        </p:grpSpPr>
        <p:sp>
          <p:nvSpPr>
            <p:cNvPr id="1939" name="Google Shape;1939;p43"/>
            <p:cNvSpPr/>
            <p:nvPr/>
          </p:nvSpPr>
          <p:spPr>
            <a:xfrm>
              <a:off x="4496850" y="2149200"/>
              <a:ext cx="1253375" cy="1201350"/>
            </a:xfrm>
            <a:custGeom>
              <a:avLst/>
              <a:gdLst/>
              <a:ahLst/>
              <a:cxnLst/>
              <a:rect l="l" t="t" r="r" b="b"/>
              <a:pathLst>
                <a:path w="50135" h="48054" extrusionOk="0">
                  <a:moveTo>
                    <a:pt x="4171" y="1"/>
                  </a:moveTo>
                  <a:cubicBezTo>
                    <a:pt x="1973" y="1"/>
                    <a:pt x="1" y="2890"/>
                    <a:pt x="2021" y="4911"/>
                  </a:cubicBezTo>
                  <a:lnTo>
                    <a:pt x="44318" y="47207"/>
                  </a:lnTo>
                  <a:cubicBezTo>
                    <a:pt x="44888" y="47778"/>
                    <a:pt x="45625" y="48054"/>
                    <a:pt x="46361" y="48054"/>
                  </a:cubicBezTo>
                  <a:cubicBezTo>
                    <a:pt x="48882" y="48054"/>
                    <a:pt x="50134" y="44906"/>
                    <a:pt x="48386" y="43158"/>
                  </a:cubicBezTo>
                  <a:lnTo>
                    <a:pt x="6071" y="843"/>
                  </a:lnTo>
                  <a:cubicBezTo>
                    <a:pt x="5482" y="250"/>
                    <a:pt x="4817" y="1"/>
                    <a:pt x="41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3"/>
            <p:cNvSpPr/>
            <p:nvPr/>
          </p:nvSpPr>
          <p:spPr>
            <a:xfrm>
              <a:off x="3089175" y="818800"/>
              <a:ext cx="3200800" cy="4476450"/>
            </a:xfrm>
            <a:custGeom>
              <a:avLst/>
              <a:gdLst/>
              <a:ahLst/>
              <a:cxnLst/>
              <a:rect l="l" t="t" r="r" b="b"/>
              <a:pathLst>
                <a:path w="128032" h="179058" extrusionOk="0">
                  <a:moveTo>
                    <a:pt x="21731" y="1"/>
                  </a:moveTo>
                  <a:cubicBezTo>
                    <a:pt x="21709" y="1"/>
                    <a:pt x="21686" y="1"/>
                    <a:pt x="21664" y="1"/>
                  </a:cubicBezTo>
                  <a:lnTo>
                    <a:pt x="2872" y="38"/>
                  </a:lnTo>
                  <a:cubicBezTo>
                    <a:pt x="1289" y="38"/>
                    <a:pt x="0" y="1326"/>
                    <a:pt x="0" y="2909"/>
                  </a:cubicBezTo>
                  <a:cubicBezTo>
                    <a:pt x="0" y="4492"/>
                    <a:pt x="1289" y="5762"/>
                    <a:pt x="2872" y="5762"/>
                  </a:cubicBezTo>
                  <a:lnTo>
                    <a:pt x="21664" y="5744"/>
                  </a:lnTo>
                  <a:lnTo>
                    <a:pt x="21682" y="5744"/>
                  </a:lnTo>
                  <a:cubicBezTo>
                    <a:pt x="24590" y="5744"/>
                    <a:pt x="27443" y="6922"/>
                    <a:pt x="29505" y="8983"/>
                  </a:cubicBezTo>
                  <a:lnTo>
                    <a:pt x="117503" y="97000"/>
                  </a:lnTo>
                  <a:cubicBezTo>
                    <a:pt x="121828" y="101307"/>
                    <a:pt x="121828" y="108319"/>
                    <a:pt x="117503" y="112626"/>
                  </a:cubicBezTo>
                  <a:lnTo>
                    <a:pt x="59985" y="170144"/>
                  </a:lnTo>
                  <a:cubicBezTo>
                    <a:pt x="57859" y="172279"/>
                    <a:pt x="55015" y="173347"/>
                    <a:pt x="52172" y="173347"/>
                  </a:cubicBezTo>
                  <a:cubicBezTo>
                    <a:pt x="49328" y="173347"/>
                    <a:pt x="46484" y="172279"/>
                    <a:pt x="44358" y="170144"/>
                  </a:cubicBezTo>
                  <a:lnTo>
                    <a:pt x="24885" y="150689"/>
                  </a:lnTo>
                  <a:cubicBezTo>
                    <a:pt x="24294" y="150094"/>
                    <a:pt x="23627" y="149845"/>
                    <a:pt x="22980" y="149845"/>
                  </a:cubicBezTo>
                  <a:cubicBezTo>
                    <a:pt x="20784" y="149845"/>
                    <a:pt x="18817" y="152720"/>
                    <a:pt x="20836" y="154739"/>
                  </a:cubicBezTo>
                  <a:lnTo>
                    <a:pt x="40291" y="174212"/>
                  </a:lnTo>
                  <a:cubicBezTo>
                    <a:pt x="43530" y="177442"/>
                    <a:pt x="47851" y="179057"/>
                    <a:pt x="52172" y="179057"/>
                  </a:cubicBezTo>
                  <a:cubicBezTo>
                    <a:pt x="56492" y="179057"/>
                    <a:pt x="60813" y="177442"/>
                    <a:pt x="64053" y="174212"/>
                  </a:cubicBezTo>
                  <a:lnTo>
                    <a:pt x="121571" y="116694"/>
                  </a:lnTo>
                  <a:cubicBezTo>
                    <a:pt x="128031" y="110215"/>
                    <a:pt x="128031" y="99411"/>
                    <a:pt x="121571" y="92932"/>
                  </a:cubicBezTo>
                  <a:lnTo>
                    <a:pt x="33554" y="4934"/>
                  </a:lnTo>
                  <a:cubicBezTo>
                    <a:pt x="30441" y="1802"/>
                    <a:pt x="26125" y="1"/>
                    <a:pt x="21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3"/>
            <p:cNvSpPr/>
            <p:nvPr/>
          </p:nvSpPr>
          <p:spPr>
            <a:xfrm>
              <a:off x="1324125" y="399000"/>
              <a:ext cx="2179125" cy="4050550"/>
            </a:xfrm>
            <a:custGeom>
              <a:avLst/>
              <a:gdLst/>
              <a:ahLst/>
              <a:cxnLst/>
              <a:rect l="l" t="t" r="r" b="b"/>
              <a:pathLst>
                <a:path w="87165" h="162022" extrusionOk="0">
                  <a:moveTo>
                    <a:pt x="55546" y="45727"/>
                  </a:moveTo>
                  <a:cubicBezTo>
                    <a:pt x="57847" y="45727"/>
                    <a:pt x="60019" y="46629"/>
                    <a:pt x="61657" y="48249"/>
                  </a:cubicBezTo>
                  <a:cubicBezTo>
                    <a:pt x="63295" y="49887"/>
                    <a:pt x="64197" y="52059"/>
                    <a:pt x="64197" y="54378"/>
                  </a:cubicBezTo>
                  <a:cubicBezTo>
                    <a:pt x="64197" y="56678"/>
                    <a:pt x="63295" y="58850"/>
                    <a:pt x="61657" y="60488"/>
                  </a:cubicBezTo>
                  <a:cubicBezTo>
                    <a:pt x="60019" y="62127"/>
                    <a:pt x="57847" y="63028"/>
                    <a:pt x="55546" y="63028"/>
                  </a:cubicBezTo>
                  <a:cubicBezTo>
                    <a:pt x="53227" y="63028"/>
                    <a:pt x="51055" y="62127"/>
                    <a:pt x="49417" y="60488"/>
                  </a:cubicBezTo>
                  <a:cubicBezTo>
                    <a:pt x="46767" y="57838"/>
                    <a:pt x="46215" y="53862"/>
                    <a:pt x="47742" y="50641"/>
                  </a:cubicBezTo>
                  <a:lnTo>
                    <a:pt x="47742" y="50641"/>
                  </a:lnTo>
                  <a:lnTo>
                    <a:pt x="53080" y="55961"/>
                  </a:lnTo>
                  <a:cubicBezTo>
                    <a:pt x="53668" y="56549"/>
                    <a:pt x="54332" y="56796"/>
                    <a:pt x="54976" y="56796"/>
                  </a:cubicBezTo>
                  <a:cubicBezTo>
                    <a:pt x="57176" y="56796"/>
                    <a:pt x="59155" y="53919"/>
                    <a:pt x="57148" y="51911"/>
                  </a:cubicBezTo>
                  <a:lnTo>
                    <a:pt x="51810" y="46574"/>
                  </a:lnTo>
                  <a:cubicBezTo>
                    <a:pt x="52951" y="46022"/>
                    <a:pt x="54221" y="45727"/>
                    <a:pt x="55546" y="45727"/>
                  </a:cubicBezTo>
                  <a:close/>
                  <a:moveTo>
                    <a:pt x="4176" y="1"/>
                  </a:moveTo>
                  <a:cubicBezTo>
                    <a:pt x="1977" y="1"/>
                    <a:pt x="1" y="2881"/>
                    <a:pt x="2022" y="4903"/>
                  </a:cubicBezTo>
                  <a:lnTo>
                    <a:pt x="29723" y="32604"/>
                  </a:lnTo>
                  <a:lnTo>
                    <a:pt x="22950" y="39377"/>
                  </a:lnTo>
                  <a:cubicBezTo>
                    <a:pt x="19784" y="42543"/>
                    <a:pt x="18035" y="46758"/>
                    <a:pt x="18035" y="51230"/>
                  </a:cubicBezTo>
                  <a:lnTo>
                    <a:pt x="17962" y="91079"/>
                  </a:lnTo>
                  <a:cubicBezTo>
                    <a:pt x="17962" y="95588"/>
                    <a:pt x="19710" y="99803"/>
                    <a:pt x="22894" y="102987"/>
                  </a:cubicBezTo>
                  <a:lnTo>
                    <a:pt x="81094" y="161187"/>
                  </a:lnTo>
                  <a:cubicBezTo>
                    <a:pt x="81682" y="161775"/>
                    <a:pt x="82345" y="162022"/>
                    <a:pt x="82990" y="162022"/>
                  </a:cubicBezTo>
                  <a:cubicBezTo>
                    <a:pt x="85189" y="162022"/>
                    <a:pt x="87164" y="159145"/>
                    <a:pt x="85143" y="157137"/>
                  </a:cubicBezTo>
                  <a:lnTo>
                    <a:pt x="26944" y="98938"/>
                  </a:lnTo>
                  <a:cubicBezTo>
                    <a:pt x="24864" y="96840"/>
                    <a:pt x="23704" y="94061"/>
                    <a:pt x="23704" y="91097"/>
                  </a:cubicBezTo>
                  <a:lnTo>
                    <a:pt x="23778" y="51230"/>
                  </a:lnTo>
                  <a:cubicBezTo>
                    <a:pt x="23778" y="48285"/>
                    <a:pt x="24919" y="45525"/>
                    <a:pt x="27017" y="43445"/>
                  </a:cubicBezTo>
                  <a:lnTo>
                    <a:pt x="33772" y="36671"/>
                  </a:lnTo>
                  <a:lnTo>
                    <a:pt x="43546" y="46426"/>
                  </a:lnTo>
                  <a:cubicBezTo>
                    <a:pt x="39846" y="52022"/>
                    <a:pt x="40454" y="59642"/>
                    <a:pt x="45368" y="64556"/>
                  </a:cubicBezTo>
                  <a:cubicBezTo>
                    <a:pt x="48092" y="67262"/>
                    <a:pt x="51700" y="68771"/>
                    <a:pt x="55546" y="68771"/>
                  </a:cubicBezTo>
                  <a:cubicBezTo>
                    <a:pt x="59393" y="68771"/>
                    <a:pt x="63001" y="67262"/>
                    <a:pt x="65725" y="64556"/>
                  </a:cubicBezTo>
                  <a:cubicBezTo>
                    <a:pt x="71339" y="58942"/>
                    <a:pt x="71339" y="49813"/>
                    <a:pt x="65725" y="44199"/>
                  </a:cubicBezTo>
                  <a:cubicBezTo>
                    <a:pt x="63001" y="41475"/>
                    <a:pt x="59393" y="39984"/>
                    <a:pt x="55546" y="39984"/>
                  </a:cubicBezTo>
                  <a:cubicBezTo>
                    <a:pt x="52675" y="39984"/>
                    <a:pt x="49933" y="40813"/>
                    <a:pt x="47595" y="42377"/>
                  </a:cubicBezTo>
                  <a:lnTo>
                    <a:pt x="37840" y="32604"/>
                  </a:lnTo>
                  <a:lnTo>
                    <a:pt x="44613" y="25830"/>
                  </a:lnTo>
                  <a:cubicBezTo>
                    <a:pt x="46693" y="23751"/>
                    <a:pt x="49454" y="22609"/>
                    <a:pt x="52417" y="22591"/>
                  </a:cubicBezTo>
                  <a:lnTo>
                    <a:pt x="58178" y="22591"/>
                  </a:lnTo>
                  <a:cubicBezTo>
                    <a:pt x="61860" y="22573"/>
                    <a:pt x="61860" y="16848"/>
                    <a:pt x="58160" y="16848"/>
                  </a:cubicBezTo>
                  <a:lnTo>
                    <a:pt x="52399" y="16867"/>
                  </a:lnTo>
                  <a:cubicBezTo>
                    <a:pt x="47926" y="16867"/>
                    <a:pt x="43711" y="18615"/>
                    <a:pt x="40546" y="21781"/>
                  </a:cubicBezTo>
                  <a:lnTo>
                    <a:pt x="33772" y="28554"/>
                  </a:lnTo>
                  <a:lnTo>
                    <a:pt x="6072" y="835"/>
                  </a:lnTo>
                  <a:cubicBezTo>
                    <a:pt x="5484" y="248"/>
                    <a:pt x="4821" y="1"/>
                    <a:pt x="4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3"/>
            <p:cNvSpPr/>
            <p:nvPr/>
          </p:nvSpPr>
          <p:spPr>
            <a:xfrm>
              <a:off x="2961700" y="2050175"/>
              <a:ext cx="978650" cy="941625"/>
            </a:xfrm>
            <a:custGeom>
              <a:avLst/>
              <a:gdLst/>
              <a:ahLst/>
              <a:cxnLst/>
              <a:rect l="l" t="t" r="r" b="b"/>
              <a:pathLst>
                <a:path w="39146" h="37665" extrusionOk="0">
                  <a:moveTo>
                    <a:pt x="23726" y="0"/>
                  </a:moveTo>
                  <a:cubicBezTo>
                    <a:pt x="22990" y="0"/>
                    <a:pt x="22254" y="276"/>
                    <a:pt x="21701" y="828"/>
                  </a:cubicBezTo>
                  <a:lnTo>
                    <a:pt x="1124" y="21406"/>
                  </a:lnTo>
                  <a:cubicBezTo>
                    <a:pt x="1" y="22529"/>
                    <a:pt x="1" y="24332"/>
                    <a:pt x="1124" y="25455"/>
                  </a:cubicBezTo>
                  <a:lnTo>
                    <a:pt x="12498" y="36830"/>
                  </a:lnTo>
                  <a:cubicBezTo>
                    <a:pt x="13082" y="37418"/>
                    <a:pt x="13743" y="37665"/>
                    <a:pt x="14385" y="37665"/>
                  </a:cubicBezTo>
                  <a:cubicBezTo>
                    <a:pt x="16576" y="37665"/>
                    <a:pt x="18555" y="34788"/>
                    <a:pt x="16548" y="32781"/>
                  </a:cubicBezTo>
                  <a:lnTo>
                    <a:pt x="7216" y="23431"/>
                  </a:lnTo>
                  <a:lnTo>
                    <a:pt x="13308" y="17338"/>
                  </a:lnTo>
                  <a:lnTo>
                    <a:pt x="21425" y="25455"/>
                  </a:lnTo>
                  <a:cubicBezTo>
                    <a:pt x="22013" y="26043"/>
                    <a:pt x="22677" y="26290"/>
                    <a:pt x="23321" y="26290"/>
                  </a:cubicBezTo>
                  <a:cubicBezTo>
                    <a:pt x="25521" y="26290"/>
                    <a:pt x="27496" y="23413"/>
                    <a:pt x="25475" y="21406"/>
                  </a:cubicBezTo>
                  <a:lnTo>
                    <a:pt x="17358" y="13271"/>
                  </a:lnTo>
                  <a:lnTo>
                    <a:pt x="23726" y="6921"/>
                  </a:lnTo>
                  <a:lnTo>
                    <a:pt x="33058" y="16252"/>
                  </a:lnTo>
                  <a:cubicBezTo>
                    <a:pt x="33651" y="16846"/>
                    <a:pt x="34320" y="17095"/>
                    <a:pt x="34968" y="17095"/>
                  </a:cubicBezTo>
                  <a:cubicBezTo>
                    <a:pt x="37174" y="17095"/>
                    <a:pt x="39146" y="14209"/>
                    <a:pt x="37125" y="12203"/>
                  </a:cubicBezTo>
                  <a:lnTo>
                    <a:pt x="25751" y="828"/>
                  </a:lnTo>
                  <a:cubicBezTo>
                    <a:pt x="25198" y="276"/>
                    <a:pt x="24462" y="0"/>
                    <a:pt x="23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3"/>
            <p:cNvSpPr/>
            <p:nvPr/>
          </p:nvSpPr>
          <p:spPr>
            <a:xfrm>
              <a:off x="3576925" y="2697125"/>
              <a:ext cx="920700" cy="874600"/>
            </a:xfrm>
            <a:custGeom>
              <a:avLst/>
              <a:gdLst/>
              <a:ahLst/>
              <a:cxnLst/>
              <a:rect l="l" t="t" r="r" b="b"/>
              <a:pathLst>
                <a:path w="36828" h="34984" extrusionOk="0">
                  <a:moveTo>
                    <a:pt x="19216" y="1"/>
                  </a:moveTo>
                  <a:cubicBezTo>
                    <a:pt x="14541" y="1"/>
                    <a:pt x="10142" y="1823"/>
                    <a:pt x="6829" y="5136"/>
                  </a:cubicBezTo>
                  <a:cubicBezTo>
                    <a:pt x="0" y="11964"/>
                    <a:pt x="0" y="23081"/>
                    <a:pt x="6829" y="29910"/>
                  </a:cubicBezTo>
                  <a:cubicBezTo>
                    <a:pt x="9756" y="32818"/>
                    <a:pt x="13621" y="34622"/>
                    <a:pt x="17725" y="34972"/>
                  </a:cubicBezTo>
                  <a:cubicBezTo>
                    <a:pt x="17823" y="34980"/>
                    <a:pt x="17918" y="34984"/>
                    <a:pt x="18011" y="34984"/>
                  </a:cubicBezTo>
                  <a:cubicBezTo>
                    <a:pt x="21413" y="34984"/>
                    <a:pt x="21823" y="29552"/>
                    <a:pt x="18222" y="29247"/>
                  </a:cubicBezTo>
                  <a:cubicBezTo>
                    <a:pt x="15461" y="29027"/>
                    <a:pt x="12848" y="27812"/>
                    <a:pt x="10897" y="25842"/>
                  </a:cubicBezTo>
                  <a:cubicBezTo>
                    <a:pt x="6295" y="21259"/>
                    <a:pt x="6295" y="13787"/>
                    <a:pt x="10897" y="9185"/>
                  </a:cubicBezTo>
                  <a:cubicBezTo>
                    <a:pt x="13124" y="6976"/>
                    <a:pt x="16069" y="5743"/>
                    <a:pt x="19216" y="5743"/>
                  </a:cubicBezTo>
                  <a:cubicBezTo>
                    <a:pt x="22364" y="5743"/>
                    <a:pt x="25327" y="6976"/>
                    <a:pt x="27554" y="9185"/>
                  </a:cubicBezTo>
                  <a:cubicBezTo>
                    <a:pt x="29560" y="11210"/>
                    <a:pt x="30793" y="13897"/>
                    <a:pt x="30977" y="16750"/>
                  </a:cubicBezTo>
                  <a:cubicBezTo>
                    <a:pt x="31091" y="18499"/>
                    <a:pt x="32443" y="19334"/>
                    <a:pt x="33805" y="19334"/>
                  </a:cubicBezTo>
                  <a:cubicBezTo>
                    <a:pt x="35310" y="19334"/>
                    <a:pt x="36827" y="18314"/>
                    <a:pt x="36702" y="16382"/>
                  </a:cubicBezTo>
                  <a:cubicBezTo>
                    <a:pt x="36426" y="12148"/>
                    <a:pt x="34622" y="8154"/>
                    <a:pt x="31603" y="5136"/>
                  </a:cubicBezTo>
                  <a:cubicBezTo>
                    <a:pt x="28290" y="1823"/>
                    <a:pt x="23891" y="1"/>
                    <a:pt x="19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3"/>
            <p:cNvSpPr/>
            <p:nvPr/>
          </p:nvSpPr>
          <p:spPr>
            <a:xfrm>
              <a:off x="4217450" y="3335000"/>
              <a:ext cx="976450" cy="889825"/>
            </a:xfrm>
            <a:custGeom>
              <a:avLst/>
              <a:gdLst/>
              <a:ahLst/>
              <a:cxnLst/>
              <a:rect l="l" t="t" r="r" b="b"/>
              <a:pathLst>
                <a:path w="39058" h="35593" extrusionOk="0">
                  <a:moveTo>
                    <a:pt x="19529" y="5739"/>
                  </a:moveTo>
                  <a:cubicBezTo>
                    <a:pt x="22603" y="5739"/>
                    <a:pt x="25695" y="6917"/>
                    <a:pt x="28051" y="9254"/>
                  </a:cubicBezTo>
                  <a:cubicBezTo>
                    <a:pt x="32763" y="13966"/>
                    <a:pt x="32763" y="21623"/>
                    <a:pt x="28051" y="26316"/>
                  </a:cubicBezTo>
                  <a:cubicBezTo>
                    <a:pt x="25695" y="28672"/>
                    <a:pt x="22607" y="29850"/>
                    <a:pt x="19520" y="29850"/>
                  </a:cubicBezTo>
                  <a:cubicBezTo>
                    <a:pt x="16432" y="29850"/>
                    <a:pt x="13345" y="28672"/>
                    <a:pt x="10989" y="26316"/>
                  </a:cubicBezTo>
                  <a:cubicBezTo>
                    <a:pt x="6295" y="21623"/>
                    <a:pt x="6295" y="13966"/>
                    <a:pt x="10989" y="9254"/>
                  </a:cubicBezTo>
                  <a:cubicBezTo>
                    <a:pt x="13345" y="6917"/>
                    <a:pt x="16437" y="5739"/>
                    <a:pt x="19529" y="5739"/>
                  </a:cubicBezTo>
                  <a:close/>
                  <a:moveTo>
                    <a:pt x="19522" y="1"/>
                  </a:moveTo>
                  <a:cubicBezTo>
                    <a:pt x="14964" y="1"/>
                    <a:pt x="10409" y="1735"/>
                    <a:pt x="6939" y="5205"/>
                  </a:cubicBezTo>
                  <a:cubicBezTo>
                    <a:pt x="0" y="12144"/>
                    <a:pt x="0" y="23445"/>
                    <a:pt x="6939" y="30384"/>
                  </a:cubicBezTo>
                  <a:cubicBezTo>
                    <a:pt x="10400" y="33844"/>
                    <a:pt x="14964" y="35593"/>
                    <a:pt x="19529" y="35593"/>
                  </a:cubicBezTo>
                  <a:cubicBezTo>
                    <a:pt x="24075" y="35593"/>
                    <a:pt x="28640" y="33844"/>
                    <a:pt x="32118" y="30384"/>
                  </a:cubicBezTo>
                  <a:cubicBezTo>
                    <a:pt x="39057" y="23445"/>
                    <a:pt x="39057" y="12144"/>
                    <a:pt x="32118" y="5205"/>
                  </a:cubicBezTo>
                  <a:cubicBezTo>
                    <a:pt x="28640" y="1735"/>
                    <a:pt x="24080" y="1"/>
                    <a:pt x="19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5" name="Google Shape;1945;p43"/>
          <p:cNvGrpSpPr/>
          <p:nvPr/>
        </p:nvGrpSpPr>
        <p:grpSpPr>
          <a:xfrm>
            <a:off x="5687123" y="3632889"/>
            <a:ext cx="532745" cy="513519"/>
            <a:chOff x="1331425" y="468650"/>
            <a:chExt cx="4941975" cy="4763625"/>
          </a:xfrm>
        </p:grpSpPr>
        <p:sp>
          <p:nvSpPr>
            <p:cNvPr id="1946" name="Google Shape;1946;p43"/>
            <p:cNvSpPr/>
            <p:nvPr/>
          </p:nvSpPr>
          <p:spPr>
            <a:xfrm>
              <a:off x="2266425" y="468650"/>
              <a:ext cx="3232375" cy="1678175"/>
            </a:xfrm>
            <a:custGeom>
              <a:avLst/>
              <a:gdLst/>
              <a:ahLst/>
              <a:cxnLst/>
              <a:rect l="l" t="t" r="r" b="b"/>
              <a:pathLst>
                <a:path w="129295" h="67127" extrusionOk="0">
                  <a:moveTo>
                    <a:pt x="56875" y="5725"/>
                  </a:moveTo>
                  <a:lnTo>
                    <a:pt x="88459" y="5743"/>
                  </a:lnTo>
                  <a:lnTo>
                    <a:pt x="88533" y="5743"/>
                  </a:lnTo>
                  <a:cubicBezTo>
                    <a:pt x="92306" y="5743"/>
                    <a:pt x="95821" y="7786"/>
                    <a:pt x="97699" y="11062"/>
                  </a:cubicBezTo>
                  <a:lnTo>
                    <a:pt x="111706" y="35505"/>
                  </a:lnTo>
                  <a:cubicBezTo>
                    <a:pt x="112074" y="36168"/>
                    <a:pt x="112718" y="36665"/>
                    <a:pt x="113473" y="36849"/>
                  </a:cubicBezTo>
                  <a:cubicBezTo>
                    <a:pt x="113713" y="36915"/>
                    <a:pt x="113959" y="36948"/>
                    <a:pt x="114205" y="36948"/>
                  </a:cubicBezTo>
                  <a:cubicBezTo>
                    <a:pt x="114712" y="36948"/>
                    <a:pt x="115217" y="36808"/>
                    <a:pt x="115663" y="36536"/>
                  </a:cubicBezTo>
                  <a:lnTo>
                    <a:pt x="119712" y="34106"/>
                  </a:lnTo>
                  <a:lnTo>
                    <a:pt x="108227" y="61200"/>
                  </a:lnTo>
                  <a:lnTo>
                    <a:pt x="78943" y="58549"/>
                  </a:lnTo>
                  <a:lnTo>
                    <a:pt x="83766" y="55659"/>
                  </a:lnTo>
                  <a:cubicBezTo>
                    <a:pt x="85128" y="54850"/>
                    <a:pt x="85569" y="53083"/>
                    <a:pt x="84759" y="51721"/>
                  </a:cubicBezTo>
                  <a:lnTo>
                    <a:pt x="58715" y="8265"/>
                  </a:lnTo>
                  <a:cubicBezTo>
                    <a:pt x="58163" y="7344"/>
                    <a:pt x="57537" y="6498"/>
                    <a:pt x="56875" y="5725"/>
                  </a:cubicBezTo>
                  <a:close/>
                  <a:moveTo>
                    <a:pt x="35800" y="0"/>
                  </a:moveTo>
                  <a:cubicBezTo>
                    <a:pt x="30076" y="0"/>
                    <a:pt x="24701" y="3056"/>
                    <a:pt x="21775" y="7970"/>
                  </a:cubicBezTo>
                  <a:lnTo>
                    <a:pt x="14597" y="20044"/>
                  </a:lnTo>
                  <a:cubicBezTo>
                    <a:pt x="13291" y="22246"/>
                    <a:pt x="15280" y="24341"/>
                    <a:pt x="17244" y="24341"/>
                  </a:cubicBezTo>
                  <a:cubicBezTo>
                    <a:pt x="18103" y="24341"/>
                    <a:pt x="18958" y="23940"/>
                    <a:pt x="19529" y="22971"/>
                  </a:cubicBezTo>
                  <a:lnTo>
                    <a:pt x="26726" y="10915"/>
                  </a:lnTo>
                  <a:cubicBezTo>
                    <a:pt x="28622" y="7731"/>
                    <a:pt x="32082" y="5743"/>
                    <a:pt x="35800" y="5743"/>
                  </a:cubicBezTo>
                  <a:lnTo>
                    <a:pt x="35855" y="5743"/>
                  </a:lnTo>
                  <a:lnTo>
                    <a:pt x="45960" y="5798"/>
                  </a:lnTo>
                  <a:cubicBezTo>
                    <a:pt x="49034" y="6221"/>
                    <a:pt x="52016" y="8265"/>
                    <a:pt x="53783" y="11209"/>
                  </a:cubicBezTo>
                  <a:lnTo>
                    <a:pt x="58568" y="19198"/>
                  </a:lnTo>
                  <a:lnTo>
                    <a:pt x="34199" y="59856"/>
                  </a:lnTo>
                  <a:lnTo>
                    <a:pt x="7216" y="43677"/>
                  </a:lnTo>
                  <a:lnTo>
                    <a:pt x="11007" y="37327"/>
                  </a:lnTo>
                  <a:cubicBezTo>
                    <a:pt x="12315" y="35122"/>
                    <a:pt x="10318" y="33024"/>
                    <a:pt x="8345" y="33024"/>
                  </a:cubicBezTo>
                  <a:cubicBezTo>
                    <a:pt x="7486" y="33024"/>
                    <a:pt x="6631" y="33422"/>
                    <a:pt x="6056" y="34382"/>
                  </a:cubicBezTo>
                  <a:lnTo>
                    <a:pt x="811" y="43199"/>
                  </a:lnTo>
                  <a:cubicBezTo>
                    <a:pt x="1" y="44561"/>
                    <a:pt x="442" y="46328"/>
                    <a:pt x="1805" y="47138"/>
                  </a:cubicBezTo>
                  <a:lnTo>
                    <a:pt x="33702" y="66261"/>
                  </a:lnTo>
                  <a:cubicBezTo>
                    <a:pt x="34148" y="66528"/>
                    <a:pt x="34651" y="66655"/>
                    <a:pt x="35153" y="66655"/>
                  </a:cubicBezTo>
                  <a:cubicBezTo>
                    <a:pt x="36140" y="66655"/>
                    <a:pt x="37122" y="66164"/>
                    <a:pt x="37659" y="65286"/>
                  </a:cubicBezTo>
                  <a:lnTo>
                    <a:pt x="61918" y="24775"/>
                  </a:lnTo>
                  <a:lnTo>
                    <a:pt x="78354" y="52218"/>
                  </a:lnTo>
                  <a:lnTo>
                    <a:pt x="68434" y="58163"/>
                  </a:lnTo>
                  <a:cubicBezTo>
                    <a:pt x="66096" y="59561"/>
                    <a:pt x="66943" y="63243"/>
                    <a:pt x="69648" y="63482"/>
                  </a:cubicBezTo>
                  <a:lnTo>
                    <a:pt x="109810" y="67108"/>
                  </a:lnTo>
                  <a:cubicBezTo>
                    <a:pt x="109902" y="67108"/>
                    <a:pt x="109975" y="67126"/>
                    <a:pt x="110067" y="67126"/>
                  </a:cubicBezTo>
                  <a:cubicBezTo>
                    <a:pt x="111209" y="67126"/>
                    <a:pt x="112258" y="66427"/>
                    <a:pt x="112699" y="65359"/>
                  </a:cubicBezTo>
                  <a:lnTo>
                    <a:pt x="128455" y="28235"/>
                  </a:lnTo>
                  <a:cubicBezTo>
                    <a:pt x="129294" y="26232"/>
                    <a:pt x="127636" y="24241"/>
                    <a:pt x="125752" y="24241"/>
                  </a:cubicBezTo>
                  <a:cubicBezTo>
                    <a:pt x="125281" y="24241"/>
                    <a:pt x="124796" y="24366"/>
                    <a:pt x="124332" y="24646"/>
                  </a:cubicBezTo>
                  <a:lnTo>
                    <a:pt x="115221" y="30094"/>
                  </a:lnTo>
                  <a:lnTo>
                    <a:pt x="102687" y="8209"/>
                  </a:lnTo>
                  <a:cubicBezTo>
                    <a:pt x="99779" y="3129"/>
                    <a:pt x="94367" y="0"/>
                    <a:pt x="88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3"/>
            <p:cNvSpPr/>
            <p:nvPr/>
          </p:nvSpPr>
          <p:spPr>
            <a:xfrm>
              <a:off x="3805150" y="2216350"/>
              <a:ext cx="2468250" cy="3015925"/>
            </a:xfrm>
            <a:custGeom>
              <a:avLst/>
              <a:gdLst/>
              <a:ahLst/>
              <a:cxnLst/>
              <a:rect l="l" t="t" r="r" b="b"/>
              <a:pathLst>
                <a:path w="98730" h="120637" extrusionOk="0">
                  <a:moveTo>
                    <a:pt x="23560" y="61473"/>
                  </a:moveTo>
                  <a:lnTo>
                    <a:pt x="23652" y="67105"/>
                  </a:lnTo>
                  <a:cubicBezTo>
                    <a:pt x="23671" y="68670"/>
                    <a:pt x="24941" y="69921"/>
                    <a:pt x="26524" y="69921"/>
                  </a:cubicBezTo>
                  <a:lnTo>
                    <a:pt x="77213" y="69921"/>
                  </a:lnTo>
                  <a:cubicBezTo>
                    <a:pt x="78097" y="69903"/>
                    <a:pt x="78962" y="69829"/>
                    <a:pt x="79790" y="69700"/>
                  </a:cubicBezTo>
                  <a:lnTo>
                    <a:pt x="79790" y="69700"/>
                  </a:lnTo>
                  <a:lnTo>
                    <a:pt x="64495" y="96131"/>
                  </a:lnTo>
                  <a:cubicBezTo>
                    <a:pt x="62617" y="99426"/>
                    <a:pt x="59102" y="101469"/>
                    <a:pt x="55310" y="101469"/>
                  </a:cubicBezTo>
                  <a:lnTo>
                    <a:pt x="55292" y="101469"/>
                  </a:lnTo>
                  <a:lnTo>
                    <a:pt x="27131" y="101377"/>
                  </a:lnTo>
                  <a:cubicBezTo>
                    <a:pt x="26376" y="101377"/>
                    <a:pt x="25622" y="101690"/>
                    <a:pt x="25069" y="102242"/>
                  </a:cubicBezTo>
                  <a:cubicBezTo>
                    <a:pt x="24536" y="102794"/>
                    <a:pt x="24241" y="103530"/>
                    <a:pt x="24241" y="104303"/>
                  </a:cubicBezTo>
                  <a:lnTo>
                    <a:pt x="24333" y="109033"/>
                  </a:lnTo>
                  <a:lnTo>
                    <a:pt x="24333" y="109033"/>
                  </a:lnTo>
                  <a:lnTo>
                    <a:pt x="6627" y="85529"/>
                  </a:lnTo>
                  <a:lnTo>
                    <a:pt x="23560" y="61473"/>
                  </a:lnTo>
                  <a:close/>
                  <a:moveTo>
                    <a:pt x="73398" y="1"/>
                  </a:moveTo>
                  <a:cubicBezTo>
                    <a:pt x="72925" y="1"/>
                    <a:pt x="72446" y="118"/>
                    <a:pt x="72004" y="366"/>
                  </a:cubicBezTo>
                  <a:lnTo>
                    <a:pt x="65231" y="4120"/>
                  </a:lnTo>
                  <a:cubicBezTo>
                    <a:pt x="62487" y="5657"/>
                    <a:pt x="64097" y="9530"/>
                    <a:pt x="66636" y="9530"/>
                  </a:cubicBezTo>
                  <a:cubicBezTo>
                    <a:pt x="67078" y="9530"/>
                    <a:pt x="67548" y="9413"/>
                    <a:pt x="68029" y="9145"/>
                  </a:cubicBezTo>
                  <a:lnTo>
                    <a:pt x="72280" y="6771"/>
                  </a:lnTo>
                  <a:lnTo>
                    <a:pt x="90907" y="40049"/>
                  </a:lnTo>
                  <a:cubicBezTo>
                    <a:pt x="92729" y="43306"/>
                    <a:pt x="92692" y="47319"/>
                    <a:pt x="90815" y="50540"/>
                  </a:cubicBezTo>
                  <a:lnTo>
                    <a:pt x="85072" y="60387"/>
                  </a:lnTo>
                  <a:cubicBezTo>
                    <a:pt x="82716" y="63387"/>
                    <a:pt x="79569" y="64142"/>
                    <a:pt x="77139" y="64179"/>
                  </a:cubicBezTo>
                  <a:lnTo>
                    <a:pt x="68194" y="64179"/>
                  </a:lnTo>
                  <a:lnTo>
                    <a:pt x="44800" y="22066"/>
                  </a:lnTo>
                  <a:lnTo>
                    <a:pt x="54059" y="16912"/>
                  </a:lnTo>
                  <a:cubicBezTo>
                    <a:pt x="56802" y="15376"/>
                    <a:pt x="55192" y="11503"/>
                    <a:pt x="52653" y="11503"/>
                  </a:cubicBezTo>
                  <a:cubicBezTo>
                    <a:pt x="52211" y="11503"/>
                    <a:pt x="51741" y="11620"/>
                    <a:pt x="51261" y="11888"/>
                  </a:cubicBezTo>
                  <a:lnTo>
                    <a:pt x="39500" y="18440"/>
                  </a:lnTo>
                  <a:cubicBezTo>
                    <a:pt x="38101" y="19195"/>
                    <a:pt x="37604" y="20943"/>
                    <a:pt x="38377" y="22342"/>
                  </a:cubicBezTo>
                  <a:lnTo>
                    <a:pt x="61623" y="64179"/>
                  </a:lnTo>
                  <a:lnTo>
                    <a:pt x="29340" y="64179"/>
                  </a:lnTo>
                  <a:lnTo>
                    <a:pt x="29156" y="52564"/>
                  </a:lnTo>
                  <a:cubicBezTo>
                    <a:pt x="29132" y="50846"/>
                    <a:pt x="27681" y="49773"/>
                    <a:pt x="26220" y="49773"/>
                  </a:cubicBezTo>
                  <a:cubicBezTo>
                    <a:pt x="25365" y="49773"/>
                    <a:pt x="24506" y="50141"/>
                    <a:pt x="23928" y="50963"/>
                  </a:cubicBezTo>
                  <a:lnTo>
                    <a:pt x="719" y="83928"/>
                  </a:lnTo>
                  <a:cubicBezTo>
                    <a:pt x="1" y="84959"/>
                    <a:pt x="19" y="86321"/>
                    <a:pt x="774" y="87315"/>
                  </a:cubicBezTo>
                  <a:lnTo>
                    <a:pt x="25051" y="119525"/>
                  </a:lnTo>
                  <a:cubicBezTo>
                    <a:pt x="25632" y="120295"/>
                    <a:pt x="26456" y="120637"/>
                    <a:pt x="27276" y="120637"/>
                  </a:cubicBezTo>
                  <a:cubicBezTo>
                    <a:pt x="28768" y="120637"/>
                    <a:pt x="30247" y="119504"/>
                    <a:pt x="30223" y="117758"/>
                  </a:cubicBezTo>
                  <a:lnTo>
                    <a:pt x="30039" y="107138"/>
                  </a:lnTo>
                  <a:lnTo>
                    <a:pt x="55273" y="107211"/>
                  </a:lnTo>
                  <a:lnTo>
                    <a:pt x="55329" y="107211"/>
                  </a:lnTo>
                  <a:cubicBezTo>
                    <a:pt x="61163" y="107211"/>
                    <a:pt x="66593" y="104064"/>
                    <a:pt x="69483" y="99002"/>
                  </a:cubicBezTo>
                  <a:cubicBezTo>
                    <a:pt x="78262" y="83818"/>
                    <a:pt x="86950" y="68578"/>
                    <a:pt x="95766" y="53448"/>
                  </a:cubicBezTo>
                  <a:cubicBezTo>
                    <a:pt x="98674" y="48478"/>
                    <a:pt x="98729" y="42257"/>
                    <a:pt x="95932" y="37251"/>
                  </a:cubicBezTo>
                  <a:lnTo>
                    <a:pt x="75906" y="1470"/>
                  </a:lnTo>
                  <a:cubicBezTo>
                    <a:pt x="75381" y="531"/>
                    <a:pt x="74404" y="1"/>
                    <a:pt x="73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3"/>
            <p:cNvSpPr/>
            <p:nvPr/>
          </p:nvSpPr>
          <p:spPr>
            <a:xfrm>
              <a:off x="1331425" y="2215500"/>
              <a:ext cx="2206875" cy="2688975"/>
            </a:xfrm>
            <a:custGeom>
              <a:avLst/>
              <a:gdLst/>
              <a:ahLst/>
              <a:cxnLst/>
              <a:rect l="l" t="t" r="r" b="b"/>
              <a:pathLst>
                <a:path w="88275" h="107559" extrusionOk="0">
                  <a:moveTo>
                    <a:pt x="45352" y="6013"/>
                  </a:moveTo>
                  <a:lnTo>
                    <a:pt x="58218" y="32463"/>
                  </a:lnTo>
                  <a:lnTo>
                    <a:pt x="53248" y="29831"/>
                  </a:lnTo>
                  <a:cubicBezTo>
                    <a:pt x="52837" y="29614"/>
                    <a:pt x="52376" y="29503"/>
                    <a:pt x="51910" y="29503"/>
                  </a:cubicBezTo>
                  <a:cubicBezTo>
                    <a:pt x="51625" y="29503"/>
                    <a:pt x="51337" y="29544"/>
                    <a:pt x="51058" y="29628"/>
                  </a:cubicBezTo>
                  <a:cubicBezTo>
                    <a:pt x="50340" y="29849"/>
                    <a:pt x="49733" y="30346"/>
                    <a:pt x="49365" y="31027"/>
                  </a:cubicBezTo>
                  <a:lnTo>
                    <a:pt x="25603" y="75771"/>
                  </a:lnTo>
                  <a:cubicBezTo>
                    <a:pt x="25106" y="76710"/>
                    <a:pt x="24701" y="77667"/>
                    <a:pt x="24388" y="78661"/>
                  </a:cubicBezTo>
                  <a:lnTo>
                    <a:pt x="8099" y="51568"/>
                  </a:lnTo>
                  <a:cubicBezTo>
                    <a:pt x="6111" y="48328"/>
                    <a:pt x="6037" y="44242"/>
                    <a:pt x="7878" y="40929"/>
                  </a:cubicBezTo>
                  <a:lnTo>
                    <a:pt x="21572" y="16302"/>
                  </a:lnTo>
                  <a:cubicBezTo>
                    <a:pt x="21940" y="15640"/>
                    <a:pt x="22032" y="14830"/>
                    <a:pt x="21811" y="14094"/>
                  </a:cubicBezTo>
                  <a:cubicBezTo>
                    <a:pt x="21590" y="13357"/>
                    <a:pt x="21093" y="12732"/>
                    <a:pt x="20412" y="12382"/>
                  </a:cubicBezTo>
                  <a:lnTo>
                    <a:pt x="16234" y="10155"/>
                  </a:lnTo>
                  <a:lnTo>
                    <a:pt x="45352" y="6013"/>
                  </a:lnTo>
                  <a:close/>
                  <a:moveTo>
                    <a:pt x="47042" y="0"/>
                  </a:moveTo>
                  <a:cubicBezTo>
                    <a:pt x="46903" y="0"/>
                    <a:pt x="46762" y="11"/>
                    <a:pt x="46622" y="32"/>
                  </a:cubicBezTo>
                  <a:lnTo>
                    <a:pt x="6700" y="5719"/>
                  </a:lnTo>
                  <a:cubicBezTo>
                    <a:pt x="4013" y="6087"/>
                    <a:pt x="3350" y="9823"/>
                    <a:pt x="5761" y="11093"/>
                  </a:cubicBezTo>
                  <a:lnTo>
                    <a:pt x="15130" y="16081"/>
                  </a:lnTo>
                  <a:lnTo>
                    <a:pt x="2853" y="38132"/>
                  </a:lnTo>
                  <a:cubicBezTo>
                    <a:pt x="0" y="43248"/>
                    <a:pt x="129" y="49562"/>
                    <a:pt x="3184" y="54550"/>
                  </a:cubicBezTo>
                  <a:cubicBezTo>
                    <a:pt x="11854" y="68961"/>
                    <a:pt x="20504" y="83373"/>
                    <a:pt x="29173" y="97766"/>
                  </a:cubicBezTo>
                  <a:cubicBezTo>
                    <a:pt x="32545" y="103374"/>
                    <a:pt x="37468" y="107558"/>
                    <a:pt x="44341" y="107558"/>
                  </a:cubicBezTo>
                  <a:cubicBezTo>
                    <a:pt x="44372" y="107558"/>
                    <a:pt x="44402" y="107558"/>
                    <a:pt x="44432" y="107558"/>
                  </a:cubicBezTo>
                  <a:lnTo>
                    <a:pt x="59340" y="107485"/>
                  </a:lnTo>
                  <a:cubicBezTo>
                    <a:pt x="63022" y="107448"/>
                    <a:pt x="63003" y="101724"/>
                    <a:pt x="59304" y="101724"/>
                  </a:cubicBezTo>
                  <a:lnTo>
                    <a:pt x="44395" y="101816"/>
                  </a:lnTo>
                  <a:cubicBezTo>
                    <a:pt x="44361" y="101816"/>
                    <a:pt x="44327" y="101816"/>
                    <a:pt x="44293" y="101816"/>
                  </a:cubicBezTo>
                  <a:cubicBezTo>
                    <a:pt x="40595" y="101816"/>
                    <a:pt x="37162" y="99835"/>
                    <a:pt x="35266" y="96662"/>
                  </a:cubicBezTo>
                  <a:lnTo>
                    <a:pt x="30094" y="87974"/>
                  </a:lnTo>
                  <a:cubicBezTo>
                    <a:pt x="28879" y="85122"/>
                    <a:pt x="29063" y="81514"/>
                    <a:pt x="30683" y="78477"/>
                  </a:cubicBezTo>
                  <a:lnTo>
                    <a:pt x="35045" y="70250"/>
                  </a:lnTo>
                  <a:lnTo>
                    <a:pt x="82440" y="70121"/>
                  </a:lnTo>
                  <a:lnTo>
                    <a:pt x="82513" y="101595"/>
                  </a:lnTo>
                  <a:lnTo>
                    <a:pt x="77139" y="101632"/>
                  </a:lnTo>
                  <a:cubicBezTo>
                    <a:pt x="73458" y="101650"/>
                    <a:pt x="73476" y="107374"/>
                    <a:pt x="77176" y="107374"/>
                  </a:cubicBezTo>
                  <a:lnTo>
                    <a:pt x="85421" y="107337"/>
                  </a:lnTo>
                  <a:cubicBezTo>
                    <a:pt x="87004" y="107319"/>
                    <a:pt x="88274" y="106031"/>
                    <a:pt x="88274" y="104448"/>
                  </a:cubicBezTo>
                  <a:lnTo>
                    <a:pt x="88182" y="67231"/>
                  </a:lnTo>
                  <a:cubicBezTo>
                    <a:pt x="88164" y="66476"/>
                    <a:pt x="87869" y="65740"/>
                    <a:pt x="87336" y="65206"/>
                  </a:cubicBezTo>
                  <a:cubicBezTo>
                    <a:pt x="86839" y="64710"/>
                    <a:pt x="86010" y="64378"/>
                    <a:pt x="85293" y="64378"/>
                  </a:cubicBezTo>
                  <a:lnTo>
                    <a:pt x="38100" y="64507"/>
                  </a:lnTo>
                  <a:lnTo>
                    <a:pt x="53101" y="36254"/>
                  </a:lnTo>
                  <a:lnTo>
                    <a:pt x="63298" y="41684"/>
                  </a:lnTo>
                  <a:cubicBezTo>
                    <a:pt x="63733" y="41913"/>
                    <a:pt x="64178" y="42016"/>
                    <a:pt x="64609" y="42016"/>
                  </a:cubicBezTo>
                  <a:cubicBezTo>
                    <a:pt x="66564" y="42016"/>
                    <a:pt x="68217" y="39898"/>
                    <a:pt x="67237" y="37892"/>
                  </a:cubicBezTo>
                  <a:lnTo>
                    <a:pt x="49604" y="1614"/>
                  </a:lnTo>
                  <a:cubicBezTo>
                    <a:pt x="49131" y="619"/>
                    <a:pt x="48123" y="0"/>
                    <a:pt x="47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9" name="Google Shape;1949;p43"/>
          <p:cNvSpPr/>
          <p:nvPr/>
        </p:nvSpPr>
        <p:spPr>
          <a:xfrm>
            <a:off x="5313368" y="2491060"/>
            <a:ext cx="532969" cy="524195"/>
          </a:xfrm>
          <a:custGeom>
            <a:avLst/>
            <a:gdLst/>
            <a:ahLst/>
            <a:cxnLst/>
            <a:rect l="l" t="t" r="r" b="b"/>
            <a:pathLst>
              <a:path w="199427" h="196144" extrusionOk="0">
                <a:moveTo>
                  <a:pt x="43732" y="13006"/>
                </a:moveTo>
                <a:lnTo>
                  <a:pt x="57684" y="32037"/>
                </a:lnTo>
                <a:lnTo>
                  <a:pt x="24130" y="25485"/>
                </a:lnTo>
                <a:cubicBezTo>
                  <a:pt x="28363" y="22153"/>
                  <a:pt x="35321" y="17147"/>
                  <a:pt x="43732" y="13006"/>
                </a:cubicBezTo>
                <a:close/>
                <a:moveTo>
                  <a:pt x="65138" y="6159"/>
                </a:moveTo>
                <a:lnTo>
                  <a:pt x="88532" y="38037"/>
                </a:lnTo>
                <a:lnTo>
                  <a:pt x="65985" y="33657"/>
                </a:lnTo>
                <a:lnTo>
                  <a:pt x="49088" y="10594"/>
                </a:lnTo>
                <a:cubicBezTo>
                  <a:pt x="54150" y="8515"/>
                  <a:pt x="59580" y="6876"/>
                  <a:pt x="65138" y="6159"/>
                </a:cubicBezTo>
                <a:close/>
                <a:moveTo>
                  <a:pt x="181168" y="13318"/>
                </a:moveTo>
                <a:lnTo>
                  <a:pt x="167751" y="45400"/>
                </a:lnTo>
                <a:lnTo>
                  <a:pt x="159578" y="25613"/>
                </a:lnTo>
                <a:cubicBezTo>
                  <a:pt x="163554" y="21896"/>
                  <a:pt x="168155" y="19098"/>
                  <a:pt x="172094" y="17128"/>
                </a:cubicBezTo>
                <a:cubicBezTo>
                  <a:pt x="175426" y="15453"/>
                  <a:pt x="178610" y="14202"/>
                  <a:pt x="181168" y="13318"/>
                </a:cubicBezTo>
                <a:close/>
                <a:moveTo>
                  <a:pt x="186469" y="15546"/>
                </a:moveTo>
                <a:cubicBezTo>
                  <a:pt x="187610" y="17993"/>
                  <a:pt x="188936" y="21159"/>
                  <a:pt x="190058" y="24730"/>
                </a:cubicBezTo>
                <a:cubicBezTo>
                  <a:pt x="191292" y="28650"/>
                  <a:pt x="192433" y="33510"/>
                  <a:pt x="192654" y="38571"/>
                </a:cubicBezTo>
                <a:lnTo>
                  <a:pt x="173530" y="46467"/>
                </a:lnTo>
                <a:lnTo>
                  <a:pt x="186469" y="15546"/>
                </a:lnTo>
                <a:close/>
                <a:moveTo>
                  <a:pt x="23191" y="31154"/>
                </a:moveTo>
                <a:lnTo>
                  <a:pt x="56524" y="37651"/>
                </a:lnTo>
                <a:lnTo>
                  <a:pt x="37842" y="51345"/>
                </a:lnTo>
                <a:cubicBezTo>
                  <a:pt x="31051" y="44019"/>
                  <a:pt x="26063" y="36178"/>
                  <a:pt x="23191" y="31154"/>
                </a:cubicBezTo>
                <a:close/>
                <a:moveTo>
                  <a:pt x="64200" y="39160"/>
                </a:moveTo>
                <a:lnTo>
                  <a:pt x="88035" y="43798"/>
                </a:lnTo>
                <a:lnTo>
                  <a:pt x="57445" y="66217"/>
                </a:lnTo>
                <a:cubicBezTo>
                  <a:pt x="51684" y="63548"/>
                  <a:pt x="46493" y="59719"/>
                  <a:pt x="41947" y="55468"/>
                </a:cubicBezTo>
                <a:lnTo>
                  <a:pt x="64200" y="39160"/>
                </a:lnTo>
                <a:close/>
                <a:moveTo>
                  <a:pt x="95710" y="45289"/>
                </a:moveTo>
                <a:lnTo>
                  <a:pt x="121883" y="50406"/>
                </a:lnTo>
                <a:cubicBezTo>
                  <a:pt x="113476" y="57028"/>
                  <a:pt x="94434" y="70077"/>
                  <a:pt x="74804" y="70077"/>
                </a:cubicBezTo>
                <a:cubicBezTo>
                  <a:pt x="72173" y="70077"/>
                  <a:pt x="69532" y="69843"/>
                  <a:pt x="66905" y="69327"/>
                </a:cubicBezTo>
                <a:cubicBezTo>
                  <a:pt x="65893" y="69125"/>
                  <a:pt x="64899" y="68886"/>
                  <a:pt x="63905" y="68609"/>
                </a:cubicBezTo>
                <a:lnTo>
                  <a:pt x="95710" y="45289"/>
                </a:lnTo>
                <a:close/>
                <a:moveTo>
                  <a:pt x="155327" y="30362"/>
                </a:moveTo>
                <a:lnTo>
                  <a:pt x="164622" y="52891"/>
                </a:lnTo>
                <a:lnTo>
                  <a:pt x="156265" y="72824"/>
                </a:lnTo>
                <a:cubicBezTo>
                  <a:pt x="155106" y="70340"/>
                  <a:pt x="153725" y="67082"/>
                  <a:pt x="152547" y="63364"/>
                </a:cubicBezTo>
                <a:cubicBezTo>
                  <a:pt x="150191" y="55946"/>
                  <a:pt x="148222" y="45142"/>
                  <a:pt x="152106" y="35939"/>
                </a:cubicBezTo>
                <a:cubicBezTo>
                  <a:pt x="152952" y="33933"/>
                  <a:pt x="154057" y="32074"/>
                  <a:pt x="155327" y="30362"/>
                </a:cubicBezTo>
                <a:close/>
                <a:moveTo>
                  <a:pt x="192414" y="44903"/>
                </a:moveTo>
                <a:cubicBezTo>
                  <a:pt x="192101" y="47369"/>
                  <a:pt x="191494" y="49817"/>
                  <a:pt x="190500" y="52155"/>
                </a:cubicBezTo>
                <a:cubicBezTo>
                  <a:pt x="186598" y="61376"/>
                  <a:pt x="177487" y="67468"/>
                  <a:pt x="170511" y="70965"/>
                </a:cubicBezTo>
                <a:cubicBezTo>
                  <a:pt x="167309" y="72585"/>
                  <a:pt x="164235" y="73800"/>
                  <a:pt x="161732" y="74683"/>
                </a:cubicBezTo>
                <a:lnTo>
                  <a:pt x="170383" y="53995"/>
                </a:lnTo>
                <a:lnTo>
                  <a:pt x="192414" y="44903"/>
                </a:lnTo>
                <a:close/>
                <a:moveTo>
                  <a:pt x="115515" y="62002"/>
                </a:moveTo>
                <a:cubicBezTo>
                  <a:pt x="127994" y="69456"/>
                  <a:pt x="137565" y="81254"/>
                  <a:pt x="142167" y="95261"/>
                </a:cubicBezTo>
                <a:cubicBezTo>
                  <a:pt x="131804" y="100783"/>
                  <a:pt x="126742" y="105127"/>
                  <a:pt x="124331" y="110409"/>
                </a:cubicBezTo>
                <a:cubicBezTo>
                  <a:pt x="121736" y="116078"/>
                  <a:pt x="122693" y="122170"/>
                  <a:pt x="124000" y="130619"/>
                </a:cubicBezTo>
                <a:cubicBezTo>
                  <a:pt x="124773" y="135588"/>
                  <a:pt x="118865" y="144846"/>
                  <a:pt x="111116" y="148159"/>
                </a:cubicBezTo>
                <a:cubicBezTo>
                  <a:pt x="109838" y="148712"/>
                  <a:pt x="108722" y="148987"/>
                  <a:pt x="107774" y="148987"/>
                </a:cubicBezTo>
                <a:cubicBezTo>
                  <a:pt x="106606" y="148987"/>
                  <a:pt x="105692" y="148569"/>
                  <a:pt x="105042" y="147736"/>
                </a:cubicBezTo>
                <a:cubicBezTo>
                  <a:pt x="102760" y="144754"/>
                  <a:pt x="102833" y="135772"/>
                  <a:pt x="102870" y="128539"/>
                </a:cubicBezTo>
                <a:cubicBezTo>
                  <a:pt x="102944" y="118544"/>
                  <a:pt x="102999" y="109912"/>
                  <a:pt x="98876" y="106249"/>
                </a:cubicBezTo>
                <a:cubicBezTo>
                  <a:pt x="97639" y="105136"/>
                  <a:pt x="96102" y="104568"/>
                  <a:pt x="94387" y="104568"/>
                </a:cubicBezTo>
                <a:cubicBezTo>
                  <a:pt x="94061" y="104568"/>
                  <a:pt x="93729" y="104588"/>
                  <a:pt x="93391" y="104630"/>
                </a:cubicBezTo>
                <a:cubicBezTo>
                  <a:pt x="91587" y="104850"/>
                  <a:pt x="89747" y="105145"/>
                  <a:pt x="87980" y="105421"/>
                </a:cubicBezTo>
                <a:cubicBezTo>
                  <a:pt x="84042" y="106052"/>
                  <a:pt x="80648" y="106543"/>
                  <a:pt x="77762" y="106543"/>
                </a:cubicBezTo>
                <a:cubicBezTo>
                  <a:pt x="72906" y="106543"/>
                  <a:pt x="69487" y="105154"/>
                  <a:pt x="67329" y="100709"/>
                </a:cubicBezTo>
                <a:cubicBezTo>
                  <a:pt x="61752" y="89242"/>
                  <a:pt x="73053" y="80757"/>
                  <a:pt x="78170" y="77628"/>
                </a:cubicBezTo>
                <a:cubicBezTo>
                  <a:pt x="79200" y="77002"/>
                  <a:pt x="80176" y="76248"/>
                  <a:pt x="81059" y="75420"/>
                </a:cubicBezTo>
                <a:cubicBezTo>
                  <a:pt x="93428" y="73947"/>
                  <a:pt x="105097" y="68628"/>
                  <a:pt x="115515" y="62002"/>
                </a:cubicBezTo>
                <a:close/>
                <a:moveTo>
                  <a:pt x="26192" y="97230"/>
                </a:moveTo>
                <a:lnTo>
                  <a:pt x="26192" y="97230"/>
                </a:lnTo>
                <a:cubicBezTo>
                  <a:pt x="27038" y="98685"/>
                  <a:pt x="27940" y="100359"/>
                  <a:pt x="28732" y="101869"/>
                </a:cubicBezTo>
                <a:cubicBezTo>
                  <a:pt x="30867" y="105918"/>
                  <a:pt x="32891" y="109746"/>
                  <a:pt x="34990" y="111513"/>
                </a:cubicBezTo>
                <a:cubicBezTo>
                  <a:pt x="36480" y="112747"/>
                  <a:pt x="38542" y="113391"/>
                  <a:pt x="40732" y="114072"/>
                </a:cubicBezTo>
                <a:cubicBezTo>
                  <a:pt x="46364" y="115784"/>
                  <a:pt x="47009" y="116649"/>
                  <a:pt x="46475" y="118857"/>
                </a:cubicBezTo>
                <a:cubicBezTo>
                  <a:pt x="45812" y="121600"/>
                  <a:pt x="44211" y="124858"/>
                  <a:pt x="42665" y="128005"/>
                </a:cubicBezTo>
                <a:cubicBezTo>
                  <a:pt x="39701" y="134079"/>
                  <a:pt x="36904" y="139803"/>
                  <a:pt x="39554" y="143944"/>
                </a:cubicBezTo>
                <a:cubicBezTo>
                  <a:pt x="43327" y="149816"/>
                  <a:pt x="43972" y="155595"/>
                  <a:pt x="43916" y="159203"/>
                </a:cubicBezTo>
                <a:cubicBezTo>
                  <a:pt x="26799" y="143760"/>
                  <a:pt x="19823" y="119391"/>
                  <a:pt x="26192" y="97230"/>
                </a:cubicBezTo>
                <a:close/>
                <a:moveTo>
                  <a:pt x="71442" y="0"/>
                </a:moveTo>
                <a:cubicBezTo>
                  <a:pt x="60459" y="0"/>
                  <a:pt x="48353" y="3603"/>
                  <a:pt x="35910" y="10631"/>
                </a:cubicBezTo>
                <a:cubicBezTo>
                  <a:pt x="24075" y="17312"/>
                  <a:pt x="16160" y="24675"/>
                  <a:pt x="15829" y="24988"/>
                </a:cubicBezTo>
                <a:cubicBezTo>
                  <a:pt x="14762" y="25963"/>
                  <a:pt x="14596" y="27767"/>
                  <a:pt x="15479" y="28927"/>
                </a:cubicBezTo>
                <a:cubicBezTo>
                  <a:pt x="16639" y="31301"/>
                  <a:pt x="21038" y="39896"/>
                  <a:pt x="28363" y="49155"/>
                </a:cubicBezTo>
                <a:cubicBezTo>
                  <a:pt x="32689" y="54603"/>
                  <a:pt x="37235" y="59278"/>
                  <a:pt x="41947" y="63106"/>
                </a:cubicBezTo>
                <a:cubicBezTo>
                  <a:pt x="40622" y="64229"/>
                  <a:pt x="39315" y="65407"/>
                  <a:pt x="38045" y="66640"/>
                </a:cubicBezTo>
                <a:cubicBezTo>
                  <a:pt x="31327" y="73229"/>
                  <a:pt x="26173" y="80997"/>
                  <a:pt x="22786" y="89482"/>
                </a:cubicBezTo>
                <a:cubicBezTo>
                  <a:pt x="19786" y="96991"/>
                  <a:pt x="18185" y="105071"/>
                  <a:pt x="18093" y="113391"/>
                </a:cubicBezTo>
                <a:cubicBezTo>
                  <a:pt x="17946" y="126993"/>
                  <a:pt x="21885" y="140116"/>
                  <a:pt x="29486" y="151325"/>
                </a:cubicBezTo>
                <a:cubicBezTo>
                  <a:pt x="36922" y="162295"/>
                  <a:pt x="47321" y="170706"/>
                  <a:pt x="59543" y="175676"/>
                </a:cubicBezTo>
                <a:cubicBezTo>
                  <a:pt x="59930" y="175832"/>
                  <a:pt x="60302" y="175903"/>
                  <a:pt x="60650" y="175903"/>
                </a:cubicBezTo>
                <a:cubicBezTo>
                  <a:pt x="63382" y="175903"/>
                  <a:pt x="64732" y="171579"/>
                  <a:pt x="61696" y="170338"/>
                </a:cubicBezTo>
                <a:cubicBezTo>
                  <a:pt x="57279" y="168553"/>
                  <a:pt x="53119" y="166252"/>
                  <a:pt x="49272" y="163510"/>
                </a:cubicBezTo>
                <a:cubicBezTo>
                  <a:pt x="49769" y="160786"/>
                  <a:pt x="50911" y="150994"/>
                  <a:pt x="44395" y="140852"/>
                </a:cubicBezTo>
                <a:cubicBezTo>
                  <a:pt x="43493" y="139435"/>
                  <a:pt x="46217" y="133858"/>
                  <a:pt x="47837" y="130527"/>
                </a:cubicBezTo>
                <a:cubicBezTo>
                  <a:pt x="49512" y="127103"/>
                  <a:pt x="51242" y="123551"/>
                  <a:pt x="52052" y="120219"/>
                </a:cubicBezTo>
                <a:cubicBezTo>
                  <a:pt x="52917" y="116667"/>
                  <a:pt x="51941" y="113685"/>
                  <a:pt x="49254" y="111605"/>
                </a:cubicBezTo>
                <a:cubicBezTo>
                  <a:pt x="47285" y="110059"/>
                  <a:pt x="44708" y="109268"/>
                  <a:pt x="42425" y="108568"/>
                </a:cubicBezTo>
                <a:cubicBezTo>
                  <a:pt x="40953" y="108127"/>
                  <a:pt x="39278" y="107611"/>
                  <a:pt x="38671" y="107096"/>
                </a:cubicBezTo>
                <a:cubicBezTo>
                  <a:pt x="37438" y="106065"/>
                  <a:pt x="35431" y="102255"/>
                  <a:pt x="33812" y="99181"/>
                </a:cubicBezTo>
                <a:cubicBezTo>
                  <a:pt x="32008" y="95795"/>
                  <a:pt x="30314" y="92555"/>
                  <a:pt x="28566" y="90549"/>
                </a:cubicBezTo>
                <a:cubicBezTo>
                  <a:pt x="32486" y="81236"/>
                  <a:pt x="38800" y="72972"/>
                  <a:pt x="46696" y="66658"/>
                </a:cubicBezTo>
                <a:cubicBezTo>
                  <a:pt x="53911" y="71573"/>
                  <a:pt x="62156" y="74978"/>
                  <a:pt x="70899" y="75659"/>
                </a:cubicBezTo>
                <a:cubicBezTo>
                  <a:pt x="60758" y="83518"/>
                  <a:pt x="57463" y="93568"/>
                  <a:pt x="62156" y="103231"/>
                </a:cubicBezTo>
                <a:cubicBezTo>
                  <a:pt x="65655" y="110416"/>
                  <a:pt x="71513" y="112284"/>
                  <a:pt x="77880" y="112284"/>
                </a:cubicBezTo>
                <a:cubicBezTo>
                  <a:pt x="81496" y="112284"/>
                  <a:pt x="85276" y="111682"/>
                  <a:pt x="88882" y="111108"/>
                </a:cubicBezTo>
                <a:cubicBezTo>
                  <a:pt x="90612" y="110832"/>
                  <a:pt x="92397" y="110538"/>
                  <a:pt x="94109" y="110335"/>
                </a:cubicBezTo>
                <a:cubicBezTo>
                  <a:pt x="94217" y="110323"/>
                  <a:pt x="94312" y="110317"/>
                  <a:pt x="94396" y="110317"/>
                </a:cubicBezTo>
                <a:cubicBezTo>
                  <a:pt x="94802" y="110317"/>
                  <a:pt x="94959" y="110446"/>
                  <a:pt x="95066" y="110538"/>
                </a:cubicBezTo>
                <a:cubicBezTo>
                  <a:pt x="97238" y="112489"/>
                  <a:pt x="97183" y="121747"/>
                  <a:pt x="97128" y="128502"/>
                </a:cubicBezTo>
                <a:cubicBezTo>
                  <a:pt x="97072" y="137870"/>
                  <a:pt x="97017" y="146705"/>
                  <a:pt x="100496" y="151233"/>
                </a:cubicBezTo>
                <a:cubicBezTo>
                  <a:pt x="102263" y="153552"/>
                  <a:pt x="104766" y="154730"/>
                  <a:pt x="107711" y="154730"/>
                </a:cubicBezTo>
                <a:cubicBezTo>
                  <a:pt x="109459" y="154730"/>
                  <a:pt x="111374" y="154307"/>
                  <a:pt x="113380" y="153442"/>
                </a:cubicBezTo>
                <a:cubicBezTo>
                  <a:pt x="122049" y="149742"/>
                  <a:pt x="131049" y="138570"/>
                  <a:pt x="129687" y="129735"/>
                </a:cubicBezTo>
                <a:cubicBezTo>
                  <a:pt x="128473" y="122005"/>
                  <a:pt x="127681" y="116906"/>
                  <a:pt x="129559" y="112783"/>
                </a:cubicBezTo>
                <a:cubicBezTo>
                  <a:pt x="131289" y="108973"/>
                  <a:pt x="135485" y="105458"/>
                  <a:pt x="143731" y="100948"/>
                </a:cubicBezTo>
                <a:cubicBezTo>
                  <a:pt x="144707" y="105403"/>
                  <a:pt x="145222" y="110022"/>
                  <a:pt x="145167" y="114771"/>
                </a:cubicBezTo>
                <a:cubicBezTo>
                  <a:pt x="144983" y="130968"/>
                  <a:pt x="138504" y="146135"/>
                  <a:pt x="126927" y="157473"/>
                </a:cubicBezTo>
                <a:cubicBezTo>
                  <a:pt x="115568" y="168588"/>
                  <a:pt x="100154" y="174769"/>
                  <a:pt x="84394" y="174769"/>
                </a:cubicBezTo>
                <a:cubicBezTo>
                  <a:pt x="82200" y="174769"/>
                  <a:pt x="79999" y="174649"/>
                  <a:pt x="77801" y="174406"/>
                </a:cubicBezTo>
                <a:cubicBezTo>
                  <a:pt x="77675" y="174392"/>
                  <a:pt x="77553" y="174385"/>
                  <a:pt x="77434" y="174385"/>
                </a:cubicBezTo>
                <a:cubicBezTo>
                  <a:pt x="74082" y="174385"/>
                  <a:pt x="73620" y="179721"/>
                  <a:pt x="77157" y="180112"/>
                </a:cubicBezTo>
                <a:cubicBezTo>
                  <a:pt x="79563" y="180377"/>
                  <a:pt x="81973" y="180508"/>
                  <a:pt x="84374" y="180508"/>
                </a:cubicBezTo>
                <a:cubicBezTo>
                  <a:pt x="101646" y="180508"/>
                  <a:pt x="118513" y="173745"/>
                  <a:pt x="130939" y="161577"/>
                </a:cubicBezTo>
                <a:cubicBezTo>
                  <a:pt x="143621" y="149172"/>
                  <a:pt x="150707" y="132570"/>
                  <a:pt x="150909" y="114826"/>
                </a:cubicBezTo>
                <a:cubicBezTo>
                  <a:pt x="151167" y="91322"/>
                  <a:pt x="139093" y="70487"/>
                  <a:pt x="120724" y="58468"/>
                </a:cubicBezTo>
                <a:cubicBezTo>
                  <a:pt x="124515" y="55762"/>
                  <a:pt x="127350" y="53425"/>
                  <a:pt x="128914" y="52063"/>
                </a:cubicBezTo>
                <a:cubicBezTo>
                  <a:pt x="135614" y="56867"/>
                  <a:pt x="141559" y="62793"/>
                  <a:pt x="146492" y="69695"/>
                </a:cubicBezTo>
                <a:cubicBezTo>
                  <a:pt x="158364" y="86242"/>
                  <a:pt x="163075" y="106433"/>
                  <a:pt x="159744" y="126532"/>
                </a:cubicBezTo>
                <a:cubicBezTo>
                  <a:pt x="153589" y="163826"/>
                  <a:pt x="121183" y="190381"/>
                  <a:pt x="84559" y="190381"/>
                </a:cubicBezTo>
                <a:cubicBezTo>
                  <a:pt x="80442" y="190381"/>
                  <a:pt x="76270" y="190045"/>
                  <a:pt x="72077" y="189351"/>
                </a:cubicBezTo>
                <a:cubicBezTo>
                  <a:pt x="51978" y="186038"/>
                  <a:pt x="34364" y="175087"/>
                  <a:pt x="22492" y="158522"/>
                </a:cubicBezTo>
                <a:cubicBezTo>
                  <a:pt x="10639" y="141975"/>
                  <a:pt x="5927" y="121784"/>
                  <a:pt x="9240" y="101685"/>
                </a:cubicBezTo>
                <a:cubicBezTo>
                  <a:pt x="9582" y="99641"/>
                  <a:pt x="7930" y="98451"/>
                  <a:pt x="6315" y="98451"/>
                </a:cubicBezTo>
                <a:cubicBezTo>
                  <a:pt x="5065" y="98451"/>
                  <a:pt x="3836" y="99164"/>
                  <a:pt x="3571" y="100746"/>
                </a:cubicBezTo>
                <a:cubicBezTo>
                  <a:pt x="0" y="122354"/>
                  <a:pt x="5062" y="144073"/>
                  <a:pt x="17835" y="161872"/>
                </a:cubicBezTo>
                <a:cubicBezTo>
                  <a:pt x="30591" y="179688"/>
                  <a:pt x="49512" y="191450"/>
                  <a:pt x="71139" y="195020"/>
                </a:cubicBezTo>
                <a:cubicBezTo>
                  <a:pt x="75648" y="195775"/>
                  <a:pt x="80176" y="196143"/>
                  <a:pt x="84667" y="196143"/>
                </a:cubicBezTo>
                <a:cubicBezTo>
                  <a:pt x="101655" y="196143"/>
                  <a:pt x="118184" y="190861"/>
                  <a:pt x="132264" y="180774"/>
                </a:cubicBezTo>
                <a:cubicBezTo>
                  <a:pt x="150081" y="168019"/>
                  <a:pt x="161861" y="149080"/>
                  <a:pt x="165413" y="127471"/>
                </a:cubicBezTo>
                <a:cubicBezTo>
                  <a:pt x="168045" y="111642"/>
                  <a:pt x="166020" y="95740"/>
                  <a:pt x="159726" y="81383"/>
                </a:cubicBezTo>
                <a:cubicBezTo>
                  <a:pt x="162634" y="80518"/>
                  <a:pt x="167567" y="78861"/>
                  <a:pt x="172978" y="76156"/>
                </a:cubicBezTo>
                <a:cubicBezTo>
                  <a:pt x="184261" y="70524"/>
                  <a:pt x="192157" y="62996"/>
                  <a:pt x="195783" y="54400"/>
                </a:cubicBezTo>
                <a:cubicBezTo>
                  <a:pt x="199427" y="45786"/>
                  <a:pt x="199317" y="34890"/>
                  <a:pt x="195488" y="22871"/>
                </a:cubicBezTo>
                <a:cubicBezTo>
                  <a:pt x="192654" y="13944"/>
                  <a:pt x="188825" y="7576"/>
                  <a:pt x="188660" y="7300"/>
                </a:cubicBezTo>
                <a:cubicBezTo>
                  <a:pt x="188142" y="6447"/>
                  <a:pt x="187159" y="5922"/>
                  <a:pt x="186168" y="5922"/>
                </a:cubicBezTo>
                <a:cubicBezTo>
                  <a:pt x="185960" y="5922"/>
                  <a:pt x="185753" y="5945"/>
                  <a:pt x="185549" y="5993"/>
                </a:cubicBezTo>
                <a:cubicBezTo>
                  <a:pt x="185254" y="6067"/>
                  <a:pt x="178003" y="7760"/>
                  <a:pt x="169628" y="11938"/>
                </a:cubicBezTo>
                <a:cubicBezTo>
                  <a:pt x="158345" y="17570"/>
                  <a:pt x="150449" y="25098"/>
                  <a:pt x="146823" y="33694"/>
                </a:cubicBezTo>
                <a:cubicBezTo>
                  <a:pt x="143786" y="40853"/>
                  <a:pt x="143363" y="49615"/>
                  <a:pt x="145498" y="59296"/>
                </a:cubicBezTo>
                <a:cubicBezTo>
                  <a:pt x="140933" y="54179"/>
                  <a:pt x="135798" y="49707"/>
                  <a:pt x="130184" y="45952"/>
                </a:cubicBezTo>
                <a:cubicBezTo>
                  <a:pt x="128473" y="42565"/>
                  <a:pt x="123945" y="34246"/>
                  <a:pt x="116877" y="25540"/>
                </a:cubicBezTo>
                <a:cubicBezTo>
                  <a:pt x="116273" y="24803"/>
                  <a:pt x="115525" y="24496"/>
                  <a:pt x="114788" y="24496"/>
                </a:cubicBezTo>
                <a:cubicBezTo>
                  <a:pt x="112675" y="24496"/>
                  <a:pt x="110657" y="27023"/>
                  <a:pt x="112404" y="29166"/>
                </a:cubicBezTo>
                <a:cubicBezTo>
                  <a:pt x="117171" y="35037"/>
                  <a:pt x="120761" y="40798"/>
                  <a:pt x="123006" y="44756"/>
                </a:cubicBezTo>
                <a:lnTo>
                  <a:pt x="96833" y="39657"/>
                </a:lnTo>
                <a:lnTo>
                  <a:pt x="71967" y="5735"/>
                </a:lnTo>
                <a:lnTo>
                  <a:pt x="71967" y="5735"/>
                </a:lnTo>
                <a:cubicBezTo>
                  <a:pt x="74396" y="5772"/>
                  <a:pt x="76808" y="6011"/>
                  <a:pt x="79219" y="6490"/>
                </a:cubicBezTo>
                <a:cubicBezTo>
                  <a:pt x="86857" y="7981"/>
                  <a:pt x="94422" y="11864"/>
                  <a:pt x="101674" y="18049"/>
                </a:cubicBezTo>
                <a:cubicBezTo>
                  <a:pt x="102254" y="18546"/>
                  <a:pt x="102869" y="18756"/>
                  <a:pt x="103457" y="18756"/>
                </a:cubicBezTo>
                <a:cubicBezTo>
                  <a:pt x="105743" y="18756"/>
                  <a:pt x="107617" y="15575"/>
                  <a:pt x="105392" y="13687"/>
                </a:cubicBezTo>
                <a:cubicBezTo>
                  <a:pt x="97385" y="6858"/>
                  <a:pt x="88955" y="2533"/>
                  <a:pt x="80323" y="839"/>
                </a:cubicBezTo>
                <a:cubicBezTo>
                  <a:pt x="77461" y="279"/>
                  <a:pt x="74494" y="0"/>
                  <a:pt x="714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0" name="Google Shape;1950;p43"/>
          <p:cNvGrpSpPr/>
          <p:nvPr/>
        </p:nvGrpSpPr>
        <p:grpSpPr>
          <a:xfrm>
            <a:off x="7798424" y="2182595"/>
            <a:ext cx="327779" cy="272495"/>
            <a:chOff x="522536" y="937607"/>
            <a:chExt cx="327779" cy="272495"/>
          </a:xfrm>
        </p:grpSpPr>
        <p:sp>
          <p:nvSpPr>
            <p:cNvPr id="1951" name="Google Shape;1951;p43"/>
            <p:cNvSpPr/>
            <p:nvPr/>
          </p:nvSpPr>
          <p:spPr>
            <a:xfrm rot="10800000">
              <a:off x="522536" y="937607"/>
              <a:ext cx="327779" cy="27249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3"/>
            <p:cNvSpPr txBox="1"/>
            <p:nvPr/>
          </p:nvSpPr>
          <p:spPr>
            <a:xfrm>
              <a:off x="522650" y="1006239"/>
              <a:ext cx="294000" cy="13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02</a:t>
              </a:r>
              <a:endParaRPr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953" name="Google Shape;1953;p43"/>
          <p:cNvGrpSpPr/>
          <p:nvPr/>
        </p:nvGrpSpPr>
        <p:grpSpPr>
          <a:xfrm>
            <a:off x="7418749" y="3311970"/>
            <a:ext cx="327779" cy="272495"/>
            <a:chOff x="522536" y="937607"/>
            <a:chExt cx="327779" cy="272495"/>
          </a:xfrm>
        </p:grpSpPr>
        <p:sp>
          <p:nvSpPr>
            <p:cNvPr id="1954" name="Google Shape;1954;p43"/>
            <p:cNvSpPr/>
            <p:nvPr/>
          </p:nvSpPr>
          <p:spPr>
            <a:xfrm rot="10800000">
              <a:off x="522536" y="937607"/>
              <a:ext cx="327779" cy="27249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3"/>
            <p:cNvSpPr txBox="1"/>
            <p:nvPr/>
          </p:nvSpPr>
          <p:spPr>
            <a:xfrm>
              <a:off x="522650" y="1006239"/>
              <a:ext cx="294000" cy="13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03</a:t>
              </a:r>
              <a:endParaRPr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956" name="Google Shape;1956;p43"/>
          <p:cNvGrpSpPr/>
          <p:nvPr/>
        </p:nvGrpSpPr>
        <p:grpSpPr>
          <a:xfrm>
            <a:off x="6066824" y="3311970"/>
            <a:ext cx="327779" cy="272495"/>
            <a:chOff x="522536" y="937607"/>
            <a:chExt cx="327779" cy="272495"/>
          </a:xfrm>
        </p:grpSpPr>
        <p:sp>
          <p:nvSpPr>
            <p:cNvPr id="1957" name="Google Shape;1957;p43"/>
            <p:cNvSpPr/>
            <p:nvPr/>
          </p:nvSpPr>
          <p:spPr>
            <a:xfrm rot="10800000">
              <a:off x="522536" y="937607"/>
              <a:ext cx="327779" cy="27249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3"/>
            <p:cNvSpPr txBox="1"/>
            <p:nvPr/>
          </p:nvSpPr>
          <p:spPr>
            <a:xfrm>
              <a:off x="522650" y="1006239"/>
              <a:ext cx="294000" cy="13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04</a:t>
              </a:r>
              <a:endParaRPr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959" name="Google Shape;1959;p43"/>
          <p:cNvGrpSpPr/>
          <p:nvPr/>
        </p:nvGrpSpPr>
        <p:grpSpPr>
          <a:xfrm>
            <a:off x="5687124" y="2182595"/>
            <a:ext cx="327779" cy="272495"/>
            <a:chOff x="522536" y="937607"/>
            <a:chExt cx="327779" cy="272495"/>
          </a:xfrm>
        </p:grpSpPr>
        <p:sp>
          <p:nvSpPr>
            <p:cNvPr id="1960" name="Google Shape;1960;p43"/>
            <p:cNvSpPr/>
            <p:nvPr/>
          </p:nvSpPr>
          <p:spPr>
            <a:xfrm rot="10800000">
              <a:off x="522536" y="937607"/>
              <a:ext cx="327779" cy="27249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3"/>
            <p:cNvSpPr txBox="1"/>
            <p:nvPr/>
          </p:nvSpPr>
          <p:spPr>
            <a:xfrm>
              <a:off x="522650" y="1006239"/>
              <a:ext cx="294000" cy="13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05</a:t>
              </a:r>
              <a:endParaRPr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3" name="Google Shape;3533;p5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6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Nosso time:</a:t>
            </a:r>
            <a:endParaRPr dirty="0"/>
          </a:p>
        </p:txBody>
      </p:sp>
      <p:sp>
        <p:nvSpPr>
          <p:cNvPr id="3575" name="Google Shape;3575;p56"/>
          <p:cNvSpPr txBox="1"/>
          <p:nvPr/>
        </p:nvSpPr>
        <p:spPr>
          <a:xfrm>
            <a:off x="5202817" y="3456808"/>
            <a:ext cx="1208583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Ken Aikawa</a:t>
            </a:r>
            <a:endParaRPr sz="18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578" name="Google Shape;3578;p56"/>
          <p:cNvSpPr txBox="1"/>
          <p:nvPr/>
        </p:nvSpPr>
        <p:spPr>
          <a:xfrm>
            <a:off x="1352986" y="3456808"/>
            <a:ext cx="12087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Vinicius Cunha</a:t>
            </a:r>
            <a:endParaRPr sz="16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581" name="Google Shape;3581;p56"/>
          <p:cNvSpPr txBox="1"/>
          <p:nvPr/>
        </p:nvSpPr>
        <p:spPr>
          <a:xfrm>
            <a:off x="7096694" y="3456808"/>
            <a:ext cx="1208583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Matheus Diniz</a:t>
            </a:r>
            <a:endParaRPr sz="16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584" name="Google Shape;3584;p56"/>
          <p:cNvSpPr txBox="1"/>
          <p:nvPr/>
        </p:nvSpPr>
        <p:spPr>
          <a:xfrm>
            <a:off x="3277960" y="3456808"/>
            <a:ext cx="1208583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Rodrigo França</a:t>
            </a:r>
            <a:endParaRPr sz="16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4EDF11A-C289-E2C0-E927-2A2E2562D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880" y="1496777"/>
            <a:ext cx="1790690" cy="179069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6D34C72-E2EB-FB57-324B-3814B8021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1764" y="1496777"/>
            <a:ext cx="1790690" cy="179069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86A2EE0-C601-AF1E-DAEC-3309527F53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996" y="1496777"/>
            <a:ext cx="1790690" cy="179069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81BD897-B511-5363-8AD8-E21C14B396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6649" y="1496778"/>
            <a:ext cx="1728674" cy="179068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61362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" name="Google Shape;1966;p44"/>
          <p:cNvSpPr/>
          <p:nvPr/>
        </p:nvSpPr>
        <p:spPr>
          <a:xfrm>
            <a:off x="5464564" y="1772417"/>
            <a:ext cx="1120994" cy="931925"/>
          </a:xfrm>
          <a:custGeom>
            <a:avLst/>
            <a:gdLst/>
            <a:ahLst/>
            <a:cxnLst/>
            <a:rect l="l" t="t" r="r" b="b"/>
            <a:pathLst>
              <a:path w="179359" h="149108" extrusionOk="0">
                <a:moveTo>
                  <a:pt x="90668" y="1"/>
                </a:moveTo>
                <a:cubicBezTo>
                  <a:pt x="59095" y="1"/>
                  <a:pt x="36219" y="21173"/>
                  <a:pt x="26149" y="39718"/>
                </a:cubicBezTo>
                <a:cubicBezTo>
                  <a:pt x="1" y="87844"/>
                  <a:pt x="41410" y="149108"/>
                  <a:pt x="92859" y="149108"/>
                </a:cubicBezTo>
                <a:cubicBezTo>
                  <a:pt x="93260" y="149108"/>
                  <a:pt x="93662" y="149104"/>
                  <a:pt x="94064" y="149096"/>
                </a:cubicBezTo>
                <a:cubicBezTo>
                  <a:pt x="146034" y="148129"/>
                  <a:pt x="170152" y="115239"/>
                  <a:pt x="174755" y="75644"/>
                </a:cubicBezTo>
                <a:cubicBezTo>
                  <a:pt x="179358" y="36049"/>
                  <a:pt x="151338" y="13266"/>
                  <a:pt x="109842" y="2525"/>
                </a:cubicBezTo>
                <a:cubicBezTo>
                  <a:pt x="103148" y="785"/>
                  <a:pt x="96747" y="1"/>
                  <a:pt x="9066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7" name="Google Shape;1967;p44"/>
          <p:cNvSpPr/>
          <p:nvPr/>
        </p:nvSpPr>
        <p:spPr>
          <a:xfrm>
            <a:off x="5464564" y="3102067"/>
            <a:ext cx="1120994" cy="931925"/>
          </a:xfrm>
          <a:custGeom>
            <a:avLst/>
            <a:gdLst/>
            <a:ahLst/>
            <a:cxnLst/>
            <a:rect l="l" t="t" r="r" b="b"/>
            <a:pathLst>
              <a:path w="179359" h="149108" extrusionOk="0">
                <a:moveTo>
                  <a:pt x="90668" y="1"/>
                </a:moveTo>
                <a:cubicBezTo>
                  <a:pt x="59095" y="1"/>
                  <a:pt x="36219" y="21173"/>
                  <a:pt x="26149" y="39718"/>
                </a:cubicBezTo>
                <a:cubicBezTo>
                  <a:pt x="1" y="87844"/>
                  <a:pt x="41410" y="149108"/>
                  <a:pt x="92859" y="149108"/>
                </a:cubicBezTo>
                <a:cubicBezTo>
                  <a:pt x="93260" y="149108"/>
                  <a:pt x="93662" y="149104"/>
                  <a:pt x="94064" y="149096"/>
                </a:cubicBezTo>
                <a:cubicBezTo>
                  <a:pt x="146034" y="148129"/>
                  <a:pt x="170152" y="115239"/>
                  <a:pt x="174755" y="75644"/>
                </a:cubicBezTo>
                <a:cubicBezTo>
                  <a:pt x="179358" y="36049"/>
                  <a:pt x="151338" y="13266"/>
                  <a:pt x="109842" y="2525"/>
                </a:cubicBezTo>
                <a:cubicBezTo>
                  <a:pt x="103148" y="785"/>
                  <a:pt x="96747" y="1"/>
                  <a:pt x="9066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8" name="Google Shape;1968;p44"/>
          <p:cNvSpPr/>
          <p:nvPr/>
        </p:nvSpPr>
        <p:spPr>
          <a:xfrm>
            <a:off x="7603951" y="1772417"/>
            <a:ext cx="1120994" cy="931925"/>
          </a:xfrm>
          <a:custGeom>
            <a:avLst/>
            <a:gdLst/>
            <a:ahLst/>
            <a:cxnLst/>
            <a:rect l="l" t="t" r="r" b="b"/>
            <a:pathLst>
              <a:path w="179359" h="149108" extrusionOk="0">
                <a:moveTo>
                  <a:pt x="90668" y="1"/>
                </a:moveTo>
                <a:cubicBezTo>
                  <a:pt x="59095" y="1"/>
                  <a:pt x="36219" y="21173"/>
                  <a:pt x="26149" y="39718"/>
                </a:cubicBezTo>
                <a:cubicBezTo>
                  <a:pt x="1" y="87844"/>
                  <a:pt x="41410" y="149108"/>
                  <a:pt x="92859" y="149108"/>
                </a:cubicBezTo>
                <a:cubicBezTo>
                  <a:pt x="93260" y="149108"/>
                  <a:pt x="93662" y="149104"/>
                  <a:pt x="94064" y="149096"/>
                </a:cubicBezTo>
                <a:cubicBezTo>
                  <a:pt x="146034" y="148129"/>
                  <a:pt x="170152" y="115239"/>
                  <a:pt x="174755" y="75644"/>
                </a:cubicBezTo>
                <a:cubicBezTo>
                  <a:pt x="179358" y="36049"/>
                  <a:pt x="151338" y="13266"/>
                  <a:pt x="109842" y="2525"/>
                </a:cubicBezTo>
                <a:cubicBezTo>
                  <a:pt x="103148" y="785"/>
                  <a:pt x="96747" y="1"/>
                  <a:pt x="9066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9" name="Google Shape;1969;p44"/>
          <p:cNvSpPr/>
          <p:nvPr/>
        </p:nvSpPr>
        <p:spPr>
          <a:xfrm>
            <a:off x="7603951" y="3102067"/>
            <a:ext cx="1120994" cy="931925"/>
          </a:xfrm>
          <a:custGeom>
            <a:avLst/>
            <a:gdLst/>
            <a:ahLst/>
            <a:cxnLst/>
            <a:rect l="l" t="t" r="r" b="b"/>
            <a:pathLst>
              <a:path w="179359" h="149108" extrusionOk="0">
                <a:moveTo>
                  <a:pt x="90668" y="1"/>
                </a:moveTo>
                <a:cubicBezTo>
                  <a:pt x="59095" y="1"/>
                  <a:pt x="36219" y="21173"/>
                  <a:pt x="26149" y="39718"/>
                </a:cubicBezTo>
                <a:cubicBezTo>
                  <a:pt x="1" y="87844"/>
                  <a:pt x="41410" y="149108"/>
                  <a:pt x="92859" y="149108"/>
                </a:cubicBezTo>
                <a:cubicBezTo>
                  <a:pt x="93260" y="149108"/>
                  <a:pt x="93662" y="149104"/>
                  <a:pt x="94064" y="149096"/>
                </a:cubicBezTo>
                <a:cubicBezTo>
                  <a:pt x="146034" y="148129"/>
                  <a:pt x="170152" y="115239"/>
                  <a:pt x="174755" y="75644"/>
                </a:cubicBezTo>
                <a:cubicBezTo>
                  <a:pt x="179358" y="36049"/>
                  <a:pt x="151338" y="13266"/>
                  <a:pt x="109842" y="2525"/>
                </a:cubicBezTo>
                <a:cubicBezTo>
                  <a:pt x="103148" y="785"/>
                  <a:pt x="96747" y="1"/>
                  <a:pt x="9066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" name="Google Shape;1970;p4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6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Renewable Energy Infographics</a:t>
            </a:r>
            <a:endParaRPr/>
          </a:p>
        </p:txBody>
      </p:sp>
      <p:grpSp>
        <p:nvGrpSpPr>
          <p:cNvPr id="1971" name="Google Shape;1971;p44"/>
          <p:cNvGrpSpPr/>
          <p:nvPr/>
        </p:nvGrpSpPr>
        <p:grpSpPr>
          <a:xfrm>
            <a:off x="5823298" y="1955689"/>
            <a:ext cx="516076" cy="520876"/>
            <a:chOff x="1204475" y="238125"/>
            <a:chExt cx="5171100" cy="5219200"/>
          </a:xfrm>
        </p:grpSpPr>
        <p:sp>
          <p:nvSpPr>
            <p:cNvPr id="1972" name="Google Shape;1972;p44"/>
            <p:cNvSpPr/>
            <p:nvPr/>
          </p:nvSpPr>
          <p:spPr>
            <a:xfrm>
              <a:off x="5050350" y="4533875"/>
              <a:ext cx="398000" cy="628150"/>
            </a:xfrm>
            <a:custGeom>
              <a:avLst/>
              <a:gdLst/>
              <a:ahLst/>
              <a:cxnLst/>
              <a:rect l="l" t="t" r="r" b="b"/>
              <a:pathLst>
                <a:path w="15920" h="25126" extrusionOk="0">
                  <a:moveTo>
                    <a:pt x="8860" y="1"/>
                  </a:moveTo>
                  <a:cubicBezTo>
                    <a:pt x="7764" y="1"/>
                    <a:pt x="6707" y="595"/>
                    <a:pt x="6166" y="1610"/>
                  </a:cubicBezTo>
                  <a:lnTo>
                    <a:pt x="1077" y="11135"/>
                  </a:lnTo>
                  <a:cubicBezTo>
                    <a:pt x="1" y="13157"/>
                    <a:pt x="1469" y="15636"/>
                    <a:pt x="3785" y="15636"/>
                  </a:cubicBezTo>
                  <a:lnTo>
                    <a:pt x="7014" y="15636"/>
                  </a:lnTo>
                  <a:lnTo>
                    <a:pt x="4339" y="20627"/>
                  </a:lnTo>
                  <a:cubicBezTo>
                    <a:pt x="3556" y="22128"/>
                    <a:pt x="4111" y="23987"/>
                    <a:pt x="5611" y="24770"/>
                  </a:cubicBezTo>
                  <a:cubicBezTo>
                    <a:pt x="6063" y="25011"/>
                    <a:pt x="6552" y="25125"/>
                    <a:pt x="7036" y="25125"/>
                  </a:cubicBezTo>
                  <a:cubicBezTo>
                    <a:pt x="8125" y="25125"/>
                    <a:pt x="9190" y="24547"/>
                    <a:pt x="9754" y="23530"/>
                  </a:cubicBezTo>
                  <a:lnTo>
                    <a:pt x="14843" y="14005"/>
                  </a:lnTo>
                  <a:cubicBezTo>
                    <a:pt x="15919" y="11983"/>
                    <a:pt x="14451" y="9504"/>
                    <a:pt x="12135" y="9504"/>
                  </a:cubicBezTo>
                  <a:lnTo>
                    <a:pt x="8873" y="9504"/>
                  </a:lnTo>
                  <a:lnTo>
                    <a:pt x="11548" y="4513"/>
                  </a:lnTo>
                  <a:cubicBezTo>
                    <a:pt x="12364" y="3012"/>
                    <a:pt x="11809" y="1153"/>
                    <a:pt x="10309" y="370"/>
                  </a:cubicBezTo>
                  <a:cubicBezTo>
                    <a:pt x="9846" y="119"/>
                    <a:pt x="9349" y="1"/>
                    <a:pt x="8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4"/>
            <p:cNvSpPr/>
            <p:nvPr/>
          </p:nvSpPr>
          <p:spPr>
            <a:xfrm>
              <a:off x="1204475" y="238125"/>
              <a:ext cx="5171100" cy="5219200"/>
            </a:xfrm>
            <a:custGeom>
              <a:avLst/>
              <a:gdLst/>
              <a:ahLst/>
              <a:cxnLst/>
              <a:rect l="l" t="t" r="r" b="b"/>
              <a:pathLst>
                <a:path w="206844" h="208768" extrusionOk="0">
                  <a:moveTo>
                    <a:pt x="54476" y="6133"/>
                  </a:moveTo>
                  <a:cubicBezTo>
                    <a:pt x="55520" y="6133"/>
                    <a:pt x="56433" y="6850"/>
                    <a:pt x="56694" y="7861"/>
                  </a:cubicBezTo>
                  <a:lnTo>
                    <a:pt x="64360" y="40449"/>
                  </a:lnTo>
                  <a:cubicBezTo>
                    <a:pt x="64425" y="40775"/>
                    <a:pt x="64360" y="41134"/>
                    <a:pt x="64164" y="41427"/>
                  </a:cubicBezTo>
                  <a:lnTo>
                    <a:pt x="58618" y="49484"/>
                  </a:lnTo>
                  <a:cubicBezTo>
                    <a:pt x="57260" y="48983"/>
                    <a:pt x="55853" y="48738"/>
                    <a:pt x="54457" y="48738"/>
                  </a:cubicBezTo>
                  <a:cubicBezTo>
                    <a:pt x="53039" y="48738"/>
                    <a:pt x="51632" y="48991"/>
                    <a:pt x="50300" y="49484"/>
                  </a:cubicBezTo>
                  <a:lnTo>
                    <a:pt x="44755" y="41427"/>
                  </a:lnTo>
                  <a:cubicBezTo>
                    <a:pt x="44559" y="41134"/>
                    <a:pt x="44494" y="40775"/>
                    <a:pt x="44592" y="40449"/>
                  </a:cubicBezTo>
                  <a:lnTo>
                    <a:pt x="52258" y="7861"/>
                  </a:lnTo>
                  <a:cubicBezTo>
                    <a:pt x="52486" y="6850"/>
                    <a:pt x="53399" y="6133"/>
                    <a:pt x="54476" y="6133"/>
                  </a:cubicBezTo>
                  <a:close/>
                  <a:moveTo>
                    <a:pt x="54476" y="54867"/>
                  </a:moveTo>
                  <a:cubicBezTo>
                    <a:pt x="57314" y="54867"/>
                    <a:pt x="59858" y="56954"/>
                    <a:pt x="60217" y="59955"/>
                  </a:cubicBezTo>
                  <a:cubicBezTo>
                    <a:pt x="60576" y="63152"/>
                    <a:pt x="58292" y="65990"/>
                    <a:pt x="55161" y="66381"/>
                  </a:cubicBezTo>
                  <a:cubicBezTo>
                    <a:pt x="54938" y="66407"/>
                    <a:pt x="54717" y="66419"/>
                    <a:pt x="54498" y="66419"/>
                  </a:cubicBezTo>
                  <a:cubicBezTo>
                    <a:pt x="51601" y="66419"/>
                    <a:pt x="49068" y="64265"/>
                    <a:pt x="48735" y="61293"/>
                  </a:cubicBezTo>
                  <a:cubicBezTo>
                    <a:pt x="48343" y="57900"/>
                    <a:pt x="50985" y="54867"/>
                    <a:pt x="54476" y="54867"/>
                  </a:cubicBezTo>
                  <a:close/>
                  <a:moveTo>
                    <a:pt x="32878" y="61842"/>
                  </a:moveTo>
                  <a:cubicBezTo>
                    <a:pt x="32912" y="61842"/>
                    <a:pt x="32946" y="61844"/>
                    <a:pt x="32979" y="61847"/>
                  </a:cubicBezTo>
                  <a:lnTo>
                    <a:pt x="42733" y="62598"/>
                  </a:lnTo>
                  <a:cubicBezTo>
                    <a:pt x="43222" y="65435"/>
                    <a:pt x="44690" y="67947"/>
                    <a:pt x="46908" y="69807"/>
                  </a:cubicBezTo>
                  <a:lnTo>
                    <a:pt x="42667" y="78646"/>
                  </a:lnTo>
                  <a:cubicBezTo>
                    <a:pt x="42537" y="78940"/>
                    <a:pt x="42243" y="79168"/>
                    <a:pt x="41917" y="79266"/>
                  </a:cubicBezTo>
                  <a:lnTo>
                    <a:pt x="9884" y="88922"/>
                  </a:lnTo>
                  <a:cubicBezTo>
                    <a:pt x="9657" y="88995"/>
                    <a:pt x="9426" y="89031"/>
                    <a:pt x="9199" y="89031"/>
                  </a:cubicBezTo>
                  <a:cubicBezTo>
                    <a:pt x="8417" y="89031"/>
                    <a:pt x="7679" y="88611"/>
                    <a:pt x="7275" y="87878"/>
                  </a:cubicBezTo>
                  <a:cubicBezTo>
                    <a:pt x="6720" y="86965"/>
                    <a:pt x="6883" y="85823"/>
                    <a:pt x="7666" y="85105"/>
                  </a:cubicBezTo>
                  <a:lnTo>
                    <a:pt x="32066" y="62173"/>
                  </a:lnTo>
                  <a:cubicBezTo>
                    <a:pt x="32271" y="61968"/>
                    <a:pt x="32581" y="61842"/>
                    <a:pt x="32878" y="61842"/>
                  </a:cubicBezTo>
                  <a:close/>
                  <a:moveTo>
                    <a:pt x="76048" y="61842"/>
                  </a:moveTo>
                  <a:cubicBezTo>
                    <a:pt x="76364" y="61842"/>
                    <a:pt x="76651" y="61968"/>
                    <a:pt x="76886" y="62173"/>
                  </a:cubicBezTo>
                  <a:lnTo>
                    <a:pt x="101285" y="85105"/>
                  </a:lnTo>
                  <a:cubicBezTo>
                    <a:pt x="102035" y="85823"/>
                    <a:pt x="102199" y="86965"/>
                    <a:pt x="101677" y="87878"/>
                  </a:cubicBezTo>
                  <a:cubicBezTo>
                    <a:pt x="101272" y="88611"/>
                    <a:pt x="100535" y="89031"/>
                    <a:pt x="99753" y="89031"/>
                  </a:cubicBezTo>
                  <a:cubicBezTo>
                    <a:pt x="99526" y="89031"/>
                    <a:pt x="99295" y="88995"/>
                    <a:pt x="99067" y="88922"/>
                  </a:cubicBezTo>
                  <a:lnTo>
                    <a:pt x="67002" y="79266"/>
                  </a:lnTo>
                  <a:cubicBezTo>
                    <a:pt x="66676" y="79168"/>
                    <a:pt x="66415" y="78940"/>
                    <a:pt x="66251" y="78646"/>
                  </a:cubicBezTo>
                  <a:lnTo>
                    <a:pt x="62044" y="69807"/>
                  </a:lnTo>
                  <a:cubicBezTo>
                    <a:pt x="64229" y="67980"/>
                    <a:pt x="65730" y="65435"/>
                    <a:pt x="66186" y="62598"/>
                  </a:cubicBezTo>
                  <a:lnTo>
                    <a:pt x="75940" y="61847"/>
                  </a:lnTo>
                  <a:cubicBezTo>
                    <a:pt x="75976" y="61844"/>
                    <a:pt x="76013" y="61842"/>
                    <a:pt x="76048" y="61842"/>
                  </a:cubicBezTo>
                  <a:close/>
                  <a:moveTo>
                    <a:pt x="141440" y="138667"/>
                  </a:moveTo>
                  <a:cubicBezTo>
                    <a:pt x="142223" y="138667"/>
                    <a:pt x="142876" y="139319"/>
                    <a:pt x="142876" y="140102"/>
                  </a:cubicBezTo>
                  <a:lnTo>
                    <a:pt x="142876" y="147116"/>
                  </a:lnTo>
                  <a:lnTo>
                    <a:pt x="135797" y="147116"/>
                  </a:lnTo>
                  <a:lnTo>
                    <a:pt x="135797" y="140102"/>
                  </a:lnTo>
                  <a:cubicBezTo>
                    <a:pt x="135797" y="139319"/>
                    <a:pt x="136449" y="138667"/>
                    <a:pt x="137232" y="138667"/>
                  </a:cubicBezTo>
                  <a:close/>
                  <a:moveTo>
                    <a:pt x="186358" y="138667"/>
                  </a:moveTo>
                  <a:cubicBezTo>
                    <a:pt x="187141" y="138667"/>
                    <a:pt x="187760" y="139319"/>
                    <a:pt x="187760" y="140102"/>
                  </a:cubicBezTo>
                  <a:lnTo>
                    <a:pt x="187760" y="147116"/>
                  </a:lnTo>
                  <a:lnTo>
                    <a:pt x="180715" y="147116"/>
                  </a:lnTo>
                  <a:lnTo>
                    <a:pt x="180715" y="140102"/>
                  </a:lnTo>
                  <a:cubicBezTo>
                    <a:pt x="180715" y="139319"/>
                    <a:pt x="181367" y="138667"/>
                    <a:pt x="182150" y="138667"/>
                  </a:cubicBezTo>
                  <a:close/>
                  <a:moveTo>
                    <a:pt x="200711" y="153216"/>
                  </a:moveTo>
                  <a:lnTo>
                    <a:pt x="200711" y="160033"/>
                  </a:lnTo>
                  <a:lnTo>
                    <a:pt x="122847" y="160033"/>
                  </a:lnTo>
                  <a:lnTo>
                    <a:pt x="122847" y="153216"/>
                  </a:lnTo>
                  <a:close/>
                  <a:moveTo>
                    <a:pt x="170276" y="109113"/>
                  </a:moveTo>
                  <a:cubicBezTo>
                    <a:pt x="176278" y="109113"/>
                    <a:pt x="181171" y="114006"/>
                    <a:pt x="181171" y="120008"/>
                  </a:cubicBezTo>
                  <a:lnTo>
                    <a:pt x="181171" y="132600"/>
                  </a:lnTo>
                  <a:cubicBezTo>
                    <a:pt x="177485" y="133089"/>
                    <a:pt x="174582" y="136253"/>
                    <a:pt x="174582" y="140102"/>
                  </a:cubicBezTo>
                  <a:lnTo>
                    <a:pt x="174582" y="147116"/>
                  </a:lnTo>
                  <a:lnTo>
                    <a:pt x="148975" y="147116"/>
                  </a:lnTo>
                  <a:lnTo>
                    <a:pt x="148975" y="140102"/>
                  </a:lnTo>
                  <a:cubicBezTo>
                    <a:pt x="148975" y="136253"/>
                    <a:pt x="146105" y="133089"/>
                    <a:pt x="142386" y="132600"/>
                  </a:cubicBezTo>
                  <a:lnTo>
                    <a:pt x="142386" y="131262"/>
                  </a:lnTo>
                  <a:cubicBezTo>
                    <a:pt x="142386" y="126793"/>
                    <a:pt x="138765" y="123173"/>
                    <a:pt x="134297" y="123173"/>
                  </a:cubicBezTo>
                  <a:lnTo>
                    <a:pt x="110451" y="123173"/>
                  </a:lnTo>
                  <a:cubicBezTo>
                    <a:pt x="105982" y="123173"/>
                    <a:pt x="102362" y="126793"/>
                    <a:pt x="102362" y="131262"/>
                  </a:cubicBezTo>
                  <a:lnTo>
                    <a:pt x="102362" y="162969"/>
                  </a:lnTo>
                  <a:cubicBezTo>
                    <a:pt x="102362" y="165122"/>
                    <a:pt x="100600" y="166851"/>
                    <a:pt x="98447" y="166851"/>
                  </a:cubicBezTo>
                  <a:lnTo>
                    <a:pt x="69742" y="166851"/>
                  </a:lnTo>
                  <a:lnTo>
                    <a:pt x="69187" y="155173"/>
                  </a:lnTo>
                  <a:lnTo>
                    <a:pt x="81811" y="155173"/>
                  </a:lnTo>
                  <a:cubicBezTo>
                    <a:pt x="86639" y="155173"/>
                    <a:pt x="90586" y="151226"/>
                    <a:pt x="90586" y="146398"/>
                  </a:cubicBezTo>
                  <a:lnTo>
                    <a:pt x="90586" y="120008"/>
                  </a:lnTo>
                  <a:cubicBezTo>
                    <a:pt x="90586" y="114006"/>
                    <a:pt x="95479" y="109113"/>
                    <a:pt x="101481" y="109113"/>
                  </a:cubicBezTo>
                  <a:close/>
                  <a:moveTo>
                    <a:pt x="74537" y="192033"/>
                  </a:moveTo>
                  <a:lnTo>
                    <a:pt x="74537" y="202667"/>
                  </a:lnTo>
                  <a:lnTo>
                    <a:pt x="34382" y="202667"/>
                  </a:lnTo>
                  <a:lnTo>
                    <a:pt x="34382" y="192033"/>
                  </a:lnTo>
                  <a:close/>
                  <a:moveTo>
                    <a:pt x="54476" y="0"/>
                  </a:moveTo>
                  <a:cubicBezTo>
                    <a:pt x="50561" y="0"/>
                    <a:pt x="47201" y="2675"/>
                    <a:pt x="46288" y="6459"/>
                  </a:cubicBezTo>
                  <a:lnTo>
                    <a:pt x="38622" y="39046"/>
                  </a:lnTo>
                  <a:cubicBezTo>
                    <a:pt x="38166" y="41068"/>
                    <a:pt x="38557" y="43189"/>
                    <a:pt x="39732" y="44885"/>
                  </a:cubicBezTo>
                  <a:lnTo>
                    <a:pt x="45342" y="53040"/>
                  </a:lnTo>
                  <a:cubicBezTo>
                    <a:pt x="44429" y="54084"/>
                    <a:pt x="43776" y="55258"/>
                    <a:pt x="43320" y="56530"/>
                  </a:cubicBezTo>
                  <a:lnTo>
                    <a:pt x="33469" y="55747"/>
                  </a:lnTo>
                  <a:cubicBezTo>
                    <a:pt x="33273" y="55732"/>
                    <a:pt x="33078" y="55725"/>
                    <a:pt x="32885" y="55725"/>
                  </a:cubicBezTo>
                  <a:cubicBezTo>
                    <a:pt x="31007" y="55725"/>
                    <a:pt x="29218" y="56433"/>
                    <a:pt x="27858" y="57705"/>
                  </a:cubicBezTo>
                  <a:lnTo>
                    <a:pt x="3491" y="80636"/>
                  </a:lnTo>
                  <a:cubicBezTo>
                    <a:pt x="620" y="83311"/>
                    <a:pt x="1" y="87552"/>
                    <a:pt x="1958" y="90944"/>
                  </a:cubicBezTo>
                  <a:cubicBezTo>
                    <a:pt x="3491" y="93586"/>
                    <a:pt x="6264" y="95152"/>
                    <a:pt x="9199" y="95152"/>
                  </a:cubicBezTo>
                  <a:lnTo>
                    <a:pt x="9199" y="95152"/>
                  </a:lnTo>
                  <a:cubicBezTo>
                    <a:pt x="9228" y="95152"/>
                    <a:pt x="9256" y="95152"/>
                    <a:pt x="9284" y="95152"/>
                  </a:cubicBezTo>
                  <a:cubicBezTo>
                    <a:pt x="11381" y="95152"/>
                    <a:pt x="10219" y="95089"/>
                    <a:pt x="43222" y="85268"/>
                  </a:cubicBezTo>
                  <a:lnTo>
                    <a:pt x="43222" y="85268"/>
                  </a:lnTo>
                  <a:lnTo>
                    <a:pt x="41819" y="113419"/>
                  </a:lnTo>
                  <a:cubicBezTo>
                    <a:pt x="41754" y="115083"/>
                    <a:pt x="43059" y="116518"/>
                    <a:pt x="44722" y="116616"/>
                  </a:cubicBezTo>
                  <a:lnTo>
                    <a:pt x="44885" y="116616"/>
                  </a:lnTo>
                  <a:cubicBezTo>
                    <a:pt x="46516" y="116616"/>
                    <a:pt x="47854" y="115344"/>
                    <a:pt x="47952" y="113713"/>
                  </a:cubicBezTo>
                  <a:lnTo>
                    <a:pt x="49713" y="78125"/>
                  </a:lnTo>
                  <a:lnTo>
                    <a:pt x="52453" y="72351"/>
                  </a:lnTo>
                  <a:cubicBezTo>
                    <a:pt x="53122" y="72465"/>
                    <a:pt x="53791" y="72522"/>
                    <a:pt x="54463" y="72522"/>
                  </a:cubicBezTo>
                  <a:cubicBezTo>
                    <a:pt x="55136" y="72522"/>
                    <a:pt x="55813" y="72465"/>
                    <a:pt x="56498" y="72351"/>
                  </a:cubicBezTo>
                  <a:lnTo>
                    <a:pt x="59238" y="78092"/>
                  </a:lnTo>
                  <a:lnTo>
                    <a:pt x="64555" y="185901"/>
                  </a:lnTo>
                  <a:lnTo>
                    <a:pt x="44364" y="185901"/>
                  </a:lnTo>
                  <a:lnTo>
                    <a:pt x="47234" y="127968"/>
                  </a:lnTo>
                  <a:cubicBezTo>
                    <a:pt x="47332" y="126271"/>
                    <a:pt x="46027" y="124836"/>
                    <a:pt x="44331" y="124771"/>
                  </a:cubicBezTo>
                  <a:cubicBezTo>
                    <a:pt x="44271" y="124768"/>
                    <a:pt x="44211" y="124766"/>
                    <a:pt x="44152" y="124766"/>
                  </a:cubicBezTo>
                  <a:cubicBezTo>
                    <a:pt x="42535" y="124766"/>
                    <a:pt x="41197" y="126038"/>
                    <a:pt x="41134" y="127674"/>
                  </a:cubicBezTo>
                  <a:lnTo>
                    <a:pt x="38231" y="185901"/>
                  </a:lnTo>
                  <a:lnTo>
                    <a:pt x="33403" y="185901"/>
                  </a:lnTo>
                  <a:cubicBezTo>
                    <a:pt x="30565" y="185901"/>
                    <a:pt x="28282" y="188217"/>
                    <a:pt x="28282" y="191055"/>
                  </a:cubicBezTo>
                  <a:lnTo>
                    <a:pt x="28282" y="203613"/>
                  </a:lnTo>
                  <a:cubicBezTo>
                    <a:pt x="28282" y="206451"/>
                    <a:pt x="30565" y="208767"/>
                    <a:pt x="33403" y="208767"/>
                  </a:cubicBezTo>
                  <a:lnTo>
                    <a:pt x="75516" y="208767"/>
                  </a:lnTo>
                  <a:cubicBezTo>
                    <a:pt x="78353" y="208767"/>
                    <a:pt x="80669" y="206451"/>
                    <a:pt x="80669" y="203613"/>
                  </a:cubicBezTo>
                  <a:lnTo>
                    <a:pt x="80669" y="191055"/>
                  </a:lnTo>
                  <a:cubicBezTo>
                    <a:pt x="80669" y="188217"/>
                    <a:pt x="78353" y="185901"/>
                    <a:pt x="75516" y="185901"/>
                  </a:cubicBezTo>
                  <a:lnTo>
                    <a:pt x="70688" y="185901"/>
                  </a:lnTo>
                  <a:lnTo>
                    <a:pt x="70068" y="172983"/>
                  </a:lnTo>
                  <a:lnTo>
                    <a:pt x="98447" y="172983"/>
                  </a:lnTo>
                  <a:cubicBezTo>
                    <a:pt x="103993" y="172983"/>
                    <a:pt x="108462" y="168482"/>
                    <a:pt x="108462" y="162969"/>
                  </a:cubicBezTo>
                  <a:lnTo>
                    <a:pt x="108462" y="131262"/>
                  </a:lnTo>
                  <a:cubicBezTo>
                    <a:pt x="108462" y="130186"/>
                    <a:pt x="109375" y="129273"/>
                    <a:pt x="110451" y="129273"/>
                  </a:cubicBezTo>
                  <a:lnTo>
                    <a:pt x="134297" y="129273"/>
                  </a:lnTo>
                  <a:cubicBezTo>
                    <a:pt x="135373" y="129273"/>
                    <a:pt x="136286" y="130186"/>
                    <a:pt x="136286" y="131262"/>
                  </a:cubicBezTo>
                  <a:lnTo>
                    <a:pt x="136286" y="132600"/>
                  </a:lnTo>
                  <a:cubicBezTo>
                    <a:pt x="132568" y="133089"/>
                    <a:pt x="129697" y="136253"/>
                    <a:pt x="129697" y="140102"/>
                  </a:cubicBezTo>
                  <a:lnTo>
                    <a:pt x="129697" y="147116"/>
                  </a:lnTo>
                  <a:lnTo>
                    <a:pt x="121934" y="147116"/>
                  </a:lnTo>
                  <a:cubicBezTo>
                    <a:pt x="119063" y="147116"/>
                    <a:pt x="116747" y="149432"/>
                    <a:pt x="116747" y="152302"/>
                  </a:cubicBezTo>
                  <a:lnTo>
                    <a:pt x="116747" y="160946"/>
                  </a:lnTo>
                  <a:cubicBezTo>
                    <a:pt x="116747" y="163817"/>
                    <a:pt x="119063" y="166133"/>
                    <a:pt x="121934" y="166133"/>
                  </a:cubicBezTo>
                  <a:lnTo>
                    <a:pt x="124804" y="166133"/>
                  </a:lnTo>
                  <a:lnTo>
                    <a:pt x="124804" y="173766"/>
                  </a:lnTo>
                  <a:cubicBezTo>
                    <a:pt x="124804" y="175462"/>
                    <a:pt x="126174" y="176832"/>
                    <a:pt x="127838" y="176832"/>
                  </a:cubicBezTo>
                  <a:cubicBezTo>
                    <a:pt x="129534" y="176832"/>
                    <a:pt x="130904" y="175462"/>
                    <a:pt x="130904" y="173766"/>
                  </a:cubicBezTo>
                  <a:lnTo>
                    <a:pt x="130904" y="166133"/>
                  </a:lnTo>
                  <a:lnTo>
                    <a:pt x="192653" y="166133"/>
                  </a:lnTo>
                  <a:lnTo>
                    <a:pt x="192653" y="202667"/>
                  </a:lnTo>
                  <a:lnTo>
                    <a:pt x="130904" y="202667"/>
                  </a:lnTo>
                  <a:lnTo>
                    <a:pt x="130904" y="188021"/>
                  </a:lnTo>
                  <a:cubicBezTo>
                    <a:pt x="130904" y="186357"/>
                    <a:pt x="129534" y="184987"/>
                    <a:pt x="127838" y="184987"/>
                  </a:cubicBezTo>
                  <a:cubicBezTo>
                    <a:pt x="126174" y="184987"/>
                    <a:pt x="124804" y="186357"/>
                    <a:pt x="124804" y="188021"/>
                  </a:cubicBezTo>
                  <a:lnTo>
                    <a:pt x="124804" y="203581"/>
                  </a:lnTo>
                  <a:cubicBezTo>
                    <a:pt x="124804" y="206451"/>
                    <a:pt x="127120" y="208767"/>
                    <a:pt x="129991" y="208767"/>
                  </a:cubicBezTo>
                  <a:lnTo>
                    <a:pt x="193599" y="208767"/>
                  </a:lnTo>
                  <a:cubicBezTo>
                    <a:pt x="196437" y="208767"/>
                    <a:pt x="198786" y="206451"/>
                    <a:pt x="198786" y="203581"/>
                  </a:cubicBezTo>
                  <a:lnTo>
                    <a:pt x="198786" y="166133"/>
                  </a:lnTo>
                  <a:lnTo>
                    <a:pt x="201624" y="166133"/>
                  </a:lnTo>
                  <a:cubicBezTo>
                    <a:pt x="204494" y="166133"/>
                    <a:pt x="206843" y="163817"/>
                    <a:pt x="206843" y="160946"/>
                  </a:cubicBezTo>
                  <a:lnTo>
                    <a:pt x="206843" y="152302"/>
                  </a:lnTo>
                  <a:cubicBezTo>
                    <a:pt x="206843" y="149432"/>
                    <a:pt x="204494" y="147116"/>
                    <a:pt x="201624" y="147116"/>
                  </a:cubicBezTo>
                  <a:lnTo>
                    <a:pt x="193893" y="147116"/>
                  </a:lnTo>
                  <a:lnTo>
                    <a:pt x="193893" y="140102"/>
                  </a:lnTo>
                  <a:cubicBezTo>
                    <a:pt x="193893" y="136253"/>
                    <a:pt x="191022" y="133089"/>
                    <a:pt x="187304" y="132600"/>
                  </a:cubicBezTo>
                  <a:lnTo>
                    <a:pt x="187304" y="120008"/>
                  </a:lnTo>
                  <a:cubicBezTo>
                    <a:pt x="187304" y="110647"/>
                    <a:pt x="179671" y="103014"/>
                    <a:pt x="170276" y="103014"/>
                  </a:cubicBezTo>
                  <a:lnTo>
                    <a:pt x="101481" y="103014"/>
                  </a:lnTo>
                  <a:cubicBezTo>
                    <a:pt x="92086" y="103014"/>
                    <a:pt x="84453" y="110647"/>
                    <a:pt x="84453" y="120008"/>
                  </a:cubicBezTo>
                  <a:lnTo>
                    <a:pt x="84453" y="146398"/>
                  </a:lnTo>
                  <a:cubicBezTo>
                    <a:pt x="84453" y="147866"/>
                    <a:pt x="83279" y="149040"/>
                    <a:pt x="81811" y="149040"/>
                  </a:cubicBezTo>
                  <a:lnTo>
                    <a:pt x="68861" y="149040"/>
                  </a:lnTo>
                  <a:lnTo>
                    <a:pt x="65697" y="85268"/>
                  </a:lnTo>
                  <a:lnTo>
                    <a:pt x="97273" y="94793"/>
                  </a:lnTo>
                  <a:cubicBezTo>
                    <a:pt x="98078" y="95031"/>
                    <a:pt x="98894" y="95146"/>
                    <a:pt x="99698" y="95146"/>
                  </a:cubicBezTo>
                  <a:cubicBezTo>
                    <a:pt x="102639" y="95146"/>
                    <a:pt x="105424" y="93609"/>
                    <a:pt x="106961" y="90944"/>
                  </a:cubicBezTo>
                  <a:cubicBezTo>
                    <a:pt x="108918" y="87552"/>
                    <a:pt x="108298" y="83311"/>
                    <a:pt x="105461" y="80636"/>
                  </a:cubicBezTo>
                  <a:lnTo>
                    <a:pt x="81094" y="57705"/>
                  </a:lnTo>
                  <a:cubicBezTo>
                    <a:pt x="79704" y="56433"/>
                    <a:pt x="77912" y="55725"/>
                    <a:pt x="76059" y="55725"/>
                  </a:cubicBezTo>
                  <a:cubicBezTo>
                    <a:pt x="75867" y="55725"/>
                    <a:pt x="75675" y="55732"/>
                    <a:pt x="75483" y="55747"/>
                  </a:cubicBezTo>
                  <a:lnTo>
                    <a:pt x="65632" y="56530"/>
                  </a:lnTo>
                  <a:cubicBezTo>
                    <a:pt x="65142" y="55225"/>
                    <a:pt x="64457" y="54051"/>
                    <a:pt x="63609" y="53040"/>
                  </a:cubicBezTo>
                  <a:lnTo>
                    <a:pt x="69220" y="44885"/>
                  </a:lnTo>
                  <a:cubicBezTo>
                    <a:pt x="70362" y="43189"/>
                    <a:pt x="70786" y="41068"/>
                    <a:pt x="70296" y="39046"/>
                  </a:cubicBezTo>
                  <a:lnTo>
                    <a:pt x="62631" y="6459"/>
                  </a:lnTo>
                  <a:cubicBezTo>
                    <a:pt x="61750" y="2675"/>
                    <a:pt x="58390" y="0"/>
                    <a:pt x="544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4" name="Google Shape;1974;p44"/>
          <p:cNvGrpSpPr/>
          <p:nvPr/>
        </p:nvGrpSpPr>
        <p:grpSpPr>
          <a:xfrm>
            <a:off x="7936750" y="1957257"/>
            <a:ext cx="516128" cy="517740"/>
            <a:chOff x="1210175" y="238175"/>
            <a:chExt cx="5202900" cy="5219150"/>
          </a:xfrm>
        </p:grpSpPr>
        <p:sp>
          <p:nvSpPr>
            <p:cNvPr id="1975" name="Google Shape;1975;p44"/>
            <p:cNvSpPr/>
            <p:nvPr/>
          </p:nvSpPr>
          <p:spPr>
            <a:xfrm>
              <a:off x="1210175" y="238175"/>
              <a:ext cx="5202900" cy="5219150"/>
            </a:xfrm>
            <a:custGeom>
              <a:avLst/>
              <a:gdLst/>
              <a:ahLst/>
              <a:cxnLst/>
              <a:rect l="l" t="t" r="r" b="b"/>
              <a:pathLst>
                <a:path w="208116" h="208766" extrusionOk="0">
                  <a:moveTo>
                    <a:pt x="114487" y="6119"/>
                  </a:moveTo>
                  <a:cubicBezTo>
                    <a:pt x="118400" y="6119"/>
                    <a:pt x="121974" y="7057"/>
                    <a:pt x="124935" y="8544"/>
                  </a:cubicBezTo>
                  <a:cubicBezTo>
                    <a:pt x="129078" y="10632"/>
                    <a:pt x="131981" y="13731"/>
                    <a:pt x="133188" y="17058"/>
                  </a:cubicBezTo>
                  <a:cubicBezTo>
                    <a:pt x="125322" y="12811"/>
                    <a:pt x="115713" y="10829"/>
                    <a:pt x="106600" y="10829"/>
                  </a:cubicBezTo>
                  <a:cubicBezTo>
                    <a:pt x="103884" y="10829"/>
                    <a:pt x="101212" y="11005"/>
                    <a:pt x="98643" y="11350"/>
                  </a:cubicBezTo>
                  <a:cubicBezTo>
                    <a:pt x="104097" y="7605"/>
                    <a:pt x="109561" y="6119"/>
                    <a:pt x="114487" y="6119"/>
                  </a:cubicBezTo>
                  <a:close/>
                  <a:moveTo>
                    <a:pt x="177952" y="6119"/>
                  </a:moveTo>
                  <a:cubicBezTo>
                    <a:pt x="182878" y="6119"/>
                    <a:pt x="188342" y="7605"/>
                    <a:pt x="193795" y="11350"/>
                  </a:cubicBezTo>
                  <a:cubicBezTo>
                    <a:pt x="191236" y="11007"/>
                    <a:pt x="188576" y="10833"/>
                    <a:pt x="185874" y="10833"/>
                  </a:cubicBezTo>
                  <a:cubicBezTo>
                    <a:pt x="176731" y="10833"/>
                    <a:pt x="167107" y="12828"/>
                    <a:pt x="159251" y="17058"/>
                  </a:cubicBezTo>
                  <a:cubicBezTo>
                    <a:pt x="160425" y="13731"/>
                    <a:pt x="163361" y="10632"/>
                    <a:pt x="167504" y="8544"/>
                  </a:cubicBezTo>
                  <a:cubicBezTo>
                    <a:pt x="170464" y="7057"/>
                    <a:pt x="174039" y="6119"/>
                    <a:pt x="177952" y="6119"/>
                  </a:cubicBezTo>
                  <a:close/>
                  <a:moveTo>
                    <a:pt x="186301" y="16962"/>
                  </a:moveTo>
                  <a:cubicBezTo>
                    <a:pt x="189662" y="16962"/>
                    <a:pt x="192866" y="17255"/>
                    <a:pt x="195720" y="17808"/>
                  </a:cubicBezTo>
                  <a:cubicBezTo>
                    <a:pt x="188674" y="21331"/>
                    <a:pt x="181889" y="27660"/>
                    <a:pt x="175887" y="30726"/>
                  </a:cubicBezTo>
                  <a:cubicBezTo>
                    <a:pt x="173897" y="31740"/>
                    <a:pt x="171859" y="32237"/>
                    <a:pt x="169909" y="32237"/>
                  </a:cubicBezTo>
                  <a:cubicBezTo>
                    <a:pt x="165274" y="32237"/>
                    <a:pt x="161140" y="29431"/>
                    <a:pt x="159349" y="24104"/>
                  </a:cubicBezTo>
                  <a:cubicBezTo>
                    <a:pt x="166905" y="19122"/>
                    <a:pt x="177179" y="16962"/>
                    <a:pt x="186301" y="16962"/>
                  </a:cubicBezTo>
                  <a:close/>
                  <a:moveTo>
                    <a:pt x="99622" y="66314"/>
                  </a:moveTo>
                  <a:lnTo>
                    <a:pt x="100927" y="78025"/>
                  </a:lnTo>
                  <a:lnTo>
                    <a:pt x="85824" y="78025"/>
                  </a:lnTo>
                  <a:lnTo>
                    <a:pt x="87129" y="66314"/>
                  </a:lnTo>
                  <a:close/>
                  <a:moveTo>
                    <a:pt x="152466" y="66314"/>
                  </a:moveTo>
                  <a:lnTo>
                    <a:pt x="153771" y="78025"/>
                  </a:lnTo>
                  <a:lnTo>
                    <a:pt x="138668" y="78025"/>
                  </a:lnTo>
                  <a:lnTo>
                    <a:pt x="139973" y="66314"/>
                  </a:lnTo>
                  <a:close/>
                  <a:moveTo>
                    <a:pt x="101612" y="84157"/>
                  </a:moveTo>
                  <a:lnTo>
                    <a:pt x="103080" y="97401"/>
                  </a:lnTo>
                  <a:lnTo>
                    <a:pt x="83671" y="97401"/>
                  </a:lnTo>
                  <a:lnTo>
                    <a:pt x="85139" y="84157"/>
                  </a:lnTo>
                  <a:close/>
                  <a:moveTo>
                    <a:pt x="154456" y="84157"/>
                  </a:moveTo>
                  <a:lnTo>
                    <a:pt x="155924" y="97401"/>
                  </a:lnTo>
                  <a:lnTo>
                    <a:pt x="136515" y="97401"/>
                  </a:lnTo>
                  <a:lnTo>
                    <a:pt x="137983" y="84157"/>
                  </a:lnTo>
                  <a:close/>
                  <a:moveTo>
                    <a:pt x="103765" y="103501"/>
                  </a:moveTo>
                  <a:lnTo>
                    <a:pt x="105069" y="115244"/>
                  </a:lnTo>
                  <a:lnTo>
                    <a:pt x="98448" y="115244"/>
                  </a:lnTo>
                  <a:cubicBezTo>
                    <a:pt x="98219" y="114004"/>
                    <a:pt x="97534" y="112895"/>
                    <a:pt x="96523" y="112112"/>
                  </a:cubicBezTo>
                  <a:cubicBezTo>
                    <a:pt x="95606" y="111425"/>
                    <a:pt x="94529" y="111076"/>
                    <a:pt x="93426" y="111076"/>
                  </a:cubicBezTo>
                  <a:cubicBezTo>
                    <a:pt x="92959" y="111076"/>
                    <a:pt x="92487" y="111138"/>
                    <a:pt x="92022" y="111264"/>
                  </a:cubicBezTo>
                  <a:lnTo>
                    <a:pt x="81811" y="114070"/>
                  </a:lnTo>
                  <a:lnTo>
                    <a:pt x="82986" y="103501"/>
                  </a:lnTo>
                  <a:close/>
                  <a:moveTo>
                    <a:pt x="156609" y="103501"/>
                  </a:moveTo>
                  <a:lnTo>
                    <a:pt x="157914" y="115244"/>
                  </a:lnTo>
                  <a:lnTo>
                    <a:pt x="134525" y="115244"/>
                  </a:lnTo>
                  <a:lnTo>
                    <a:pt x="135830" y="103501"/>
                  </a:lnTo>
                  <a:close/>
                  <a:moveTo>
                    <a:pt x="105754" y="121344"/>
                  </a:moveTo>
                  <a:lnTo>
                    <a:pt x="108266" y="144113"/>
                  </a:lnTo>
                  <a:lnTo>
                    <a:pt x="98545" y="144113"/>
                  </a:lnTo>
                  <a:lnTo>
                    <a:pt x="98545" y="121344"/>
                  </a:lnTo>
                  <a:close/>
                  <a:moveTo>
                    <a:pt x="158599" y="121344"/>
                  </a:moveTo>
                  <a:lnTo>
                    <a:pt x="161110" y="144113"/>
                  </a:lnTo>
                  <a:lnTo>
                    <a:pt x="131328" y="144113"/>
                  </a:lnTo>
                  <a:lnTo>
                    <a:pt x="133840" y="121344"/>
                  </a:lnTo>
                  <a:close/>
                  <a:moveTo>
                    <a:pt x="184597" y="150245"/>
                  </a:moveTo>
                  <a:lnTo>
                    <a:pt x="184597" y="202665"/>
                  </a:lnTo>
                  <a:lnTo>
                    <a:pt x="98545" y="202665"/>
                  </a:lnTo>
                  <a:lnTo>
                    <a:pt x="98545" y="150245"/>
                  </a:lnTo>
                  <a:close/>
                  <a:moveTo>
                    <a:pt x="114539" y="0"/>
                  </a:moveTo>
                  <a:cubicBezTo>
                    <a:pt x="105411" y="0"/>
                    <a:pt x="95450" y="4124"/>
                    <a:pt x="86770" y="13666"/>
                  </a:cubicBezTo>
                  <a:cubicBezTo>
                    <a:pt x="84291" y="16406"/>
                    <a:pt x="85759" y="20777"/>
                    <a:pt x="89347" y="21527"/>
                  </a:cubicBezTo>
                  <a:cubicBezTo>
                    <a:pt x="94925" y="22734"/>
                    <a:pt x="101122" y="27790"/>
                    <a:pt x="106733" y="31770"/>
                  </a:cubicBezTo>
                  <a:cubicBezTo>
                    <a:pt x="107280" y="32152"/>
                    <a:pt x="107902" y="32335"/>
                    <a:pt x="108515" y="32335"/>
                  </a:cubicBezTo>
                  <a:cubicBezTo>
                    <a:pt x="109473" y="32335"/>
                    <a:pt x="110410" y="31888"/>
                    <a:pt x="111006" y="31052"/>
                  </a:cubicBezTo>
                  <a:cubicBezTo>
                    <a:pt x="111985" y="29649"/>
                    <a:pt x="111659" y="27758"/>
                    <a:pt x="110289" y="26779"/>
                  </a:cubicBezTo>
                  <a:cubicBezTo>
                    <a:pt x="109343" y="26127"/>
                    <a:pt x="108397" y="25441"/>
                    <a:pt x="107483" y="24756"/>
                  </a:cubicBezTo>
                  <a:cubicBezTo>
                    <a:pt x="103993" y="22245"/>
                    <a:pt x="100405" y="19635"/>
                    <a:pt x="96719" y="17808"/>
                  </a:cubicBezTo>
                  <a:cubicBezTo>
                    <a:pt x="99587" y="17246"/>
                    <a:pt x="102735" y="16989"/>
                    <a:pt x="105930" y="16989"/>
                  </a:cubicBezTo>
                  <a:cubicBezTo>
                    <a:pt x="112184" y="16989"/>
                    <a:pt x="118621" y="17972"/>
                    <a:pt x="123500" y="19570"/>
                  </a:cubicBezTo>
                  <a:cubicBezTo>
                    <a:pt x="127088" y="20744"/>
                    <a:pt x="130285" y="22245"/>
                    <a:pt x="133090" y="24104"/>
                  </a:cubicBezTo>
                  <a:cubicBezTo>
                    <a:pt x="131381" y="29170"/>
                    <a:pt x="127473" y="32238"/>
                    <a:pt x="122569" y="32238"/>
                  </a:cubicBezTo>
                  <a:cubicBezTo>
                    <a:pt x="122231" y="32238"/>
                    <a:pt x="121889" y="32223"/>
                    <a:pt x="121542" y="32194"/>
                  </a:cubicBezTo>
                  <a:cubicBezTo>
                    <a:pt x="121446" y="32184"/>
                    <a:pt x="121350" y="32180"/>
                    <a:pt x="121255" y="32180"/>
                  </a:cubicBezTo>
                  <a:cubicBezTo>
                    <a:pt x="119709" y="32180"/>
                    <a:pt x="118371" y="33401"/>
                    <a:pt x="118248" y="34999"/>
                  </a:cubicBezTo>
                  <a:cubicBezTo>
                    <a:pt x="118117" y="36663"/>
                    <a:pt x="119357" y="38131"/>
                    <a:pt x="121021" y="38294"/>
                  </a:cubicBezTo>
                  <a:cubicBezTo>
                    <a:pt x="121539" y="38336"/>
                    <a:pt x="122051" y="38357"/>
                    <a:pt x="122557" y="38357"/>
                  </a:cubicBezTo>
                  <a:cubicBezTo>
                    <a:pt x="129419" y="38357"/>
                    <a:pt x="135165" y="34498"/>
                    <a:pt x="138081" y="28149"/>
                  </a:cubicBezTo>
                  <a:cubicBezTo>
                    <a:pt x="140071" y="30171"/>
                    <a:pt x="141767" y="32455"/>
                    <a:pt x="143137" y="34966"/>
                  </a:cubicBezTo>
                  <a:lnTo>
                    <a:pt x="143137" y="60182"/>
                  </a:lnTo>
                  <a:lnTo>
                    <a:pt x="138733" y="60182"/>
                  </a:lnTo>
                  <a:cubicBezTo>
                    <a:pt x="136319" y="60182"/>
                    <a:pt x="134297" y="62008"/>
                    <a:pt x="134036" y="64390"/>
                  </a:cubicBezTo>
                  <a:lnTo>
                    <a:pt x="125163" y="144113"/>
                  </a:lnTo>
                  <a:lnTo>
                    <a:pt x="114431" y="144113"/>
                  </a:lnTo>
                  <a:lnTo>
                    <a:pt x="105559" y="64390"/>
                  </a:lnTo>
                  <a:cubicBezTo>
                    <a:pt x="105363" y="62693"/>
                    <a:pt x="104287" y="61258"/>
                    <a:pt x="102786" y="60606"/>
                  </a:cubicBezTo>
                  <a:lnTo>
                    <a:pt x="102786" y="48863"/>
                  </a:lnTo>
                  <a:cubicBezTo>
                    <a:pt x="102786" y="40284"/>
                    <a:pt x="95838" y="33336"/>
                    <a:pt x="87259" y="33336"/>
                  </a:cubicBezTo>
                  <a:lnTo>
                    <a:pt x="76560" y="33336"/>
                  </a:lnTo>
                  <a:cubicBezTo>
                    <a:pt x="75882" y="23499"/>
                    <a:pt x="67598" y="16634"/>
                    <a:pt x="58629" y="16634"/>
                  </a:cubicBezTo>
                  <a:cubicBezTo>
                    <a:pt x="55939" y="16634"/>
                    <a:pt x="53188" y="17252"/>
                    <a:pt x="50562" y="18591"/>
                  </a:cubicBezTo>
                  <a:cubicBezTo>
                    <a:pt x="46453" y="9014"/>
                    <a:pt x="36892" y="2653"/>
                    <a:pt x="26391" y="2653"/>
                  </a:cubicBezTo>
                  <a:cubicBezTo>
                    <a:pt x="26055" y="2653"/>
                    <a:pt x="25717" y="2660"/>
                    <a:pt x="25379" y="2673"/>
                  </a:cubicBezTo>
                  <a:cubicBezTo>
                    <a:pt x="11972" y="3227"/>
                    <a:pt x="947" y="14155"/>
                    <a:pt x="360" y="27562"/>
                  </a:cubicBezTo>
                  <a:cubicBezTo>
                    <a:pt x="1" y="34803"/>
                    <a:pt x="2578" y="41654"/>
                    <a:pt x="7536" y="46873"/>
                  </a:cubicBezTo>
                  <a:cubicBezTo>
                    <a:pt x="14686" y="54356"/>
                    <a:pt x="23205" y="54973"/>
                    <a:pt x="27019" y="54973"/>
                  </a:cubicBezTo>
                  <a:cubicBezTo>
                    <a:pt x="27773" y="54973"/>
                    <a:pt x="28344" y="54949"/>
                    <a:pt x="28683" y="54949"/>
                  </a:cubicBezTo>
                  <a:cubicBezTo>
                    <a:pt x="28812" y="54949"/>
                    <a:pt x="28908" y="54953"/>
                    <a:pt x="28967" y="54962"/>
                  </a:cubicBezTo>
                  <a:cubicBezTo>
                    <a:pt x="30631" y="54962"/>
                    <a:pt x="32001" y="53592"/>
                    <a:pt x="32001" y="51896"/>
                  </a:cubicBezTo>
                  <a:cubicBezTo>
                    <a:pt x="32001" y="50233"/>
                    <a:pt x="30631" y="48863"/>
                    <a:pt x="28967" y="48863"/>
                  </a:cubicBezTo>
                  <a:lnTo>
                    <a:pt x="26456" y="48863"/>
                  </a:lnTo>
                  <a:cubicBezTo>
                    <a:pt x="20943" y="48863"/>
                    <a:pt x="15789" y="46644"/>
                    <a:pt x="11972" y="42632"/>
                  </a:cubicBezTo>
                  <a:cubicBezTo>
                    <a:pt x="8156" y="38653"/>
                    <a:pt x="6199" y="33401"/>
                    <a:pt x="6460" y="27855"/>
                  </a:cubicBezTo>
                  <a:cubicBezTo>
                    <a:pt x="6916" y="17580"/>
                    <a:pt x="15365" y="9197"/>
                    <a:pt x="25640" y="8805"/>
                  </a:cubicBezTo>
                  <a:cubicBezTo>
                    <a:pt x="25909" y="8794"/>
                    <a:pt x="26177" y="8789"/>
                    <a:pt x="26444" y="8789"/>
                  </a:cubicBezTo>
                  <a:cubicBezTo>
                    <a:pt x="35002" y="8789"/>
                    <a:pt x="42753" y="14312"/>
                    <a:pt x="45473" y="22473"/>
                  </a:cubicBezTo>
                  <a:cubicBezTo>
                    <a:pt x="45897" y="23778"/>
                    <a:pt x="46908" y="24789"/>
                    <a:pt x="48213" y="25246"/>
                  </a:cubicBezTo>
                  <a:cubicBezTo>
                    <a:pt x="48690" y="25409"/>
                    <a:pt x="49179" y="25488"/>
                    <a:pt x="49664" y="25488"/>
                  </a:cubicBezTo>
                  <a:cubicBezTo>
                    <a:pt x="50540" y="25488"/>
                    <a:pt x="51404" y="25228"/>
                    <a:pt x="52160" y="24724"/>
                  </a:cubicBezTo>
                  <a:cubicBezTo>
                    <a:pt x="54193" y="23377"/>
                    <a:pt x="56424" y="22764"/>
                    <a:pt x="58608" y="22764"/>
                  </a:cubicBezTo>
                  <a:cubicBezTo>
                    <a:pt x="64733" y="22764"/>
                    <a:pt x="70492" y="27587"/>
                    <a:pt x="70492" y="34608"/>
                  </a:cubicBezTo>
                  <a:cubicBezTo>
                    <a:pt x="70492" y="37283"/>
                    <a:pt x="72678" y="39435"/>
                    <a:pt x="75320" y="39435"/>
                  </a:cubicBezTo>
                  <a:lnTo>
                    <a:pt x="87259" y="39435"/>
                  </a:lnTo>
                  <a:cubicBezTo>
                    <a:pt x="92446" y="39435"/>
                    <a:pt x="96686" y="43676"/>
                    <a:pt x="96686" y="48863"/>
                  </a:cubicBezTo>
                  <a:lnTo>
                    <a:pt x="96686" y="60182"/>
                  </a:lnTo>
                  <a:lnTo>
                    <a:pt x="90064" y="60182"/>
                  </a:lnTo>
                  <a:lnTo>
                    <a:pt x="90064" y="55354"/>
                  </a:lnTo>
                  <a:cubicBezTo>
                    <a:pt x="90064" y="51766"/>
                    <a:pt x="87161" y="48863"/>
                    <a:pt x="83573" y="48863"/>
                  </a:cubicBezTo>
                  <a:lnTo>
                    <a:pt x="75973" y="48863"/>
                  </a:lnTo>
                  <a:cubicBezTo>
                    <a:pt x="73330" y="48863"/>
                    <a:pt x="71014" y="50526"/>
                    <a:pt x="70199" y="53005"/>
                  </a:cubicBezTo>
                  <a:cubicBezTo>
                    <a:pt x="69122" y="56333"/>
                    <a:pt x="66056" y="58551"/>
                    <a:pt x="62566" y="58551"/>
                  </a:cubicBezTo>
                  <a:cubicBezTo>
                    <a:pt x="59075" y="58551"/>
                    <a:pt x="56009" y="56333"/>
                    <a:pt x="54933" y="53005"/>
                  </a:cubicBezTo>
                  <a:cubicBezTo>
                    <a:pt x="54117" y="50526"/>
                    <a:pt x="51801" y="48863"/>
                    <a:pt x="49159" y="48863"/>
                  </a:cubicBezTo>
                  <a:lnTo>
                    <a:pt x="43222" y="48863"/>
                  </a:lnTo>
                  <a:cubicBezTo>
                    <a:pt x="41526" y="48863"/>
                    <a:pt x="40156" y="50233"/>
                    <a:pt x="40156" y="51896"/>
                  </a:cubicBezTo>
                  <a:cubicBezTo>
                    <a:pt x="40156" y="53592"/>
                    <a:pt x="41526" y="54962"/>
                    <a:pt x="43222" y="54962"/>
                  </a:cubicBezTo>
                  <a:lnTo>
                    <a:pt x="49126" y="54962"/>
                  </a:lnTo>
                  <a:cubicBezTo>
                    <a:pt x="51051" y="60769"/>
                    <a:pt x="56433" y="64651"/>
                    <a:pt x="62566" y="64651"/>
                  </a:cubicBezTo>
                  <a:cubicBezTo>
                    <a:pt x="68698" y="64651"/>
                    <a:pt x="74081" y="60769"/>
                    <a:pt x="76005" y="54962"/>
                  </a:cubicBezTo>
                  <a:lnTo>
                    <a:pt x="83573" y="54962"/>
                  </a:lnTo>
                  <a:cubicBezTo>
                    <a:pt x="83769" y="54962"/>
                    <a:pt x="83964" y="55158"/>
                    <a:pt x="83964" y="55354"/>
                  </a:cubicBezTo>
                  <a:lnTo>
                    <a:pt x="83964" y="60606"/>
                  </a:lnTo>
                  <a:cubicBezTo>
                    <a:pt x="82464" y="61258"/>
                    <a:pt x="81387" y="62693"/>
                    <a:pt x="81192" y="64390"/>
                  </a:cubicBezTo>
                  <a:lnTo>
                    <a:pt x="75483" y="115799"/>
                  </a:lnTo>
                  <a:lnTo>
                    <a:pt x="17485" y="131750"/>
                  </a:lnTo>
                  <a:cubicBezTo>
                    <a:pt x="15234" y="132369"/>
                    <a:pt x="13701" y="134424"/>
                    <a:pt x="13701" y="136740"/>
                  </a:cubicBezTo>
                  <a:lnTo>
                    <a:pt x="13701" y="148712"/>
                  </a:lnTo>
                  <a:cubicBezTo>
                    <a:pt x="13701" y="150408"/>
                    <a:pt x="15071" y="151778"/>
                    <a:pt x="16735" y="151778"/>
                  </a:cubicBezTo>
                  <a:cubicBezTo>
                    <a:pt x="18431" y="151778"/>
                    <a:pt x="19801" y="150408"/>
                    <a:pt x="19801" y="148712"/>
                  </a:cubicBezTo>
                  <a:lnTo>
                    <a:pt x="19801" y="137458"/>
                  </a:lnTo>
                  <a:lnTo>
                    <a:pt x="92446" y="117495"/>
                  </a:lnTo>
                  <a:lnTo>
                    <a:pt x="92446" y="202665"/>
                  </a:lnTo>
                  <a:lnTo>
                    <a:pt x="19801" y="202665"/>
                  </a:lnTo>
                  <a:lnTo>
                    <a:pt x="19801" y="162999"/>
                  </a:lnTo>
                  <a:cubicBezTo>
                    <a:pt x="19801" y="161303"/>
                    <a:pt x="18431" y="159933"/>
                    <a:pt x="16735" y="159933"/>
                  </a:cubicBezTo>
                  <a:cubicBezTo>
                    <a:pt x="15071" y="159933"/>
                    <a:pt x="13701" y="161303"/>
                    <a:pt x="13701" y="162999"/>
                  </a:cubicBezTo>
                  <a:lnTo>
                    <a:pt x="13701" y="205699"/>
                  </a:lnTo>
                  <a:cubicBezTo>
                    <a:pt x="13701" y="207395"/>
                    <a:pt x="15071" y="208765"/>
                    <a:pt x="16735" y="208765"/>
                  </a:cubicBezTo>
                  <a:lnTo>
                    <a:pt x="185575" y="208765"/>
                  </a:lnTo>
                  <a:cubicBezTo>
                    <a:pt x="188413" y="208765"/>
                    <a:pt x="190729" y="206449"/>
                    <a:pt x="190729" y="203611"/>
                  </a:cubicBezTo>
                  <a:lnTo>
                    <a:pt x="190729" y="149267"/>
                  </a:lnTo>
                  <a:cubicBezTo>
                    <a:pt x="190729" y="146429"/>
                    <a:pt x="188413" y="144113"/>
                    <a:pt x="185575" y="144113"/>
                  </a:cubicBezTo>
                  <a:lnTo>
                    <a:pt x="167276" y="144113"/>
                  </a:lnTo>
                  <a:lnTo>
                    <a:pt x="158403" y="64390"/>
                  </a:lnTo>
                  <a:cubicBezTo>
                    <a:pt x="158142" y="62008"/>
                    <a:pt x="156120" y="60182"/>
                    <a:pt x="153706" y="60182"/>
                  </a:cubicBezTo>
                  <a:lnTo>
                    <a:pt x="149269" y="60182"/>
                  </a:lnTo>
                  <a:lnTo>
                    <a:pt x="149269" y="35064"/>
                  </a:lnTo>
                  <a:cubicBezTo>
                    <a:pt x="150639" y="32487"/>
                    <a:pt x="152336" y="30171"/>
                    <a:pt x="154358" y="28149"/>
                  </a:cubicBezTo>
                  <a:cubicBezTo>
                    <a:pt x="157404" y="34781"/>
                    <a:pt x="163413" y="38340"/>
                    <a:pt x="169905" y="38340"/>
                  </a:cubicBezTo>
                  <a:cubicBezTo>
                    <a:pt x="172801" y="38340"/>
                    <a:pt x="175792" y="37632"/>
                    <a:pt x="178660" y="36173"/>
                  </a:cubicBezTo>
                  <a:cubicBezTo>
                    <a:pt x="186815" y="32031"/>
                    <a:pt x="195394" y="23191"/>
                    <a:pt x="203092" y="21527"/>
                  </a:cubicBezTo>
                  <a:cubicBezTo>
                    <a:pt x="206680" y="20777"/>
                    <a:pt x="208116" y="16406"/>
                    <a:pt x="205637" y="13666"/>
                  </a:cubicBezTo>
                  <a:cubicBezTo>
                    <a:pt x="196977" y="4124"/>
                    <a:pt x="187024" y="0"/>
                    <a:pt x="177899" y="0"/>
                  </a:cubicBezTo>
                  <a:cubicBezTo>
                    <a:pt x="173205" y="0"/>
                    <a:pt x="168730" y="1091"/>
                    <a:pt x="164764" y="3097"/>
                  </a:cubicBezTo>
                  <a:cubicBezTo>
                    <a:pt x="156707" y="7142"/>
                    <a:pt x="152009" y="14383"/>
                    <a:pt x="152564" y="21560"/>
                  </a:cubicBezTo>
                  <a:cubicBezTo>
                    <a:pt x="150150" y="23582"/>
                    <a:pt x="147997" y="25866"/>
                    <a:pt x="146203" y="28377"/>
                  </a:cubicBezTo>
                  <a:cubicBezTo>
                    <a:pt x="144409" y="25866"/>
                    <a:pt x="142289" y="23582"/>
                    <a:pt x="139842" y="21560"/>
                  </a:cubicBezTo>
                  <a:cubicBezTo>
                    <a:pt x="140429" y="14383"/>
                    <a:pt x="135700" y="7142"/>
                    <a:pt x="127675" y="3097"/>
                  </a:cubicBezTo>
                  <a:cubicBezTo>
                    <a:pt x="123708" y="1091"/>
                    <a:pt x="119234" y="0"/>
                    <a:pt x="114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4"/>
            <p:cNvSpPr/>
            <p:nvPr/>
          </p:nvSpPr>
          <p:spPr>
            <a:xfrm>
              <a:off x="1960450" y="3880125"/>
              <a:ext cx="569225" cy="477900"/>
            </a:xfrm>
            <a:custGeom>
              <a:avLst/>
              <a:gdLst/>
              <a:ahLst/>
              <a:cxnLst/>
              <a:rect l="l" t="t" r="r" b="b"/>
              <a:pathLst>
                <a:path w="22769" h="19116" extrusionOk="0">
                  <a:moveTo>
                    <a:pt x="16669" y="6100"/>
                  </a:moveTo>
                  <a:lnTo>
                    <a:pt x="16669" y="12983"/>
                  </a:lnTo>
                  <a:lnTo>
                    <a:pt x="6100" y="12983"/>
                  </a:lnTo>
                  <a:lnTo>
                    <a:pt x="6100" y="6100"/>
                  </a:lnTo>
                  <a:close/>
                  <a:moveTo>
                    <a:pt x="4306" y="0"/>
                  </a:moveTo>
                  <a:cubicBezTo>
                    <a:pt x="1925" y="0"/>
                    <a:pt x="0" y="1925"/>
                    <a:pt x="0" y="4306"/>
                  </a:cubicBezTo>
                  <a:lnTo>
                    <a:pt x="0" y="14777"/>
                  </a:lnTo>
                  <a:cubicBezTo>
                    <a:pt x="0" y="17158"/>
                    <a:pt x="1925" y="19116"/>
                    <a:pt x="4306" y="19116"/>
                  </a:cubicBezTo>
                  <a:lnTo>
                    <a:pt x="18463" y="19116"/>
                  </a:lnTo>
                  <a:cubicBezTo>
                    <a:pt x="20844" y="19116"/>
                    <a:pt x="22769" y="17158"/>
                    <a:pt x="22769" y="14777"/>
                  </a:cubicBezTo>
                  <a:lnTo>
                    <a:pt x="22769" y="4306"/>
                  </a:lnTo>
                  <a:cubicBezTo>
                    <a:pt x="22769" y="1925"/>
                    <a:pt x="20844" y="0"/>
                    <a:pt x="18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4"/>
            <p:cNvSpPr/>
            <p:nvPr/>
          </p:nvSpPr>
          <p:spPr>
            <a:xfrm>
              <a:off x="2696025" y="3880125"/>
              <a:ext cx="570050" cy="477900"/>
            </a:xfrm>
            <a:custGeom>
              <a:avLst/>
              <a:gdLst/>
              <a:ahLst/>
              <a:cxnLst/>
              <a:rect l="l" t="t" r="r" b="b"/>
              <a:pathLst>
                <a:path w="22802" h="19116" extrusionOk="0">
                  <a:moveTo>
                    <a:pt x="16669" y="6100"/>
                  </a:moveTo>
                  <a:lnTo>
                    <a:pt x="16669" y="12983"/>
                  </a:lnTo>
                  <a:lnTo>
                    <a:pt x="6133" y="12983"/>
                  </a:lnTo>
                  <a:lnTo>
                    <a:pt x="6133" y="6100"/>
                  </a:lnTo>
                  <a:close/>
                  <a:moveTo>
                    <a:pt x="4306" y="0"/>
                  </a:moveTo>
                  <a:cubicBezTo>
                    <a:pt x="1957" y="0"/>
                    <a:pt x="0" y="1925"/>
                    <a:pt x="0" y="4306"/>
                  </a:cubicBezTo>
                  <a:lnTo>
                    <a:pt x="0" y="14777"/>
                  </a:lnTo>
                  <a:cubicBezTo>
                    <a:pt x="0" y="17158"/>
                    <a:pt x="1957" y="19116"/>
                    <a:pt x="4306" y="19116"/>
                  </a:cubicBezTo>
                  <a:lnTo>
                    <a:pt x="18463" y="19116"/>
                  </a:lnTo>
                  <a:cubicBezTo>
                    <a:pt x="20844" y="19116"/>
                    <a:pt x="22802" y="17158"/>
                    <a:pt x="22802" y="14777"/>
                  </a:cubicBezTo>
                  <a:lnTo>
                    <a:pt x="22802" y="4306"/>
                  </a:lnTo>
                  <a:cubicBezTo>
                    <a:pt x="22802" y="1925"/>
                    <a:pt x="20844" y="0"/>
                    <a:pt x="18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4"/>
            <p:cNvSpPr/>
            <p:nvPr/>
          </p:nvSpPr>
          <p:spPr>
            <a:xfrm>
              <a:off x="1960450" y="4517850"/>
              <a:ext cx="569225" cy="477900"/>
            </a:xfrm>
            <a:custGeom>
              <a:avLst/>
              <a:gdLst/>
              <a:ahLst/>
              <a:cxnLst/>
              <a:rect l="l" t="t" r="r" b="b"/>
              <a:pathLst>
                <a:path w="22769" h="19116" extrusionOk="0">
                  <a:moveTo>
                    <a:pt x="16669" y="6100"/>
                  </a:moveTo>
                  <a:lnTo>
                    <a:pt x="16669" y="12983"/>
                  </a:lnTo>
                  <a:lnTo>
                    <a:pt x="6100" y="12983"/>
                  </a:lnTo>
                  <a:lnTo>
                    <a:pt x="6100" y="6100"/>
                  </a:lnTo>
                  <a:close/>
                  <a:moveTo>
                    <a:pt x="4306" y="0"/>
                  </a:moveTo>
                  <a:cubicBezTo>
                    <a:pt x="1925" y="0"/>
                    <a:pt x="0" y="1925"/>
                    <a:pt x="0" y="4306"/>
                  </a:cubicBezTo>
                  <a:lnTo>
                    <a:pt x="0" y="14777"/>
                  </a:lnTo>
                  <a:cubicBezTo>
                    <a:pt x="0" y="17158"/>
                    <a:pt x="1925" y="19115"/>
                    <a:pt x="4306" y="19115"/>
                  </a:cubicBezTo>
                  <a:lnTo>
                    <a:pt x="18463" y="19115"/>
                  </a:lnTo>
                  <a:cubicBezTo>
                    <a:pt x="20844" y="19115"/>
                    <a:pt x="22769" y="17158"/>
                    <a:pt x="22769" y="14777"/>
                  </a:cubicBezTo>
                  <a:lnTo>
                    <a:pt x="22769" y="4306"/>
                  </a:lnTo>
                  <a:cubicBezTo>
                    <a:pt x="22769" y="1925"/>
                    <a:pt x="20844" y="0"/>
                    <a:pt x="18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4"/>
            <p:cNvSpPr/>
            <p:nvPr/>
          </p:nvSpPr>
          <p:spPr>
            <a:xfrm>
              <a:off x="2696025" y="4517850"/>
              <a:ext cx="570050" cy="477900"/>
            </a:xfrm>
            <a:custGeom>
              <a:avLst/>
              <a:gdLst/>
              <a:ahLst/>
              <a:cxnLst/>
              <a:rect l="l" t="t" r="r" b="b"/>
              <a:pathLst>
                <a:path w="22802" h="19116" extrusionOk="0">
                  <a:moveTo>
                    <a:pt x="16669" y="6100"/>
                  </a:moveTo>
                  <a:lnTo>
                    <a:pt x="16669" y="12983"/>
                  </a:lnTo>
                  <a:lnTo>
                    <a:pt x="6133" y="12983"/>
                  </a:lnTo>
                  <a:lnTo>
                    <a:pt x="6133" y="6100"/>
                  </a:lnTo>
                  <a:close/>
                  <a:moveTo>
                    <a:pt x="4306" y="0"/>
                  </a:moveTo>
                  <a:cubicBezTo>
                    <a:pt x="1957" y="0"/>
                    <a:pt x="0" y="1925"/>
                    <a:pt x="0" y="4306"/>
                  </a:cubicBezTo>
                  <a:lnTo>
                    <a:pt x="0" y="14777"/>
                  </a:lnTo>
                  <a:cubicBezTo>
                    <a:pt x="0" y="17158"/>
                    <a:pt x="1957" y="19115"/>
                    <a:pt x="4306" y="19115"/>
                  </a:cubicBezTo>
                  <a:lnTo>
                    <a:pt x="18463" y="19115"/>
                  </a:lnTo>
                  <a:cubicBezTo>
                    <a:pt x="20844" y="19115"/>
                    <a:pt x="22802" y="17158"/>
                    <a:pt x="22802" y="14777"/>
                  </a:cubicBezTo>
                  <a:lnTo>
                    <a:pt x="22802" y="4306"/>
                  </a:lnTo>
                  <a:cubicBezTo>
                    <a:pt x="22802" y="1925"/>
                    <a:pt x="20844" y="0"/>
                    <a:pt x="18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4"/>
            <p:cNvSpPr/>
            <p:nvPr/>
          </p:nvSpPr>
          <p:spPr>
            <a:xfrm>
              <a:off x="4887250" y="4410200"/>
              <a:ext cx="570075" cy="477900"/>
            </a:xfrm>
            <a:custGeom>
              <a:avLst/>
              <a:gdLst/>
              <a:ahLst/>
              <a:cxnLst/>
              <a:rect l="l" t="t" r="r" b="b"/>
              <a:pathLst>
                <a:path w="22803" h="19116" extrusionOk="0">
                  <a:moveTo>
                    <a:pt x="16670" y="6133"/>
                  </a:moveTo>
                  <a:lnTo>
                    <a:pt x="16670" y="13016"/>
                  </a:lnTo>
                  <a:lnTo>
                    <a:pt x="6101" y="13016"/>
                  </a:lnTo>
                  <a:lnTo>
                    <a:pt x="6101" y="6133"/>
                  </a:lnTo>
                  <a:close/>
                  <a:moveTo>
                    <a:pt x="4307" y="0"/>
                  </a:moveTo>
                  <a:cubicBezTo>
                    <a:pt x="1925" y="0"/>
                    <a:pt x="1" y="1925"/>
                    <a:pt x="1" y="4306"/>
                  </a:cubicBezTo>
                  <a:lnTo>
                    <a:pt x="1" y="14810"/>
                  </a:lnTo>
                  <a:cubicBezTo>
                    <a:pt x="1" y="17191"/>
                    <a:pt x="1925" y="19115"/>
                    <a:pt x="4307" y="19115"/>
                  </a:cubicBezTo>
                  <a:lnTo>
                    <a:pt x="18464" y="19115"/>
                  </a:lnTo>
                  <a:cubicBezTo>
                    <a:pt x="20845" y="19115"/>
                    <a:pt x="22802" y="17191"/>
                    <a:pt x="22802" y="14810"/>
                  </a:cubicBezTo>
                  <a:lnTo>
                    <a:pt x="22802" y="4306"/>
                  </a:lnTo>
                  <a:cubicBezTo>
                    <a:pt x="22802" y="1925"/>
                    <a:pt x="20845" y="0"/>
                    <a:pt x="184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4"/>
            <p:cNvSpPr/>
            <p:nvPr/>
          </p:nvSpPr>
          <p:spPr>
            <a:xfrm>
              <a:off x="4042400" y="4410200"/>
              <a:ext cx="569250" cy="477900"/>
            </a:xfrm>
            <a:custGeom>
              <a:avLst/>
              <a:gdLst/>
              <a:ahLst/>
              <a:cxnLst/>
              <a:rect l="l" t="t" r="r" b="b"/>
              <a:pathLst>
                <a:path w="22770" h="19116" extrusionOk="0">
                  <a:moveTo>
                    <a:pt x="16669" y="6133"/>
                  </a:moveTo>
                  <a:lnTo>
                    <a:pt x="16669" y="13016"/>
                  </a:lnTo>
                  <a:lnTo>
                    <a:pt x="6101" y="13016"/>
                  </a:lnTo>
                  <a:lnTo>
                    <a:pt x="6101" y="6133"/>
                  </a:lnTo>
                  <a:close/>
                  <a:moveTo>
                    <a:pt x="4306" y="0"/>
                  </a:moveTo>
                  <a:cubicBezTo>
                    <a:pt x="1925" y="0"/>
                    <a:pt x="1" y="1925"/>
                    <a:pt x="1" y="4306"/>
                  </a:cubicBezTo>
                  <a:lnTo>
                    <a:pt x="1" y="14810"/>
                  </a:lnTo>
                  <a:cubicBezTo>
                    <a:pt x="1" y="17191"/>
                    <a:pt x="1925" y="19115"/>
                    <a:pt x="4306" y="19115"/>
                  </a:cubicBezTo>
                  <a:lnTo>
                    <a:pt x="18464" y="19115"/>
                  </a:lnTo>
                  <a:cubicBezTo>
                    <a:pt x="20845" y="19115"/>
                    <a:pt x="22769" y="17191"/>
                    <a:pt x="22769" y="14810"/>
                  </a:cubicBezTo>
                  <a:lnTo>
                    <a:pt x="22769" y="4306"/>
                  </a:lnTo>
                  <a:cubicBezTo>
                    <a:pt x="22769" y="1925"/>
                    <a:pt x="20845" y="0"/>
                    <a:pt x="184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2" name="Google Shape;1982;p44"/>
          <p:cNvGrpSpPr/>
          <p:nvPr/>
        </p:nvGrpSpPr>
        <p:grpSpPr>
          <a:xfrm>
            <a:off x="7915361" y="3299476"/>
            <a:ext cx="498168" cy="517715"/>
            <a:chOff x="1289300" y="238425"/>
            <a:chExt cx="5021850" cy="5218900"/>
          </a:xfrm>
        </p:grpSpPr>
        <p:sp>
          <p:nvSpPr>
            <p:cNvPr id="1983" name="Google Shape;1983;p44"/>
            <p:cNvSpPr/>
            <p:nvPr/>
          </p:nvSpPr>
          <p:spPr>
            <a:xfrm>
              <a:off x="1289300" y="238425"/>
              <a:ext cx="5021850" cy="5218900"/>
            </a:xfrm>
            <a:custGeom>
              <a:avLst/>
              <a:gdLst/>
              <a:ahLst/>
              <a:cxnLst/>
              <a:rect l="l" t="t" r="r" b="b"/>
              <a:pathLst>
                <a:path w="200874" h="208756" extrusionOk="0">
                  <a:moveTo>
                    <a:pt x="167917" y="6105"/>
                  </a:moveTo>
                  <a:cubicBezTo>
                    <a:pt x="168121" y="6105"/>
                    <a:pt x="168327" y="6152"/>
                    <a:pt x="168514" y="6251"/>
                  </a:cubicBezTo>
                  <a:cubicBezTo>
                    <a:pt x="177322" y="10589"/>
                    <a:pt x="184009" y="18092"/>
                    <a:pt x="187369" y="27323"/>
                  </a:cubicBezTo>
                  <a:cubicBezTo>
                    <a:pt x="190728" y="36555"/>
                    <a:pt x="190435" y="46602"/>
                    <a:pt x="186488" y="55572"/>
                  </a:cubicBezTo>
                  <a:cubicBezTo>
                    <a:pt x="186265" y="56073"/>
                    <a:pt x="185782" y="56384"/>
                    <a:pt x="185260" y="56384"/>
                  </a:cubicBezTo>
                  <a:cubicBezTo>
                    <a:pt x="185170" y="56384"/>
                    <a:pt x="185079" y="56374"/>
                    <a:pt x="184987" y="56355"/>
                  </a:cubicBezTo>
                  <a:lnTo>
                    <a:pt x="154651" y="49864"/>
                  </a:lnTo>
                  <a:lnTo>
                    <a:pt x="153607" y="46993"/>
                  </a:lnTo>
                  <a:cubicBezTo>
                    <a:pt x="153607" y="46993"/>
                    <a:pt x="153607" y="46961"/>
                    <a:pt x="153607" y="46961"/>
                  </a:cubicBezTo>
                  <a:cubicBezTo>
                    <a:pt x="153607" y="46961"/>
                    <a:pt x="153607" y="46928"/>
                    <a:pt x="153574" y="46928"/>
                  </a:cubicBezTo>
                  <a:lnTo>
                    <a:pt x="147833" y="31075"/>
                  </a:lnTo>
                  <a:lnTo>
                    <a:pt x="166883" y="6610"/>
                  </a:lnTo>
                  <a:cubicBezTo>
                    <a:pt x="167121" y="6286"/>
                    <a:pt x="167516" y="6105"/>
                    <a:pt x="167917" y="6105"/>
                  </a:cubicBezTo>
                  <a:close/>
                  <a:moveTo>
                    <a:pt x="144180" y="38936"/>
                  </a:moveTo>
                  <a:lnTo>
                    <a:pt x="146822" y="46178"/>
                  </a:lnTo>
                  <a:lnTo>
                    <a:pt x="117986" y="56681"/>
                  </a:lnTo>
                  <a:cubicBezTo>
                    <a:pt x="117660" y="54039"/>
                    <a:pt x="116844" y="51560"/>
                    <a:pt x="115637" y="49342"/>
                  </a:cubicBezTo>
                  <a:lnTo>
                    <a:pt x="144180" y="38936"/>
                  </a:lnTo>
                  <a:close/>
                  <a:moveTo>
                    <a:pt x="97925" y="44971"/>
                  </a:moveTo>
                  <a:cubicBezTo>
                    <a:pt x="105688" y="44971"/>
                    <a:pt x="112017" y="51266"/>
                    <a:pt x="112017" y="59063"/>
                  </a:cubicBezTo>
                  <a:cubicBezTo>
                    <a:pt x="112017" y="66826"/>
                    <a:pt x="105688" y="73154"/>
                    <a:pt x="97925" y="73154"/>
                  </a:cubicBezTo>
                  <a:cubicBezTo>
                    <a:pt x="90129" y="73154"/>
                    <a:pt x="83833" y="66826"/>
                    <a:pt x="83833" y="59063"/>
                  </a:cubicBezTo>
                  <a:cubicBezTo>
                    <a:pt x="83833" y="51266"/>
                    <a:pt x="90129" y="44971"/>
                    <a:pt x="97925" y="44971"/>
                  </a:cubicBezTo>
                  <a:close/>
                  <a:moveTo>
                    <a:pt x="105851" y="77623"/>
                  </a:moveTo>
                  <a:lnTo>
                    <a:pt x="107091" y="84995"/>
                  </a:lnTo>
                  <a:lnTo>
                    <a:pt x="97925" y="94194"/>
                  </a:lnTo>
                  <a:lnTo>
                    <a:pt x="88726" y="84995"/>
                  </a:lnTo>
                  <a:lnTo>
                    <a:pt x="89966" y="77623"/>
                  </a:lnTo>
                  <a:cubicBezTo>
                    <a:pt x="92412" y="78667"/>
                    <a:pt x="95087" y="79254"/>
                    <a:pt x="97925" y="79254"/>
                  </a:cubicBezTo>
                  <a:cubicBezTo>
                    <a:pt x="100730" y="79254"/>
                    <a:pt x="103438" y="78667"/>
                    <a:pt x="105851" y="77623"/>
                  </a:cubicBezTo>
                  <a:close/>
                  <a:moveTo>
                    <a:pt x="87486" y="92400"/>
                  </a:moveTo>
                  <a:lnTo>
                    <a:pt x="93586" y="98500"/>
                  </a:lnTo>
                  <a:lnTo>
                    <a:pt x="85073" y="107046"/>
                  </a:lnTo>
                  <a:lnTo>
                    <a:pt x="87486" y="92400"/>
                  </a:lnTo>
                  <a:close/>
                  <a:moveTo>
                    <a:pt x="108331" y="92400"/>
                  </a:moveTo>
                  <a:lnTo>
                    <a:pt x="110777" y="107046"/>
                  </a:lnTo>
                  <a:lnTo>
                    <a:pt x="102231" y="98500"/>
                  </a:lnTo>
                  <a:lnTo>
                    <a:pt x="108331" y="92400"/>
                  </a:lnTo>
                  <a:close/>
                  <a:moveTo>
                    <a:pt x="97925" y="102838"/>
                  </a:moveTo>
                  <a:lnTo>
                    <a:pt x="111234" y="116147"/>
                  </a:lnTo>
                  <a:lnTo>
                    <a:pt x="97925" y="132196"/>
                  </a:lnTo>
                  <a:lnTo>
                    <a:pt x="84616" y="116147"/>
                  </a:lnTo>
                  <a:lnTo>
                    <a:pt x="97925" y="102838"/>
                  </a:lnTo>
                  <a:close/>
                  <a:moveTo>
                    <a:pt x="84127" y="75503"/>
                  </a:moveTo>
                  <a:lnTo>
                    <a:pt x="84127" y="75503"/>
                  </a:lnTo>
                  <a:cubicBezTo>
                    <a:pt x="83637" y="78471"/>
                    <a:pt x="71959" y="148278"/>
                    <a:pt x="71633" y="150398"/>
                  </a:cubicBezTo>
                  <a:cubicBezTo>
                    <a:pt x="65435" y="140156"/>
                    <a:pt x="54540" y="132816"/>
                    <a:pt x="41590" y="131805"/>
                  </a:cubicBezTo>
                  <a:lnTo>
                    <a:pt x="41590" y="90965"/>
                  </a:lnTo>
                  <a:lnTo>
                    <a:pt x="84127" y="75503"/>
                  </a:lnTo>
                  <a:close/>
                  <a:moveTo>
                    <a:pt x="113452" y="123063"/>
                  </a:moveTo>
                  <a:lnTo>
                    <a:pt x="118867" y="155552"/>
                  </a:lnTo>
                  <a:lnTo>
                    <a:pt x="118867" y="155552"/>
                  </a:lnTo>
                  <a:lnTo>
                    <a:pt x="101970" y="136894"/>
                  </a:lnTo>
                  <a:lnTo>
                    <a:pt x="113452" y="123063"/>
                  </a:lnTo>
                  <a:close/>
                  <a:moveTo>
                    <a:pt x="82398" y="123063"/>
                  </a:moveTo>
                  <a:lnTo>
                    <a:pt x="93880" y="136894"/>
                  </a:lnTo>
                  <a:lnTo>
                    <a:pt x="76950" y="155552"/>
                  </a:lnTo>
                  <a:lnTo>
                    <a:pt x="82398" y="123063"/>
                  </a:lnTo>
                  <a:close/>
                  <a:moveTo>
                    <a:pt x="97925" y="141526"/>
                  </a:moveTo>
                  <a:lnTo>
                    <a:pt x="120726" y="166708"/>
                  </a:lnTo>
                  <a:lnTo>
                    <a:pt x="123695" y="184486"/>
                  </a:lnTo>
                  <a:lnTo>
                    <a:pt x="74373" y="184486"/>
                  </a:lnTo>
                  <a:cubicBezTo>
                    <a:pt x="76885" y="178158"/>
                    <a:pt x="77603" y="171373"/>
                    <a:pt x="76722" y="164914"/>
                  </a:cubicBezTo>
                  <a:lnTo>
                    <a:pt x="97925" y="141526"/>
                  </a:lnTo>
                  <a:close/>
                  <a:moveTo>
                    <a:pt x="148910" y="51919"/>
                  </a:moveTo>
                  <a:lnTo>
                    <a:pt x="149073" y="52408"/>
                  </a:lnTo>
                  <a:cubicBezTo>
                    <a:pt x="149693" y="54104"/>
                    <a:pt x="151128" y="55344"/>
                    <a:pt x="152889" y="55735"/>
                  </a:cubicBezTo>
                  <a:lnTo>
                    <a:pt x="169493" y="59291"/>
                  </a:lnTo>
                  <a:lnTo>
                    <a:pt x="169493" y="137579"/>
                  </a:lnTo>
                  <a:lnTo>
                    <a:pt x="164730" y="137579"/>
                  </a:lnTo>
                  <a:cubicBezTo>
                    <a:pt x="160620" y="137579"/>
                    <a:pt x="157293" y="140906"/>
                    <a:pt x="157293" y="145016"/>
                  </a:cubicBezTo>
                  <a:lnTo>
                    <a:pt x="157293" y="184486"/>
                  </a:lnTo>
                  <a:lnTo>
                    <a:pt x="129892" y="184486"/>
                  </a:lnTo>
                  <a:cubicBezTo>
                    <a:pt x="128914" y="178680"/>
                    <a:pt x="113517" y="86431"/>
                    <a:pt x="111462" y="74035"/>
                  </a:cubicBezTo>
                  <a:cubicBezTo>
                    <a:pt x="114561" y="71230"/>
                    <a:pt x="116779" y="67511"/>
                    <a:pt x="117660" y="63303"/>
                  </a:cubicBezTo>
                  <a:lnTo>
                    <a:pt x="148910" y="51919"/>
                  </a:lnTo>
                  <a:close/>
                  <a:moveTo>
                    <a:pt x="38552" y="137807"/>
                  </a:moveTo>
                  <a:cubicBezTo>
                    <a:pt x="46847" y="137807"/>
                    <a:pt x="55152" y="140963"/>
                    <a:pt x="61488" y="147299"/>
                  </a:cubicBezTo>
                  <a:cubicBezTo>
                    <a:pt x="67491" y="153301"/>
                    <a:pt x="70981" y="161489"/>
                    <a:pt x="70948" y="170296"/>
                  </a:cubicBezTo>
                  <a:cubicBezTo>
                    <a:pt x="70948" y="179267"/>
                    <a:pt x="67295" y="187324"/>
                    <a:pt x="61488" y="193163"/>
                  </a:cubicBezTo>
                  <a:cubicBezTo>
                    <a:pt x="55160" y="199491"/>
                    <a:pt x="46842" y="202655"/>
                    <a:pt x="38557" y="202655"/>
                  </a:cubicBezTo>
                  <a:cubicBezTo>
                    <a:pt x="30239" y="202655"/>
                    <a:pt x="21921" y="199491"/>
                    <a:pt x="15625" y="193163"/>
                  </a:cubicBezTo>
                  <a:cubicBezTo>
                    <a:pt x="9492" y="187030"/>
                    <a:pt x="6100" y="178843"/>
                    <a:pt x="6133" y="170166"/>
                  </a:cubicBezTo>
                  <a:cubicBezTo>
                    <a:pt x="6165" y="161522"/>
                    <a:pt x="9525" y="153399"/>
                    <a:pt x="15625" y="147299"/>
                  </a:cubicBezTo>
                  <a:cubicBezTo>
                    <a:pt x="21929" y="140979"/>
                    <a:pt x="30236" y="137807"/>
                    <a:pt x="38552" y="137807"/>
                  </a:cubicBezTo>
                  <a:close/>
                  <a:moveTo>
                    <a:pt x="167925" y="0"/>
                  </a:moveTo>
                  <a:cubicBezTo>
                    <a:pt x="165685" y="0"/>
                    <a:pt x="163492" y="1008"/>
                    <a:pt x="162055" y="2859"/>
                  </a:cubicBezTo>
                  <a:lnTo>
                    <a:pt x="142712" y="27715"/>
                  </a:lnTo>
                  <a:cubicBezTo>
                    <a:pt x="141570" y="29150"/>
                    <a:pt x="141277" y="31009"/>
                    <a:pt x="141896" y="32706"/>
                  </a:cubicBezTo>
                  <a:lnTo>
                    <a:pt x="142092" y="33195"/>
                  </a:lnTo>
                  <a:lnTo>
                    <a:pt x="111658" y="44253"/>
                  </a:lnTo>
                  <a:cubicBezTo>
                    <a:pt x="108070" y="40893"/>
                    <a:pt x="103209" y="38838"/>
                    <a:pt x="97925" y="38838"/>
                  </a:cubicBezTo>
                  <a:cubicBezTo>
                    <a:pt x="87617" y="38838"/>
                    <a:pt x="79103" y="46602"/>
                    <a:pt x="77864" y="56583"/>
                  </a:cubicBezTo>
                  <a:lnTo>
                    <a:pt x="59662" y="63205"/>
                  </a:lnTo>
                  <a:cubicBezTo>
                    <a:pt x="58096" y="63760"/>
                    <a:pt x="57248" y="65521"/>
                    <a:pt x="57835" y="67120"/>
                  </a:cubicBezTo>
                  <a:cubicBezTo>
                    <a:pt x="58293" y="68366"/>
                    <a:pt x="59465" y="69137"/>
                    <a:pt x="60702" y="69137"/>
                  </a:cubicBezTo>
                  <a:cubicBezTo>
                    <a:pt x="61051" y="69137"/>
                    <a:pt x="61405" y="69076"/>
                    <a:pt x="61749" y="68946"/>
                  </a:cubicBezTo>
                  <a:lnTo>
                    <a:pt x="78092" y="63010"/>
                  </a:lnTo>
                  <a:cubicBezTo>
                    <a:pt x="78614" y="65587"/>
                    <a:pt x="79625" y="68000"/>
                    <a:pt x="81028" y="70121"/>
                  </a:cubicBezTo>
                  <a:lnTo>
                    <a:pt x="29227" y="88975"/>
                  </a:lnTo>
                  <a:cubicBezTo>
                    <a:pt x="28795" y="89131"/>
                    <a:pt x="28352" y="89205"/>
                    <a:pt x="27915" y="89205"/>
                  </a:cubicBezTo>
                  <a:cubicBezTo>
                    <a:pt x="26344" y="89205"/>
                    <a:pt x="24863" y="88242"/>
                    <a:pt x="24302" y="86659"/>
                  </a:cubicBezTo>
                  <a:cubicBezTo>
                    <a:pt x="23552" y="84669"/>
                    <a:pt x="24595" y="82451"/>
                    <a:pt x="26585" y="81733"/>
                  </a:cubicBezTo>
                  <a:lnTo>
                    <a:pt x="48441" y="73807"/>
                  </a:lnTo>
                  <a:cubicBezTo>
                    <a:pt x="50039" y="73220"/>
                    <a:pt x="50854" y="71458"/>
                    <a:pt x="50267" y="69860"/>
                  </a:cubicBezTo>
                  <a:cubicBezTo>
                    <a:pt x="49805" y="68627"/>
                    <a:pt x="48615" y="67859"/>
                    <a:pt x="47365" y="67859"/>
                  </a:cubicBezTo>
                  <a:cubicBezTo>
                    <a:pt x="47027" y="67859"/>
                    <a:pt x="46686" y="67915"/>
                    <a:pt x="46353" y="68033"/>
                  </a:cubicBezTo>
                  <a:lnTo>
                    <a:pt x="24498" y="75992"/>
                  </a:lnTo>
                  <a:cubicBezTo>
                    <a:pt x="19344" y="77884"/>
                    <a:pt x="16669" y="83593"/>
                    <a:pt x="18528" y="88779"/>
                  </a:cubicBezTo>
                  <a:cubicBezTo>
                    <a:pt x="20008" y="92810"/>
                    <a:pt x="23821" y="95324"/>
                    <a:pt x="27894" y="95324"/>
                  </a:cubicBezTo>
                  <a:cubicBezTo>
                    <a:pt x="29029" y="95324"/>
                    <a:pt x="30184" y="95129"/>
                    <a:pt x="31315" y="94716"/>
                  </a:cubicBezTo>
                  <a:lnTo>
                    <a:pt x="35490" y="93216"/>
                  </a:lnTo>
                  <a:lnTo>
                    <a:pt x="35490" y="131805"/>
                  </a:lnTo>
                  <a:cubicBezTo>
                    <a:pt x="15886" y="133338"/>
                    <a:pt x="65" y="149648"/>
                    <a:pt x="0" y="170166"/>
                  </a:cubicBezTo>
                  <a:cubicBezTo>
                    <a:pt x="0" y="180474"/>
                    <a:pt x="3980" y="190194"/>
                    <a:pt x="11286" y="197469"/>
                  </a:cubicBezTo>
                  <a:cubicBezTo>
                    <a:pt x="18789" y="205004"/>
                    <a:pt x="28673" y="208755"/>
                    <a:pt x="38557" y="208755"/>
                  </a:cubicBezTo>
                  <a:cubicBezTo>
                    <a:pt x="48408" y="208755"/>
                    <a:pt x="58292" y="205004"/>
                    <a:pt x="65794" y="197469"/>
                  </a:cubicBezTo>
                  <a:cubicBezTo>
                    <a:pt x="67915" y="195381"/>
                    <a:pt x="69741" y="193065"/>
                    <a:pt x="71274" y="190618"/>
                  </a:cubicBezTo>
                  <a:lnTo>
                    <a:pt x="197807" y="190618"/>
                  </a:lnTo>
                  <a:cubicBezTo>
                    <a:pt x="199503" y="190618"/>
                    <a:pt x="200873" y="189248"/>
                    <a:pt x="200873" y="187552"/>
                  </a:cubicBezTo>
                  <a:cubicBezTo>
                    <a:pt x="200873" y="185856"/>
                    <a:pt x="199503" y="184486"/>
                    <a:pt x="197807" y="184486"/>
                  </a:cubicBezTo>
                  <a:lnTo>
                    <a:pt x="187825" y="184486"/>
                  </a:lnTo>
                  <a:lnTo>
                    <a:pt x="187825" y="167426"/>
                  </a:lnTo>
                  <a:cubicBezTo>
                    <a:pt x="187825" y="165730"/>
                    <a:pt x="186455" y="164359"/>
                    <a:pt x="184792" y="164359"/>
                  </a:cubicBezTo>
                  <a:cubicBezTo>
                    <a:pt x="183095" y="164359"/>
                    <a:pt x="181725" y="165730"/>
                    <a:pt x="181725" y="167426"/>
                  </a:cubicBezTo>
                  <a:lnTo>
                    <a:pt x="181725" y="184486"/>
                  </a:lnTo>
                  <a:lnTo>
                    <a:pt x="163426" y="184486"/>
                  </a:lnTo>
                  <a:lnTo>
                    <a:pt x="163426" y="145016"/>
                  </a:lnTo>
                  <a:cubicBezTo>
                    <a:pt x="163426" y="144298"/>
                    <a:pt x="164013" y="143679"/>
                    <a:pt x="164730" y="143679"/>
                  </a:cubicBezTo>
                  <a:lnTo>
                    <a:pt x="180388" y="143679"/>
                  </a:lnTo>
                  <a:cubicBezTo>
                    <a:pt x="181138" y="143679"/>
                    <a:pt x="181725" y="144298"/>
                    <a:pt x="181725" y="145016"/>
                  </a:cubicBezTo>
                  <a:lnTo>
                    <a:pt x="181725" y="153138"/>
                  </a:lnTo>
                  <a:cubicBezTo>
                    <a:pt x="181725" y="154834"/>
                    <a:pt x="183095" y="156205"/>
                    <a:pt x="184792" y="156205"/>
                  </a:cubicBezTo>
                  <a:cubicBezTo>
                    <a:pt x="186455" y="156205"/>
                    <a:pt x="187825" y="154834"/>
                    <a:pt x="187825" y="153138"/>
                  </a:cubicBezTo>
                  <a:lnTo>
                    <a:pt x="187825" y="145016"/>
                  </a:lnTo>
                  <a:cubicBezTo>
                    <a:pt x="187825" y="140906"/>
                    <a:pt x="184498" y="137579"/>
                    <a:pt x="180388" y="137579"/>
                  </a:cubicBezTo>
                  <a:lnTo>
                    <a:pt x="175625" y="137579"/>
                  </a:lnTo>
                  <a:lnTo>
                    <a:pt x="175625" y="60596"/>
                  </a:lnTo>
                  <a:cubicBezTo>
                    <a:pt x="183715" y="62292"/>
                    <a:pt x="183911" y="62488"/>
                    <a:pt x="185248" y="62488"/>
                  </a:cubicBezTo>
                  <a:cubicBezTo>
                    <a:pt x="188151" y="62488"/>
                    <a:pt x="190859" y="60791"/>
                    <a:pt x="192066" y="58051"/>
                  </a:cubicBezTo>
                  <a:cubicBezTo>
                    <a:pt x="196665" y="47613"/>
                    <a:pt x="197024" y="35935"/>
                    <a:pt x="193142" y="25236"/>
                  </a:cubicBezTo>
                  <a:cubicBezTo>
                    <a:pt x="189228" y="14504"/>
                    <a:pt x="181464" y="5827"/>
                    <a:pt x="171222" y="771"/>
                  </a:cubicBezTo>
                  <a:cubicBezTo>
                    <a:pt x="170169" y="250"/>
                    <a:pt x="169042" y="0"/>
                    <a:pt x="167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4"/>
            <p:cNvSpPr/>
            <p:nvPr/>
          </p:nvSpPr>
          <p:spPr>
            <a:xfrm>
              <a:off x="1565750" y="4178850"/>
              <a:ext cx="1025100" cy="951450"/>
            </a:xfrm>
            <a:custGeom>
              <a:avLst/>
              <a:gdLst/>
              <a:ahLst/>
              <a:cxnLst/>
              <a:rect l="l" t="t" r="r" b="b"/>
              <a:pathLst>
                <a:path w="41004" h="38058" extrusionOk="0">
                  <a:moveTo>
                    <a:pt x="8840" y="7558"/>
                  </a:moveTo>
                  <a:lnTo>
                    <a:pt x="32522" y="31240"/>
                  </a:lnTo>
                  <a:cubicBezTo>
                    <a:pt x="30848" y="31702"/>
                    <a:pt x="29142" y="31928"/>
                    <a:pt x="27447" y="31928"/>
                  </a:cubicBezTo>
                  <a:cubicBezTo>
                    <a:pt x="22441" y="31928"/>
                    <a:pt x="17535" y="29954"/>
                    <a:pt x="13831" y="26249"/>
                  </a:cubicBezTo>
                  <a:cubicBezTo>
                    <a:pt x="8873" y="21291"/>
                    <a:pt x="7046" y="14180"/>
                    <a:pt x="8840" y="7558"/>
                  </a:cubicBezTo>
                  <a:close/>
                  <a:moveTo>
                    <a:pt x="8136" y="1"/>
                  </a:moveTo>
                  <a:cubicBezTo>
                    <a:pt x="7850" y="1"/>
                    <a:pt x="7561" y="29"/>
                    <a:pt x="7274" y="88"/>
                  </a:cubicBezTo>
                  <a:cubicBezTo>
                    <a:pt x="5839" y="349"/>
                    <a:pt x="4665" y="1328"/>
                    <a:pt x="4078" y="2665"/>
                  </a:cubicBezTo>
                  <a:cubicBezTo>
                    <a:pt x="0" y="12255"/>
                    <a:pt x="2153" y="23216"/>
                    <a:pt x="9525" y="30588"/>
                  </a:cubicBezTo>
                  <a:cubicBezTo>
                    <a:pt x="14386" y="35481"/>
                    <a:pt x="20844" y="38058"/>
                    <a:pt x="27466" y="38058"/>
                  </a:cubicBezTo>
                  <a:cubicBezTo>
                    <a:pt x="30793" y="38058"/>
                    <a:pt x="34186" y="37373"/>
                    <a:pt x="37415" y="36003"/>
                  </a:cubicBezTo>
                  <a:cubicBezTo>
                    <a:pt x="40286" y="34796"/>
                    <a:pt x="41003" y="31077"/>
                    <a:pt x="38818" y="28891"/>
                  </a:cubicBezTo>
                  <a:lnTo>
                    <a:pt x="11221" y="1295"/>
                  </a:lnTo>
                  <a:cubicBezTo>
                    <a:pt x="10386" y="460"/>
                    <a:pt x="9280" y="1"/>
                    <a:pt x="8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4"/>
            <p:cNvSpPr/>
            <p:nvPr/>
          </p:nvSpPr>
          <p:spPr>
            <a:xfrm>
              <a:off x="1932725" y="3858075"/>
              <a:ext cx="1007150" cy="951050"/>
            </a:xfrm>
            <a:custGeom>
              <a:avLst/>
              <a:gdLst/>
              <a:ahLst/>
              <a:cxnLst/>
              <a:rect l="l" t="t" r="r" b="b"/>
              <a:pathLst>
                <a:path w="40286" h="38042" extrusionOk="0">
                  <a:moveTo>
                    <a:pt x="12821" y="6112"/>
                  </a:moveTo>
                  <a:cubicBezTo>
                    <a:pt x="17833" y="6112"/>
                    <a:pt x="22746" y="8069"/>
                    <a:pt x="26455" y="11777"/>
                  </a:cubicBezTo>
                  <a:cubicBezTo>
                    <a:pt x="31413" y="16736"/>
                    <a:pt x="33240" y="23847"/>
                    <a:pt x="31446" y="30469"/>
                  </a:cubicBezTo>
                  <a:lnTo>
                    <a:pt x="7764" y="6787"/>
                  </a:lnTo>
                  <a:cubicBezTo>
                    <a:pt x="9433" y="6334"/>
                    <a:pt x="11133" y="6112"/>
                    <a:pt x="12821" y="6112"/>
                  </a:cubicBezTo>
                  <a:close/>
                  <a:moveTo>
                    <a:pt x="12826" y="0"/>
                  </a:moveTo>
                  <a:cubicBezTo>
                    <a:pt x="9479" y="0"/>
                    <a:pt x="6097" y="663"/>
                    <a:pt x="2871" y="2024"/>
                  </a:cubicBezTo>
                  <a:cubicBezTo>
                    <a:pt x="1533" y="2611"/>
                    <a:pt x="555" y="3785"/>
                    <a:pt x="294" y="5221"/>
                  </a:cubicBezTo>
                  <a:cubicBezTo>
                    <a:pt x="0" y="6656"/>
                    <a:pt x="457" y="8124"/>
                    <a:pt x="1468" y="9168"/>
                  </a:cubicBezTo>
                  <a:lnTo>
                    <a:pt x="29097" y="36764"/>
                  </a:lnTo>
                  <a:cubicBezTo>
                    <a:pt x="29964" y="37631"/>
                    <a:pt x="31073" y="38041"/>
                    <a:pt x="32170" y="38041"/>
                  </a:cubicBezTo>
                  <a:cubicBezTo>
                    <a:pt x="33838" y="38041"/>
                    <a:pt x="35480" y="37093"/>
                    <a:pt x="36208" y="35362"/>
                  </a:cubicBezTo>
                  <a:cubicBezTo>
                    <a:pt x="40286" y="25804"/>
                    <a:pt x="38133" y="14844"/>
                    <a:pt x="30793" y="7472"/>
                  </a:cubicBezTo>
                  <a:cubicBezTo>
                    <a:pt x="25901" y="2580"/>
                    <a:pt x="19429" y="0"/>
                    <a:pt x="12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6" name="Google Shape;1986;p44"/>
          <p:cNvGrpSpPr/>
          <p:nvPr/>
        </p:nvGrpSpPr>
        <p:grpSpPr>
          <a:xfrm>
            <a:off x="5794142" y="3296839"/>
            <a:ext cx="461842" cy="522989"/>
            <a:chOff x="1492350" y="237875"/>
            <a:chExt cx="4609200" cy="5219450"/>
          </a:xfrm>
        </p:grpSpPr>
        <p:sp>
          <p:nvSpPr>
            <p:cNvPr id="1987" name="Google Shape;1987;p44"/>
            <p:cNvSpPr/>
            <p:nvPr/>
          </p:nvSpPr>
          <p:spPr>
            <a:xfrm>
              <a:off x="3064625" y="3580025"/>
              <a:ext cx="459150" cy="459150"/>
            </a:xfrm>
            <a:custGeom>
              <a:avLst/>
              <a:gdLst/>
              <a:ahLst/>
              <a:cxnLst/>
              <a:rect l="l" t="t" r="r" b="b"/>
              <a:pathLst>
                <a:path w="18366" h="18366" extrusionOk="0">
                  <a:moveTo>
                    <a:pt x="9167" y="6133"/>
                  </a:moveTo>
                  <a:cubicBezTo>
                    <a:pt x="10863" y="6133"/>
                    <a:pt x="12233" y="7503"/>
                    <a:pt x="12233" y="9166"/>
                  </a:cubicBezTo>
                  <a:cubicBezTo>
                    <a:pt x="12233" y="10863"/>
                    <a:pt x="10863" y="12233"/>
                    <a:pt x="9167" y="12233"/>
                  </a:cubicBezTo>
                  <a:cubicBezTo>
                    <a:pt x="7503" y="12233"/>
                    <a:pt x="6133" y="10863"/>
                    <a:pt x="6133" y="9166"/>
                  </a:cubicBezTo>
                  <a:cubicBezTo>
                    <a:pt x="6133" y="7503"/>
                    <a:pt x="7503" y="6133"/>
                    <a:pt x="9167" y="6133"/>
                  </a:cubicBezTo>
                  <a:close/>
                  <a:moveTo>
                    <a:pt x="9167" y="0"/>
                  </a:moveTo>
                  <a:cubicBezTo>
                    <a:pt x="4111" y="0"/>
                    <a:pt x="0" y="4110"/>
                    <a:pt x="0" y="9166"/>
                  </a:cubicBezTo>
                  <a:cubicBezTo>
                    <a:pt x="0" y="14222"/>
                    <a:pt x="4111" y="18365"/>
                    <a:pt x="9167" y="18365"/>
                  </a:cubicBezTo>
                  <a:cubicBezTo>
                    <a:pt x="14255" y="18365"/>
                    <a:pt x="18365" y="14222"/>
                    <a:pt x="18365" y="9166"/>
                  </a:cubicBezTo>
                  <a:cubicBezTo>
                    <a:pt x="18365" y="4110"/>
                    <a:pt x="14255" y="0"/>
                    <a:pt x="9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44"/>
            <p:cNvSpPr/>
            <p:nvPr/>
          </p:nvSpPr>
          <p:spPr>
            <a:xfrm>
              <a:off x="2816725" y="2951075"/>
              <a:ext cx="954950" cy="532450"/>
            </a:xfrm>
            <a:custGeom>
              <a:avLst/>
              <a:gdLst/>
              <a:ahLst/>
              <a:cxnLst/>
              <a:rect l="l" t="t" r="r" b="b"/>
              <a:pathLst>
                <a:path w="38198" h="21298" extrusionOk="0">
                  <a:moveTo>
                    <a:pt x="19089" y="6116"/>
                  </a:moveTo>
                  <a:cubicBezTo>
                    <a:pt x="22707" y="6116"/>
                    <a:pt x="26385" y="6818"/>
                    <a:pt x="29912" y="8294"/>
                  </a:cubicBezTo>
                  <a:lnTo>
                    <a:pt x="24987" y="14589"/>
                  </a:lnTo>
                  <a:cubicBezTo>
                    <a:pt x="23079" y="14019"/>
                    <a:pt x="21089" y="13733"/>
                    <a:pt x="19099" y="13733"/>
                  </a:cubicBezTo>
                  <a:cubicBezTo>
                    <a:pt x="17109" y="13733"/>
                    <a:pt x="15119" y="14019"/>
                    <a:pt x="13211" y="14589"/>
                  </a:cubicBezTo>
                  <a:lnTo>
                    <a:pt x="8285" y="8294"/>
                  </a:lnTo>
                  <a:cubicBezTo>
                    <a:pt x="11669" y="6867"/>
                    <a:pt x="15347" y="6116"/>
                    <a:pt x="19089" y="6116"/>
                  </a:cubicBezTo>
                  <a:close/>
                  <a:moveTo>
                    <a:pt x="19099" y="0"/>
                  </a:moveTo>
                  <a:cubicBezTo>
                    <a:pt x="13203" y="0"/>
                    <a:pt x="7307" y="1525"/>
                    <a:pt x="2022" y="4575"/>
                  </a:cubicBezTo>
                  <a:cubicBezTo>
                    <a:pt x="424" y="5488"/>
                    <a:pt x="0" y="7641"/>
                    <a:pt x="1142" y="9109"/>
                  </a:cubicBezTo>
                  <a:lnTo>
                    <a:pt x="9753" y="20102"/>
                  </a:lnTo>
                  <a:cubicBezTo>
                    <a:pt x="10366" y="20874"/>
                    <a:pt x="11263" y="21298"/>
                    <a:pt x="12181" y="21298"/>
                  </a:cubicBezTo>
                  <a:cubicBezTo>
                    <a:pt x="12582" y="21298"/>
                    <a:pt x="12987" y="21217"/>
                    <a:pt x="13374" y="21048"/>
                  </a:cubicBezTo>
                  <a:cubicBezTo>
                    <a:pt x="15201" y="20265"/>
                    <a:pt x="17125" y="19874"/>
                    <a:pt x="19083" y="19874"/>
                  </a:cubicBezTo>
                  <a:cubicBezTo>
                    <a:pt x="21072" y="19874"/>
                    <a:pt x="22997" y="20265"/>
                    <a:pt x="24824" y="21048"/>
                  </a:cubicBezTo>
                  <a:cubicBezTo>
                    <a:pt x="25211" y="21217"/>
                    <a:pt x="25616" y="21298"/>
                    <a:pt x="26017" y="21298"/>
                  </a:cubicBezTo>
                  <a:cubicBezTo>
                    <a:pt x="26935" y="21298"/>
                    <a:pt x="27832" y="20874"/>
                    <a:pt x="28445" y="20102"/>
                  </a:cubicBezTo>
                  <a:lnTo>
                    <a:pt x="37056" y="9109"/>
                  </a:lnTo>
                  <a:cubicBezTo>
                    <a:pt x="38198" y="7641"/>
                    <a:pt x="37774" y="5488"/>
                    <a:pt x="36175" y="4575"/>
                  </a:cubicBezTo>
                  <a:cubicBezTo>
                    <a:pt x="30891" y="1525"/>
                    <a:pt x="24995" y="0"/>
                    <a:pt x="19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44"/>
            <p:cNvSpPr/>
            <p:nvPr/>
          </p:nvSpPr>
          <p:spPr>
            <a:xfrm>
              <a:off x="2435875" y="3735825"/>
              <a:ext cx="680150" cy="825450"/>
            </a:xfrm>
            <a:custGeom>
              <a:avLst/>
              <a:gdLst/>
              <a:ahLst/>
              <a:cxnLst/>
              <a:rect l="l" t="t" r="r" b="b"/>
              <a:pathLst>
                <a:path w="27206" h="33018" extrusionOk="0">
                  <a:moveTo>
                    <a:pt x="6361" y="6588"/>
                  </a:moveTo>
                  <a:lnTo>
                    <a:pt x="14288" y="7730"/>
                  </a:lnTo>
                  <a:cubicBezTo>
                    <a:pt x="15201" y="11579"/>
                    <a:pt x="17289" y="15167"/>
                    <a:pt x="20192" y="17907"/>
                  </a:cubicBezTo>
                  <a:lnTo>
                    <a:pt x="17191" y="25344"/>
                  </a:lnTo>
                  <a:cubicBezTo>
                    <a:pt x="11222" y="20777"/>
                    <a:pt x="7340" y="14058"/>
                    <a:pt x="6361" y="6588"/>
                  </a:cubicBezTo>
                  <a:close/>
                  <a:moveTo>
                    <a:pt x="3060" y="1"/>
                  </a:moveTo>
                  <a:cubicBezTo>
                    <a:pt x="1411" y="1"/>
                    <a:pt x="1" y="1353"/>
                    <a:pt x="1" y="3065"/>
                  </a:cubicBezTo>
                  <a:cubicBezTo>
                    <a:pt x="33" y="15232"/>
                    <a:pt x="6525" y="26486"/>
                    <a:pt x="17093" y="32618"/>
                  </a:cubicBezTo>
                  <a:cubicBezTo>
                    <a:pt x="17569" y="32890"/>
                    <a:pt x="18086" y="33018"/>
                    <a:pt x="18594" y="33018"/>
                  </a:cubicBezTo>
                  <a:cubicBezTo>
                    <a:pt x="19794" y="33018"/>
                    <a:pt x="20951" y="32309"/>
                    <a:pt x="21432" y="31118"/>
                  </a:cubicBezTo>
                  <a:lnTo>
                    <a:pt x="26684" y="18135"/>
                  </a:lnTo>
                  <a:cubicBezTo>
                    <a:pt x="27206" y="16863"/>
                    <a:pt x="26781" y="15363"/>
                    <a:pt x="25672" y="14547"/>
                  </a:cubicBezTo>
                  <a:cubicBezTo>
                    <a:pt x="22508" y="12166"/>
                    <a:pt x="20421" y="8578"/>
                    <a:pt x="19964" y="4631"/>
                  </a:cubicBezTo>
                  <a:cubicBezTo>
                    <a:pt x="19801" y="3261"/>
                    <a:pt x="18724" y="2152"/>
                    <a:pt x="17354" y="1956"/>
                  </a:cubicBezTo>
                  <a:lnTo>
                    <a:pt x="3491" y="31"/>
                  </a:lnTo>
                  <a:cubicBezTo>
                    <a:pt x="3346" y="11"/>
                    <a:pt x="3202" y="1"/>
                    <a:pt x="3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44"/>
            <p:cNvSpPr/>
            <p:nvPr/>
          </p:nvSpPr>
          <p:spPr>
            <a:xfrm>
              <a:off x="3472375" y="3735825"/>
              <a:ext cx="680150" cy="825600"/>
            </a:xfrm>
            <a:custGeom>
              <a:avLst/>
              <a:gdLst/>
              <a:ahLst/>
              <a:cxnLst/>
              <a:rect l="l" t="t" r="r" b="b"/>
              <a:pathLst>
                <a:path w="27206" h="33024" extrusionOk="0">
                  <a:moveTo>
                    <a:pt x="20844" y="6588"/>
                  </a:moveTo>
                  <a:lnTo>
                    <a:pt x="20844" y="6588"/>
                  </a:lnTo>
                  <a:cubicBezTo>
                    <a:pt x="19866" y="14025"/>
                    <a:pt x="15984" y="20777"/>
                    <a:pt x="10015" y="25344"/>
                  </a:cubicBezTo>
                  <a:lnTo>
                    <a:pt x="7014" y="17907"/>
                  </a:lnTo>
                  <a:cubicBezTo>
                    <a:pt x="9917" y="15167"/>
                    <a:pt x="11972" y="11579"/>
                    <a:pt x="12918" y="7730"/>
                  </a:cubicBezTo>
                  <a:lnTo>
                    <a:pt x="20844" y="6588"/>
                  </a:lnTo>
                  <a:close/>
                  <a:moveTo>
                    <a:pt x="24146" y="1"/>
                  </a:moveTo>
                  <a:cubicBezTo>
                    <a:pt x="24004" y="1"/>
                    <a:pt x="23860" y="11"/>
                    <a:pt x="23715" y="31"/>
                  </a:cubicBezTo>
                  <a:lnTo>
                    <a:pt x="9852" y="1956"/>
                  </a:lnTo>
                  <a:cubicBezTo>
                    <a:pt x="8482" y="2152"/>
                    <a:pt x="7405" y="3261"/>
                    <a:pt x="7242" y="4631"/>
                  </a:cubicBezTo>
                  <a:cubicBezTo>
                    <a:pt x="6785" y="8578"/>
                    <a:pt x="4730" y="12166"/>
                    <a:pt x="1534" y="14547"/>
                  </a:cubicBezTo>
                  <a:cubicBezTo>
                    <a:pt x="424" y="15363"/>
                    <a:pt x="0" y="16863"/>
                    <a:pt x="522" y="18135"/>
                  </a:cubicBezTo>
                  <a:lnTo>
                    <a:pt x="5741" y="31118"/>
                  </a:lnTo>
                  <a:cubicBezTo>
                    <a:pt x="6243" y="32326"/>
                    <a:pt x="7397" y="33024"/>
                    <a:pt x="8592" y="33024"/>
                  </a:cubicBezTo>
                  <a:cubicBezTo>
                    <a:pt x="9107" y="33024"/>
                    <a:pt x="9631" y="32894"/>
                    <a:pt x="10113" y="32618"/>
                  </a:cubicBezTo>
                  <a:cubicBezTo>
                    <a:pt x="20649" y="26519"/>
                    <a:pt x="27173" y="15265"/>
                    <a:pt x="27205" y="3065"/>
                  </a:cubicBezTo>
                  <a:cubicBezTo>
                    <a:pt x="27205" y="1353"/>
                    <a:pt x="25795" y="1"/>
                    <a:pt x="24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44"/>
            <p:cNvSpPr/>
            <p:nvPr/>
          </p:nvSpPr>
          <p:spPr>
            <a:xfrm>
              <a:off x="2643825" y="402850"/>
              <a:ext cx="625525" cy="468125"/>
            </a:xfrm>
            <a:custGeom>
              <a:avLst/>
              <a:gdLst/>
              <a:ahLst/>
              <a:cxnLst/>
              <a:rect l="l" t="t" r="r" b="b"/>
              <a:pathLst>
                <a:path w="25021" h="18725" extrusionOk="0">
                  <a:moveTo>
                    <a:pt x="15658" y="6133"/>
                  </a:moveTo>
                  <a:cubicBezTo>
                    <a:pt x="17420" y="6133"/>
                    <a:pt x="18888" y="7568"/>
                    <a:pt x="18888" y="9362"/>
                  </a:cubicBezTo>
                  <a:cubicBezTo>
                    <a:pt x="18888" y="11156"/>
                    <a:pt x="17420" y="12624"/>
                    <a:pt x="15658" y="12624"/>
                  </a:cubicBezTo>
                  <a:lnTo>
                    <a:pt x="9363" y="12624"/>
                  </a:lnTo>
                  <a:cubicBezTo>
                    <a:pt x="7568" y="12624"/>
                    <a:pt x="6101" y="11156"/>
                    <a:pt x="6101" y="9362"/>
                  </a:cubicBezTo>
                  <a:cubicBezTo>
                    <a:pt x="6101" y="7568"/>
                    <a:pt x="7568" y="6133"/>
                    <a:pt x="9363" y="6133"/>
                  </a:cubicBezTo>
                  <a:close/>
                  <a:moveTo>
                    <a:pt x="9363" y="0"/>
                  </a:moveTo>
                  <a:cubicBezTo>
                    <a:pt x="4176" y="0"/>
                    <a:pt x="1" y="4208"/>
                    <a:pt x="1" y="9362"/>
                  </a:cubicBezTo>
                  <a:cubicBezTo>
                    <a:pt x="1" y="14516"/>
                    <a:pt x="4176" y="18724"/>
                    <a:pt x="9363" y="18724"/>
                  </a:cubicBezTo>
                  <a:lnTo>
                    <a:pt x="15658" y="18724"/>
                  </a:lnTo>
                  <a:cubicBezTo>
                    <a:pt x="20812" y="18724"/>
                    <a:pt x="25020" y="14516"/>
                    <a:pt x="25020" y="9362"/>
                  </a:cubicBezTo>
                  <a:cubicBezTo>
                    <a:pt x="25020" y="4208"/>
                    <a:pt x="20812" y="0"/>
                    <a:pt x="156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44"/>
            <p:cNvSpPr/>
            <p:nvPr/>
          </p:nvSpPr>
          <p:spPr>
            <a:xfrm>
              <a:off x="1492350" y="237875"/>
              <a:ext cx="4609200" cy="5219450"/>
            </a:xfrm>
            <a:custGeom>
              <a:avLst/>
              <a:gdLst/>
              <a:ahLst/>
              <a:cxnLst/>
              <a:rect l="l" t="t" r="r" b="b"/>
              <a:pathLst>
                <a:path w="184368" h="208778" extrusionOk="0">
                  <a:moveTo>
                    <a:pt x="117889" y="75101"/>
                  </a:moveTo>
                  <a:lnTo>
                    <a:pt x="117889" y="82864"/>
                  </a:lnTo>
                  <a:lnTo>
                    <a:pt x="25574" y="82864"/>
                  </a:lnTo>
                  <a:lnTo>
                    <a:pt x="25574" y="75101"/>
                  </a:lnTo>
                  <a:close/>
                  <a:moveTo>
                    <a:pt x="166460" y="95162"/>
                  </a:moveTo>
                  <a:lnTo>
                    <a:pt x="166460" y="101327"/>
                  </a:lnTo>
                  <a:lnTo>
                    <a:pt x="157913" y="101327"/>
                  </a:lnTo>
                  <a:lnTo>
                    <a:pt x="157913" y="95162"/>
                  </a:lnTo>
                  <a:close/>
                  <a:moveTo>
                    <a:pt x="166460" y="107460"/>
                  </a:moveTo>
                  <a:lnTo>
                    <a:pt x="166460" y="114277"/>
                  </a:lnTo>
                  <a:lnTo>
                    <a:pt x="157913" y="114277"/>
                  </a:lnTo>
                  <a:lnTo>
                    <a:pt x="157913" y="107460"/>
                  </a:lnTo>
                  <a:close/>
                  <a:moveTo>
                    <a:pt x="166460" y="120377"/>
                  </a:moveTo>
                  <a:lnTo>
                    <a:pt x="166460" y="126575"/>
                  </a:lnTo>
                  <a:lnTo>
                    <a:pt x="157913" y="126575"/>
                  </a:lnTo>
                  <a:lnTo>
                    <a:pt x="157913" y="120377"/>
                  </a:lnTo>
                  <a:close/>
                  <a:moveTo>
                    <a:pt x="166460" y="132675"/>
                  </a:moveTo>
                  <a:lnTo>
                    <a:pt x="166460" y="151790"/>
                  </a:lnTo>
                  <a:lnTo>
                    <a:pt x="157913" y="151790"/>
                  </a:lnTo>
                  <a:lnTo>
                    <a:pt x="157913" y="132675"/>
                  </a:lnTo>
                  <a:close/>
                  <a:moveTo>
                    <a:pt x="130364" y="1"/>
                  </a:moveTo>
                  <a:cubicBezTo>
                    <a:pt x="120044" y="1"/>
                    <a:pt x="111103" y="6612"/>
                    <a:pt x="108070" y="16255"/>
                  </a:cubicBezTo>
                  <a:cubicBezTo>
                    <a:pt x="106308" y="15472"/>
                    <a:pt x="104417" y="15048"/>
                    <a:pt x="102427" y="15048"/>
                  </a:cubicBezTo>
                  <a:cubicBezTo>
                    <a:pt x="95772" y="15048"/>
                    <a:pt x="90227" y="19875"/>
                    <a:pt x="89085" y="26236"/>
                  </a:cubicBezTo>
                  <a:cubicBezTo>
                    <a:pt x="87990" y="26073"/>
                    <a:pt x="86901" y="25993"/>
                    <a:pt x="85824" y="25993"/>
                  </a:cubicBezTo>
                  <a:cubicBezTo>
                    <a:pt x="79170" y="25993"/>
                    <a:pt x="72988" y="29026"/>
                    <a:pt x="68861" y="33967"/>
                  </a:cubicBezTo>
                  <a:cubicBezTo>
                    <a:pt x="67295" y="33543"/>
                    <a:pt x="65664" y="33348"/>
                    <a:pt x="64033" y="33348"/>
                  </a:cubicBezTo>
                  <a:cubicBezTo>
                    <a:pt x="53334" y="33348"/>
                    <a:pt x="44624" y="42057"/>
                    <a:pt x="44624" y="52756"/>
                  </a:cubicBezTo>
                  <a:lnTo>
                    <a:pt x="44624" y="68968"/>
                  </a:lnTo>
                  <a:lnTo>
                    <a:pt x="24530" y="68968"/>
                  </a:lnTo>
                  <a:cubicBezTo>
                    <a:pt x="21725" y="68968"/>
                    <a:pt x="19442" y="71252"/>
                    <a:pt x="19442" y="74090"/>
                  </a:cubicBezTo>
                  <a:lnTo>
                    <a:pt x="19442" y="83908"/>
                  </a:lnTo>
                  <a:cubicBezTo>
                    <a:pt x="19442" y="86714"/>
                    <a:pt x="21725" y="88997"/>
                    <a:pt x="24530" y="88997"/>
                  </a:cubicBezTo>
                  <a:lnTo>
                    <a:pt x="28314" y="88997"/>
                  </a:lnTo>
                  <a:lnTo>
                    <a:pt x="28314" y="95912"/>
                  </a:lnTo>
                  <a:cubicBezTo>
                    <a:pt x="28314" y="114669"/>
                    <a:pt x="25770" y="134991"/>
                    <a:pt x="21171" y="153095"/>
                  </a:cubicBezTo>
                  <a:cubicBezTo>
                    <a:pt x="20681" y="155052"/>
                    <a:pt x="22149" y="156912"/>
                    <a:pt x="24139" y="156912"/>
                  </a:cubicBezTo>
                  <a:cubicBezTo>
                    <a:pt x="25509" y="156912"/>
                    <a:pt x="26749" y="155998"/>
                    <a:pt x="27107" y="154628"/>
                  </a:cubicBezTo>
                  <a:cubicBezTo>
                    <a:pt x="31837" y="136035"/>
                    <a:pt x="34447" y="115191"/>
                    <a:pt x="34447" y="95912"/>
                  </a:cubicBezTo>
                  <a:lnTo>
                    <a:pt x="34447" y="88997"/>
                  </a:lnTo>
                  <a:lnTo>
                    <a:pt x="108983" y="88997"/>
                  </a:lnTo>
                  <a:lnTo>
                    <a:pt x="108983" y="95912"/>
                  </a:lnTo>
                  <a:cubicBezTo>
                    <a:pt x="108983" y="114277"/>
                    <a:pt x="111365" y="134012"/>
                    <a:pt x="115670" y="151921"/>
                  </a:cubicBezTo>
                  <a:cubicBezTo>
                    <a:pt x="113452" y="152475"/>
                    <a:pt x="111756" y="154498"/>
                    <a:pt x="111756" y="156879"/>
                  </a:cubicBezTo>
                  <a:lnTo>
                    <a:pt x="111756" y="202677"/>
                  </a:lnTo>
                  <a:lnTo>
                    <a:pt x="7242" y="202677"/>
                  </a:lnTo>
                  <a:cubicBezTo>
                    <a:pt x="13440" y="192891"/>
                    <a:pt x="18692" y="181507"/>
                    <a:pt x="22932" y="168785"/>
                  </a:cubicBezTo>
                  <a:cubicBezTo>
                    <a:pt x="23487" y="167187"/>
                    <a:pt x="22606" y="165458"/>
                    <a:pt x="21008" y="164936"/>
                  </a:cubicBezTo>
                  <a:cubicBezTo>
                    <a:pt x="20682" y="164823"/>
                    <a:pt x="20351" y="164770"/>
                    <a:pt x="20026" y="164770"/>
                  </a:cubicBezTo>
                  <a:cubicBezTo>
                    <a:pt x="18754" y="164770"/>
                    <a:pt x="17567" y="165588"/>
                    <a:pt x="17126" y="166861"/>
                  </a:cubicBezTo>
                  <a:cubicBezTo>
                    <a:pt x="12820" y="179745"/>
                    <a:pt x="7438" y="191195"/>
                    <a:pt x="1109" y="200916"/>
                  </a:cubicBezTo>
                  <a:cubicBezTo>
                    <a:pt x="66" y="202481"/>
                    <a:pt x="0" y="204471"/>
                    <a:pt x="881" y="206102"/>
                  </a:cubicBezTo>
                  <a:cubicBezTo>
                    <a:pt x="1794" y="207766"/>
                    <a:pt x="3491" y="208777"/>
                    <a:pt x="5383" y="208777"/>
                  </a:cubicBezTo>
                  <a:lnTo>
                    <a:pt x="179247" y="208777"/>
                  </a:lnTo>
                  <a:cubicBezTo>
                    <a:pt x="182084" y="208777"/>
                    <a:pt x="184368" y="206494"/>
                    <a:pt x="184368" y="203688"/>
                  </a:cubicBezTo>
                  <a:lnTo>
                    <a:pt x="184368" y="194555"/>
                  </a:lnTo>
                  <a:cubicBezTo>
                    <a:pt x="184368" y="192859"/>
                    <a:pt x="182998" y="191489"/>
                    <a:pt x="181302" y="191489"/>
                  </a:cubicBezTo>
                  <a:cubicBezTo>
                    <a:pt x="179605" y="191489"/>
                    <a:pt x="178235" y="192859"/>
                    <a:pt x="178235" y="194555"/>
                  </a:cubicBezTo>
                  <a:lnTo>
                    <a:pt x="178235" y="202677"/>
                  </a:lnTo>
                  <a:lnTo>
                    <a:pt x="117889" y="202677"/>
                  </a:lnTo>
                  <a:lnTo>
                    <a:pt x="117889" y="157890"/>
                  </a:lnTo>
                  <a:lnTo>
                    <a:pt x="178235" y="157890"/>
                  </a:lnTo>
                  <a:lnTo>
                    <a:pt x="178235" y="180267"/>
                  </a:lnTo>
                  <a:cubicBezTo>
                    <a:pt x="178235" y="181964"/>
                    <a:pt x="179605" y="183334"/>
                    <a:pt x="181302" y="183334"/>
                  </a:cubicBezTo>
                  <a:cubicBezTo>
                    <a:pt x="182998" y="183334"/>
                    <a:pt x="184368" y="181964"/>
                    <a:pt x="184368" y="180267"/>
                  </a:cubicBezTo>
                  <a:lnTo>
                    <a:pt x="184368" y="156879"/>
                  </a:lnTo>
                  <a:cubicBezTo>
                    <a:pt x="184368" y="154074"/>
                    <a:pt x="182084" y="151790"/>
                    <a:pt x="179247" y="151790"/>
                  </a:cubicBezTo>
                  <a:lnTo>
                    <a:pt x="172592" y="151790"/>
                  </a:lnTo>
                  <a:lnTo>
                    <a:pt x="172592" y="94151"/>
                  </a:lnTo>
                  <a:cubicBezTo>
                    <a:pt x="172592" y="91313"/>
                    <a:pt x="170309" y="89030"/>
                    <a:pt x="167503" y="89030"/>
                  </a:cubicBezTo>
                  <a:lnTo>
                    <a:pt x="156902" y="89030"/>
                  </a:lnTo>
                  <a:cubicBezTo>
                    <a:pt x="154097" y="89030"/>
                    <a:pt x="151813" y="91313"/>
                    <a:pt x="151813" y="94151"/>
                  </a:cubicBezTo>
                  <a:lnTo>
                    <a:pt x="151813" y="151790"/>
                  </a:lnTo>
                  <a:lnTo>
                    <a:pt x="121966" y="151790"/>
                  </a:lnTo>
                  <a:cubicBezTo>
                    <a:pt x="117530" y="134012"/>
                    <a:pt x="115116" y="114245"/>
                    <a:pt x="115116" y="95912"/>
                  </a:cubicBezTo>
                  <a:lnTo>
                    <a:pt x="115116" y="88997"/>
                  </a:lnTo>
                  <a:lnTo>
                    <a:pt x="118900" y="88997"/>
                  </a:lnTo>
                  <a:cubicBezTo>
                    <a:pt x="121705" y="88997"/>
                    <a:pt x="123988" y="86714"/>
                    <a:pt x="123988" y="83908"/>
                  </a:cubicBezTo>
                  <a:lnTo>
                    <a:pt x="123988" y="74090"/>
                  </a:lnTo>
                  <a:cubicBezTo>
                    <a:pt x="123988" y="71252"/>
                    <a:pt x="121705" y="68968"/>
                    <a:pt x="118900" y="68968"/>
                  </a:cubicBezTo>
                  <a:lnTo>
                    <a:pt x="98806" y="68968"/>
                  </a:lnTo>
                  <a:lnTo>
                    <a:pt x="98806" y="57943"/>
                  </a:lnTo>
                  <a:lnTo>
                    <a:pt x="120433" y="57943"/>
                  </a:lnTo>
                  <a:cubicBezTo>
                    <a:pt x="126892" y="57943"/>
                    <a:pt x="132209" y="52919"/>
                    <a:pt x="132698" y="46591"/>
                  </a:cubicBezTo>
                  <a:cubicBezTo>
                    <a:pt x="138048" y="46037"/>
                    <a:pt x="143006" y="43688"/>
                    <a:pt x="146855" y="39839"/>
                  </a:cubicBezTo>
                  <a:cubicBezTo>
                    <a:pt x="152563" y="34098"/>
                    <a:pt x="154684" y="26139"/>
                    <a:pt x="153216" y="18766"/>
                  </a:cubicBezTo>
                  <a:cubicBezTo>
                    <a:pt x="152904" y="17319"/>
                    <a:pt x="151653" y="16316"/>
                    <a:pt x="150238" y="16316"/>
                  </a:cubicBezTo>
                  <a:cubicBezTo>
                    <a:pt x="150026" y="16316"/>
                    <a:pt x="149811" y="16339"/>
                    <a:pt x="149595" y="16385"/>
                  </a:cubicBezTo>
                  <a:cubicBezTo>
                    <a:pt x="147931" y="16711"/>
                    <a:pt x="146888" y="18342"/>
                    <a:pt x="147214" y="19973"/>
                  </a:cubicBezTo>
                  <a:cubicBezTo>
                    <a:pt x="148290" y="25356"/>
                    <a:pt x="146790" y="31260"/>
                    <a:pt x="142517" y="35533"/>
                  </a:cubicBezTo>
                  <a:cubicBezTo>
                    <a:pt x="139255" y="38795"/>
                    <a:pt x="134916" y="40589"/>
                    <a:pt x="130317" y="40589"/>
                  </a:cubicBezTo>
                  <a:cubicBezTo>
                    <a:pt x="128294" y="40589"/>
                    <a:pt x="126631" y="42253"/>
                    <a:pt x="126631" y="44275"/>
                  </a:cubicBezTo>
                  <a:lnTo>
                    <a:pt x="126631" y="45613"/>
                  </a:lnTo>
                  <a:cubicBezTo>
                    <a:pt x="126631" y="49038"/>
                    <a:pt x="123858" y="51810"/>
                    <a:pt x="120433" y="51810"/>
                  </a:cubicBezTo>
                  <a:lnTo>
                    <a:pt x="98741" y="51810"/>
                  </a:lnTo>
                  <a:cubicBezTo>
                    <a:pt x="95413" y="51810"/>
                    <a:pt x="92706" y="54518"/>
                    <a:pt x="92706" y="57845"/>
                  </a:cubicBezTo>
                  <a:lnTo>
                    <a:pt x="92706" y="68968"/>
                  </a:lnTo>
                  <a:lnTo>
                    <a:pt x="50757" y="68968"/>
                  </a:lnTo>
                  <a:lnTo>
                    <a:pt x="50757" y="52756"/>
                  </a:lnTo>
                  <a:cubicBezTo>
                    <a:pt x="50757" y="45417"/>
                    <a:pt x="56694" y="39480"/>
                    <a:pt x="64033" y="39480"/>
                  </a:cubicBezTo>
                  <a:cubicBezTo>
                    <a:pt x="65501" y="39480"/>
                    <a:pt x="66936" y="39708"/>
                    <a:pt x="68306" y="40198"/>
                  </a:cubicBezTo>
                  <a:cubicBezTo>
                    <a:pt x="68739" y="40336"/>
                    <a:pt x="69179" y="40404"/>
                    <a:pt x="69613" y="40404"/>
                  </a:cubicBezTo>
                  <a:cubicBezTo>
                    <a:pt x="70914" y="40404"/>
                    <a:pt x="72155" y="39798"/>
                    <a:pt x="72938" y="38697"/>
                  </a:cubicBezTo>
                  <a:cubicBezTo>
                    <a:pt x="75961" y="34537"/>
                    <a:pt x="80785" y="32117"/>
                    <a:pt x="85837" y="32117"/>
                  </a:cubicBezTo>
                  <a:cubicBezTo>
                    <a:pt x="87164" y="32117"/>
                    <a:pt x="88506" y="32284"/>
                    <a:pt x="89835" y="32630"/>
                  </a:cubicBezTo>
                  <a:cubicBezTo>
                    <a:pt x="90191" y="32722"/>
                    <a:pt x="90545" y="32766"/>
                    <a:pt x="90890" y="32766"/>
                  </a:cubicBezTo>
                  <a:cubicBezTo>
                    <a:pt x="93109" y="32766"/>
                    <a:pt x="94989" y="30960"/>
                    <a:pt x="94989" y="28618"/>
                  </a:cubicBezTo>
                  <a:cubicBezTo>
                    <a:pt x="94989" y="24508"/>
                    <a:pt x="98349" y="21180"/>
                    <a:pt x="102427" y="21180"/>
                  </a:cubicBezTo>
                  <a:cubicBezTo>
                    <a:pt x="104058" y="21180"/>
                    <a:pt x="105591" y="21670"/>
                    <a:pt x="106896" y="22648"/>
                  </a:cubicBezTo>
                  <a:cubicBezTo>
                    <a:pt x="107652" y="23213"/>
                    <a:pt x="108508" y="23472"/>
                    <a:pt x="109346" y="23472"/>
                  </a:cubicBezTo>
                  <a:cubicBezTo>
                    <a:pt x="111219" y="23472"/>
                    <a:pt x="113004" y="22177"/>
                    <a:pt x="113387" y="20104"/>
                  </a:cubicBezTo>
                  <a:cubicBezTo>
                    <a:pt x="114951" y="11932"/>
                    <a:pt x="122013" y="6134"/>
                    <a:pt x="130293" y="6134"/>
                  </a:cubicBezTo>
                  <a:cubicBezTo>
                    <a:pt x="130475" y="6134"/>
                    <a:pt x="130656" y="6137"/>
                    <a:pt x="130839" y="6143"/>
                  </a:cubicBezTo>
                  <a:cubicBezTo>
                    <a:pt x="134492" y="6240"/>
                    <a:pt x="137982" y="7513"/>
                    <a:pt x="140886" y="9796"/>
                  </a:cubicBezTo>
                  <a:cubicBezTo>
                    <a:pt x="141449" y="10236"/>
                    <a:pt x="142118" y="10450"/>
                    <a:pt x="142780" y="10450"/>
                  </a:cubicBezTo>
                  <a:cubicBezTo>
                    <a:pt x="143689" y="10450"/>
                    <a:pt x="144588" y="10048"/>
                    <a:pt x="145191" y="9274"/>
                  </a:cubicBezTo>
                  <a:cubicBezTo>
                    <a:pt x="146235" y="7937"/>
                    <a:pt x="145974" y="6012"/>
                    <a:pt x="144669" y="4968"/>
                  </a:cubicBezTo>
                  <a:cubicBezTo>
                    <a:pt x="140722" y="1869"/>
                    <a:pt x="135993" y="173"/>
                    <a:pt x="131034" y="10"/>
                  </a:cubicBezTo>
                  <a:cubicBezTo>
                    <a:pt x="130810" y="4"/>
                    <a:pt x="130586" y="1"/>
                    <a:pt x="130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44"/>
            <p:cNvSpPr/>
            <p:nvPr/>
          </p:nvSpPr>
          <p:spPr>
            <a:xfrm>
              <a:off x="4656475" y="4397150"/>
              <a:ext cx="469750" cy="469750"/>
            </a:xfrm>
            <a:custGeom>
              <a:avLst/>
              <a:gdLst/>
              <a:ahLst/>
              <a:cxnLst/>
              <a:rect l="l" t="t" r="r" b="b"/>
              <a:pathLst>
                <a:path w="18790" h="18790" extrusionOk="0">
                  <a:moveTo>
                    <a:pt x="12690" y="6100"/>
                  </a:moveTo>
                  <a:lnTo>
                    <a:pt x="12690" y="12657"/>
                  </a:lnTo>
                  <a:lnTo>
                    <a:pt x="6100" y="12657"/>
                  </a:lnTo>
                  <a:lnTo>
                    <a:pt x="6100" y="6100"/>
                  </a:lnTo>
                  <a:close/>
                  <a:moveTo>
                    <a:pt x="4665" y="0"/>
                  </a:moveTo>
                  <a:cubicBezTo>
                    <a:pt x="2088" y="0"/>
                    <a:pt x="0" y="2088"/>
                    <a:pt x="0" y="4665"/>
                  </a:cubicBezTo>
                  <a:lnTo>
                    <a:pt x="0" y="14092"/>
                  </a:lnTo>
                  <a:cubicBezTo>
                    <a:pt x="0" y="16669"/>
                    <a:pt x="2088" y="18789"/>
                    <a:pt x="4665" y="18789"/>
                  </a:cubicBezTo>
                  <a:lnTo>
                    <a:pt x="14092" y="18789"/>
                  </a:lnTo>
                  <a:cubicBezTo>
                    <a:pt x="16702" y="18789"/>
                    <a:pt x="18789" y="16669"/>
                    <a:pt x="18789" y="14092"/>
                  </a:cubicBezTo>
                  <a:lnTo>
                    <a:pt x="18789" y="4665"/>
                  </a:lnTo>
                  <a:cubicBezTo>
                    <a:pt x="18789" y="2088"/>
                    <a:pt x="16702" y="0"/>
                    <a:pt x="14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44"/>
            <p:cNvSpPr/>
            <p:nvPr/>
          </p:nvSpPr>
          <p:spPr>
            <a:xfrm>
              <a:off x="5261575" y="4397150"/>
              <a:ext cx="469750" cy="469750"/>
            </a:xfrm>
            <a:custGeom>
              <a:avLst/>
              <a:gdLst/>
              <a:ahLst/>
              <a:cxnLst/>
              <a:rect l="l" t="t" r="r" b="b"/>
              <a:pathLst>
                <a:path w="18790" h="18790" extrusionOk="0">
                  <a:moveTo>
                    <a:pt x="12689" y="6100"/>
                  </a:moveTo>
                  <a:lnTo>
                    <a:pt x="12689" y="12657"/>
                  </a:lnTo>
                  <a:lnTo>
                    <a:pt x="6133" y="12657"/>
                  </a:lnTo>
                  <a:lnTo>
                    <a:pt x="6133" y="6100"/>
                  </a:lnTo>
                  <a:close/>
                  <a:moveTo>
                    <a:pt x="4698" y="0"/>
                  </a:moveTo>
                  <a:cubicBezTo>
                    <a:pt x="2121" y="0"/>
                    <a:pt x="0" y="2088"/>
                    <a:pt x="0" y="4665"/>
                  </a:cubicBezTo>
                  <a:lnTo>
                    <a:pt x="0" y="14092"/>
                  </a:lnTo>
                  <a:cubicBezTo>
                    <a:pt x="0" y="16669"/>
                    <a:pt x="2121" y="18789"/>
                    <a:pt x="4698" y="18789"/>
                  </a:cubicBezTo>
                  <a:lnTo>
                    <a:pt x="14125" y="18789"/>
                  </a:lnTo>
                  <a:cubicBezTo>
                    <a:pt x="16702" y="18789"/>
                    <a:pt x="18789" y="16669"/>
                    <a:pt x="18789" y="14092"/>
                  </a:cubicBezTo>
                  <a:lnTo>
                    <a:pt x="18789" y="4665"/>
                  </a:lnTo>
                  <a:cubicBezTo>
                    <a:pt x="18789" y="2088"/>
                    <a:pt x="16702" y="0"/>
                    <a:pt x="141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5" name="Google Shape;1995;p44"/>
          <p:cNvGrpSpPr/>
          <p:nvPr/>
        </p:nvGrpSpPr>
        <p:grpSpPr>
          <a:xfrm>
            <a:off x="4366363" y="3027284"/>
            <a:ext cx="1120991" cy="954889"/>
            <a:chOff x="957005" y="1695575"/>
            <a:chExt cx="1595717" cy="954889"/>
          </a:xfrm>
        </p:grpSpPr>
        <p:sp>
          <p:nvSpPr>
            <p:cNvPr id="1996" name="Google Shape;1996;p44"/>
            <p:cNvSpPr txBox="1"/>
            <p:nvPr/>
          </p:nvSpPr>
          <p:spPr>
            <a:xfrm>
              <a:off x="957005" y="1695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97" name="Google Shape;1997;p44"/>
            <p:cNvSpPr txBox="1"/>
            <p:nvPr/>
          </p:nvSpPr>
          <p:spPr>
            <a:xfrm>
              <a:off x="957022" y="2127564"/>
              <a:ext cx="1595700" cy="52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98" name="Google Shape;1998;p44"/>
          <p:cNvGrpSpPr/>
          <p:nvPr/>
        </p:nvGrpSpPr>
        <p:grpSpPr>
          <a:xfrm>
            <a:off x="4366363" y="1699156"/>
            <a:ext cx="1120991" cy="954892"/>
            <a:chOff x="957005" y="1695575"/>
            <a:chExt cx="1595717" cy="954892"/>
          </a:xfrm>
        </p:grpSpPr>
        <p:sp>
          <p:nvSpPr>
            <p:cNvPr id="1999" name="Google Shape;1999;p44"/>
            <p:cNvSpPr txBox="1"/>
            <p:nvPr/>
          </p:nvSpPr>
          <p:spPr>
            <a:xfrm>
              <a:off x="957005" y="1695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000" name="Google Shape;2000;p44"/>
            <p:cNvSpPr txBox="1"/>
            <p:nvPr/>
          </p:nvSpPr>
          <p:spPr>
            <a:xfrm>
              <a:off x="957022" y="2127567"/>
              <a:ext cx="1595700" cy="52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01" name="Google Shape;2001;p44"/>
          <p:cNvGrpSpPr/>
          <p:nvPr/>
        </p:nvGrpSpPr>
        <p:grpSpPr>
          <a:xfrm>
            <a:off x="6509309" y="3028348"/>
            <a:ext cx="1120991" cy="947652"/>
            <a:chOff x="1182169" y="1695575"/>
            <a:chExt cx="1595717" cy="947652"/>
          </a:xfrm>
        </p:grpSpPr>
        <p:sp>
          <p:nvSpPr>
            <p:cNvPr id="2002" name="Google Shape;2002;p44"/>
            <p:cNvSpPr txBox="1"/>
            <p:nvPr/>
          </p:nvSpPr>
          <p:spPr>
            <a:xfrm>
              <a:off x="1182186" y="1695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003" name="Google Shape;2003;p44"/>
            <p:cNvSpPr txBox="1"/>
            <p:nvPr/>
          </p:nvSpPr>
          <p:spPr>
            <a:xfrm>
              <a:off x="1182169" y="2125427"/>
              <a:ext cx="1595700" cy="5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04" name="Google Shape;2004;p44"/>
          <p:cNvGrpSpPr/>
          <p:nvPr/>
        </p:nvGrpSpPr>
        <p:grpSpPr>
          <a:xfrm>
            <a:off x="6509311" y="1699141"/>
            <a:ext cx="1120987" cy="954912"/>
            <a:chOff x="957005" y="1695575"/>
            <a:chExt cx="1595711" cy="954912"/>
          </a:xfrm>
        </p:grpSpPr>
        <p:sp>
          <p:nvSpPr>
            <p:cNvPr id="2005" name="Google Shape;2005;p44"/>
            <p:cNvSpPr txBox="1"/>
            <p:nvPr/>
          </p:nvSpPr>
          <p:spPr>
            <a:xfrm>
              <a:off x="957005" y="1695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006" name="Google Shape;2006;p44"/>
            <p:cNvSpPr txBox="1"/>
            <p:nvPr/>
          </p:nvSpPr>
          <p:spPr>
            <a:xfrm>
              <a:off x="957016" y="2127587"/>
              <a:ext cx="1595700" cy="52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07" name="Google Shape;2007;p44"/>
          <p:cNvSpPr txBox="1"/>
          <p:nvPr/>
        </p:nvSpPr>
        <p:spPr>
          <a:xfrm>
            <a:off x="457200" y="4598600"/>
            <a:ext cx="8238600" cy="1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lang="en" sz="1000" b="1">
                <a:solidFill>
                  <a:srgbClr val="000000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08" name="Google Shape;2008;p44" title="Chart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" y="1715149"/>
            <a:ext cx="3694926" cy="2284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Google Shape;2013;p45"/>
          <p:cNvSpPr/>
          <p:nvPr/>
        </p:nvSpPr>
        <p:spPr>
          <a:xfrm rot="-5400000">
            <a:off x="1877400" y="2222200"/>
            <a:ext cx="5389200" cy="4416600"/>
          </a:xfrm>
          <a:prstGeom prst="arc">
            <a:avLst>
              <a:gd name="adj1" fmla="val 16200000"/>
              <a:gd name="adj2" fmla="val 5421666"/>
            </a:avLst>
          </a:prstGeom>
          <a:noFill/>
          <a:ln w="19050" cap="flat" cmpd="sng">
            <a:solidFill>
              <a:schemeClr val="accent6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4" name="Google Shape;2014;p4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6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Renewable Energy Infographics</a:t>
            </a:r>
            <a:endParaRPr/>
          </a:p>
        </p:txBody>
      </p:sp>
      <p:grpSp>
        <p:nvGrpSpPr>
          <p:cNvPr id="2015" name="Google Shape;2015;p45"/>
          <p:cNvGrpSpPr/>
          <p:nvPr/>
        </p:nvGrpSpPr>
        <p:grpSpPr>
          <a:xfrm>
            <a:off x="2833556" y="2324050"/>
            <a:ext cx="3476887" cy="2114404"/>
            <a:chOff x="2833400" y="2324050"/>
            <a:chExt cx="3476887" cy="2114404"/>
          </a:xfrm>
        </p:grpSpPr>
        <p:sp>
          <p:nvSpPr>
            <p:cNvPr id="2016" name="Google Shape;2016;p45"/>
            <p:cNvSpPr/>
            <p:nvPr/>
          </p:nvSpPr>
          <p:spPr>
            <a:xfrm>
              <a:off x="2833400" y="2324050"/>
              <a:ext cx="3476887" cy="2114404"/>
            </a:xfrm>
            <a:custGeom>
              <a:avLst/>
              <a:gdLst/>
              <a:ahLst/>
              <a:cxnLst/>
              <a:rect l="l" t="t" r="r" b="b"/>
              <a:pathLst>
                <a:path w="254717" h="154873" extrusionOk="0">
                  <a:moveTo>
                    <a:pt x="143151" y="0"/>
                  </a:moveTo>
                  <a:cubicBezTo>
                    <a:pt x="129939" y="0"/>
                    <a:pt x="117001" y="3178"/>
                    <a:pt x="105777" y="11193"/>
                  </a:cubicBezTo>
                  <a:cubicBezTo>
                    <a:pt x="89637" y="22743"/>
                    <a:pt x="80488" y="41254"/>
                    <a:pt x="65686" y="54203"/>
                  </a:cubicBezTo>
                  <a:cubicBezTo>
                    <a:pt x="58330" y="60677"/>
                    <a:pt x="50275" y="62744"/>
                    <a:pt x="41521" y="66574"/>
                  </a:cubicBezTo>
                  <a:cubicBezTo>
                    <a:pt x="20183" y="75966"/>
                    <a:pt x="2341" y="94082"/>
                    <a:pt x="882" y="117973"/>
                  </a:cubicBezTo>
                  <a:cubicBezTo>
                    <a:pt x="0" y="130891"/>
                    <a:pt x="3070" y="143779"/>
                    <a:pt x="9697" y="154873"/>
                  </a:cubicBezTo>
                  <a:lnTo>
                    <a:pt x="238728" y="154873"/>
                  </a:lnTo>
                  <a:cubicBezTo>
                    <a:pt x="251464" y="134903"/>
                    <a:pt x="254716" y="109705"/>
                    <a:pt x="251069" y="86605"/>
                  </a:cubicBezTo>
                  <a:cubicBezTo>
                    <a:pt x="250400" y="82197"/>
                    <a:pt x="249367" y="77851"/>
                    <a:pt x="248029" y="73595"/>
                  </a:cubicBezTo>
                  <a:cubicBezTo>
                    <a:pt x="239093" y="45297"/>
                    <a:pt x="216144" y="22622"/>
                    <a:pt x="189001" y="10676"/>
                  </a:cubicBezTo>
                  <a:cubicBezTo>
                    <a:pt x="174939" y="4487"/>
                    <a:pt x="158851" y="0"/>
                    <a:pt x="143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45"/>
            <p:cNvSpPr/>
            <p:nvPr/>
          </p:nvSpPr>
          <p:spPr>
            <a:xfrm>
              <a:off x="3482088" y="3111179"/>
              <a:ext cx="911286" cy="289101"/>
            </a:xfrm>
            <a:custGeom>
              <a:avLst/>
              <a:gdLst/>
              <a:ahLst/>
              <a:cxnLst/>
              <a:rect l="l" t="t" r="r" b="b"/>
              <a:pathLst>
                <a:path w="61845" h="19620" extrusionOk="0">
                  <a:moveTo>
                    <a:pt x="38919" y="0"/>
                  </a:moveTo>
                  <a:cubicBezTo>
                    <a:pt x="29573" y="0"/>
                    <a:pt x="32080" y="6805"/>
                    <a:pt x="29488" y="8479"/>
                  </a:cubicBezTo>
                  <a:cubicBezTo>
                    <a:pt x="28786" y="8917"/>
                    <a:pt x="28218" y="9058"/>
                    <a:pt x="27714" y="9058"/>
                  </a:cubicBezTo>
                  <a:cubicBezTo>
                    <a:pt x="26806" y="9058"/>
                    <a:pt x="26105" y="8599"/>
                    <a:pt x="25204" y="8599"/>
                  </a:cubicBezTo>
                  <a:cubicBezTo>
                    <a:pt x="24704" y="8599"/>
                    <a:pt x="24143" y="8741"/>
                    <a:pt x="23450" y="9179"/>
                  </a:cubicBezTo>
                  <a:cubicBezTo>
                    <a:pt x="20782" y="10880"/>
                    <a:pt x="21982" y="14283"/>
                    <a:pt x="19814" y="14750"/>
                  </a:cubicBezTo>
                  <a:cubicBezTo>
                    <a:pt x="19623" y="14794"/>
                    <a:pt x="19426" y="14813"/>
                    <a:pt x="19224" y="14813"/>
                  </a:cubicBezTo>
                  <a:cubicBezTo>
                    <a:pt x="17703" y="14813"/>
                    <a:pt x="15895" y="13708"/>
                    <a:pt x="14085" y="13708"/>
                  </a:cubicBezTo>
                  <a:cubicBezTo>
                    <a:pt x="13411" y="13708"/>
                    <a:pt x="12736" y="13862"/>
                    <a:pt x="12075" y="14283"/>
                  </a:cubicBezTo>
                  <a:cubicBezTo>
                    <a:pt x="9440" y="15951"/>
                    <a:pt x="9407" y="17452"/>
                    <a:pt x="8206" y="17452"/>
                  </a:cubicBezTo>
                  <a:cubicBezTo>
                    <a:pt x="7405" y="17452"/>
                    <a:pt x="6056" y="17022"/>
                    <a:pt x="4821" y="17022"/>
                  </a:cubicBezTo>
                  <a:cubicBezTo>
                    <a:pt x="4203" y="17022"/>
                    <a:pt x="3614" y="17129"/>
                    <a:pt x="3136" y="17452"/>
                  </a:cubicBezTo>
                  <a:cubicBezTo>
                    <a:pt x="1701" y="18419"/>
                    <a:pt x="0" y="19620"/>
                    <a:pt x="0" y="19620"/>
                  </a:cubicBezTo>
                  <a:lnTo>
                    <a:pt x="61144" y="19620"/>
                  </a:lnTo>
                  <a:cubicBezTo>
                    <a:pt x="61144" y="19620"/>
                    <a:pt x="61844" y="17452"/>
                    <a:pt x="59209" y="15984"/>
                  </a:cubicBezTo>
                  <a:cubicBezTo>
                    <a:pt x="56540" y="14516"/>
                    <a:pt x="55340" y="15750"/>
                    <a:pt x="54372" y="14516"/>
                  </a:cubicBezTo>
                  <a:cubicBezTo>
                    <a:pt x="53405" y="13315"/>
                    <a:pt x="57007" y="10180"/>
                    <a:pt x="49769" y="7011"/>
                  </a:cubicBezTo>
                  <a:cubicBezTo>
                    <a:pt x="49769" y="7011"/>
                    <a:pt x="49302" y="239"/>
                    <a:pt x="39395" y="6"/>
                  </a:cubicBezTo>
                  <a:cubicBezTo>
                    <a:pt x="39233" y="2"/>
                    <a:pt x="39074" y="0"/>
                    <a:pt x="38919" y="0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45"/>
            <p:cNvSpPr/>
            <p:nvPr/>
          </p:nvSpPr>
          <p:spPr>
            <a:xfrm>
              <a:off x="4323537" y="2934776"/>
              <a:ext cx="457124" cy="144550"/>
            </a:xfrm>
            <a:custGeom>
              <a:avLst/>
              <a:gdLst/>
              <a:ahLst/>
              <a:cxnLst/>
              <a:rect l="l" t="t" r="r" b="b"/>
              <a:pathLst>
                <a:path w="31023" h="9810" extrusionOk="0">
                  <a:moveTo>
                    <a:pt x="19542" y="0"/>
                  </a:moveTo>
                  <a:cubicBezTo>
                    <a:pt x="14815" y="0"/>
                    <a:pt x="16093" y="3417"/>
                    <a:pt x="14778" y="4239"/>
                  </a:cubicBezTo>
                  <a:cubicBezTo>
                    <a:pt x="14419" y="4472"/>
                    <a:pt x="14131" y="4546"/>
                    <a:pt x="13875" y="4546"/>
                  </a:cubicBezTo>
                  <a:cubicBezTo>
                    <a:pt x="13426" y="4546"/>
                    <a:pt x="13076" y="4318"/>
                    <a:pt x="12623" y="4318"/>
                  </a:cubicBezTo>
                  <a:cubicBezTo>
                    <a:pt x="12373" y="4318"/>
                    <a:pt x="12090" y="4388"/>
                    <a:pt x="11742" y="4606"/>
                  </a:cubicBezTo>
                  <a:cubicBezTo>
                    <a:pt x="10408" y="5440"/>
                    <a:pt x="11008" y="7141"/>
                    <a:pt x="9941" y="7408"/>
                  </a:cubicBezTo>
                  <a:cubicBezTo>
                    <a:pt x="9850" y="7427"/>
                    <a:pt x="9757" y="7436"/>
                    <a:pt x="9662" y="7436"/>
                  </a:cubicBezTo>
                  <a:cubicBezTo>
                    <a:pt x="8884" y="7436"/>
                    <a:pt x="7972" y="6864"/>
                    <a:pt x="7057" y="6864"/>
                  </a:cubicBezTo>
                  <a:cubicBezTo>
                    <a:pt x="6727" y="6864"/>
                    <a:pt x="6396" y="6938"/>
                    <a:pt x="6072" y="7141"/>
                  </a:cubicBezTo>
                  <a:cubicBezTo>
                    <a:pt x="4737" y="8008"/>
                    <a:pt x="4737" y="8709"/>
                    <a:pt x="4137" y="8709"/>
                  </a:cubicBezTo>
                  <a:cubicBezTo>
                    <a:pt x="3737" y="8709"/>
                    <a:pt x="3055" y="8501"/>
                    <a:pt x="2427" y="8501"/>
                  </a:cubicBezTo>
                  <a:cubicBezTo>
                    <a:pt x="2113" y="8501"/>
                    <a:pt x="1813" y="8553"/>
                    <a:pt x="1568" y="8709"/>
                  </a:cubicBezTo>
                  <a:cubicBezTo>
                    <a:pt x="868" y="9209"/>
                    <a:pt x="1" y="9810"/>
                    <a:pt x="1" y="9810"/>
                  </a:cubicBezTo>
                  <a:lnTo>
                    <a:pt x="30622" y="9810"/>
                  </a:lnTo>
                  <a:cubicBezTo>
                    <a:pt x="30622" y="9810"/>
                    <a:pt x="31023" y="8709"/>
                    <a:pt x="29655" y="8008"/>
                  </a:cubicBezTo>
                  <a:cubicBezTo>
                    <a:pt x="28321" y="7274"/>
                    <a:pt x="27720" y="7875"/>
                    <a:pt x="27220" y="7274"/>
                  </a:cubicBezTo>
                  <a:cubicBezTo>
                    <a:pt x="26753" y="6674"/>
                    <a:pt x="28554" y="5106"/>
                    <a:pt x="24952" y="3505"/>
                  </a:cubicBezTo>
                  <a:cubicBezTo>
                    <a:pt x="24952" y="3505"/>
                    <a:pt x="24685" y="136"/>
                    <a:pt x="19748" y="3"/>
                  </a:cubicBezTo>
                  <a:cubicBezTo>
                    <a:pt x="19678" y="1"/>
                    <a:pt x="19609" y="0"/>
                    <a:pt x="19542" y="0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45"/>
            <p:cNvSpPr/>
            <p:nvPr/>
          </p:nvSpPr>
          <p:spPr>
            <a:xfrm>
              <a:off x="4753612" y="3150034"/>
              <a:ext cx="457124" cy="144580"/>
            </a:xfrm>
            <a:custGeom>
              <a:avLst/>
              <a:gdLst/>
              <a:ahLst/>
              <a:cxnLst/>
              <a:rect l="l" t="t" r="r" b="b"/>
              <a:pathLst>
                <a:path w="31023" h="9812" extrusionOk="0">
                  <a:moveTo>
                    <a:pt x="19444" y="0"/>
                  </a:moveTo>
                  <a:cubicBezTo>
                    <a:pt x="14826" y="0"/>
                    <a:pt x="16087" y="3389"/>
                    <a:pt x="14777" y="4240"/>
                  </a:cubicBezTo>
                  <a:cubicBezTo>
                    <a:pt x="14429" y="4458"/>
                    <a:pt x="14147" y="4528"/>
                    <a:pt x="13896" y="4528"/>
                  </a:cubicBezTo>
                  <a:cubicBezTo>
                    <a:pt x="13444" y="4528"/>
                    <a:pt x="13094" y="4300"/>
                    <a:pt x="12645" y="4300"/>
                  </a:cubicBezTo>
                  <a:cubicBezTo>
                    <a:pt x="12389" y="4300"/>
                    <a:pt x="12100" y="4374"/>
                    <a:pt x="11742" y="4607"/>
                  </a:cubicBezTo>
                  <a:cubicBezTo>
                    <a:pt x="10407" y="5441"/>
                    <a:pt x="11008" y="7142"/>
                    <a:pt x="9940" y="7376"/>
                  </a:cubicBezTo>
                  <a:cubicBezTo>
                    <a:pt x="9849" y="7395"/>
                    <a:pt x="9756" y="7404"/>
                    <a:pt x="9660" y="7404"/>
                  </a:cubicBezTo>
                  <a:cubicBezTo>
                    <a:pt x="8889" y="7404"/>
                    <a:pt x="7973" y="6846"/>
                    <a:pt x="7073" y="6846"/>
                  </a:cubicBezTo>
                  <a:cubicBezTo>
                    <a:pt x="6734" y="6846"/>
                    <a:pt x="6397" y="6925"/>
                    <a:pt x="6071" y="7142"/>
                  </a:cubicBezTo>
                  <a:cubicBezTo>
                    <a:pt x="4737" y="7976"/>
                    <a:pt x="4737" y="8710"/>
                    <a:pt x="4136" y="8710"/>
                  </a:cubicBezTo>
                  <a:cubicBezTo>
                    <a:pt x="3736" y="8710"/>
                    <a:pt x="3054" y="8488"/>
                    <a:pt x="2426" y="8488"/>
                  </a:cubicBezTo>
                  <a:cubicBezTo>
                    <a:pt x="2113" y="8488"/>
                    <a:pt x="1812" y="8543"/>
                    <a:pt x="1568" y="8710"/>
                  </a:cubicBezTo>
                  <a:cubicBezTo>
                    <a:pt x="834" y="9177"/>
                    <a:pt x="0" y="9811"/>
                    <a:pt x="0" y="9811"/>
                  </a:cubicBezTo>
                  <a:lnTo>
                    <a:pt x="30622" y="9811"/>
                  </a:lnTo>
                  <a:cubicBezTo>
                    <a:pt x="30622" y="9811"/>
                    <a:pt x="31022" y="8710"/>
                    <a:pt x="29655" y="7976"/>
                  </a:cubicBezTo>
                  <a:cubicBezTo>
                    <a:pt x="28320" y="7243"/>
                    <a:pt x="27720" y="7876"/>
                    <a:pt x="27253" y="7243"/>
                  </a:cubicBezTo>
                  <a:cubicBezTo>
                    <a:pt x="26752" y="6642"/>
                    <a:pt x="28554" y="5074"/>
                    <a:pt x="24951" y="3507"/>
                  </a:cubicBezTo>
                  <a:cubicBezTo>
                    <a:pt x="24951" y="3507"/>
                    <a:pt x="24684" y="104"/>
                    <a:pt x="19714" y="4"/>
                  </a:cubicBezTo>
                  <a:cubicBezTo>
                    <a:pt x="19622" y="2"/>
                    <a:pt x="19532" y="0"/>
                    <a:pt x="19444" y="0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45"/>
            <p:cNvSpPr/>
            <p:nvPr/>
          </p:nvSpPr>
          <p:spPr>
            <a:xfrm>
              <a:off x="3482088" y="3111179"/>
              <a:ext cx="911286" cy="289101"/>
            </a:xfrm>
            <a:custGeom>
              <a:avLst/>
              <a:gdLst/>
              <a:ahLst/>
              <a:cxnLst/>
              <a:rect l="l" t="t" r="r" b="b"/>
              <a:pathLst>
                <a:path w="61845" h="19620" extrusionOk="0">
                  <a:moveTo>
                    <a:pt x="38919" y="0"/>
                  </a:moveTo>
                  <a:cubicBezTo>
                    <a:pt x="29573" y="0"/>
                    <a:pt x="32080" y="6805"/>
                    <a:pt x="29488" y="8479"/>
                  </a:cubicBezTo>
                  <a:cubicBezTo>
                    <a:pt x="28786" y="8917"/>
                    <a:pt x="28218" y="9058"/>
                    <a:pt x="27714" y="9058"/>
                  </a:cubicBezTo>
                  <a:cubicBezTo>
                    <a:pt x="26806" y="9058"/>
                    <a:pt x="26105" y="8599"/>
                    <a:pt x="25204" y="8599"/>
                  </a:cubicBezTo>
                  <a:cubicBezTo>
                    <a:pt x="24704" y="8599"/>
                    <a:pt x="24143" y="8741"/>
                    <a:pt x="23450" y="9179"/>
                  </a:cubicBezTo>
                  <a:cubicBezTo>
                    <a:pt x="20782" y="10880"/>
                    <a:pt x="21982" y="14283"/>
                    <a:pt x="19814" y="14750"/>
                  </a:cubicBezTo>
                  <a:cubicBezTo>
                    <a:pt x="19623" y="14794"/>
                    <a:pt x="19426" y="14813"/>
                    <a:pt x="19224" y="14813"/>
                  </a:cubicBezTo>
                  <a:cubicBezTo>
                    <a:pt x="17703" y="14813"/>
                    <a:pt x="15895" y="13708"/>
                    <a:pt x="14085" y="13708"/>
                  </a:cubicBezTo>
                  <a:cubicBezTo>
                    <a:pt x="13411" y="13708"/>
                    <a:pt x="12736" y="13862"/>
                    <a:pt x="12075" y="14283"/>
                  </a:cubicBezTo>
                  <a:cubicBezTo>
                    <a:pt x="9440" y="15951"/>
                    <a:pt x="9407" y="17452"/>
                    <a:pt x="8206" y="17452"/>
                  </a:cubicBezTo>
                  <a:cubicBezTo>
                    <a:pt x="7405" y="17452"/>
                    <a:pt x="6056" y="17022"/>
                    <a:pt x="4821" y="17022"/>
                  </a:cubicBezTo>
                  <a:cubicBezTo>
                    <a:pt x="4203" y="17022"/>
                    <a:pt x="3614" y="17129"/>
                    <a:pt x="3136" y="17452"/>
                  </a:cubicBezTo>
                  <a:cubicBezTo>
                    <a:pt x="1701" y="18419"/>
                    <a:pt x="0" y="19620"/>
                    <a:pt x="0" y="19620"/>
                  </a:cubicBezTo>
                  <a:lnTo>
                    <a:pt x="61144" y="19620"/>
                  </a:lnTo>
                  <a:cubicBezTo>
                    <a:pt x="61144" y="19620"/>
                    <a:pt x="61844" y="17452"/>
                    <a:pt x="59209" y="15984"/>
                  </a:cubicBezTo>
                  <a:cubicBezTo>
                    <a:pt x="56540" y="14516"/>
                    <a:pt x="55340" y="15750"/>
                    <a:pt x="54372" y="14516"/>
                  </a:cubicBezTo>
                  <a:cubicBezTo>
                    <a:pt x="53405" y="13315"/>
                    <a:pt x="57007" y="10180"/>
                    <a:pt x="49769" y="7011"/>
                  </a:cubicBezTo>
                  <a:cubicBezTo>
                    <a:pt x="49769" y="7011"/>
                    <a:pt x="49302" y="239"/>
                    <a:pt x="39395" y="6"/>
                  </a:cubicBezTo>
                  <a:cubicBezTo>
                    <a:pt x="39233" y="2"/>
                    <a:pt x="39074" y="0"/>
                    <a:pt x="389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45"/>
            <p:cNvSpPr/>
            <p:nvPr/>
          </p:nvSpPr>
          <p:spPr>
            <a:xfrm>
              <a:off x="4323537" y="2934776"/>
              <a:ext cx="457124" cy="144550"/>
            </a:xfrm>
            <a:custGeom>
              <a:avLst/>
              <a:gdLst/>
              <a:ahLst/>
              <a:cxnLst/>
              <a:rect l="l" t="t" r="r" b="b"/>
              <a:pathLst>
                <a:path w="31023" h="9810" extrusionOk="0">
                  <a:moveTo>
                    <a:pt x="19542" y="0"/>
                  </a:moveTo>
                  <a:cubicBezTo>
                    <a:pt x="14815" y="0"/>
                    <a:pt x="16093" y="3417"/>
                    <a:pt x="14778" y="4239"/>
                  </a:cubicBezTo>
                  <a:cubicBezTo>
                    <a:pt x="14419" y="4472"/>
                    <a:pt x="14131" y="4546"/>
                    <a:pt x="13875" y="4546"/>
                  </a:cubicBezTo>
                  <a:cubicBezTo>
                    <a:pt x="13426" y="4546"/>
                    <a:pt x="13076" y="4318"/>
                    <a:pt x="12623" y="4318"/>
                  </a:cubicBezTo>
                  <a:cubicBezTo>
                    <a:pt x="12373" y="4318"/>
                    <a:pt x="12090" y="4388"/>
                    <a:pt x="11742" y="4606"/>
                  </a:cubicBezTo>
                  <a:cubicBezTo>
                    <a:pt x="10408" y="5440"/>
                    <a:pt x="11008" y="7141"/>
                    <a:pt x="9941" y="7408"/>
                  </a:cubicBezTo>
                  <a:cubicBezTo>
                    <a:pt x="9850" y="7427"/>
                    <a:pt x="9757" y="7436"/>
                    <a:pt x="9662" y="7436"/>
                  </a:cubicBezTo>
                  <a:cubicBezTo>
                    <a:pt x="8884" y="7436"/>
                    <a:pt x="7972" y="6864"/>
                    <a:pt x="7057" y="6864"/>
                  </a:cubicBezTo>
                  <a:cubicBezTo>
                    <a:pt x="6727" y="6864"/>
                    <a:pt x="6396" y="6938"/>
                    <a:pt x="6072" y="7141"/>
                  </a:cubicBezTo>
                  <a:cubicBezTo>
                    <a:pt x="4737" y="8008"/>
                    <a:pt x="4737" y="8709"/>
                    <a:pt x="4137" y="8709"/>
                  </a:cubicBezTo>
                  <a:cubicBezTo>
                    <a:pt x="3737" y="8709"/>
                    <a:pt x="3055" y="8501"/>
                    <a:pt x="2427" y="8501"/>
                  </a:cubicBezTo>
                  <a:cubicBezTo>
                    <a:pt x="2113" y="8501"/>
                    <a:pt x="1813" y="8553"/>
                    <a:pt x="1568" y="8709"/>
                  </a:cubicBezTo>
                  <a:cubicBezTo>
                    <a:pt x="868" y="9209"/>
                    <a:pt x="1" y="9810"/>
                    <a:pt x="1" y="9810"/>
                  </a:cubicBezTo>
                  <a:lnTo>
                    <a:pt x="30622" y="9810"/>
                  </a:lnTo>
                  <a:cubicBezTo>
                    <a:pt x="30622" y="9810"/>
                    <a:pt x="31023" y="8709"/>
                    <a:pt x="29655" y="8008"/>
                  </a:cubicBezTo>
                  <a:cubicBezTo>
                    <a:pt x="28321" y="7274"/>
                    <a:pt x="27720" y="7875"/>
                    <a:pt x="27220" y="7274"/>
                  </a:cubicBezTo>
                  <a:cubicBezTo>
                    <a:pt x="26753" y="6674"/>
                    <a:pt x="28554" y="5106"/>
                    <a:pt x="24952" y="3505"/>
                  </a:cubicBezTo>
                  <a:cubicBezTo>
                    <a:pt x="24952" y="3505"/>
                    <a:pt x="24685" y="136"/>
                    <a:pt x="19748" y="3"/>
                  </a:cubicBezTo>
                  <a:cubicBezTo>
                    <a:pt x="19678" y="1"/>
                    <a:pt x="19609" y="0"/>
                    <a:pt x="195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45"/>
            <p:cNvSpPr/>
            <p:nvPr/>
          </p:nvSpPr>
          <p:spPr>
            <a:xfrm>
              <a:off x="4753612" y="3150034"/>
              <a:ext cx="457124" cy="144580"/>
            </a:xfrm>
            <a:custGeom>
              <a:avLst/>
              <a:gdLst/>
              <a:ahLst/>
              <a:cxnLst/>
              <a:rect l="l" t="t" r="r" b="b"/>
              <a:pathLst>
                <a:path w="31023" h="9812" extrusionOk="0">
                  <a:moveTo>
                    <a:pt x="19444" y="0"/>
                  </a:moveTo>
                  <a:cubicBezTo>
                    <a:pt x="14826" y="0"/>
                    <a:pt x="16087" y="3389"/>
                    <a:pt x="14777" y="4240"/>
                  </a:cubicBezTo>
                  <a:cubicBezTo>
                    <a:pt x="14429" y="4458"/>
                    <a:pt x="14147" y="4528"/>
                    <a:pt x="13896" y="4528"/>
                  </a:cubicBezTo>
                  <a:cubicBezTo>
                    <a:pt x="13444" y="4528"/>
                    <a:pt x="13094" y="4300"/>
                    <a:pt x="12645" y="4300"/>
                  </a:cubicBezTo>
                  <a:cubicBezTo>
                    <a:pt x="12389" y="4300"/>
                    <a:pt x="12100" y="4374"/>
                    <a:pt x="11742" y="4607"/>
                  </a:cubicBezTo>
                  <a:cubicBezTo>
                    <a:pt x="10407" y="5441"/>
                    <a:pt x="11008" y="7142"/>
                    <a:pt x="9940" y="7376"/>
                  </a:cubicBezTo>
                  <a:cubicBezTo>
                    <a:pt x="9849" y="7395"/>
                    <a:pt x="9756" y="7404"/>
                    <a:pt x="9660" y="7404"/>
                  </a:cubicBezTo>
                  <a:cubicBezTo>
                    <a:pt x="8889" y="7404"/>
                    <a:pt x="7973" y="6846"/>
                    <a:pt x="7073" y="6846"/>
                  </a:cubicBezTo>
                  <a:cubicBezTo>
                    <a:pt x="6734" y="6846"/>
                    <a:pt x="6397" y="6925"/>
                    <a:pt x="6071" y="7142"/>
                  </a:cubicBezTo>
                  <a:cubicBezTo>
                    <a:pt x="4737" y="7976"/>
                    <a:pt x="4737" y="8710"/>
                    <a:pt x="4136" y="8710"/>
                  </a:cubicBezTo>
                  <a:cubicBezTo>
                    <a:pt x="3736" y="8710"/>
                    <a:pt x="3054" y="8488"/>
                    <a:pt x="2426" y="8488"/>
                  </a:cubicBezTo>
                  <a:cubicBezTo>
                    <a:pt x="2113" y="8488"/>
                    <a:pt x="1812" y="8543"/>
                    <a:pt x="1568" y="8710"/>
                  </a:cubicBezTo>
                  <a:cubicBezTo>
                    <a:pt x="834" y="9177"/>
                    <a:pt x="0" y="9811"/>
                    <a:pt x="0" y="9811"/>
                  </a:cubicBezTo>
                  <a:lnTo>
                    <a:pt x="30622" y="9811"/>
                  </a:lnTo>
                  <a:cubicBezTo>
                    <a:pt x="30622" y="9811"/>
                    <a:pt x="31022" y="8710"/>
                    <a:pt x="29655" y="7976"/>
                  </a:cubicBezTo>
                  <a:cubicBezTo>
                    <a:pt x="28320" y="7243"/>
                    <a:pt x="27720" y="7876"/>
                    <a:pt x="27253" y="7243"/>
                  </a:cubicBezTo>
                  <a:cubicBezTo>
                    <a:pt x="26752" y="6642"/>
                    <a:pt x="28554" y="5074"/>
                    <a:pt x="24951" y="3507"/>
                  </a:cubicBezTo>
                  <a:cubicBezTo>
                    <a:pt x="24951" y="3507"/>
                    <a:pt x="24684" y="104"/>
                    <a:pt x="19714" y="4"/>
                  </a:cubicBezTo>
                  <a:cubicBezTo>
                    <a:pt x="19622" y="2"/>
                    <a:pt x="19532" y="0"/>
                    <a:pt x="194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45"/>
            <p:cNvSpPr/>
            <p:nvPr/>
          </p:nvSpPr>
          <p:spPr>
            <a:xfrm>
              <a:off x="3268052" y="3928140"/>
              <a:ext cx="450464" cy="344077"/>
            </a:xfrm>
            <a:custGeom>
              <a:avLst/>
              <a:gdLst/>
              <a:ahLst/>
              <a:cxnLst/>
              <a:rect l="l" t="t" r="r" b="b"/>
              <a:pathLst>
                <a:path w="30571" h="23351" extrusionOk="0">
                  <a:moveTo>
                    <a:pt x="15241" y="0"/>
                  </a:moveTo>
                  <a:cubicBezTo>
                    <a:pt x="5421" y="0"/>
                    <a:pt x="0" y="11398"/>
                    <a:pt x="6220" y="19047"/>
                  </a:cubicBezTo>
                  <a:lnTo>
                    <a:pt x="6220" y="19014"/>
                  </a:lnTo>
                  <a:cubicBezTo>
                    <a:pt x="6220" y="19014"/>
                    <a:pt x="12224" y="19615"/>
                    <a:pt x="15260" y="23351"/>
                  </a:cubicBezTo>
                  <a:cubicBezTo>
                    <a:pt x="15260" y="23351"/>
                    <a:pt x="18446" y="19113"/>
                    <a:pt x="24134" y="19113"/>
                  </a:cubicBezTo>
                  <a:cubicBezTo>
                    <a:pt x="24178" y="19113"/>
                    <a:pt x="24222" y="19114"/>
                    <a:pt x="24266" y="19114"/>
                  </a:cubicBezTo>
                  <a:cubicBezTo>
                    <a:pt x="30571" y="11542"/>
                    <a:pt x="25200" y="34"/>
                    <a:pt x="15327" y="1"/>
                  </a:cubicBezTo>
                  <a:cubicBezTo>
                    <a:pt x="15298" y="0"/>
                    <a:pt x="15269" y="0"/>
                    <a:pt x="15241" y="0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45"/>
            <p:cNvSpPr/>
            <p:nvPr/>
          </p:nvSpPr>
          <p:spPr>
            <a:xfrm>
              <a:off x="3268052" y="3928140"/>
              <a:ext cx="450464" cy="344077"/>
            </a:xfrm>
            <a:custGeom>
              <a:avLst/>
              <a:gdLst/>
              <a:ahLst/>
              <a:cxnLst/>
              <a:rect l="l" t="t" r="r" b="b"/>
              <a:pathLst>
                <a:path w="30571" h="23351" extrusionOk="0">
                  <a:moveTo>
                    <a:pt x="15241" y="0"/>
                  </a:moveTo>
                  <a:cubicBezTo>
                    <a:pt x="5421" y="0"/>
                    <a:pt x="0" y="11398"/>
                    <a:pt x="6220" y="19047"/>
                  </a:cubicBezTo>
                  <a:lnTo>
                    <a:pt x="6220" y="19014"/>
                  </a:lnTo>
                  <a:cubicBezTo>
                    <a:pt x="6220" y="19014"/>
                    <a:pt x="12224" y="19615"/>
                    <a:pt x="15260" y="23351"/>
                  </a:cubicBezTo>
                  <a:cubicBezTo>
                    <a:pt x="15260" y="23351"/>
                    <a:pt x="18446" y="19113"/>
                    <a:pt x="24134" y="19113"/>
                  </a:cubicBezTo>
                  <a:cubicBezTo>
                    <a:pt x="24178" y="19113"/>
                    <a:pt x="24222" y="19114"/>
                    <a:pt x="24266" y="19114"/>
                  </a:cubicBezTo>
                  <a:cubicBezTo>
                    <a:pt x="30571" y="11542"/>
                    <a:pt x="25200" y="34"/>
                    <a:pt x="15327" y="1"/>
                  </a:cubicBezTo>
                  <a:cubicBezTo>
                    <a:pt x="15298" y="0"/>
                    <a:pt x="15269" y="0"/>
                    <a:pt x="152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45"/>
            <p:cNvSpPr/>
            <p:nvPr/>
          </p:nvSpPr>
          <p:spPr>
            <a:xfrm>
              <a:off x="3486994" y="3940429"/>
              <a:ext cx="15251" cy="443361"/>
            </a:xfrm>
            <a:custGeom>
              <a:avLst/>
              <a:gdLst/>
              <a:ahLst/>
              <a:cxnLst/>
              <a:rect l="l" t="t" r="r" b="b"/>
              <a:pathLst>
                <a:path w="1035" h="30089" extrusionOk="0">
                  <a:moveTo>
                    <a:pt x="201" y="0"/>
                  </a:moveTo>
                  <a:lnTo>
                    <a:pt x="1" y="30089"/>
                  </a:lnTo>
                  <a:lnTo>
                    <a:pt x="1035" y="3008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45"/>
            <p:cNvSpPr/>
            <p:nvPr/>
          </p:nvSpPr>
          <p:spPr>
            <a:xfrm>
              <a:off x="3493389" y="4185200"/>
              <a:ext cx="85050" cy="70301"/>
            </a:xfrm>
            <a:custGeom>
              <a:avLst/>
              <a:gdLst/>
              <a:ahLst/>
              <a:cxnLst/>
              <a:rect l="l" t="t" r="r" b="b"/>
              <a:pathLst>
                <a:path w="5772" h="4771" extrusionOk="0">
                  <a:moveTo>
                    <a:pt x="5771" y="0"/>
                  </a:moveTo>
                  <a:lnTo>
                    <a:pt x="5771" y="0"/>
                  </a:lnTo>
                  <a:cubicBezTo>
                    <a:pt x="5771" y="0"/>
                    <a:pt x="1902" y="901"/>
                    <a:pt x="0" y="4070"/>
                  </a:cubicBezTo>
                  <a:lnTo>
                    <a:pt x="100" y="4770"/>
                  </a:lnTo>
                  <a:cubicBezTo>
                    <a:pt x="100" y="4770"/>
                    <a:pt x="2102" y="1101"/>
                    <a:pt x="5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45"/>
            <p:cNvSpPr/>
            <p:nvPr/>
          </p:nvSpPr>
          <p:spPr>
            <a:xfrm>
              <a:off x="3493389" y="4032830"/>
              <a:ext cx="85050" cy="70301"/>
            </a:xfrm>
            <a:custGeom>
              <a:avLst/>
              <a:gdLst/>
              <a:ahLst/>
              <a:cxnLst/>
              <a:rect l="l" t="t" r="r" b="b"/>
              <a:pathLst>
                <a:path w="5772" h="4771" extrusionOk="0">
                  <a:moveTo>
                    <a:pt x="5771" y="1"/>
                  </a:moveTo>
                  <a:cubicBezTo>
                    <a:pt x="5771" y="1"/>
                    <a:pt x="1902" y="901"/>
                    <a:pt x="0" y="4070"/>
                  </a:cubicBezTo>
                  <a:lnTo>
                    <a:pt x="100" y="4771"/>
                  </a:lnTo>
                  <a:cubicBezTo>
                    <a:pt x="100" y="4771"/>
                    <a:pt x="2102" y="1135"/>
                    <a:pt x="5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45"/>
            <p:cNvSpPr/>
            <p:nvPr/>
          </p:nvSpPr>
          <p:spPr>
            <a:xfrm>
              <a:off x="3493389" y="4109008"/>
              <a:ext cx="85050" cy="70315"/>
            </a:xfrm>
            <a:custGeom>
              <a:avLst/>
              <a:gdLst/>
              <a:ahLst/>
              <a:cxnLst/>
              <a:rect l="l" t="t" r="r" b="b"/>
              <a:pathLst>
                <a:path w="5772" h="4772" extrusionOk="0">
                  <a:moveTo>
                    <a:pt x="5771" y="1"/>
                  </a:moveTo>
                  <a:cubicBezTo>
                    <a:pt x="5771" y="1"/>
                    <a:pt x="1902" y="902"/>
                    <a:pt x="0" y="4037"/>
                  </a:cubicBezTo>
                  <a:lnTo>
                    <a:pt x="100" y="4771"/>
                  </a:lnTo>
                  <a:cubicBezTo>
                    <a:pt x="100" y="4771"/>
                    <a:pt x="2102" y="1102"/>
                    <a:pt x="5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45"/>
            <p:cNvSpPr/>
            <p:nvPr/>
          </p:nvSpPr>
          <p:spPr>
            <a:xfrm>
              <a:off x="3409343" y="4072156"/>
              <a:ext cx="82089" cy="70301"/>
            </a:xfrm>
            <a:custGeom>
              <a:avLst/>
              <a:gdLst/>
              <a:ahLst/>
              <a:cxnLst/>
              <a:rect l="l" t="t" r="r" b="b"/>
              <a:pathLst>
                <a:path w="5571" h="4771" extrusionOk="0">
                  <a:moveTo>
                    <a:pt x="0" y="0"/>
                  </a:moveTo>
                  <a:lnTo>
                    <a:pt x="0" y="0"/>
                  </a:lnTo>
                  <a:cubicBezTo>
                    <a:pt x="3536" y="1101"/>
                    <a:pt x="5504" y="4770"/>
                    <a:pt x="5504" y="4770"/>
                  </a:cubicBezTo>
                  <a:lnTo>
                    <a:pt x="5571" y="4036"/>
                  </a:lnTo>
                  <a:cubicBezTo>
                    <a:pt x="3736" y="901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45"/>
            <p:cNvSpPr/>
            <p:nvPr/>
          </p:nvSpPr>
          <p:spPr>
            <a:xfrm>
              <a:off x="3409343" y="4146375"/>
              <a:ext cx="82089" cy="70301"/>
            </a:xfrm>
            <a:custGeom>
              <a:avLst/>
              <a:gdLst/>
              <a:ahLst/>
              <a:cxnLst/>
              <a:rect l="l" t="t" r="r" b="b"/>
              <a:pathLst>
                <a:path w="5571" h="4771" extrusionOk="0">
                  <a:moveTo>
                    <a:pt x="0" y="0"/>
                  </a:moveTo>
                  <a:lnTo>
                    <a:pt x="0" y="0"/>
                  </a:lnTo>
                  <a:cubicBezTo>
                    <a:pt x="3536" y="1101"/>
                    <a:pt x="5504" y="4770"/>
                    <a:pt x="5504" y="4770"/>
                  </a:cubicBezTo>
                  <a:lnTo>
                    <a:pt x="5571" y="4070"/>
                  </a:lnTo>
                  <a:cubicBezTo>
                    <a:pt x="3736" y="901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45"/>
            <p:cNvSpPr/>
            <p:nvPr/>
          </p:nvSpPr>
          <p:spPr>
            <a:xfrm>
              <a:off x="3524980" y="3840646"/>
              <a:ext cx="536619" cy="409942"/>
            </a:xfrm>
            <a:custGeom>
              <a:avLst/>
              <a:gdLst/>
              <a:ahLst/>
              <a:cxnLst/>
              <a:rect l="l" t="t" r="r" b="b"/>
              <a:pathLst>
                <a:path w="36418" h="27821" extrusionOk="0">
                  <a:moveTo>
                    <a:pt x="18228" y="1"/>
                  </a:moveTo>
                  <a:cubicBezTo>
                    <a:pt x="6513" y="1"/>
                    <a:pt x="0" y="13588"/>
                    <a:pt x="7396" y="22684"/>
                  </a:cubicBezTo>
                  <a:cubicBezTo>
                    <a:pt x="7396" y="22684"/>
                    <a:pt x="14568" y="23384"/>
                    <a:pt x="18204" y="27821"/>
                  </a:cubicBezTo>
                  <a:cubicBezTo>
                    <a:pt x="18204" y="27821"/>
                    <a:pt x="21967" y="22782"/>
                    <a:pt x="28714" y="22782"/>
                  </a:cubicBezTo>
                  <a:cubicBezTo>
                    <a:pt x="28780" y="22782"/>
                    <a:pt x="28846" y="22783"/>
                    <a:pt x="28912" y="22784"/>
                  </a:cubicBezTo>
                  <a:cubicBezTo>
                    <a:pt x="36417" y="13744"/>
                    <a:pt x="30013" y="68"/>
                    <a:pt x="18271" y="1"/>
                  </a:cubicBezTo>
                  <a:cubicBezTo>
                    <a:pt x="18257" y="1"/>
                    <a:pt x="18242" y="1"/>
                    <a:pt x="18228" y="1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45"/>
            <p:cNvSpPr/>
            <p:nvPr/>
          </p:nvSpPr>
          <p:spPr>
            <a:xfrm>
              <a:off x="3524980" y="3840646"/>
              <a:ext cx="536619" cy="409942"/>
            </a:xfrm>
            <a:custGeom>
              <a:avLst/>
              <a:gdLst/>
              <a:ahLst/>
              <a:cxnLst/>
              <a:rect l="l" t="t" r="r" b="b"/>
              <a:pathLst>
                <a:path w="36418" h="27821" extrusionOk="0">
                  <a:moveTo>
                    <a:pt x="18228" y="1"/>
                  </a:moveTo>
                  <a:cubicBezTo>
                    <a:pt x="6513" y="1"/>
                    <a:pt x="0" y="13588"/>
                    <a:pt x="7396" y="22684"/>
                  </a:cubicBezTo>
                  <a:cubicBezTo>
                    <a:pt x="7396" y="22684"/>
                    <a:pt x="14568" y="23384"/>
                    <a:pt x="18204" y="27821"/>
                  </a:cubicBezTo>
                  <a:cubicBezTo>
                    <a:pt x="18204" y="27821"/>
                    <a:pt x="21967" y="22782"/>
                    <a:pt x="28714" y="22782"/>
                  </a:cubicBezTo>
                  <a:cubicBezTo>
                    <a:pt x="28780" y="22782"/>
                    <a:pt x="28846" y="22783"/>
                    <a:pt x="28912" y="22784"/>
                  </a:cubicBezTo>
                  <a:cubicBezTo>
                    <a:pt x="36417" y="13744"/>
                    <a:pt x="30013" y="68"/>
                    <a:pt x="18271" y="1"/>
                  </a:cubicBezTo>
                  <a:cubicBezTo>
                    <a:pt x="18257" y="1"/>
                    <a:pt x="18242" y="1"/>
                    <a:pt x="18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45"/>
            <p:cNvSpPr/>
            <p:nvPr/>
          </p:nvSpPr>
          <p:spPr>
            <a:xfrm>
              <a:off x="3785827" y="3855395"/>
              <a:ext cx="18212" cy="528397"/>
            </a:xfrm>
            <a:custGeom>
              <a:avLst/>
              <a:gdLst/>
              <a:ahLst/>
              <a:cxnLst/>
              <a:rect l="l" t="t" r="r" b="b"/>
              <a:pathLst>
                <a:path w="1236" h="35860" extrusionOk="0">
                  <a:moveTo>
                    <a:pt x="268" y="1"/>
                  </a:moveTo>
                  <a:lnTo>
                    <a:pt x="1" y="35860"/>
                  </a:lnTo>
                  <a:lnTo>
                    <a:pt x="1235" y="35860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45"/>
            <p:cNvSpPr/>
            <p:nvPr/>
          </p:nvSpPr>
          <p:spPr>
            <a:xfrm>
              <a:off x="3793209" y="4147347"/>
              <a:ext cx="101259" cy="83577"/>
            </a:xfrm>
            <a:custGeom>
              <a:avLst/>
              <a:gdLst/>
              <a:ahLst/>
              <a:cxnLst/>
              <a:rect l="l" t="t" r="r" b="b"/>
              <a:pathLst>
                <a:path w="6872" h="5672" extrusionOk="0">
                  <a:moveTo>
                    <a:pt x="6872" y="1"/>
                  </a:moveTo>
                  <a:lnTo>
                    <a:pt x="6872" y="1"/>
                  </a:lnTo>
                  <a:cubicBezTo>
                    <a:pt x="6871" y="1"/>
                    <a:pt x="2302" y="1068"/>
                    <a:pt x="0" y="4804"/>
                  </a:cubicBezTo>
                  <a:lnTo>
                    <a:pt x="134" y="5672"/>
                  </a:lnTo>
                  <a:cubicBezTo>
                    <a:pt x="134" y="5672"/>
                    <a:pt x="2535" y="1302"/>
                    <a:pt x="68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45"/>
            <p:cNvSpPr/>
            <p:nvPr/>
          </p:nvSpPr>
          <p:spPr>
            <a:xfrm>
              <a:off x="3793209" y="3965493"/>
              <a:ext cx="101259" cy="83577"/>
            </a:xfrm>
            <a:custGeom>
              <a:avLst/>
              <a:gdLst/>
              <a:ahLst/>
              <a:cxnLst/>
              <a:rect l="l" t="t" r="r" b="b"/>
              <a:pathLst>
                <a:path w="6872" h="5672" extrusionOk="0">
                  <a:moveTo>
                    <a:pt x="6872" y="1"/>
                  </a:moveTo>
                  <a:cubicBezTo>
                    <a:pt x="6871" y="1"/>
                    <a:pt x="2302" y="1102"/>
                    <a:pt x="0" y="4837"/>
                  </a:cubicBezTo>
                  <a:lnTo>
                    <a:pt x="134" y="5671"/>
                  </a:lnTo>
                  <a:cubicBezTo>
                    <a:pt x="134" y="5671"/>
                    <a:pt x="2535" y="1335"/>
                    <a:pt x="68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45"/>
            <p:cNvSpPr/>
            <p:nvPr/>
          </p:nvSpPr>
          <p:spPr>
            <a:xfrm>
              <a:off x="3793209" y="4056420"/>
              <a:ext cx="101259" cy="83577"/>
            </a:xfrm>
            <a:custGeom>
              <a:avLst/>
              <a:gdLst/>
              <a:ahLst/>
              <a:cxnLst/>
              <a:rect l="l" t="t" r="r" b="b"/>
              <a:pathLst>
                <a:path w="6872" h="5672" extrusionOk="0">
                  <a:moveTo>
                    <a:pt x="6872" y="1"/>
                  </a:moveTo>
                  <a:cubicBezTo>
                    <a:pt x="6871" y="1"/>
                    <a:pt x="2302" y="1068"/>
                    <a:pt x="0" y="4838"/>
                  </a:cubicBezTo>
                  <a:lnTo>
                    <a:pt x="134" y="5671"/>
                  </a:lnTo>
                  <a:cubicBezTo>
                    <a:pt x="134" y="5671"/>
                    <a:pt x="2535" y="1335"/>
                    <a:pt x="68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45"/>
            <p:cNvSpPr/>
            <p:nvPr/>
          </p:nvSpPr>
          <p:spPr>
            <a:xfrm>
              <a:off x="3693426" y="4011700"/>
              <a:ext cx="97826" cy="83562"/>
            </a:xfrm>
            <a:custGeom>
              <a:avLst/>
              <a:gdLst/>
              <a:ahLst/>
              <a:cxnLst/>
              <a:rect l="l" t="t" r="r" b="b"/>
              <a:pathLst>
                <a:path w="6639" h="5671" extrusionOk="0">
                  <a:moveTo>
                    <a:pt x="1" y="0"/>
                  </a:moveTo>
                  <a:lnTo>
                    <a:pt x="1" y="0"/>
                  </a:lnTo>
                  <a:cubicBezTo>
                    <a:pt x="4204" y="1335"/>
                    <a:pt x="6539" y="5671"/>
                    <a:pt x="6539" y="5671"/>
                  </a:cubicBezTo>
                  <a:lnTo>
                    <a:pt x="6639" y="4837"/>
                  </a:lnTo>
                  <a:cubicBezTo>
                    <a:pt x="4437" y="1101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45"/>
            <p:cNvSpPr/>
            <p:nvPr/>
          </p:nvSpPr>
          <p:spPr>
            <a:xfrm>
              <a:off x="3693426" y="4100653"/>
              <a:ext cx="97826" cy="84063"/>
            </a:xfrm>
            <a:custGeom>
              <a:avLst/>
              <a:gdLst/>
              <a:ahLst/>
              <a:cxnLst/>
              <a:rect l="l" t="t" r="r" b="b"/>
              <a:pathLst>
                <a:path w="6639" h="5705" extrusionOk="0">
                  <a:moveTo>
                    <a:pt x="1" y="1"/>
                  </a:moveTo>
                  <a:lnTo>
                    <a:pt x="1" y="1"/>
                  </a:lnTo>
                  <a:cubicBezTo>
                    <a:pt x="4204" y="1335"/>
                    <a:pt x="6539" y="5705"/>
                    <a:pt x="6539" y="5705"/>
                  </a:cubicBezTo>
                  <a:lnTo>
                    <a:pt x="6639" y="4838"/>
                  </a:lnTo>
                  <a:cubicBezTo>
                    <a:pt x="4437" y="1102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45"/>
            <p:cNvSpPr/>
            <p:nvPr/>
          </p:nvSpPr>
          <p:spPr>
            <a:xfrm>
              <a:off x="3840036" y="3999412"/>
              <a:ext cx="379824" cy="290014"/>
            </a:xfrm>
            <a:custGeom>
              <a:avLst/>
              <a:gdLst/>
              <a:ahLst/>
              <a:cxnLst/>
              <a:rect l="l" t="t" r="r" b="b"/>
              <a:pathLst>
                <a:path w="25777" h="19682" extrusionOk="0">
                  <a:moveTo>
                    <a:pt x="12891" y="0"/>
                  </a:moveTo>
                  <a:cubicBezTo>
                    <a:pt x="4579" y="0"/>
                    <a:pt x="0" y="9618"/>
                    <a:pt x="5262" y="16045"/>
                  </a:cubicBezTo>
                  <a:cubicBezTo>
                    <a:pt x="5262" y="16045"/>
                    <a:pt x="10332" y="16545"/>
                    <a:pt x="12867" y="19681"/>
                  </a:cubicBezTo>
                  <a:cubicBezTo>
                    <a:pt x="14712" y="17473"/>
                    <a:pt x="17469" y="16145"/>
                    <a:pt x="20365" y="16145"/>
                  </a:cubicBezTo>
                  <a:cubicBezTo>
                    <a:pt x="20401" y="16145"/>
                    <a:pt x="20437" y="16145"/>
                    <a:pt x="20472" y="16145"/>
                  </a:cubicBezTo>
                  <a:cubicBezTo>
                    <a:pt x="25776" y="9707"/>
                    <a:pt x="21240" y="34"/>
                    <a:pt x="12934" y="0"/>
                  </a:cubicBezTo>
                  <a:cubicBezTo>
                    <a:pt x="12919" y="0"/>
                    <a:pt x="12905" y="0"/>
                    <a:pt x="12891" y="0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45"/>
            <p:cNvSpPr/>
            <p:nvPr/>
          </p:nvSpPr>
          <p:spPr>
            <a:xfrm>
              <a:off x="3840036" y="3999412"/>
              <a:ext cx="379824" cy="290014"/>
            </a:xfrm>
            <a:custGeom>
              <a:avLst/>
              <a:gdLst/>
              <a:ahLst/>
              <a:cxnLst/>
              <a:rect l="l" t="t" r="r" b="b"/>
              <a:pathLst>
                <a:path w="25777" h="19682" extrusionOk="0">
                  <a:moveTo>
                    <a:pt x="12891" y="0"/>
                  </a:moveTo>
                  <a:cubicBezTo>
                    <a:pt x="4579" y="0"/>
                    <a:pt x="0" y="9618"/>
                    <a:pt x="5262" y="16045"/>
                  </a:cubicBezTo>
                  <a:cubicBezTo>
                    <a:pt x="5262" y="16045"/>
                    <a:pt x="10332" y="16545"/>
                    <a:pt x="12867" y="19681"/>
                  </a:cubicBezTo>
                  <a:cubicBezTo>
                    <a:pt x="14712" y="17473"/>
                    <a:pt x="17469" y="16145"/>
                    <a:pt x="20365" y="16145"/>
                  </a:cubicBezTo>
                  <a:cubicBezTo>
                    <a:pt x="20401" y="16145"/>
                    <a:pt x="20437" y="16145"/>
                    <a:pt x="20472" y="16145"/>
                  </a:cubicBezTo>
                  <a:cubicBezTo>
                    <a:pt x="25776" y="9707"/>
                    <a:pt x="21240" y="34"/>
                    <a:pt x="12934" y="0"/>
                  </a:cubicBezTo>
                  <a:cubicBezTo>
                    <a:pt x="12919" y="0"/>
                    <a:pt x="12905" y="0"/>
                    <a:pt x="128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5"/>
            <p:cNvSpPr/>
            <p:nvPr/>
          </p:nvSpPr>
          <p:spPr>
            <a:xfrm>
              <a:off x="4024705" y="4009726"/>
              <a:ext cx="12790" cy="374063"/>
            </a:xfrm>
            <a:custGeom>
              <a:avLst/>
              <a:gdLst/>
              <a:ahLst/>
              <a:cxnLst/>
              <a:rect l="l" t="t" r="r" b="b"/>
              <a:pathLst>
                <a:path w="868" h="25386" extrusionOk="0">
                  <a:moveTo>
                    <a:pt x="167" y="1"/>
                  </a:moveTo>
                  <a:lnTo>
                    <a:pt x="0" y="25386"/>
                  </a:lnTo>
                  <a:lnTo>
                    <a:pt x="868" y="25386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5"/>
            <p:cNvSpPr/>
            <p:nvPr/>
          </p:nvSpPr>
          <p:spPr>
            <a:xfrm>
              <a:off x="4030112" y="4216158"/>
              <a:ext cx="71774" cy="59500"/>
            </a:xfrm>
            <a:custGeom>
              <a:avLst/>
              <a:gdLst/>
              <a:ahLst/>
              <a:cxnLst/>
              <a:rect l="l" t="t" r="r" b="b"/>
              <a:pathLst>
                <a:path w="4871" h="4038" extrusionOk="0">
                  <a:moveTo>
                    <a:pt x="4870" y="1"/>
                  </a:moveTo>
                  <a:lnTo>
                    <a:pt x="4870" y="1"/>
                  </a:lnTo>
                  <a:cubicBezTo>
                    <a:pt x="4870" y="1"/>
                    <a:pt x="1601" y="768"/>
                    <a:pt x="0" y="3437"/>
                  </a:cubicBezTo>
                  <a:lnTo>
                    <a:pt x="67" y="4037"/>
                  </a:lnTo>
                  <a:cubicBezTo>
                    <a:pt x="67" y="4037"/>
                    <a:pt x="1768" y="935"/>
                    <a:pt x="4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5"/>
            <p:cNvSpPr/>
            <p:nvPr/>
          </p:nvSpPr>
          <p:spPr>
            <a:xfrm>
              <a:off x="4030112" y="4087878"/>
              <a:ext cx="71774" cy="58999"/>
            </a:xfrm>
            <a:custGeom>
              <a:avLst/>
              <a:gdLst/>
              <a:ahLst/>
              <a:cxnLst/>
              <a:rect l="l" t="t" r="r" b="b"/>
              <a:pathLst>
                <a:path w="4871" h="4004" extrusionOk="0">
                  <a:moveTo>
                    <a:pt x="4870" y="1"/>
                  </a:moveTo>
                  <a:lnTo>
                    <a:pt x="4870" y="1"/>
                  </a:lnTo>
                  <a:cubicBezTo>
                    <a:pt x="4870" y="1"/>
                    <a:pt x="1601" y="768"/>
                    <a:pt x="0" y="3403"/>
                  </a:cubicBezTo>
                  <a:lnTo>
                    <a:pt x="67" y="4003"/>
                  </a:lnTo>
                  <a:cubicBezTo>
                    <a:pt x="67" y="4003"/>
                    <a:pt x="1768" y="935"/>
                    <a:pt x="4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45"/>
            <p:cNvSpPr/>
            <p:nvPr/>
          </p:nvSpPr>
          <p:spPr>
            <a:xfrm>
              <a:off x="4030112" y="4152269"/>
              <a:ext cx="71774" cy="58999"/>
            </a:xfrm>
            <a:custGeom>
              <a:avLst/>
              <a:gdLst/>
              <a:ahLst/>
              <a:cxnLst/>
              <a:rect l="l" t="t" r="r" b="b"/>
              <a:pathLst>
                <a:path w="4871" h="4004" extrusionOk="0">
                  <a:moveTo>
                    <a:pt x="4870" y="0"/>
                  </a:moveTo>
                  <a:lnTo>
                    <a:pt x="4870" y="0"/>
                  </a:lnTo>
                  <a:cubicBezTo>
                    <a:pt x="4870" y="1"/>
                    <a:pt x="1601" y="768"/>
                    <a:pt x="0" y="3403"/>
                  </a:cubicBezTo>
                  <a:lnTo>
                    <a:pt x="67" y="4003"/>
                  </a:lnTo>
                  <a:cubicBezTo>
                    <a:pt x="67" y="4003"/>
                    <a:pt x="1768" y="934"/>
                    <a:pt x="48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45"/>
            <p:cNvSpPr/>
            <p:nvPr/>
          </p:nvSpPr>
          <p:spPr>
            <a:xfrm>
              <a:off x="3959327" y="4120324"/>
              <a:ext cx="69328" cy="59485"/>
            </a:xfrm>
            <a:custGeom>
              <a:avLst/>
              <a:gdLst/>
              <a:ahLst/>
              <a:cxnLst/>
              <a:rect l="l" t="t" r="r" b="b"/>
              <a:pathLst>
                <a:path w="4705" h="4037" extrusionOk="0">
                  <a:moveTo>
                    <a:pt x="1" y="0"/>
                  </a:moveTo>
                  <a:lnTo>
                    <a:pt x="1" y="0"/>
                  </a:lnTo>
                  <a:cubicBezTo>
                    <a:pt x="2970" y="968"/>
                    <a:pt x="4638" y="4036"/>
                    <a:pt x="4638" y="4036"/>
                  </a:cubicBezTo>
                  <a:lnTo>
                    <a:pt x="4704" y="3436"/>
                  </a:lnTo>
                  <a:cubicBezTo>
                    <a:pt x="3137" y="801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5"/>
            <p:cNvSpPr/>
            <p:nvPr/>
          </p:nvSpPr>
          <p:spPr>
            <a:xfrm>
              <a:off x="3959327" y="4183727"/>
              <a:ext cx="69328" cy="58999"/>
            </a:xfrm>
            <a:custGeom>
              <a:avLst/>
              <a:gdLst/>
              <a:ahLst/>
              <a:cxnLst/>
              <a:rect l="l" t="t" r="r" b="b"/>
              <a:pathLst>
                <a:path w="4705" h="4004" extrusionOk="0">
                  <a:moveTo>
                    <a:pt x="1" y="0"/>
                  </a:moveTo>
                  <a:cubicBezTo>
                    <a:pt x="2970" y="934"/>
                    <a:pt x="4638" y="4003"/>
                    <a:pt x="4638" y="4003"/>
                  </a:cubicBezTo>
                  <a:lnTo>
                    <a:pt x="4704" y="3403"/>
                  </a:lnTo>
                  <a:cubicBezTo>
                    <a:pt x="3137" y="76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45"/>
            <p:cNvSpPr/>
            <p:nvPr/>
          </p:nvSpPr>
          <p:spPr>
            <a:xfrm>
              <a:off x="5248326" y="3928140"/>
              <a:ext cx="449977" cy="344077"/>
            </a:xfrm>
            <a:custGeom>
              <a:avLst/>
              <a:gdLst/>
              <a:ahLst/>
              <a:cxnLst/>
              <a:rect l="l" t="t" r="r" b="b"/>
              <a:pathLst>
                <a:path w="30538" h="23351" extrusionOk="0">
                  <a:moveTo>
                    <a:pt x="15241" y="0"/>
                  </a:moveTo>
                  <a:cubicBezTo>
                    <a:pt x="5421" y="0"/>
                    <a:pt x="0" y="11398"/>
                    <a:pt x="6220" y="19047"/>
                  </a:cubicBezTo>
                  <a:lnTo>
                    <a:pt x="6220" y="19014"/>
                  </a:lnTo>
                  <a:cubicBezTo>
                    <a:pt x="6220" y="19014"/>
                    <a:pt x="12224" y="19615"/>
                    <a:pt x="15260" y="23351"/>
                  </a:cubicBezTo>
                  <a:cubicBezTo>
                    <a:pt x="15260" y="23351"/>
                    <a:pt x="18446" y="19113"/>
                    <a:pt x="24134" y="19113"/>
                  </a:cubicBezTo>
                  <a:cubicBezTo>
                    <a:pt x="24178" y="19113"/>
                    <a:pt x="24222" y="19114"/>
                    <a:pt x="24266" y="19114"/>
                  </a:cubicBezTo>
                  <a:cubicBezTo>
                    <a:pt x="30537" y="11542"/>
                    <a:pt x="25200" y="34"/>
                    <a:pt x="15327" y="1"/>
                  </a:cubicBezTo>
                  <a:cubicBezTo>
                    <a:pt x="15298" y="0"/>
                    <a:pt x="15269" y="0"/>
                    <a:pt x="15241" y="0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45"/>
            <p:cNvSpPr/>
            <p:nvPr/>
          </p:nvSpPr>
          <p:spPr>
            <a:xfrm>
              <a:off x="5248326" y="3928140"/>
              <a:ext cx="449977" cy="344077"/>
            </a:xfrm>
            <a:custGeom>
              <a:avLst/>
              <a:gdLst/>
              <a:ahLst/>
              <a:cxnLst/>
              <a:rect l="l" t="t" r="r" b="b"/>
              <a:pathLst>
                <a:path w="30538" h="23351" extrusionOk="0">
                  <a:moveTo>
                    <a:pt x="15241" y="0"/>
                  </a:moveTo>
                  <a:cubicBezTo>
                    <a:pt x="5421" y="0"/>
                    <a:pt x="0" y="11398"/>
                    <a:pt x="6220" y="19047"/>
                  </a:cubicBezTo>
                  <a:lnTo>
                    <a:pt x="6220" y="19014"/>
                  </a:lnTo>
                  <a:cubicBezTo>
                    <a:pt x="6220" y="19014"/>
                    <a:pt x="12224" y="19615"/>
                    <a:pt x="15260" y="23351"/>
                  </a:cubicBezTo>
                  <a:cubicBezTo>
                    <a:pt x="15260" y="23351"/>
                    <a:pt x="18446" y="19113"/>
                    <a:pt x="24134" y="19113"/>
                  </a:cubicBezTo>
                  <a:cubicBezTo>
                    <a:pt x="24178" y="19113"/>
                    <a:pt x="24222" y="19114"/>
                    <a:pt x="24266" y="19114"/>
                  </a:cubicBezTo>
                  <a:cubicBezTo>
                    <a:pt x="30537" y="11542"/>
                    <a:pt x="25200" y="34"/>
                    <a:pt x="15327" y="1"/>
                  </a:cubicBezTo>
                  <a:cubicBezTo>
                    <a:pt x="15298" y="0"/>
                    <a:pt x="15269" y="0"/>
                    <a:pt x="152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45"/>
            <p:cNvSpPr/>
            <p:nvPr/>
          </p:nvSpPr>
          <p:spPr>
            <a:xfrm>
              <a:off x="5467268" y="3940429"/>
              <a:ext cx="15251" cy="443361"/>
            </a:xfrm>
            <a:custGeom>
              <a:avLst/>
              <a:gdLst/>
              <a:ahLst/>
              <a:cxnLst/>
              <a:rect l="l" t="t" r="r" b="b"/>
              <a:pathLst>
                <a:path w="1035" h="30089" extrusionOk="0">
                  <a:moveTo>
                    <a:pt x="201" y="0"/>
                  </a:moveTo>
                  <a:lnTo>
                    <a:pt x="1" y="30089"/>
                  </a:lnTo>
                  <a:lnTo>
                    <a:pt x="1035" y="3008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5"/>
            <p:cNvSpPr/>
            <p:nvPr/>
          </p:nvSpPr>
          <p:spPr>
            <a:xfrm>
              <a:off x="5473162" y="4185200"/>
              <a:ext cx="85050" cy="70301"/>
            </a:xfrm>
            <a:custGeom>
              <a:avLst/>
              <a:gdLst/>
              <a:ahLst/>
              <a:cxnLst/>
              <a:rect l="l" t="t" r="r" b="b"/>
              <a:pathLst>
                <a:path w="5772" h="4771" extrusionOk="0">
                  <a:moveTo>
                    <a:pt x="5772" y="0"/>
                  </a:moveTo>
                  <a:cubicBezTo>
                    <a:pt x="5771" y="1"/>
                    <a:pt x="1935" y="901"/>
                    <a:pt x="1" y="4070"/>
                  </a:cubicBezTo>
                  <a:lnTo>
                    <a:pt x="101" y="4770"/>
                  </a:lnTo>
                  <a:cubicBezTo>
                    <a:pt x="101" y="4770"/>
                    <a:pt x="2136" y="1101"/>
                    <a:pt x="57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45"/>
            <p:cNvSpPr/>
            <p:nvPr/>
          </p:nvSpPr>
          <p:spPr>
            <a:xfrm>
              <a:off x="5473162" y="4032830"/>
              <a:ext cx="85050" cy="70301"/>
            </a:xfrm>
            <a:custGeom>
              <a:avLst/>
              <a:gdLst/>
              <a:ahLst/>
              <a:cxnLst/>
              <a:rect l="l" t="t" r="r" b="b"/>
              <a:pathLst>
                <a:path w="5772" h="4771" extrusionOk="0">
                  <a:moveTo>
                    <a:pt x="5772" y="1"/>
                  </a:moveTo>
                  <a:cubicBezTo>
                    <a:pt x="5771" y="1"/>
                    <a:pt x="1935" y="902"/>
                    <a:pt x="1" y="4070"/>
                  </a:cubicBezTo>
                  <a:lnTo>
                    <a:pt x="101" y="4771"/>
                  </a:lnTo>
                  <a:cubicBezTo>
                    <a:pt x="101" y="4771"/>
                    <a:pt x="2136" y="1135"/>
                    <a:pt x="57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45"/>
            <p:cNvSpPr/>
            <p:nvPr/>
          </p:nvSpPr>
          <p:spPr>
            <a:xfrm>
              <a:off x="5473162" y="4109008"/>
              <a:ext cx="85050" cy="70315"/>
            </a:xfrm>
            <a:custGeom>
              <a:avLst/>
              <a:gdLst/>
              <a:ahLst/>
              <a:cxnLst/>
              <a:rect l="l" t="t" r="r" b="b"/>
              <a:pathLst>
                <a:path w="5772" h="4772" extrusionOk="0">
                  <a:moveTo>
                    <a:pt x="5772" y="1"/>
                  </a:moveTo>
                  <a:lnTo>
                    <a:pt x="5772" y="1"/>
                  </a:lnTo>
                  <a:cubicBezTo>
                    <a:pt x="5771" y="1"/>
                    <a:pt x="1935" y="902"/>
                    <a:pt x="1" y="4037"/>
                  </a:cubicBezTo>
                  <a:lnTo>
                    <a:pt x="101" y="4771"/>
                  </a:lnTo>
                  <a:cubicBezTo>
                    <a:pt x="101" y="4771"/>
                    <a:pt x="2136" y="1102"/>
                    <a:pt x="57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45"/>
            <p:cNvSpPr/>
            <p:nvPr/>
          </p:nvSpPr>
          <p:spPr>
            <a:xfrm>
              <a:off x="5389617" y="4072156"/>
              <a:ext cx="82089" cy="70301"/>
            </a:xfrm>
            <a:custGeom>
              <a:avLst/>
              <a:gdLst/>
              <a:ahLst/>
              <a:cxnLst/>
              <a:rect l="l" t="t" r="r" b="b"/>
              <a:pathLst>
                <a:path w="5571" h="4771" extrusionOk="0">
                  <a:moveTo>
                    <a:pt x="0" y="0"/>
                  </a:moveTo>
                  <a:lnTo>
                    <a:pt x="0" y="0"/>
                  </a:lnTo>
                  <a:cubicBezTo>
                    <a:pt x="3536" y="1101"/>
                    <a:pt x="5471" y="4770"/>
                    <a:pt x="5471" y="4770"/>
                  </a:cubicBezTo>
                  <a:lnTo>
                    <a:pt x="5571" y="4036"/>
                  </a:lnTo>
                  <a:cubicBezTo>
                    <a:pt x="3736" y="90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45"/>
            <p:cNvSpPr/>
            <p:nvPr/>
          </p:nvSpPr>
          <p:spPr>
            <a:xfrm>
              <a:off x="5389617" y="4146375"/>
              <a:ext cx="82089" cy="70301"/>
            </a:xfrm>
            <a:custGeom>
              <a:avLst/>
              <a:gdLst/>
              <a:ahLst/>
              <a:cxnLst/>
              <a:rect l="l" t="t" r="r" b="b"/>
              <a:pathLst>
                <a:path w="5571" h="4771" extrusionOk="0">
                  <a:moveTo>
                    <a:pt x="0" y="0"/>
                  </a:moveTo>
                  <a:lnTo>
                    <a:pt x="0" y="0"/>
                  </a:lnTo>
                  <a:cubicBezTo>
                    <a:pt x="3536" y="1101"/>
                    <a:pt x="5471" y="4770"/>
                    <a:pt x="5471" y="4770"/>
                  </a:cubicBezTo>
                  <a:lnTo>
                    <a:pt x="5571" y="4070"/>
                  </a:lnTo>
                  <a:cubicBezTo>
                    <a:pt x="3736" y="90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45"/>
            <p:cNvSpPr/>
            <p:nvPr/>
          </p:nvSpPr>
          <p:spPr>
            <a:xfrm>
              <a:off x="5392343" y="3773810"/>
              <a:ext cx="547788" cy="460572"/>
            </a:xfrm>
            <a:custGeom>
              <a:avLst/>
              <a:gdLst/>
              <a:ahLst/>
              <a:cxnLst/>
              <a:rect l="l" t="t" r="r" b="b"/>
              <a:pathLst>
                <a:path w="37176" h="31257" extrusionOk="0">
                  <a:moveTo>
                    <a:pt x="20444" y="0"/>
                  </a:moveTo>
                  <a:cubicBezTo>
                    <a:pt x="7289" y="0"/>
                    <a:pt x="0" y="15267"/>
                    <a:pt x="8321" y="25485"/>
                  </a:cubicBezTo>
                  <a:lnTo>
                    <a:pt x="8355" y="25452"/>
                  </a:lnTo>
                  <a:cubicBezTo>
                    <a:pt x="8355" y="25452"/>
                    <a:pt x="16394" y="26252"/>
                    <a:pt x="20463" y="31256"/>
                  </a:cubicBezTo>
                  <a:cubicBezTo>
                    <a:pt x="20463" y="31256"/>
                    <a:pt x="24693" y="25584"/>
                    <a:pt x="32306" y="25584"/>
                  </a:cubicBezTo>
                  <a:cubicBezTo>
                    <a:pt x="32372" y="25584"/>
                    <a:pt x="32439" y="25584"/>
                    <a:pt x="32505" y="25585"/>
                  </a:cubicBezTo>
                  <a:cubicBezTo>
                    <a:pt x="36341" y="20949"/>
                    <a:pt x="37175" y="14477"/>
                    <a:pt x="34607" y="9007"/>
                  </a:cubicBezTo>
                  <a:cubicBezTo>
                    <a:pt x="32038" y="3536"/>
                    <a:pt x="26568" y="34"/>
                    <a:pt x="20530" y="0"/>
                  </a:cubicBezTo>
                  <a:cubicBezTo>
                    <a:pt x="20501" y="0"/>
                    <a:pt x="20473" y="0"/>
                    <a:pt x="20444" y="0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45"/>
            <p:cNvSpPr/>
            <p:nvPr/>
          </p:nvSpPr>
          <p:spPr>
            <a:xfrm>
              <a:off x="5392343" y="3773810"/>
              <a:ext cx="547788" cy="460572"/>
            </a:xfrm>
            <a:custGeom>
              <a:avLst/>
              <a:gdLst/>
              <a:ahLst/>
              <a:cxnLst/>
              <a:rect l="l" t="t" r="r" b="b"/>
              <a:pathLst>
                <a:path w="37176" h="31257" extrusionOk="0">
                  <a:moveTo>
                    <a:pt x="20444" y="0"/>
                  </a:moveTo>
                  <a:cubicBezTo>
                    <a:pt x="7289" y="0"/>
                    <a:pt x="0" y="15267"/>
                    <a:pt x="8321" y="25485"/>
                  </a:cubicBezTo>
                  <a:lnTo>
                    <a:pt x="8355" y="25452"/>
                  </a:lnTo>
                  <a:cubicBezTo>
                    <a:pt x="8355" y="25452"/>
                    <a:pt x="16394" y="26252"/>
                    <a:pt x="20463" y="31256"/>
                  </a:cubicBezTo>
                  <a:cubicBezTo>
                    <a:pt x="20463" y="31256"/>
                    <a:pt x="24693" y="25584"/>
                    <a:pt x="32306" y="25584"/>
                  </a:cubicBezTo>
                  <a:cubicBezTo>
                    <a:pt x="32372" y="25584"/>
                    <a:pt x="32439" y="25584"/>
                    <a:pt x="32505" y="25585"/>
                  </a:cubicBezTo>
                  <a:cubicBezTo>
                    <a:pt x="36341" y="20949"/>
                    <a:pt x="37175" y="14477"/>
                    <a:pt x="34607" y="9007"/>
                  </a:cubicBezTo>
                  <a:cubicBezTo>
                    <a:pt x="32038" y="3536"/>
                    <a:pt x="26568" y="34"/>
                    <a:pt x="20530" y="0"/>
                  </a:cubicBezTo>
                  <a:cubicBezTo>
                    <a:pt x="20501" y="0"/>
                    <a:pt x="20473" y="0"/>
                    <a:pt x="20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45"/>
            <p:cNvSpPr/>
            <p:nvPr/>
          </p:nvSpPr>
          <p:spPr>
            <a:xfrm>
              <a:off x="5685989" y="3790033"/>
              <a:ext cx="19671" cy="593762"/>
            </a:xfrm>
            <a:custGeom>
              <a:avLst/>
              <a:gdLst/>
              <a:ahLst/>
              <a:cxnLst/>
              <a:rect l="l" t="t" r="r" b="b"/>
              <a:pathLst>
                <a:path w="1335" h="40296" extrusionOk="0">
                  <a:moveTo>
                    <a:pt x="267" y="0"/>
                  </a:moveTo>
                  <a:lnTo>
                    <a:pt x="1" y="40296"/>
                  </a:lnTo>
                  <a:lnTo>
                    <a:pt x="1335" y="40296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45"/>
            <p:cNvSpPr/>
            <p:nvPr/>
          </p:nvSpPr>
          <p:spPr>
            <a:xfrm>
              <a:off x="5693857" y="4117863"/>
              <a:ext cx="114049" cy="93891"/>
            </a:xfrm>
            <a:custGeom>
              <a:avLst/>
              <a:gdLst/>
              <a:ahLst/>
              <a:cxnLst/>
              <a:rect l="l" t="t" r="r" b="b"/>
              <a:pathLst>
                <a:path w="7740" h="6372" extrusionOk="0">
                  <a:moveTo>
                    <a:pt x="7739" y="0"/>
                  </a:moveTo>
                  <a:cubicBezTo>
                    <a:pt x="7738" y="1"/>
                    <a:pt x="2569" y="1202"/>
                    <a:pt x="0" y="5404"/>
                  </a:cubicBezTo>
                  <a:lnTo>
                    <a:pt x="134" y="6372"/>
                  </a:lnTo>
                  <a:cubicBezTo>
                    <a:pt x="134" y="6372"/>
                    <a:pt x="2836" y="1501"/>
                    <a:pt x="7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45"/>
            <p:cNvSpPr/>
            <p:nvPr/>
          </p:nvSpPr>
          <p:spPr>
            <a:xfrm>
              <a:off x="5693857" y="3913892"/>
              <a:ext cx="114049" cy="93891"/>
            </a:xfrm>
            <a:custGeom>
              <a:avLst/>
              <a:gdLst/>
              <a:ahLst/>
              <a:cxnLst/>
              <a:rect l="l" t="t" r="r" b="b"/>
              <a:pathLst>
                <a:path w="7740" h="6372" extrusionOk="0">
                  <a:moveTo>
                    <a:pt x="7739" y="0"/>
                  </a:moveTo>
                  <a:cubicBezTo>
                    <a:pt x="7738" y="0"/>
                    <a:pt x="2569" y="1235"/>
                    <a:pt x="0" y="5404"/>
                  </a:cubicBezTo>
                  <a:lnTo>
                    <a:pt x="134" y="6371"/>
                  </a:lnTo>
                  <a:cubicBezTo>
                    <a:pt x="134" y="6371"/>
                    <a:pt x="2836" y="1501"/>
                    <a:pt x="7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45"/>
            <p:cNvSpPr/>
            <p:nvPr/>
          </p:nvSpPr>
          <p:spPr>
            <a:xfrm>
              <a:off x="5693857" y="4015634"/>
              <a:ext cx="114049" cy="94378"/>
            </a:xfrm>
            <a:custGeom>
              <a:avLst/>
              <a:gdLst/>
              <a:ahLst/>
              <a:cxnLst/>
              <a:rect l="l" t="t" r="r" b="b"/>
              <a:pathLst>
                <a:path w="7740" h="6405" extrusionOk="0">
                  <a:moveTo>
                    <a:pt x="7739" y="0"/>
                  </a:moveTo>
                  <a:lnTo>
                    <a:pt x="7739" y="0"/>
                  </a:lnTo>
                  <a:cubicBezTo>
                    <a:pt x="7738" y="0"/>
                    <a:pt x="2569" y="1235"/>
                    <a:pt x="0" y="5437"/>
                  </a:cubicBezTo>
                  <a:lnTo>
                    <a:pt x="134" y="6405"/>
                  </a:lnTo>
                  <a:cubicBezTo>
                    <a:pt x="134" y="6405"/>
                    <a:pt x="2836" y="1501"/>
                    <a:pt x="7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45"/>
            <p:cNvSpPr/>
            <p:nvPr/>
          </p:nvSpPr>
          <p:spPr>
            <a:xfrm>
              <a:off x="5581786" y="3965994"/>
              <a:ext cx="110115" cy="93891"/>
            </a:xfrm>
            <a:custGeom>
              <a:avLst/>
              <a:gdLst/>
              <a:ahLst/>
              <a:cxnLst/>
              <a:rect l="l" t="t" r="r" b="b"/>
              <a:pathLst>
                <a:path w="7473" h="6372" extrusionOk="0">
                  <a:moveTo>
                    <a:pt x="1" y="0"/>
                  </a:moveTo>
                  <a:cubicBezTo>
                    <a:pt x="4704" y="1468"/>
                    <a:pt x="7339" y="6371"/>
                    <a:pt x="7339" y="6371"/>
                  </a:cubicBezTo>
                  <a:lnTo>
                    <a:pt x="7473" y="5404"/>
                  </a:lnTo>
                  <a:cubicBezTo>
                    <a:pt x="4971" y="1201"/>
                    <a:pt x="2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45"/>
            <p:cNvSpPr/>
            <p:nvPr/>
          </p:nvSpPr>
          <p:spPr>
            <a:xfrm>
              <a:off x="5581786" y="4065762"/>
              <a:ext cx="110115" cy="93891"/>
            </a:xfrm>
            <a:custGeom>
              <a:avLst/>
              <a:gdLst/>
              <a:ahLst/>
              <a:cxnLst/>
              <a:rect l="l" t="t" r="r" b="b"/>
              <a:pathLst>
                <a:path w="7473" h="6372" extrusionOk="0">
                  <a:moveTo>
                    <a:pt x="1" y="1"/>
                  </a:moveTo>
                  <a:cubicBezTo>
                    <a:pt x="4704" y="1502"/>
                    <a:pt x="7339" y="6372"/>
                    <a:pt x="7339" y="6372"/>
                  </a:cubicBezTo>
                  <a:lnTo>
                    <a:pt x="7473" y="5438"/>
                  </a:lnTo>
                  <a:cubicBezTo>
                    <a:pt x="4971" y="1235"/>
                    <a:pt x="2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45"/>
            <p:cNvSpPr/>
            <p:nvPr/>
          </p:nvSpPr>
          <p:spPr>
            <a:xfrm>
              <a:off x="5562616" y="3068994"/>
              <a:ext cx="188770" cy="147468"/>
            </a:xfrm>
            <a:custGeom>
              <a:avLst/>
              <a:gdLst/>
              <a:ahLst/>
              <a:cxnLst/>
              <a:rect l="l" t="t" r="r" b="b"/>
              <a:pathLst>
                <a:path w="12811" h="10008" extrusionOk="0">
                  <a:moveTo>
                    <a:pt x="12810" y="0"/>
                  </a:moveTo>
                  <a:lnTo>
                    <a:pt x="1" y="2002"/>
                  </a:lnTo>
                  <a:lnTo>
                    <a:pt x="1" y="8006"/>
                  </a:lnTo>
                  <a:lnTo>
                    <a:pt x="12810" y="10007"/>
                  </a:lnTo>
                  <a:lnTo>
                    <a:pt x="12810" y="0"/>
                  </a:lnTo>
                  <a:close/>
                </a:path>
              </a:pathLst>
            </a:custGeom>
            <a:solidFill>
              <a:schemeClr val="accent3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45"/>
            <p:cNvSpPr/>
            <p:nvPr/>
          </p:nvSpPr>
          <p:spPr>
            <a:xfrm>
              <a:off x="5411733" y="3128463"/>
              <a:ext cx="127310" cy="1255348"/>
            </a:xfrm>
            <a:custGeom>
              <a:avLst/>
              <a:gdLst/>
              <a:ahLst/>
              <a:cxnLst/>
              <a:rect l="l" t="t" r="r" b="b"/>
              <a:pathLst>
                <a:path w="8640" h="85195" fill="none" extrusionOk="0">
                  <a:moveTo>
                    <a:pt x="4337" y="0"/>
                  </a:moveTo>
                  <a:lnTo>
                    <a:pt x="0" y="85195"/>
                  </a:lnTo>
                  <a:lnTo>
                    <a:pt x="8640" y="85195"/>
                  </a:lnTo>
                  <a:close/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45"/>
            <p:cNvSpPr/>
            <p:nvPr/>
          </p:nvSpPr>
          <p:spPr>
            <a:xfrm>
              <a:off x="5476610" y="3050797"/>
              <a:ext cx="15" cy="79643"/>
            </a:xfrm>
            <a:custGeom>
              <a:avLst/>
              <a:gdLst/>
              <a:ahLst/>
              <a:cxnLst/>
              <a:rect l="l" t="t" r="r" b="b"/>
              <a:pathLst>
                <a:path w="1" h="5405" fill="none" extrusionOk="0">
                  <a:moveTo>
                    <a:pt x="0" y="5405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45"/>
            <p:cNvSpPr/>
            <p:nvPr/>
          </p:nvSpPr>
          <p:spPr>
            <a:xfrm>
              <a:off x="5407799" y="3131896"/>
              <a:ext cx="136166" cy="15"/>
            </a:xfrm>
            <a:custGeom>
              <a:avLst/>
              <a:gdLst/>
              <a:ahLst/>
              <a:cxnLst/>
              <a:rect l="l" t="t" r="r" b="b"/>
              <a:pathLst>
                <a:path w="9241" h="1" fill="none" extrusionOk="0">
                  <a:moveTo>
                    <a:pt x="0" y="1"/>
                  </a:moveTo>
                  <a:lnTo>
                    <a:pt x="9240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45"/>
            <p:cNvSpPr/>
            <p:nvPr/>
          </p:nvSpPr>
          <p:spPr>
            <a:xfrm>
              <a:off x="5441718" y="3478410"/>
              <a:ext cx="66366" cy="302303"/>
            </a:xfrm>
            <a:custGeom>
              <a:avLst/>
              <a:gdLst/>
              <a:ahLst/>
              <a:cxnLst/>
              <a:rect l="l" t="t" r="r" b="b"/>
              <a:pathLst>
                <a:path w="4504" h="20516" fill="none" extrusionOk="0">
                  <a:moveTo>
                    <a:pt x="4503" y="20515"/>
                  </a:moveTo>
                  <a:lnTo>
                    <a:pt x="0" y="20515"/>
                  </a:lnTo>
                  <a:lnTo>
                    <a:pt x="3336" y="1"/>
                  </a:lnTo>
                  <a:lnTo>
                    <a:pt x="1168" y="1"/>
                  </a:ln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45"/>
            <p:cNvSpPr/>
            <p:nvPr/>
          </p:nvSpPr>
          <p:spPr>
            <a:xfrm>
              <a:off x="5285413" y="3072427"/>
              <a:ext cx="135179" cy="59986"/>
            </a:xfrm>
            <a:custGeom>
              <a:avLst/>
              <a:gdLst/>
              <a:ahLst/>
              <a:cxnLst/>
              <a:rect l="l" t="t" r="r" b="b"/>
              <a:pathLst>
                <a:path w="9174" h="4071" extrusionOk="0">
                  <a:moveTo>
                    <a:pt x="568" y="1"/>
                  </a:moveTo>
                  <a:lnTo>
                    <a:pt x="0" y="3170"/>
                  </a:lnTo>
                  <a:lnTo>
                    <a:pt x="8840" y="4070"/>
                  </a:lnTo>
                  <a:lnTo>
                    <a:pt x="9174" y="2169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45"/>
            <p:cNvSpPr/>
            <p:nvPr/>
          </p:nvSpPr>
          <p:spPr>
            <a:xfrm>
              <a:off x="5284927" y="3125015"/>
              <a:ext cx="135179" cy="59986"/>
            </a:xfrm>
            <a:custGeom>
              <a:avLst/>
              <a:gdLst/>
              <a:ahLst/>
              <a:cxnLst/>
              <a:rect l="l" t="t" r="r" b="b"/>
              <a:pathLst>
                <a:path w="9174" h="4071" extrusionOk="0">
                  <a:moveTo>
                    <a:pt x="8840" y="1"/>
                  </a:moveTo>
                  <a:lnTo>
                    <a:pt x="0" y="935"/>
                  </a:lnTo>
                  <a:lnTo>
                    <a:pt x="534" y="4070"/>
                  </a:lnTo>
                  <a:lnTo>
                    <a:pt x="9173" y="1902"/>
                  </a:lnTo>
                  <a:lnTo>
                    <a:pt x="8840" y="1"/>
                  </a:lnTo>
                  <a:close/>
                </a:path>
              </a:pathLst>
            </a:custGeom>
            <a:solidFill>
              <a:schemeClr val="accent3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45"/>
            <p:cNvSpPr/>
            <p:nvPr/>
          </p:nvSpPr>
          <p:spPr>
            <a:xfrm>
              <a:off x="5299176" y="3146645"/>
              <a:ext cx="131746" cy="97826"/>
            </a:xfrm>
            <a:custGeom>
              <a:avLst/>
              <a:gdLst/>
              <a:ahLst/>
              <a:cxnLst/>
              <a:rect l="l" t="t" r="r" b="b"/>
              <a:pathLst>
                <a:path w="8941" h="6639" extrusionOk="0">
                  <a:moveTo>
                    <a:pt x="8006" y="1"/>
                  </a:moveTo>
                  <a:lnTo>
                    <a:pt x="0" y="3870"/>
                  </a:lnTo>
                  <a:lnTo>
                    <a:pt x="1602" y="6639"/>
                  </a:lnTo>
                  <a:lnTo>
                    <a:pt x="8940" y="1668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45"/>
            <p:cNvSpPr/>
            <p:nvPr/>
          </p:nvSpPr>
          <p:spPr>
            <a:xfrm>
              <a:off x="5335054" y="3166301"/>
              <a:ext cx="112575" cy="124378"/>
            </a:xfrm>
            <a:custGeom>
              <a:avLst/>
              <a:gdLst/>
              <a:ahLst/>
              <a:cxnLst/>
              <a:rect l="l" t="t" r="r" b="b"/>
              <a:pathLst>
                <a:path w="7640" h="8441" extrusionOk="0">
                  <a:moveTo>
                    <a:pt x="6172" y="1"/>
                  </a:moveTo>
                  <a:lnTo>
                    <a:pt x="1" y="6372"/>
                  </a:lnTo>
                  <a:lnTo>
                    <a:pt x="2436" y="8440"/>
                  </a:lnTo>
                  <a:lnTo>
                    <a:pt x="7639" y="1235"/>
                  </a:lnTo>
                  <a:lnTo>
                    <a:pt x="6172" y="1"/>
                  </a:lnTo>
                  <a:close/>
                </a:path>
              </a:pathLst>
            </a:custGeom>
            <a:solidFill>
              <a:schemeClr val="accent3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45"/>
            <p:cNvSpPr/>
            <p:nvPr/>
          </p:nvSpPr>
          <p:spPr>
            <a:xfrm>
              <a:off x="5387642" y="3181537"/>
              <a:ext cx="80129" cy="135680"/>
            </a:xfrm>
            <a:custGeom>
              <a:avLst/>
              <a:gdLst/>
              <a:ahLst/>
              <a:cxnLst/>
              <a:rect l="l" t="t" r="r" b="b"/>
              <a:pathLst>
                <a:path w="5438" h="9208" extrusionOk="0">
                  <a:moveTo>
                    <a:pt x="3637" y="1"/>
                  </a:moveTo>
                  <a:lnTo>
                    <a:pt x="1" y="8107"/>
                  </a:lnTo>
                  <a:lnTo>
                    <a:pt x="3003" y="9208"/>
                  </a:lnTo>
                  <a:lnTo>
                    <a:pt x="5438" y="635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45"/>
            <p:cNvSpPr/>
            <p:nvPr/>
          </p:nvSpPr>
          <p:spPr>
            <a:xfrm>
              <a:off x="5451546" y="3190393"/>
              <a:ext cx="47196" cy="130758"/>
            </a:xfrm>
            <a:custGeom>
              <a:avLst/>
              <a:gdLst/>
              <a:ahLst/>
              <a:cxnLst/>
              <a:rect l="l" t="t" r="r" b="b"/>
              <a:pathLst>
                <a:path w="3203" h="8874" extrusionOk="0">
                  <a:moveTo>
                    <a:pt x="634" y="0"/>
                  </a:moveTo>
                  <a:lnTo>
                    <a:pt x="0" y="8873"/>
                  </a:lnTo>
                  <a:lnTo>
                    <a:pt x="3202" y="8873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accent3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45"/>
            <p:cNvSpPr/>
            <p:nvPr/>
          </p:nvSpPr>
          <p:spPr>
            <a:xfrm>
              <a:off x="5482017" y="3182524"/>
              <a:ext cx="80129" cy="135680"/>
            </a:xfrm>
            <a:custGeom>
              <a:avLst/>
              <a:gdLst/>
              <a:ahLst/>
              <a:cxnLst/>
              <a:rect l="l" t="t" r="r" b="b"/>
              <a:pathLst>
                <a:path w="5438" h="9208" extrusionOk="0">
                  <a:moveTo>
                    <a:pt x="1802" y="1"/>
                  </a:moveTo>
                  <a:lnTo>
                    <a:pt x="0" y="668"/>
                  </a:lnTo>
                  <a:lnTo>
                    <a:pt x="2435" y="9207"/>
                  </a:lnTo>
                  <a:lnTo>
                    <a:pt x="5438" y="8106"/>
                  </a:lnTo>
                  <a:lnTo>
                    <a:pt x="1802" y="1"/>
                  </a:ln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45"/>
            <p:cNvSpPr/>
            <p:nvPr/>
          </p:nvSpPr>
          <p:spPr>
            <a:xfrm>
              <a:off x="5503147" y="3168762"/>
              <a:ext cx="112575" cy="123877"/>
            </a:xfrm>
            <a:custGeom>
              <a:avLst/>
              <a:gdLst/>
              <a:ahLst/>
              <a:cxnLst/>
              <a:rect l="l" t="t" r="r" b="b"/>
              <a:pathLst>
                <a:path w="7640" h="8407" extrusionOk="0">
                  <a:moveTo>
                    <a:pt x="1468" y="1"/>
                  </a:moveTo>
                  <a:lnTo>
                    <a:pt x="1" y="1201"/>
                  </a:lnTo>
                  <a:lnTo>
                    <a:pt x="5204" y="8407"/>
                  </a:lnTo>
                  <a:lnTo>
                    <a:pt x="7639" y="6372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3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45"/>
            <p:cNvSpPr/>
            <p:nvPr/>
          </p:nvSpPr>
          <p:spPr>
            <a:xfrm>
              <a:off x="5520357" y="3149592"/>
              <a:ext cx="132232" cy="98327"/>
            </a:xfrm>
            <a:custGeom>
              <a:avLst/>
              <a:gdLst/>
              <a:ahLst/>
              <a:cxnLst/>
              <a:rect l="l" t="t" r="r" b="b"/>
              <a:pathLst>
                <a:path w="8974" h="6673" extrusionOk="0">
                  <a:moveTo>
                    <a:pt x="968" y="1"/>
                  </a:moveTo>
                  <a:lnTo>
                    <a:pt x="0" y="1669"/>
                  </a:lnTo>
                  <a:lnTo>
                    <a:pt x="7372" y="6672"/>
                  </a:lnTo>
                  <a:lnTo>
                    <a:pt x="8973" y="3903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45"/>
            <p:cNvSpPr/>
            <p:nvPr/>
          </p:nvSpPr>
          <p:spPr>
            <a:xfrm>
              <a:off x="5533132" y="3128949"/>
              <a:ext cx="135179" cy="59986"/>
            </a:xfrm>
            <a:custGeom>
              <a:avLst/>
              <a:gdLst/>
              <a:ahLst/>
              <a:cxnLst/>
              <a:rect l="l" t="t" r="r" b="b"/>
              <a:pathLst>
                <a:path w="9174" h="4071" extrusionOk="0">
                  <a:moveTo>
                    <a:pt x="334" y="1"/>
                  </a:moveTo>
                  <a:lnTo>
                    <a:pt x="0" y="1869"/>
                  </a:lnTo>
                  <a:lnTo>
                    <a:pt x="8607" y="4070"/>
                  </a:lnTo>
                  <a:lnTo>
                    <a:pt x="9174" y="901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accent3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45"/>
            <p:cNvSpPr/>
            <p:nvPr/>
          </p:nvSpPr>
          <p:spPr>
            <a:xfrm>
              <a:off x="5533618" y="3075875"/>
              <a:ext cx="135194" cy="59971"/>
            </a:xfrm>
            <a:custGeom>
              <a:avLst/>
              <a:gdLst/>
              <a:ahLst/>
              <a:cxnLst/>
              <a:rect l="l" t="t" r="r" b="b"/>
              <a:pathLst>
                <a:path w="9175" h="4070" extrusionOk="0">
                  <a:moveTo>
                    <a:pt x="8607" y="0"/>
                  </a:moveTo>
                  <a:lnTo>
                    <a:pt x="1" y="2168"/>
                  </a:lnTo>
                  <a:lnTo>
                    <a:pt x="334" y="4070"/>
                  </a:lnTo>
                  <a:lnTo>
                    <a:pt x="9174" y="3169"/>
                  </a:lnTo>
                  <a:lnTo>
                    <a:pt x="8607" y="0"/>
                  </a:ln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45"/>
            <p:cNvSpPr/>
            <p:nvPr/>
          </p:nvSpPr>
          <p:spPr>
            <a:xfrm>
              <a:off x="5522317" y="3016391"/>
              <a:ext cx="132232" cy="98327"/>
            </a:xfrm>
            <a:custGeom>
              <a:avLst/>
              <a:gdLst/>
              <a:ahLst/>
              <a:cxnLst/>
              <a:rect l="l" t="t" r="r" b="b"/>
              <a:pathLst>
                <a:path w="8974" h="6673" extrusionOk="0">
                  <a:moveTo>
                    <a:pt x="7373" y="1"/>
                  </a:moveTo>
                  <a:lnTo>
                    <a:pt x="1" y="5004"/>
                  </a:lnTo>
                  <a:lnTo>
                    <a:pt x="968" y="6672"/>
                  </a:lnTo>
                  <a:lnTo>
                    <a:pt x="8974" y="2770"/>
                  </a:lnTo>
                  <a:lnTo>
                    <a:pt x="7373" y="1"/>
                  </a:lnTo>
                  <a:close/>
                </a:path>
              </a:pathLst>
            </a:custGeom>
            <a:solidFill>
              <a:schemeClr val="accent3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45"/>
            <p:cNvSpPr/>
            <p:nvPr/>
          </p:nvSpPr>
          <p:spPr>
            <a:xfrm>
              <a:off x="5505608" y="2970685"/>
              <a:ext cx="113062" cy="124378"/>
            </a:xfrm>
            <a:custGeom>
              <a:avLst/>
              <a:gdLst/>
              <a:ahLst/>
              <a:cxnLst/>
              <a:rect l="l" t="t" r="r" b="b"/>
              <a:pathLst>
                <a:path w="7673" h="8441" extrusionOk="0">
                  <a:moveTo>
                    <a:pt x="5204" y="1"/>
                  </a:moveTo>
                  <a:lnTo>
                    <a:pt x="0" y="7206"/>
                  </a:lnTo>
                  <a:lnTo>
                    <a:pt x="1468" y="8440"/>
                  </a:lnTo>
                  <a:lnTo>
                    <a:pt x="7673" y="2069"/>
                  </a:lnTo>
                  <a:lnTo>
                    <a:pt x="5204" y="1"/>
                  </a:ln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45"/>
            <p:cNvSpPr/>
            <p:nvPr/>
          </p:nvSpPr>
          <p:spPr>
            <a:xfrm>
              <a:off x="5485451" y="2944148"/>
              <a:ext cx="80144" cy="135665"/>
            </a:xfrm>
            <a:custGeom>
              <a:avLst/>
              <a:gdLst/>
              <a:ahLst/>
              <a:cxnLst/>
              <a:rect l="l" t="t" r="r" b="b"/>
              <a:pathLst>
                <a:path w="5439" h="9207" extrusionOk="0">
                  <a:moveTo>
                    <a:pt x="2436" y="0"/>
                  </a:moveTo>
                  <a:lnTo>
                    <a:pt x="1" y="8540"/>
                  </a:lnTo>
                  <a:lnTo>
                    <a:pt x="1802" y="9207"/>
                  </a:lnTo>
                  <a:lnTo>
                    <a:pt x="5438" y="1101"/>
                  </a:lnTo>
                  <a:lnTo>
                    <a:pt x="2436" y="0"/>
                  </a:lnTo>
                  <a:close/>
                </a:path>
              </a:pathLst>
            </a:custGeom>
            <a:solidFill>
              <a:schemeClr val="accent3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45"/>
            <p:cNvSpPr/>
            <p:nvPr/>
          </p:nvSpPr>
          <p:spPr>
            <a:xfrm>
              <a:off x="5300649" y="3013445"/>
              <a:ext cx="132232" cy="97826"/>
            </a:xfrm>
            <a:custGeom>
              <a:avLst/>
              <a:gdLst/>
              <a:ahLst/>
              <a:cxnLst/>
              <a:rect l="l" t="t" r="r" b="b"/>
              <a:pathLst>
                <a:path w="8974" h="6639" extrusionOk="0">
                  <a:moveTo>
                    <a:pt x="1602" y="1"/>
                  </a:moveTo>
                  <a:lnTo>
                    <a:pt x="1" y="2769"/>
                  </a:lnTo>
                  <a:lnTo>
                    <a:pt x="8006" y="6639"/>
                  </a:lnTo>
                  <a:lnTo>
                    <a:pt x="8974" y="4971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3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45"/>
            <p:cNvSpPr/>
            <p:nvPr/>
          </p:nvSpPr>
          <p:spPr>
            <a:xfrm>
              <a:off x="5337515" y="2968224"/>
              <a:ext cx="113062" cy="124378"/>
            </a:xfrm>
            <a:custGeom>
              <a:avLst/>
              <a:gdLst/>
              <a:ahLst/>
              <a:cxnLst/>
              <a:rect l="l" t="t" r="r" b="b"/>
              <a:pathLst>
                <a:path w="7673" h="8441" extrusionOk="0">
                  <a:moveTo>
                    <a:pt x="2469" y="1"/>
                  </a:moveTo>
                  <a:lnTo>
                    <a:pt x="0" y="2069"/>
                  </a:lnTo>
                  <a:lnTo>
                    <a:pt x="6205" y="8440"/>
                  </a:lnTo>
                  <a:lnTo>
                    <a:pt x="7672" y="7206"/>
                  </a:lnTo>
                  <a:lnTo>
                    <a:pt x="2469" y="1"/>
                  </a:ln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45"/>
            <p:cNvSpPr/>
            <p:nvPr/>
          </p:nvSpPr>
          <p:spPr>
            <a:xfrm>
              <a:off x="5391090" y="2943160"/>
              <a:ext cx="80129" cy="135179"/>
            </a:xfrm>
            <a:custGeom>
              <a:avLst/>
              <a:gdLst/>
              <a:ahLst/>
              <a:cxnLst/>
              <a:rect l="l" t="t" r="r" b="b"/>
              <a:pathLst>
                <a:path w="5438" h="9174" extrusionOk="0">
                  <a:moveTo>
                    <a:pt x="3002" y="1"/>
                  </a:moveTo>
                  <a:lnTo>
                    <a:pt x="0" y="1068"/>
                  </a:lnTo>
                  <a:lnTo>
                    <a:pt x="3636" y="9174"/>
                  </a:lnTo>
                  <a:lnTo>
                    <a:pt x="5437" y="8540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accent3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45"/>
            <p:cNvSpPr/>
            <p:nvPr/>
          </p:nvSpPr>
          <p:spPr>
            <a:xfrm>
              <a:off x="5454979" y="2940213"/>
              <a:ext cx="47196" cy="130758"/>
            </a:xfrm>
            <a:custGeom>
              <a:avLst/>
              <a:gdLst/>
              <a:ahLst/>
              <a:cxnLst/>
              <a:rect l="l" t="t" r="r" b="b"/>
              <a:pathLst>
                <a:path w="3203" h="8874" extrusionOk="0">
                  <a:moveTo>
                    <a:pt x="1" y="1"/>
                  </a:moveTo>
                  <a:lnTo>
                    <a:pt x="634" y="8874"/>
                  </a:lnTo>
                  <a:lnTo>
                    <a:pt x="2569" y="8874"/>
                  </a:lnTo>
                  <a:lnTo>
                    <a:pt x="3203" y="1"/>
                  </a:ln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45"/>
            <p:cNvSpPr/>
            <p:nvPr/>
          </p:nvSpPr>
          <p:spPr>
            <a:xfrm>
              <a:off x="5454979" y="3114288"/>
              <a:ext cx="38355" cy="32859"/>
            </a:xfrm>
            <a:custGeom>
              <a:avLst/>
              <a:gdLst/>
              <a:ahLst/>
              <a:cxnLst/>
              <a:rect l="l" t="t" r="r" b="b"/>
              <a:pathLst>
                <a:path w="2603" h="2230" extrusionOk="0">
                  <a:moveTo>
                    <a:pt x="1474" y="1"/>
                  </a:moveTo>
                  <a:cubicBezTo>
                    <a:pt x="1204" y="1"/>
                    <a:pt x="928" y="102"/>
                    <a:pt x="701" y="329"/>
                  </a:cubicBezTo>
                  <a:cubicBezTo>
                    <a:pt x="1" y="1029"/>
                    <a:pt x="501" y="2230"/>
                    <a:pt x="1468" y="2230"/>
                  </a:cubicBezTo>
                  <a:cubicBezTo>
                    <a:pt x="2102" y="2230"/>
                    <a:pt x="2603" y="1730"/>
                    <a:pt x="2603" y="1096"/>
                  </a:cubicBezTo>
                  <a:cubicBezTo>
                    <a:pt x="2580" y="442"/>
                    <a:pt x="2039" y="1"/>
                    <a:pt x="1474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45"/>
            <p:cNvSpPr/>
            <p:nvPr/>
          </p:nvSpPr>
          <p:spPr>
            <a:xfrm>
              <a:off x="4878944" y="3975321"/>
              <a:ext cx="608010" cy="408469"/>
            </a:xfrm>
            <a:custGeom>
              <a:avLst/>
              <a:gdLst/>
              <a:ahLst/>
              <a:cxnLst/>
              <a:rect l="l" t="t" r="r" b="b"/>
              <a:pathLst>
                <a:path w="41263" h="27721" extrusionOk="0">
                  <a:moveTo>
                    <a:pt x="0" y="1"/>
                  </a:moveTo>
                  <a:lnTo>
                    <a:pt x="0" y="27721"/>
                  </a:lnTo>
                  <a:lnTo>
                    <a:pt x="41263" y="27721"/>
                  </a:lnTo>
                  <a:lnTo>
                    <a:pt x="41263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5"/>
            <p:cNvSpPr/>
            <p:nvPr/>
          </p:nvSpPr>
          <p:spPr>
            <a:xfrm>
              <a:off x="4077779" y="3468582"/>
              <a:ext cx="815450" cy="915220"/>
            </a:xfrm>
            <a:custGeom>
              <a:avLst/>
              <a:gdLst/>
              <a:ahLst/>
              <a:cxnLst/>
              <a:rect l="l" t="t" r="r" b="b"/>
              <a:pathLst>
                <a:path w="55341" h="62112" extrusionOk="0">
                  <a:moveTo>
                    <a:pt x="27254" y="1"/>
                  </a:moveTo>
                  <a:lnTo>
                    <a:pt x="10208" y="8273"/>
                  </a:lnTo>
                  <a:lnTo>
                    <a:pt x="1" y="34325"/>
                  </a:lnTo>
                  <a:lnTo>
                    <a:pt x="1" y="62112"/>
                  </a:lnTo>
                  <a:lnTo>
                    <a:pt x="55340" y="62112"/>
                  </a:lnTo>
                  <a:lnTo>
                    <a:pt x="55340" y="34325"/>
                  </a:lnTo>
                  <a:lnTo>
                    <a:pt x="44833" y="8340"/>
                  </a:lnTo>
                  <a:lnTo>
                    <a:pt x="27254" y="1"/>
                  </a:lnTo>
                  <a:close/>
                </a:path>
              </a:pathLst>
            </a:custGeom>
            <a:solidFill>
              <a:schemeClr val="accent3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45"/>
            <p:cNvSpPr/>
            <p:nvPr/>
          </p:nvSpPr>
          <p:spPr>
            <a:xfrm>
              <a:off x="4024218" y="3451387"/>
              <a:ext cx="922588" cy="568196"/>
            </a:xfrm>
            <a:custGeom>
              <a:avLst/>
              <a:gdLst/>
              <a:ahLst/>
              <a:cxnLst/>
              <a:rect l="l" t="t" r="r" b="b"/>
              <a:pathLst>
                <a:path w="62612" h="38561" extrusionOk="0">
                  <a:moveTo>
                    <a:pt x="30922" y="0"/>
                  </a:moveTo>
                  <a:lnTo>
                    <a:pt x="13143" y="8640"/>
                  </a:lnTo>
                  <a:lnTo>
                    <a:pt x="2902" y="34758"/>
                  </a:lnTo>
                  <a:lnTo>
                    <a:pt x="0" y="36860"/>
                  </a:lnTo>
                  <a:lnTo>
                    <a:pt x="1234" y="38561"/>
                  </a:lnTo>
                  <a:lnTo>
                    <a:pt x="4470" y="36193"/>
                  </a:lnTo>
                  <a:lnTo>
                    <a:pt x="14610" y="10241"/>
                  </a:lnTo>
                  <a:lnTo>
                    <a:pt x="30922" y="2302"/>
                  </a:lnTo>
                  <a:lnTo>
                    <a:pt x="47767" y="10307"/>
                  </a:lnTo>
                  <a:lnTo>
                    <a:pt x="58108" y="36059"/>
                  </a:lnTo>
                  <a:lnTo>
                    <a:pt x="58242" y="36226"/>
                  </a:lnTo>
                  <a:lnTo>
                    <a:pt x="61477" y="38327"/>
                  </a:lnTo>
                  <a:lnTo>
                    <a:pt x="62611" y="36560"/>
                  </a:lnTo>
                  <a:lnTo>
                    <a:pt x="59743" y="34725"/>
                  </a:lnTo>
                  <a:lnTo>
                    <a:pt x="49202" y="8673"/>
                  </a:lnTo>
                  <a:lnTo>
                    <a:pt x="30922" y="0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45"/>
            <p:cNvSpPr/>
            <p:nvPr/>
          </p:nvSpPr>
          <p:spPr>
            <a:xfrm>
              <a:off x="4417913" y="3619966"/>
              <a:ext cx="135179" cy="345064"/>
            </a:xfrm>
            <a:custGeom>
              <a:avLst/>
              <a:gdLst/>
              <a:ahLst/>
              <a:cxnLst/>
              <a:rect l="l" t="t" r="r" b="b"/>
              <a:pathLst>
                <a:path w="9174" h="23418" extrusionOk="0">
                  <a:moveTo>
                    <a:pt x="0" y="1"/>
                  </a:moveTo>
                  <a:lnTo>
                    <a:pt x="0" y="23417"/>
                  </a:lnTo>
                  <a:lnTo>
                    <a:pt x="9173" y="23417"/>
                  </a:lnTo>
                  <a:lnTo>
                    <a:pt x="9173" y="1"/>
                  </a:lnTo>
                  <a:close/>
                </a:path>
              </a:pathLst>
            </a:custGeom>
            <a:solidFill>
              <a:schemeClr val="accent3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5"/>
            <p:cNvSpPr/>
            <p:nvPr/>
          </p:nvSpPr>
          <p:spPr>
            <a:xfrm>
              <a:off x="4344181" y="4014161"/>
              <a:ext cx="282632" cy="369627"/>
            </a:xfrm>
            <a:custGeom>
              <a:avLst/>
              <a:gdLst/>
              <a:ahLst/>
              <a:cxnLst/>
              <a:rect l="l" t="t" r="r" b="b"/>
              <a:pathLst>
                <a:path w="19181" h="25085" extrusionOk="0">
                  <a:moveTo>
                    <a:pt x="1" y="0"/>
                  </a:moveTo>
                  <a:lnTo>
                    <a:pt x="1" y="25085"/>
                  </a:lnTo>
                  <a:lnTo>
                    <a:pt x="19181" y="25085"/>
                  </a:lnTo>
                  <a:lnTo>
                    <a:pt x="19181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45"/>
            <p:cNvSpPr/>
            <p:nvPr/>
          </p:nvSpPr>
          <p:spPr>
            <a:xfrm>
              <a:off x="4254241" y="3952718"/>
              <a:ext cx="462532" cy="24593"/>
            </a:xfrm>
            <a:custGeom>
              <a:avLst/>
              <a:gdLst/>
              <a:ahLst/>
              <a:cxnLst/>
              <a:rect l="l" t="t" r="r" b="b"/>
              <a:pathLst>
                <a:path w="31390" h="1669" extrusionOk="0">
                  <a:moveTo>
                    <a:pt x="0" y="0"/>
                  </a:moveTo>
                  <a:lnTo>
                    <a:pt x="0" y="1668"/>
                  </a:lnTo>
                  <a:lnTo>
                    <a:pt x="31389" y="1668"/>
                  </a:lnTo>
                  <a:lnTo>
                    <a:pt x="31389" y="0"/>
                  </a:lnTo>
                  <a:close/>
                </a:path>
              </a:pathLst>
            </a:custGeom>
            <a:solidFill>
              <a:schemeClr val="accent3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5"/>
            <p:cNvSpPr/>
            <p:nvPr/>
          </p:nvSpPr>
          <p:spPr>
            <a:xfrm>
              <a:off x="4254241" y="3595388"/>
              <a:ext cx="462532" cy="24593"/>
            </a:xfrm>
            <a:custGeom>
              <a:avLst/>
              <a:gdLst/>
              <a:ahLst/>
              <a:cxnLst/>
              <a:rect l="l" t="t" r="r" b="b"/>
              <a:pathLst>
                <a:path w="31390" h="1669" extrusionOk="0">
                  <a:moveTo>
                    <a:pt x="0" y="1"/>
                  </a:moveTo>
                  <a:lnTo>
                    <a:pt x="0" y="1669"/>
                  </a:lnTo>
                  <a:lnTo>
                    <a:pt x="31389" y="1669"/>
                  </a:lnTo>
                  <a:lnTo>
                    <a:pt x="31389" y="1"/>
                  </a:lnTo>
                  <a:close/>
                </a:path>
              </a:pathLst>
            </a:custGeom>
            <a:solidFill>
              <a:schemeClr val="accent3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5"/>
            <p:cNvSpPr/>
            <p:nvPr/>
          </p:nvSpPr>
          <p:spPr>
            <a:xfrm>
              <a:off x="4359416" y="4068222"/>
              <a:ext cx="47697" cy="280171"/>
            </a:xfrm>
            <a:custGeom>
              <a:avLst/>
              <a:gdLst/>
              <a:ahLst/>
              <a:cxnLst/>
              <a:rect l="l" t="t" r="r" b="b"/>
              <a:pathLst>
                <a:path w="3237" h="19014" extrusionOk="0">
                  <a:moveTo>
                    <a:pt x="1" y="0"/>
                  </a:moveTo>
                  <a:lnTo>
                    <a:pt x="1" y="19014"/>
                  </a:lnTo>
                  <a:lnTo>
                    <a:pt x="3236" y="95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5"/>
            <p:cNvSpPr/>
            <p:nvPr/>
          </p:nvSpPr>
          <p:spPr>
            <a:xfrm>
              <a:off x="4366784" y="4047078"/>
              <a:ext cx="95380" cy="140100"/>
            </a:xfrm>
            <a:custGeom>
              <a:avLst/>
              <a:gdLst/>
              <a:ahLst/>
              <a:cxnLst/>
              <a:rect l="l" t="t" r="r" b="b"/>
              <a:pathLst>
                <a:path w="6473" h="9508" extrusionOk="0">
                  <a:moveTo>
                    <a:pt x="1" y="1"/>
                  </a:moveTo>
                  <a:lnTo>
                    <a:pt x="3237" y="9508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45"/>
            <p:cNvSpPr/>
            <p:nvPr/>
          </p:nvSpPr>
          <p:spPr>
            <a:xfrm>
              <a:off x="4366784" y="4229434"/>
              <a:ext cx="95380" cy="140100"/>
            </a:xfrm>
            <a:custGeom>
              <a:avLst/>
              <a:gdLst/>
              <a:ahLst/>
              <a:cxnLst/>
              <a:rect l="l" t="t" r="r" b="b"/>
              <a:pathLst>
                <a:path w="6473" h="9508" extrusionOk="0">
                  <a:moveTo>
                    <a:pt x="3237" y="0"/>
                  </a:moveTo>
                  <a:lnTo>
                    <a:pt x="1" y="9507"/>
                  </a:lnTo>
                  <a:lnTo>
                    <a:pt x="6472" y="9507"/>
                  </a:lnTo>
                  <a:lnTo>
                    <a:pt x="32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45"/>
            <p:cNvSpPr/>
            <p:nvPr/>
          </p:nvSpPr>
          <p:spPr>
            <a:xfrm>
              <a:off x="4421832" y="4068222"/>
              <a:ext cx="47697" cy="280171"/>
            </a:xfrm>
            <a:custGeom>
              <a:avLst/>
              <a:gdLst/>
              <a:ahLst/>
              <a:cxnLst/>
              <a:rect l="l" t="t" r="r" b="b"/>
              <a:pathLst>
                <a:path w="3237" h="19014" extrusionOk="0">
                  <a:moveTo>
                    <a:pt x="3237" y="0"/>
                  </a:moveTo>
                  <a:lnTo>
                    <a:pt x="1" y="9507"/>
                  </a:lnTo>
                  <a:lnTo>
                    <a:pt x="3237" y="19014"/>
                  </a:lnTo>
                  <a:lnTo>
                    <a:pt x="32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5"/>
            <p:cNvSpPr/>
            <p:nvPr/>
          </p:nvSpPr>
          <p:spPr>
            <a:xfrm>
              <a:off x="4507853" y="4047078"/>
              <a:ext cx="95866" cy="140100"/>
            </a:xfrm>
            <a:custGeom>
              <a:avLst/>
              <a:gdLst/>
              <a:ahLst/>
              <a:cxnLst/>
              <a:rect l="l" t="t" r="r" b="b"/>
              <a:pathLst>
                <a:path w="6506" h="9508" extrusionOk="0">
                  <a:moveTo>
                    <a:pt x="0" y="1"/>
                  </a:moveTo>
                  <a:lnTo>
                    <a:pt x="3236" y="9508"/>
                  </a:lnTo>
                  <a:lnTo>
                    <a:pt x="65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45"/>
            <p:cNvSpPr/>
            <p:nvPr/>
          </p:nvSpPr>
          <p:spPr>
            <a:xfrm>
              <a:off x="4501458" y="4070683"/>
              <a:ext cx="47211" cy="275751"/>
            </a:xfrm>
            <a:custGeom>
              <a:avLst/>
              <a:gdLst/>
              <a:ahLst/>
              <a:cxnLst/>
              <a:rect l="l" t="t" r="r" b="b"/>
              <a:pathLst>
                <a:path w="3204" h="18714" extrusionOk="0">
                  <a:moveTo>
                    <a:pt x="1" y="0"/>
                  </a:moveTo>
                  <a:lnTo>
                    <a:pt x="1" y="18714"/>
                  </a:lnTo>
                  <a:lnTo>
                    <a:pt x="3203" y="93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45"/>
            <p:cNvSpPr/>
            <p:nvPr/>
          </p:nvSpPr>
          <p:spPr>
            <a:xfrm>
              <a:off x="4562901" y="4066248"/>
              <a:ext cx="48670" cy="284607"/>
            </a:xfrm>
            <a:custGeom>
              <a:avLst/>
              <a:gdLst/>
              <a:ahLst/>
              <a:cxnLst/>
              <a:rect l="l" t="t" r="r" b="b"/>
              <a:pathLst>
                <a:path w="3303" h="19315" extrusionOk="0">
                  <a:moveTo>
                    <a:pt x="3303" y="1"/>
                  </a:moveTo>
                  <a:lnTo>
                    <a:pt x="0" y="9641"/>
                  </a:lnTo>
                  <a:lnTo>
                    <a:pt x="3303" y="19315"/>
                  </a:lnTo>
                  <a:lnTo>
                    <a:pt x="33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45"/>
            <p:cNvSpPr/>
            <p:nvPr/>
          </p:nvSpPr>
          <p:spPr>
            <a:xfrm>
              <a:off x="4507853" y="4229434"/>
              <a:ext cx="95866" cy="140100"/>
            </a:xfrm>
            <a:custGeom>
              <a:avLst/>
              <a:gdLst/>
              <a:ahLst/>
              <a:cxnLst/>
              <a:rect l="l" t="t" r="r" b="b"/>
              <a:pathLst>
                <a:path w="6506" h="9508" extrusionOk="0">
                  <a:moveTo>
                    <a:pt x="3236" y="0"/>
                  </a:moveTo>
                  <a:lnTo>
                    <a:pt x="0" y="9507"/>
                  </a:lnTo>
                  <a:lnTo>
                    <a:pt x="6505" y="9507"/>
                  </a:lnTo>
                  <a:lnTo>
                    <a:pt x="32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45"/>
            <p:cNvSpPr/>
            <p:nvPr/>
          </p:nvSpPr>
          <p:spPr>
            <a:xfrm>
              <a:off x="4479842" y="3451387"/>
              <a:ext cx="1056765" cy="564763"/>
            </a:xfrm>
            <a:custGeom>
              <a:avLst/>
              <a:gdLst/>
              <a:ahLst/>
              <a:cxnLst/>
              <a:rect l="l" t="t" r="r" b="b"/>
              <a:pathLst>
                <a:path w="71718" h="38328" extrusionOk="0">
                  <a:moveTo>
                    <a:pt x="0" y="0"/>
                  </a:moveTo>
                  <a:lnTo>
                    <a:pt x="18280" y="8673"/>
                  </a:lnTo>
                  <a:lnTo>
                    <a:pt x="28821" y="34725"/>
                  </a:lnTo>
                  <a:lnTo>
                    <a:pt x="31689" y="36560"/>
                  </a:lnTo>
                  <a:lnTo>
                    <a:pt x="67849" y="36560"/>
                  </a:lnTo>
                  <a:lnTo>
                    <a:pt x="70584" y="38327"/>
                  </a:lnTo>
                  <a:lnTo>
                    <a:pt x="71718" y="36560"/>
                  </a:lnTo>
                  <a:lnTo>
                    <a:pt x="68849" y="34725"/>
                  </a:lnTo>
                  <a:lnTo>
                    <a:pt x="58308" y="8673"/>
                  </a:lnTo>
                  <a:lnTo>
                    <a:pt x="4002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45"/>
            <p:cNvSpPr/>
            <p:nvPr/>
          </p:nvSpPr>
          <p:spPr>
            <a:xfrm>
              <a:off x="4479842" y="3451387"/>
              <a:ext cx="1056765" cy="564763"/>
            </a:xfrm>
            <a:custGeom>
              <a:avLst/>
              <a:gdLst/>
              <a:ahLst/>
              <a:cxnLst/>
              <a:rect l="l" t="t" r="r" b="b"/>
              <a:pathLst>
                <a:path w="71718" h="38328" extrusionOk="0">
                  <a:moveTo>
                    <a:pt x="0" y="0"/>
                  </a:moveTo>
                  <a:lnTo>
                    <a:pt x="18280" y="8673"/>
                  </a:lnTo>
                  <a:lnTo>
                    <a:pt x="28821" y="34725"/>
                  </a:lnTo>
                  <a:lnTo>
                    <a:pt x="31689" y="36560"/>
                  </a:lnTo>
                  <a:lnTo>
                    <a:pt x="67849" y="36560"/>
                  </a:lnTo>
                  <a:lnTo>
                    <a:pt x="70584" y="38327"/>
                  </a:lnTo>
                  <a:lnTo>
                    <a:pt x="71718" y="36560"/>
                  </a:lnTo>
                  <a:lnTo>
                    <a:pt x="68849" y="34725"/>
                  </a:lnTo>
                  <a:lnTo>
                    <a:pt x="58308" y="8673"/>
                  </a:lnTo>
                  <a:lnTo>
                    <a:pt x="4002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45"/>
            <p:cNvSpPr/>
            <p:nvPr/>
          </p:nvSpPr>
          <p:spPr>
            <a:xfrm>
              <a:off x="4479842" y="3451387"/>
              <a:ext cx="859183" cy="127797"/>
            </a:xfrm>
            <a:custGeom>
              <a:avLst/>
              <a:gdLst/>
              <a:ahLst/>
              <a:cxnLst/>
              <a:rect l="l" t="t" r="r" b="b"/>
              <a:pathLst>
                <a:path w="58309" h="8673" extrusionOk="0">
                  <a:moveTo>
                    <a:pt x="0" y="0"/>
                  </a:moveTo>
                  <a:lnTo>
                    <a:pt x="18280" y="8673"/>
                  </a:lnTo>
                  <a:lnTo>
                    <a:pt x="58308" y="8673"/>
                  </a:lnTo>
                  <a:lnTo>
                    <a:pt x="400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45"/>
            <p:cNvSpPr/>
            <p:nvPr/>
          </p:nvSpPr>
          <p:spPr>
            <a:xfrm>
              <a:off x="4479842" y="3451387"/>
              <a:ext cx="1056765" cy="564763"/>
            </a:xfrm>
            <a:custGeom>
              <a:avLst/>
              <a:gdLst/>
              <a:ahLst/>
              <a:cxnLst/>
              <a:rect l="l" t="t" r="r" b="b"/>
              <a:pathLst>
                <a:path w="71718" h="38328" fill="none" extrusionOk="0">
                  <a:moveTo>
                    <a:pt x="71718" y="36560"/>
                  </a:moveTo>
                  <a:lnTo>
                    <a:pt x="68849" y="34725"/>
                  </a:lnTo>
                  <a:lnTo>
                    <a:pt x="58308" y="8673"/>
                  </a:lnTo>
                  <a:lnTo>
                    <a:pt x="40029" y="0"/>
                  </a:lnTo>
                  <a:lnTo>
                    <a:pt x="0" y="0"/>
                  </a:lnTo>
                  <a:lnTo>
                    <a:pt x="18280" y="8673"/>
                  </a:lnTo>
                  <a:lnTo>
                    <a:pt x="28821" y="34725"/>
                  </a:lnTo>
                  <a:lnTo>
                    <a:pt x="31689" y="36560"/>
                  </a:lnTo>
                  <a:lnTo>
                    <a:pt x="67849" y="36560"/>
                  </a:lnTo>
                  <a:lnTo>
                    <a:pt x="70584" y="38327"/>
                  </a:lnTo>
                  <a:close/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45"/>
            <p:cNvSpPr/>
            <p:nvPr/>
          </p:nvSpPr>
          <p:spPr>
            <a:xfrm>
              <a:off x="4930059" y="3990070"/>
              <a:ext cx="606537" cy="26066"/>
            </a:xfrm>
            <a:custGeom>
              <a:avLst/>
              <a:gdLst/>
              <a:ahLst/>
              <a:cxnLst/>
              <a:rect l="l" t="t" r="r" b="b"/>
              <a:pathLst>
                <a:path w="41163" h="1769" extrusionOk="0">
                  <a:moveTo>
                    <a:pt x="1134" y="1"/>
                  </a:moveTo>
                  <a:lnTo>
                    <a:pt x="0" y="1768"/>
                  </a:lnTo>
                  <a:lnTo>
                    <a:pt x="40029" y="1768"/>
                  </a:lnTo>
                  <a:lnTo>
                    <a:pt x="41163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45"/>
            <p:cNvSpPr/>
            <p:nvPr/>
          </p:nvSpPr>
          <p:spPr>
            <a:xfrm>
              <a:off x="4946768" y="4083944"/>
              <a:ext cx="29499" cy="46710"/>
            </a:xfrm>
            <a:custGeom>
              <a:avLst/>
              <a:gdLst/>
              <a:ahLst/>
              <a:cxnLst/>
              <a:rect l="l" t="t" r="r" b="b"/>
              <a:pathLst>
                <a:path w="2002" h="3170" extrusionOk="0">
                  <a:moveTo>
                    <a:pt x="0" y="1"/>
                  </a:moveTo>
                  <a:lnTo>
                    <a:pt x="0" y="3170"/>
                  </a:lnTo>
                  <a:lnTo>
                    <a:pt x="2002" y="3170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45"/>
            <p:cNvSpPr/>
            <p:nvPr/>
          </p:nvSpPr>
          <p:spPr>
            <a:xfrm>
              <a:off x="4982160" y="4083944"/>
              <a:ext cx="29499" cy="46710"/>
            </a:xfrm>
            <a:custGeom>
              <a:avLst/>
              <a:gdLst/>
              <a:ahLst/>
              <a:cxnLst/>
              <a:rect l="l" t="t" r="r" b="b"/>
              <a:pathLst>
                <a:path w="2002" h="3170" extrusionOk="0">
                  <a:moveTo>
                    <a:pt x="0" y="1"/>
                  </a:moveTo>
                  <a:lnTo>
                    <a:pt x="0" y="3170"/>
                  </a:lnTo>
                  <a:lnTo>
                    <a:pt x="2002" y="3170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45"/>
            <p:cNvSpPr/>
            <p:nvPr/>
          </p:nvSpPr>
          <p:spPr>
            <a:xfrm>
              <a:off x="4946768" y="4137033"/>
              <a:ext cx="29499" cy="42289"/>
            </a:xfrm>
            <a:custGeom>
              <a:avLst/>
              <a:gdLst/>
              <a:ahLst/>
              <a:cxnLst/>
              <a:rect l="l" t="t" r="r" b="b"/>
              <a:pathLst>
                <a:path w="2002" h="2870" extrusionOk="0">
                  <a:moveTo>
                    <a:pt x="0" y="0"/>
                  </a:moveTo>
                  <a:lnTo>
                    <a:pt x="0" y="2869"/>
                  </a:lnTo>
                  <a:lnTo>
                    <a:pt x="2002" y="2869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45"/>
            <p:cNvSpPr/>
            <p:nvPr/>
          </p:nvSpPr>
          <p:spPr>
            <a:xfrm>
              <a:off x="4982160" y="4137033"/>
              <a:ext cx="29499" cy="42289"/>
            </a:xfrm>
            <a:custGeom>
              <a:avLst/>
              <a:gdLst/>
              <a:ahLst/>
              <a:cxnLst/>
              <a:rect l="l" t="t" r="r" b="b"/>
              <a:pathLst>
                <a:path w="2002" h="2870" extrusionOk="0">
                  <a:moveTo>
                    <a:pt x="0" y="0"/>
                  </a:moveTo>
                  <a:lnTo>
                    <a:pt x="0" y="2869"/>
                  </a:lnTo>
                  <a:lnTo>
                    <a:pt x="2002" y="2869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45"/>
            <p:cNvSpPr/>
            <p:nvPr/>
          </p:nvSpPr>
          <p:spPr>
            <a:xfrm>
              <a:off x="5067680" y="4083944"/>
              <a:ext cx="29499" cy="46710"/>
            </a:xfrm>
            <a:custGeom>
              <a:avLst/>
              <a:gdLst/>
              <a:ahLst/>
              <a:cxnLst/>
              <a:rect l="l" t="t" r="r" b="b"/>
              <a:pathLst>
                <a:path w="2002" h="3170" extrusionOk="0">
                  <a:moveTo>
                    <a:pt x="0" y="1"/>
                  </a:moveTo>
                  <a:lnTo>
                    <a:pt x="0" y="3170"/>
                  </a:lnTo>
                  <a:lnTo>
                    <a:pt x="2002" y="3170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45"/>
            <p:cNvSpPr/>
            <p:nvPr/>
          </p:nvSpPr>
          <p:spPr>
            <a:xfrm>
              <a:off x="5103058" y="4083944"/>
              <a:ext cx="29514" cy="46710"/>
            </a:xfrm>
            <a:custGeom>
              <a:avLst/>
              <a:gdLst/>
              <a:ahLst/>
              <a:cxnLst/>
              <a:rect l="l" t="t" r="r" b="b"/>
              <a:pathLst>
                <a:path w="2003" h="3170" extrusionOk="0">
                  <a:moveTo>
                    <a:pt x="1" y="1"/>
                  </a:moveTo>
                  <a:lnTo>
                    <a:pt x="1" y="3170"/>
                  </a:lnTo>
                  <a:lnTo>
                    <a:pt x="2002" y="3170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45"/>
            <p:cNvSpPr/>
            <p:nvPr/>
          </p:nvSpPr>
          <p:spPr>
            <a:xfrm>
              <a:off x="5067680" y="4137033"/>
              <a:ext cx="29499" cy="42289"/>
            </a:xfrm>
            <a:custGeom>
              <a:avLst/>
              <a:gdLst/>
              <a:ahLst/>
              <a:cxnLst/>
              <a:rect l="l" t="t" r="r" b="b"/>
              <a:pathLst>
                <a:path w="2002" h="2870" extrusionOk="0">
                  <a:moveTo>
                    <a:pt x="0" y="0"/>
                  </a:moveTo>
                  <a:lnTo>
                    <a:pt x="0" y="2869"/>
                  </a:lnTo>
                  <a:lnTo>
                    <a:pt x="2002" y="2869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45"/>
            <p:cNvSpPr/>
            <p:nvPr/>
          </p:nvSpPr>
          <p:spPr>
            <a:xfrm>
              <a:off x="5103058" y="4137033"/>
              <a:ext cx="29514" cy="42289"/>
            </a:xfrm>
            <a:custGeom>
              <a:avLst/>
              <a:gdLst/>
              <a:ahLst/>
              <a:cxnLst/>
              <a:rect l="l" t="t" r="r" b="b"/>
              <a:pathLst>
                <a:path w="2003" h="2870" extrusionOk="0">
                  <a:moveTo>
                    <a:pt x="1" y="0"/>
                  </a:moveTo>
                  <a:lnTo>
                    <a:pt x="1" y="2869"/>
                  </a:lnTo>
                  <a:lnTo>
                    <a:pt x="2002" y="2869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5"/>
            <p:cNvSpPr/>
            <p:nvPr/>
          </p:nvSpPr>
          <p:spPr>
            <a:xfrm>
              <a:off x="5266244" y="4083944"/>
              <a:ext cx="29499" cy="46710"/>
            </a:xfrm>
            <a:custGeom>
              <a:avLst/>
              <a:gdLst/>
              <a:ahLst/>
              <a:cxnLst/>
              <a:rect l="l" t="t" r="r" b="b"/>
              <a:pathLst>
                <a:path w="2002" h="3170" extrusionOk="0">
                  <a:moveTo>
                    <a:pt x="1" y="1"/>
                  </a:moveTo>
                  <a:lnTo>
                    <a:pt x="1" y="3170"/>
                  </a:lnTo>
                  <a:lnTo>
                    <a:pt x="2002" y="3170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45"/>
            <p:cNvSpPr/>
            <p:nvPr/>
          </p:nvSpPr>
          <p:spPr>
            <a:xfrm>
              <a:off x="5301636" y="4083944"/>
              <a:ext cx="29499" cy="46710"/>
            </a:xfrm>
            <a:custGeom>
              <a:avLst/>
              <a:gdLst/>
              <a:ahLst/>
              <a:cxnLst/>
              <a:rect l="l" t="t" r="r" b="b"/>
              <a:pathLst>
                <a:path w="2002" h="3170" extrusionOk="0">
                  <a:moveTo>
                    <a:pt x="0" y="1"/>
                  </a:moveTo>
                  <a:lnTo>
                    <a:pt x="0" y="3170"/>
                  </a:lnTo>
                  <a:lnTo>
                    <a:pt x="2002" y="3170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45"/>
            <p:cNvSpPr/>
            <p:nvPr/>
          </p:nvSpPr>
          <p:spPr>
            <a:xfrm>
              <a:off x="5266244" y="4137033"/>
              <a:ext cx="29499" cy="42289"/>
            </a:xfrm>
            <a:custGeom>
              <a:avLst/>
              <a:gdLst/>
              <a:ahLst/>
              <a:cxnLst/>
              <a:rect l="l" t="t" r="r" b="b"/>
              <a:pathLst>
                <a:path w="2002" h="2870" extrusionOk="0">
                  <a:moveTo>
                    <a:pt x="1" y="0"/>
                  </a:moveTo>
                  <a:lnTo>
                    <a:pt x="1" y="2869"/>
                  </a:lnTo>
                  <a:lnTo>
                    <a:pt x="2002" y="2869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45"/>
            <p:cNvSpPr/>
            <p:nvPr/>
          </p:nvSpPr>
          <p:spPr>
            <a:xfrm>
              <a:off x="5301636" y="4137033"/>
              <a:ext cx="29499" cy="42289"/>
            </a:xfrm>
            <a:custGeom>
              <a:avLst/>
              <a:gdLst/>
              <a:ahLst/>
              <a:cxnLst/>
              <a:rect l="l" t="t" r="r" b="b"/>
              <a:pathLst>
                <a:path w="2002" h="2870" extrusionOk="0">
                  <a:moveTo>
                    <a:pt x="0" y="0"/>
                  </a:moveTo>
                  <a:lnTo>
                    <a:pt x="0" y="2869"/>
                  </a:lnTo>
                  <a:lnTo>
                    <a:pt x="2002" y="2869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45"/>
            <p:cNvSpPr/>
            <p:nvPr/>
          </p:nvSpPr>
          <p:spPr>
            <a:xfrm>
              <a:off x="5387156" y="4083944"/>
              <a:ext cx="29499" cy="46710"/>
            </a:xfrm>
            <a:custGeom>
              <a:avLst/>
              <a:gdLst/>
              <a:ahLst/>
              <a:cxnLst/>
              <a:rect l="l" t="t" r="r" b="b"/>
              <a:pathLst>
                <a:path w="2002" h="3170" extrusionOk="0">
                  <a:moveTo>
                    <a:pt x="0" y="1"/>
                  </a:moveTo>
                  <a:lnTo>
                    <a:pt x="0" y="3170"/>
                  </a:lnTo>
                  <a:lnTo>
                    <a:pt x="2002" y="3170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45"/>
            <p:cNvSpPr/>
            <p:nvPr/>
          </p:nvSpPr>
          <p:spPr>
            <a:xfrm>
              <a:off x="5422549" y="4083944"/>
              <a:ext cx="29499" cy="46710"/>
            </a:xfrm>
            <a:custGeom>
              <a:avLst/>
              <a:gdLst/>
              <a:ahLst/>
              <a:cxnLst/>
              <a:rect l="l" t="t" r="r" b="b"/>
              <a:pathLst>
                <a:path w="2002" h="3170" extrusionOk="0">
                  <a:moveTo>
                    <a:pt x="0" y="1"/>
                  </a:moveTo>
                  <a:lnTo>
                    <a:pt x="0" y="3170"/>
                  </a:lnTo>
                  <a:lnTo>
                    <a:pt x="2002" y="3170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45"/>
            <p:cNvSpPr/>
            <p:nvPr/>
          </p:nvSpPr>
          <p:spPr>
            <a:xfrm>
              <a:off x="5387156" y="4137033"/>
              <a:ext cx="29499" cy="42289"/>
            </a:xfrm>
            <a:custGeom>
              <a:avLst/>
              <a:gdLst/>
              <a:ahLst/>
              <a:cxnLst/>
              <a:rect l="l" t="t" r="r" b="b"/>
              <a:pathLst>
                <a:path w="2002" h="2870" extrusionOk="0">
                  <a:moveTo>
                    <a:pt x="0" y="0"/>
                  </a:moveTo>
                  <a:lnTo>
                    <a:pt x="0" y="2869"/>
                  </a:lnTo>
                  <a:lnTo>
                    <a:pt x="2002" y="2869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45"/>
            <p:cNvSpPr/>
            <p:nvPr/>
          </p:nvSpPr>
          <p:spPr>
            <a:xfrm>
              <a:off x="5422549" y="4137033"/>
              <a:ext cx="29499" cy="42289"/>
            </a:xfrm>
            <a:custGeom>
              <a:avLst/>
              <a:gdLst/>
              <a:ahLst/>
              <a:cxnLst/>
              <a:rect l="l" t="t" r="r" b="b"/>
              <a:pathLst>
                <a:path w="2002" h="2870" extrusionOk="0">
                  <a:moveTo>
                    <a:pt x="0" y="0"/>
                  </a:moveTo>
                  <a:lnTo>
                    <a:pt x="0" y="2869"/>
                  </a:lnTo>
                  <a:lnTo>
                    <a:pt x="2002" y="2869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45"/>
            <p:cNvSpPr/>
            <p:nvPr/>
          </p:nvSpPr>
          <p:spPr>
            <a:xfrm>
              <a:off x="5153200" y="4029397"/>
              <a:ext cx="86023" cy="41302"/>
            </a:xfrm>
            <a:custGeom>
              <a:avLst/>
              <a:gdLst/>
              <a:ahLst/>
              <a:cxnLst/>
              <a:rect l="l" t="t" r="r" b="b"/>
              <a:pathLst>
                <a:path w="5838" h="2803" extrusionOk="0">
                  <a:moveTo>
                    <a:pt x="0" y="0"/>
                  </a:moveTo>
                  <a:lnTo>
                    <a:pt x="0" y="2802"/>
                  </a:lnTo>
                  <a:lnTo>
                    <a:pt x="5838" y="2802"/>
                  </a:lnTo>
                  <a:lnTo>
                    <a:pt x="5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45"/>
            <p:cNvSpPr/>
            <p:nvPr/>
          </p:nvSpPr>
          <p:spPr>
            <a:xfrm>
              <a:off x="5019999" y="4269247"/>
              <a:ext cx="777109" cy="151888"/>
            </a:xfrm>
            <a:custGeom>
              <a:avLst/>
              <a:gdLst/>
              <a:ahLst/>
              <a:cxnLst/>
              <a:rect l="l" t="t" r="r" b="b"/>
              <a:pathLst>
                <a:path w="52739" h="10308" extrusionOk="0">
                  <a:moveTo>
                    <a:pt x="5771" y="2869"/>
                  </a:moveTo>
                  <a:lnTo>
                    <a:pt x="5771" y="5538"/>
                  </a:lnTo>
                  <a:lnTo>
                    <a:pt x="1168" y="5538"/>
                  </a:lnTo>
                  <a:lnTo>
                    <a:pt x="1168" y="2869"/>
                  </a:lnTo>
                  <a:close/>
                  <a:moveTo>
                    <a:pt x="11475" y="2869"/>
                  </a:moveTo>
                  <a:lnTo>
                    <a:pt x="11475" y="5538"/>
                  </a:lnTo>
                  <a:lnTo>
                    <a:pt x="6906" y="5538"/>
                  </a:lnTo>
                  <a:lnTo>
                    <a:pt x="6906" y="2869"/>
                  </a:lnTo>
                  <a:close/>
                  <a:moveTo>
                    <a:pt x="17213" y="2869"/>
                  </a:moveTo>
                  <a:lnTo>
                    <a:pt x="17213" y="5538"/>
                  </a:lnTo>
                  <a:lnTo>
                    <a:pt x="12643" y="5538"/>
                  </a:lnTo>
                  <a:lnTo>
                    <a:pt x="12643" y="2869"/>
                  </a:lnTo>
                  <a:close/>
                  <a:moveTo>
                    <a:pt x="22950" y="2869"/>
                  </a:moveTo>
                  <a:lnTo>
                    <a:pt x="22950" y="5538"/>
                  </a:lnTo>
                  <a:lnTo>
                    <a:pt x="18347" y="5538"/>
                  </a:lnTo>
                  <a:lnTo>
                    <a:pt x="18347" y="2869"/>
                  </a:lnTo>
                  <a:close/>
                  <a:moveTo>
                    <a:pt x="28654" y="2869"/>
                  </a:moveTo>
                  <a:lnTo>
                    <a:pt x="28654" y="5538"/>
                  </a:lnTo>
                  <a:lnTo>
                    <a:pt x="24084" y="5538"/>
                  </a:lnTo>
                  <a:lnTo>
                    <a:pt x="24084" y="2869"/>
                  </a:lnTo>
                  <a:close/>
                  <a:moveTo>
                    <a:pt x="34392" y="2869"/>
                  </a:moveTo>
                  <a:lnTo>
                    <a:pt x="34392" y="5538"/>
                  </a:lnTo>
                  <a:lnTo>
                    <a:pt x="29822" y="5538"/>
                  </a:lnTo>
                  <a:lnTo>
                    <a:pt x="29822" y="2869"/>
                  </a:lnTo>
                  <a:close/>
                  <a:moveTo>
                    <a:pt x="40129" y="2869"/>
                  </a:moveTo>
                  <a:lnTo>
                    <a:pt x="40129" y="5538"/>
                  </a:lnTo>
                  <a:lnTo>
                    <a:pt x="35526" y="5538"/>
                  </a:lnTo>
                  <a:lnTo>
                    <a:pt x="35526" y="2869"/>
                  </a:lnTo>
                  <a:close/>
                  <a:moveTo>
                    <a:pt x="45833" y="2869"/>
                  </a:moveTo>
                  <a:lnTo>
                    <a:pt x="45833" y="5538"/>
                  </a:lnTo>
                  <a:lnTo>
                    <a:pt x="41263" y="5538"/>
                  </a:lnTo>
                  <a:lnTo>
                    <a:pt x="41263" y="2869"/>
                  </a:lnTo>
                  <a:close/>
                  <a:moveTo>
                    <a:pt x="51571" y="2869"/>
                  </a:moveTo>
                  <a:lnTo>
                    <a:pt x="51571" y="5538"/>
                  </a:lnTo>
                  <a:lnTo>
                    <a:pt x="47001" y="5538"/>
                  </a:lnTo>
                  <a:lnTo>
                    <a:pt x="47001" y="2869"/>
                  </a:lnTo>
                  <a:close/>
                  <a:moveTo>
                    <a:pt x="1" y="0"/>
                  </a:moveTo>
                  <a:lnTo>
                    <a:pt x="1" y="10308"/>
                  </a:lnTo>
                  <a:lnTo>
                    <a:pt x="1168" y="10308"/>
                  </a:lnTo>
                  <a:lnTo>
                    <a:pt x="1168" y="6872"/>
                  </a:lnTo>
                  <a:lnTo>
                    <a:pt x="5738" y="6872"/>
                  </a:lnTo>
                  <a:lnTo>
                    <a:pt x="5738" y="10308"/>
                  </a:lnTo>
                  <a:lnTo>
                    <a:pt x="6872" y="10308"/>
                  </a:lnTo>
                  <a:lnTo>
                    <a:pt x="6872" y="6872"/>
                  </a:lnTo>
                  <a:lnTo>
                    <a:pt x="11475" y="6872"/>
                  </a:lnTo>
                  <a:lnTo>
                    <a:pt x="11475" y="10308"/>
                  </a:lnTo>
                  <a:lnTo>
                    <a:pt x="12610" y="10308"/>
                  </a:lnTo>
                  <a:lnTo>
                    <a:pt x="12610" y="6872"/>
                  </a:lnTo>
                  <a:lnTo>
                    <a:pt x="17213" y="6872"/>
                  </a:lnTo>
                  <a:lnTo>
                    <a:pt x="17213" y="10308"/>
                  </a:lnTo>
                  <a:lnTo>
                    <a:pt x="18347" y="10308"/>
                  </a:lnTo>
                  <a:lnTo>
                    <a:pt x="18347" y="6872"/>
                  </a:lnTo>
                  <a:lnTo>
                    <a:pt x="22950" y="6872"/>
                  </a:lnTo>
                  <a:lnTo>
                    <a:pt x="22950" y="10308"/>
                  </a:lnTo>
                  <a:lnTo>
                    <a:pt x="24084" y="10308"/>
                  </a:lnTo>
                  <a:lnTo>
                    <a:pt x="24084" y="6872"/>
                  </a:lnTo>
                  <a:lnTo>
                    <a:pt x="28654" y="6872"/>
                  </a:lnTo>
                  <a:lnTo>
                    <a:pt x="28654" y="10308"/>
                  </a:lnTo>
                  <a:lnTo>
                    <a:pt x="29822" y="10308"/>
                  </a:lnTo>
                  <a:lnTo>
                    <a:pt x="29822" y="6872"/>
                  </a:lnTo>
                  <a:lnTo>
                    <a:pt x="34392" y="6872"/>
                  </a:lnTo>
                  <a:lnTo>
                    <a:pt x="34392" y="10308"/>
                  </a:lnTo>
                  <a:lnTo>
                    <a:pt x="35559" y="10308"/>
                  </a:lnTo>
                  <a:lnTo>
                    <a:pt x="35559" y="6872"/>
                  </a:lnTo>
                  <a:lnTo>
                    <a:pt x="40129" y="6872"/>
                  </a:lnTo>
                  <a:lnTo>
                    <a:pt x="40129" y="10308"/>
                  </a:lnTo>
                  <a:lnTo>
                    <a:pt x="41297" y="10308"/>
                  </a:lnTo>
                  <a:lnTo>
                    <a:pt x="41297" y="6872"/>
                  </a:lnTo>
                  <a:lnTo>
                    <a:pt x="45867" y="6872"/>
                  </a:lnTo>
                  <a:lnTo>
                    <a:pt x="45867" y="10308"/>
                  </a:lnTo>
                  <a:lnTo>
                    <a:pt x="47001" y="10308"/>
                  </a:lnTo>
                  <a:lnTo>
                    <a:pt x="47001" y="6872"/>
                  </a:lnTo>
                  <a:lnTo>
                    <a:pt x="51604" y="6872"/>
                  </a:lnTo>
                  <a:lnTo>
                    <a:pt x="51604" y="10308"/>
                  </a:lnTo>
                  <a:lnTo>
                    <a:pt x="52738" y="10308"/>
                  </a:lnTo>
                  <a:lnTo>
                    <a:pt x="52738" y="0"/>
                  </a:lnTo>
                  <a:lnTo>
                    <a:pt x="51571" y="0"/>
                  </a:lnTo>
                  <a:lnTo>
                    <a:pt x="51571" y="1535"/>
                  </a:lnTo>
                  <a:lnTo>
                    <a:pt x="46967" y="1535"/>
                  </a:lnTo>
                  <a:lnTo>
                    <a:pt x="46967" y="0"/>
                  </a:lnTo>
                  <a:lnTo>
                    <a:pt x="45833" y="0"/>
                  </a:lnTo>
                  <a:lnTo>
                    <a:pt x="45833" y="1535"/>
                  </a:lnTo>
                  <a:lnTo>
                    <a:pt x="41297" y="1535"/>
                  </a:lnTo>
                  <a:lnTo>
                    <a:pt x="41297" y="0"/>
                  </a:lnTo>
                  <a:lnTo>
                    <a:pt x="40129" y="0"/>
                  </a:lnTo>
                  <a:lnTo>
                    <a:pt x="40129" y="1535"/>
                  </a:lnTo>
                  <a:lnTo>
                    <a:pt x="35526" y="1535"/>
                  </a:lnTo>
                  <a:lnTo>
                    <a:pt x="35526" y="0"/>
                  </a:lnTo>
                  <a:lnTo>
                    <a:pt x="34392" y="0"/>
                  </a:lnTo>
                  <a:lnTo>
                    <a:pt x="34392" y="1535"/>
                  </a:lnTo>
                  <a:lnTo>
                    <a:pt x="29789" y="1535"/>
                  </a:lnTo>
                  <a:lnTo>
                    <a:pt x="29789" y="0"/>
                  </a:lnTo>
                  <a:lnTo>
                    <a:pt x="28654" y="0"/>
                  </a:lnTo>
                  <a:lnTo>
                    <a:pt x="28654" y="1535"/>
                  </a:lnTo>
                  <a:lnTo>
                    <a:pt x="24051" y="1535"/>
                  </a:lnTo>
                  <a:lnTo>
                    <a:pt x="24051" y="0"/>
                  </a:lnTo>
                  <a:lnTo>
                    <a:pt x="22950" y="0"/>
                  </a:lnTo>
                  <a:lnTo>
                    <a:pt x="22950" y="1535"/>
                  </a:lnTo>
                  <a:lnTo>
                    <a:pt x="18347" y="1535"/>
                  </a:lnTo>
                  <a:lnTo>
                    <a:pt x="18347" y="0"/>
                  </a:lnTo>
                  <a:lnTo>
                    <a:pt x="17213" y="0"/>
                  </a:lnTo>
                  <a:lnTo>
                    <a:pt x="17213" y="1535"/>
                  </a:lnTo>
                  <a:lnTo>
                    <a:pt x="12610" y="1535"/>
                  </a:lnTo>
                  <a:lnTo>
                    <a:pt x="12610" y="0"/>
                  </a:lnTo>
                  <a:lnTo>
                    <a:pt x="11475" y="0"/>
                  </a:lnTo>
                  <a:lnTo>
                    <a:pt x="11475" y="1535"/>
                  </a:lnTo>
                  <a:lnTo>
                    <a:pt x="6872" y="1535"/>
                  </a:lnTo>
                  <a:lnTo>
                    <a:pt x="6872" y="0"/>
                  </a:lnTo>
                  <a:lnTo>
                    <a:pt x="5738" y="0"/>
                  </a:lnTo>
                  <a:lnTo>
                    <a:pt x="5738" y="1535"/>
                  </a:lnTo>
                  <a:lnTo>
                    <a:pt x="1168" y="1535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45"/>
            <p:cNvSpPr/>
            <p:nvPr/>
          </p:nvSpPr>
          <p:spPr>
            <a:xfrm>
              <a:off x="5020485" y="4421116"/>
              <a:ext cx="776122" cy="15"/>
            </a:xfrm>
            <a:custGeom>
              <a:avLst/>
              <a:gdLst/>
              <a:ahLst/>
              <a:cxnLst/>
              <a:rect l="l" t="t" r="r" b="b"/>
              <a:pathLst>
                <a:path w="52672" h="1" fill="none" extrusionOk="0">
                  <a:moveTo>
                    <a:pt x="1" y="1"/>
                  </a:moveTo>
                  <a:lnTo>
                    <a:pt x="52672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6" name="Google Shape;2126;p45"/>
          <p:cNvGrpSpPr/>
          <p:nvPr/>
        </p:nvGrpSpPr>
        <p:grpSpPr>
          <a:xfrm>
            <a:off x="2085150" y="3890098"/>
            <a:ext cx="659596" cy="548345"/>
            <a:chOff x="4857150" y="1419910"/>
            <a:chExt cx="659596" cy="548345"/>
          </a:xfrm>
        </p:grpSpPr>
        <p:sp>
          <p:nvSpPr>
            <p:cNvPr id="2127" name="Google Shape;2127;p45"/>
            <p:cNvSpPr/>
            <p:nvPr/>
          </p:nvSpPr>
          <p:spPr>
            <a:xfrm rot="10800000">
              <a:off x="4857153" y="1419910"/>
              <a:ext cx="659593" cy="54834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45"/>
            <p:cNvSpPr txBox="1"/>
            <p:nvPr/>
          </p:nvSpPr>
          <p:spPr>
            <a:xfrm>
              <a:off x="4857150" y="1557875"/>
              <a:ext cx="5916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01</a:t>
              </a:r>
              <a:endParaRPr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129" name="Google Shape;2129;p45"/>
          <p:cNvGrpSpPr/>
          <p:nvPr/>
        </p:nvGrpSpPr>
        <p:grpSpPr>
          <a:xfrm>
            <a:off x="3258263" y="1620223"/>
            <a:ext cx="659596" cy="548345"/>
            <a:chOff x="4857150" y="1419910"/>
            <a:chExt cx="659596" cy="548345"/>
          </a:xfrm>
        </p:grpSpPr>
        <p:sp>
          <p:nvSpPr>
            <p:cNvPr id="2130" name="Google Shape;2130;p45"/>
            <p:cNvSpPr/>
            <p:nvPr/>
          </p:nvSpPr>
          <p:spPr>
            <a:xfrm rot="10800000">
              <a:off x="4857153" y="1419910"/>
              <a:ext cx="659593" cy="54834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5"/>
            <p:cNvSpPr txBox="1"/>
            <p:nvPr/>
          </p:nvSpPr>
          <p:spPr>
            <a:xfrm>
              <a:off x="4857150" y="1557875"/>
              <a:ext cx="5916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03</a:t>
              </a:r>
              <a:endParaRPr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132" name="Google Shape;2132;p45"/>
          <p:cNvGrpSpPr/>
          <p:nvPr/>
        </p:nvGrpSpPr>
        <p:grpSpPr>
          <a:xfrm>
            <a:off x="5226138" y="1620223"/>
            <a:ext cx="659596" cy="548345"/>
            <a:chOff x="4857150" y="1419910"/>
            <a:chExt cx="659596" cy="548345"/>
          </a:xfrm>
        </p:grpSpPr>
        <p:sp>
          <p:nvSpPr>
            <p:cNvPr id="2133" name="Google Shape;2133;p45"/>
            <p:cNvSpPr/>
            <p:nvPr/>
          </p:nvSpPr>
          <p:spPr>
            <a:xfrm rot="10800000">
              <a:off x="4857153" y="1419910"/>
              <a:ext cx="659593" cy="54834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45"/>
            <p:cNvSpPr txBox="1"/>
            <p:nvPr/>
          </p:nvSpPr>
          <p:spPr>
            <a:xfrm>
              <a:off x="4857150" y="1557875"/>
              <a:ext cx="5916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04</a:t>
              </a:r>
              <a:endParaRPr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135" name="Google Shape;2135;p45"/>
          <p:cNvGrpSpPr/>
          <p:nvPr/>
        </p:nvGrpSpPr>
        <p:grpSpPr>
          <a:xfrm>
            <a:off x="6399250" y="3890098"/>
            <a:ext cx="659596" cy="548345"/>
            <a:chOff x="4857150" y="1419910"/>
            <a:chExt cx="659596" cy="548345"/>
          </a:xfrm>
        </p:grpSpPr>
        <p:sp>
          <p:nvSpPr>
            <p:cNvPr id="2136" name="Google Shape;2136;p45"/>
            <p:cNvSpPr/>
            <p:nvPr/>
          </p:nvSpPr>
          <p:spPr>
            <a:xfrm rot="10800000">
              <a:off x="4857153" y="1419910"/>
              <a:ext cx="659593" cy="54834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45"/>
            <p:cNvSpPr txBox="1"/>
            <p:nvPr/>
          </p:nvSpPr>
          <p:spPr>
            <a:xfrm>
              <a:off x="4857150" y="1557875"/>
              <a:ext cx="5916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06</a:t>
              </a:r>
              <a:endParaRPr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138" name="Google Shape;2138;p45"/>
          <p:cNvGrpSpPr/>
          <p:nvPr/>
        </p:nvGrpSpPr>
        <p:grpSpPr>
          <a:xfrm>
            <a:off x="1634699" y="1458225"/>
            <a:ext cx="1398000" cy="864000"/>
            <a:chOff x="1379624" y="1527575"/>
            <a:chExt cx="1398000" cy="864000"/>
          </a:xfrm>
        </p:grpSpPr>
        <p:sp>
          <p:nvSpPr>
            <p:cNvPr id="2139" name="Google Shape;2139;p45"/>
            <p:cNvSpPr txBox="1"/>
            <p:nvPr/>
          </p:nvSpPr>
          <p:spPr>
            <a:xfrm>
              <a:off x="1379624" y="1527575"/>
              <a:ext cx="13980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40" name="Google Shape;2140;p45"/>
            <p:cNvSpPr txBox="1"/>
            <p:nvPr/>
          </p:nvSpPr>
          <p:spPr>
            <a:xfrm>
              <a:off x="1379624" y="1959575"/>
              <a:ext cx="13980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and has several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41" name="Google Shape;2141;p45"/>
          <p:cNvGrpSpPr/>
          <p:nvPr/>
        </p:nvGrpSpPr>
        <p:grpSpPr>
          <a:xfrm>
            <a:off x="457200" y="3732275"/>
            <a:ext cx="1398000" cy="864000"/>
            <a:chOff x="457200" y="3574450"/>
            <a:chExt cx="1398000" cy="864000"/>
          </a:xfrm>
        </p:grpSpPr>
        <p:sp>
          <p:nvSpPr>
            <p:cNvPr id="2142" name="Google Shape;2142;p45"/>
            <p:cNvSpPr txBox="1"/>
            <p:nvPr/>
          </p:nvSpPr>
          <p:spPr>
            <a:xfrm>
              <a:off x="457200" y="3574450"/>
              <a:ext cx="13980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43" name="Google Shape;2143;p45"/>
            <p:cNvSpPr txBox="1"/>
            <p:nvPr/>
          </p:nvSpPr>
          <p:spPr>
            <a:xfrm>
              <a:off x="457200" y="4006450"/>
              <a:ext cx="13980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44" name="Google Shape;2144;p45"/>
          <p:cNvGrpSpPr/>
          <p:nvPr/>
        </p:nvGrpSpPr>
        <p:grpSpPr>
          <a:xfrm>
            <a:off x="6061176" y="1458775"/>
            <a:ext cx="1398000" cy="861850"/>
            <a:chOff x="6325251" y="1528125"/>
            <a:chExt cx="1398000" cy="861850"/>
          </a:xfrm>
        </p:grpSpPr>
        <p:sp>
          <p:nvSpPr>
            <p:cNvPr id="2145" name="Google Shape;2145;p45"/>
            <p:cNvSpPr txBox="1"/>
            <p:nvPr/>
          </p:nvSpPr>
          <p:spPr>
            <a:xfrm>
              <a:off x="6325251" y="1528125"/>
              <a:ext cx="13980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46" name="Google Shape;2146;p45"/>
            <p:cNvSpPr txBox="1"/>
            <p:nvPr/>
          </p:nvSpPr>
          <p:spPr>
            <a:xfrm>
              <a:off x="6325251" y="1957975"/>
              <a:ext cx="13980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47" name="Google Shape;2147;p45"/>
          <p:cNvGrpSpPr/>
          <p:nvPr/>
        </p:nvGrpSpPr>
        <p:grpSpPr>
          <a:xfrm>
            <a:off x="7232375" y="3732275"/>
            <a:ext cx="1398000" cy="864000"/>
            <a:chOff x="7288800" y="3574450"/>
            <a:chExt cx="1398000" cy="864000"/>
          </a:xfrm>
        </p:grpSpPr>
        <p:sp>
          <p:nvSpPr>
            <p:cNvPr id="2148" name="Google Shape;2148;p45"/>
            <p:cNvSpPr txBox="1"/>
            <p:nvPr/>
          </p:nvSpPr>
          <p:spPr>
            <a:xfrm>
              <a:off x="7288800" y="3574450"/>
              <a:ext cx="13980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49" name="Google Shape;2149;p45"/>
            <p:cNvSpPr txBox="1"/>
            <p:nvPr/>
          </p:nvSpPr>
          <p:spPr>
            <a:xfrm>
              <a:off x="7288800" y="4006450"/>
              <a:ext cx="13980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biggest planet of them 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50" name="Google Shape;2150;p45"/>
          <p:cNvGrpSpPr/>
          <p:nvPr/>
        </p:nvGrpSpPr>
        <p:grpSpPr>
          <a:xfrm>
            <a:off x="2228925" y="2753898"/>
            <a:ext cx="659596" cy="548345"/>
            <a:chOff x="4857150" y="1419910"/>
            <a:chExt cx="659596" cy="548345"/>
          </a:xfrm>
        </p:grpSpPr>
        <p:sp>
          <p:nvSpPr>
            <p:cNvPr id="2151" name="Google Shape;2151;p45"/>
            <p:cNvSpPr/>
            <p:nvPr/>
          </p:nvSpPr>
          <p:spPr>
            <a:xfrm rot="10800000">
              <a:off x="4857153" y="1419910"/>
              <a:ext cx="659593" cy="54834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5"/>
            <p:cNvSpPr txBox="1"/>
            <p:nvPr/>
          </p:nvSpPr>
          <p:spPr>
            <a:xfrm>
              <a:off x="4857150" y="1557875"/>
              <a:ext cx="5916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02</a:t>
              </a:r>
              <a:endParaRPr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153" name="Google Shape;2153;p45"/>
          <p:cNvGrpSpPr/>
          <p:nvPr/>
        </p:nvGrpSpPr>
        <p:grpSpPr>
          <a:xfrm>
            <a:off x="6264475" y="2753885"/>
            <a:ext cx="659596" cy="548345"/>
            <a:chOff x="4857150" y="1419910"/>
            <a:chExt cx="659596" cy="548345"/>
          </a:xfrm>
        </p:grpSpPr>
        <p:sp>
          <p:nvSpPr>
            <p:cNvPr id="2154" name="Google Shape;2154;p45"/>
            <p:cNvSpPr/>
            <p:nvPr/>
          </p:nvSpPr>
          <p:spPr>
            <a:xfrm rot="10800000">
              <a:off x="4857153" y="1419910"/>
              <a:ext cx="659593" cy="54834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5"/>
            <p:cNvSpPr txBox="1"/>
            <p:nvPr/>
          </p:nvSpPr>
          <p:spPr>
            <a:xfrm>
              <a:off x="4857150" y="1557875"/>
              <a:ext cx="5916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05</a:t>
              </a:r>
              <a:endParaRPr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156" name="Google Shape;2156;p45"/>
          <p:cNvGrpSpPr/>
          <p:nvPr/>
        </p:nvGrpSpPr>
        <p:grpSpPr>
          <a:xfrm>
            <a:off x="606649" y="2595250"/>
            <a:ext cx="1398000" cy="864000"/>
            <a:chOff x="611649" y="2595250"/>
            <a:chExt cx="1398000" cy="864000"/>
          </a:xfrm>
        </p:grpSpPr>
        <p:sp>
          <p:nvSpPr>
            <p:cNvPr id="2157" name="Google Shape;2157;p45"/>
            <p:cNvSpPr txBox="1"/>
            <p:nvPr/>
          </p:nvSpPr>
          <p:spPr>
            <a:xfrm>
              <a:off x="611649" y="2595250"/>
              <a:ext cx="13980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58" name="Google Shape;2158;p45"/>
            <p:cNvSpPr txBox="1"/>
            <p:nvPr/>
          </p:nvSpPr>
          <p:spPr>
            <a:xfrm>
              <a:off x="611649" y="3027250"/>
              <a:ext cx="13980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59" name="Google Shape;2159;p45"/>
          <p:cNvGrpSpPr/>
          <p:nvPr/>
        </p:nvGrpSpPr>
        <p:grpSpPr>
          <a:xfrm>
            <a:off x="7097901" y="2595250"/>
            <a:ext cx="1398000" cy="864000"/>
            <a:chOff x="7143351" y="2595250"/>
            <a:chExt cx="1398000" cy="864000"/>
          </a:xfrm>
        </p:grpSpPr>
        <p:sp>
          <p:nvSpPr>
            <p:cNvPr id="2160" name="Google Shape;2160;p45"/>
            <p:cNvSpPr txBox="1"/>
            <p:nvPr/>
          </p:nvSpPr>
          <p:spPr>
            <a:xfrm>
              <a:off x="7143351" y="2595250"/>
              <a:ext cx="13980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61" name="Google Shape;2161;p45"/>
            <p:cNvSpPr txBox="1"/>
            <p:nvPr/>
          </p:nvSpPr>
          <p:spPr>
            <a:xfrm>
              <a:off x="7143351" y="3027250"/>
              <a:ext cx="13980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p4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6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Renewable Energy Infographics</a:t>
            </a:r>
            <a:endParaRPr/>
          </a:p>
        </p:txBody>
      </p:sp>
      <p:grpSp>
        <p:nvGrpSpPr>
          <p:cNvPr id="2167" name="Google Shape;2167;p46"/>
          <p:cNvGrpSpPr/>
          <p:nvPr/>
        </p:nvGrpSpPr>
        <p:grpSpPr>
          <a:xfrm>
            <a:off x="1104713" y="1244279"/>
            <a:ext cx="1822200" cy="1822200"/>
            <a:chOff x="1200163" y="1244279"/>
            <a:chExt cx="1822200" cy="1822200"/>
          </a:xfrm>
        </p:grpSpPr>
        <p:sp>
          <p:nvSpPr>
            <p:cNvPr id="2168" name="Google Shape;2168;p46"/>
            <p:cNvSpPr/>
            <p:nvPr/>
          </p:nvSpPr>
          <p:spPr>
            <a:xfrm>
              <a:off x="1200163" y="1244279"/>
              <a:ext cx="1822200" cy="1822200"/>
            </a:xfrm>
            <a:prstGeom prst="donut">
              <a:avLst>
                <a:gd name="adj" fmla="val 17593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6"/>
            <p:cNvSpPr/>
            <p:nvPr/>
          </p:nvSpPr>
          <p:spPr>
            <a:xfrm rot="5400000">
              <a:off x="1200163" y="1244279"/>
              <a:ext cx="1822200" cy="1822200"/>
            </a:xfrm>
            <a:prstGeom prst="blockArc">
              <a:avLst>
                <a:gd name="adj1" fmla="val 10800000"/>
                <a:gd name="adj2" fmla="val 15245375"/>
                <a:gd name="adj3" fmla="val 1764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0" name="Google Shape;2170;p46"/>
          <p:cNvGrpSpPr/>
          <p:nvPr/>
        </p:nvGrpSpPr>
        <p:grpSpPr>
          <a:xfrm>
            <a:off x="1108463" y="3312788"/>
            <a:ext cx="1814700" cy="1423816"/>
            <a:chOff x="457200" y="2570975"/>
            <a:chExt cx="1814700" cy="1423816"/>
          </a:xfrm>
        </p:grpSpPr>
        <p:grpSp>
          <p:nvGrpSpPr>
            <p:cNvPr id="2171" name="Google Shape;2171;p46"/>
            <p:cNvGrpSpPr/>
            <p:nvPr/>
          </p:nvGrpSpPr>
          <p:grpSpPr>
            <a:xfrm>
              <a:off x="457200" y="3002975"/>
              <a:ext cx="1814630" cy="991816"/>
              <a:chOff x="957005" y="1695575"/>
              <a:chExt cx="1595700" cy="991816"/>
            </a:xfrm>
          </p:grpSpPr>
          <p:sp>
            <p:nvSpPr>
              <p:cNvPr id="2172" name="Google Shape;2172;p46"/>
              <p:cNvSpPr txBox="1"/>
              <p:nvPr/>
            </p:nvSpPr>
            <p:spPr>
              <a:xfrm>
                <a:off x="957005" y="1695575"/>
                <a:ext cx="1595700" cy="43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Mercury</a:t>
                </a:r>
                <a:endParaRPr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173" name="Google Shape;2173;p46"/>
              <p:cNvSpPr txBox="1"/>
              <p:nvPr/>
            </p:nvSpPr>
            <p:spPr>
              <a:xfrm>
                <a:off x="957005" y="2127591"/>
                <a:ext cx="1595700" cy="55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the closest planet to the Sun and the smallest one in the Solar System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74" name="Google Shape;2174;p46"/>
            <p:cNvSpPr txBox="1"/>
            <p:nvPr/>
          </p:nvSpPr>
          <p:spPr>
            <a:xfrm>
              <a:off x="457200" y="2570975"/>
              <a:ext cx="1814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20%</a:t>
              </a:r>
              <a:endParaRPr sz="30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175" name="Google Shape;2175;p46"/>
          <p:cNvGrpSpPr/>
          <p:nvPr/>
        </p:nvGrpSpPr>
        <p:grpSpPr>
          <a:xfrm>
            <a:off x="3668781" y="3312788"/>
            <a:ext cx="1814700" cy="1423816"/>
            <a:chOff x="457200" y="2570975"/>
            <a:chExt cx="1814700" cy="1423816"/>
          </a:xfrm>
        </p:grpSpPr>
        <p:grpSp>
          <p:nvGrpSpPr>
            <p:cNvPr id="2176" name="Google Shape;2176;p46"/>
            <p:cNvGrpSpPr/>
            <p:nvPr/>
          </p:nvGrpSpPr>
          <p:grpSpPr>
            <a:xfrm>
              <a:off x="457200" y="3002975"/>
              <a:ext cx="1814630" cy="991816"/>
              <a:chOff x="957005" y="1695575"/>
              <a:chExt cx="1595700" cy="991816"/>
            </a:xfrm>
          </p:grpSpPr>
          <p:sp>
            <p:nvSpPr>
              <p:cNvPr id="2177" name="Google Shape;2177;p46"/>
              <p:cNvSpPr txBox="1"/>
              <p:nvPr/>
            </p:nvSpPr>
            <p:spPr>
              <a:xfrm>
                <a:off x="957005" y="1695575"/>
                <a:ext cx="1595700" cy="43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  <a:endParaRPr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178" name="Google Shape;2178;p46"/>
              <p:cNvSpPr txBox="1"/>
              <p:nvPr/>
            </p:nvSpPr>
            <p:spPr>
              <a:xfrm>
                <a:off x="957005" y="2127591"/>
                <a:ext cx="1595700" cy="55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79" name="Google Shape;2179;p46"/>
            <p:cNvSpPr txBox="1"/>
            <p:nvPr/>
          </p:nvSpPr>
          <p:spPr>
            <a:xfrm>
              <a:off x="457200" y="2570975"/>
              <a:ext cx="1814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40%</a:t>
              </a:r>
              <a:endParaRPr sz="3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180" name="Google Shape;2180;p46"/>
          <p:cNvGrpSpPr/>
          <p:nvPr/>
        </p:nvGrpSpPr>
        <p:grpSpPr>
          <a:xfrm>
            <a:off x="6229813" y="3312788"/>
            <a:ext cx="1814700" cy="1423816"/>
            <a:chOff x="457200" y="2570975"/>
            <a:chExt cx="1814700" cy="1423816"/>
          </a:xfrm>
        </p:grpSpPr>
        <p:grpSp>
          <p:nvGrpSpPr>
            <p:cNvPr id="2181" name="Google Shape;2181;p46"/>
            <p:cNvGrpSpPr/>
            <p:nvPr/>
          </p:nvGrpSpPr>
          <p:grpSpPr>
            <a:xfrm>
              <a:off x="457200" y="3002975"/>
              <a:ext cx="1814630" cy="991816"/>
              <a:chOff x="957005" y="1695575"/>
              <a:chExt cx="1595700" cy="991816"/>
            </a:xfrm>
          </p:grpSpPr>
          <p:sp>
            <p:nvSpPr>
              <p:cNvPr id="2182" name="Google Shape;2182;p46"/>
              <p:cNvSpPr txBox="1"/>
              <p:nvPr/>
            </p:nvSpPr>
            <p:spPr>
              <a:xfrm>
                <a:off x="957005" y="1695575"/>
                <a:ext cx="1595700" cy="43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Mars</a:t>
                </a:r>
                <a:endParaRPr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183" name="Google Shape;2183;p46"/>
              <p:cNvSpPr txBox="1"/>
              <p:nvPr/>
            </p:nvSpPr>
            <p:spPr>
              <a:xfrm>
                <a:off x="957005" y="2127591"/>
                <a:ext cx="1595700" cy="55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actually a cold place. It’s full of iron oxide dust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84" name="Google Shape;2184;p46"/>
            <p:cNvSpPr txBox="1"/>
            <p:nvPr/>
          </p:nvSpPr>
          <p:spPr>
            <a:xfrm>
              <a:off x="457200" y="2570975"/>
              <a:ext cx="1814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75%</a:t>
              </a:r>
              <a:endParaRPr sz="30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185" name="Google Shape;2185;p46"/>
          <p:cNvGrpSpPr/>
          <p:nvPr/>
        </p:nvGrpSpPr>
        <p:grpSpPr>
          <a:xfrm>
            <a:off x="1770920" y="1894941"/>
            <a:ext cx="489786" cy="520876"/>
            <a:chOff x="1363500" y="238125"/>
            <a:chExt cx="4907675" cy="5219200"/>
          </a:xfrm>
        </p:grpSpPr>
        <p:sp>
          <p:nvSpPr>
            <p:cNvPr id="2186" name="Google Shape;2186;p46"/>
            <p:cNvSpPr/>
            <p:nvPr/>
          </p:nvSpPr>
          <p:spPr>
            <a:xfrm>
              <a:off x="2753925" y="1847075"/>
              <a:ext cx="500725" cy="1670175"/>
            </a:xfrm>
            <a:custGeom>
              <a:avLst/>
              <a:gdLst/>
              <a:ahLst/>
              <a:cxnLst/>
              <a:rect l="l" t="t" r="r" b="b"/>
              <a:pathLst>
                <a:path w="20029" h="66807" extrusionOk="0">
                  <a:moveTo>
                    <a:pt x="10015" y="6134"/>
                  </a:moveTo>
                  <a:cubicBezTo>
                    <a:pt x="12167" y="6134"/>
                    <a:pt x="13896" y="7862"/>
                    <a:pt x="13896" y="10015"/>
                  </a:cubicBezTo>
                  <a:lnTo>
                    <a:pt x="13896" y="56792"/>
                  </a:lnTo>
                  <a:cubicBezTo>
                    <a:pt x="13896" y="58945"/>
                    <a:pt x="12167" y="60674"/>
                    <a:pt x="10015" y="60674"/>
                  </a:cubicBezTo>
                  <a:cubicBezTo>
                    <a:pt x="7862" y="60674"/>
                    <a:pt x="6133" y="58945"/>
                    <a:pt x="6133" y="56792"/>
                  </a:cubicBezTo>
                  <a:lnTo>
                    <a:pt x="6133" y="10015"/>
                  </a:lnTo>
                  <a:cubicBezTo>
                    <a:pt x="6133" y="7862"/>
                    <a:pt x="7862" y="6134"/>
                    <a:pt x="10015" y="6134"/>
                  </a:cubicBezTo>
                  <a:close/>
                  <a:moveTo>
                    <a:pt x="10015" y="1"/>
                  </a:moveTo>
                  <a:cubicBezTo>
                    <a:pt x="4502" y="1"/>
                    <a:pt x="0" y="4503"/>
                    <a:pt x="0" y="10015"/>
                  </a:cubicBezTo>
                  <a:lnTo>
                    <a:pt x="0" y="56792"/>
                  </a:lnTo>
                  <a:cubicBezTo>
                    <a:pt x="0" y="62305"/>
                    <a:pt x="4502" y="66806"/>
                    <a:pt x="10015" y="66806"/>
                  </a:cubicBezTo>
                  <a:cubicBezTo>
                    <a:pt x="15527" y="66806"/>
                    <a:pt x="20029" y="62305"/>
                    <a:pt x="20029" y="56792"/>
                  </a:cubicBezTo>
                  <a:lnTo>
                    <a:pt x="20029" y="10015"/>
                  </a:lnTo>
                  <a:cubicBezTo>
                    <a:pt x="20029" y="4503"/>
                    <a:pt x="15527" y="1"/>
                    <a:pt x="10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46"/>
            <p:cNvSpPr/>
            <p:nvPr/>
          </p:nvSpPr>
          <p:spPr>
            <a:xfrm>
              <a:off x="3677875" y="1847075"/>
              <a:ext cx="499925" cy="1670175"/>
            </a:xfrm>
            <a:custGeom>
              <a:avLst/>
              <a:gdLst/>
              <a:ahLst/>
              <a:cxnLst/>
              <a:rect l="l" t="t" r="r" b="b"/>
              <a:pathLst>
                <a:path w="19997" h="66807" extrusionOk="0">
                  <a:moveTo>
                    <a:pt x="10015" y="6134"/>
                  </a:moveTo>
                  <a:cubicBezTo>
                    <a:pt x="12168" y="6134"/>
                    <a:pt x="13897" y="7862"/>
                    <a:pt x="13897" y="10015"/>
                  </a:cubicBezTo>
                  <a:lnTo>
                    <a:pt x="13897" y="56792"/>
                  </a:lnTo>
                  <a:cubicBezTo>
                    <a:pt x="13897" y="58945"/>
                    <a:pt x="12168" y="60674"/>
                    <a:pt x="10015" y="60674"/>
                  </a:cubicBezTo>
                  <a:cubicBezTo>
                    <a:pt x="7862" y="60674"/>
                    <a:pt x="6133" y="58945"/>
                    <a:pt x="6133" y="56792"/>
                  </a:cubicBezTo>
                  <a:lnTo>
                    <a:pt x="6133" y="10015"/>
                  </a:lnTo>
                  <a:cubicBezTo>
                    <a:pt x="6133" y="7862"/>
                    <a:pt x="7862" y="6134"/>
                    <a:pt x="10015" y="6134"/>
                  </a:cubicBezTo>
                  <a:close/>
                  <a:moveTo>
                    <a:pt x="10015" y="1"/>
                  </a:moveTo>
                  <a:cubicBezTo>
                    <a:pt x="4502" y="1"/>
                    <a:pt x="1" y="4503"/>
                    <a:pt x="1" y="10015"/>
                  </a:cubicBezTo>
                  <a:lnTo>
                    <a:pt x="1" y="56792"/>
                  </a:lnTo>
                  <a:cubicBezTo>
                    <a:pt x="1" y="62305"/>
                    <a:pt x="4502" y="66806"/>
                    <a:pt x="10015" y="66806"/>
                  </a:cubicBezTo>
                  <a:cubicBezTo>
                    <a:pt x="15528" y="66806"/>
                    <a:pt x="19997" y="62305"/>
                    <a:pt x="19997" y="56792"/>
                  </a:cubicBezTo>
                  <a:lnTo>
                    <a:pt x="19997" y="10015"/>
                  </a:lnTo>
                  <a:cubicBezTo>
                    <a:pt x="19997" y="4503"/>
                    <a:pt x="15528" y="1"/>
                    <a:pt x="10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46"/>
            <p:cNvSpPr/>
            <p:nvPr/>
          </p:nvSpPr>
          <p:spPr>
            <a:xfrm>
              <a:off x="1363500" y="238125"/>
              <a:ext cx="4907675" cy="5219200"/>
            </a:xfrm>
            <a:custGeom>
              <a:avLst/>
              <a:gdLst/>
              <a:ahLst/>
              <a:cxnLst/>
              <a:rect l="l" t="t" r="r" b="b"/>
              <a:pathLst>
                <a:path w="196307" h="208768" extrusionOk="0">
                  <a:moveTo>
                    <a:pt x="96718" y="6100"/>
                  </a:moveTo>
                  <a:cubicBezTo>
                    <a:pt x="97273" y="6100"/>
                    <a:pt x="97730" y="6589"/>
                    <a:pt x="97730" y="7144"/>
                  </a:cubicBezTo>
                  <a:lnTo>
                    <a:pt x="97730" y="13733"/>
                  </a:lnTo>
                  <a:lnTo>
                    <a:pt x="72253" y="13733"/>
                  </a:lnTo>
                  <a:lnTo>
                    <a:pt x="72253" y="7144"/>
                  </a:lnTo>
                  <a:cubicBezTo>
                    <a:pt x="72253" y="6589"/>
                    <a:pt x="72743" y="6100"/>
                    <a:pt x="73297" y="6100"/>
                  </a:cubicBezTo>
                  <a:close/>
                  <a:moveTo>
                    <a:pt x="118378" y="19833"/>
                  </a:moveTo>
                  <a:cubicBezTo>
                    <a:pt x="120042" y="19833"/>
                    <a:pt x="121673" y="20518"/>
                    <a:pt x="122847" y="21725"/>
                  </a:cubicBezTo>
                  <a:lnTo>
                    <a:pt x="131883" y="31087"/>
                  </a:lnTo>
                  <a:lnTo>
                    <a:pt x="37350" y="31087"/>
                  </a:lnTo>
                  <a:lnTo>
                    <a:pt x="46386" y="21725"/>
                  </a:lnTo>
                  <a:cubicBezTo>
                    <a:pt x="47560" y="20518"/>
                    <a:pt x="49191" y="19833"/>
                    <a:pt x="50887" y="19833"/>
                  </a:cubicBezTo>
                  <a:close/>
                  <a:moveTo>
                    <a:pt x="154847" y="37187"/>
                  </a:moveTo>
                  <a:cubicBezTo>
                    <a:pt x="155010" y="37187"/>
                    <a:pt x="155140" y="37317"/>
                    <a:pt x="155140" y="37480"/>
                  </a:cubicBezTo>
                  <a:lnTo>
                    <a:pt x="155140" y="46483"/>
                  </a:lnTo>
                  <a:cubicBezTo>
                    <a:pt x="155140" y="46646"/>
                    <a:pt x="155010" y="46777"/>
                    <a:pt x="154847" y="46777"/>
                  </a:cubicBezTo>
                  <a:lnTo>
                    <a:pt x="14712" y="46777"/>
                  </a:lnTo>
                  <a:cubicBezTo>
                    <a:pt x="14549" y="46777"/>
                    <a:pt x="14418" y="46646"/>
                    <a:pt x="14418" y="46483"/>
                  </a:cubicBezTo>
                  <a:lnTo>
                    <a:pt x="14418" y="37480"/>
                  </a:lnTo>
                  <a:cubicBezTo>
                    <a:pt x="14418" y="37317"/>
                    <a:pt x="14549" y="37187"/>
                    <a:pt x="14712" y="37187"/>
                  </a:cubicBezTo>
                  <a:close/>
                  <a:moveTo>
                    <a:pt x="20192" y="68600"/>
                  </a:moveTo>
                  <a:lnTo>
                    <a:pt x="20192" y="75221"/>
                  </a:lnTo>
                  <a:lnTo>
                    <a:pt x="6100" y="75221"/>
                  </a:lnTo>
                  <a:lnTo>
                    <a:pt x="6100" y="68600"/>
                  </a:lnTo>
                  <a:close/>
                  <a:moveTo>
                    <a:pt x="163883" y="68600"/>
                  </a:moveTo>
                  <a:lnTo>
                    <a:pt x="163883" y="75221"/>
                  </a:lnTo>
                  <a:lnTo>
                    <a:pt x="149823" y="75221"/>
                  </a:lnTo>
                  <a:lnTo>
                    <a:pt x="149823" y="68600"/>
                  </a:lnTo>
                  <a:close/>
                  <a:moveTo>
                    <a:pt x="151930" y="128632"/>
                  </a:moveTo>
                  <a:cubicBezTo>
                    <a:pt x="161421" y="128632"/>
                    <a:pt x="171774" y="131518"/>
                    <a:pt x="182182" y="138047"/>
                  </a:cubicBezTo>
                  <a:cubicBezTo>
                    <a:pt x="180648" y="137944"/>
                    <a:pt x="179053" y="137892"/>
                    <a:pt x="177410" y="137892"/>
                  </a:cubicBezTo>
                  <a:cubicBezTo>
                    <a:pt x="157676" y="137892"/>
                    <a:pt x="130827" y="145406"/>
                    <a:pt x="114235" y="162871"/>
                  </a:cubicBezTo>
                  <a:cubicBezTo>
                    <a:pt x="112082" y="154161"/>
                    <a:pt x="116780" y="143951"/>
                    <a:pt x="126468" y="136808"/>
                  </a:cubicBezTo>
                  <a:cubicBezTo>
                    <a:pt x="133495" y="131624"/>
                    <a:pt x="142266" y="128632"/>
                    <a:pt x="151930" y="128632"/>
                  </a:cubicBezTo>
                  <a:close/>
                  <a:moveTo>
                    <a:pt x="47038" y="148323"/>
                  </a:moveTo>
                  <a:cubicBezTo>
                    <a:pt x="64653" y="148323"/>
                    <a:pt x="79006" y="162675"/>
                    <a:pt x="79006" y="180290"/>
                  </a:cubicBezTo>
                  <a:lnTo>
                    <a:pt x="79006" y="185248"/>
                  </a:lnTo>
                  <a:lnTo>
                    <a:pt x="71275" y="185248"/>
                  </a:lnTo>
                  <a:cubicBezTo>
                    <a:pt x="71373" y="184302"/>
                    <a:pt x="71438" y="183389"/>
                    <a:pt x="71438" y="182443"/>
                  </a:cubicBezTo>
                  <a:cubicBezTo>
                    <a:pt x="71438" y="167927"/>
                    <a:pt x="59630" y="156119"/>
                    <a:pt x="45114" y="156119"/>
                  </a:cubicBezTo>
                  <a:cubicBezTo>
                    <a:pt x="43417" y="156119"/>
                    <a:pt x="41786" y="156282"/>
                    <a:pt x="40221" y="156575"/>
                  </a:cubicBezTo>
                  <a:lnTo>
                    <a:pt x="40221" y="148323"/>
                  </a:lnTo>
                  <a:close/>
                  <a:moveTo>
                    <a:pt x="45114" y="162251"/>
                  </a:moveTo>
                  <a:cubicBezTo>
                    <a:pt x="56237" y="162251"/>
                    <a:pt x="65305" y="171287"/>
                    <a:pt x="65305" y="182443"/>
                  </a:cubicBezTo>
                  <a:cubicBezTo>
                    <a:pt x="65305" y="193599"/>
                    <a:pt x="56237" y="202667"/>
                    <a:pt x="45114" y="202667"/>
                  </a:cubicBezTo>
                  <a:cubicBezTo>
                    <a:pt x="33958" y="202667"/>
                    <a:pt x="24889" y="193599"/>
                    <a:pt x="24889" y="182443"/>
                  </a:cubicBezTo>
                  <a:cubicBezTo>
                    <a:pt x="24889" y="171287"/>
                    <a:pt x="33958" y="162251"/>
                    <a:pt x="45114" y="162251"/>
                  </a:cubicBezTo>
                  <a:close/>
                  <a:moveTo>
                    <a:pt x="73297" y="0"/>
                  </a:moveTo>
                  <a:cubicBezTo>
                    <a:pt x="69350" y="0"/>
                    <a:pt x="66153" y="3197"/>
                    <a:pt x="66153" y="7144"/>
                  </a:cubicBezTo>
                  <a:lnTo>
                    <a:pt x="66153" y="13733"/>
                  </a:lnTo>
                  <a:lnTo>
                    <a:pt x="50887" y="13733"/>
                  </a:lnTo>
                  <a:cubicBezTo>
                    <a:pt x="47528" y="13733"/>
                    <a:pt x="44298" y="15103"/>
                    <a:pt x="41982" y="17484"/>
                  </a:cubicBezTo>
                  <a:lnTo>
                    <a:pt x="28869" y="31087"/>
                  </a:lnTo>
                  <a:lnTo>
                    <a:pt x="14712" y="31087"/>
                  </a:lnTo>
                  <a:cubicBezTo>
                    <a:pt x="11189" y="31087"/>
                    <a:pt x="8318" y="33957"/>
                    <a:pt x="8318" y="37480"/>
                  </a:cubicBezTo>
                  <a:lnTo>
                    <a:pt x="8318" y="46483"/>
                  </a:lnTo>
                  <a:cubicBezTo>
                    <a:pt x="8318" y="50006"/>
                    <a:pt x="11189" y="52877"/>
                    <a:pt x="14712" y="52877"/>
                  </a:cubicBezTo>
                  <a:lnTo>
                    <a:pt x="20192" y="52877"/>
                  </a:lnTo>
                  <a:lnTo>
                    <a:pt x="20192" y="62467"/>
                  </a:lnTo>
                  <a:lnTo>
                    <a:pt x="5154" y="62467"/>
                  </a:lnTo>
                  <a:cubicBezTo>
                    <a:pt x="2316" y="62467"/>
                    <a:pt x="0" y="64783"/>
                    <a:pt x="0" y="67621"/>
                  </a:cubicBezTo>
                  <a:lnTo>
                    <a:pt x="0" y="76167"/>
                  </a:lnTo>
                  <a:cubicBezTo>
                    <a:pt x="0" y="79038"/>
                    <a:pt x="2316" y="81321"/>
                    <a:pt x="5154" y="81321"/>
                  </a:cubicBezTo>
                  <a:lnTo>
                    <a:pt x="20192" y="81321"/>
                  </a:lnTo>
                  <a:lnTo>
                    <a:pt x="20192" y="113778"/>
                  </a:lnTo>
                  <a:cubicBezTo>
                    <a:pt x="20192" y="115442"/>
                    <a:pt x="21562" y="116812"/>
                    <a:pt x="23258" y="116812"/>
                  </a:cubicBezTo>
                  <a:cubicBezTo>
                    <a:pt x="24922" y="116812"/>
                    <a:pt x="26292" y="115442"/>
                    <a:pt x="26292" y="113778"/>
                  </a:cubicBezTo>
                  <a:lnTo>
                    <a:pt x="26292" y="52877"/>
                  </a:lnTo>
                  <a:lnTo>
                    <a:pt x="143691" y="52877"/>
                  </a:lnTo>
                  <a:lnTo>
                    <a:pt x="143691" y="123205"/>
                  </a:lnTo>
                  <a:cubicBezTo>
                    <a:pt x="136058" y="124477"/>
                    <a:pt x="128881" y="127413"/>
                    <a:pt x="122814" y="131882"/>
                  </a:cubicBezTo>
                  <a:cubicBezTo>
                    <a:pt x="111038" y="140592"/>
                    <a:pt x="103927" y="154781"/>
                    <a:pt x="109668" y="168319"/>
                  </a:cubicBezTo>
                  <a:cubicBezTo>
                    <a:pt x="107450" y="171352"/>
                    <a:pt x="105493" y="174614"/>
                    <a:pt x="103895" y="178137"/>
                  </a:cubicBezTo>
                  <a:cubicBezTo>
                    <a:pt x="102981" y="180192"/>
                    <a:pt x="104482" y="182443"/>
                    <a:pt x="106667" y="182443"/>
                  </a:cubicBezTo>
                  <a:cubicBezTo>
                    <a:pt x="107842" y="182443"/>
                    <a:pt x="108951" y="181791"/>
                    <a:pt x="109473" y="180649"/>
                  </a:cubicBezTo>
                  <a:cubicBezTo>
                    <a:pt x="110451" y="178463"/>
                    <a:pt x="111626" y="176343"/>
                    <a:pt x="112930" y="174353"/>
                  </a:cubicBezTo>
                  <a:cubicBezTo>
                    <a:pt x="118434" y="182421"/>
                    <a:pt x="126731" y="186687"/>
                    <a:pt x="135487" y="186687"/>
                  </a:cubicBezTo>
                  <a:cubicBezTo>
                    <a:pt x="138201" y="186687"/>
                    <a:pt x="140959" y="186278"/>
                    <a:pt x="143691" y="185444"/>
                  </a:cubicBezTo>
                  <a:lnTo>
                    <a:pt x="143691" y="195719"/>
                  </a:lnTo>
                  <a:cubicBezTo>
                    <a:pt x="143691" y="196339"/>
                    <a:pt x="143202" y="196828"/>
                    <a:pt x="142549" y="196828"/>
                  </a:cubicBezTo>
                  <a:lnTo>
                    <a:pt x="87356" y="196828"/>
                  </a:lnTo>
                  <a:cubicBezTo>
                    <a:pt x="86117" y="196828"/>
                    <a:pt x="85138" y="195850"/>
                    <a:pt x="85138" y="194610"/>
                  </a:cubicBezTo>
                  <a:lnTo>
                    <a:pt x="85138" y="180290"/>
                  </a:lnTo>
                  <a:cubicBezTo>
                    <a:pt x="85138" y="159283"/>
                    <a:pt x="68045" y="142223"/>
                    <a:pt x="47038" y="142223"/>
                  </a:cubicBezTo>
                  <a:lnTo>
                    <a:pt x="28543" y="142223"/>
                  </a:lnTo>
                  <a:cubicBezTo>
                    <a:pt x="27303" y="142223"/>
                    <a:pt x="26292" y="141211"/>
                    <a:pt x="26292" y="139972"/>
                  </a:cubicBezTo>
                  <a:lnTo>
                    <a:pt x="26292" y="128098"/>
                  </a:lnTo>
                  <a:cubicBezTo>
                    <a:pt x="26292" y="126402"/>
                    <a:pt x="24922" y="125032"/>
                    <a:pt x="23226" y="125032"/>
                  </a:cubicBezTo>
                  <a:cubicBezTo>
                    <a:pt x="21562" y="125032"/>
                    <a:pt x="20192" y="126402"/>
                    <a:pt x="20192" y="128098"/>
                  </a:cubicBezTo>
                  <a:lnTo>
                    <a:pt x="20192" y="139972"/>
                  </a:lnTo>
                  <a:cubicBezTo>
                    <a:pt x="20192" y="144571"/>
                    <a:pt x="23943" y="148323"/>
                    <a:pt x="28543" y="148323"/>
                  </a:cubicBezTo>
                  <a:lnTo>
                    <a:pt x="34088" y="148323"/>
                  </a:lnTo>
                  <a:lnTo>
                    <a:pt x="34088" y="158533"/>
                  </a:lnTo>
                  <a:cubicBezTo>
                    <a:pt x="25052" y="162708"/>
                    <a:pt x="18789" y="171874"/>
                    <a:pt x="18789" y="182443"/>
                  </a:cubicBezTo>
                  <a:cubicBezTo>
                    <a:pt x="18789" y="196959"/>
                    <a:pt x="30598" y="208767"/>
                    <a:pt x="45114" y="208767"/>
                  </a:cubicBezTo>
                  <a:cubicBezTo>
                    <a:pt x="56498" y="208767"/>
                    <a:pt x="66219" y="201493"/>
                    <a:pt x="69872" y="191348"/>
                  </a:cubicBezTo>
                  <a:lnTo>
                    <a:pt x="79006" y="191348"/>
                  </a:lnTo>
                  <a:lnTo>
                    <a:pt x="79006" y="194610"/>
                  </a:lnTo>
                  <a:cubicBezTo>
                    <a:pt x="79006" y="199210"/>
                    <a:pt x="82757" y="202961"/>
                    <a:pt x="87356" y="202961"/>
                  </a:cubicBezTo>
                  <a:lnTo>
                    <a:pt x="142549" y="202961"/>
                  </a:lnTo>
                  <a:cubicBezTo>
                    <a:pt x="146561" y="202961"/>
                    <a:pt x="149823" y="199699"/>
                    <a:pt x="149823" y="195719"/>
                  </a:cubicBezTo>
                  <a:lnTo>
                    <a:pt x="149823" y="182802"/>
                  </a:lnTo>
                  <a:cubicBezTo>
                    <a:pt x="151030" y="182117"/>
                    <a:pt x="152237" y="181334"/>
                    <a:pt x="153412" y="180486"/>
                  </a:cubicBezTo>
                  <a:cubicBezTo>
                    <a:pt x="157293" y="177583"/>
                    <a:pt x="161012" y="173994"/>
                    <a:pt x="164111" y="170895"/>
                  </a:cubicBezTo>
                  <a:cubicBezTo>
                    <a:pt x="165318" y="169689"/>
                    <a:pt x="165318" y="167764"/>
                    <a:pt x="164111" y="166557"/>
                  </a:cubicBezTo>
                  <a:cubicBezTo>
                    <a:pt x="163507" y="165970"/>
                    <a:pt x="162725" y="165676"/>
                    <a:pt x="161942" y="165676"/>
                  </a:cubicBezTo>
                  <a:cubicBezTo>
                    <a:pt x="161159" y="165676"/>
                    <a:pt x="160376" y="165970"/>
                    <a:pt x="159773" y="166557"/>
                  </a:cubicBezTo>
                  <a:cubicBezTo>
                    <a:pt x="156837" y="169525"/>
                    <a:pt x="153314" y="172918"/>
                    <a:pt x="149758" y="175560"/>
                  </a:cubicBezTo>
                  <a:cubicBezTo>
                    <a:pt x="145269" y="178920"/>
                    <a:pt x="140301" y="180593"/>
                    <a:pt x="135486" y="180593"/>
                  </a:cubicBezTo>
                  <a:cubicBezTo>
                    <a:pt x="128196" y="180593"/>
                    <a:pt x="121259" y="176757"/>
                    <a:pt x="116877" y="169134"/>
                  </a:cubicBezTo>
                  <a:cubicBezTo>
                    <a:pt x="131769" y="151904"/>
                    <a:pt x="158111" y="143954"/>
                    <a:pt x="177228" y="143954"/>
                  </a:cubicBezTo>
                  <a:cubicBezTo>
                    <a:pt x="179971" y="143954"/>
                    <a:pt x="182565" y="144117"/>
                    <a:pt x="184955" y="144441"/>
                  </a:cubicBezTo>
                  <a:cubicBezTo>
                    <a:pt x="179344" y="147540"/>
                    <a:pt x="174321" y="152041"/>
                    <a:pt x="170048" y="156217"/>
                  </a:cubicBezTo>
                  <a:cubicBezTo>
                    <a:pt x="168841" y="157391"/>
                    <a:pt x="168808" y="159315"/>
                    <a:pt x="169983" y="160522"/>
                  </a:cubicBezTo>
                  <a:cubicBezTo>
                    <a:pt x="170582" y="161138"/>
                    <a:pt x="171376" y="161448"/>
                    <a:pt x="172176" y="161448"/>
                  </a:cubicBezTo>
                  <a:cubicBezTo>
                    <a:pt x="172943" y="161448"/>
                    <a:pt x="173714" y="161163"/>
                    <a:pt x="174321" y="160588"/>
                  </a:cubicBezTo>
                  <a:cubicBezTo>
                    <a:pt x="178855" y="156151"/>
                    <a:pt x="184890" y="150769"/>
                    <a:pt x="191153" y="148257"/>
                  </a:cubicBezTo>
                  <a:cubicBezTo>
                    <a:pt x="195459" y="146528"/>
                    <a:pt x="196307" y="140820"/>
                    <a:pt x="192653" y="137949"/>
                  </a:cubicBezTo>
                  <a:cubicBezTo>
                    <a:pt x="180928" y="128767"/>
                    <a:pt x="166901" y="122535"/>
                    <a:pt x="152116" y="122535"/>
                  </a:cubicBezTo>
                  <a:cubicBezTo>
                    <a:pt x="151354" y="122535"/>
                    <a:pt x="150590" y="122552"/>
                    <a:pt x="149823" y="122585"/>
                  </a:cubicBezTo>
                  <a:lnTo>
                    <a:pt x="149823" y="81321"/>
                  </a:lnTo>
                  <a:lnTo>
                    <a:pt x="164861" y="81321"/>
                  </a:lnTo>
                  <a:cubicBezTo>
                    <a:pt x="167699" y="81321"/>
                    <a:pt x="170015" y="79038"/>
                    <a:pt x="170015" y="76167"/>
                  </a:cubicBezTo>
                  <a:lnTo>
                    <a:pt x="170015" y="67621"/>
                  </a:lnTo>
                  <a:cubicBezTo>
                    <a:pt x="170015" y="64783"/>
                    <a:pt x="167699" y="62467"/>
                    <a:pt x="164861" y="62467"/>
                  </a:cubicBezTo>
                  <a:lnTo>
                    <a:pt x="149823" y="62467"/>
                  </a:lnTo>
                  <a:lnTo>
                    <a:pt x="149823" y="52877"/>
                  </a:lnTo>
                  <a:lnTo>
                    <a:pt x="154847" y="52877"/>
                  </a:lnTo>
                  <a:cubicBezTo>
                    <a:pt x="158402" y="52877"/>
                    <a:pt x="161273" y="50006"/>
                    <a:pt x="161273" y="46483"/>
                  </a:cubicBezTo>
                  <a:lnTo>
                    <a:pt x="161273" y="37480"/>
                  </a:lnTo>
                  <a:cubicBezTo>
                    <a:pt x="161273" y="33957"/>
                    <a:pt x="158402" y="31087"/>
                    <a:pt x="154847" y="31087"/>
                  </a:cubicBezTo>
                  <a:lnTo>
                    <a:pt x="140364" y="31087"/>
                  </a:lnTo>
                  <a:lnTo>
                    <a:pt x="127251" y="17484"/>
                  </a:lnTo>
                  <a:cubicBezTo>
                    <a:pt x="124934" y="15103"/>
                    <a:pt x="121705" y="13733"/>
                    <a:pt x="118378" y="13733"/>
                  </a:cubicBezTo>
                  <a:lnTo>
                    <a:pt x="103829" y="13733"/>
                  </a:lnTo>
                  <a:lnTo>
                    <a:pt x="103829" y="7144"/>
                  </a:lnTo>
                  <a:cubicBezTo>
                    <a:pt x="103829" y="3197"/>
                    <a:pt x="100633" y="0"/>
                    <a:pt x="96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9" name="Google Shape;2189;p46"/>
          <p:cNvGrpSpPr/>
          <p:nvPr/>
        </p:nvGrpSpPr>
        <p:grpSpPr>
          <a:xfrm>
            <a:off x="4294294" y="1895059"/>
            <a:ext cx="563674" cy="520641"/>
            <a:chOff x="1190625" y="437575"/>
            <a:chExt cx="5219200" cy="4820750"/>
          </a:xfrm>
        </p:grpSpPr>
        <p:sp>
          <p:nvSpPr>
            <p:cNvPr id="2190" name="Google Shape;2190;p46"/>
            <p:cNvSpPr/>
            <p:nvPr/>
          </p:nvSpPr>
          <p:spPr>
            <a:xfrm>
              <a:off x="1190625" y="437575"/>
              <a:ext cx="5219200" cy="4820750"/>
            </a:xfrm>
            <a:custGeom>
              <a:avLst/>
              <a:gdLst/>
              <a:ahLst/>
              <a:cxnLst/>
              <a:rect l="l" t="t" r="r" b="b"/>
              <a:pathLst>
                <a:path w="208768" h="192830" extrusionOk="0">
                  <a:moveTo>
                    <a:pt x="156053" y="27741"/>
                  </a:moveTo>
                  <a:cubicBezTo>
                    <a:pt x="164437" y="27741"/>
                    <a:pt x="171254" y="34558"/>
                    <a:pt x="171254" y="42942"/>
                  </a:cubicBezTo>
                  <a:lnTo>
                    <a:pt x="171254" y="43072"/>
                  </a:lnTo>
                  <a:cubicBezTo>
                    <a:pt x="171222" y="46073"/>
                    <a:pt x="173277" y="48617"/>
                    <a:pt x="176213" y="49270"/>
                  </a:cubicBezTo>
                  <a:cubicBezTo>
                    <a:pt x="183161" y="50770"/>
                    <a:pt x="188217" y="57001"/>
                    <a:pt x="188217" y="64112"/>
                  </a:cubicBezTo>
                  <a:cubicBezTo>
                    <a:pt x="188217" y="67667"/>
                    <a:pt x="186944" y="71125"/>
                    <a:pt x="184694" y="73833"/>
                  </a:cubicBezTo>
                  <a:cubicBezTo>
                    <a:pt x="183617" y="75137"/>
                    <a:pt x="183095" y="76768"/>
                    <a:pt x="183258" y="78432"/>
                  </a:cubicBezTo>
                  <a:cubicBezTo>
                    <a:pt x="183421" y="80128"/>
                    <a:pt x="184237" y="81629"/>
                    <a:pt x="185574" y="82738"/>
                  </a:cubicBezTo>
                  <a:cubicBezTo>
                    <a:pt x="187890" y="84630"/>
                    <a:pt x="189228" y="87435"/>
                    <a:pt x="189228" y="90469"/>
                  </a:cubicBezTo>
                  <a:cubicBezTo>
                    <a:pt x="189228" y="95949"/>
                    <a:pt x="184759" y="100450"/>
                    <a:pt x="179246" y="100450"/>
                  </a:cubicBezTo>
                  <a:lnTo>
                    <a:pt x="137003" y="100450"/>
                  </a:lnTo>
                  <a:cubicBezTo>
                    <a:pt x="138341" y="97645"/>
                    <a:pt x="139156" y="94514"/>
                    <a:pt x="139222" y="91219"/>
                  </a:cubicBezTo>
                  <a:cubicBezTo>
                    <a:pt x="145778" y="87402"/>
                    <a:pt x="149823" y="80389"/>
                    <a:pt x="149823" y="72789"/>
                  </a:cubicBezTo>
                  <a:cubicBezTo>
                    <a:pt x="149823" y="66200"/>
                    <a:pt x="146789" y="60034"/>
                    <a:pt x="141635" y="55990"/>
                  </a:cubicBezTo>
                  <a:cubicBezTo>
                    <a:pt x="145289" y="49792"/>
                    <a:pt x="145615" y="42191"/>
                    <a:pt x="142647" y="35765"/>
                  </a:cubicBezTo>
                  <a:cubicBezTo>
                    <a:pt x="145256" y="30840"/>
                    <a:pt x="150378" y="27741"/>
                    <a:pt x="156053" y="27741"/>
                  </a:cubicBezTo>
                  <a:close/>
                  <a:moveTo>
                    <a:pt x="104349" y="6112"/>
                  </a:moveTo>
                  <a:cubicBezTo>
                    <a:pt x="104674" y="6112"/>
                    <a:pt x="105000" y="6123"/>
                    <a:pt x="105330" y="6146"/>
                  </a:cubicBezTo>
                  <a:cubicBezTo>
                    <a:pt x="111854" y="6570"/>
                    <a:pt x="117268" y="11822"/>
                    <a:pt x="117888" y="18346"/>
                  </a:cubicBezTo>
                  <a:cubicBezTo>
                    <a:pt x="118051" y="19814"/>
                    <a:pt x="117953" y="21315"/>
                    <a:pt x="117627" y="22717"/>
                  </a:cubicBezTo>
                  <a:cubicBezTo>
                    <a:pt x="116844" y="26045"/>
                    <a:pt x="119356" y="29176"/>
                    <a:pt x="122749" y="29176"/>
                  </a:cubicBezTo>
                  <a:lnTo>
                    <a:pt x="122814" y="29176"/>
                  </a:lnTo>
                  <a:cubicBezTo>
                    <a:pt x="131491" y="29176"/>
                    <a:pt x="138537" y="36222"/>
                    <a:pt x="138537" y="44899"/>
                  </a:cubicBezTo>
                  <a:cubicBezTo>
                    <a:pt x="138537" y="48161"/>
                    <a:pt x="137558" y="51292"/>
                    <a:pt x="135699" y="53935"/>
                  </a:cubicBezTo>
                  <a:cubicBezTo>
                    <a:pt x="134263" y="55957"/>
                    <a:pt x="134818" y="58762"/>
                    <a:pt x="136873" y="60100"/>
                  </a:cubicBezTo>
                  <a:cubicBezTo>
                    <a:pt x="141146" y="62938"/>
                    <a:pt x="143723" y="67667"/>
                    <a:pt x="143723" y="72789"/>
                  </a:cubicBezTo>
                  <a:cubicBezTo>
                    <a:pt x="143723" y="78334"/>
                    <a:pt x="140722" y="83423"/>
                    <a:pt x="135862" y="86098"/>
                  </a:cubicBezTo>
                  <a:cubicBezTo>
                    <a:pt x="134133" y="87044"/>
                    <a:pt x="133089" y="88838"/>
                    <a:pt x="133089" y="90795"/>
                  </a:cubicBezTo>
                  <a:cubicBezTo>
                    <a:pt x="133089" y="99668"/>
                    <a:pt x="125880" y="106909"/>
                    <a:pt x="116975" y="106909"/>
                  </a:cubicBezTo>
                  <a:lnTo>
                    <a:pt x="91792" y="106909"/>
                  </a:lnTo>
                  <a:cubicBezTo>
                    <a:pt x="82887" y="106909"/>
                    <a:pt x="75678" y="99668"/>
                    <a:pt x="75678" y="90795"/>
                  </a:cubicBezTo>
                  <a:cubicBezTo>
                    <a:pt x="75678" y="88838"/>
                    <a:pt x="74602" y="87044"/>
                    <a:pt x="72905" y="86098"/>
                  </a:cubicBezTo>
                  <a:cubicBezTo>
                    <a:pt x="68045" y="83423"/>
                    <a:pt x="65044" y="78334"/>
                    <a:pt x="65044" y="72789"/>
                  </a:cubicBezTo>
                  <a:cubicBezTo>
                    <a:pt x="65044" y="67667"/>
                    <a:pt x="67621" y="62938"/>
                    <a:pt x="71894" y="60100"/>
                  </a:cubicBezTo>
                  <a:cubicBezTo>
                    <a:pt x="73949" y="58762"/>
                    <a:pt x="74504" y="55957"/>
                    <a:pt x="73068" y="53935"/>
                  </a:cubicBezTo>
                  <a:cubicBezTo>
                    <a:pt x="71209" y="51292"/>
                    <a:pt x="70231" y="48161"/>
                    <a:pt x="70231" y="44899"/>
                  </a:cubicBezTo>
                  <a:cubicBezTo>
                    <a:pt x="70231" y="36337"/>
                    <a:pt x="77091" y="29172"/>
                    <a:pt x="85610" y="29172"/>
                  </a:cubicBezTo>
                  <a:cubicBezTo>
                    <a:pt x="85724" y="29172"/>
                    <a:pt x="85839" y="29173"/>
                    <a:pt x="85953" y="29176"/>
                  </a:cubicBezTo>
                  <a:lnTo>
                    <a:pt x="86019" y="29176"/>
                  </a:lnTo>
                  <a:cubicBezTo>
                    <a:pt x="89411" y="29176"/>
                    <a:pt x="91923" y="26045"/>
                    <a:pt x="91140" y="22750"/>
                  </a:cubicBezTo>
                  <a:cubicBezTo>
                    <a:pt x="90912" y="21739"/>
                    <a:pt x="90814" y="20727"/>
                    <a:pt x="90814" y="19684"/>
                  </a:cubicBezTo>
                  <a:cubicBezTo>
                    <a:pt x="90814" y="12149"/>
                    <a:pt x="96867" y="6112"/>
                    <a:pt x="104349" y="6112"/>
                  </a:cubicBezTo>
                  <a:close/>
                  <a:moveTo>
                    <a:pt x="143364" y="106550"/>
                  </a:moveTo>
                  <a:lnTo>
                    <a:pt x="143364" y="122632"/>
                  </a:lnTo>
                  <a:cubicBezTo>
                    <a:pt x="134590" y="121099"/>
                    <a:pt x="125326" y="120088"/>
                    <a:pt x="115768" y="119631"/>
                  </a:cubicBezTo>
                  <a:lnTo>
                    <a:pt x="115768" y="113042"/>
                  </a:lnTo>
                  <a:lnTo>
                    <a:pt x="116975" y="113042"/>
                  </a:lnTo>
                  <a:cubicBezTo>
                    <a:pt x="123075" y="113042"/>
                    <a:pt x="128620" y="110563"/>
                    <a:pt x="132632" y="106550"/>
                  </a:cubicBezTo>
                  <a:close/>
                  <a:moveTo>
                    <a:pt x="76135" y="106550"/>
                  </a:moveTo>
                  <a:cubicBezTo>
                    <a:pt x="80147" y="110563"/>
                    <a:pt x="85692" y="113042"/>
                    <a:pt x="91792" y="113042"/>
                  </a:cubicBezTo>
                  <a:lnTo>
                    <a:pt x="92999" y="113042"/>
                  </a:lnTo>
                  <a:lnTo>
                    <a:pt x="92999" y="119598"/>
                  </a:lnTo>
                  <a:cubicBezTo>
                    <a:pt x="82496" y="120120"/>
                    <a:pt x="72383" y="121295"/>
                    <a:pt x="62858" y="123121"/>
                  </a:cubicBezTo>
                  <a:lnTo>
                    <a:pt x="62858" y="106550"/>
                  </a:lnTo>
                  <a:close/>
                  <a:moveTo>
                    <a:pt x="56726" y="106550"/>
                  </a:moveTo>
                  <a:lnTo>
                    <a:pt x="56726" y="139105"/>
                  </a:lnTo>
                  <a:lnTo>
                    <a:pt x="46190" y="139105"/>
                  </a:lnTo>
                  <a:lnTo>
                    <a:pt x="46190" y="106550"/>
                  </a:lnTo>
                  <a:close/>
                  <a:moveTo>
                    <a:pt x="160033" y="106550"/>
                  </a:moveTo>
                  <a:lnTo>
                    <a:pt x="160033" y="139105"/>
                  </a:lnTo>
                  <a:lnTo>
                    <a:pt x="149497" y="139105"/>
                  </a:lnTo>
                  <a:lnTo>
                    <a:pt x="149497" y="106550"/>
                  </a:lnTo>
                  <a:close/>
                  <a:moveTo>
                    <a:pt x="109668" y="113042"/>
                  </a:moveTo>
                  <a:lnTo>
                    <a:pt x="109668" y="151631"/>
                  </a:lnTo>
                  <a:lnTo>
                    <a:pt x="99099" y="151631"/>
                  </a:lnTo>
                  <a:lnTo>
                    <a:pt x="99099" y="113042"/>
                  </a:lnTo>
                  <a:close/>
                  <a:moveTo>
                    <a:pt x="104351" y="1"/>
                  </a:moveTo>
                  <a:cubicBezTo>
                    <a:pt x="93263" y="1"/>
                    <a:pt x="84681" y="9059"/>
                    <a:pt x="84681" y="19684"/>
                  </a:cubicBezTo>
                  <a:cubicBezTo>
                    <a:pt x="84681" y="20825"/>
                    <a:pt x="84779" y="21967"/>
                    <a:pt x="84975" y="23076"/>
                  </a:cubicBezTo>
                  <a:cubicBezTo>
                    <a:pt x="78973" y="23337"/>
                    <a:pt x="73623" y="26045"/>
                    <a:pt x="69839" y="30220"/>
                  </a:cubicBezTo>
                  <a:cubicBezTo>
                    <a:pt x="65860" y="24870"/>
                    <a:pt x="59564" y="21608"/>
                    <a:pt x="52714" y="21608"/>
                  </a:cubicBezTo>
                  <a:cubicBezTo>
                    <a:pt x="51083" y="21608"/>
                    <a:pt x="49419" y="21804"/>
                    <a:pt x="47821" y="22195"/>
                  </a:cubicBezTo>
                  <a:cubicBezTo>
                    <a:pt x="46157" y="22587"/>
                    <a:pt x="45146" y="24218"/>
                    <a:pt x="45537" y="25881"/>
                  </a:cubicBezTo>
                  <a:cubicBezTo>
                    <a:pt x="45872" y="27275"/>
                    <a:pt x="47112" y="28216"/>
                    <a:pt x="48503" y="28216"/>
                  </a:cubicBezTo>
                  <a:cubicBezTo>
                    <a:pt x="48740" y="28216"/>
                    <a:pt x="48981" y="28189"/>
                    <a:pt x="49223" y="28132"/>
                  </a:cubicBezTo>
                  <a:cubicBezTo>
                    <a:pt x="50365" y="27871"/>
                    <a:pt x="51539" y="27741"/>
                    <a:pt x="52714" y="27741"/>
                  </a:cubicBezTo>
                  <a:cubicBezTo>
                    <a:pt x="58390" y="27741"/>
                    <a:pt x="63478" y="30840"/>
                    <a:pt x="66120" y="35765"/>
                  </a:cubicBezTo>
                  <a:cubicBezTo>
                    <a:pt x="63152" y="42191"/>
                    <a:pt x="63478" y="49792"/>
                    <a:pt x="67132" y="55990"/>
                  </a:cubicBezTo>
                  <a:cubicBezTo>
                    <a:pt x="61978" y="60034"/>
                    <a:pt x="58944" y="66200"/>
                    <a:pt x="58944" y="72789"/>
                  </a:cubicBezTo>
                  <a:cubicBezTo>
                    <a:pt x="58944" y="80389"/>
                    <a:pt x="62989" y="87402"/>
                    <a:pt x="69546" y="91219"/>
                  </a:cubicBezTo>
                  <a:cubicBezTo>
                    <a:pt x="69611" y="94514"/>
                    <a:pt x="70394" y="97645"/>
                    <a:pt x="71764" y="100450"/>
                  </a:cubicBezTo>
                  <a:lnTo>
                    <a:pt x="29521" y="100450"/>
                  </a:lnTo>
                  <a:cubicBezTo>
                    <a:pt x="24008" y="100450"/>
                    <a:pt x="19539" y="95949"/>
                    <a:pt x="19539" y="90469"/>
                  </a:cubicBezTo>
                  <a:cubicBezTo>
                    <a:pt x="19539" y="87435"/>
                    <a:pt x="20877" y="84630"/>
                    <a:pt x="23193" y="82738"/>
                  </a:cubicBezTo>
                  <a:cubicBezTo>
                    <a:pt x="24530" y="81629"/>
                    <a:pt x="25346" y="80128"/>
                    <a:pt x="25509" y="78432"/>
                  </a:cubicBezTo>
                  <a:cubicBezTo>
                    <a:pt x="25672" y="76768"/>
                    <a:pt x="25150" y="75137"/>
                    <a:pt x="24073" y="73833"/>
                  </a:cubicBezTo>
                  <a:cubicBezTo>
                    <a:pt x="21823" y="71125"/>
                    <a:pt x="20551" y="67667"/>
                    <a:pt x="20551" y="64112"/>
                  </a:cubicBezTo>
                  <a:cubicBezTo>
                    <a:pt x="20551" y="57001"/>
                    <a:pt x="25607" y="50770"/>
                    <a:pt x="32555" y="49270"/>
                  </a:cubicBezTo>
                  <a:cubicBezTo>
                    <a:pt x="35490" y="48617"/>
                    <a:pt x="37545" y="46073"/>
                    <a:pt x="37513" y="43072"/>
                  </a:cubicBezTo>
                  <a:lnTo>
                    <a:pt x="37513" y="42942"/>
                  </a:lnTo>
                  <a:cubicBezTo>
                    <a:pt x="37513" y="40104"/>
                    <a:pt x="38296" y="37364"/>
                    <a:pt x="39796" y="34950"/>
                  </a:cubicBezTo>
                  <a:cubicBezTo>
                    <a:pt x="40677" y="33514"/>
                    <a:pt x="40220" y="31655"/>
                    <a:pt x="38785" y="30742"/>
                  </a:cubicBezTo>
                  <a:cubicBezTo>
                    <a:pt x="38289" y="30438"/>
                    <a:pt x="37740" y="30293"/>
                    <a:pt x="37195" y="30293"/>
                  </a:cubicBezTo>
                  <a:cubicBezTo>
                    <a:pt x="36164" y="30293"/>
                    <a:pt x="35154" y="30813"/>
                    <a:pt x="34577" y="31753"/>
                  </a:cubicBezTo>
                  <a:cubicBezTo>
                    <a:pt x="32522" y="35113"/>
                    <a:pt x="31413" y="38962"/>
                    <a:pt x="31413" y="42942"/>
                  </a:cubicBezTo>
                  <a:lnTo>
                    <a:pt x="31413" y="43105"/>
                  </a:lnTo>
                  <a:cubicBezTo>
                    <a:pt x="31413" y="43235"/>
                    <a:pt x="31315" y="43268"/>
                    <a:pt x="31250" y="43300"/>
                  </a:cubicBezTo>
                  <a:cubicBezTo>
                    <a:pt x="21529" y="45388"/>
                    <a:pt x="14451" y="54130"/>
                    <a:pt x="14451" y="64112"/>
                  </a:cubicBezTo>
                  <a:cubicBezTo>
                    <a:pt x="14451" y="69103"/>
                    <a:pt x="16212" y="73930"/>
                    <a:pt x="19376" y="77747"/>
                  </a:cubicBezTo>
                  <a:cubicBezTo>
                    <a:pt x="19409" y="77780"/>
                    <a:pt x="19409" y="77812"/>
                    <a:pt x="19409" y="77845"/>
                  </a:cubicBezTo>
                  <a:cubicBezTo>
                    <a:pt x="19409" y="77910"/>
                    <a:pt x="19376" y="77943"/>
                    <a:pt x="19344" y="77975"/>
                  </a:cubicBezTo>
                  <a:cubicBezTo>
                    <a:pt x="15560" y="81074"/>
                    <a:pt x="13407" y="85608"/>
                    <a:pt x="13407" y="90469"/>
                  </a:cubicBezTo>
                  <a:cubicBezTo>
                    <a:pt x="13407" y="99341"/>
                    <a:pt x="20648" y="106550"/>
                    <a:pt x="29521" y="106550"/>
                  </a:cubicBezTo>
                  <a:lnTo>
                    <a:pt x="40057" y="106550"/>
                  </a:lnTo>
                  <a:lnTo>
                    <a:pt x="40057" y="129221"/>
                  </a:lnTo>
                  <a:cubicBezTo>
                    <a:pt x="28281" y="133396"/>
                    <a:pt x="18887" y="138714"/>
                    <a:pt x="12167" y="145042"/>
                  </a:cubicBezTo>
                  <a:cubicBezTo>
                    <a:pt x="4077" y="152610"/>
                    <a:pt x="0" y="161352"/>
                    <a:pt x="0" y="171105"/>
                  </a:cubicBezTo>
                  <a:lnTo>
                    <a:pt x="0" y="185686"/>
                  </a:lnTo>
                  <a:cubicBezTo>
                    <a:pt x="0" y="189633"/>
                    <a:pt x="3197" y="192830"/>
                    <a:pt x="7144" y="192830"/>
                  </a:cubicBezTo>
                  <a:lnTo>
                    <a:pt x="201623" y="192830"/>
                  </a:lnTo>
                  <a:cubicBezTo>
                    <a:pt x="205570" y="192830"/>
                    <a:pt x="208767" y="189633"/>
                    <a:pt x="208767" y="185686"/>
                  </a:cubicBezTo>
                  <a:lnTo>
                    <a:pt x="208767" y="171105"/>
                  </a:lnTo>
                  <a:cubicBezTo>
                    <a:pt x="208767" y="159753"/>
                    <a:pt x="203287" y="149804"/>
                    <a:pt x="192425" y="141519"/>
                  </a:cubicBezTo>
                  <a:cubicBezTo>
                    <a:pt x="191869" y="141086"/>
                    <a:pt x="191213" y="140877"/>
                    <a:pt x="190563" y="140877"/>
                  </a:cubicBezTo>
                  <a:cubicBezTo>
                    <a:pt x="189647" y="140877"/>
                    <a:pt x="188743" y="141291"/>
                    <a:pt x="188151" y="142073"/>
                  </a:cubicBezTo>
                  <a:cubicBezTo>
                    <a:pt x="187108" y="143411"/>
                    <a:pt x="187369" y="145335"/>
                    <a:pt x="188706" y="146379"/>
                  </a:cubicBezTo>
                  <a:cubicBezTo>
                    <a:pt x="197970" y="153458"/>
                    <a:pt x="202667" y="161743"/>
                    <a:pt x="202667" y="171105"/>
                  </a:cubicBezTo>
                  <a:lnTo>
                    <a:pt x="202667" y="185686"/>
                  </a:lnTo>
                  <a:cubicBezTo>
                    <a:pt x="202667" y="186241"/>
                    <a:pt x="202178" y="186697"/>
                    <a:pt x="201623" y="186697"/>
                  </a:cubicBezTo>
                  <a:lnTo>
                    <a:pt x="7144" y="186697"/>
                  </a:lnTo>
                  <a:cubicBezTo>
                    <a:pt x="6589" y="186697"/>
                    <a:pt x="6133" y="186241"/>
                    <a:pt x="6133" y="185686"/>
                  </a:cubicBezTo>
                  <a:lnTo>
                    <a:pt x="6133" y="171105"/>
                  </a:lnTo>
                  <a:cubicBezTo>
                    <a:pt x="6133" y="163113"/>
                    <a:pt x="9558" y="155872"/>
                    <a:pt x="16343" y="149511"/>
                  </a:cubicBezTo>
                  <a:cubicBezTo>
                    <a:pt x="22084" y="144128"/>
                    <a:pt x="30043" y="139496"/>
                    <a:pt x="40057" y="135713"/>
                  </a:cubicBezTo>
                  <a:lnTo>
                    <a:pt x="40057" y="140801"/>
                  </a:lnTo>
                  <a:cubicBezTo>
                    <a:pt x="40057" y="143248"/>
                    <a:pt x="42047" y="145238"/>
                    <a:pt x="44461" y="145238"/>
                  </a:cubicBezTo>
                  <a:lnTo>
                    <a:pt x="58422" y="145238"/>
                  </a:lnTo>
                  <a:cubicBezTo>
                    <a:pt x="60869" y="145238"/>
                    <a:pt x="62826" y="143248"/>
                    <a:pt x="62826" y="140801"/>
                  </a:cubicBezTo>
                  <a:lnTo>
                    <a:pt x="62826" y="129352"/>
                  </a:lnTo>
                  <a:cubicBezTo>
                    <a:pt x="72351" y="127460"/>
                    <a:pt x="82463" y="126253"/>
                    <a:pt x="92999" y="125731"/>
                  </a:cubicBezTo>
                  <a:lnTo>
                    <a:pt x="92999" y="153360"/>
                  </a:lnTo>
                  <a:cubicBezTo>
                    <a:pt x="92999" y="155774"/>
                    <a:pt x="94989" y="157764"/>
                    <a:pt x="97403" y="157764"/>
                  </a:cubicBezTo>
                  <a:lnTo>
                    <a:pt x="111364" y="157764"/>
                  </a:lnTo>
                  <a:cubicBezTo>
                    <a:pt x="113811" y="157764"/>
                    <a:pt x="115768" y="155774"/>
                    <a:pt x="115768" y="153360"/>
                  </a:cubicBezTo>
                  <a:lnTo>
                    <a:pt x="115768" y="125731"/>
                  </a:lnTo>
                  <a:cubicBezTo>
                    <a:pt x="125358" y="126220"/>
                    <a:pt x="134622" y="127264"/>
                    <a:pt x="143364" y="128862"/>
                  </a:cubicBezTo>
                  <a:lnTo>
                    <a:pt x="143364" y="140801"/>
                  </a:lnTo>
                  <a:cubicBezTo>
                    <a:pt x="143364" y="143248"/>
                    <a:pt x="145354" y="145238"/>
                    <a:pt x="147801" y="145238"/>
                  </a:cubicBezTo>
                  <a:lnTo>
                    <a:pt x="161729" y="145238"/>
                  </a:lnTo>
                  <a:cubicBezTo>
                    <a:pt x="164176" y="145238"/>
                    <a:pt x="166166" y="143248"/>
                    <a:pt x="166166" y="140801"/>
                  </a:cubicBezTo>
                  <a:lnTo>
                    <a:pt x="166166" y="134767"/>
                  </a:lnTo>
                  <a:cubicBezTo>
                    <a:pt x="175854" y="138192"/>
                    <a:pt x="176637" y="139562"/>
                    <a:pt x="178300" y="139562"/>
                  </a:cubicBezTo>
                  <a:cubicBezTo>
                    <a:pt x="179442" y="139562"/>
                    <a:pt x="180518" y="138942"/>
                    <a:pt x="181040" y="137833"/>
                  </a:cubicBezTo>
                  <a:cubicBezTo>
                    <a:pt x="181791" y="136332"/>
                    <a:pt x="181171" y="134506"/>
                    <a:pt x="179638" y="133755"/>
                  </a:cubicBezTo>
                  <a:cubicBezTo>
                    <a:pt x="175527" y="131766"/>
                    <a:pt x="171026" y="129939"/>
                    <a:pt x="166166" y="128308"/>
                  </a:cubicBezTo>
                  <a:lnTo>
                    <a:pt x="166166" y="106550"/>
                  </a:lnTo>
                  <a:lnTo>
                    <a:pt x="179246" y="106550"/>
                  </a:lnTo>
                  <a:cubicBezTo>
                    <a:pt x="188119" y="106550"/>
                    <a:pt x="195360" y="99341"/>
                    <a:pt x="195360" y="90469"/>
                  </a:cubicBezTo>
                  <a:cubicBezTo>
                    <a:pt x="195360" y="85608"/>
                    <a:pt x="193207" y="81042"/>
                    <a:pt x="189424" y="77975"/>
                  </a:cubicBezTo>
                  <a:cubicBezTo>
                    <a:pt x="189391" y="77943"/>
                    <a:pt x="189358" y="77910"/>
                    <a:pt x="189358" y="77845"/>
                  </a:cubicBezTo>
                  <a:cubicBezTo>
                    <a:pt x="189358" y="77812"/>
                    <a:pt x="189358" y="77780"/>
                    <a:pt x="189391" y="77747"/>
                  </a:cubicBezTo>
                  <a:cubicBezTo>
                    <a:pt x="192555" y="73930"/>
                    <a:pt x="194317" y="69103"/>
                    <a:pt x="194317" y="64112"/>
                  </a:cubicBezTo>
                  <a:cubicBezTo>
                    <a:pt x="194317" y="54130"/>
                    <a:pt x="187238" y="45388"/>
                    <a:pt x="177517" y="43300"/>
                  </a:cubicBezTo>
                  <a:cubicBezTo>
                    <a:pt x="177452" y="43268"/>
                    <a:pt x="177354" y="43235"/>
                    <a:pt x="177354" y="43105"/>
                  </a:cubicBezTo>
                  <a:lnTo>
                    <a:pt x="177354" y="42942"/>
                  </a:lnTo>
                  <a:cubicBezTo>
                    <a:pt x="177354" y="31198"/>
                    <a:pt x="167797" y="21608"/>
                    <a:pt x="156053" y="21608"/>
                  </a:cubicBezTo>
                  <a:cubicBezTo>
                    <a:pt x="149203" y="21608"/>
                    <a:pt x="142908" y="24870"/>
                    <a:pt x="138928" y="30220"/>
                  </a:cubicBezTo>
                  <a:cubicBezTo>
                    <a:pt x="135144" y="26045"/>
                    <a:pt x="129762" y="23337"/>
                    <a:pt x="123792" y="23076"/>
                  </a:cubicBezTo>
                  <a:cubicBezTo>
                    <a:pt x="124086" y="21347"/>
                    <a:pt x="124151" y="19553"/>
                    <a:pt x="123988" y="17759"/>
                  </a:cubicBezTo>
                  <a:cubicBezTo>
                    <a:pt x="123075" y="8299"/>
                    <a:pt x="115246" y="666"/>
                    <a:pt x="105721" y="46"/>
                  </a:cubicBezTo>
                  <a:cubicBezTo>
                    <a:pt x="105260" y="16"/>
                    <a:pt x="104803" y="1"/>
                    <a:pt x="104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46"/>
            <p:cNvSpPr/>
            <p:nvPr/>
          </p:nvSpPr>
          <p:spPr>
            <a:xfrm>
              <a:off x="4704575" y="4338425"/>
              <a:ext cx="760075" cy="504100"/>
            </a:xfrm>
            <a:custGeom>
              <a:avLst/>
              <a:gdLst/>
              <a:ahLst/>
              <a:cxnLst/>
              <a:rect l="l" t="t" r="r" b="b"/>
              <a:pathLst>
                <a:path w="30403" h="20164" extrusionOk="0">
                  <a:moveTo>
                    <a:pt x="15202" y="1"/>
                  </a:moveTo>
                  <a:cubicBezTo>
                    <a:pt x="13506" y="1"/>
                    <a:pt x="12136" y="1371"/>
                    <a:pt x="12136" y="3067"/>
                  </a:cubicBezTo>
                  <a:lnTo>
                    <a:pt x="12136" y="9330"/>
                  </a:lnTo>
                  <a:cubicBezTo>
                    <a:pt x="9624" y="7373"/>
                    <a:pt x="6884" y="6101"/>
                    <a:pt x="3915" y="5513"/>
                  </a:cubicBezTo>
                  <a:cubicBezTo>
                    <a:pt x="3715" y="5474"/>
                    <a:pt x="3515" y="5455"/>
                    <a:pt x="3319" y="5455"/>
                  </a:cubicBezTo>
                  <a:cubicBezTo>
                    <a:pt x="1885" y="5455"/>
                    <a:pt x="614" y="6464"/>
                    <a:pt x="327" y="7927"/>
                  </a:cubicBezTo>
                  <a:cubicBezTo>
                    <a:pt x="1" y="9591"/>
                    <a:pt x="1077" y="11189"/>
                    <a:pt x="2741" y="11515"/>
                  </a:cubicBezTo>
                  <a:cubicBezTo>
                    <a:pt x="6525" y="12266"/>
                    <a:pt x="9754" y="14647"/>
                    <a:pt x="12690" y="18855"/>
                  </a:cubicBezTo>
                  <a:cubicBezTo>
                    <a:pt x="13307" y="19732"/>
                    <a:pt x="14255" y="20164"/>
                    <a:pt x="15201" y="20164"/>
                  </a:cubicBezTo>
                  <a:cubicBezTo>
                    <a:pt x="16155" y="20164"/>
                    <a:pt x="17107" y="19723"/>
                    <a:pt x="17714" y="18855"/>
                  </a:cubicBezTo>
                  <a:cubicBezTo>
                    <a:pt x="20649" y="14647"/>
                    <a:pt x="23911" y="12266"/>
                    <a:pt x="27663" y="11515"/>
                  </a:cubicBezTo>
                  <a:cubicBezTo>
                    <a:pt x="29326" y="11189"/>
                    <a:pt x="30403" y="9591"/>
                    <a:pt x="30077" y="7927"/>
                  </a:cubicBezTo>
                  <a:cubicBezTo>
                    <a:pt x="29818" y="6464"/>
                    <a:pt x="28551" y="5455"/>
                    <a:pt x="27117" y="5455"/>
                  </a:cubicBezTo>
                  <a:cubicBezTo>
                    <a:pt x="26921" y="5455"/>
                    <a:pt x="26721" y="5474"/>
                    <a:pt x="26521" y="5513"/>
                  </a:cubicBezTo>
                  <a:cubicBezTo>
                    <a:pt x="23553" y="6101"/>
                    <a:pt x="20780" y="7373"/>
                    <a:pt x="18268" y="9330"/>
                  </a:cubicBezTo>
                  <a:lnTo>
                    <a:pt x="18268" y="3067"/>
                  </a:lnTo>
                  <a:cubicBezTo>
                    <a:pt x="18268" y="1371"/>
                    <a:pt x="16898" y="1"/>
                    <a:pt x="15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46"/>
            <p:cNvSpPr/>
            <p:nvPr/>
          </p:nvSpPr>
          <p:spPr>
            <a:xfrm>
              <a:off x="2135775" y="4338425"/>
              <a:ext cx="760075" cy="504100"/>
            </a:xfrm>
            <a:custGeom>
              <a:avLst/>
              <a:gdLst/>
              <a:ahLst/>
              <a:cxnLst/>
              <a:rect l="l" t="t" r="r" b="b"/>
              <a:pathLst>
                <a:path w="30403" h="20164" extrusionOk="0">
                  <a:moveTo>
                    <a:pt x="15201" y="1"/>
                  </a:moveTo>
                  <a:cubicBezTo>
                    <a:pt x="13505" y="1"/>
                    <a:pt x="12135" y="1371"/>
                    <a:pt x="12135" y="3067"/>
                  </a:cubicBezTo>
                  <a:lnTo>
                    <a:pt x="12135" y="9330"/>
                  </a:lnTo>
                  <a:cubicBezTo>
                    <a:pt x="9623" y="7373"/>
                    <a:pt x="6851" y="6101"/>
                    <a:pt x="3882" y="5513"/>
                  </a:cubicBezTo>
                  <a:cubicBezTo>
                    <a:pt x="3686" y="5474"/>
                    <a:pt x="3489" y="5455"/>
                    <a:pt x="3295" y="5455"/>
                  </a:cubicBezTo>
                  <a:cubicBezTo>
                    <a:pt x="1878" y="5455"/>
                    <a:pt x="585" y="6464"/>
                    <a:pt x="327" y="7927"/>
                  </a:cubicBezTo>
                  <a:cubicBezTo>
                    <a:pt x="0" y="9591"/>
                    <a:pt x="1077" y="11189"/>
                    <a:pt x="2740" y="11515"/>
                  </a:cubicBezTo>
                  <a:cubicBezTo>
                    <a:pt x="6492" y="12266"/>
                    <a:pt x="9754" y="14647"/>
                    <a:pt x="12690" y="18855"/>
                  </a:cubicBezTo>
                  <a:cubicBezTo>
                    <a:pt x="13296" y="19723"/>
                    <a:pt x="14248" y="20164"/>
                    <a:pt x="15202" y="20164"/>
                  </a:cubicBezTo>
                  <a:cubicBezTo>
                    <a:pt x="16148" y="20164"/>
                    <a:pt x="17096" y="19732"/>
                    <a:pt x="17713" y="18855"/>
                  </a:cubicBezTo>
                  <a:cubicBezTo>
                    <a:pt x="20649" y="14647"/>
                    <a:pt x="23878" y="12266"/>
                    <a:pt x="27662" y="11515"/>
                  </a:cubicBezTo>
                  <a:cubicBezTo>
                    <a:pt x="29326" y="11189"/>
                    <a:pt x="30402" y="9591"/>
                    <a:pt x="30076" y="7927"/>
                  </a:cubicBezTo>
                  <a:cubicBezTo>
                    <a:pt x="29789" y="6464"/>
                    <a:pt x="28518" y="5455"/>
                    <a:pt x="27084" y="5455"/>
                  </a:cubicBezTo>
                  <a:cubicBezTo>
                    <a:pt x="26888" y="5455"/>
                    <a:pt x="26688" y="5474"/>
                    <a:pt x="26488" y="5513"/>
                  </a:cubicBezTo>
                  <a:cubicBezTo>
                    <a:pt x="23519" y="6101"/>
                    <a:pt x="20779" y="7373"/>
                    <a:pt x="18268" y="9330"/>
                  </a:cubicBezTo>
                  <a:lnTo>
                    <a:pt x="18268" y="3067"/>
                  </a:lnTo>
                  <a:cubicBezTo>
                    <a:pt x="18268" y="1371"/>
                    <a:pt x="16898" y="1"/>
                    <a:pt x="15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3" name="Google Shape;2193;p46"/>
          <p:cNvSpPr/>
          <p:nvPr/>
        </p:nvSpPr>
        <p:spPr>
          <a:xfrm>
            <a:off x="6839247" y="1895041"/>
            <a:ext cx="595832" cy="520676"/>
          </a:xfrm>
          <a:custGeom>
            <a:avLst/>
            <a:gdLst/>
            <a:ahLst/>
            <a:cxnLst/>
            <a:rect l="l" t="t" r="r" b="b"/>
            <a:pathLst>
              <a:path w="210170" h="183660" extrusionOk="0">
                <a:moveTo>
                  <a:pt x="142245" y="14172"/>
                </a:moveTo>
                <a:cubicBezTo>
                  <a:pt x="148963" y="14172"/>
                  <a:pt x="155540" y="16810"/>
                  <a:pt x="160392" y="21637"/>
                </a:cubicBezTo>
                <a:cubicBezTo>
                  <a:pt x="165774" y="27019"/>
                  <a:pt x="168416" y="34554"/>
                  <a:pt x="167731" y="42057"/>
                </a:cubicBezTo>
                <a:lnTo>
                  <a:pt x="151487" y="25779"/>
                </a:lnTo>
                <a:cubicBezTo>
                  <a:pt x="150883" y="25192"/>
                  <a:pt x="150100" y="24899"/>
                  <a:pt x="149317" y="24899"/>
                </a:cubicBezTo>
                <a:cubicBezTo>
                  <a:pt x="148535" y="24899"/>
                  <a:pt x="147752" y="25192"/>
                  <a:pt x="147148" y="25779"/>
                </a:cubicBezTo>
                <a:cubicBezTo>
                  <a:pt x="145941" y="26986"/>
                  <a:pt x="145941" y="28911"/>
                  <a:pt x="147148" y="30118"/>
                </a:cubicBezTo>
                <a:lnTo>
                  <a:pt x="163393" y="46362"/>
                </a:lnTo>
                <a:cubicBezTo>
                  <a:pt x="162617" y="46434"/>
                  <a:pt x="161840" y="46469"/>
                  <a:pt x="161065" y="46469"/>
                </a:cubicBezTo>
                <a:cubicBezTo>
                  <a:pt x="154380" y="46469"/>
                  <a:pt x="147829" y="43846"/>
                  <a:pt x="143005" y="39023"/>
                </a:cubicBezTo>
                <a:cubicBezTo>
                  <a:pt x="136710" y="32760"/>
                  <a:pt x="134166" y="23529"/>
                  <a:pt x="136253" y="14884"/>
                </a:cubicBezTo>
                <a:cubicBezTo>
                  <a:pt x="138235" y="14406"/>
                  <a:pt x="140246" y="14172"/>
                  <a:pt x="142245" y="14172"/>
                </a:cubicBezTo>
                <a:close/>
                <a:moveTo>
                  <a:pt x="200440" y="61682"/>
                </a:moveTo>
                <a:cubicBezTo>
                  <a:pt x="200660" y="61682"/>
                  <a:pt x="200881" y="61686"/>
                  <a:pt x="201101" y="61694"/>
                </a:cubicBezTo>
                <a:cubicBezTo>
                  <a:pt x="203678" y="67761"/>
                  <a:pt x="203026" y="74840"/>
                  <a:pt x="199275" y="80287"/>
                </a:cubicBezTo>
                <a:cubicBezTo>
                  <a:pt x="196306" y="84658"/>
                  <a:pt x="191642" y="87561"/>
                  <a:pt x="186488" y="88442"/>
                </a:cubicBezTo>
                <a:lnTo>
                  <a:pt x="195882" y="74774"/>
                </a:lnTo>
                <a:cubicBezTo>
                  <a:pt x="196828" y="73372"/>
                  <a:pt x="196469" y="71447"/>
                  <a:pt x="195067" y="70501"/>
                </a:cubicBezTo>
                <a:cubicBezTo>
                  <a:pt x="194538" y="70145"/>
                  <a:pt x="193941" y="69974"/>
                  <a:pt x="193350" y="69974"/>
                </a:cubicBezTo>
                <a:cubicBezTo>
                  <a:pt x="192373" y="69974"/>
                  <a:pt x="191416" y="70442"/>
                  <a:pt x="190826" y="71317"/>
                </a:cubicBezTo>
                <a:lnTo>
                  <a:pt x="181464" y="84984"/>
                </a:lnTo>
                <a:cubicBezTo>
                  <a:pt x="180420" y="79896"/>
                  <a:pt x="181432" y="74481"/>
                  <a:pt x="184433" y="70110"/>
                </a:cubicBezTo>
                <a:cubicBezTo>
                  <a:pt x="188027" y="64845"/>
                  <a:pt x="194089" y="61682"/>
                  <a:pt x="200440" y="61682"/>
                </a:cubicBezTo>
                <a:close/>
                <a:moveTo>
                  <a:pt x="91923" y="37522"/>
                </a:moveTo>
                <a:cubicBezTo>
                  <a:pt x="117529" y="37522"/>
                  <a:pt x="139026" y="55300"/>
                  <a:pt x="144767" y="79145"/>
                </a:cubicBezTo>
                <a:lnTo>
                  <a:pt x="129631" y="79145"/>
                </a:lnTo>
                <a:cubicBezTo>
                  <a:pt x="127935" y="79145"/>
                  <a:pt x="126565" y="80515"/>
                  <a:pt x="126565" y="82212"/>
                </a:cubicBezTo>
                <a:cubicBezTo>
                  <a:pt x="126565" y="83908"/>
                  <a:pt x="127935" y="85278"/>
                  <a:pt x="129631" y="85278"/>
                </a:cubicBezTo>
                <a:lnTo>
                  <a:pt x="145843" y="85278"/>
                </a:lnTo>
                <a:cubicBezTo>
                  <a:pt x="148942" y="110689"/>
                  <a:pt x="133872" y="134469"/>
                  <a:pt x="110255" y="142983"/>
                </a:cubicBezTo>
                <a:lnTo>
                  <a:pt x="110255" y="135317"/>
                </a:lnTo>
                <a:cubicBezTo>
                  <a:pt x="110255" y="133360"/>
                  <a:pt x="110940" y="131435"/>
                  <a:pt x="112212" y="129935"/>
                </a:cubicBezTo>
                <a:lnTo>
                  <a:pt x="120008" y="120605"/>
                </a:lnTo>
                <a:cubicBezTo>
                  <a:pt x="121574" y="118713"/>
                  <a:pt x="122357" y="116234"/>
                  <a:pt x="122096" y="113788"/>
                </a:cubicBezTo>
                <a:lnTo>
                  <a:pt x="121900" y="111635"/>
                </a:lnTo>
                <a:cubicBezTo>
                  <a:pt x="121411" y="106872"/>
                  <a:pt x="117464" y="103284"/>
                  <a:pt x="112702" y="103284"/>
                </a:cubicBezTo>
                <a:lnTo>
                  <a:pt x="107580" y="103284"/>
                </a:lnTo>
                <a:cubicBezTo>
                  <a:pt x="105264" y="103284"/>
                  <a:pt x="103372" y="101392"/>
                  <a:pt x="103372" y="99076"/>
                </a:cubicBezTo>
                <a:lnTo>
                  <a:pt x="103372" y="89486"/>
                </a:lnTo>
                <a:cubicBezTo>
                  <a:pt x="103372" y="87137"/>
                  <a:pt x="105264" y="85278"/>
                  <a:pt x="107580" y="85278"/>
                </a:cubicBezTo>
                <a:lnTo>
                  <a:pt x="115344" y="85278"/>
                </a:lnTo>
                <a:cubicBezTo>
                  <a:pt x="117040" y="85278"/>
                  <a:pt x="118410" y="83908"/>
                  <a:pt x="118410" y="82212"/>
                </a:cubicBezTo>
                <a:cubicBezTo>
                  <a:pt x="118410" y="80515"/>
                  <a:pt x="117040" y="79145"/>
                  <a:pt x="115344" y="79145"/>
                </a:cubicBezTo>
                <a:lnTo>
                  <a:pt x="107580" y="79145"/>
                </a:lnTo>
                <a:cubicBezTo>
                  <a:pt x="101904" y="79145"/>
                  <a:pt x="97272" y="83777"/>
                  <a:pt x="97272" y="89486"/>
                </a:cubicBezTo>
                <a:lnTo>
                  <a:pt x="97272" y="99076"/>
                </a:lnTo>
                <a:cubicBezTo>
                  <a:pt x="97272" y="104785"/>
                  <a:pt x="101904" y="109417"/>
                  <a:pt x="107580" y="109417"/>
                </a:cubicBezTo>
                <a:lnTo>
                  <a:pt x="112702" y="109417"/>
                </a:lnTo>
                <a:cubicBezTo>
                  <a:pt x="114300" y="109417"/>
                  <a:pt x="115637" y="110624"/>
                  <a:pt x="115801" y="112222"/>
                </a:cubicBezTo>
                <a:lnTo>
                  <a:pt x="116029" y="114375"/>
                </a:lnTo>
                <a:cubicBezTo>
                  <a:pt x="116094" y="115190"/>
                  <a:pt x="115833" y="116039"/>
                  <a:pt x="115311" y="116691"/>
                </a:cubicBezTo>
                <a:lnTo>
                  <a:pt x="107515" y="126020"/>
                </a:lnTo>
                <a:cubicBezTo>
                  <a:pt x="105330" y="128597"/>
                  <a:pt x="104123" y="131924"/>
                  <a:pt x="104123" y="135317"/>
                </a:cubicBezTo>
                <a:lnTo>
                  <a:pt x="104123" y="144777"/>
                </a:lnTo>
                <a:cubicBezTo>
                  <a:pt x="100208" y="145690"/>
                  <a:pt x="96131" y="146147"/>
                  <a:pt x="91923" y="146147"/>
                </a:cubicBezTo>
                <a:cubicBezTo>
                  <a:pt x="81974" y="146147"/>
                  <a:pt x="72644" y="143472"/>
                  <a:pt x="64620" y="138775"/>
                </a:cubicBezTo>
                <a:cubicBezTo>
                  <a:pt x="66153" y="136295"/>
                  <a:pt x="67849" y="133523"/>
                  <a:pt x="69709" y="130456"/>
                </a:cubicBezTo>
                <a:cubicBezTo>
                  <a:pt x="72840" y="125270"/>
                  <a:pt x="72057" y="118615"/>
                  <a:pt x="67817" y="114310"/>
                </a:cubicBezTo>
                <a:lnTo>
                  <a:pt x="60803" y="107199"/>
                </a:lnTo>
                <a:cubicBezTo>
                  <a:pt x="59466" y="105828"/>
                  <a:pt x="58748" y="104067"/>
                  <a:pt x="58748" y="102175"/>
                </a:cubicBezTo>
                <a:lnTo>
                  <a:pt x="58748" y="97249"/>
                </a:lnTo>
                <a:cubicBezTo>
                  <a:pt x="58748" y="94705"/>
                  <a:pt x="60118" y="92356"/>
                  <a:pt x="62304" y="91084"/>
                </a:cubicBezTo>
                <a:lnTo>
                  <a:pt x="97077" y="70860"/>
                </a:lnTo>
                <a:cubicBezTo>
                  <a:pt x="99817" y="69262"/>
                  <a:pt x="101513" y="66326"/>
                  <a:pt x="101513" y="63194"/>
                </a:cubicBezTo>
                <a:cubicBezTo>
                  <a:pt x="101513" y="58301"/>
                  <a:pt x="97533" y="54322"/>
                  <a:pt x="92640" y="54322"/>
                </a:cubicBezTo>
                <a:lnTo>
                  <a:pt x="78288" y="54322"/>
                </a:lnTo>
                <a:cubicBezTo>
                  <a:pt x="77472" y="54322"/>
                  <a:pt x="76689" y="53963"/>
                  <a:pt x="76167" y="53311"/>
                </a:cubicBezTo>
                <a:lnTo>
                  <a:pt x="72579" y="48939"/>
                </a:lnTo>
                <a:cubicBezTo>
                  <a:pt x="70889" y="46877"/>
                  <a:pt x="68367" y="45723"/>
                  <a:pt x="65761" y="45723"/>
                </a:cubicBezTo>
                <a:cubicBezTo>
                  <a:pt x="64946" y="45723"/>
                  <a:pt x="64123" y="45836"/>
                  <a:pt x="63315" y="46069"/>
                </a:cubicBezTo>
                <a:lnTo>
                  <a:pt x="62173" y="46395"/>
                </a:lnTo>
                <a:lnTo>
                  <a:pt x="62173" y="46395"/>
                </a:lnTo>
                <a:cubicBezTo>
                  <a:pt x="71013" y="40589"/>
                  <a:pt x="81289" y="37522"/>
                  <a:pt x="91923" y="37522"/>
                </a:cubicBezTo>
                <a:close/>
                <a:moveTo>
                  <a:pt x="26704" y="140176"/>
                </a:moveTo>
                <a:cubicBezTo>
                  <a:pt x="29797" y="140176"/>
                  <a:pt x="32854" y="141571"/>
                  <a:pt x="34871" y="144222"/>
                </a:cubicBezTo>
                <a:lnTo>
                  <a:pt x="39796" y="150648"/>
                </a:lnTo>
                <a:cubicBezTo>
                  <a:pt x="36143" y="153421"/>
                  <a:pt x="26487" y="160760"/>
                  <a:pt x="22736" y="163631"/>
                </a:cubicBezTo>
                <a:lnTo>
                  <a:pt x="17843" y="157172"/>
                </a:lnTo>
                <a:cubicBezTo>
                  <a:pt x="14418" y="152671"/>
                  <a:pt x="15299" y="146212"/>
                  <a:pt x="19800" y="142787"/>
                </a:cubicBezTo>
                <a:lnTo>
                  <a:pt x="20518" y="142265"/>
                </a:lnTo>
                <a:cubicBezTo>
                  <a:pt x="22369" y="140857"/>
                  <a:pt x="24545" y="140176"/>
                  <a:pt x="26704" y="140176"/>
                </a:cubicBezTo>
                <a:close/>
                <a:moveTo>
                  <a:pt x="87873" y="1"/>
                </a:moveTo>
                <a:cubicBezTo>
                  <a:pt x="87755" y="1"/>
                  <a:pt x="87637" y="4"/>
                  <a:pt x="87519" y="10"/>
                </a:cubicBezTo>
                <a:cubicBezTo>
                  <a:pt x="63902" y="1119"/>
                  <a:pt x="41884" y="11166"/>
                  <a:pt x="25476" y="28291"/>
                </a:cubicBezTo>
                <a:cubicBezTo>
                  <a:pt x="9068" y="45482"/>
                  <a:pt x="0" y="68055"/>
                  <a:pt x="0" y="91835"/>
                </a:cubicBezTo>
                <a:cubicBezTo>
                  <a:pt x="0" y="108993"/>
                  <a:pt x="4730" y="125661"/>
                  <a:pt x="13700" y="140145"/>
                </a:cubicBezTo>
                <a:cubicBezTo>
                  <a:pt x="8677" y="145886"/>
                  <a:pt x="8188" y="154595"/>
                  <a:pt x="12983" y="160891"/>
                </a:cubicBezTo>
                <a:lnTo>
                  <a:pt x="18463" y="168100"/>
                </a:lnTo>
                <a:cubicBezTo>
                  <a:pt x="19482" y="169426"/>
                  <a:pt x="21022" y="170130"/>
                  <a:pt x="22576" y="170130"/>
                </a:cubicBezTo>
                <a:cubicBezTo>
                  <a:pt x="23658" y="170130"/>
                  <a:pt x="24748" y="169788"/>
                  <a:pt x="25672" y="169078"/>
                </a:cubicBezTo>
                <a:lnTo>
                  <a:pt x="26585" y="168361"/>
                </a:lnTo>
                <a:lnTo>
                  <a:pt x="31511" y="174852"/>
                </a:lnTo>
                <a:cubicBezTo>
                  <a:pt x="32126" y="175641"/>
                  <a:pt x="33048" y="176055"/>
                  <a:pt x="33975" y="176055"/>
                </a:cubicBezTo>
                <a:cubicBezTo>
                  <a:pt x="34620" y="176055"/>
                  <a:pt x="35268" y="175854"/>
                  <a:pt x="35817" y="175439"/>
                </a:cubicBezTo>
                <a:cubicBezTo>
                  <a:pt x="37154" y="174395"/>
                  <a:pt x="37415" y="172503"/>
                  <a:pt x="36371" y="171133"/>
                </a:cubicBezTo>
                <a:lnTo>
                  <a:pt x="31446" y="164675"/>
                </a:lnTo>
                <a:lnTo>
                  <a:pt x="38491" y="159325"/>
                </a:lnTo>
                <a:lnTo>
                  <a:pt x="43417" y="165784"/>
                </a:lnTo>
                <a:cubicBezTo>
                  <a:pt x="44013" y="166572"/>
                  <a:pt x="44927" y="166987"/>
                  <a:pt x="45851" y="166987"/>
                </a:cubicBezTo>
                <a:cubicBezTo>
                  <a:pt x="46494" y="166987"/>
                  <a:pt x="47141" y="166786"/>
                  <a:pt x="47690" y="166371"/>
                </a:cubicBezTo>
                <a:cubicBezTo>
                  <a:pt x="49060" y="165360"/>
                  <a:pt x="49289" y="163435"/>
                  <a:pt x="48277" y="162098"/>
                </a:cubicBezTo>
                <a:lnTo>
                  <a:pt x="43352" y="155606"/>
                </a:lnTo>
                <a:lnTo>
                  <a:pt x="44265" y="154921"/>
                </a:lnTo>
                <a:cubicBezTo>
                  <a:pt x="46516" y="153193"/>
                  <a:pt x="46973" y="149963"/>
                  <a:pt x="45244" y="147712"/>
                </a:cubicBezTo>
                <a:lnTo>
                  <a:pt x="39764" y="140503"/>
                </a:lnTo>
                <a:cubicBezTo>
                  <a:pt x="36547" y="136270"/>
                  <a:pt x="31666" y="134056"/>
                  <a:pt x="26726" y="134056"/>
                </a:cubicBezTo>
                <a:cubicBezTo>
                  <a:pt x="23902" y="134056"/>
                  <a:pt x="21058" y="134780"/>
                  <a:pt x="18495" y="136263"/>
                </a:cubicBezTo>
                <a:cubicBezTo>
                  <a:pt x="10373" y="122889"/>
                  <a:pt x="6133" y="107590"/>
                  <a:pt x="6133" y="91835"/>
                </a:cubicBezTo>
                <a:cubicBezTo>
                  <a:pt x="6133" y="69620"/>
                  <a:pt x="14581" y="48581"/>
                  <a:pt x="29912" y="32532"/>
                </a:cubicBezTo>
                <a:cubicBezTo>
                  <a:pt x="45211" y="16548"/>
                  <a:pt x="65762" y="7153"/>
                  <a:pt x="87813" y="6110"/>
                </a:cubicBezTo>
                <a:cubicBezTo>
                  <a:pt x="88400" y="6110"/>
                  <a:pt x="88857" y="6566"/>
                  <a:pt x="88857" y="7153"/>
                </a:cubicBezTo>
                <a:lnTo>
                  <a:pt x="88857" y="31488"/>
                </a:lnTo>
                <a:cubicBezTo>
                  <a:pt x="77668" y="32042"/>
                  <a:pt x="66969" y="35631"/>
                  <a:pt x="57737" y="41991"/>
                </a:cubicBezTo>
                <a:cubicBezTo>
                  <a:pt x="47886" y="48776"/>
                  <a:pt x="40318" y="58171"/>
                  <a:pt x="35849" y="69229"/>
                </a:cubicBezTo>
                <a:cubicBezTo>
                  <a:pt x="35229" y="70795"/>
                  <a:pt x="35980" y="72589"/>
                  <a:pt x="37545" y="73209"/>
                </a:cubicBezTo>
                <a:cubicBezTo>
                  <a:pt x="37918" y="73356"/>
                  <a:pt x="38302" y="73426"/>
                  <a:pt x="38681" y="73426"/>
                </a:cubicBezTo>
                <a:cubicBezTo>
                  <a:pt x="39898" y="73426"/>
                  <a:pt x="41053" y="72706"/>
                  <a:pt x="41525" y="71512"/>
                </a:cubicBezTo>
                <a:cubicBezTo>
                  <a:pt x="43874" y="65739"/>
                  <a:pt x="47136" y="60454"/>
                  <a:pt x="51246" y="55822"/>
                </a:cubicBezTo>
                <a:lnTo>
                  <a:pt x="64979" y="51940"/>
                </a:lnTo>
                <a:cubicBezTo>
                  <a:pt x="65221" y="51872"/>
                  <a:pt x="65468" y="51839"/>
                  <a:pt x="65713" y="51839"/>
                </a:cubicBezTo>
                <a:cubicBezTo>
                  <a:pt x="66527" y="51839"/>
                  <a:pt x="67323" y="52202"/>
                  <a:pt x="67849" y="52854"/>
                </a:cubicBezTo>
                <a:lnTo>
                  <a:pt x="71438" y="57192"/>
                </a:lnTo>
                <a:cubicBezTo>
                  <a:pt x="73134" y="59247"/>
                  <a:pt x="75645" y="60422"/>
                  <a:pt x="78288" y="60422"/>
                </a:cubicBezTo>
                <a:lnTo>
                  <a:pt x="92640" y="60422"/>
                </a:lnTo>
                <a:cubicBezTo>
                  <a:pt x="95413" y="60422"/>
                  <a:pt x="96457" y="64140"/>
                  <a:pt x="94010" y="65543"/>
                </a:cubicBezTo>
                <a:lnTo>
                  <a:pt x="59205" y="85800"/>
                </a:lnTo>
                <a:cubicBezTo>
                  <a:pt x="55160" y="88149"/>
                  <a:pt x="52616" y="92552"/>
                  <a:pt x="52616" y="97249"/>
                </a:cubicBezTo>
                <a:lnTo>
                  <a:pt x="52616" y="102175"/>
                </a:lnTo>
                <a:cubicBezTo>
                  <a:pt x="52616" y="105665"/>
                  <a:pt x="53986" y="108993"/>
                  <a:pt x="56432" y="111472"/>
                </a:cubicBezTo>
                <a:lnTo>
                  <a:pt x="63446" y="118583"/>
                </a:lnTo>
                <a:cubicBezTo>
                  <a:pt x="65762" y="120931"/>
                  <a:pt x="66153" y="124487"/>
                  <a:pt x="64489" y="127292"/>
                </a:cubicBezTo>
                <a:cubicBezTo>
                  <a:pt x="62663" y="130293"/>
                  <a:pt x="60999" y="133001"/>
                  <a:pt x="59499" y="135415"/>
                </a:cubicBezTo>
                <a:cubicBezTo>
                  <a:pt x="46222" y="125498"/>
                  <a:pt x="37611" y="109645"/>
                  <a:pt x="37611" y="91835"/>
                </a:cubicBezTo>
                <a:cubicBezTo>
                  <a:pt x="37611" y="89486"/>
                  <a:pt x="37741" y="87105"/>
                  <a:pt x="38067" y="84789"/>
                </a:cubicBezTo>
                <a:cubicBezTo>
                  <a:pt x="38263" y="83092"/>
                  <a:pt x="37089" y="81559"/>
                  <a:pt x="35425" y="81364"/>
                </a:cubicBezTo>
                <a:cubicBezTo>
                  <a:pt x="35283" y="81345"/>
                  <a:pt x="35143" y="81335"/>
                  <a:pt x="35004" y="81335"/>
                </a:cubicBezTo>
                <a:cubicBezTo>
                  <a:pt x="33482" y="81335"/>
                  <a:pt x="32179" y="82451"/>
                  <a:pt x="32000" y="84006"/>
                </a:cubicBezTo>
                <a:cubicBezTo>
                  <a:pt x="31641" y="86583"/>
                  <a:pt x="31478" y="89225"/>
                  <a:pt x="31478" y="91835"/>
                </a:cubicBezTo>
                <a:cubicBezTo>
                  <a:pt x="31478" y="124096"/>
                  <a:pt x="56889" y="150616"/>
                  <a:pt x="88857" y="152214"/>
                </a:cubicBezTo>
                <a:lnTo>
                  <a:pt x="88857" y="176516"/>
                </a:lnTo>
                <a:cubicBezTo>
                  <a:pt x="88857" y="178473"/>
                  <a:pt x="89672" y="180365"/>
                  <a:pt x="91075" y="181702"/>
                </a:cubicBezTo>
                <a:cubicBezTo>
                  <a:pt x="92412" y="182974"/>
                  <a:pt x="94141" y="183659"/>
                  <a:pt x="95968" y="183659"/>
                </a:cubicBezTo>
                <a:lnTo>
                  <a:pt x="96326" y="183659"/>
                </a:lnTo>
                <a:cubicBezTo>
                  <a:pt x="119943" y="182550"/>
                  <a:pt x="141962" y="172503"/>
                  <a:pt x="158369" y="155378"/>
                </a:cubicBezTo>
                <a:cubicBezTo>
                  <a:pt x="174092" y="138905"/>
                  <a:pt x="183063" y="117506"/>
                  <a:pt x="183780" y="94836"/>
                </a:cubicBezTo>
                <a:cubicBezTo>
                  <a:pt x="191968" y="94672"/>
                  <a:pt x="199699" y="90530"/>
                  <a:pt x="204331" y="83745"/>
                </a:cubicBezTo>
                <a:cubicBezTo>
                  <a:pt x="209387" y="76373"/>
                  <a:pt x="210170" y="66750"/>
                  <a:pt x="206419" y="58595"/>
                </a:cubicBezTo>
                <a:cubicBezTo>
                  <a:pt x="205636" y="56899"/>
                  <a:pt x="203939" y="55757"/>
                  <a:pt x="202047" y="55627"/>
                </a:cubicBezTo>
                <a:cubicBezTo>
                  <a:pt x="201528" y="55595"/>
                  <a:pt x="201010" y="55579"/>
                  <a:pt x="200494" y="55579"/>
                </a:cubicBezTo>
                <a:cubicBezTo>
                  <a:pt x="192506" y="55579"/>
                  <a:pt x="184903" y="59333"/>
                  <a:pt x="180062" y="65706"/>
                </a:cubicBezTo>
                <a:cubicBezTo>
                  <a:pt x="178268" y="59606"/>
                  <a:pt x="175854" y="53702"/>
                  <a:pt x="172787" y="48091"/>
                </a:cubicBezTo>
                <a:cubicBezTo>
                  <a:pt x="172885" y="47896"/>
                  <a:pt x="172951" y="47700"/>
                  <a:pt x="172983" y="47472"/>
                </a:cubicBezTo>
                <a:cubicBezTo>
                  <a:pt x="175723" y="36707"/>
                  <a:pt x="172559" y="25160"/>
                  <a:pt x="164698" y="17298"/>
                </a:cubicBezTo>
                <a:cubicBezTo>
                  <a:pt x="158719" y="11319"/>
                  <a:pt x="150552" y="8061"/>
                  <a:pt x="142231" y="8061"/>
                </a:cubicBezTo>
                <a:cubicBezTo>
                  <a:pt x="139657" y="8061"/>
                  <a:pt x="137068" y="8373"/>
                  <a:pt x="134524" y="9013"/>
                </a:cubicBezTo>
                <a:cubicBezTo>
                  <a:pt x="132502" y="9535"/>
                  <a:pt x="130904" y="11133"/>
                  <a:pt x="130382" y="13188"/>
                </a:cubicBezTo>
                <a:cubicBezTo>
                  <a:pt x="127642" y="23953"/>
                  <a:pt x="130838" y="35500"/>
                  <a:pt x="138667" y="43361"/>
                </a:cubicBezTo>
                <a:cubicBezTo>
                  <a:pt x="144636" y="49331"/>
                  <a:pt x="152791" y="52593"/>
                  <a:pt x="161110" y="52593"/>
                </a:cubicBezTo>
                <a:cubicBezTo>
                  <a:pt x="163360" y="52593"/>
                  <a:pt x="165611" y="52365"/>
                  <a:pt x="167862" y="51875"/>
                </a:cubicBezTo>
                <a:cubicBezTo>
                  <a:pt x="171580" y="58889"/>
                  <a:pt x="174255" y="66358"/>
                  <a:pt x="175886" y="74122"/>
                </a:cubicBezTo>
                <a:cubicBezTo>
                  <a:pt x="174255" y="79928"/>
                  <a:pt x="174712" y="86224"/>
                  <a:pt x="177289" y="91802"/>
                </a:cubicBezTo>
                <a:cubicBezTo>
                  <a:pt x="177419" y="92096"/>
                  <a:pt x="177550" y="92324"/>
                  <a:pt x="177713" y="92585"/>
                </a:cubicBezTo>
                <a:cubicBezTo>
                  <a:pt x="177550" y="114505"/>
                  <a:pt x="169101" y="135284"/>
                  <a:pt x="153933" y="151137"/>
                </a:cubicBezTo>
                <a:cubicBezTo>
                  <a:pt x="138634" y="167121"/>
                  <a:pt x="118084" y="176516"/>
                  <a:pt x="96033" y="177560"/>
                </a:cubicBezTo>
                <a:cubicBezTo>
                  <a:pt x="95674" y="177560"/>
                  <a:pt x="95446" y="177396"/>
                  <a:pt x="95315" y="177266"/>
                </a:cubicBezTo>
                <a:cubicBezTo>
                  <a:pt x="95185" y="177168"/>
                  <a:pt x="94989" y="176907"/>
                  <a:pt x="94989" y="176516"/>
                </a:cubicBezTo>
                <a:lnTo>
                  <a:pt x="94989" y="152214"/>
                </a:lnTo>
                <a:cubicBezTo>
                  <a:pt x="126859" y="150616"/>
                  <a:pt x="152367" y="124161"/>
                  <a:pt x="152367" y="91835"/>
                </a:cubicBezTo>
                <a:cubicBezTo>
                  <a:pt x="152367" y="61009"/>
                  <a:pt x="127674" y="33119"/>
                  <a:pt x="94989" y="31455"/>
                </a:cubicBezTo>
                <a:lnTo>
                  <a:pt x="94989" y="7153"/>
                </a:lnTo>
                <a:cubicBezTo>
                  <a:pt x="94989" y="5196"/>
                  <a:pt x="94174" y="3304"/>
                  <a:pt x="92771" y="1967"/>
                </a:cubicBezTo>
                <a:cubicBezTo>
                  <a:pt x="91422" y="710"/>
                  <a:pt x="89699" y="1"/>
                  <a:pt x="878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4" name="Google Shape;2194;p46"/>
          <p:cNvGrpSpPr/>
          <p:nvPr/>
        </p:nvGrpSpPr>
        <p:grpSpPr>
          <a:xfrm>
            <a:off x="3665388" y="1244279"/>
            <a:ext cx="1822200" cy="1822200"/>
            <a:chOff x="1200163" y="1244279"/>
            <a:chExt cx="1822200" cy="1822200"/>
          </a:xfrm>
        </p:grpSpPr>
        <p:sp>
          <p:nvSpPr>
            <p:cNvPr id="2195" name="Google Shape;2195;p46"/>
            <p:cNvSpPr/>
            <p:nvPr/>
          </p:nvSpPr>
          <p:spPr>
            <a:xfrm>
              <a:off x="1200163" y="1244279"/>
              <a:ext cx="1822200" cy="1822200"/>
            </a:xfrm>
            <a:prstGeom prst="donut">
              <a:avLst>
                <a:gd name="adj" fmla="val 17593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46"/>
            <p:cNvSpPr/>
            <p:nvPr/>
          </p:nvSpPr>
          <p:spPr>
            <a:xfrm rot="5400000">
              <a:off x="1200163" y="1244279"/>
              <a:ext cx="1822200" cy="1822200"/>
            </a:xfrm>
            <a:prstGeom prst="blockArc">
              <a:avLst>
                <a:gd name="adj1" fmla="val 10800000"/>
                <a:gd name="adj2" fmla="val 19903375"/>
                <a:gd name="adj3" fmla="val 1752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7" name="Google Shape;2197;p46"/>
          <p:cNvGrpSpPr/>
          <p:nvPr/>
        </p:nvGrpSpPr>
        <p:grpSpPr>
          <a:xfrm>
            <a:off x="6226063" y="1244279"/>
            <a:ext cx="1822200" cy="1822200"/>
            <a:chOff x="1200163" y="1244279"/>
            <a:chExt cx="1822200" cy="1822200"/>
          </a:xfrm>
        </p:grpSpPr>
        <p:sp>
          <p:nvSpPr>
            <p:cNvPr id="2198" name="Google Shape;2198;p46"/>
            <p:cNvSpPr/>
            <p:nvPr/>
          </p:nvSpPr>
          <p:spPr>
            <a:xfrm>
              <a:off x="1200163" y="1244279"/>
              <a:ext cx="1822200" cy="1822200"/>
            </a:xfrm>
            <a:prstGeom prst="donut">
              <a:avLst>
                <a:gd name="adj" fmla="val 17593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46"/>
            <p:cNvSpPr/>
            <p:nvPr/>
          </p:nvSpPr>
          <p:spPr>
            <a:xfrm rot="5400000">
              <a:off x="1200163" y="1244279"/>
              <a:ext cx="1822200" cy="1822200"/>
            </a:xfrm>
            <a:prstGeom prst="blockArc">
              <a:avLst>
                <a:gd name="adj1" fmla="val 10800000"/>
                <a:gd name="adj2" fmla="val 5393176"/>
                <a:gd name="adj3" fmla="val 1763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Google Shape;2204;p4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6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Renewable Energy Infographics</a:t>
            </a:r>
            <a:endParaRPr/>
          </a:p>
        </p:txBody>
      </p:sp>
      <p:grpSp>
        <p:nvGrpSpPr>
          <p:cNvPr id="2205" name="Google Shape;2205;p47"/>
          <p:cNvGrpSpPr/>
          <p:nvPr/>
        </p:nvGrpSpPr>
        <p:grpSpPr>
          <a:xfrm>
            <a:off x="397978" y="1686030"/>
            <a:ext cx="3635448" cy="2277302"/>
            <a:chOff x="2148841" y="1545430"/>
            <a:chExt cx="3635448" cy="2277302"/>
          </a:xfrm>
        </p:grpSpPr>
        <p:sp>
          <p:nvSpPr>
            <p:cNvPr id="2206" name="Google Shape;2206;p47"/>
            <p:cNvSpPr/>
            <p:nvPr/>
          </p:nvSpPr>
          <p:spPr>
            <a:xfrm flipH="1">
              <a:off x="2148841" y="1696713"/>
              <a:ext cx="3635448" cy="2126019"/>
            </a:xfrm>
            <a:custGeom>
              <a:avLst/>
              <a:gdLst/>
              <a:ahLst/>
              <a:cxnLst/>
              <a:rect l="l" t="t" r="r" b="b"/>
              <a:pathLst>
                <a:path w="254717" h="154873" extrusionOk="0">
                  <a:moveTo>
                    <a:pt x="143151" y="0"/>
                  </a:moveTo>
                  <a:cubicBezTo>
                    <a:pt x="129939" y="0"/>
                    <a:pt x="117001" y="3178"/>
                    <a:pt x="105777" y="11193"/>
                  </a:cubicBezTo>
                  <a:cubicBezTo>
                    <a:pt x="89637" y="22743"/>
                    <a:pt x="80488" y="41254"/>
                    <a:pt x="65686" y="54203"/>
                  </a:cubicBezTo>
                  <a:cubicBezTo>
                    <a:pt x="58330" y="60677"/>
                    <a:pt x="50275" y="62744"/>
                    <a:pt x="41521" y="66574"/>
                  </a:cubicBezTo>
                  <a:cubicBezTo>
                    <a:pt x="20183" y="75966"/>
                    <a:pt x="2341" y="94082"/>
                    <a:pt x="882" y="117973"/>
                  </a:cubicBezTo>
                  <a:cubicBezTo>
                    <a:pt x="0" y="130891"/>
                    <a:pt x="3070" y="143779"/>
                    <a:pt x="9697" y="154873"/>
                  </a:cubicBezTo>
                  <a:lnTo>
                    <a:pt x="238728" y="154873"/>
                  </a:lnTo>
                  <a:cubicBezTo>
                    <a:pt x="251464" y="134903"/>
                    <a:pt x="254716" y="109705"/>
                    <a:pt x="251069" y="86605"/>
                  </a:cubicBezTo>
                  <a:cubicBezTo>
                    <a:pt x="250400" y="82197"/>
                    <a:pt x="249367" y="77851"/>
                    <a:pt x="248029" y="73595"/>
                  </a:cubicBezTo>
                  <a:cubicBezTo>
                    <a:pt x="239093" y="45297"/>
                    <a:pt x="216144" y="22622"/>
                    <a:pt x="189001" y="10676"/>
                  </a:cubicBezTo>
                  <a:cubicBezTo>
                    <a:pt x="174939" y="4487"/>
                    <a:pt x="158851" y="0"/>
                    <a:pt x="143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47"/>
            <p:cNvSpPr/>
            <p:nvPr/>
          </p:nvSpPr>
          <p:spPr>
            <a:xfrm>
              <a:off x="4396164" y="1682720"/>
              <a:ext cx="946711" cy="299157"/>
            </a:xfrm>
            <a:custGeom>
              <a:avLst/>
              <a:gdLst/>
              <a:ahLst/>
              <a:cxnLst/>
              <a:rect l="l" t="t" r="r" b="b"/>
              <a:pathLst>
                <a:path w="43298" h="13682" extrusionOk="0">
                  <a:moveTo>
                    <a:pt x="27246" y="1"/>
                  </a:moveTo>
                  <a:cubicBezTo>
                    <a:pt x="20709" y="1"/>
                    <a:pt x="22485" y="4761"/>
                    <a:pt x="20648" y="5909"/>
                  </a:cubicBezTo>
                  <a:cubicBezTo>
                    <a:pt x="20154" y="6218"/>
                    <a:pt x="19756" y="6317"/>
                    <a:pt x="19403" y="6317"/>
                  </a:cubicBezTo>
                  <a:cubicBezTo>
                    <a:pt x="18773" y="6317"/>
                    <a:pt x="18287" y="6002"/>
                    <a:pt x="17657" y="6002"/>
                  </a:cubicBezTo>
                  <a:cubicBezTo>
                    <a:pt x="17304" y="6002"/>
                    <a:pt x="16905" y="6101"/>
                    <a:pt x="16412" y="6410"/>
                  </a:cubicBezTo>
                  <a:cubicBezTo>
                    <a:pt x="14577" y="7610"/>
                    <a:pt x="15411" y="9979"/>
                    <a:pt x="13877" y="10312"/>
                  </a:cubicBezTo>
                  <a:cubicBezTo>
                    <a:pt x="13750" y="10340"/>
                    <a:pt x="13620" y="10353"/>
                    <a:pt x="13486" y="10353"/>
                  </a:cubicBezTo>
                  <a:cubicBezTo>
                    <a:pt x="12428" y="10353"/>
                    <a:pt x="11160" y="9571"/>
                    <a:pt x="9887" y="9571"/>
                  </a:cubicBezTo>
                  <a:cubicBezTo>
                    <a:pt x="9413" y="9571"/>
                    <a:pt x="8938" y="9680"/>
                    <a:pt x="8473" y="9979"/>
                  </a:cubicBezTo>
                  <a:cubicBezTo>
                    <a:pt x="6605" y="11146"/>
                    <a:pt x="6605" y="12180"/>
                    <a:pt x="5771" y="12180"/>
                  </a:cubicBezTo>
                  <a:cubicBezTo>
                    <a:pt x="5193" y="12180"/>
                    <a:pt x="4259" y="11869"/>
                    <a:pt x="3394" y="11869"/>
                  </a:cubicBezTo>
                  <a:cubicBezTo>
                    <a:pt x="2961" y="11869"/>
                    <a:pt x="2546" y="11947"/>
                    <a:pt x="2202" y="12180"/>
                  </a:cubicBezTo>
                  <a:cubicBezTo>
                    <a:pt x="1201" y="12847"/>
                    <a:pt x="0" y="13681"/>
                    <a:pt x="0" y="13681"/>
                  </a:cubicBezTo>
                  <a:lnTo>
                    <a:pt x="42797" y="13681"/>
                  </a:lnTo>
                  <a:cubicBezTo>
                    <a:pt x="42797" y="13681"/>
                    <a:pt x="43298" y="12180"/>
                    <a:pt x="41430" y="11180"/>
                  </a:cubicBezTo>
                  <a:cubicBezTo>
                    <a:pt x="39595" y="10146"/>
                    <a:pt x="38728" y="10979"/>
                    <a:pt x="38061" y="10146"/>
                  </a:cubicBezTo>
                  <a:cubicBezTo>
                    <a:pt x="37393" y="9312"/>
                    <a:pt x="39929" y="7110"/>
                    <a:pt x="34858" y="4908"/>
                  </a:cubicBezTo>
                  <a:cubicBezTo>
                    <a:pt x="34858" y="4908"/>
                    <a:pt x="34525" y="172"/>
                    <a:pt x="27586" y="5"/>
                  </a:cubicBezTo>
                  <a:cubicBezTo>
                    <a:pt x="27471" y="2"/>
                    <a:pt x="27357" y="1"/>
                    <a:pt x="2724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47"/>
            <p:cNvSpPr/>
            <p:nvPr/>
          </p:nvSpPr>
          <p:spPr>
            <a:xfrm>
              <a:off x="3686491" y="2161170"/>
              <a:ext cx="560159" cy="177369"/>
            </a:xfrm>
            <a:custGeom>
              <a:avLst/>
              <a:gdLst/>
              <a:ahLst/>
              <a:cxnLst/>
              <a:rect l="l" t="t" r="r" b="b"/>
              <a:pathLst>
                <a:path w="25619" h="8112" extrusionOk="0">
                  <a:moveTo>
                    <a:pt x="16047" y="1"/>
                  </a:moveTo>
                  <a:cubicBezTo>
                    <a:pt x="12257" y="1"/>
                    <a:pt x="13286" y="2823"/>
                    <a:pt x="12209" y="3508"/>
                  </a:cubicBezTo>
                  <a:cubicBezTo>
                    <a:pt x="11925" y="3689"/>
                    <a:pt x="11692" y="3747"/>
                    <a:pt x="11484" y="3747"/>
                  </a:cubicBezTo>
                  <a:cubicBezTo>
                    <a:pt x="11102" y="3747"/>
                    <a:pt x="10806" y="3549"/>
                    <a:pt x="10435" y="3549"/>
                  </a:cubicBezTo>
                  <a:cubicBezTo>
                    <a:pt x="10225" y="3549"/>
                    <a:pt x="9993" y="3612"/>
                    <a:pt x="9707" y="3808"/>
                  </a:cubicBezTo>
                  <a:cubicBezTo>
                    <a:pt x="8607" y="4508"/>
                    <a:pt x="9107" y="5876"/>
                    <a:pt x="8206" y="6110"/>
                  </a:cubicBezTo>
                  <a:cubicBezTo>
                    <a:pt x="8120" y="6132"/>
                    <a:pt x="8030" y="6142"/>
                    <a:pt x="7938" y="6142"/>
                  </a:cubicBezTo>
                  <a:cubicBezTo>
                    <a:pt x="7306" y="6142"/>
                    <a:pt x="6558" y="5678"/>
                    <a:pt x="5801" y="5678"/>
                  </a:cubicBezTo>
                  <a:cubicBezTo>
                    <a:pt x="5524" y="5678"/>
                    <a:pt x="5245" y="5740"/>
                    <a:pt x="4971" y="5909"/>
                  </a:cubicBezTo>
                  <a:cubicBezTo>
                    <a:pt x="3870" y="6610"/>
                    <a:pt x="3870" y="7210"/>
                    <a:pt x="3370" y="7210"/>
                  </a:cubicBezTo>
                  <a:cubicBezTo>
                    <a:pt x="3036" y="7210"/>
                    <a:pt x="2480" y="7033"/>
                    <a:pt x="1978" y="7033"/>
                  </a:cubicBezTo>
                  <a:cubicBezTo>
                    <a:pt x="1728" y="7033"/>
                    <a:pt x="1490" y="7077"/>
                    <a:pt x="1301" y="7210"/>
                  </a:cubicBezTo>
                  <a:cubicBezTo>
                    <a:pt x="701" y="7644"/>
                    <a:pt x="1" y="8111"/>
                    <a:pt x="1" y="8111"/>
                  </a:cubicBezTo>
                  <a:lnTo>
                    <a:pt x="25352" y="8111"/>
                  </a:lnTo>
                  <a:cubicBezTo>
                    <a:pt x="25352" y="8111"/>
                    <a:pt x="25619" y="7210"/>
                    <a:pt x="24518" y="6610"/>
                  </a:cubicBezTo>
                  <a:cubicBezTo>
                    <a:pt x="23417" y="6010"/>
                    <a:pt x="22917" y="6510"/>
                    <a:pt x="22517" y="6010"/>
                  </a:cubicBezTo>
                  <a:cubicBezTo>
                    <a:pt x="22116" y="5509"/>
                    <a:pt x="23617" y="4208"/>
                    <a:pt x="20615" y="2907"/>
                  </a:cubicBezTo>
                  <a:cubicBezTo>
                    <a:pt x="20615" y="2907"/>
                    <a:pt x="20415" y="105"/>
                    <a:pt x="16312" y="5"/>
                  </a:cubicBezTo>
                  <a:cubicBezTo>
                    <a:pt x="16221" y="2"/>
                    <a:pt x="16133" y="1"/>
                    <a:pt x="1604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47"/>
            <p:cNvSpPr/>
            <p:nvPr/>
          </p:nvSpPr>
          <p:spPr>
            <a:xfrm>
              <a:off x="5016823" y="1926909"/>
              <a:ext cx="481402" cy="1855005"/>
            </a:xfrm>
            <a:custGeom>
              <a:avLst/>
              <a:gdLst/>
              <a:ahLst/>
              <a:cxnLst/>
              <a:rect l="l" t="t" r="r" b="b"/>
              <a:pathLst>
                <a:path w="22017" h="84839" extrusionOk="0">
                  <a:moveTo>
                    <a:pt x="10096" y="0"/>
                  </a:moveTo>
                  <a:cubicBezTo>
                    <a:pt x="8988" y="0"/>
                    <a:pt x="8677" y="3371"/>
                    <a:pt x="7773" y="7117"/>
                  </a:cubicBezTo>
                  <a:cubicBezTo>
                    <a:pt x="7306" y="9051"/>
                    <a:pt x="4871" y="11019"/>
                    <a:pt x="4471" y="13721"/>
                  </a:cubicBezTo>
                  <a:cubicBezTo>
                    <a:pt x="4171" y="15890"/>
                    <a:pt x="5872" y="18491"/>
                    <a:pt x="5605" y="21027"/>
                  </a:cubicBezTo>
                  <a:cubicBezTo>
                    <a:pt x="5338" y="23295"/>
                    <a:pt x="3103" y="25430"/>
                    <a:pt x="2870" y="27898"/>
                  </a:cubicBezTo>
                  <a:cubicBezTo>
                    <a:pt x="2636" y="30200"/>
                    <a:pt x="4504" y="32735"/>
                    <a:pt x="4304" y="35137"/>
                  </a:cubicBezTo>
                  <a:cubicBezTo>
                    <a:pt x="4137" y="37505"/>
                    <a:pt x="1936" y="39740"/>
                    <a:pt x="1769" y="42108"/>
                  </a:cubicBezTo>
                  <a:cubicBezTo>
                    <a:pt x="1635" y="44477"/>
                    <a:pt x="3537" y="46979"/>
                    <a:pt x="3403" y="49314"/>
                  </a:cubicBezTo>
                  <a:cubicBezTo>
                    <a:pt x="3270" y="51682"/>
                    <a:pt x="1102" y="54017"/>
                    <a:pt x="1002" y="56319"/>
                  </a:cubicBezTo>
                  <a:cubicBezTo>
                    <a:pt x="868" y="58787"/>
                    <a:pt x="2803" y="61255"/>
                    <a:pt x="2703" y="63524"/>
                  </a:cubicBezTo>
                  <a:cubicBezTo>
                    <a:pt x="2603" y="66026"/>
                    <a:pt x="468" y="68361"/>
                    <a:pt x="401" y="70562"/>
                  </a:cubicBezTo>
                  <a:cubicBezTo>
                    <a:pt x="301" y="73231"/>
                    <a:pt x="2269" y="75699"/>
                    <a:pt x="2203" y="77734"/>
                  </a:cubicBezTo>
                  <a:cubicBezTo>
                    <a:pt x="2069" y="82137"/>
                    <a:pt x="68" y="81236"/>
                    <a:pt x="1" y="84772"/>
                  </a:cubicBezTo>
                  <a:lnTo>
                    <a:pt x="535" y="84839"/>
                  </a:lnTo>
                  <a:lnTo>
                    <a:pt x="22017" y="84839"/>
                  </a:lnTo>
                  <a:cubicBezTo>
                    <a:pt x="21616" y="82204"/>
                    <a:pt x="19949" y="82671"/>
                    <a:pt x="19715" y="78568"/>
                  </a:cubicBezTo>
                  <a:cubicBezTo>
                    <a:pt x="19582" y="76533"/>
                    <a:pt x="21483" y="73998"/>
                    <a:pt x="21316" y="71296"/>
                  </a:cubicBezTo>
                  <a:cubicBezTo>
                    <a:pt x="21183" y="69061"/>
                    <a:pt x="18981" y="66793"/>
                    <a:pt x="18814" y="64258"/>
                  </a:cubicBezTo>
                  <a:cubicBezTo>
                    <a:pt x="18681" y="61956"/>
                    <a:pt x="20516" y="59421"/>
                    <a:pt x="20349" y="56952"/>
                  </a:cubicBezTo>
                  <a:cubicBezTo>
                    <a:pt x="20182" y="54617"/>
                    <a:pt x="17947" y="52382"/>
                    <a:pt x="17780" y="49947"/>
                  </a:cubicBezTo>
                  <a:cubicBezTo>
                    <a:pt x="17580" y="47546"/>
                    <a:pt x="19415" y="45010"/>
                    <a:pt x="19181" y="42609"/>
                  </a:cubicBezTo>
                  <a:cubicBezTo>
                    <a:pt x="18981" y="40240"/>
                    <a:pt x="16713" y="38039"/>
                    <a:pt x="16479" y="35670"/>
                  </a:cubicBezTo>
                  <a:cubicBezTo>
                    <a:pt x="16213" y="33235"/>
                    <a:pt x="18014" y="30634"/>
                    <a:pt x="17714" y="28332"/>
                  </a:cubicBezTo>
                  <a:cubicBezTo>
                    <a:pt x="17447" y="25863"/>
                    <a:pt x="15112" y="23729"/>
                    <a:pt x="14812" y="21460"/>
                  </a:cubicBezTo>
                  <a:cubicBezTo>
                    <a:pt x="14445" y="18925"/>
                    <a:pt x="16112" y="16223"/>
                    <a:pt x="15712" y="14055"/>
                  </a:cubicBezTo>
                  <a:cubicBezTo>
                    <a:pt x="15245" y="11386"/>
                    <a:pt x="12743" y="9452"/>
                    <a:pt x="12243" y="7450"/>
                  </a:cubicBezTo>
                  <a:cubicBezTo>
                    <a:pt x="11242" y="3781"/>
                    <a:pt x="11409" y="245"/>
                    <a:pt x="10208" y="12"/>
                  </a:cubicBezTo>
                  <a:cubicBezTo>
                    <a:pt x="10170" y="4"/>
                    <a:pt x="10132" y="0"/>
                    <a:pt x="10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47"/>
            <p:cNvSpPr/>
            <p:nvPr/>
          </p:nvSpPr>
          <p:spPr>
            <a:xfrm>
              <a:off x="5230532" y="2081778"/>
              <a:ext cx="22" cy="1678270"/>
            </a:xfrm>
            <a:custGeom>
              <a:avLst/>
              <a:gdLst/>
              <a:ahLst/>
              <a:cxnLst/>
              <a:rect l="l" t="t" r="r" b="b"/>
              <a:pathLst>
                <a:path w="1" h="76756" fill="none" extrusionOk="0">
                  <a:moveTo>
                    <a:pt x="1" y="0"/>
                  </a:moveTo>
                  <a:lnTo>
                    <a:pt x="1" y="76755"/>
                  </a:lnTo>
                </a:path>
              </a:pathLst>
            </a:custGeom>
            <a:noFill/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47"/>
            <p:cNvSpPr/>
            <p:nvPr/>
          </p:nvSpPr>
          <p:spPr>
            <a:xfrm>
              <a:off x="5164172" y="2240781"/>
              <a:ext cx="139324" cy="83153"/>
            </a:xfrm>
            <a:custGeom>
              <a:avLst/>
              <a:gdLst/>
              <a:ahLst/>
              <a:cxnLst/>
              <a:rect l="l" t="t" r="r" b="b"/>
              <a:pathLst>
                <a:path w="6372" h="3803" fill="none" extrusionOk="0">
                  <a:moveTo>
                    <a:pt x="6371" y="801"/>
                  </a:moveTo>
                  <a:lnTo>
                    <a:pt x="2869" y="3803"/>
                  </a:ln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47"/>
            <p:cNvSpPr/>
            <p:nvPr/>
          </p:nvSpPr>
          <p:spPr>
            <a:xfrm>
              <a:off x="5164172" y="2532525"/>
              <a:ext cx="139324" cy="83896"/>
            </a:xfrm>
            <a:custGeom>
              <a:avLst/>
              <a:gdLst/>
              <a:ahLst/>
              <a:cxnLst/>
              <a:rect l="l" t="t" r="r" b="b"/>
              <a:pathLst>
                <a:path w="6372" h="3837" fill="none" extrusionOk="0">
                  <a:moveTo>
                    <a:pt x="6371" y="801"/>
                  </a:moveTo>
                  <a:lnTo>
                    <a:pt x="2869" y="3836"/>
                  </a:ln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47"/>
            <p:cNvSpPr/>
            <p:nvPr/>
          </p:nvSpPr>
          <p:spPr>
            <a:xfrm>
              <a:off x="5164172" y="2807478"/>
              <a:ext cx="139324" cy="83174"/>
            </a:xfrm>
            <a:custGeom>
              <a:avLst/>
              <a:gdLst/>
              <a:ahLst/>
              <a:cxnLst/>
              <a:rect l="l" t="t" r="r" b="b"/>
              <a:pathLst>
                <a:path w="6372" h="3804" fill="none" extrusionOk="0">
                  <a:moveTo>
                    <a:pt x="6371" y="801"/>
                  </a:moveTo>
                  <a:lnTo>
                    <a:pt x="2869" y="3803"/>
                  </a:ln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47"/>
            <p:cNvSpPr/>
            <p:nvPr/>
          </p:nvSpPr>
          <p:spPr>
            <a:xfrm>
              <a:off x="5164172" y="3134228"/>
              <a:ext cx="139324" cy="83174"/>
            </a:xfrm>
            <a:custGeom>
              <a:avLst/>
              <a:gdLst/>
              <a:ahLst/>
              <a:cxnLst/>
              <a:rect l="l" t="t" r="r" b="b"/>
              <a:pathLst>
                <a:path w="6372" h="3804" fill="none" extrusionOk="0">
                  <a:moveTo>
                    <a:pt x="6371" y="801"/>
                  </a:moveTo>
                  <a:lnTo>
                    <a:pt x="2869" y="3803"/>
                  </a:ln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47"/>
            <p:cNvSpPr/>
            <p:nvPr/>
          </p:nvSpPr>
          <p:spPr>
            <a:xfrm>
              <a:off x="5164172" y="3464630"/>
              <a:ext cx="139324" cy="83174"/>
            </a:xfrm>
            <a:custGeom>
              <a:avLst/>
              <a:gdLst/>
              <a:ahLst/>
              <a:cxnLst/>
              <a:rect l="l" t="t" r="r" b="b"/>
              <a:pathLst>
                <a:path w="6372" h="3804" fill="none" extrusionOk="0">
                  <a:moveTo>
                    <a:pt x="6371" y="801"/>
                  </a:moveTo>
                  <a:lnTo>
                    <a:pt x="2869" y="3803"/>
                  </a:ln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47"/>
            <p:cNvSpPr/>
            <p:nvPr/>
          </p:nvSpPr>
          <p:spPr>
            <a:xfrm>
              <a:off x="4524511" y="2173458"/>
              <a:ext cx="417228" cy="1608455"/>
            </a:xfrm>
            <a:custGeom>
              <a:avLst/>
              <a:gdLst/>
              <a:ahLst/>
              <a:cxnLst/>
              <a:rect l="l" t="t" r="r" b="b"/>
              <a:pathLst>
                <a:path w="19082" h="73563" extrusionOk="0">
                  <a:moveTo>
                    <a:pt x="8775" y="1"/>
                  </a:moveTo>
                  <a:cubicBezTo>
                    <a:pt x="7791" y="1"/>
                    <a:pt x="7548" y="2919"/>
                    <a:pt x="6772" y="6181"/>
                  </a:cubicBezTo>
                  <a:cubicBezTo>
                    <a:pt x="6339" y="7849"/>
                    <a:pt x="4271" y="9584"/>
                    <a:pt x="3904" y="11885"/>
                  </a:cubicBezTo>
                  <a:cubicBezTo>
                    <a:pt x="3603" y="13787"/>
                    <a:pt x="5105" y="16055"/>
                    <a:pt x="4871" y="18257"/>
                  </a:cubicBezTo>
                  <a:cubicBezTo>
                    <a:pt x="4638" y="20191"/>
                    <a:pt x="2669" y="22059"/>
                    <a:pt x="2503" y="24194"/>
                  </a:cubicBezTo>
                  <a:cubicBezTo>
                    <a:pt x="2303" y="26196"/>
                    <a:pt x="3904" y="28397"/>
                    <a:pt x="3737" y="30499"/>
                  </a:cubicBezTo>
                  <a:cubicBezTo>
                    <a:pt x="3570" y="32567"/>
                    <a:pt x="1669" y="34468"/>
                    <a:pt x="1535" y="36536"/>
                  </a:cubicBezTo>
                  <a:cubicBezTo>
                    <a:pt x="1402" y="38571"/>
                    <a:pt x="3070" y="40739"/>
                    <a:pt x="2936" y="42774"/>
                  </a:cubicBezTo>
                  <a:cubicBezTo>
                    <a:pt x="2836" y="44809"/>
                    <a:pt x="968" y="46844"/>
                    <a:pt x="868" y="48845"/>
                  </a:cubicBezTo>
                  <a:cubicBezTo>
                    <a:pt x="768" y="50980"/>
                    <a:pt x="2436" y="53115"/>
                    <a:pt x="2369" y="55083"/>
                  </a:cubicBezTo>
                  <a:cubicBezTo>
                    <a:pt x="2269" y="57285"/>
                    <a:pt x="435" y="59253"/>
                    <a:pt x="368" y="61187"/>
                  </a:cubicBezTo>
                  <a:cubicBezTo>
                    <a:pt x="268" y="63522"/>
                    <a:pt x="1969" y="65657"/>
                    <a:pt x="1936" y="67425"/>
                  </a:cubicBezTo>
                  <a:cubicBezTo>
                    <a:pt x="1802" y="71228"/>
                    <a:pt x="68" y="70461"/>
                    <a:pt x="1" y="73530"/>
                  </a:cubicBezTo>
                  <a:lnTo>
                    <a:pt x="468" y="73563"/>
                  </a:lnTo>
                  <a:lnTo>
                    <a:pt x="19081" y="73563"/>
                  </a:lnTo>
                  <a:cubicBezTo>
                    <a:pt x="18714" y="71261"/>
                    <a:pt x="17280" y="71662"/>
                    <a:pt x="17080" y="68126"/>
                  </a:cubicBezTo>
                  <a:cubicBezTo>
                    <a:pt x="16980" y="66358"/>
                    <a:pt x="18614" y="64156"/>
                    <a:pt x="18481" y="61821"/>
                  </a:cubicBezTo>
                  <a:cubicBezTo>
                    <a:pt x="18347" y="59887"/>
                    <a:pt x="16446" y="57918"/>
                    <a:pt x="16313" y="55717"/>
                  </a:cubicBezTo>
                  <a:cubicBezTo>
                    <a:pt x="16179" y="53715"/>
                    <a:pt x="17814" y="51514"/>
                    <a:pt x="17647" y="49379"/>
                  </a:cubicBezTo>
                  <a:cubicBezTo>
                    <a:pt x="17480" y="47344"/>
                    <a:pt x="15545" y="45409"/>
                    <a:pt x="15412" y="43308"/>
                  </a:cubicBezTo>
                  <a:cubicBezTo>
                    <a:pt x="15245" y="41206"/>
                    <a:pt x="16813" y="39038"/>
                    <a:pt x="16646" y="36970"/>
                  </a:cubicBezTo>
                  <a:cubicBezTo>
                    <a:pt x="16479" y="34869"/>
                    <a:pt x="14511" y="32967"/>
                    <a:pt x="14311" y="30932"/>
                  </a:cubicBezTo>
                  <a:cubicBezTo>
                    <a:pt x="14078" y="28831"/>
                    <a:pt x="15612" y="26563"/>
                    <a:pt x="15379" y="24561"/>
                  </a:cubicBezTo>
                  <a:cubicBezTo>
                    <a:pt x="15145" y="22426"/>
                    <a:pt x="13110" y="20558"/>
                    <a:pt x="12843" y="18590"/>
                  </a:cubicBezTo>
                  <a:cubicBezTo>
                    <a:pt x="12543" y="16422"/>
                    <a:pt x="13978" y="14054"/>
                    <a:pt x="13644" y="12186"/>
                  </a:cubicBezTo>
                  <a:cubicBezTo>
                    <a:pt x="13210" y="9851"/>
                    <a:pt x="11075" y="8183"/>
                    <a:pt x="10608" y="6482"/>
                  </a:cubicBezTo>
                  <a:cubicBezTo>
                    <a:pt x="9775" y="3279"/>
                    <a:pt x="9875" y="210"/>
                    <a:pt x="8874" y="10"/>
                  </a:cubicBezTo>
                  <a:cubicBezTo>
                    <a:pt x="8840" y="4"/>
                    <a:pt x="8807" y="1"/>
                    <a:pt x="87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47"/>
            <p:cNvSpPr/>
            <p:nvPr/>
          </p:nvSpPr>
          <p:spPr>
            <a:xfrm>
              <a:off x="4709052" y="2307884"/>
              <a:ext cx="22" cy="1455072"/>
            </a:xfrm>
            <a:custGeom>
              <a:avLst/>
              <a:gdLst/>
              <a:ahLst/>
              <a:cxnLst/>
              <a:rect l="l" t="t" r="r" b="b"/>
              <a:pathLst>
                <a:path w="1" h="66548" fill="none" extrusionOk="0">
                  <a:moveTo>
                    <a:pt x="0" y="0"/>
                  </a:moveTo>
                  <a:lnTo>
                    <a:pt x="0" y="66548"/>
                  </a:lnTo>
                </a:path>
              </a:pathLst>
            </a:custGeom>
            <a:noFill/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47"/>
            <p:cNvSpPr/>
            <p:nvPr/>
          </p:nvSpPr>
          <p:spPr>
            <a:xfrm>
              <a:off x="4652159" y="2445000"/>
              <a:ext cx="120367" cy="72942"/>
            </a:xfrm>
            <a:custGeom>
              <a:avLst/>
              <a:gdLst/>
              <a:ahLst/>
              <a:cxnLst/>
              <a:rect l="l" t="t" r="r" b="b"/>
              <a:pathLst>
                <a:path w="5505" h="3336" fill="none" extrusionOk="0">
                  <a:moveTo>
                    <a:pt x="5504" y="701"/>
                  </a:moveTo>
                  <a:lnTo>
                    <a:pt x="2469" y="3336"/>
                  </a:ln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47"/>
            <p:cNvSpPr/>
            <p:nvPr/>
          </p:nvSpPr>
          <p:spPr>
            <a:xfrm>
              <a:off x="4652159" y="2698809"/>
              <a:ext cx="120367" cy="72220"/>
            </a:xfrm>
            <a:custGeom>
              <a:avLst/>
              <a:gdLst/>
              <a:ahLst/>
              <a:cxnLst/>
              <a:rect l="l" t="t" r="r" b="b"/>
              <a:pathLst>
                <a:path w="5505" h="3303" fill="none" extrusionOk="0">
                  <a:moveTo>
                    <a:pt x="5504" y="668"/>
                  </a:moveTo>
                  <a:lnTo>
                    <a:pt x="2469" y="3303"/>
                  </a:ln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47"/>
            <p:cNvSpPr/>
            <p:nvPr/>
          </p:nvSpPr>
          <p:spPr>
            <a:xfrm>
              <a:off x="4652159" y="2936569"/>
              <a:ext cx="120367" cy="72242"/>
            </a:xfrm>
            <a:custGeom>
              <a:avLst/>
              <a:gdLst/>
              <a:ahLst/>
              <a:cxnLst/>
              <a:rect l="l" t="t" r="r" b="b"/>
              <a:pathLst>
                <a:path w="5505" h="3304" fill="none" extrusionOk="0">
                  <a:moveTo>
                    <a:pt x="5504" y="701"/>
                  </a:moveTo>
                  <a:lnTo>
                    <a:pt x="2469" y="3303"/>
                  </a:ln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47"/>
            <p:cNvSpPr/>
            <p:nvPr/>
          </p:nvSpPr>
          <p:spPr>
            <a:xfrm>
              <a:off x="4652159" y="3220289"/>
              <a:ext cx="120367" cy="72242"/>
            </a:xfrm>
            <a:custGeom>
              <a:avLst/>
              <a:gdLst/>
              <a:ahLst/>
              <a:cxnLst/>
              <a:rect l="l" t="t" r="r" b="b"/>
              <a:pathLst>
                <a:path w="5505" h="3304" fill="none" extrusionOk="0">
                  <a:moveTo>
                    <a:pt x="5504" y="701"/>
                  </a:moveTo>
                  <a:lnTo>
                    <a:pt x="2469" y="3303"/>
                  </a:ln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47"/>
            <p:cNvSpPr/>
            <p:nvPr/>
          </p:nvSpPr>
          <p:spPr>
            <a:xfrm>
              <a:off x="4652159" y="3506939"/>
              <a:ext cx="120367" cy="72220"/>
            </a:xfrm>
            <a:custGeom>
              <a:avLst/>
              <a:gdLst/>
              <a:ahLst/>
              <a:cxnLst/>
              <a:rect l="l" t="t" r="r" b="b"/>
              <a:pathLst>
                <a:path w="5505" h="3303" fill="none" extrusionOk="0">
                  <a:moveTo>
                    <a:pt x="5504" y="667"/>
                  </a:moveTo>
                  <a:lnTo>
                    <a:pt x="2469" y="3303"/>
                  </a:ln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47"/>
            <p:cNvSpPr/>
            <p:nvPr/>
          </p:nvSpPr>
          <p:spPr>
            <a:xfrm>
              <a:off x="3085510" y="1545430"/>
              <a:ext cx="581303" cy="2236483"/>
            </a:xfrm>
            <a:custGeom>
              <a:avLst/>
              <a:gdLst/>
              <a:ahLst/>
              <a:cxnLst/>
              <a:rect l="l" t="t" r="r" b="b"/>
              <a:pathLst>
                <a:path w="26586" h="102286" extrusionOk="0">
                  <a:moveTo>
                    <a:pt x="12242" y="1"/>
                  </a:moveTo>
                  <a:cubicBezTo>
                    <a:pt x="10854" y="1"/>
                    <a:pt x="10507" y="4058"/>
                    <a:pt x="9407" y="8586"/>
                  </a:cubicBezTo>
                  <a:cubicBezTo>
                    <a:pt x="8840" y="10954"/>
                    <a:pt x="5904" y="13322"/>
                    <a:pt x="5437" y="16558"/>
                  </a:cubicBezTo>
                  <a:cubicBezTo>
                    <a:pt x="5037" y="19160"/>
                    <a:pt x="7105" y="22362"/>
                    <a:pt x="6772" y="25398"/>
                  </a:cubicBezTo>
                  <a:cubicBezTo>
                    <a:pt x="6472" y="28100"/>
                    <a:pt x="3736" y="30735"/>
                    <a:pt x="3469" y="33670"/>
                  </a:cubicBezTo>
                  <a:cubicBezTo>
                    <a:pt x="3236" y="36439"/>
                    <a:pt x="5437" y="39508"/>
                    <a:pt x="5237" y="42443"/>
                  </a:cubicBezTo>
                  <a:cubicBezTo>
                    <a:pt x="5004" y="45245"/>
                    <a:pt x="2369" y="47947"/>
                    <a:pt x="2168" y="50816"/>
                  </a:cubicBezTo>
                  <a:cubicBezTo>
                    <a:pt x="2002" y="53685"/>
                    <a:pt x="4270" y="56687"/>
                    <a:pt x="4137" y="59522"/>
                  </a:cubicBezTo>
                  <a:cubicBezTo>
                    <a:pt x="3970" y="62457"/>
                    <a:pt x="1368" y="65159"/>
                    <a:pt x="1234" y="67961"/>
                  </a:cubicBezTo>
                  <a:cubicBezTo>
                    <a:pt x="1068" y="70930"/>
                    <a:pt x="3403" y="73899"/>
                    <a:pt x="3303" y="76634"/>
                  </a:cubicBezTo>
                  <a:cubicBezTo>
                    <a:pt x="3169" y="79670"/>
                    <a:pt x="601" y="82472"/>
                    <a:pt x="534" y="85107"/>
                  </a:cubicBezTo>
                  <a:cubicBezTo>
                    <a:pt x="401" y="88343"/>
                    <a:pt x="2769" y="91311"/>
                    <a:pt x="2702" y="93780"/>
                  </a:cubicBezTo>
                  <a:cubicBezTo>
                    <a:pt x="2535" y="99117"/>
                    <a:pt x="100" y="97983"/>
                    <a:pt x="0" y="102286"/>
                  </a:cubicBezTo>
                  <a:lnTo>
                    <a:pt x="26586" y="102286"/>
                  </a:lnTo>
                  <a:cubicBezTo>
                    <a:pt x="26086" y="99117"/>
                    <a:pt x="24051" y="99651"/>
                    <a:pt x="23784" y="94781"/>
                  </a:cubicBezTo>
                  <a:cubicBezTo>
                    <a:pt x="23650" y="92279"/>
                    <a:pt x="25952" y="89243"/>
                    <a:pt x="25752" y="85974"/>
                  </a:cubicBezTo>
                  <a:cubicBezTo>
                    <a:pt x="25585" y="83306"/>
                    <a:pt x="22950" y="80570"/>
                    <a:pt x="22716" y="77502"/>
                  </a:cubicBezTo>
                  <a:cubicBezTo>
                    <a:pt x="22550" y="74733"/>
                    <a:pt x="24818" y="71664"/>
                    <a:pt x="24584" y="68695"/>
                  </a:cubicBezTo>
                  <a:cubicBezTo>
                    <a:pt x="24384" y="65860"/>
                    <a:pt x="21682" y="63158"/>
                    <a:pt x="21449" y="60256"/>
                  </a:cubicBezTo>
                  <a:cubicBezTo>
                    <a:pt x="21215" y="57387"/>
                    <a:pt x="23450" y="54285"/>
                    <a:pt x="23183" y="51416"/>
                  </a:cubicBezTo>
                  <a:cubicBezTo>
                    <a:pt x="22917" y="48514"/>
                    <a:pt x="20181" y="45879"/>
                    <a:pt x="19914" y="43010"/>
                  </a:cubicBezTo>
                  <a:cubicBezTo>
                    <a:pt x="19614" y="40108"/>
                    <a:pt x="21749" y="36939"/>
                    <a:pt x="21416" y="34137"/>
                  </a:cubicBezTo>
                  <a:cubicBezTo>
                    <a:pt x="21082" y="31168"/>
                    <a:pt x="18280" y="28600"/>
                    <a:pt x="17880" y="25865"/>
                  </a:cubicBezTo>
                  <a:cubicBezTo>
                    <a:pt x="17479" y="22829"/>
                    <a:pt x="19447" y="19560"/>
                    <a:pt x="18980" y="16925"/>
                  </a:cubicBezTo>
                  <a:cubicBezTo>
                    <a:pt x="18413" y="13723"/>
                    <a:pt x="15411" y="11388"/>
                    <a:pt x="14777" y="9019"/>
                  </a:cubicBezTo>
                  <a:cubicBezTo>
                    <a:pt x="13610" y="4583"/>
                    <a:pt x="13743" y="313"/>
                    <a:pt x="12376" y="13"/>
                  </a:cubicBezTo>
                  <a:cubicBezTo>
                    <a:pt x="12330" y="5"/>
                    <a:pt x="12285" y="1"/>
                    <a:pt x="12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47"/>
            <p:cNvSpPr/>
            <p:nvPr/>
          </p:nvSpPr>
          <p:spPr>
            <a:xfrm>
              <a:off x="3343692" y="1731676"/>
              <a:ext cx="22" cy="2023999"/>
            </a:xfrm>
            <a:custGeom>
              <a:avLst/>
              <a:gdLst/>
              <a:ahLst/>
              <a:cxnLst/>
              <a:rect l="l" t="t" r="r" b="b"/>
              <a:pathLst>
                <a:path w="1" h="92568" fill="none" extrusionOk="0">
                  <a:moveTo>
                    <a:pt x="1" y="1"/>
                  </a:moveTo>
                  <a:lnTo>
                    <a:pt x="1" y="92567"/>
                  </a:lnTo>
                </a:path>
              </a:pathLst>
            </a:custGeom>
            <a:noFill/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47"/>
            <p:cNvSpPr/>
            <p:nvPr/>
          </p:nvSpPr>
          <p:spPr>
            <a:xfrm>
              <a:off x="3264191" y="1922776"/>
              <a:ext cx="167770" cy="100666"/>
            </a:xfrm>
            <a:custGeom>
              <a:avLst/>
              <a:gdLst/>
              <a:ahLst/>
              <a:cxnLst/>
              <a:rect l="l" t="t" r="r" b="b"/>
              <a:pathLst>
                <a:path w="7673" h="4604" fill="none" extrusionOk="0">
                  <a:moveTo>
                    <a:pt x="7673" y="968"/>
                  </a:moveTo>
                  <a:lnTo>
                    <a:pt x="3437" y="4604"/>
                  </a:lnTo>
                  <a:lnTo>
                    <a:pt x="1" y="0"/>
                  </a:lnTo>
                </a:path>
              </a:pathLst>
            </a:custGeom>
            <a:noFill/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47"/>
            <p:cNvSpPr/>
            <p:nvPr/>
          </p:nvSpPr>
          <p:spPr>
            <a:xfrm>
              <a:off x="3264191" y="2275043"/>
              <a:ext cx="167770" cy="100688"/>
            </a:xfrm>
            <a:custGeom>
              <a:avLst/>
              <a:gdLst/>
              <a:ahLst/>
              <a:cxnLst/>
              <a:rect l="l" t="t" r="r" b="b"/>
              <a:pathLst>
                <a:path w="7673" h="4605" fill="none" extrusionOk="0">
                  <a:moveTo>
                    <a:pt x="7673" y="968"/>
                  </a:moveTo>
                  <a:lnTo>
                    <a:pt x="3437" y="4604"/>
                  </a:ln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47"/>
            <p:cNvSpPr/>
            <p:nvPr/>
          </p:nvSpPr>
          <p:spPr>
            <a:xfrm>
              <a:off x="3264191" y="2606189"/>
              <a:ext cx="167770" cy="100666"/>
            </a:xfrm>
            <a:custGeom>
              <a:avLst/>
              <a:gdLst/>
              <a:ahLst/>
              <a:cxnLst/>
              <a:rect l="l" t="t" r="r" b="b"/>
              <a:pathLst>
                <a:path w="7673" h="4604" fill="none" extrusionOk="0">
                  <a:moveTo>
                    <a:pt x="7673" y="968"/>
                  </a:moveTo>
                  <a:lnTo>
                    <a:pt x="3437" y="4603"/>
                  </a:lnTo>
                  <a:lnTo>
                    <a:pt x="1" y="0"/>
                  </a:lnTo>
                </a:path>
              </a:pathLst>
            </a:custGeom>
            <a:noFill/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47"/>
            <p:cNvSpPr/>
            <p:nvPr/>
          </p:nvSpPr>
          <p:spPr>
            <a:xfrm>
              <a:off x="3264191" y="3000764"/>
              <a:ext cx="167770" cy="100666"/>
            </a:xfrm>
            <a:custGeom>
              <a:avLst/>
              <a:gdLst/>
              <a:ahLst/>
              <a:cxnLst/>
              <a:rect l="l" t="t" r="r" b="b"/>
              <a:pathLst>
                <a:path w="7673" h="4604" fill="none" extrusionOk="0">
                  <a:moveTo>
                    <a:pt x="7673" y="968"/>
                  </a:moveTo>
                  <a:lnTo>
                    <a:pt x="3437" y="4604"/>
                  </a:lnTo>
                  <a:lnTo>
                    <a:pt x="1" y="0"/>
                  </a:lnTo>
                </a:path>
              </a:pathLst>
            </a:custGeom>
            <a:noFill/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47"/>
            <p:cNvSpPr/>
            <p:nvPr/>
          </p:nvSpPr>
          <p:spPr>
            <a:xfrm>
              <a:off x="3264191" y="3398992"/>
              <a:ext cx="167770" cy="100666"/>
            </a:xfrm>
            <a:custGeom>
              <a:avLst/>
              <a:gdLst/>
              <a:ahLst/>
              <a:cxnLst/>
              <a:rect l="l" t="t" r="r" b="b"/>
              <a:pathLst>
                <a:path w="7673" h="4604" fill="none" extrusionOk="0">
                  <a:moveTo>
                    <a:pt x="7673" y="968"/>
                  </a:moveTo>
                  <a:lnTo>
                    <a:pt x="3437" y="4604"/>
                  </a:lnTo>
                  <a:lnTo>
                    <a:pt x="1" y="0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47"/>
            <p:cNvSpPr/>
            <p:nvPr/>
          </p:nvSpPr>
          <p:spPr>
            <a:xfrm>
              <a:off x="2975376" y="3155394"/>
              <a:ext cx="1203450" cy="583489"/>
            </a:xfrm>
            <a:custGeom>
              <a:avLst/>
              <a:gdLst/>
              <a:ahLst/>
              <a:cxnLst/>
              <a:rect l="l" t="t" r="r" b="b"/>
              <a:pathLst>
                <a:path w="55040" h="26686" fill="none" extrusionOk="0">
                  <a:moveTo>
                    <a:pt x="0" y="0"/>
                  </a:moveTo>
                  <a:lnTo>
                    <a:pt x="0" y="22583"/>
                  </a:lnTo>
                  <a:cubicBezTo>
                    <a:pt x="0" y="24851"/>
                    <a:pt x="1835" y="26686"/>
                    <a:pt x="4103" y="26686"/>
                  </a:cubicBezTo>
                  <a:lnTo>
                    <a:pt x="50937" y="26686"/>
                  </a:lnTo>
                  <a:cubicBezTo>
                    <a:pt x="53205" y="26686"/>
                    <a:pt x="55040" y="24851"/>
                    <a:pt x="55040" y="22583"/>
                  </a:cubicBezTo>
                  <a:lnTo>
                    <a:pt x="55040" y="20014"/>
                  </a:lnTo>
                </a:path>
              </a:pathLst>
            </a:custGeom>
            <a:noFill/>
            <a:ln w="2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47"/>
            <p:cNvSpPr/>
            <p:nvPr/>
          </p:nvSpPr>
          <p:spPr>
            <a:xfrm>
              <a:off x="2931602" y="3059100"/>
              <a:ext cx="75893" cy="56193"/>
            </a:xfrm>
            <a:custGeom>
              <a:avLst/>
              <a:gdLst/>
              <a:ahLst/>
              <a:cxnLst/>
              <a:rect l="l" t="t" r="r" b="b"/>
              <a:pathLst>
                <a:path w="3471" h="2570" extrusionOk="0">
                  <a:moveTo>
                    <a:pt x="1" y="1"/>
                  </a:moveTo>
                  <a:lnTo>
                    <a:pt x="1" y="2569"/>
                  </a:lnTo>
                  <a:lnTo>
                    <a:pt x="3470" y="2569"/>
                  </a:lnTo>
                  <a:lnTo>
                    <a:pt x="3470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47"/>
            <p:cNvSpPr/>
            <p:nvPr/>
          </p:nvSpPr>
          <p:spPr>
            <a:xfrm>
              <a:off x="2565473" y="2789242"/>
              <a:ext cx="375641" cy="1019674"/>
            </a:xfrm>
            <a:custGeom>
              <a:avLst/>
              <a:gdLst/>
              <a:ahLst/>
              <a:cxnLst/>
              <a:rect l="l" t="t" r="r" b="b"/>
              <a:pathLst>
                <a:path w="17180" h="46635" extrusionOk="0">
                  <a:moveTo>
                    <a:pt x="1" y="1"/>
                  </a:moveTo>
                  <a:lnTo>
                    <a:pt x="1" y="46634"/>
                  </a:lnTo>
                  <a:lnTo>
                    <a:pt x="17180" y="46634"/>
                  </a:lnTo>
                  <a:lnTo>
                    <a:pt x="171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47"/>
            <p:cNvSpPr/>
            <p:nvPr/>
          </p:nvSpPr>
          <p:spPr>
            <a:xfrm>
              <a:off x="2565473" y="2789242"/>
              <a:ext cx="167770" cy="1019674"/>
            </a:xfrm>
            <a:custGeom>
              <a:avLst/>
              <a:gdLst/>
              <a:ahLst/>
              <a:cxnLst/>
              <a:rect l="l" t="t" r="r" b="b"/>
              <a:pathLst>
                <a:path w="7673" h="46635" extrusionOk="0">
                  <a:moveTo>
                    <a:pt x="1" y="1"/>
                  </a:moveTo>
                  <a:lnTo>
                    <a:pt x="1" y="46634"/>
                  </a:lnTo>
                  <a:lnTo>
                    <a:pt x="7673" y="46634"/>
                  </a:lnTo>
                  <a:lnTo>
                    <a:pt x="7673" y="6172"/>
                  </a:lnTo>
                  <a:lnTo>
                    <a:pt x="7606" y="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47"/>
            <p:cNvSpPr/>
            <p:nvPr/>
          </p:nvSpPr>
          <p:spPr>
            <a:xfrm>
              <a:off x="2565473" y="2789242"/>
              <a:ext cx="167770" cy="1019674"/>
            </a:xfrm>
            <a:custGeom>
              <a:avLst/>
              <a:gdLst/>
              <a:ahLst/>
              <a:cxnLst/>
              <a:rect l="l" t="t" r="r" b="b"/>
              <a:pathLst>
                <a:path w="7673" h="46635" extrusionOk="0">
                  <a:moveTo>
                    <a:pt x="1" y="1"/>
                  </a:moveTo>
                  <a:lnTo>
                    <a:pt x="1" y="46634"/>
                  </a:lnTo>
                  <a:lnTo>
                    <a:pt x="7673" y="46634"/>
                  </a:lnTo>
                  <a:lnTo>
                    <a:pt x="7673" y="6172"/>
                  </a:lnTo>
                  <a:lnTo>
                    <a:pt x="7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47"/>
            <p:cNvSpPr/>
            <p:nvPr/>
          </p:nvSpPr>
          <p:spPr>
            <a:xfrm>
              <a:off x="2694564" y="3220289"/>
              <a:ext cx="111621" cy="163397"/>
            </a:xfrm>
            <a:custGeom>
              <a:avLst/>
              <a:gdLst/>
              <a:ahLst/>
              <a:cxnLst/>
              <a:rect l="l" t="t" r="r" b="b"/>
              <a:pathLst>
                <a:path w="5105" h="7473" extrusionOk="0">
                  <a:moveTo>
                    <a:pt x="1902" y="1"/>
                  </a:moveTo>
                  <a:lnTo>
                    <a:pt x="635" y="3370"/>
                  </a:lnTo>
                  <a:lnTo>
                    <a:pt x="1535" y="3370"/>
                  </a:lnTo>
                  <a:lnTo>
                    <a:pt x="1" y="7473"/>
                  </a:lnTo>
                  <a:lnTo>
                    <a:pt x="1" y="7473"/>
                  </a:lnTo>
                  <a:lnTo>
                    <a:pt x="5104" y="2403"/>
                  </a:lnTo>
                  <a:lnTo>
                    <a:pt x="3904" y="2403"/>
                  </a:lnTo>
                  <a:lnTo>
                    <a:pt x="48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47"/>
            <p:cNvSpPr/>
            <p:nvPr/>
          </p:nvSpPr>
          <p:spPr>
            <a:xfrm>
              <a:off x="2565473" y="2789242"/>
              <a:ext cx="375641" cy="1019674"/>
            </a:xfrm>
            <a:custGeom>
              <a:avLst/>
              <a:gdLst/>
              <a:ahLst/>
              <a:cxnLst/>
              <a:rect l="l" t="t" r="r" b="b"/>
              <a:pathLst>
                <a:path w="17180" h="46635" fill="none" extrusionOk="0">
                  <a:moveTo>
                    <a:pt x="1" y="1"/>
                  </a:moveTo>
                  <a:lnTo>
                    <a:pt x="17180" y="1"/>
                  </a:lnTo>
                  <a:lnTo>
                    <a:pt x="17180" y="46634"/>
                  </a:lnTo>
                  <a:lnTo>
                    <a:pt x="1" y="46634"/>
                  </a:lnTo>
                  <a:close/>
                </a:path>
              </a:pathLst>
            </a:custGeom>
            <a:solidFill>
              <a:schemeClr val="lt1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47"/>
            <p:cNvSpPr/>
            <p:nvPr/>
          </p:nvSpPr>
          <p:spPr>
            <a:xfrm>
              <a:off x="2565473" y="2517198"/>
              <a:ext cx="375641" cy="573300"/>
            </a:xfrm>
            <a:custGeom>
              <a:avLst/>
              <a:gdLst/>
              <a:ahLst/>
              <a:cxnLst/>
              <a:rect l="l" t="t" r="r" b="b"/>
              <a:pathLst>
                <a:path w="17180" h="26220" extrusionOk="0">
                  <a:moveTo>
                    <a:pt x="8573" y="1"/>
                  </a:moveTo>
                  <a:cubicBezTo>
                    <a:pt x="3837" y="1"/>
                    <a:pt x="1" y="5871"/>
                    <a:pt x="1" y="13110"/>
                  </a:cubicBezTo>
                  <a:cubicBezTo>
                    <a:pt x="1" y="20348"/>
                    <a:pt x="3837" y="26219"/>
                    <a:pt x="8573" y="26219"/>
                  </a:cubicBezTo>
                  <a:cubicBezTo>
                    <a:pt x="13343" y="26219"/>
                    <a:pt x="17180" y="20348"/>
                    <a:pt x="17180" y="13110"/>
                  </a:cubicBezTo>
                  <a:cubicBezTo>
                    <a:pt x="17180" y="5871"/>
                    <a:pt x="13343" y="1"/>
                    <a:pt x="8573" y="1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47"/>
            <p:cNvSpPr/>
            <p:nvPr/>
          </p:nvSpPr>
          <p:spPr>
            <a:xfrm>
              <a:off x="2695307" y="2713393"/>
              <a:ext cx="115972" cy="92664"/>
            </a:xfrm>
            <a:custGeom>
              <a:avLst/>
              <a:gdLst/>
              <a:ahLst/>
              <a:cxnLst/>
              <a:rect l="l" t="t" r="r" b="b"/>
              <a:pathLst>
                <a:path w="5304" h="4238" extrusionOk="0">
                  <a:moveTo>
                    <a:pt x="634" y="1"/>
                  </a:moveTo>
                  <a:cubicBezTo>
                    <a:pt x="267" y="1"/>
                    <a:pt x="0" y="301"/>
                    <a:pt x="0" y="668"/>
                  </a:cubicBezTo>
                  <a:lnTo>
                    <a:pt x="0" y="3570"/>
                  </a:lnTo>
                  <a:cubicBezTo>
                    <a:pt x="0" y="3937"/>
                    <a:pt x="267" y="4237"/>
                    <a:pt x="634" y="4237"/>
                  </a:cubicBezTo>
                  <a:lnTo>
                    <a:pt x="4670" y="4237"/>
                  </a:lnTo>
                  <a:cubicBezTo>
                    <a:pt x="5004" y="4237"/>
                    <a:pt x="5304" y="3937"/>
                    <a:pt x="5304" y="3570"/>
                  </a:cubicBezTo>
                  <a:lnTo>
                    <a:pt x="5304" y="668"/>
                  </a:lnTo>
                  <a:cubicBezTo>
                    <a:pt x="5304" y="301"/>
                    <a:pt x="5004" y="1"/>
                    <a:pt x="4670" y="1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47"/>
            <p:cNvSpPr/>
            <p:nvPr/>
          </p:nvSpPr>
          <p:spPr>
            <a:xfrm>
              <a:off x="2668304" y="2910527"/>
              <a:ext cx="149557" cy="128173"/>
            </a:xfrm>
            <a:custGeom>
              <a:avLst/>
              <a:gdLst/>
              <a:ahLst/>
              <a:cxnLst/>
              <a:rect l="l" t="t" r="r" b="b"/>
              <a:pathLst>
                <a:path w="6840" h="5862" extrusionOk="0">
                  <a:moveTo>
                    <a:pt x="3880" y="0"/>
                  </a:moveTo>
                  <a:cubicBezTo>
                    <a:pt x="3160" y="0"/>
                    <a:pt x="2428" y="266"/>
                    <a:pt x="1836" y="858"/>
                  </a:cubicBezTo>
                  <a:cubicBezTo>
                    <a:pt x="1" y="2726"/>
                    <a:pt x="1302" y="5862"/>
                    <a:pt x="3904" y="5862"/>
                  </a:cubicBezTo>
                  <a:cubicBezTo>
                    <a:pt x="5505" y="5862"/>
                    <a:pt x="6839" y="4561"/>
                    <a:pt x="6839" y="2927"/>
                  </a:cubicBezTo>
                  <a:cubicBezTo>
                    <a:pt x="6839" y="1165"/>
                    <a:pt x="5387" y="0"/>
                    <a:pt x="3880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47"/>
            <p:cNvSpPr/>
            <p:nvPr/>
          </p:nvSpPr>
          <p:spPr>
            <a:xfrm>
              <a:off x="2710613" y="2942341"/>
              <a:ext cx="75150" cy="64283"/>
            </a:xfrm>
            <a:custGeom>
              <a:avLst/>
              <a:gdLst/>
              <a:ahLst/>
              <a:cxnLst/>
              <a:rect l="l" t="t" r="r" b="b"/>
              <a:pathLst>
                <a:path w="3437" h="2940" extrusionOk="0">
                  <a:moveTo>
                    <a:pt x="1939" y="1"/>
                  </a:moveTo>
                  <a:cubicBezTo>
                    <a:pt x="1575" y="1"/>
                    <a:pt x="1203" y="136"/>
                    <a:pt x="901" y="437"/>
                  </a:cubicBezTo>
                  <a:cubicBezTo>
                    <a:pt x="1" y="1371"/>
                    <a:pt x="634" y="2939"/>
                    <a:pt x="1969" y="2939"/>
                  </a:cubicBezTo>
                  <a:cubicBezTo>
                    <a:pt x="2769" y="2939"/>
                    <a:pt x="3403" y="2305"/>
                    <a:pt x="3436" y="1472"/>
                  </a:cubicBezTo>
                  <a:cubicBezTo>
                    <a:pt x="3436" y="591"/>
                    <a:pt x="2703" y="1"/>
                    <a:pt x="1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47"/>
            <p:cNvSpPr/>
            <p:nvPr/>
          </p:nvSpPr>
          <p:spPr>
            <a:xfrm>
              <a:off x="2726662" y="2589112"/>
              <a:ext cx="46704" cy="40428"/>
            </a:xfrm>
            <a:custGeom>
              <a:avLst/>
              <a:gdLst/>
              <a:ahLst/>
              <a:cxnLst/>
              <a:rect l="l" t="t" r="r" b="b"/>
              <a:pathLst>
                <a:path w="2136" h="1849" extrusionOk="0">
                  <a:moveTo>
                    <a:pt x="1207" y="0"/>
                  </a:moveTo>
                  <a:cubicBezTo>
                    <a:pt x="981" y="0"/>
                    <a:pt x="751" y="86"/>
                    <a:pt x="568" y="281"/>
                  </a:cubicBezTo>
                  <a:cubicBezTo>
                    <a:pt x="1" y="848"/>
                    <a:pt x="401" y="1849"/>
                    <a:pt x="1235" y="1849"/>
                  </a:cubicBezTo>
                  <a:cubicBezTo>
                    <a:pt x="1735" y="1849"/>
                    <a:pt x="2135" y="1415"/>
                    <a:pt x="2135" y="915"/>
                  </a:cubicBezTo>
                  <a:cubicBezTo>
                    <a:pt x="2135" y="374"/>
                    <a:pt x="1678" y="0"/>
                    <a:pt x="1207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47"/>
            <p:cNvSpPr/>
            <p:nvPr/>
          </p:nvSpPr>
          <p:spPr>
            <a:xfrm>
              <a:off x="2959327" y="3110155"/>
              <a:ext cx="33563" cy="56193"/>
            </a:xfrm>
            <a:custGeom>
              <a:avLst/>
              <a:gdLst/>
              <a:ahLst/>
              <a:cxnLst/>
              <a:rect l="l" t="t" r="r" b="b"/>
              <a:pathLst>
                <a:path w="1535" h="2570" extrusionOk="0">
                  <a:moveTo>
                    <a:pt x="0" y="1"/>
                  </a:moveTo>
                  <a:lnTo>
                    <a:pt x="0" y="2569"/>
                  </a:lnTo>
                  <a:lnTo>
                    <a:pt x="1535" y="2569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47"/>
            <p:cNvSpPr/>
            <p:nvPr/>
          </p:nvSpPr>
          <p:spPr>
            <a:xfrm>
              <a:off x="2565473" y="3621446"/>
              <a:ext cx="375641" cy="187471"/>
            </a:xfrm>
            <a:custGeom>
              <a:avLst/>
              <a:gdLst/>
              <a:ahLst/>
              <a:cxnLst/>
              <a:rect l="l" t="t" r="r" b="b"/>
              <a:pathLst>
                <a:path w="17180" h="8574" extrusionOk="0">
                  <a:moveTo>
                    <a:pt x="1" y="0"/>
                  </a:moveTo>
                  <a:lnTo>
                    <a:pt x="1" y="8573"/>
                  </a:lnTo>
                  <a:lnTo>
                    <a:pt x="17180" y="8573"/>
                  </a:lnTo>
                  <a:lnTo>
                    <a:pt x="17180" y="0"/>
                  </a:ln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47"/>
            <p:cNvSpPr/>
            <p:nvPr/>
          </p:nvSpPr>
          <p:spPr>
            <a:xfrm>
              <a:off x="3585103" y="2950256"/>
              <a:ext cx="178003" cy="143150"/>
            </a:xfrm>
            <a:custGeom>
              <a:avLst/>
              <a:gdLst/>
              <a:ahLst/>
              <a:cxnLst/>
              <a:rect l="l" t="t" r="r" b="b"/>
              <a:pathLst>
                <a:path w="8141" h="6547" extrusionOk="0">
                  <a:moveTo>
                    <a:pt x="2409" y="1"/>
                  </a:moveTo>
                  <a:cubicBezTo>
                    <a:pt x="2207" y="1"/>
                    <a:pt x="2025" y="14"/>
                    <a:pt x="1869" y="42"/>
                  </a:cubicBezTo>
                  <a:cubicBezTo>
                    <a:pt x="1068" y="176"/>
                    <a:pt x="601" y="1043"/>
                    <a:pt x="301" y="1910"/>
                  </a:cubicBezTo>
                  <a:cubicBezTo>
                    <a:pt x="1" y="2844"/>
                    <a:pt x="701" y="3778"/>
                    <a:pt x="1669" y="3778"/>
                  </a:cubicBezTo>
                  <a:lnTo>
                    <a:pt x="1869" y="3778"/>
                  </a:lnTo>
                  <a:cubicBezTo>
                    <a:pt x="1735" y="4078"/>
                    <a:pt x="1502" y="4345"/>
                    <a:pt x="1268" y="4545"/>
                  </a:cubicBezTo>
                  <a:cubicBezTo>
                    <a:pt x="668" y="5046"/>
                    <a:pt x="668" y="6013"/>
                    <a:pt x="1268" y="6513"/>
                  </a:cubicBezTo>
                  <a:lnTo>
                    <a:pt x="1335" y="6547"/>
                  </a:lnTo>
                  <a:lnTo>
                    <a:pt x="4104" y="3511"/>
                  </a:lnTo>
                  <a:lnTo>
                    <a:pt x="7573" y="3511"/>
                  </a:lnTo>
                  <a:cubicBezTo>
                    <a:pt x="8140" y="3511"/>
                    <a:pt x="8140" y="3078"/>
                    <a:pt x="8140" y="2110"/>
                  </a:cubicBezTo>
                  <a:cubicBezTo>
                    <a:pt x="8140" y="1234"/>
                    <a:pt x="4359" y="1"/>
                    <a:pt x="2409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47"/>
            <p:cNvSpPr/>
            <p:nvPr/>
          </p:nvSpPr>
          <p:spPr>
            <a:xfrm>
              <a:off x="4313011" y="3115599"/>
              <a:ext cx="1154581" cy="482517"/>
            </a:xfrm>
            <a:custGeom>
              <a:avLst/>
              <a:gdLst/>
              <a:ahLst/>
              <a:cxnLst/>
              <a:rect l="l" t="t" r="r" b="b"/>
              <a:pathLst>
                <a:path w="52805" h="22068" extrusionOk="0">
                  <a:moveTo>
                    <a:pt x="47955" y="1"/>
                  </a:moveTo>
                  <a:cubicBezTo>
                    <a:pt x="45158" y="1"/>
                    <a:pt x="41513" y="4923"/>
                    <a:pt x="39762" y="9859"/>
                  </a:cubicBezTo>
                  <a:lnTo>
                    <a:pt x="19181" y="9859"/>
                  </a:lnTo>
                  <a:cubicBezTo>
                    <a:pt x="19181" y="9859"/>
                    <a:pt x="15246" y="1959"/>
                    <a:pt x="8741" y="1959"/>
                  </a:cubicBezTo>
                  <a:cubicBezTo>
                    <a:pt x="8339" y="1959"/>
                    <a:pt x="7927" y="1990"/>
                    <a:pt x="7506" y="2054"/>
                  </a:cubicBezTo>
                  <a:cubicBezTo>
                    <a:pt x="267" y="3154"/>
                    <a:pt x="0" y="22068"/>
                    <a:pt x="0" y="22068"/>
                  </a:cubicBezTo>
                  <a:lnTo>
                    <a:pt x="46133" y="22068"/>
                  </a:lnTo>
                  <a:cubicBezTo>
                    <a:pt x="46133" y="22068"/>
                    <a:pt x="52805" y="17631"/>
                    <a:pt x="51437" y="5956"/>
                  </a:cubicBezTo>
                  <a:cubicBezTo>
                    <a:pt x="50922" y="1664"/>
                    <a:pt x="49582" y="1"/>
                    <a:pt x="47955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47"/>
            <p:cNvSpPr/>
            <p:nvPr/>
          </p:nvSpPr>
          <p:spPr>
            <a:xfrm>
              <a:off x="4205785" y="3286671"/>
              <a:ext cx="355219" cy="522246"/>
            </a:xfrm>
            <a:custGeom>
              <a:avLst/>
              <a:gdLst/>
              <a:ahLst/>
              <a:cxnLst/>
              <a:rect l="l" t="t" r="r" b="b"/>
              <a:pathLst>
                <a:path w="16246" h="23885" extrusionOk="0">
                  <a:moveTo>
                    <a:pt x="8140" y="0"/>
                  </a:moveTo>
                  <a:cubicBezTo>
                    <a:pt x="3637" y="0"/>
                    <a:pt x="1" y="5338"/>
                    <a:pt x="1" y="11942"/>
                  </a:cubicBezTo>
                  <a:cubicBezTo>
                    <a:pt x="1" y="18547"/>
                    <a:pt x="3637" y="23884"/>
                    <a:pt x="8140" y="23884"/>
                  </a:cubicBezTo>
                  <a:lnTo>
                    <a:pt x="13677" y="23884"/>
                  </a:lnTo>
                  <a:lnTo>
                    <a:pt x="13677" y="20615"/>
                  </a:lnTo>
                  <a:cubicBezTo>
                    <a:pt x="15278" y="18447"/>
                    <a:pt x="16246" y="15378"/>
                    <a:pt x="16246" y="11942"/>
                  </a:cubicBezTo>
                  <a:cubicBezTo>
                    <a:pt x="16246" y="8507"/>
                    <a:pt x="15278" y="5438"/>
                    <a:pt x="13677" y="3236"/>
                  </a:cubicBezTo>
                  <a:lnTo>
                    <a:pt x="13677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47"/>
            <p:cNvSpPr/>
            <p:nvPr/>
          </p:nvSpPr>
          <p:spPr>
            <a:xfrm>
              <a:off x="4327595" y="3286671"/>
              <a:ext cx="355219" cy="522246"/>
            </a:xfrm>
            <a:custGeom>
              <a:avLst/>
              <a:gdLst/>
              <a:ahLst/>
              <a:cxnLst/>
              <a:rect l="l" t="t" r="r" b="b"/>
              <a:pathLst>
                <a:path w="16246" h="23885" extrusionOk="0">
                  <a:moveTo>
                    <a:pt x="8106" y="0"/>
                  </a:moveTo>
                  <a:cubicBezTo>
                    <a:pt x="3636" y="0"/>
                    <a:pt x="0" y="5338"/>
                    <a:pt x="0" y="11942"/>
                  </a:cubicBezTo>
                  <a:cubicBezTo>
                    <a:pt x="0" y="18547"/>
                    <a:pt x="3636" y="23884"/>
                    <a:pt x="8106" y="23884"/>
                  </a:cubicBezTo>
                  <a:cubicBezTo>
                    <a:pt x="12609" y="23884"/>
                    <a:pt x="16245" y="18547"/>
                    <a:pt x="16245" y="11942"/>
                  </a:cubicBezTo>
                  <a:cubicBezTo>
                    <a:pt x="16245" y="5338"/>
                    <a:pt x="12609" y="0"/>
                    <a:pt x="81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47"/>
            <p:cNvSpPr/>
            <p:nvPr/>
          </p:nvSpPr>
          <p:spPr>
            <a:xfrm>
              <a:off x="4327595" y="3286671"/>
              <a:ext cx="355219" cy="522246"/>
            </a:xfrm>
            <a:custGeom>
              <a:avLst/>
              <a:gdLst/>
              <a:ahLst/>
              <a:cxnLst/>
              <a:rect l="l" t="t" r="r" b="b"/>
              <a:pathLst>
                <a:path w="16246" h="23885" extrusionOk="0">
                  <a:moveTo>
                    <a:pt x="8106" y="0"/>
                  </a:moveTo>
                  <a:cubicBezTo>
                    <a:pt x="3636" y="0"/>
                    <a:pt x="0" y="5338"/>
                    <a:pt x="0" y="11942"/>
                  </a:cubicBezTo>
                  <a:cubicBezTo>
                    <a:pt x="0" y="18547"/>
                    <a:pt x="3636" y="23884"/>
                    <a:pt x="8106" y="23884"/>
                  </a:cubicBezTo>
                  <a:cubicBezTo>
                    <a:pt x="12609" y="23884"/>
                    <a:pt x="16245" y="18547"/>
                    <a:pt x="16245" y="11942"/>
                  </a:cubicBezTo>
                  <a:cubicBezTo>
                    <a:pt x="16245" y="5338"/>
                    <a:pt x="12609" y="0"/>
                    <a:pt x="8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47"/>
            <p:cNvSpPr/>
            <p:nvPr/>
          </p:nvSpPr>
          <p:spPr>
            <a:xfrm>
              <a:off x="4327595" y="3286671"/>
              <a:ext cx="355219" cy="522246"/>
            </a:xfrm>
            <a:custGeom>
              <a:avLst/>
              <a:gdLst/>
              <a:ahLst/>
              <a:cxnLst/>
              <a:rect l="l" t="t" r="r" b="b"/>
              <a:pathLst>
                <a:path w="16246" h="23885" fill="none" extrusionOk="0">
                  <a:moveTo>
                    <a:pt x="16245" y="11942"/>
                  </a:moveTo>
                  <a:cubicBezTo>
                    <a:pt x="16245" y="18547"/>
                    <a:pt x="12609" y="23884"/>
                    <a:pt x="8106" y="23884"/>
                  </a:cubicBezTo>
                  <a:cubicBezTo>
                    <a:pt x="3636" y="23884"/>
                    <a:pt x="0" y="18547"/>
                    <a:pt x="0" y="11942"/>
                  </a:cubicBezTo>
                  <a:cubicBezTo>
                    <a:pt x="0" y="5338"/>
                    <a:pt x="3636" y="0"/>
                    <a:pt x="8106" y="0"/>
                  </a:cubicBezTo>
                  <a:cubicBezTo>
                    <a:pt x="12609" y="0"/>
                    <a:pt x="16245" y="5338"/>
                    <a:pt x="16245" y="11942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47"/>
            <p:cNvSpPr/>
            <p:nvPr/>
          </p:nvSpPr>
          <p:spPr>
            <a:xfrm>
              <a:off x="3181781" y="3286671"/>
              <a:ext cx="450025" cy="522246"/>
            </a:xfrm>
            <a:custGeom>
              <a:avLst/>
              <a:gdLst/>
              <a:ahLst/>
              <a:cxnLst/>
              <a:rect l="l" t="t" r="r" b="b"/>
              <a:pathLst>
                <a:path w="20582" h="23885" extrusionOk="0">
                  <a:moveTo>
                    <a:pt x="7673" y="0"/>
                  </a:moveTo>
                  <a:cubicBezTo>
                    <a:pt x="3436" y="0"/>
                    <a:pt x="0" y="5338"/>
                    <a:pt x="0" y="11942"/>
                  </a:cubicBezTo>
                  <a:cubicBezTo>
                    <a:pt x="0" y="18547"/>
                    <a:pt x="3436" y="23884"/>
                    <a:pt x="7673" y="23884"/>
                  </a:cubicBezTo>
                  <a:lnTo>
                    <a:pt x="12910" y="23884"/>
                  </a:lnTo>
                  <a:cubicBezTo>
                    <a:pt x="17146" y="23884"/>
                    <a:pt x="20582" y="18514"/>
                    <a:pt x="20582" y="11909"/>
                  </a:cubicBezTo>
                  <a:cubicBezTo>
                    <a:pt x="20582" y="5338"/>
                    <a:pt x="17179" y="0"/>
                    <a:pt x="12943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47"/>
            <p:cNvSpPr/>
            <p:nvPr/>
          </p:nvSpPr>
          <p:spPr>
            <a:xfrm>
              <a:off x="4363322" y="3339191"/>
              <a:ext cx="283742" cy="417206"/>
            </a:xfrm>
            <a:custGeom>
              <a:avLst/>
              <a:gdLst/>
              <a:ahLst/>
              <a:cxnLst/>
              <a:rect l="l" t="t" r="r" b="b"/>
              <a:pathLst>
                <a:path w="12977" h="19081" extrusionOk="0">
                  <a:moveTo>
                    <a:pt x="6472" y="0"/>
                  </a:moveTo>
                  <a:cubicBezTo>
                    <a:pt x="2903" y="0"/>
                    <a:pt x="1" y="4270"/>
                    <a:pt x="1" y="9540"/>
                  </a:cubicBezTo>
                  <a:cubicBezTo>
                    <a:pt x="1" y="14811"/>
                    <a:pt x="2903" y="19080"/>
                    <a:pt x="6472" y="19080"/>
                  </a:cubicBezTo>
                  <a:cubicBezTo>
                    <a:pt x="10075" y="19080"/>
                    <a:pt x="12977" y="14811"/>
                    <a:pt x="12977" y="9540"/>
                  </a:cubicBezTo>
                  <a:cubicBezTo>
                    <a:pt x="12977" y="4270"/>
                    <a:pt x="10075" y="0"/>
                    <a:pt x="6472" y="0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47"/>
            <p:cNvSpPr/>
            <p:nvPr/>
          </p:nvSpPr>
          <p:spPr>
            <a:xfrm>
              <a:off x="5136447" y="3286671"/>
              <a:ext cx="256017" cy="522246"/>
            </a:xfrm>
            <a:custGeom>
              <a:avLst/>
              <a:gdLst/>
              <a:ahLst/>
              <a:cxnLst/>
              <a:rect l="l" t="t" r="r" b="b"/>
              <a:pathLst>
                <a:path w="11709" h="23885" extrusionOk="0">
                  <a:moveTo>
                    <a:pt x="5171" y="0"/>
                  </a:moveTo>
                  <a:cubicBezTo>
                    <a:pt x="2302" y="0"/>
                    <a:pt x="1" y="5338"/>
                    <a:pt x="1" y="11942"/>
                  </a:cubicBezTo>
                  <a:cubicBezTo>
                    <a:pt x="1" y="18547"/>
                    <a:pt x="2302" y="23884"/>
                    <a:pt x="5171" y="23884"/>
                  </a:cubicBezTo>
                  <a:lnTo>
                    <a:pt x="10074" y="23884"/>
                  </a:lnTo>
                  <a:lnTo>
                    <a:pt x="10074" y="20615"/>
                  </a:lnTo>
                  <a:cubicBezTo>
                    <a:pt x="11075" y="18447"/>
                    <a:pt x="11709" y="15378"/>
                    <a:pt x="11709" y="11942"/>
                  </a:cubicBezTo>
                  <a:cubicBezTo>
                    <a:pt x="11709" y="8507"/>
                    <a:pt x="11075" y="5438"/>
                    <a:pt x="10074" y="3236"/>
                  </a:cubicBezTo>
                  <a:lnTo>
                    <a:pt x="10074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47"/>
            <p:cNvSpPr/>
            <p:nvPr/>
          </p:nvSpPr>
          <p:spPr>
            <a:xfrm>
              <a:off x="5243673" y="3286671"/>
              <a:ext cx="226106" cy="522246"/>
            </a:xfrm>
            <a:custGeom>
              <a:avLst/>
              <a:gdLst/>
              <a:ahLst/>
              <a:cxnLst/>
              <a:rect l="l" t="t" r="r" b="b"/>
              <a:pathLst>
                <a:path w="10341" h="23885" extrusionOk="0">
                  <a:moveTo>
                    <a:pt x="5170" y="0"/>
                  </a:moveTo>
                  <a:cubicBezTo>
                    <a:pt x="2302" y="0"/>
                    <a:pt x="0" y="5338"/>
                    <a:pt x="0" y="11942"/>
                  </a:cubicBezTo>
                  <a:cubicBezTo>
                    <a:pt x="0" y="18547"/>
                    <a:pt x="2302" y="23884"/>
                    <a:pt x="5170" y="23884"/>
                  </a:cubicBezTo>
                  <a:cubicBezTo>
                    <a:pt x="8006" y="23884"/>
                    <a:pt x="10341" y="18547"/>
                    <a:pt x="10341" y="11942"/>
                  </a:cubicBezTo>
                  <a:cubicBezTo>
                    <a:pt x="10341" y="5338"/>
                    <a:pt x="8006" y="0"/>
                    <a:pt x="51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47"/>
            <p:cNvSpPr/>
            <p:nvPr/>
          </p:nvSpPr>
          <p:spPr>
            <a:xfrm>
              <a:off x="5243673" y="3286671"/>
              <a:ext cx="226106" cy="522246"/>
            </a:xfrm>
            <a:custGeom>
              <a:avLst/>
              <a:gdLst/>
              <a:ahLst/>
              <a:cxnLst/>
              <a:rect l="l" t="t" r="r" b="b"/>
              <a:pathLst>
                <a:path w="10341" h="23885" extrusionOk="0">
                  <a:moveTo>
                    <a:pt x="5170" y="0"/>
                  </a:moveTo>
                  <a:cubicBezTo>
                    <a:pt x="2302" y="0"/>
                    <a:pt x="0" y="5338"/>
                    <a:pt x="0" y="11942"/>
                  </a:cubicBezTo>
                  <a:cubicBezTo>
                    <a:pt x="0" y="18547"/>
                    <a:pt x="2302" y="23884"/>
                    <a:pt x="5170" y="23884"/>
                  </a:cubicBezTo>
                  <a:cubicBezTo>
                    <a:pt x="8006" y="23884"/>
                    <a:pt x="10341" y="18547"/>
                    <a:pt x="10341" y="11942"/>
                  </a:cubicBezTo>
                  <a:cubicBezTo>
                    <a:pt x="10341" y="5338"/>
                    <a:pt x="8006" y="0"/>
                    <a:pt x="5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47"/>
            <p:cNvSpPr/>
            <p:nvPr/>
          </p:nvSpPr>
          <p:spPr>
            <a:xfrm>
              <a:off x="5243673" y="3286671"/>
              <a:ext cx="226106" cy="522246"/>
            </a:xfrm>
            <a:custGeom>
              <a:avLst/>
              <a:gdLst/>
              <a:ahLst/>
              <a:cxnLst/>
              <a:rect l="l" t="t" r="r" b="b"/>
              <a:pathLst>
                <a:path w="10341" h="23885" fill="none" extrusionOk="0">
                  <a:moveTo>
                    <a:pt x="10341" y="11942"/>
                  </a:moveTo>
                  <a:cubicBezTo>
                    <a:pt x="10341" y="18547"/>
                    <a:pt x="8006" y="23884"/>
                    <a:pt x="5170" y="23884"/>
                  </a:cubicBezTo>
                  <a:cubicBezTo>
                    <a:pt x="2302" y="23884"/>
                    <a:pt x="0" y="18547"/>
                    <a:pt x="0" y="11942"/>
                  </a:cubicBezTo>
                  <a:cubicBezTo>
                    <a:pt x="0" y="5338"/>
                    <a:pt x="2302" y="0"/>
                    <a:pt x="5170" y="0"/>
                  </a:cubicBezTo>
                  <a:cubicBezTo>
                    <a:pt x="8006" y="0"/>
                    <a:pt x="10341" y="5338"/>
                    <a:pt x="10341" y="11942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47"/>
            <p:cNvSpPr/>
            <p:nvPr/>
          </p:nvSpPr>
          <p:spPr>
            <a:xfrm>
              <a:off x="5266281" y="3339191"/>
              <a:ext cx="180168" cy="417206"/>
            </a:xfrm>
            <a:custGeom>
              <a:avLst/>
              <a:gdLst/>
              <a:ahLst/>
              <a:cxnLst/>
              <a:rect l="l" t="t" r="r" b="b"/>
              <a:pathLst>
                <a:path w="8240" h="19081" extrusionOk="0">
                  <a:moveTo>
                    <a:pt x="4136" y="0"/>
                  </a:moveTo>
                  <a:cubicBezTo>
                    <a:pt x="1868" y="0"/>
                    <a:pt x="0" y="4270"/>
                    <a:pt x="0" y="9540"/>
                  </a:cubicBezTo>
                  <a:cubicBezTo>
                    <a:pt x="0" y="14811"/>
                    <a:pt x="1868" y="19080"/>
                    <a:pt x="4136" y="19080"/>
                  </a:cubicBezTo>
                  <a:cubicBezTo>
                    <a:pt x="6405" y="19080"/>
                    <a:pt x="8239" y="14811"/>
                    <a:pt x="8239" y="9540"/>
                  </a:cubicBezTo>
                  <a:cubicBezTo>
                    <a:pt x="8239" y="4270"/>
                    <a:pt x="6405" y="0"/>
                    <a:pt x="4136" y="0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47"/>
            <p:cNvSpPr/>
            <p:nvPr/>
          </p:nvSpPr>
          <p:spPr>
            <a:xfrm>
              <a:off x="3139473" y="2771750"/>
              <a:ext cx="2332493" cy="873791"/>
            </a:xfrm>
            <a:custGeom>
              <a:avLst/>
              <a:gdLst/>
              <a:ahLst/>
              <a:cxnLst/>
              <a:rect l="l" t="t" r="r" b="b"/>
              <a:pathLst>
                <a:path w="106677" h="39963" extrusionOk="0">
                  <a:moveTo>
                    <a:pt x="38361" y="0"/>
                  </a:moveTo>
                  <a:cubicBezTo>
                    <a:pt x="37494" y="0"/>
                    <a:pt x="36627" y="300"/>
                    <a:pt x="35960" y="834"/>
                  </a:cubicBezTo>
                  <a:lnTo>
                    <a:pt x="20248" y="12976"/>
                  </a:lnTo>
                  <a:cubicBezTo>
                    <a:pt x="20248" y="12976"/>
                    <a:pt x="6205" y="15711"/>
                    <a:pt x="3103" y="18814"/>
                  </a:cubicBezTo>
                  <a:cubicBezTo>
                    <a:pt x="1" y="21916"/>
                    <a:pt x="368" y="39962"/>
                    <a:pt x="368" y="39962"/>
                  </a:cubicBezTo>
                  <a:lnTo>
                    <a:pt x="55640" y="39962"/>
                  </a:lnTo>
                  <a:cubicBezTo>
                    <a:pt x="55640" y="39462"/>
                    <a:pt x="55607" y="38928"/>
                    <a:pt x="55607" y="38394"/>
                  </a:cubicBezTo>
                  <a:cubicBezTo>
                    <a:pt x="55607" y="28888"/>
                    <a:pt x="58943" y="21149"/>
                    <a:pt x="63012" y="21149"/>
                  </a:cubicBezTo>
                  <a:cubicBezTo>
                    <a:pt x="67082" y="21149"/>
                    <a:pt x="70384" y="28888"/>
                    <a:pt x="70384" y="38394"/>
                  </a:cubicBezTo>
                  <a:cubicBezTo>
                    <a:pt x="70384" y="38928"/>
                    <a:pt x="70384" y="39462"/>
                    <a:pt x="70351" y="39962"/>
                  </a:cubicBezTo>
                  <a:lnTo>
                    <a:pt x="96670" y="39962"/>
                  </a:lnTo>
                  <a:cubicBezTo>
                    <a:pt x="96670" y="39428"/>
                    <a:pt x="96670" y="38928"/>
                    <a:pt x="96670" y="38394"/>
                  </a:cubicBezTo>
                  <a:cubicBezTo>
                    <a:pt x="96670" y="28888"/>
                    <a:pt x="99071" y="21149"/>
                    <a:pt x="102040" y="21149"/>
                  </a:cubicBezTo>
                  <a:cubicBezTo>
                    <a:pt x="104042" y="21149"/>
                    <a:pt x="105776" y="24618"/>
                    <a:pt x="106677" y="29755"/>
                  </a:cubicBezTo>
                  <a:lnTo>
                    <a:pt x="106677" y="15678"/>
                  </a:lnTo>
                  <a:cubicBezTo>
                    <a:pt x="106677" y="14344"/>
                    <a:pt x="105743" y="13210"/>
                    <a:pt x="104442" y="12976"/>
                  </a:cubicBezTo>
                  <a:lnTo>
                    <a:pt x="104308" y="12943"/>
                  </a:lnTo>
                  <a:cubicBezTo>
                    <a:pt x="102507" y="12576"/>
                    <a:pt x="99205" y="9140"/>
                    <a:pt x="94101" y="4737"/>
                  </a:cubicBezTo>
                  <a:cubicBezTo>
                    <a:pt x="88998" y="367"/>
                    <a:pt x="84428" y="0"/>
                    <a:pt x="844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47"/>
            <p:cNvSpPr/>
            <p:nvPr/>
          </p:nvSpPr>
          <p:spPr>
            <a:xfrm>
              <a:off x="3139473" y="2771750"/>
              <a:ext cx="2332493" cy="873791"/>
            </a:xfrm>
            <a:custGeom>
              <a:avLst/>
              <a:gdLst/>
              <a:ahLst/>
              <a:cxnLst/>
              <a:rect l="l" t="t" r="r" b="b"/>
              <a:pathLst>
                <a:path w="106677" h="39963" fill="none" extrusionOk="0">
                  <a:moveTo>
                    <a:pt x="55607" y="38394"/>
                  </a:moveTo>
                  <a:cubicBezTo>
                    <a:pt x="55607" y="28888"/>
                    <a:pt x="58943" y="21149"/>
                    <a:pt x="63012" y="21149"/>
                  </a:cubicBezTo>
                  <a:cubicBezTo>
                    <a:pt x="67082" y="21149"/>
                    <a:pt x="70384" y="28888"/>
                    <a:pt x="70384" y="38394"/>
                  </a:cubicBezTo>
                  <a:cubicBezTo>
                    <a:pt x="70384" y="38928"/>
                    <a:pt x="70384" y="39462"/>
                    <a:pt x="70351" y="39962"/>
                  </a:cubicBezTo>
                  <a:lnTo>
                    <a:pt x="96670" y="39962"/>
                  </a:lnTo>
                  <a:cubicBezTo>
                    <a:pt x="96670" y="39428"/>
                    <a:pt x="96670" y="38928"/>
                    <a:pt x="96670" y="38394"/>
                  </a:cubicBezTo>
                  <a:cubicBezTo>
                    <a:pt x="96670" y="28888"/>
                    <a:pt x="99071" y="21149"/>
                    <a:pt x="102040" y="21149"/>
                  </a:cubicBezTo>
                  <a:cubicBezTo>
                    <a:pt x="104042" y="21149"/>
                    <a:pt x="105776" y="24618"/>
                    <a:pt x="106677" y="29755"/>
                  </a:cubicBezTo>
                  <a:lnTo>
                    <a:pt x="106677" y="15678"/>
                  </a:lnTo>
                  <a:cubicBezTo>
                    <a:pt x="106677" y="14344"/>
                    <a:pt x="105743" y="13210"/>
                    <a:pt x="104442" y="12976"/>
                  </a:cubicBezTo>
                  <a:lnTo>
                    <a:pt x="104308" y="12943"/>
                  </a:lnTo>
                  <a:cubicBezTo>
                    <a:pt x="102507" y="12576"/>
                    <a:pt x="99205" y="9140"/>
                    <a:pt x="94101" y="4737"/>
                  </a:cubicBezTo>
                  <a:cubicBezTo>
                    <a:pt x="88998" y="367"/>
                    <a:pt x="84428" y="0"/>
                    <a:pt x="84428" y="0"/>
                  </a:cubicBezTo>
                  <a:lnTo>
                    <a:pt x="38361" y="0"/>
                  </a:lnTo>
                  <a:cubicBezTo>
                    <a:pt x="37494" y="0"/>
                    <a:pt x="36627" y="300"/>
                    <a:pt x="35960" y="834"/>
                  </a:cubicBezTo>
                  <a:lnTo>
                    <a:pt x="20248" y="12976"/>
                  </a:lnTo>
                  <a:cubicBezTo>
                    <a:pt x="20248" y="12976"/>
                    <a:pt x="6205" y="15711"/>
                    <a:pt x="3103" y="18814"/>
                  </a:cubicBezTo>
                  <a:cubicBezTo>
                    <a:pt x="1" y="21916"/>
                    <a:pt x="368" y="39962"/>
                    <a:pt x="368" y="39962"/>
                  </a:cubicBezTo>
                  <a:lnTo>
                    <a:pt x="55640" y="39962"/>
                  </a:lnTo>
                  <a:cubicBezTo>
                    <a:pt x="55640" y="39462"/>
                    <a:pt x="55607" y="38928"/>
                    <a:pt x="55607" y="38394"/>
                  </a:cubicBezTo>
                  <a:close/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47"/>
            <p:cNvSpPr/>
            <p:nvPr/>
          </p:nvSpPr>
          <p:spPr>
            <a:xfrm>
              <a:off x="3582195" y="2771750"/>
              <a:ext cx="1156046" cy="283742"/>
            </a:xfrm>
            <a:custGeom>
              <a:avLst/>
              <a:gdLst/>
              <a:ahLst/>
              <a:cxnLst/>
              <a:rect l="l" t="t" r="r" b="b"/>
              <a:pathLst>
                <a:path w="52872" h="12977" extrusionOk="0">
                  <a:moveTo>
                    <a:pt x="18113" y="0"/>
                  </a:moveTo>
                  <a:cubicBezTo>
                    <a:pt x="17246" y="0"/>
                    <a:pt x="16379" y="300"/>
                    <a:pt x="15712" y="834"/>
                  </a:cubicBezTo>
                  <a:lnTo>
                    <a:pt x="0" y="12976"/>
                  </a:lnTo>
                  <a:lnTo>
                    <a:pt x="44499" y="12976"/>
                  </a:lnTo>
                  <a:lnTo>
                    <a:pt x="52872" y="0"/>
                  </a:ln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47"/>
            <p:cNvSpPr/>
            <p:nvPr/>
          </p:nvSpPr>
          <p:spPr>
            <a:xfrm>
              <a:off x="4048248" y="3161953"/>
              <a:ext cx="291767" cy="68569"/>
            </a:xfrm>
            <a:custGeom>
              <a:avLst/>
              <a:gdLst/>
              <a:ahLst/>
              <a:cxnLst/>
              <a:rect l="l" t="t" r="r" b="b"/>
              <a:pathLst>
                <a:path w="13344" h="3136" extrusionOk="0">
                  <a:moveTo>
                    <a:pt x="13344" y="0"/>
                  </a:moveTo>
                  <a:lnTo>
                    <a:pt x="13344" y="0"/>
                  </a:lnTo>
                  <a:cubicBezTo>
                    <a:pt x="10842" y="34"/>
                    <a:pt x="6472" y="200"/>
                    <a:pt x="4571" y="968"/>
                  </a:cubicBezTo>
                  <a:cubicBezTo>
                    <a:pt x="3003" y="1568"/>
                    <a:pt x="1468" y="2302"/>
                    <a:pt x="1" y="3136"/>
                  </a:cubicBezTo>
                  <a:lnTo>
                    <a:pt x="8940" y="3136"/>
                  </a:lnTo>
                  <a:lnTo>
                    <a:pt x="13344" y="0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47"/>
            <p:cNvSpPr/>
            <p:nvPr/>
          </p:nvSpPr>
          <p:spPr>
            <a:xfrm>
              <a:off x="4048248" y="3254573"/>
              <a:ext cx="207892" cy="35771"/>
            </a:xfrm>
            <a:custGeom>
              <a:avLst/>
              <a:gdLst/>
              <a:ahLst/>
              <a:cxnLst/>
              <a:rect l="l" t="t" r="r" b="b"/>
              <a:pathLst>
                <a:path w="9508" h="1636" extrusionOk="0">
                  <a:moveTo>
                    <a:pt x="1" y="1"/>
                  </a:moveTo>
                  <a:lnTo>
                    <a:pt x="1735" y="1569"/>
                  </a:lnTo>
                  <a:cubicBezTo>
                    <a:pt x="1702" y="1602"/>
                    <a:pt x="1669" y="1602"/>
                    <a:pt x="1669" y="1635"/>
                  </a:cubicBezTo>
                  <a:lnTo>
                    <a:pt x="9507" y="1635"/>
                  </a:lnTo>
                  <a:lnTo>
                    <a:pt x="9507" y="1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47"/>
            <p:cNvSpPr/>
            <p:nvPr/>
          </p:nvSpPr>
          <p:spPr>
            <a:xfrm>
              <a:off x="4275819" y="3161953"/>
              <a:ext cx="105039" cy="129113"/>
            </a:xfrm>
            <a:custGeom>
              <a:avLst/>
              <a:gdLst/>
              <a:ahLst/>
              <a:cxnLst/>
              <a:rect l="l" t="t" r="r" b="b"/>
              <a:pathLst>
                <a:path w="4804" h="5905" extrusionOk="0">
                  <a:moveTo>
                    <a:pt x="4804" y="0"/>
                  </a:moveTo>
                  <a:lnTo>
                    <a:pt x="0" y="3503"/>
                  </a:lnTo>
                  <a:lnTo>
                    <a:pt x="0" y="5905"/>
                  </a:lnTo>
                  <a:cubicBezTo>
                    <a:pt x="734" y="5838"/>
                    <a:pt x="1434" y="5404"/>
                    <a:pt x="1835" y="4770"/>
                  </a:cubicBezTo>
                  <a:cubicBezTo>
                    <a:pt x="2735" y="3336"/>
                    <a:pt x="4803" y="1"/>
                    <a:pt x="4804" y="0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47"/>
            <p:cNvSpPr/>
            <p:nvPr/>
          </p:nvSpPr>
          <p:spPr>
            <a:xfrm>
              <a:off x="3167919" y="3254573"/>
              <a:ext cx="95572" cy="35771"/>
            </a:xfrm>
            <a:custGeom>
              <a:avLst/>
              <a:gdLst/>
              <a:ahLst/>
              <a:cxnLst/>
              <a:rect l="l" t="t" r="r" b="b"/>
              <a:pathLst>
                <a:path w="4371" h="1636" extrusionOk="0">
                  <a:moveTo>
                    <a:pt x="334" y="1"/>
                  </a:moveTo>
                  <a:cubicBezTo>
                    <a:pt x="201" y="501"/>
                    <a:pt x="101" y="1035"/>
                    <a:pt x="1" y="1635"/>
                  </a:cubicBezTo>
                  <a:lnTo>
                    <a:pt x="2736" y="1635"/>
                  </a:lnTo>
                  <a:cubicBezTo>
                    <a:pt x="2703" y="1602"/>
                    <a:pt x="2703" y="1602"/>
                    <a:pt x="2669" y="1569"/>
                  </a:cubicBezTo>
                  <a:lnTo>
                    <a:pt x="4370" y="1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47"/>
            <p:cNvSpPr/>
            <p:nvPr/>
          </p:nvSpPr>
          <p:spPr>
            <a:xfrm>
              <a:off x="3181781" y="3196237"/>
              <a:ext cx="82431" cy="34284"/>
            </a:xfrm>
            <a:custGeom>
              <a:avLst/>
              <a:gdLst/>
              <a:ahLst/>
              <a:cxnLst/>
              <a:rect l="l" t="t" r="r" b="b"/>
              <a:pathLst>
                <a:path w="3770" h="1568" extrusionOk="0">
                  <a:moveTo>
                    <a:pt x="668" y="0"/>
                  </a:moveTo>
                  <a:cubicBezTo>
                    <a:pt x="401" y="500"/>
                    <a:pt x="167" y="1034"/>
                    <a:pt x="0" y="1568"/>
                  </a:cubicBezTo>
                  <a:lnTo>
                    <a:pt x="3770" y="1568"/>
                  </a:lnTo>
                  <a:cubicBezTo>
                    <a:pt x="2769" y="1001"/>
                    <a:pt x="1735" y="467"/>
                    <a:pt x="668" y="0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47"/>
            <p:cNvSpPr/>
            <p:nvPr/>
          </p:nvSpPr>
          <p:spPr>
            <a:xfrm>
              <a:off x="4555144" y="2808221"/>
              <a:ext cx="673945" cy="247271"/>
            </a:xfrm>
            <a:custGeom>
              <a:avLst/>
              <a:gdLst/>
              <a:ahLst/>
              <a:cxnLst/>
              <a:rect l="l" t="t" r="r" b="b"/>
              <a:pathLst>
                <a:path w="30823" h="11309" extrusionOk="0">
                  <a:moveTo>
                    <a:pt x="7473" y="0"/>
                  </a:moveTo>
                  <a:lnTo>
                    <a:pt x="1" y="11308"/>
                  </a:lnTo>
                  <a:lnTo>
                    <a:pt x="26987" y="11308"/>
                  </a:lnTo>
                  <a:cubicBezTo>
                    <a:pt x="26987" y="11308"/>
                    <a:pt x="30823" y="10007"/>
                    <a:pt x="29722" y="5271"/>
                  </a:cubicBezTo>
                  <a:cubicBezTo>
                    <a:pt x="29355" y="3669"/>
                    <a:pt x="21683" y="0"/>
                    <a:pt x="206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47"/>
            <p:cNvSpPr/>
            <p:nvPr/>
          </p:nvSpPr>
          <p:spPr>
            <a:xfrm>
              <a:off x="4555144" y="2808221"/>
              <a:ext cx="673945" cy="247271"/>
            </a:xfrm>
            <a:custGeom>
              <a:avLst/>
              <a:gdLst/>
              <a:ahLst/>
              <a:cxnLst/>
              <a:rect l="l" t="t" r="r" b="b"/>
              <a:pathLst>
                <a:path w="30823" h="11309" extrusionOk="0">
                  <a:moveTo>
                    <a:pt x="7473" y="0"/>
                  </a:moveTo>
                  <a:lnTo>
                    <a:pt x="1" y="11308"/>
                  </a:lnTo>
                  <a:lnTo>
                    <a:pt x="26987" y="11308"/>
                  </a:lnTo>
                  <a:cubicBezTo>
                    <a:pt x="26987" y="11308"/>
                    <a:pt x="30823" y="10007"/>
                    <a:pt x="29722" y="5271"/>
                  </a:cubicBezTo>
                  <a:cubicBezTo>
                    <a:pt x="29355" y="3669"/>
                    <a:pt x="21683" y="0"/>
                    <a:pt x="20616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47"/>
            <p:cNvSpPr/>
            <p:nvPr/>
          </p:nvSpPr>
          <p:spPr>
            <a:xfrm>
              <a:off x="4555144" y="2808221"/>
              <a:ext cx="673945" cy="247271"/>
            </a:xfrm>
            <a:custGeom>
              <a:avLst/>
              <a:gdLst/>
              <a:ahLst/>
              <a:cxnLst/>
              <a:rect l="l" t="t" r="r" b="b"/>
              <a:pathLst>
                <a:path w="30823" h="11309" fill="none" extrusionOk="0">
                  <a:moveTo>
                    <a:pt x="1" y="11308"/>
                  </a:moveTo>
                  <a:lnTo>
                    <a:pt x="26987" y="11308"/>
                  </a:lnTo>
                  <a:cubicBezTo>
                    <a:pt x="26987" y="11308"/>
                    <a:pt x="30823" y="10007"/>
                    <a:pt x="29722" y="5271"/>
                  </a:cubicBezTo>
                  <a:cubicBezTo>
                    <a:pt x="29355" y="3669"/>
                    <a:pt x="21683" y="0"/>
                    <a:pt x="20616" y="0"/>
                  </a:cubicBezTo>
                  <a:lnTo>
                    <a:pt x="7473" y="0"/>
                  </a:lnTo>
                  <a:close/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47"/>
            <p:cNvSpPr/>
            <p:nvPr/>
          </p:nvSpPr>
          <p:spPr>
            <a:xfrm>
              <a:off x="3581474" y="2808221"/>
              <a:ext cx="1133438" cy="247271"/>
            </a:xfrm>
            <a:custGeom>
              <a:avLst/>
              <a:gdLst/>
              <a:ahLst/>
              <a:cxnLst/>
              <a:rect l="l" t="t" r="r" b="b"/>
              <a:pathLst>
                <a:path w="51838" h="11309" extrusionOk="0">
                  <a:moveTo>
                    <a:pt x="14677" y="0"/>
                  </a:moveTo>
                  <a:lnTo>
                    <a:pt x="0" y="11308"/>
                  </a:lnTo>
                  <a:lnTo>
                    <a:pt x="44532" y="11308"/>
                  </a:lnTo>
                  <a:lnTo>
                    <a:pt x="51837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47"/>
            <p:cNvSpPr/>
            <p:nvPr/>
          </p:nvSpPr>
          <p:spPr>
            <a:xfrm>
              <a:off x="3278775" y="3238524"/>
              <a:ext cx="654266" cy="127670"/>
            </a:xfrm>
            <a:custGeom>
              <a:avLst/>
              <a:gdLst/>
              <a:ahLst/>
              <a:cxnLst/>
              <a:rect l="l" t="t" r="r" b="b"/>
              <a:pathLst>
                <a:path w="29923" h="5839" extrusionOk="0">
                  <a:moveTo>
                    <a:pt x="1" y="1"/>
                  </a:moveTo>
                  <a:lnTo>
                    <a:pt x="1" y="3837"/>
                  </a:lnTo>
                  <a:lnTo>
                    <a:pt x="2736" y="5838"/>
                  </a:lnTo>
                  <a:lnTo>
                    <a:pt x="24819" y="5838"/>
                  </a:lnTo>
                  <a:lnTo>
                    <a:pt x="29922" y="3637"/>
                  </a:lnTo>
                  <a:lnTo>
                    <a:pt x="29922" y="1"/>
                  </a:ln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47"/>
            <p:cNvSpPr/>
            <p:nvPr/>
          </p:nvSpPr>
          <p:spPr>
            <a:xfrm>
              <a:off x="3278775" y="3238524"/>
              <a:ext cx="22630" cy="22630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1" y="1"/>
                  </a:moveTo>
                  <a:lnTo>
                    <a:pt x="1" y="1035"/>
                  </a:lnTo>
                  <a:lnTo>
                    <a:pt x="1035" y="1035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47"/>
            <p:cNvSpPr/>
            <p:nvPr/>
          </p:nvSpPr>
          <p:spPr>
            <a:xfrm>
              <a:off x="3303591" y="3263341"/>
              <a:ext cx="21887" cy="22630"/>
            </a:xfrm>
            <a:custGeom>
              <a:avLst/>
              <a:gdLst/>
              <a:ahLst/>
              <a:cxnLst/>
              <a:rect l="l" t="t" r="r" b="b"/>
              <a:pathLst>
                <a:path w="1001" h="1035" extrusionOk="0">
                  <a:moveTo>
                    <a:pt x="0" y="0"/>
                  </a:moveTo>
                  <a:lnTo>
                    <a:pt x="0" y="1034"/>
                  </a:lnTo>
                  <a:lnTo>
                    <a:pt x="1001" y="1034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47"/>
            <p:cNvSpPr/>
            <p:nvPr/>
          </p:nvSpPr>
          <p:spPr>
            <a:xfrm>
              <a:off x="3327643" y="3288136"/>
              <a:ext cx="22630" cy="21887"/>
            </a:xfrm>
            <a:custGeom>
              <a:avLst/>
              <a:gdLst/>
              <a:ahLst/>
              <a:cxnLst/>
              <a:rect l="l" t="t" r="r" b="b"/>
              <a:pathLst>
                <a:path w="1035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35" y="1001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47"/>
            <p:cNvSpPr/>
            <p:nvPr/>
          </p:nvSpPr>
          <p:spPr>
            <a:xfrm>
              <a:off x="3352438" y="3312931"/>
              <a:ext cx="22652" cy="21887"/>
            </a:xfrm>
            <a:custGeom>
              <a:avLst/>
              <a:gdLst/>
              <a:ahLst/>
              <a:cxnLst/>
              <a:rect l="l" t="t" r="r" b="b"/>
              <a:pathLst>
                <a:path w="1036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35" y="1001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47"/>
            <p:cNvSpPr/>
            <p:nvPr/>
          </p:nvSpPr>
          <p:spPr>
            <a:xfrm>
              <a:off x="3906038" y="3238524"/>
              <a:ext cx="22630" cy="22630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0" y="1"/>
                  </a:moveTo>
                  <a:lnTo>
                    <a:pt x="0" y="1035"/>
                  </a:lnTo>
                  <a:lnTo>
                    <a:pt x="1034" y="103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47"/>
            <p:cNvSpPr/>
            <p:nvPr/>
          </p:nvSpPr>
          <p:spPr>
            <a:xfrm>
              <a:off x="3881221" y="3263341"/>
              <a:ext cx="22630" cy="22630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1" y="0"/>
                  </a:moveTo>
                  <a:lnTo>
                    <a:pt x="1" y="1034"/>
                  </a:lnTo>
                  <a:lnTo>
                    <a:pt x="1035" y="1034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47"/>
            <p:cNvSpPr/>
            <p:nvPr/>
          </p:nvSpPr>
          <p:spPr>
            <a:xfrm>
              <a:off x="3856426" y="3288136"/>
              <a:ext cx="22630" cy="21887"/>
            </a:xfrm>
            <a:custGeom>
              <a:avLst/>
              <a:gdLst/>
              <a:ahLst/>
              <a:cxnLst/>
              <a:rect l="l" t="t" r="r" b="b"/>
              <a:pathLst>
                <a:path w="1035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35" y="1001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47"/>
            <p:cNvSpPr/>
            <p:nvPr/>
          </p:nvSpPr>
          <p:spPr>
            <a:xfrm>
              <a:off x="3832353" y="3312931"/>
              <a:ext cx="21909" cy="21887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47"/>
            <p:cNvSpPr/>
            <p:nvPr/>
          </p:nvSpPr>
          <p:spPr>
            <a:xfrm>
              <a:off x="3386722" y="3312931"/>
              <a:ext cx="22630" cy="21887"/>
            </a:xfrm>
            <a:custGeom>
              <a:avLst/>
              <a:gdLst/>
              <a:ahLst/>
              <a:cxnLst/>
              <a:rect l="l" t="t" r="r" b="b"/>
              <a:pathLst>
                <a:path w="1035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35" y="1001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47"/>
            <p:cNvSpPr/>
            <p:nvPr/>
          </p:nvSpPr>
          <p:spPr>
            <a:xfrm>
              <a:off x="3421006" y="3312931"/>
              <a:ext cx="22630" cy="21887"/>
            </a:xfrm>
            <a:custGeom>
              <a:avLst/>
              <a:gdLst/>
              <a:ahLst/>
              <a:cxnLst/>
              <a:rect l="l" t="t" r="r" b="b"/>
              <a:pathLst>
                <a:path w="1035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35" y="1001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47"/>
            <p:cNvSpPr/>
            <p:nvPr/>
          </p:nvSpPr>
          <p:spPr>
            <a:xfrm>
              <a:off x="3455291" y="3312931"/>
              <a:ext cx="22630" cy="21887"/>
            </a:xfrm>
            <a:custGeom>
              <a:avLst/>
              <a:gdLst/>
              <a:ahLst/>
              <a:cxnLst/>
              <a:rect l="l" t="t" r="r" b="b"/>
              <a:pathLst>
                <a:path w="1035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34" y="1001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47"/>
            <p:cNvSpPr/>
            <p:nvPr/>
          </p:nvSpPr>
          <p:spPr>
            <a:xfrm>
              <a:off x="3489575" y="3312931"/>
              <a:ext cx="22630" cy="21887"/>
            </a:xfrm>
            <a:custGeom>
              <a:avLst/>
              <a:gdLst/>
              <a:ahLst/>
              <a:cxnLst/>
              <a:rect l="l" t="t" r="r" b="b"/>
              <a:pathLst>
                <a:path w="1035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34" y="1001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47"/>
            <p:cNvSpPr/>
            <p:nvPr/>
          </p:nvSpPr>
          <p:spPr>
            <a:xfrm>
              <a:off x="3523838" y="3312931"/>
              <a:ext cx="22630" cy="21887"/>
            </a:xfrm>
            <a:custGeom>
              <a:avLst/>
              <a:gdLst/>
              <a:ahLst/>
              <a:cxnLst/>
              <a:rect l="l" t="t" r="r" b="b"/>
              <a:pathLst>
                <a:path w="1035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35" y="1001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47"/>
            <p:cNvSpPr/>
            <p:nvPr/>
          </p:nvSpPr>
          <p:spPr>
            <a:xfrm>
              <a:off x="3558122" y="3312931"/>
              <a:ext cx="22630" cy="21887"/>
            </a:xfrm>
            <a:custGeom>
              <a:avLst/>
              <a:gdLst/>
              <a:ahLst/>
              <a:cxnLst/>
              <a:rect l="l" t="t" r="r" b="b"/>
              <a:pathLst>
                <a:path w="1035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35" y="1001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47"/>
            <p:cNvSpPr/>
            <p:nvPr/>
          </p:nvSpPr>
          <p:spPr>
            <a:xfrm>
              <a:off x="3592406" y="3312931"/>
              <a:ext cx="21909" cy="21887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47"/>
            <p:cNvSpPr/>
            <p:nvPr/>
          </p:nvSpPr>
          <p:spPr>
            <a:xfrm>
              <a:off x="3626691" y="3312931"/>
              <a:ext cx="21887" cy="21887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47"/>
            <p:cNvSpPr/>
            <p:nvPr/>
          </p:nvSpPr>
          <p:spPr>
            <a:xfrm>
              <a:off x="3660975" y="3312931"/>
              <a:ext cx="22630" cy="21887"/>
            </a:xfrm>
            <a:custGeom>
              <a:avLst/>
              <a:gdLst/>
              <a:ahLst/>
              <a:cxnLst/>
              <a:rect l="l" t="t" r="r" b="b"/>
              <a:pathLst>
                <a:path w="1035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34" y="1001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47"/>
            <p:cNvSpPr/>
            <p:nvPr/>
          </p:nvSpPr>
          <p:spPr>
            <a:xfrm>
              <a:off x="3695237" y="3312931"/>
              <a:ext cx="21909" cy="21887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47"/>
            <p:cNvSpPr/>
            <p:nvPr/>
          </p:nvSpPr>
          <p:spPr>
            <a:xfrm>
              <a:off x="3729522" y="3312931"/>
              <a:ext cx="21909" cy="21887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47"/>
            <p:cNvSpPr/>
            <p:nvPr/>
          </p:nvSpPr>
          <p:spPr>
            <a:xfrm>
              <a:off x="3763806" y="3312931"/>
              <a:ext cx="21909" cy="21887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47"/>
            <p:cNvSpPr/>
            <p:nvPr/>
          </p:nvSpPr>
          <p:spPr>
            <a:xfrm>
              <a:off x="3798090" y="3312931"/>
              <a:ext cx="21887" cy="21887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47"/>
            <p:cNvSpPr/>
            <p:nvPr/>
          </p:nvSpPr>
          <p:spPr>
            <a:xfrm>
              <a:off x="3147497" y="3338447"/>
              <a:ext cx="1113016" cy="215195"/>
            </a:xfrm>
            <a:custGeom>
              <a:avLst/>
              <a:gdLst/>
              <a:ahLst/>
              <a:cxnLst/>
              <a:rect l="l" t="t" r="r" b="b"/>
              <a:pathLst>
                <a:path w="50904" h="9842" extrusionOk="0">
                  <a:moveTo>
                    <a:pt x="50904" y="1"/>
                  </a:moveTo>
                  <a:lnTo>
                    <a:pt x="46500" y="6005"/>
                  </a:lnTo>
                  <a:lnTo>
                    <a:pt x="1068" y="6005"/>
                  </a:lnTo>
                  <a:lnTo>
                    <a:pt x="468" y="1135"/>
                  </a:lnTo>
                  <a:cubicBezTo>
                    <a:pt x="201" y="3837"/>
                    <a:pt x="67" y="6672"/>
                    <a:pt x="1" y="9007"/>
                  </a:cubicBezTo>
                  <a:lnTo>
                    <a:pt x="167" y="9674"/>
                  </a:lnTo>
                  <a:lnTo>
                    <a:pt x="1068" y="7840"/>
                  </a:lnTo>
                  <a:lnTo>
                    <a:pt x="4971" y="7840"/>
                  </a:lnTo>
                  <a:lnTo>
                    <a:pt x="2569" y="9841"/>
                  </a:lnTo>
                  <a:lnTo>
                    <a:pt x="38662" y="9841"/>
                  </a:lnTo>
                  <a:lnTo>
                    <a:pt x="37394" y="7806"/>
                  </a:lnTo>
                  <a:lnTo>
                    <a:pt x="46500" y="7806"/>
                  </a:lnTo>
                  <a:lnTo>
                    <a:pt x="49069" y="9274"/>
                  </a:lnTo>
                  <a:lnTo>
                    <a:pt x="50904" y="9274"/>
                  </a:lnTo>
                  <a:lnTo>
                    <a:pt x="50904" y="1"/>
                  </a:ln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47"/>
            <p:cNvSpPr/>
            <p:nvPr/>
          </p:nvSpPr>
          <p:spPr>
            <a:xfrm>
              <a:off x="4722171" y="2950256"/>
              <a:ext cx="177260" cy="143150"/>
            </a:xfrm>
            <a:custGeom>
              <a:avLst/>
              <a:gdLst/>
              <a:ahLst/>
              <a:cxnLst/>
              <a:rect l="l" t="t" r="r" b="b"/>
              <a:pathLst>
                <a:path w="8107" h="6547" extrusionOk="0">
                  <a:moveTo>
                    <a:pt x="2408" y="1"/>
                  </a:moveTo>
                  <a:cubicBezTo>
                    <a:pt x="2207" y="1"/>
                    <a:pt x="2025" y="14"/>
                    <a:pt x="1869" y="42"/>
                  </a:cubicBezTo>
                  <a:cubicBezTo>
                    <a:pt x="1035" y="176"/>
                    <a:pt x="568" y="1043"/>
                    <a:pt x="301" y="1910"/>
                  </a:cubicBezTo>
                  <a:cubicBezTo>
                    <a:pt x="1" y="2844"/>
                    <a:pt x="668" y="3778"/>
                    <a:pt x="1635" y="3778"/>
                  </a:cubicBezTo>
                  <a:lnTo>
                    <a:pt x="1869" y="3778"/>
                  </a:lnTo>
                  <a:cubicBezTo>
                    <a:pt x="1702" y="4078"/>
                    <a:pt x="1502" y="4345"/>
                    <a:pt x="1235" y="4545"/>
                  </a:cubicBezTo>
                  <a:cubicBezTo>
                    <a:pt x="634" y="5046"/>
                    <a:pt x="634" y="6013"/>
                    <a:pt x="1235" y="6513"/>
                  </a:cubicBezTo>
                  <a:lnTo>
                    <a:pt x="1302" y="6547"/>
                  </a:lnTo>
                  <a:lnTo>
                    <a:pt x="4070" y="3511"/>
                  </a:lnTo>
                  <a:lnTo>
                    <a:pt x="7573" y="3511"/>
                  </a:lnTo>
                  <a:cubicBezTo>
                    <a:pt x="8106" y="3511"/>
                    <a:pt x="8106" y="3078"/>
                    <a:pt x="8106" y="2110"/>
                  </a:cubicBezTo>
                  <a:cubicBezTo>
                    <a:pt x="8106" y="1234"/>
                    <a:pt x="4353" y="1"/>
                    <a:pt x="240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47"/>
            <p:cNvSpPr/>
            <p:nvPr/>
          </p:nvSpPr>
          <p:spPr>
            <a:xfrm>
              <a:off x="4871684" y="2808221"/>
              <a:ext cx="105783" cy="247271"/>
            </a:xfrm>
            <a:custGeom>
              <a:avLst/>
              <a:gdLst/>
              <a:ahLst/>
              <a:cxnLst/>
              <a:rect l="l" t="t" r="r" b="b"/>
              <a:pathLst>
                <a:path w="4838" h="11309" extrusionOk="0">
                  <a:moveTo>
                    <a:pt x="1" y="0"/>
                  </a:moveTo>
                  <a:cubicBezTo>
                    <a:pt x="868" y="1901"/>
                    <a:pt x="2970" y="6805"/>
                    <a:pt x="3303" y="11308"/>
                  </a:cubicBezTo>
                  <a:lnTo>
                    <a:pt x="4838" y="11308"/>
                  </a:lnTo>
                  <a:cubicBezTo>
                    <a:pt x="4671" y="9040"/>
                    <a:pt x="4037" y="4136"/>
                    <a:pt x="1535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47"/>
            <p:cNvSpPr/>
            <p:nvPr/>
          </p:nvSpPr>
          <p:spPr>
            <a:xfrm>
              <a:off x="3709100" y="2857089"/>
              <a:ext cx="698018" cy="198403"/>
            </a:xfrm>
            <a:custGeom>
              <a:avLst/>
              <a:gdLst/>
              <a:ahLst/>
              <a:cxnLst/>
              <a:rect l="l" t="t" r="r" b="b"/>
              <a:pathLst>
                <a:path w="31924" h="9074" extrusionOk="0">
                  <a:moveTo>
                    <a:pt x="27887" y="1501"/>
                  </a:moveTo>
                  <a:lnTo>
                    <a:pt x="27353" y="2068"/>
                  </a:lnTo>
                  <a:cubicBezTo>
                    <a:pt x="27353" y="2068"/>
                    <a:pt x="28721" y="2202"/>
                    <a:pt x="28888" y="3036"/>
                  </a:cubicBezTo>
                  <a:cubicBezTo>
                    <a:pt x="28955" y="3869"/>
                    <a:pt x="29021" y="4703"/>
                    <a:pt x="29021" y="5537"/>
                  </a:cubicBezTo>
                  <a:lnTo>
                    <a:pt x="29989" y="5537"/>
                  </a:lnTo>
                  <a:cubicBezTo>
                    <a:pt x="29989" y="5537"/>
                    <a:pt x="29989" y="4003"/>
                    <a:pt x="30689" y="3302"/>
                  </a:cubicBezTo>
                  <a:cubicBezTo>
                    <a:pt x="31056" y="2935"/>
                    <a:pt x="31490" y="2535"/>
                    <a:pt x="31923" y="2202"/>
                  </a:cubicBezTo>
                  <a:lnTo>
                    <a:pt x="31223" y="1801"/>
                  </a:lnTo>
                  <a:lnTo>
                    <a:pt x="29855" y="1501"/>
                  </a:lnTo>
                  <a:close/>
                  <a:moveTo>
                    <a:pt x="17346" y="0"/>
                  </a:moveTo>
                  <a:lnTo>
                    <a:pt x="13444" y="267"/>
                  </a:lnTo>
                  <a:cubicBezTo>
                    <a:pt x="11375" y="867"/>
                    <a:pt x="9441" y="1768"/>
                    <a:pt x="7606" y="2902"/>
                  </a:cubicBezTo>
                  <a:cubicBezTo>
                    <a:pt x="5271" y="4336"/>
                    <a:pt x="1702" y="7505"/>
                    <a:pt x="1" y="9073"/>
                  </a:cubicBezTo>
                  <a:lnTo>
                    <a:pt x="11409" y="9073"/>
                  </a:lnTo>
                  <a:lnTo>
                    <a:pt x="17346" y="0"/>
                  </a:lnTo>
                  <a:close/>
                  <a:moveTo>
                    <a:pt x="22483" y="834"/>
                  </a:moveTo>
                  <a:lnTo>
                    <a:pt x="19615" y="9073"/>
                  </a:lnTo>
                  <a:lnTo>
                    <a:pt x="23017" y="9073"/>
                  </a:lnTo>
                  <a:lnTo>
                    <a:pt x="23017" y="4837"/>
                  </a:lnTo>
                  <a:cubicBezTo>
                    <a:pt x="23050" y="3903"/>
                    <a:pt x="23451" y="3002"/>
                    <a:pt x="24151" y="2335"/>
                  </a:cubicBezTo>
                  <a:lnTo>
                    <a:pt x="23584" y="834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47"/>
            <p:cNvSpPr/>
            <p:nvPr/>
          </p:nvSpPr>
          <p:spPr>
            <a:xfrm>
              <a:off x="4727287" y="3006602"/>
              <a:ext cx="172143" cy="87547"/>
            </a:xfrm>
            <a:custGeom>
              <a:avLst/>
              <a:gdLst/>
              <a:ahLst/>
              <a:cxnLst/>
              <a:rect l="l" t="t" r="r" b="b"/>
              <a:pathLst>
                <a:path w="7873" h="4004" extrusionOk="0">
                  <a:moveTo>
                    <a:pt x="0" y="0"/>
                  </a:moveTo>
                  <a:cubicBezTo>
                    <a:pt x="100" y="701"/>
                    <a:pt x="701" y="1201"/>
                    <a:pt x="1401" y="1201"/>
                  </a:cubicBezTo>
                  <a:lnTo>
                    <a:pt x="1635" y="1201"/>
                  </a:lnTo>
                  <a:cubicBezTo>
                    <a:pt x="1468" y="1501"/>
                    <a:pt x="1268" y="1768"/>
                    <a:pt x="1001" y="1968"/>
                  </a:cubicBezTo>
                  <a:cubicBezTo>
                    <a:pt x="400" y="2502"/>
                    <a:pt x="400" y="3436"/>
                    <a:pt x="1001" y="3936"/>
                  </a:cubicBezTo>
                  <a:lnTo>
                    <a:pt x="1068" y="4003"/>
                  </a:lnTo>
                  <a:lnTo>
                    <a:pt x="3836" y="934"/>
                  </a:lnTo>
                  <a:lnTo>
                    <a:pt x="7339" y="934"/>
                  </a:lnTo>
                  <a:cubicBezTo>
                    <a:pt x="7772" y="934"/>
                    <a:pt x="7872" y="634"/>
                    <a:pt x="7872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7"/>
            <p:cNvSpPr/>
            <p:nvPr/>
          </p:nvSpPr>
          <p:spPr>
            <a:xfrm>
              <a:off x="4868776" y="3128390"/>
              <a:ext cx="67847" cy="14628"/>
            </a:xfrm>
            <a:custGeom>
              <a:avLst/>
              <a:gdLst/>
              <a:ahLst/>
              <a:cxnLst/>
              <a:rect l="l" t="t" r="r" b="b"/>
              <a:pathLst>
                <a:path w="3103" h="669" extrusionOk="0">
                  <a:moveTo>
                    <a:pt x="0" y="1"/>
                  </a:moveTo>
                  <a:lnTo>
                    <a:pt x="0" y="668"/>
                  </a:lnTo>
                  <a:lnTo>
                    <a:pt x="3103" y="668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7"/>
            <p:cNvSpPr/>
            <p:nvPr/>
          </p:nvSpPr>
          <p:spPr>
            <a:xfrm>
              <a:off x="5176569" y="3128390"/>
              <a:ext cx="68569" cy="14628"/>
            </a:xfrm>
            <a:custGeom>
              <a:avLst/>
              <a:gdLst/>
              <a:ahLst/>
              <a:cxnLst/>
              <a:rect l="l" t="t" r="r" b="b"/>
              <a:pathLst>
                <a:path w="3136" h="669" extrusionOk="0">
                  <a:moveTo>
                    <a:pt x="0" y="1"/>
                  </a:moveTo>
                  <a:lnTo>
                    <a:pt x="0" y="668"/>
                  </a:lnTo>
                  <a:lnTo>
                    <a:pt x="3136" y="668"/>
                  </a:lnTo>
                  <a:lnTo>
                    <a:pt x="31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7"/>
            <p:cNvSpPr/>
            <p:nvPr/>
          </p:nvSpPr>
          <p:spPr>
            <a:xfrm>
              <a:off x="5205737" y="3070055"/>
              <a:ext cx="121832" cy="503267"/>
            </a:xfrm>
            <a:custGeom>
              <a:avLst/>
              <a:gdLst/>
              <a:ahLst/>
              <a:cxnLst/>
              <a:rect l="l" t="t" r="r" b="b"/>
              <a:pathLst>
                <a:path w="5572" h="23017" fill="none" extrusionOk="0">
                  <a:moveTo>
                    <a:pt x="2002" y="0"/>
                  </a:moveTo>
                  <a:cubicBezTo>
                    <a:pt x="2002" y="0"/>
                    <a:pt x="4270" y="1535"/>
                    <a:pt x="5571" y="6939"/>
                  </a:cubicBezTo>
                  <a:cubicBezTo>
                    <a:pt x="5571" y="6939"/>
                    <a:pt x="0" y="7606"/>
                    <a:pt x="0" y="23017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7"/>
            <p:cNvSpPr/>
            <p:nvPr/>
          </p:nvSpPr>
          <p:spPr>
            <a:xfrm>
              <a:off x="4677675" y="3587883"/>
              <a:ext cx="575487" cy="57658"/>
            </a:xfrm>
            <a:custGeom>
              <a:avLst/>
              <a:gdLst/>
              <a:ahLst/>
              <a:cxnLst/>
              <a:rect l="l" t="t" r="r" b="b"/>
              <a:pathLst>
                <a:path w="26320" h="2637" extrusionOk="0">
                  <a:moveTo>
                    <a:pt x="34" y="1"/>
                  </a:moveTo>
                  <a:lnTo>
                    <a:pt x="34" y="1068"/>
                  </a:lnTo>
                  <a:cubicBezTo>
                    <a:pt x="34" y="1602"/>
                    <a:pt x="34" y="2136"/>
                    <a:pt x="1" y="2636"/>
                  </a:cubicBezTo>
                  <a:lnTo>
                    <a:pt x="26320" y="2636"/>
                  </a:lnTo>
                  <a:cubicBezTo>
                    <a:pt x="26286" y="2102"/>
                    <a:pt x="26286" y="1602"/>
                    <a:pt x="26286" y="1068"/>
                  </a:cubicBezTo>
                  <a:lnTo>
                    <a:pt x="26286" y="968"/>
                  </a:lnTo>
                  <a:lnTo>
                    <a:pt x="23484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7"/>
            <p:cNvSpPr/>
            <p:nvPr/>
          </p:nvSpPr>
          <p:spPr>
            <a:xfrm>
              <a:off x="3146776" y="3587883"/>
              <a:ext cx="1209288" cy="57658"/>
            </a:xfrm>
            <a:custGeom>
              <a:avLst/>
              <a:gdLst/>
              <a:ahLst/>
              <a:cxnLst/>
              <a:rect l="l" t="t" r="r" b="b"/>
              <a:pathLst>
                <a:path w="55307" h="2637" extrusionOk="0">
                  <a:moveTo>
                    <a:pt x="0" y="1"/>
                  </a:moveTo>
                  <a:lnTo>
                    <a:pt x="0" y="2636"/>
                  </a:lnTo>
                  <a:lnTo>
                    <a:pt x="55306" y="2636"/>
                  </a:lnTo>
                  <a:cubicBezTo>
                    <a:pt x="55306" y="2136"/>
                    <a:pt x="55273" y="1602"/>
                    <a:pt x="55273" y="1068"/>
                  </a:cubicBezTo>
                  <a:lnTo>
                    <a:pt x="55273" y="1"/>
                  </a:ln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7"/>
            <p:cNvSpPr/>
            <p:nvPr/>
          </p:nvSpPr>
          <p:spPr>
            <a:xfrm>
              <a:off x="5407048" y="3099222"/>
              <a:ext cx="64917" cy="147348"/>
            </a:xfrm>
            <a:custGeom>
              <a:avLst/>
              <a:gdLst/>
              <a:ahLst/>
              <a:cxnLst/>
              <a:rect l="l" t="t" r="r" b="b"/>
              <a:pathLst>
                <a:path w="2969" h="6739" extrusionOk="0">
                  <a:moveTo>
                    <a:pt x="2001" y="1"/>
                  </a:moveTo>
                  <a:cubicBezTo>
                    <a:pt x="801" y="1"/>
                    <a:pt x="0" y="1302"/>
                    <a:pt x="600" y="2369"/>
                  </a:cubicBezTo>
                  <a:lnTo>
                    <a:pt x="2969" y="6739"/>
                  </a:lnTo>
                  <a:lnTo>
                    <a:pt x="2969" y="701"/>
                  </a:lnTo>
                  <a:cubicBezTo>
                    <a:pt x="2969" y="468"/>
                    <a:pt x="2935" y="234"/>
                    <a:pt x="2869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7"/>
            <p:cNvSpPr/>
            <p:nvPr/>
          </p:nvSpPr>
          <p:spPr>
            <a:xfrm>
              <a:off x="4981818" y="3105782"/>
              <a:ext cx="109434" cy="425974"/>
            </a:xfrm>
            <a:custGeom>
              <a:avLst/>
              <a:gdLst/>
              <a:ahLst/>
              <a:cxnLst/>
              <a:rect l="l" t="t" r="r" b="b"/>
              <a:pathLst>
                <a:path w="5005" h="19482" fill="none" extrusionOk="0">
                  <a:moveTo>
                    <a:pt x="1" y="1"/>
                  </a:moveTo>
                  <a:cubicBezTo>
                    <a:pt x="1" y="1"/>
                    <a:pt x="5004" y="7239"/>
                    <a:pt x="1" y="1948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3" name="Google Shape;2303;p47"/>
          <p:cNvGrpSpPr/>
          <p:nvPr/>
        </p:nvGrpSpPr>
        <p:grpSpPr>
          <a:xfrm>
            <a:off x="4221065" y="1395125"/>
            <a:ext cx="1420333" cy="864000"/>
            <a:chOff x="957005" y="1695575"/>
            <a:chExt cx="1595700" cy="864000"/>
          </a:xfrm>
        </p:grpSpPr>
        <p:sp>
          <p:nvSpPr>
            <p:cNvPr id="2304" name="Google Shape;2304;p47"/>
            <p:cNvSpPr txBox="1"/>
            <p:nvPr/>
          </p:nvSpPr>
          <p:spPr>
            <a:xfrm>
              <a:off x="957005" y="1695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305" name="Google Shape;2305;p47"/>
            <p:cNvSpPr txBox="1"/>
            <p:nvPr/>
          </p:nvSpPr>
          <p:spPr>
            <a:xfrm>
              <a:off x="957005" y="2127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06" name="Google Shape;2306;p47"/>
          <p:cNvGrpSpPr/>
          <p:nvPr/>
        </p:nvGrpSpPr>
        <p:grpSpPr>
          <a:xfrm>
            <a:off x="4221065" y="3272525"/>
            <a:ext cx="1420333" cy="864000"/>
            <a:chOff x="957005" y="1695575"/>
            <a:chExt cx="1595700" cy="864000"/>
          </a:xfrm>
        </p:grpSpPr>
        <p:sp>
          <p:nvSpPr>
            <p:cNvPr id="2307" name="Google Shape;2307;p47"/>
            <p:cNvSpPr txBox="1"/>
            <p:nvPr/>
          </p:nvSpPr>
          <p:spPr>
            <a:xfrm>
              <a:off x="957005" y="1695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308" name="Google Shape;2308;p47"/>
            <p:cNvSpPr txBox="1"/>
            <p:nvPr/>
          </p:nvSpPr>
          <p:spPr>
            <a:xfrm>
              <a:off x="957005" y="2127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very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09" name="Google Shape;2309;p47"/>
          <p:cNvGrpSpPr/>
          <p:nvPr/>
        </p:nvGrpSpPr>
        <p:grpSpPr>
          <a:xfrm>
            <a:off x="4221065" y="2333813"/>
            <a:ext cx="1420333" cy="864000"/>
            <a:chOff x="957005" y="1695575"/>
            <a:chExt cx="1595700" cy="864000"/>
          </a:xfrm>
        </p:grpSpPr>
        <p:sp>
          <p:nvSpPr>
            <p:cNvPr id="2310" name="Google Shape;2310;p47"/>
            <p:cNvSpPr txBox="1"/>
            <p:nvPr/>
          </p:nvSpPr>
          <p:spPr>
            <a:xfrm>
              <a:off x="957005" y="1695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311" name="Google Shape;2311;p47"/>
            <p:cNvSpPr txBox="1"/>
            <p:nvPr/>
          </p:nvSpPr>
          <p:spPr>
            <a:xfrm>
              <a:off x="957005" y="2127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12" name="Google Shape;2312;p47"/>
          <p:cNvGrpSpPr/>
          <p:nvPr/>
        </p:nvGrpSpPr>
        <p:grpSpPr>
          <a:xfrm>
            <a:off x="6547256" y="1395125"/>
            <a:ext cx="1420333" cy="864000"/>
            <a:chOff x="957005" y="1695575"/>
            <a:chExt cx="1595700" cy="864000"/>
          </a:xfrm>
        </p:grpSpPr>
        <p:sp>
          <p:nvSpPr>
            <p:cNvPr id="2313" name="Google Shape;2313;p47"/>
            <p:cNvSpPr txBox="1"/>
            <p:nvPr/>
          </p:nvSpPr>
          <p:spPr>
            <a:xfrm>
              <a:off x="957005" y="1695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314" name="Google Shape;2314;p47"/>
            <p:cNvSpPr txBox="1"/>
            <p:nvPr/>
          </p:nvSpPr>
          <p:spPr>
            <a:xfrm>
              <a:off x="957005" y="2127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15" name="Google Shape;2315;p47"/>
          <p:cNvGrpSpPr/>
          <p:nvPr/>
        </p:nvGrpSpPr>
        <p:grpSpPr>
          <a:xfrm>
            <a:off x="6547209" y="3272525"/>
            <a:ext cx="1420333" cy="864000"/>
            <a:chOff x="957005" y="1695575"/>
            <a:chExt cx="1595700" cy="864000"/>
          </a:xfrm>
        </p:grpSpPr>
        <p:sp>
          <p:nvSpPr>
            <p:cNvPr id="2316" name="Google Shape;2316;p47"/>
            <p:cNvSpPr txBox="1"/>
            <p:nvPr/>
          </p:nvSpPr>
          <p:spPr>
            <a:xfrm>
              <a:off x="957005" y="1695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317" name="Google Shape;2317;p47"/>
            <p:cNvSpPr txBox="1"/>
            <p:nvPr/>
          </p:nvSpPr>
          <p:spPr>
            <a:xfrm>
              <a:off x="957005" y="2127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18" name="Google Shape;2318;p47"/>
          <p:cNvGrpSpPr/>
          <p:nvPr/>
        </p:nvGrpSpPr>
        <p:grpSpPr>
          <a:xfrm>
            <a:off x="6547209" y="2333813"/>
            <a:ext cx="1420333" cy="864000"/>
            <a:chOff x="957005" y="1695575"/>
            <a:chExt cx="1595700" cy="864000"/>
          </a:xfrm>
        </p:grpSpPr>
        <p:sp>
          <p:nvSpPr>
            <p:cNvPr id="2319" name="Google Shape;2319;p47"/>
            <p:cNvSpPr txBox="1"/>
            <p:nvPr/>
          </p:nvSpPr>
          <p:spPr>
            <a:xfrm>
              <a:off x="957005" y="1695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320" name="Google Shape;2320;p47"/>
            <p:cNvSpPr txBox="1"/>
            <p:nvPr/>
          </p:nvSpPr>
          <p:spPr>
            <a:xfrm>
              <a:off x="957005" y="2127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21" name="Google Shape;2321;p47"/>
          <p:cNvGrpSpPr/>
          <p:nvPr/>
        </p:nvGrpSpPr>
        <p:grpSpPr>
          <a:xfrm>
            <a:off x="5764500" y="1552948"/>
            <a:ext cx="659596" cy="548345"/>
            <a:chOff x="4857150" y="1419910"/>
            <a:chExt cx="659596" cy="548345"/>
          </a:xfrm>
        </p:grpSpPr>
        <p:sp>
          <p:nvSpPr>
            <p:cNvPr id="2322" name="Google Shape;2322;p47"/>
            <p:cNvSpPr/>
            <p:nvPr/>
          </p:nvSpPr>
          <p:spPr>
            <a:xfrm rot="10800000">
              <a:off x="4857153" y="1419910"/>
              <a:ext cx="659593" cy="54834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47"/>
            <p:cNvSpPr txBox="1"/>
            <p:nvPr/>
          </p:nvSpPr>
          <p:spPr>
            <a:xfrm>
              <a:off x="4857150" y="1557875"/>
              <a:ext cx="5916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01</a:t>
              </a:r>
              <a:endParaRPr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324" name="Google Shape;2324;p47"/>
          <p:cNvGrpSpPr/>
          <p:nvPr/>
        </p:nvGrpSpPr>
        <p:grpSpPr>
          <a:xfrm>
            <a:off x="8088350" y="1552948"/>
            <a:ext cx="659596" cy="548345"/>
            <a:chOff x="4857150" y="1419910"/>
            <a:chExt cx="659596" cy="548345"/>
          </a:xfrm>
        </p:grpSpPr>
        <p:sp>
          <p:nvSpPr>
            <p:cNvPr id="2325" name="Google Shape;2325;p47"/>
            <p:cNvSpPr/>
            <p:nvPr/>
          </p:nvSpPr>
          <p:spPr>
            <a:xfrm rot="10800000">
              <a:off x="4857153" y="1419910"/>
              <a:ext cx="659593" cy="54834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47"/>
            <p:cNvSpPr txBox="1"/>
            <p:nvPr/>
          </p:nvSpPr>
          <p:spPr>
            <a:xfrm>
              <a:off x="4857150" y="1557875"/>
              <a:ext cx="5916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04</a:t>
              </a:r>
              <a:endParaRPr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327" name="Google Shape;2327;p47"/>
          <p:cNvGrpSpPr/>
          <p:nvPr/>
        </p:nvGrpSpPr>
        <p:grpSpPr>
          <a:xfrm>
            <a:off x="5764500" y="2491635"/>
            <a:ext cx="659596" cy="548345"/>
            <a:chOff x="4857150" y="1419910"/>
            <a:chExt cx="659596" cy="548345"/>
          </a:xfrm>
        </p:grpSpPr>
        <p:sp>
          <p:nvSpPr>
            <p:cNvPr id="2328" name="Google Shape;2328;p47"/>
            <p:cNvSpPr/>
            <p:nvPr/>
          </p:nvSpPr>
          <p:spPr>
            <a:xfrm rot="10800000">
              <a:off x="4857153" y="1419910"/>
              <a:ext cx="659593" cy="54834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47"/>
            <p:cNvSpPr txBox="1"/>
            <p:nvPr/>
          </p:nvSpPr>
          <p:spPr>
            <a:xfrm>
              <a:off x="4857150" y="1557875"/>
              <a:ext cx="5916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02</a:t>
              </a:r>
              <a:endParaRPr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330" name="Google Shape;2330;p47"/>
          <p:cNvGrpSpPr/>
          <p:nvPr/>
        </p:nvGrpSpPr>
        <p:grpSpPr>
          <a:xfrm>
            <a:off x="8088350" y="2491635"/>
            <a:ext cx="659596" cy="548345"/>
            <a:chOff x="4857150" y="1419910"/>
            <a:chExt cx="659596" cy="548345"/>
          </a:xfrm>
        </p:grpSpPr>
        <p:sp>
          <p:nvSpPr>
            <p:cNvPr id="2331" name="Google Shape;2331;p47"/>
            <p:cNvSpPr/>
            <p:nvPr/>
          </p:nvSpPr>
          <p:spPr>
            <a:xfrm rot="10800000">
              <a:off x="4857153" y="1419910"/>
              <a:ext cx="659593" cy="54834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47"/>
            <p:cNvSpPr txBox="1"/>
            <p:nvPr/>
          </p:nvSpPr>
          <p:spPr>
            <a:xfrm>
              <a:off x="4857150" y="1557875"/>
              <a:ext cx="5916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05</a:t>
              </a:r>
              <a:endParaRPr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333" name="Google Shape;2333;p47"/>
          <p:cNvGrpSpPr/>
          <p:nvPr/>
        </p:nvGrpSpPr>
        <p:grpSpPr>
          <a:xfrm>
            <a:off x="5764500" y="3430335"/>
            <a:ext cx="659596" cy="548345"/>
            <a:chOff x="4857150" y="1419910"/>
            <a:chExt cx="659596" cy="548345"/>
          </a:xfrm>
        </p:grpSpPr>
        <p:sp>
          <p:nvSpPr>
            <p:cNvPr id="2334" name="Google Shape;2334;p47"/>
            <p:cNvSpPr/>
            <p:nvPr/>
          </p:nvSpPr>
          <p:spPr>
            <a:xfrm rot="10800000">
              <a:off x="4857153" y="1419910"/>
              <a:ext cx="659593" cy="54834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47"/>
            <p:cNvSpPr txBox="1"/>
            <p:nvPr/>
          </p:nvSpPr>
          <p:spPr>
            <a:xfrm>
              <a:off x="4857150" y="1557875"/>
              <a:ext cx="5916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03</a:t>
              </a:r>
              <a:endParaRPr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336" name="Google Shape;2336;p47"/>
          <p:cNvGrpSpPr/>
          <p:nvPr/>
        </p:nvGrpSpPr>
        <p:grpSpPr>
          <a:xfrm>
            <a:off x="8088350" y="3430335"/>
            <a:ext cx="659596" cy="548345"/>
            <a:chOff x="4857150" y="1419910"/>
            <a:chExt cx="659596" cy="548345"/>
          </a:xfrm>
        </p:grpSpPr>
        <p:sp>
          <p:nvSpPr>
            <p:cNvPr id="2337" name="Google Shape;2337;p47"/>
            <p:cNvSpPr/>
            <p:nvPr/>
          </p:nvSpPr>
          <p:spPr>
            <a:xfrm rot="10800000">
              <a:off x="4857153" y="1419910"/>
              <a:ext cx="659593" cy="54834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47"/>
            <p:cNvSpPr txBox="1"/>
            <p:nvPr/>
          </p:nvSpPr>
          <p:spPr>
            <a:xfrm>
              <a:off x="4857150" y="1557875"/>
              <a:ext cx="5916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06</a:t>
              </a:r>
              <a:endParaRPr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339" name="Google Shape;2339;p47"/>
          <p:cNvGrpSpPr/>
          <p:nvPr/>
        </p:nvGrpSpPr>
        <p:grpSpPr>
          <a:xfrm>
            <a:off x="616136" y="2576107"/>
            <a:ext cx="327779" cy="272495"/>
            <a:chOff x="522536" y="937607"/>
            <a:chExt cx="327779" cy="272495"/>
          </a:xfrm>
        </p:grpSpPr>
        <p:sp>
          <p:nvSpPr>
            <p:cNvPr id="2340" name="Google Shape;2340;p47"/>
            <p:cNvSpPr/>
            <p:nvPr/>
          </p:nvSpPr>
          <p:spPr>
            <a:xfrm rot="10800000">
              <a:off x="522536" y="937607"/>
              <a:ext cx="327779" cy="27249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47"/>
            <p:cNvSpPr txBox="1"/>
            <p:nvPr/>
          </p:nvSpPr>
          <p:spPr>
            <a:xfrm>
              <a:off x="522650" y="1006239"/>
              <a:ext cx="294000" cy="13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</a:t>
              </a:r>
              <a:r>
                <a:rPr lang="en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</a:t>
              </a:r>
              <a:endParaRPr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342" name="Google Shape;2342;p47"/>
          <p:cNvGrpSpPr/>
          <p:nvPr/>
        </p:nvGrpSpPr>
        <p:grpSpPr>
          <a:xfrm>
            <a:off x="1127061" y="2967757"/>
            <a:ext cx="327779" cy="272495"/>
            <a:chOff x="522536" y="937607"/>
            <a:chExt cx="327779" cy="272495"/>
          </a:xfrm>
        </p:grpSpPr>
        <p:sp>
          <p:nvSpPr>
            <p:cNvPr id="2343" name="Google Shape;2343;p47"/>
            <p:cNvSpPr/>
            <p:nvPr/>
          </p:nvSpPr>
          <p:spPr>
            <a:xfrm rot="10800000">
              <a:off x="522536" y="937607"/>
              <a:ext cx="327779" cy="27249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47"/>
            <p:cNvSpPr txBox="1"/>
            <p:nvPr/>
          </p:nvSpPr>
          <p:spPr>
            <a:xfrm>
              <a:off x="522650" y="1006239"/>
              <a:ext cx="294000" cy="13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</a:t>
              </a:r>
              <a:r>
                <a:rPr lang="en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</a:t>
              </a:r>
              <a:endParaRPr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345" name="Google Shape;2345;p47"/>
          <p:cNvGrpSpPr/>
          <p:nvPr/>
        </p:nvGrpSpPr>
        <p:grpSpPr>
          <a:xfrm>
            <a:off x="594886" y="3302282"/>
            <a:ext cx="327779" cy="272495"/>
            <a:chOff x="522536" y="937607"/>
            <a:chExt cx="327779" cy="272495"/>
          </a:xfrm>
        </p:grpSpPr>
        <p:sp>
          <p:nvSpPr>
            <p:cNvPr id="2346" name="Google Shape;2346;p47"/>
            <p:cNvSpPr/>
            <p:nvPr/>
          </p:nvSpPr>
          <p:spPr>
            <a:xfrm rot="10800000">
              <a:off x="522536" y="937607"/>
              <a:ext cx="327779" cy="27249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47"/>
            <p:cNvSpPr txBox="1"/>
            <p:nvPr/>
          </p:nvSpPr>
          <p:spPr>
            <a:xfrm>
              <a:off x="522650" y="1006239"/>
              <a:ext cx="294000" cy="13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</a:t>
              </a:r>
              <a:r>
                <a:rPr lang="en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</a:t>
              </a:r>
              <a:endParaRPr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348" name="Google Shape;2348;p47"/>
          <p:cNvGrpSpPr/>
          <p:nvPr/>
        </p:nvGrpSpPr>
        <p:grpSpPr>
          <a:xfrm>
            <a:off x="1054736" y="3779182"/>
            <a:ext cx="327779" cy="272495"/>
            <a:chOff x="522536" y="937607"/>
            <a:chExt cx="327779" cy="272495"/>
          </a:xfrm>
        </p:grpSpPr>
        <p:sp>
          <p:nvSpPr>
            <p:cNvPr id="2349" name="Google Shape;2349;p47"/>
            <p:cNvSpPr/>
            <p:nvPr/>
          </p:nvSpPr>
          <p:spPr>
            <a:xfrm rot="10800000">
              <a:off x="522536" y="937607"/>
              <a:ext cx="327779" cy="27249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47"/>
            <p:cNvSpPr txBox="1"/>
            <p:nvPr/>
          </p:nvSpPr>
          <p:spPr>
            <a:xfrm>
              <a:off x="522650" y="1006239"/>
              <a:ext cx="294000" cy="13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</a:t>
              </a:r>
              <a:r>
                <a:rPr lang="en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</a:t>
              </a:r>
              <a:endParaRPr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351" name="Google Shape;2351;p47"/>
          <p:cNvGrpSpPr/>
          <p:nvPr/>
        </p:nvGrpSpPr>
        <p:grpSpPr>
          <a:xfrm>
            <a:off x="2017011" y="2725957"/>
            <a:ext cx="327779" cy="272495"/>
            <a:chOff x="522536" y="937607"/>
            <a:chExt cx="327779" cy="272495"/>
          </a:xfrm>
        </p:grpSpPr>
        <p:sp>
          <p:nvSpPr>
            <p:cNvPr id="2352" name="Google Shape;2352;p47"/>
            <p:cNvSpPr/>
            <p:nvPr/>
          </p:nvSpPr>
          <p:spPr>
            <a:xfrm rot="10800000">
              <a:off x="522536" y="937607"/>
              <a:ext cx="327779" cy="27249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47"/>
            <p:cNvSpPr txBox="1"/>
            <p:nvPr/>
          </p:nvSpPr>
          <p:spPr>
            <a:xfrm>
              <a:off x="522650" y="1006239"/>
              <a:ext cx="294000" cy="13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</a:t>
              </a:r>
              <a:r>
                <a:rPr lang="en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</a:t>
              </a:r>
              <a:endParaRPr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354" name="Google Shape;2354;p47"/>
          <p:cNvGrpSpPr/>
          <p:nvPr/>
        </p:nvGrpSpPr>
        <p:grpSpPr>
          <a:xfrm>
            <a:off x="3630761" y="3368907"/>
            <a:ext cx="327779" cy="272495"/>
            <a:chOff x="522536" y="937607"/>
            <a:chExt cx="327779" cy="272495"/>
          </a:xfrm>
        </p:grpSpPr>
        <p:sp>
          <p:nvSpPr>
            <p:cNvPr id="2355" name="Google Shape;2355;p47"/>
            <p:cNvSpPr/>
            <p:nvPr/>
          </p:nvSpPr>
          <p:spPr>
            <a:xfrm rot="10800000">
              <a:off x="522536" y="937607"/>
              <a:ext cx="327779" cy="27249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47"/>
            <p:cNvSpPr txBox="1"/>
            <p:nvPr/>
          </p:nvSpPr>
          <p:spPr>
            <a:xfrm>
              <a:off x="522650" y="1006239"/>
              <a:ext cx="294000" cy="13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</a:t>
              </a:r>
              <a:r>
                <a:rPr lang="en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</a:t>
              </a:r>
              <a:endParaRPr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" name="Google Shape;2361;p48"/>
          <p:cNvSpPr/>
          <p:nvPr/>
        </p:nvSpPr>
        <p:spPr>
          <a:xfrm>
            <a:off x="346514" y="1214811"/>
            <a:ext cx="1120994" cy="931925"/>
          </a:xfrm>
          <a:custGeom>
            <a:avLst/>
            <a:gdLst/>
            <a:ahLst/>
            <a:cxnLst/>
            <a:rect l="l" t="t" r="r" b="b"/>
            <a:pathLst>
              <a:path w="179359" h="149108" extrusionOk="0">
                <a:moveTo>
                  <a:pt x="90668" y="1"/>
                </a:moveTo>
                <a:cubicBezTo>
                  <a:pt x="59095" y="1"/>
                  <a:pt x="36219" y="21173"/>
                  <a:pt x="26149" y="39718"/>
                </a:cubicBezTo>
                <a:cubicBezTo>
                  <a:pt x="1" y="87844"/>
                  <a:pt x="41410" y="149108"/>
                  <a:pt x="92859" y="149108"/>
                </a:cubicBezTo>
                <a:cubicBezTo>
                  <a:pt x="93260" y="149108"/>
                  <a:pt x="93662" y="149104"/>
                  <a:pt x="94064" y="149096"/>
                </a:cubicBezTo>
                <a:cubicBezTo>
                  <a:pt x="146034" y="148129"/>
                  <a:pt x="170152" y="115239"/>
                  <a:pt x="174755" y="75644"/>
                </a:cubicBezTo>
                <a:cubicBezTo>
                  <a:pt x="179358" y="36049"/>
                  <a:pt x="151338" y="13266"/>
                  <a:pt x="109842" y="2525"/>
                </a:cubicBezTo>
                <a:cubicBezTo>
                  <a:pt x="103148" y="785"/>
                  <a:pt x="96747" y="1"/>
                  <a:pt x="9066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2" name="Google Shape;2362;p48"/>
          <p:cNvSpPr/>
          <p:nvPr/>
        </p:nvSpPr>
        <p:spPr>
          <a:xfrm>
            <a:off x="3194389" y="1214811"/>
            <a:ext cx="1120994" cy="931925"/>
          </a:xfrm>
          <a:custGeom>
            <a:avLst/>
            <a:gdLst/>
            <a:ahLst/>
            <a:cxnLst/>
            <a:rect l="l" t="t" r="r" b="b"/>
            <a:pathLst>
              <a:path w="179359" h="149108" extrusionOk="0">
                <a:moveTo>
                  <a:pt x="90668" y="1"/>
                </a:moveTo>
                <a:cubicBezTo>
                  <a:pt x="59095" y="1"/>
                  <a:pt x="36219" y="21173"/>
                  <a:pt x="26149" y="39718"/>
                </a:cubicBezTo>
                <a:cubicBezTo>
                  <a:pt x="1" y="87844"/>
                  <a:pt x="41410" y="149108"/>
                  <a:pt x="92859" y="149108"/>
                </a:cubicBezTo>
                <a:cubicBezTo>
                  <a:pt x="93260" y="149108"/>
                  <a:pt x="93662" y="149104"/>
                  <a:pt x="94064" y="149096"/>
                </a:cubicBezTo>
                <a:cubicBezTo>
                  <a:pt x="146034" y="148129"/>
                  <a:pt x="170152" y="115239"/>
                  <a:pt x="174755" y="75644"/>
                </a:cubicBezTo>
                <a:cubicBezTo>
                  <a:pt x="179358" y="36049"/>
                  <a:pt x="151338" y="13266"/>
                  <a:pt x="109842" y="2525"/>
                </a:cubicBezTo>
                <a:cubicBezTo>
                  <a:pt x="103148" y="785"/>
                  <a:pt x="96747" y="1"/>
                  <a:pt x="9066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3" name="Google Shape;2363;p48"/>
          <p:cNvSpPr/>
          <p:nvPr/>
        </p:nvSpPr>
        <p:spPr>
          <a:xfrm>
            <a:off x="6036076" y="1214811"/>
            <a:ext cx="1120994" cy="931925"/>
          </a:xfrm>
          <a:custGeom>
            <a:avLst/>
            <a:gdLst/>
            <a:ahLst/>
            <a:cxnLst/>
            <a:rect l="l" t="t" r="r" b="b"/>
            <a:pathLst>
              <a:path w="179359" h="149108" extrusionOk="0">
                <a:moveTo>
                  <a:pt x="90668" y="1"/>
                </a:moveTo>
                <a:cubicBezTo>
                  <a:pt x="59095" y="1"/>
                  <a:pt x="36219" y="21173"/>
                  <a:pt x="26149" y="39718"/>
                </a:cubicBezTo>
                <a:cubicBezTo>
                  <a:pt x="1" y="87844"/>
                  <a:pt x="41410" y="149108"/>
                  <a:pt x="92859" y="149108"/>
                </a:cubicBezTo>
                <a:cubicBezTo>
                  <a:pt x="93260" y="149108"/>
                  <a:pt x="93662" y="149104"/>
                  <a:pt x="94064" y="149096"/>
                </a:cubicBezTo>
                <a:cubicBezTo>
                  <a:pt x="146034" y="148129"/>
                  <a:pt x="170152" y="115239"/>
                  <a:pt x="174755" y="75644"/>
                </a:cubicBezTo>
                <a:cubicBezTo>
                  <a:pt x="179358" y="36049"/>
                  <a:pt x="151338" y="13266"/>
                  <a:pt x="109842" y="2525"/>
                </a:cubicBezTo>
                <a:cubicBezTo>
                  <a:pt x="103148" y="785"/>
                  <a:pt x="96747" y="1"/>
                  <a:pt x="9066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4" name="Google Shape;2364;p4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6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Renewable Energy Infographics</a:t>
            </a:r>
            <a:endParaRPr/>
          </a:p>
        </p:txBody>
      </p:sp>
      <p:grpSp>
        <p:nvGrpSpPr>
          <p:cNvPr id="2365" name="Google Shape;2365;p48"/>
          <p:cNvGrpSpPr/>
          <p:nvPr/>
        </p:nvGrpSpPr>
        <p:grpSpPr>
          <a:xfrm>
            <a:off x="492910" y="2209845"/>
            <a:ext cx="3098382" cy="2637116"/>
            <a:chOff x="1301100" y="907876"/>
            <a:chExt cx="5064371" cy="4310422"/>
          </a:xfrm>
        </p:grpSpPr>
        <p:sp>
          <p:nvSpPr>
            <p:cNvPr id="2366" name="Google Shape;2366;p48"/>
            <p:cNvSpPr/>
            <p:nvPr/>
          </p:nvSpPr>
          <p:spPr>
            <a:xfrm>
              <a:off x="1455220" y="907876"/>
              <a:ext cx="4910252" cy="4310422"/>
            </a:xfrm>
            <a:custGeom>
              <a:avLst/>
              <a:gdLst/>
              <a:ahLst/>
              <a:cxnLst/>
              <a:rect l="l" t="t" r="r" b="b"/>
              <a:pathLst>
                <a:path w="204914" h="179882" extrusionOk="0">
                  <a:moveTo>
                    <a:pt x="121856" y="1"/>
                  </a:moveTo>
                  <a:cubicBezTo>
                    <a:pt x="75417" y="1"/>
                    <a:pt x="56540" y="36950"/>
                    <a:pt x="40796" y="46618"/>
                  </a:cubicBezTo>
                  <a:cubicBezTo>
                    <a:pt x="24718" y="56492"/>
                    <a:pt x="1" y="73404"/>
                    <a:pt x="1668" y="108863"/>
                  </a:cubicBezTo>
                  <a:cubicBezTo>
                    <a:pt x="3336" y="144288"/>
                    <a:pt x="28854" y="177645"/>
                    <a:pt x="78290" y="179747"/>
                  </a:cubicBezTo>
                  <a:cubicBezTo>
                    <a:pt x="80467" y="179838"/>
                    <a:pt x="82556" y="179882"/>
                    <a:pt x="84560" y="179882"/>
                  </a:cubicBezTo>
                  <a:cubicBezTo>
                    <a:pt x="128063" y="179882"/>
                    <a:pt x="132244" y="159201"/>
                    <a:pt x="158647" y="151293"/>
                  </a:cubicBezTo>
                  <a:cubicBezTo>
                    <a:pt x="176927" y="145856"/>
                    <a:pt x="189936" y="127409"/>
                    <a:pt x="196274" y="110397"/>
                  </a:cubicBezTo>
                  <a:cubicBezTo>
                    <a:pt x="204914" y="87181"/>
                    <a:pt x="204513" y="57059"/>
                    <a:pt x="191571" y="35110"/>
                  </a:cubicBezTo>
                  <a:cubicBezTo>
                    <a:pt x="190904" y="34009"/>
                    <a:pt x="190236" y="32908"/>
                    <a:pt x="189503" y="31808"/>
                  </a:cubicBezTo>
                  <a:cubicBezTo>
                    <a:pt x="179829" y="17497"/>
                    <a:pt x="163217" y="7690"/>
                    <a:pt x="146839" y="3287"/>
                  </a:cubicBezTo>
                  <a:cubicBezTo>
                    <a:pt x="139667" y="1352"/>
                    <a:pt x="132295" y="285"/>
                    <a:pt x="124856" y="52"/>
                  </a:cubicBezTo>
                  <a:cubicBezTo>
                    <a:pt x="123844" y="18"/>
                    <a:pt x="122844" y="1"/>
                    <a:pt x="1218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48"/>
            <p:cNvSpPr/>
            <p:nvPr/>
          </p:nvSpPr>
          <p:spPr>
            <a:xfrm>
              <a:off x="6000300" y="4747175"/>
              <a:ext cx="88400" cy="271050"/>
            </a:xfrm>
            <a:custGeom>
              <a:avLst/>
              <a:gdLst/>
              <a:ahLst/>
              <a:cxnLst/>
              <a:rect l="l" t="t" r="r" b="b"/>
              <a:pathLst>
                <a:path w="3536" h="10842" extrusionOk="0">
                  <a:moveTo>
                    <a:pt x="0" y="0"/>
                  </a:moveTo>
                  <a:lnTo>
                    <a:pt x="0" y="10842"/>
                  </a:lnTo>
                  <a:lnTo>
                    <a:pt x="3536" y="10842"/>
                  </a:lnTo>
                  <a:lnTo>
                    <a:pt x="3536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48"/>
            <p:cNvSpPr/>
            <p:nvPr/>
          </p:nvSpPr>
          <p:spPr>
            <a:xfrm>
              <a:off x="5191375" y="4747175"/>
              <a:ext cx="89250" cy="271050"/>
            </a:xfrm>
            <a:custGeom>
              <a:avLst/>
              <a:gdLst/>
              <a:ahLst/>
              <a:cxnLst/>
              <a:rect l="l" t="t" r="r" b="b"/>
              <a:pathLst>
                <a:path w="3570" h="10842" extrusionOk="0">
                  <a:moveTo>
                    <a:pt x="1" y="0"/>
                  </a:moveTo>
                  <a:lnTo>
                    <a:pt x="1" y="10842"/>
                  </a:lnTo>
                  <a:lnTo>
                    <a:pt x="3570" y="10842"/>
                  </a:lnTo>
                  <a:lnTo>
                    <a:pt x="3570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48"/>
            <p:cNvSpPr/>
            <p:nvPr/>
          </p:nvSpPr>
          <p:spPr>
            <a:xfrm>
              <a:off x="5155525" y="3141825"/>
              <a:ext cx="952375" cy="82625"/>
            </a:xfrm>
            <a:custGeom>
              <a:avLst/>
              <a:gdLst/>
              <a:ahLst/>
              <a:cxnLst/>
              <a:rect l="l" t="t" r="r" b="b"/>
              <a:pathLst>
                <a:path w="38095" h="3305" extrusionOk="0">
                  <a:moveTo>
                    <a:pt x="1909" y="1"/>
                  </a:moveTo>
                  <a:cubicBezTo>
                    <a:pt x="837" y="1"/>
                    <a:pt x="0" y="889"/>
                    <a:pt x="0" y="1970"/>
                  </a:cubicBezTo>
                  <a:lnTo>
                    <a:pt x="0" y="3304"/>
                  </a:lnTo>
                  <a:lnTo>
                    <a:pt x="38094" y="3304"/>
                  </a:lnTo>
                  <a:lnTo>
                    <a:pt x="38094" y="1970"/>
                  </a:lnTo>
                  <a:cubicBezTo>
                    <a:pt x="38094" y="869"/>
                    <a:pt x="37194" y="2"/>
                    <a:pt x="36126" y="2"/>
                  </a:cubicBezTo>
                  <a:lnTo>
                    <a:pt x="1968" y="2"/>
                  </a:lnTo>
                  <a:cubicBezTo>
                    <a:pt x="1949" y="1"/>
                    <a:pt x="1929" y="1"/>
                    <a:pt x="1909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48"/>
            <p:cNvSpPr/>
            <p:nvPr/>
          </p:nvSpPr>
          <p:spPr>
            <a:xfrm>
              <a:off x="5263100" y="3221075"/>
              <a:ext cx="748050" cy="1805500"/>
            </a:xfrm>
            <a:custGeom>
              <a:avLst/>
              <a:gdLst/>
              <a:ahLst/>
              <a:cxnLst/>
              <a:rect l="l" t="t" r="r" b="b"/>
              <a:pathLst>
                <a:path w="29922" h="72220" extrusionOk="0">
                  <a:moveTo>
                    <a:pt x="0" y="1"/>
                  </a:moveTo>
                  <a:lnTo>
                    <a:pt x="0" y="70718"/>
                  </a:lnTo>
                  <a:cubicBezTo>
                    <a:pt x="0" y="71552"/>
                    <a:pt x="667" y="72219"/>
                    <a:pt x="1501" y="72219"/>
                  </a:cubicBezTo>
                  <a:lnTo>
                    <a:pt x="28454" y="72219"/>
                  </a:lnTo>
                  <a:cubicBezTo>
                    <a:pt x="29255" y="72219"/>
                    <a:pt x="29922" y="71552"/>
                    <a:pt x="29922" y="70718"/>
                  </a:cubicBezTo>
                  <a:lnTo>
                    <a:pt x="29922" y="1"/>
                  </a:lnTo>
                  <a:close/>
                </a:path>
              </a:pathLst>
            </a:custGeom>
            <a:solidFill>
              <a:schemeClr val="dk2"/>
            </a:solidFill>
            <a:ln w="10850" cap="rnd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48"/>
            <p:cNvSpPr/>
            <p:nvPr/>
          </p:nvSpPr>
          <p:spPr>
            <a:xfrm>
              <a:off x="5489925" y="4175925"/>
              <a:ext cx="294400" cy="849800"/>
            </a:xfrm>
            <a:custGeom>
              <a:avLst/>
              <a:gdLst/>
              <a:ahLst/>
              <a:cxnLst/>
              <a:rect l="l" t="t" r="r" b="b"/>
              <a:pathLst>
                <a:path w="11776" h="33992" extrusionOk="0">
                  <a:moveTo>
                    <a:pt x="0" y="1"/>
                  </a:moveTo>
                  <a:lnTo>
                    <a:pt x="0" y="32524"/>
                  </a:lnTo>
                  <a:cubicBezTo>
                    <a:pt x="0" y="33325"/>
                    <a:pt x="668" y="33992"/>
                    <a:pt x="1502" y="33992"/>
                  </a:cubicBezTo>
                  <a:lnTo>
                    <a:pt x="10308" y="33992"/>
                  </a:lnTo>
                  <a:cubicBezTo>
                    <a:pt x="11108" y="33992"/>
                    <a:pt x="11776" y="33325"/>
                    <a:pt x="11776" y="32524"/>
                  </a:cubicBezTo>
                  <a:lnTo>
                    <a:pt x="11776" y="1"/>
                  </a:lnTo>
                  <a:close/>
                </a:path>
              </a:pathLst>
            </a:custGeom>
            <a:solidFill>
              <a:schemeClr val="dk2"/>
            </a:solidFill>
            <a:ln w="10850" cap="rnd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48"/>
            <p:cNvSpPr/>
            <p:nvPr/>
          </p:nvSpPr>
          <p:spPr>
            <a:xfrm>
              <a:off x="5178025" y="3221075"/>
              <a:ext cx="919025" cy="879000"/>
            </a:xfrm>
            <a:custGeom>
              <a:avLst/>
              <a:gdLst/>
              <a:ahLst/>
              <a:cxnLst/>
              <a:rect l="l" t="t" r="r" b="b"/>
              <a:pathLst>
                <a:path w="36761" h="35160" extrusionOk="0">
                  <a:moveTo>
                    <a:pt x="1" y="1"/>
                  </a:moveTo>
                  <a:lnTo>
                    <a:pt x="1" y="30423"/>
                  </a:lnTo>
                  <a:lnTo>
                    <a:pt x="3403" y="35159"/>
                  </a:lnTo>
                  <a:lnTo>
                    <a:pt x="33391" y="35159"/>
                  </a:lnTo>
                  <a:lnTo>
                    <a:pt x="36761" y="30423"/>
                  </a:lnTo>
                  <a:lnTo>
                    <a:pt x="36761" y="1"/>
                  </a:lnTo>
                  <a:close/>
                </a:path>
              </a:pathLst>
            </a:custGeom>
            <a:solidFill>
              <a:schemeClr val="dk2"/>
            </a:solidFill>
            <a:ln w="10850" cap="rnd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48"/>
            <p:cNvSpPr/>
            <p:nvPr/>
          </p:nvSpPr>
          <p:spPr>
            <a:xfrm>
              <a:off x="5488250" y="3696425"/>
              <a:ext cx="52575" cy="95300"/>
            </a:xfrm>
            <a:custGeom>
              <a:avLst/>
              <a:gdLst/>
              <a:ahLst/>
              <a:cxnLst/>
              <a:rect l="l" t="t" r="r" b="b"/>
              <a:pathLst>
                <a:path w="2103" h="3812" extrusionOk="0">
                  <a:moveTo>
                    <a:pt x="1068" y="0"/>
                  </a:moveTo>
                  <a:cubicBezTo>
                    <a:pt x="835" y="0"/>
                    <a:pt x="601" y="34"/>
                    <a:pt x="401" y="167"/>
                  </a:cubicBezTo>
                  <a:cubicBezTo>
                    <a:pt x="268" y="267"/>
                    <a:pt x="134" y="434"/>
                    <a:pt x="101" y="601"/>
                  </a:cubicBezTo>
                  <a:cubicBezTo>
                    <a:pt x="34" y="834"/>
                    <a:pt x="1" y="1068"/>
                    <a:pt x="1" y="1301"/>
                  </a:cubicBezTo>
                  <a:lnTo>
                    <a:pt x="1" y="2536"/>
                  </a:lnTo>
                  <a:cubicBezTo>
                    <a:pt x="1" y="2769"/>
                    <a:pt x="34" y="3003"/>
                    <a:pt x="101" y="3236"/>
                  </a:cubicBezTo>
                  <a:cubicBezTo>
                    <a:pt x="134" y="3403"/>
                    <a:pt x="268" y="3536"/>
                    <a:pt x="401" y="3670"/>
                  </a:cubicBezTo>
                  <a:cubicBezTo>
                    <a:pt x="538" y="3752"/>
                    <a:pt x="698" y="3812"/>
                    <a:pt x="881" y="3812"/>
                  </a:cubicBezTo>
                  <a:cubicBezTo>
                    <a:pt x="920" y="3812"/>
                    <a:pt x="960" y="3809"/>
                    <a:pt x="1001" y="3803"/>
                  </a:cubicBezTo>
                  <a:cubicBezTo>
                    <a:pt x="1026" y="3809"/>
                    <a:pt x="1050" y="3812"/>
                    <a:pt x="1075" y="3812"/>
                  </a:cubicBezTo>
                  <a:cubicBezTo>
                    <a:pt x="1184" y="3812"/>
                    <a:pt x="1293" y="3757"/>
                    <a:pt x="1402" y="3703"/>
                  </a:cubicBezTo>
                  <a:cubicBezTo>
                    <a:pt x="1502" y="3636"/>
                    <a:pt x="1569" y="3536"/>
                    <a:pt x="1602" y="3403"/>
                  </a:cubicBezTo>
                  <a:lnTo>
                    <a:pt x="1669" y="3770"/>
                  </a:lnTo>
                  <a:lnTo>
                    <a:pt x="2069" y="3770"/>
                  </a:lnTo>
                  <a:lnTo>
                    <a:pt x="2069" y="1902"/>
                  </a:lnTo>
                  <a:lnTo>
                    <a:pt x="1068" y="1902"/>
                  </a:lnTo>
                  <a:lnTo>
                    <a:pt x="1068" y="2302"/>
                  </a:lnTo>
                  <a:lnTo>
                    <a:pt x="1502" y="2302"/>
                  </a:lnTo>
                  <a:lnTo>
                    <a:pt x="1502" y="2669"/>
                  </a:lnTo>
                  <a:cubicBezTo>
                    <a:pt x="1502" y="2769"/>
                    <a:pt x="1468" y="2869"/>
                    <a:pt x="1468" y="3003"/>
                  </a:cubicBezTo>
                  <a:cubicBezTo>
                    <a:pt x="1435" y="3069"/>
                    <a:pt x="1402" y="3169"/>
                    <a:pt x="1335" y="3236"/>
                  </a:cubicBezTo>
                  <a:cubicBezTo>
                    <a:pt x="1268" y="3303"/>
                    <a:pt x="1168" y="3303"/>
                    <a:pt x="1068" y="3303"/>
                  </a:cubicBezTo>
                  <a:cubicBezTo>
                    <a:pt x="1001" y="3303"/>
                    <a:pt x="901" y="3303"/>
                    <a:pt x="835" y="3236"/>
                  </a:cubicBezTo>
                  <a:cubicBezTo>
                    <a:pt x="768" y="3169"/>
                    <a:pt x="735" y="3103"/>
                    <a:pt x="701" y="3036"/>
                  </a:cubicBezTo>
                  <a:cubicBezTo>
                    <a:pt x="701" y="2902"/>
                    <a:pt x="668" y="2802"/>
                    <a:pt x="668" y="2702"/>
                  </a:cubicBezTo>
                  <a:lnTo>
                    <a:pt x="668" y="1135"/>
                  </a:lnTo>
                  <a:cubicBezTo>
                    <a:pt x="668" y="1034"/>
                    <a:pt x="701" y="934"/>
                    <a:pt x="701" y="834"/>
                  </a:cubicBezTo>
                  <a:cubicBezTo>
                    <a:pt x="701" y="734"/>
                    <a:pt x="735" y="668"/>
                    <a:pt x="801" y="601"/>
                  </a:cubicBezTo>
                  <a:cubicBezTo>
                    <a:pt x="868" y="534"/>
                    <a:pt x="968" y="501"/>
                    <a:pt x="1068" y="501"/>
                  </a:cubicBezTo>
                  <a:cubicBezTo>
                    <a:pt x="1135" y="501"/>
                    <a:pt x="1235" y="501"/>
                    <a:pt x="1302" y="567"/>
                  </a:cubicBezTo>
                  <a:cubicBezTo>
                    <a:pt x="1368" y="634"/>
                    <a:pt x="1402" y="701"/>
                    <a:pt x="1402" y="768"/>
                  </a:cubicBezTo>
                  <a:cubicBezTo>
                    <a:pt x="1435" y="868"/>
                    <a:pt x="1435" y="968"/>
                    <a:pt x="1435" y="1068"/>
                  </a:cubicBezTo>
                  <a:lnTo>
                    <a:pt x="1435" y="1268"/>
                  </a:lnTo>
                  <a:lnTo>
                    <a:pt x="2069" y="1268"/>
                  </a:lnTo>
                  <a:lnTo>
                    <a:pt x="2069" y="1101"/>
                  </a:lnTo>
                  <a:cubicBezTo>
                    <a:pt x="2102" y="901"/>
                    <a:pt x="2069" y="701"/>
                    <a:pt x="1969" y="501"/>
                  </a:cubicBezTo>
                  <a:cubicBezTo>
                    <a:pt x="1902" y="334"/>
                    <a:pt x="1802" y="201"/>
                    <a:pt x="1669" y="134"/>
                  </a:cubicBezTo>
                  <a:cubicBezTo>
                    <a:pt x="1468" y="34"/>
                    <a:pt x="1268" y="0"/>
                    <a:pt x="1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48"/>
            <p:cNvSpPr/>
            <p:nvPr/>
          </p:nvSpPr>
          <p:spPr>
            <a:xfrm>
              <a:off x="5553300" y="3698100"/>
              <a:ext cx="40050" cy="92575"/>
            </a:xfrm>
            <a:custGeom>
              <a:avLst/>
              <a:gdLst/>
              <a:ahLst/>
              <a:cxnLst/>
              <a:rect l="l" t="t" r="r" b="b"/>
              <a:pathLst>
                <a:path w="1602" h="3703" extrusionOk="0">
                  <a:moveTo>
                    <a:pt x="1" y="0"/>
                  </a:moveTo>
                  <a:lnTo>
                    <a:pt x="1" y="3703"/>
                  </a:lnTo>
                  <a:lnTo>
                    <a:pt x="1602" y="3703"/>
                  </a:lnTo>
                  <a:lnTo>
                    <a:pt x="1602" y="3236"/>
                  </a:lnTo>
                  <a:lnTo>
                    <a:pt x="701" y="3236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48"/>
            <p:cNvSpPr/>
            <p:nvPr/>
          </p:nvSpPr>
          <p:spPr>
            <a:xfrm>
              <a:off x="5597500" y="3698100"/>
              <a:ext cx="55075" cy="92575"/>
            </a:xfrm>
            <a:custGeom>
              <a:avLst/>
              <a:gdLst/>
              <a:ahLst/>
              <a:cxnLst/>
              <a:rect l="l" t="t" r="r" b="b"/>
              <a:pathLst>
                <a:path w="2203" h="3703" extrusionOk="0">
                  <a:moveTo>
                    <a:pt x="1101" y="867"/>
                  </a:moveTo>
                  <a:lnTo>
                    <a:pt x="1335" y="2402"/>
                  </a:lnTo>
                  <a:lnTo>
                    <a:pt x="834" y="2402"/>
                  </a:lnTo>
                  <a:lnTo>
                    <a:pt x="1101" y="867"/>
                  </a:lnTo>
                  <a:close/>
                  <a:moveTo>
                    <a:pt x="734" y="0"/>
                  </a:moveTo>
                  <a:lnTo>
                    <a:pt x="1" y="3703"/>
                  </a:lnTo>
                  <a:lnTo>
                    <a:pt x="634" y="3703"/>
                  </a:lnTo>
                  <a:lnTo>
                    <a:pt x="768" y="2835"/>
                  </a:lnTo>
                  <a:lnTo>
                    <a:pt x="1435" y="2835"/>
                  </a:lnTo>
                  <a:lnTo>
                    <a:pt x="1568" y="3703"/>
                  </a:lnTo>
                  <a:lnTo>
                    <a:pt x="2202" y="3703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48"/>
            <p:cNvSpPr/>
            <p:nvPr/>
          </p:nvSpPr>
          <p:spPr>
            <a:xfrm>
              <a:off x="5658375" y="3696250"/>
              <a:ext cx="50075" cy="95575"/>
            </a:xfrm>
            <a:custGeom>
              <a:avLst/>
              <a:gdLst/>
              <a:ahLst/>
              <a:cxnLst/>
              <a:rect l="l" t="t" r="r" b="b"/>
              <a:pathLst>
                <a:path w="2003" h="3823" extrusionOk="0">
                  <a:moveTo>
                    <a:pt x="898" y="1"/>
                  </a:moveTo>
                  <a:cubicBezTo>
                    <a:pt x="667" y="1"/>
                    <a:pt x="446" y="96"/>
                    <a:pt x="301" y="241"/>
                  </a:cubicBezTo>
                  <a:cubicBezTo>
                    <a:pt x="101" y="408"/>
                    <a:pt x="1" y="675"/>
                    <a:pt x="34" y="908"/>
                  </a:cubicBezTo>
                  <a:cubicBezTo>
                    <a:pt x="34" y="1108"/>
                    <a:pt x="67" y="1275"/>
                    <a:pt x="134" y="1442"/>
                  </a:cubicBezTo>
                  <a:cubicBezTo>
                    <a:pt x="234" y="1575"/>
                    <a:pt x="334" y="1709"/>
                    <a:pt x="468" y="1809"/>
                  </a:cubicBezTo>
                  <a:lnTo>
                    <a:pt x="935" y="2242"/>
                  </a:lnTo>
                  <a:cubicBezTo>
                    <a:pt x="1035" y="2309"/>
                    <a:pt x="1135" y="2409"/>
                    <a:pt x="1235" y="2543"/>
                  </a:cubicBezTo>
                  <a:cubicBezTo>
                    <a:pt x="1302" y="2643"/>
                    <a:pt x="1335" y="2809"/>
                    <a:pt x="1335" y="2943"/>
                  </a:cubicBezTo>
                  <a:cubicBezTo>
                    <a:pt x="1335" y="3043"/>
                    <a:pt x="1302" y="3143"/>
                    <a:pt x="1268" y="3210"/>
                  </a:cubicBezTo>
                  <a:cubicBezTo>
                    <a:pt x="1201" y="3276"/>
                    <a:pt x="1135" y="3310"/>
                    <a:pt x="1035" y="3310"/>
                  </a:cubicBezTo>
                  <a:cubicBezTo>
                    <a:pt x="935" y="3310"/>
                    <a:pt x="868" y="3276"/>
                    <a:pt x="801" y="3210"/>
                  </a:cubicBezTo>
                  <a:cubicBezTo>
                    <a:pt x="734" y="3143"/>
                    <a:pt x="668" y="3043"/>
                    <a:pt x="668" y="2943"/>
                  </a:cubicBezTo>
                  <a:cubicBezTo>
                    <a:pt x="634" y="2843"/>
                    <a:pt x="601" y="2709"/>
                    <a:pt x="601" y="2576"/>
                  </a:cubicBezTo>
                  <a:lnTo>
                    <a:pt x="34" y="2676"/>
                  </a:lnTo>
                  <a:cubicBezTo>
                    <a:pt x="34" y="2909"/>
                    <a:pt x="67" y="3110"/>
                    <a:pt x="167" y="3310"/>
                  </a:cubicBezTo>
                  <a:cubicBezTo>
                    <a:pt x="234" y="3477"/>
                    <a:pt x="334" y="3610"/>
                    <a:pt x="501" y="3710"/>
                  </a:cubicBezTo>
                  <a:cubicBezTo>
                    <a:pt x="637" y="3764"/>
                    <a:pt x="796" y="3819"/>
                    <a:pt x="958" y="3819"/>
                  </a:cubicBezTo>
                  <a:cubicBezTo>
                    <a:pt x="995" y="3819"/>
                    <a:pt x="1031" y="3816"/>
                    <a:pt x="1068" y="3810"/>
                  </a:cubicBezTo>
                  <a:cubicBezTo>
                    <a:pt x="1110" y="3818"/>
                    <a:pt x="1151" y="3823"/>
                    <a:pt x="1193" y="3823"/>
                  </a:cubicBezTo>
                  <a:cubicBezTo>
                    <a:pt x="1318" y="3823"/>
                    <a:pt x="1443" y="3785"/>
                    <a:pt x="1568" y="3710"/>
                  </a:cubicBezTo>
                  <a:cubicBezTo>
                    <a:pt x="1702" y="3643"/>
                    <a:pt x="1802" y="3543"/>
                    <a:pt x="1869" y="3410"/>
                  </a:cubicBezTo>
                  <a:cubicBezTo>
                    <a:pt x="1969" y="3243"/>
                    <a:pt x="2002" y="3076"/>
                    <a:pt x="2002" y="2909"/>
                  </a:cubicBezTo>
                  <a:cubicBezTo>
                    <a:pt x="2002" y="2709"/>
                    <a:pt x="1935" y="2476"/>
                    <a:pt x="1835" y="2309"/>
                  </a:cubicBezTo>
                  <a:cubicBezTo>
                    <a:pt x="1735" y="2142"/>
                    <a:pt x="1602" y="1975"/>
                    <a:pt x="1435" y="1842"/>
                  </a:cubicBezTo>
                  <a:lnTo>
                    <a:pt x="968" y="1442"/>
                  </a:lnTo>
                  <a:cubicBezTo>
                    <a:pt x="901" y="1342"/>
                    <a:pt x="801" y="1275"/>
                    <a:pt x="768" y="1175"/>
                  </a:cubicBezTo>
                  <a:cubicBezTo>
                    <a:pt x="701" y="1075"/>
                    <a:pt x="668" y="975"/>
                    <a:pt x="668" y="875"/>
                  </a:cubicBezTo>
                  <a:cubicBezTo>
                    <a:pt x="668" y="775"/>
                    <a:pt x="701" y="708"/>
                    <a:pt x="768" y="641"/>
                  </a:cubicBezTo>
                  <a:cubicBezTo>
                    <a:pt x="793" y="566"/>
                    <a:pt x="855" y="529"/>
                    <a:pt x="927" y="529"/>
                  </a:cubicBezTo>
                  <a:cubicBezTo>
                    <a:pt x="951" y="529"/>
                    <a:pt x="976" y="533"/>
                    <a:pt x="1001" y="541"/>
                  </a:cubicBezTo>
                  <a:cubicBezTo>
                    <a:pt x="1021" y="531"/>
                    <a:pt x="1040" y="527"/>
                    <a:pt x="1060" y="527"/>
                  </a:cubicBezTo>
                  <a:cubicBezTo>
                    <a:pt x="1107" y="527"/>
                    <a:pt x="1154" y="551"/>
                    <a:pt x="1201" y="574"/>
                  </a:cubicBezTo>
                  <a:cubicBezTo>
                    <a:pt x="1268" y="641"/>
                    <a:pt x="1302" y="708"/>
                    <a:pt x="1302" y="808"/>
                  </a:cubicBezTo>
                  <a:cubicBezTo>
                    <a:pt x="1335" y="908"/>
                    <a:pt x="1335" y="1008"/>
                    <a:pt x="1335" y="1108"/>
                  </a:cubicBezTo>
                  <a:lnTo>
                    <a:pt x="1935" y="1008"/>
                  </a:lnTo>
                  <a:cubicBezTo>
                    <a:pt x="1902" y="875"/>
                    <a:pt x="1902" y="741"/>
                    <a:pt x="1869" y="608"/>
                  </a:cubicBezTo>
                  <a:cubicBezTo>
                    <a:pt x="1835" y="508"/>
                    <a:pt x="1769" y="408"/>
                    <a:pt x="1702" y="308"/>
                  </a:cubicBezTo>
                  <a:cubicBezTo>
                    <a:pt x="1635" y="208"/>
                    <a:pt x="1535" y="107"/>
                    <a:pt x="1435" y="74"/>
                  </a:cubicBezTo>
                  <a:cubicBezTo>
                    <a:pt x="1302" y="7"/>
                    <a:pt x="1135" y="7"/>
                    <a:pt x="1001" y="7"/>
                  </a:cubicBezTo>
                  <a:cubicBezTo>
                    <a:pt x="967" y="3"/>
                    <a:pt x="932" y="1"/>
                    <a:pt x="8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48"/>
            <p:cNvSpPr/>
            <p:nvPr/>
          </p:nvSpPr>
          <p:spPr>
            <a:xfrm>
              <a:off x="5714250" y="3696250"/>
              <a:ext cx="49225" cy="95475"/>
            </a:xfrm>
            <a:custGeom>
              <a:avLst/>
              <a:gdLst/>
              <a:ahLst/>
              <a:cxnLst/>
              <a:rect l="l" t="t" r="r" b="b"/>
              <a:pathLst>
                <a:path w="1969" h="3819" extrusionOk="0">
                  <a:moveTo>
                    <a:pt x="898" y="1"/>
                  </a:moveTo>
                  <a:cubicBezTo>
                    <a:pt x="667" y="1"/>
                    <a:pt x="446" y="96"/>
                    <a:pt x="301" y="241"/>
                  </a:cubicBezTo>
                  <a:cubicBezTo>
                    <a:pt x="101" y="408"/>
                    <a:pt x="1" y="675"/>
                    <a:pt x="34" y="908"/>
                  </a:cubicBezTo>
                  <a:cubicBezTo>
                    <a:pt x="34" y="1108"/>
                    <a:pt x="67" y="1275"/>
                    <a:pt x="134" y="1442"/>
                  </a:cubicBezTo>
                  <a:cubicBezTo>
                    <a:pt x="234" y="1575"/>
                    <a:pt x="334" y="1709"/>
                    <a:pt x="468" y="1809"/>
                  </a:cubicBezTo>
                  <a:lnTo>
                    <a:pt x="935" y="2242"/>
                  </a:lnTo>
                  <a:cubicBezTo>
                    <a:pt x="1035" y="2309"/>
                    <a:pt x="1135" y="2409"/>
                    <a:pt x="1235" y="2543"/>
                  </a:cubicBezTo>
                  <a:cubicBezTo>
                    <a:pt x="1301" y="2643"/>
                    <a:pt x="1335" y="2809"/>
                    <a:pt x="1335" y="2943"/>
                  </a:cubicBezTo>
                  <a:cubicBezTo>
                    <a:pt x="1335" y="3043"/>
                    <a:pt x="1301" y="3143"/>
                    <a:pt x="1268" y="3210"/>
                  </a:cubicBezTo>
                  <a:cubicBezTo>
                    <a:pt x="1201" y="3276"/>
                    <a:pt x="1101" y="3310"/>
                    <a:pt x="1035" y="3310"/>
                  </a:cubicBezTo>
                  <a:cubicBezTo>
                    <a:pt x="935" y="3310"/>
                    <a:pt x="834" y="3276"/>
                    <a:pt x="801" y="3210"/>
                  </a:cubicBezTo>
                  <a:cubicBezTo>
                    <a:pt x="734" y="3143"/>
                    <a:pt x="668" y="3043"/>
                    <a:pt x="668" y="2943"/>
                  </a:cubicBezTo>
                  <a:cubicBezTo>
                    <a:pt x="634" y="2843"/>
                    <a:pt x="601" y="2709"/>
                    <a:pt x="601" y="2576"/>
                  </a:cubicBezTo>
                  <a:lnTo>
                    <a:pt x="34" y="2676"/>
                  </a:lnTo>
                  <a:cubicBezTo>
                    <a:pt x="34" y="2909"/>
                    <a:pt x="67" y="3110"/>
                    <a:pt x="167" y="3310"/>
                  </a:cubicBezTo>
                  <a:cubicBezTo>
                    <a:pt x="234" y="3477"/>
                    <a:pt x="334" y="3610"/>
                    <a:pt x="501" y="3710"/>
                  </a:cubicBezTo>
                  <a:cubicBezTo>
                    <a:pt x="637" y="3764"/>
                    <a:pt x="796" y="3819"/>
                    <a:pt x="940" y="3819"/>
                  </a:cubicBezTo>
                  <a:cubicBezTo>
                    <a:pt x="972" y="3819"/>
                    <a:pt x="1004" y="3816"/>
                    <a:pt x="1035" y="3810"/>
                  </a:cubicBezTo>
                  <a:cubicBezTo>
                    <a:pt x="1201" y="3810"/>
                    <a:pt x="1368" y="3777"/>
                    <a:pt x="1535" y="3710"/>
                  </a:cubicBezTo>
                  <a:cubicBezTo>
                    <a:pt x="1668" y="3610"/>
                    <a:pt x="1768" y="3510"/>
                    <a:pt x="1835" y="3376"/>
                  </a:cubicBezTo>
                  <a:cubicBezTo>
                    <a:pt x="1935" y="3210"/>
                    <a:pt x="1969" y="3076"/>
                    <a:pt x="1969" y="2909"/>
                  </a:cubicBezTo>
                  <a:cubicBezTo>
                    <a:pt x="1969" y="2676"/>
                    <a:pt x="1902" y="2476"/>
                    <a:pt x="1802" y="2276"/>
                  </a:cubicBezTo>
                  <a:cubicBezTo>
                    <a:pt x="1702" y="2109"/>
                    <a:pt x="1568" y="1942"/>
                    <a:pt x="1402" y="1809"/>
                  </a:cubicBezTo>
                  <a:lnTo>
                    <a:pt x="935" y="1408"/>
                  </a:lnTo>
                  <a:cubicBezTo>
                    <a:pt x="868" y="1342"/>
                    <a:pt x="768" y="1242"/>
                    <a:pt x="734" y="1142"/>
                  </a:cubicBezTo>
                  <a:cubicBezTo>
                    <a:pt x="668" y="1075"/>
                    <a:pt x="634" y="941"/>
                    <a:pt x="634" y="841"/>
                  </a:cubicBezTo>
                  <a:cubicBezTo>
                    <a:pt x="634" y="741"/>
                    <a:pt x="668" y="675"/>
                    <a:pt x="734" y="608"/>
                  </a:cubicBezTo>
                  <a:cubicBezTo>
                    <a:pt x="768" y="541"/>
                    <a:pt x="868" y="508"/>
                    <a:pt x="968" y="508"/>
                  </a:cubicBezTo>
                  <a:cubicBezTo>
                    <a:pt x="1035" y="508"/>
                    <a:pt x="1101" y="508"/>
                    <a:pt x="1168" y="574"/>
                  </a:cubicBezTo>
                  <a:cubicBezTo>
                    <a:pt x="1235" y="641"/>
                    <a:pt x="1268" y="708"/>
                    <a:pt x="1268" y="808"/>
                  </a:cubicBezTo>
                  <a:cubicBezTo>
                    <a:pt x="1301" y="908"/>
                    <a:pt x="1301" y="1008"/>
                    <a:pt x="1335" y="1108"/>
                  </a:cubicBezTo>
                  <a:lnTo>
                    <a:pt x="1902" y="1008"/>
                  </a:lnTo>
                  <a:cubicBezTo>
                    <a:pt x="1902" y="875"/>
                    <a:pt x="1869" y="741"/>
                    <a:pt x="1835" y="608"/>
                  </a:cubicBezTo>
                  <a:cubicBezTo>
                    <a:pt x="1802" y="508"/>
                    <a:pt x="1735" y="408"/>
                    <a:pt x="1668" y="308"/>
                  </a:cubicBezTo>
                  <a:cubicBezTo>
                    <a:pt x="1602" y="208"/>
                    <a:pt x="1502" y="107"/>
                    <a:pt x="1402" y="74"/>
                  </a:cubicBezTo>
                  <a:cubicBezTo>
                    <a:pt x="1268" y="7"/>
                    <a:pt x="1135" y="7"/>
                    <a:pt x="1001" y="7"/>
                  </a:cubicBezTo>
                  <a:cubicBezTo>
                    <a:pt x="967" y="3"/>
                    <a:pt x="932" y="1"/>
                    <a:pt x="8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48"/>
            <p:cNvSpPr/>
            <p:nvPr/>
          </p:nvSpPr>
          <p:spPr>
            <a:xfrm>
              <a:off x="5637525" y="3890725"/>
              <a:ext cx="109275" cy="150125"/>
            </a:xfrm>
            <a:custGeom>
              <a:avLst/>
              <a:gdLst/>
              <a:ahLst/>
              <a:cxnLst/>
              <a:rect l="l" t="t" r="r" b="b"/>
              <a:pathLst>
                <a:path w="4371" h="6005" extrusionOk="0">
                  <a:moveTo>
                    <a:pt x="3303" y="1"/>
                  </a:moveTo>
                  <a:lnTo>
                    <a:pt x="1402" y="1101"/>
                  </a:lnTo>
                  <a:lnTo>
                    <a:pt x="2569" y="3170"/>
                  </a:lnTo>
                  <a:lnTo>
                    <a:pt x="1068" y="3170"/>
                  </a:lnTo>
                  <a:lnTo>
                    <a:pt x="1068" y="2236"/>
                  </a:lnTo>
                  <a:cubicBezTo>
                    <a:pt x="701" y="2903"/>
                    <a:pt x="368" y="3503"/>
                    <a:pt x="34" y="4137"/>
                  </a:cubicBezTo>
                  <a:cubicBezTo>
                    <a:pt x="1" y="4170"/>
                    <a:pt x="1" y="4237"/>
                    <a:pt x="34" y="4304"/>
                  </a:cubicBezTo>
                  <a:cubicBezTo>
                    <a:pt x="268" y="4704"/>
                    <a:pt x="501" y="5138"/>
                    <a:pt x="735" y="5538"/>
                  </a:cubicBezTo>
                  <a:lnTo>
                    <a:pt x="1001" y="6005"/>
                  </a:lnTo>
                  <a:lnTo>
                    <a:pt x="1068" y="6005"/>
                  </a:lnTo>
                  <a:lnTo>
                    <a:pt x="1068" y="5271"/>
                  </a:lnTo>
                  <a:lnTo>
                    <a:pt x="2102" y="5271"/>
                  </a:lnTo>
                  <a:cubicBezTo>
                    <a:pt x="2369" y="5271"/>
                    <a:pt x="2636" y="5138"/>
                    <a:pt x="2769" y="4904"/>
                  </a:cubicBezTo>
                  <a:cubicBezTo>
                    <a:pt x="3303" y="4070"/>
                    <a:pt x="3837" y="3203"/>
                    <a:pt x="4337" y="2369"/>
                  </a:cubicBezTo>
                  <a:lnTo>
                    <a:pt x="4370" y="1969"/>
                  </a:lnTo>
                  <a:lnTo>
                    <a:pt x="3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48"/>
            <p:cNvSpPr/>
            <p:nvPr/>
          </p:nvSpPr>
          <p:spPr>
            <a:xfrm>
              <a:off x="5558300" y="3823175"/>
              <a:ext cx="156800" cy="80925"/>
            </a:xfrm>
            <a:custGeom>
              <a:avLst/>
              <a:gdLst/>
              <a:ahLst/>
              <a:cxnLst/>
              <a:rect l="l" t="t" r="r" b="b"/>
              <a:pathLst>
                <a:path w="6272" h="3237" extrusionOk="0">
                  <a:moveTo>
                    <a:pt x="1569" y="1"/>
                  </a:moveTo>
                  <a:cubicBezTo>
                    <a:pt x="1202" y="101"/>
                    <a:pt x="935" y="368"/>
                    <a:pt x="768" y="701"/>
                  </a:cubicBezTo>
                  <a:cubicBezTo>
                    <a:pt x="635" y="1035"/>
                    <a:pt x="434" y="1335"/>
                    <a:pt x="268" y="1669"/>
                  </a:cubicBezTo>
                  <a:lnTo>
                    <a:pt x="1" y="2169"/>
                  </a:lnTo>
                  <a:lnTo>
                    <a:pt x="1902" y="3236"/>
                  </a:lnTo>
                  <a:cubicBezTo>
                    <a:pt x="2302" y="2536"/>
                    <a:pt x="2669" y="1835"/>
                    <a:pt x="3070" y="1135"/>
                  </a:cubicBezTo>
                  <a:cubicBezTo>
                    <a:pt x="3336" y="1602"/>
                    <a:pt x="3603" y="2035"/>
                    <a:pt x="3837" y="2436"/>
                  </a:cubicBezTo>
                  <a:lnTo>
                    <a:pt x="3103" y="2903"/>
                  </a:lnTo>
                  <a:cubicBezTo>
                    <a:pt x="3803" y="2903"/>
                    <a:pt x="4471" y="2869"/>
                    <a:pt x="5171" y="2803"/>
                  </a:cubicBezTo>
                  <a:cubicBezTo>
                    <a:pt x="5238" y="2803"/>
                    <a:pt x="5305" y="2769"/>
                    <a:pt x="5338" y="2703"/>
                  </a:cubicBezTo>
                  <a:cubicBezTo>
                    <a:pt x="5471" y="2436"/>
                    <a:pt x="5605" y="2169"/>
                    <a:pt x="5772" y="1902"/>
                  </a:cubicBezTo>
                  <a:lnTo>
                    <a:pt x="6272" y="1001"/>
                  </a:lnTo>
                  <a:lnTo>
                    <a:pt x="6239" y="968"/>
                  </a:lnTo>
                  <a:lnTo>
                    <a:pt x="5571" y="1368"/>
                  </a:lnTo>
                  <a:cubicBezTo>
                    <a:pt x="5405" y="1068"/>
                    <a:pt x="5204" y="768"/>
                    <a:pt x="5071" y="501"/>
                  </a:cubicBezTo>
                  <a:cubicBezTo>
                    <a:pt x="4949" y="226"/>
                    <a:pt x="4687" y="63"/>
                    <a:pt x="4413" y="63"/>
                  </a:cubicBezTo>
                  <a:cubicBezTo>
                    <a:pt x="4388" y="63"/>
                    <a:pt x="4363" y="65"/>
                    <a:pt x="4337" y="67"/>
                  </a:cubicBezTo>
                  <a:lnTo>
                    <a:pt x="2102" y="34"/>
                  </a:lnTo>
                  <a:cubicBezTo>
                    <a:pt x="2036" y="34"/>
                    <a:pt x="1935" y="1"/>
                    <a:pt x="18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48"/>
            <p:cNvSpPr/>
            <p:nvPr/>
          </p:nvSpPr>
          <p:spPr>
            <a:xfrm>
              <a:off x="5519950" y="3899475"/>
              <a:ext cx="102600" cy="123950"/>
            </a:xfrm>
            <a:custGeom>
              <a:avLst/>
              <a:gdLst/>
              <a:ahLst/>
              <a:cxnLst/>
              <a:rect l="l" t="t" r="r" b="b"/>
              <a:pathLst>
                <a:path w="4104" h="4958" extrusionOk="0">
                  <a:moveTo>
                    <a:pt x="1910" y="0"/>
                  </a:moveTo>
                  <a:cubicBezTo>
                    <a:pt x="1874" y="0"/>
                    <a:pt x="1837" y="6"/>
                    <a:pt x="1802" y="18"/>
                  </a:cubicBezTo>
                  <a:lnTo>
                    <a:pt x="34" y="18"/>
                  </a:lnTo>
                  <a:lnTo>
                    <a:pt x="34" y="51"/>
                  </a:lnTo>
                  <a:lnTo>
                    <a:pt x="701" y="451"/>
                  </a:lnTo>
                  <a:cubicBezTo>
                    <a:pt x="534" y="751"/>
                    <a:pt x="401" y="1018"/>
                    <a:pt x="200" y="1285"/>
                  </a:cubicBezTo>
                  <a:cubicBezTo>
                    <a:pt x="34" y="1552"/>
                    <a:pt x="0" y="1919"/>
                    <a:pt x="200" y="2186"/>
                  </a:cubicBezTo>
                  <a:cubicBezTo>
                    <a:pt x="601" y="2920"/>
                    <a:pt x="968" y="3653"/>
                    <a:pt x="1335" y="4387"/>
                  </a:cubicBezTo>
                  <a:cubicBezTo>
                    <a:pt x="1491" y="4731"/>
                    <a:pt x="1823" y="4958"/>
                    <a:pt x="2193" y="4958"/>
                  </a:cubicBezTo>
                  <a:cubicBezTo>
                    <a:pt x="2218" y="4958"/>
                    <a:pt x="2243" y="4957"/>
                    <a:pt x="2269" y="4954"/>
                  </a:cubicBezTo>
                  <a:lnTo>
                    <a:pt x="4103" y="4954"/>
                  </a:lnTo>
                  <a:lnTo>
                    <a:pt x="4103" y="2753"/>
                  </a:lnTo>
                  <a:lnTo>
                    <a:pt x="1735" y="2753"/>
                  </a:lnTo>
                  <a:lnTo>
                    <a:pt x="2502" y="1452"/>
                  </a:lnTo>
                  <a:lnTo>
                    <a:pt x="3269" y="1919"/>
                  </a:lnTo>
                  <a:cubicBezTo>
                    <a:pt x="2969" y="1352"/>
                    <a:pt x="2636" y="818"/>
                    <a:pt x="2302" y="284"/>
                  </a:cubicBezTo>
                  <a:cubicBezTo>
                    <a:pt x="2247" y="120"/>
                    <a:pt x="2079" y="0"/>
                    <a:pt x="19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48"/>
            <p:cNvSpPr/>
            <p:nvPr/>
          </p:nvSpPr>
          <p:spPr>
            <a:xfrm>
              <a:off x="5278950" y="3221075"/>
              <a:ext cx="717200" cy="434500"/>
            </a:xfrm>
            <a:custGeom>
              <a:avLst/>
              <a:gdLst/>
              <a:ahLst/>
              <a:cxnLst/>
              <a:rect l="l" t="t" r="r" b="b"/>
              <a:pathLst>
                <a:path w="28688" h="17380" fill="none" extrusionOk="0">
                  <a:moveTo>
                    <a:pt x="26519" y="17380"/>
                  </a:moveTo>
                  <a:lnTo>
                    <a:pt x="2135" y="17380"/>
                  </a:lnTo>
                  <a:lnTo>
                    <a:pt x="0" y="1"/>
                  </a:lnTo>
                  <a:lnTo>
                    <a:pt x="28687" y="1"/>
                  </a:lnTo>
                  <a:close/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48"/>
            <p:cNvSpPr/>
            <p:nvPr/>
          </p:nvSpPr>
          <p:spPr>
            <a:xfrm>
              <a:off x="5124675" y="3221075"/>
              <a:ext cx="1025750" cy="96775"/>
            </a:xfrm>
            <a:custGeom>
              <a:avLst/>
              <a:gdLst/>
              <a:ahLst/>
              <a:cxnLst/>
              <a:rect l="l" t="t" r="r" b="b"/>
              <a:pathLst>
                <a:path w="41030" h="3871" extrusionOk="0">
                  <a:moveTo>
                    <a:pt x="0" y="1"/>
                  </a:moveTo>
                  <a:lnTo>
                    <a:pt x="0" y="3870"/>
                  </a:lnTo>
                  <a:lnTo>
                    <a:pt x="41029" y="3870"/>
                  </a:lnTo>
                  <a:lnTo>
                    <a:pt x="41029" y="1"/>
                  </a:lnTo>
                  <a:close/>
                </a:path>
              </a:pathLst>
            </a:custGeom>
            <a:solidFill>
              <a:schemeClr val="dk2"/>
            </a:solidFill>
            <a:ln w="10850" cap="rnd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48"/>
            <p:cNvSpPr/>
            <p:nvPr/>
          </p:nvSpPr>
          <p:spPr>
            <a:xfrm>
              <a:off x="5389025" y="3474600"/>
              <a:ext cx="25" cy="175975"/>
            </a:xfrm>
            <a:custGeom>
              <a:avLst/>
              <a:gdLst/>
              <a:ahLst/>
              <a:cxnLst/>
              <a:rect l="l" t="t" r="r" b="b"/>
              <a:pathLst>
                <a:path w="1" h="7039" fill="none" extrusionOk="0">
                  <a:moveTo>
                    <a:pt x="0" y="7039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48"/>
            <p:cNvSpPr/>
            <p:nvPr/>
          </p:nvSpPr>
          <p:spPr>
            <a:xfrm>
              <a:off x="5507425" y="3441250"/>
              <a:ext cx="25" cy="209325"/>
            </a:xfrm>
            <a:custGeom>
              <a:avLst/>
              <a:gdLst/>
              <a:ahLst/>
              <a:cxnLst/>
              <a:rect l="l" t="t" r="r" b="b"/>
              <a:pathLst>
                <a:path w="1" h="8373" fill="none" extrusionOk="0">
                  <a:moveTo>
                    <a:pt x="1" y="8373"/>
                  </a:move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48"/>
            <p:cNvSpPr/>
            <p:nvPr/>
          </p:nvSpPr>
          <p:spPr>
            <a:xfrm>
              <a:off x="5626700" y="3375350"/>
              <a:ext cx="25" cy="275225"/>
            </a:xfrm>
            <a:custGeom>
              <a:avLst/>
              <a:gdLst/>
              <a:ahLst/>
              <a:cxnLst/>
              <a:rect l="l" t="t" r="r" b="b"/>
              <a:pathLst>
                <a:path w="1" h="11009" fill="none" extrusionOk="0">
                  <a:moveTo>
                    <a:pt x="0" y="11009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48"/>
            <p:cNvSpPr/>
            <p:nvPr/>
          </p:nvSpPr>
          <p:spPr>
            <a:xfrm>
              <a:off x="5745950" y="3441250"/>
              <a:ext cx="25" cy="209325"/>
            </a:xfrm>
            <a:custGeom>
              <a:avLst/>
              <a:gdLst/>
              <a:ahLst/>
              <a:cxnLst/>
              <a:rect l="l" t="t" r="r" b="b"/>
              <a:pathLst>
                <a:path w="1" h="8373" fill="none" extrusionOk="0">
                  <a:moveTo>
                    <a:pt x="0" y="8373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48"/>
            <p:cNvSpPr/>
            <p:nvPr/>
          </p:nvSpPr>
          <p:spPr>
            <a:xfrm>
              <a:off x="5865200" y="3474600"/>
              <a:ext cx="25" cy="175975"/>
            </a:xfrm>
            <a:custGeom>
              <a:avLst/>
              <a:gdLst/>
              <a:ahLst/>
              <a:cxnLst/>
              <a:rect l="l" t="t" r="r" b="b"/>
              <a:pathLst>
                <a:path w="1" h="7039" fill="none" extrusionOk="0">
                  <a:moveTo>
                    <a:pt x="0" y="7039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48"/>
            <p:cNvSpPr/>
            <p:nvPr/>
          </p:nvSpPr>
          <p:spPr>
            <a:xfrm>
              <a:off x="4869475" y="4747175"/>
              <a:ext cx="88425" cy="271050"/>
            </a:xfrm>
            <a:custGeom>
              <a:avLst/>
              <a:gdLst/>
              <a:ahLst/>
              <a:cxnLst/>
              <a:rect l="l" t="t" r="r" b="b"/>
              <a:pathLst>
                <a:path w="3537" h="10842" extrusionOk="0">
                  <a:moveTo>
                    <a:pt x="1" y="0"/>
                  </a:moveTo>
                  <a:lnTo>
                    <a:pt x="1" y="10842"/>
                  </a:lnTo>
                  <a:lnTo>
                    <a:pt x="3537" y="10842"/>
                  </a:lnTo>
                  <a:lnTo>
                    <a:pt x="3537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48"/>
            <p:cNvSpPr/>
            <p:nvPr/>
          </p:nvSpPr>
          <p:spPr>
            <a:xfrm>
              <a:off x="4060575" y="4747175"/>
              <a:ext cx="89250" cy="271050"/>
            </a:xfrm>
            <a:custGeom>
              <a:avLst/>
              <a:gdLst/>
              <a:ahLst/>
              <a:cxnLst/>
              <a:rect l="l" t="t" r="r" b="b"/>
              <a:pathLst>
                <a:path w="3570" h="10842" extrusionOk="0">
                  <a:moveTo>
                    <a:pt x="0" y="0"/>
                  </a:moveTo>
                  <a:lnTo>
                    <a:pt x="0" y="10842"/>
                  </a:lnTo>
                  <a:lnTo>
                    <a:pt x="3570" y="10842"/>
                  </a:lnTo>
                  <a:lnTo>
                    <a:pt x="3570" y="0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48"/>
            <p:cNvSpPr/>
            <p:nvPr/>
          </p:nvSpPr>
          <p:spPr>
            <a:xfrm>
              <a:off x="4024700" y="3141850"/>
              <a:ext cx="953225" cy="82600"/>
            </a:xfrm>
            <a:custGeom>
              <a:avLst/>
              <a:gdLst/>
              <a:ahLst/>
              <a:cxnLst/>
              <a:rect l="l" t="t" r="r" b="b"/>
              <a:pathLst>
                <a:path w="38129" h="3304" extrusionOk="0">
                  <a:moveTo>
                    <a:pt x="1969" y="1"/>
                  </a:moveTo>
                  <a:cubicBezTo>
                    <a:pt x="868" y="1"/>
                    <a:pt x="1" y="868"/>
                    <a:pt x="1" y="1969"/>
                  </a:cubicBezTo>
                  <a:lnTo>
                    <a:pt x="1" y="3303"/>
                  </a:lnTo>
                  <a:lnTo>
                    <a:pt x="38128" y="3303"/>
                  </a:lnTo>
                  <a:lnTo>
                    <a:pt x="38128" y="1969"/>
                  </a:lnTo>
                  <a:cubicBezTo>
                    <a:pt x="38128" y="868"/>
                    <a:pt x="37228" y="1"/>
                    <a:pt x="36127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48"/>
            <p:cNvSpPr/>
            <p:nvPr/>
          </p:nvSpPr>
          <p:spPr>
            <a:xfrm>
              <a:off x="4132300" y="3221075"/>
              <a:ext cx="748050" cy="1805500"/>
            </a:xfrm>
            <a:custGeom>
              <a:avLst/>
              <a:gdLst/>
              <a:ahLst/>
              <a:cxnLst/>
              <a:rect l="l" t="t" r="r" b="b"/>
              <a:pathLst>
                <a:path w="29922" h="72220" extrusionOk="0">
                  <a:moveTo>
                    <a:pt x="0" y="1"/>
                  </a:moveTo>
                  <a:lnTo>
                    <a:pt x="0" y="70718"/>
                  </a:lnTo>
                  <a:cubicBezTo>
                    <a:pt x="0" y="71552"/>
                    <a:pt x="667" y="72219"/>
                    <a:pt x="1501" y="72219"/>
                  </a:cubicBezTo>
                  <a:lnTo>
                    <a:pt x="28454" y="72219"/>
                  </a:lnTo>
                  <a:cubicBezTo>
                    <a:pt x="29254" y="72219"/>
                    <a:pt x="29921" y="71552"/>
                    <a:pt x="29921" y="70718"/>
                  </a:cubicBezTo>
                  <a:lnTo>
                    <a:pt x="29921" y="1"/>
                  </a:ln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48"/>
            <p:cNvSpPr/>
            <p:nvPr/>
          </p:nvSpPr>
          <p:spPr>
            <a:xfrm>
              <a:off x="4359125" y="4175925"/>
              <a:ext cx="294400" cy="849800"/>
            </a:xfrm>
            <a:custGeom>
              <a:avLst/>
              <a:gdLst/>
              <a:ahLst/>
              <a:cxnLst/>
              <a:rect l="l" t="t" r="r" b="b"/>
              <a:pathLst>
                <a:path w="11776" h="33992" extrusionOk="0">
                  <a:moveTo>
                    <a:pt x="0" y="1"/>
                  </a:moveTo>
                  <a:lnTo>
                    <a:pt x="0" y="32524"/>
                  </a:lnTo>
                  <a:cubicBezTo>
                    <a:pt x="0" y="33325"/>
                    <a:pt x="667" y="33992"/>
                    <a:pt x="1501" y="33992"/>
                  </a:cubicBezTo>
                  <a:lnTo>
                    <a:pt x="10274" y="33992"/>
                  </a:lnTo>
                  <a:cubicBezTo>
                    <a:pt x="11108" y="33992"/>
                    <a:pt x="11775" y="33325"/>
                    <a:pt x="11775" y="32524"/>
                  </a:cubicBezTo>
                  <a:lnTo>
                    <a:pt x="11775" y="1"/>
                  </a:ln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48"/>
            <p:cNvSpPr/>
            <p:nvPr/>
          </p:nvSpPr>
          <p:spPr>
            <a:xfrm>
              <a:off x="4047225" y="3221075"/>
              <a:ext cx="919025" cy="879000"/>
            </a:xfrm>
            <a:custGeom>
              <a:avLst/>
              <a:gdLst/>
              <a:ahLst/>
              <a:cxnLst/>
              <a:rect l="l" t="t" r="r" b="b"/>
              <a:pathLst>
                <a:path w="36761" h="35160" extrusionOk="0">
                  <a:moveTo>
                    <a:pt x="1" y="1"/>
                  </a:moveTo>
                  <a:lnTo>
                    <a:pt x="1" y="30423"/>
                  </a:lnTo>
                  <a:lnTo>
                    <a:pt x="3403" y="35159"/>
                  </a:lnTo>
                  <a:lnTo>
                    <a:pt x="33391" y="35159"/>
                  </a:lnTo>
                  <a:lnTo>
                    <a:pt x="36760" y="30423"/>
                  </a:lnTo>
                  <a:lnTo>
                    <a:pt x="36760" y="1"/>
                  </a:ln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48"/>
            <p:cNvSpPr/>
            <p:nvPr/>
          </p:nvSpPr>
          <p:spPr>
            <a:xfrm>
              <a:off x="4326600" y="3689525"/>
              <a:ext cx="50900" cy="93650"/>
            </a:xfrm>
            <a:custGeom>
              <a:avLst/>
              <a:gdLst/>
              <a:ahLst/>
              <a:cxnLst/>
              <a:rect l="l" t="t" r="r" b="b"/>
              <a:pathLst>
                <a:path w="2036" h="3746" extrusionOk="0">
                  <a:moveTo>
                    <a:pt x="934" y="477"/>
                  </a:moveTo>
                  <a:cubicBezTo>
                    <a:pt x="1034" y="477"/>
                    <a:pt x="1134" y="477"/>
                    <a:pt x="1234" y="543"/>
                  </a:cubicBezTo>
                  <a:cubicBezTo>
                    <a:pt x="1301" y="577"/>
                    <a:pt x="1368" y="643"/>
                    <a:pt x="1368" y="710"/>
                  </a:cubicBezTo>
                  <a:cubicBezTo>
                    <a:pt x="1401" y="810"/>
                    <a:pt x="1401" y="944"/>
                    <a:pt x="1401" y="1044"/>
                  </a:cubicBezTo>
                  <a:cubicBezTo>
                    <a:pt x="1401" y="1144"/>
                    <a:pt x="1401" y="1244"/>
                    <a:pt x="1368" y="1344"/>
                  </a:cubicBezTo>
                  <a:cubicBezTo>
                    <a:pt x="1335" y="1444"/>
                    <a:pt x="1301" y="1511"/>
                    <a:pt x="1234" y="1544"/>
                  </a:cubicBezTo>
                  <a:cubicBezTo>
                    <a:pt x="1134" y="1577"/>
                    <a:pt x="1034" y="1577"/>
                    <a:pt x="934" y="1577"/>
                  </a:cubicBezTo>
                  <a:lnTo>
                    <a:pt x="667" y="1577"/>
                  </a:lnTo>
                  <a:lnTo>
                    <a:pt x="667" y="477"/>
                  </a:lnTo>
                  <a:close/>
                  <a:moveTo>
                    <a:pt x="1196" y="1"/>
                  </a:moveTo>
                  <a:cubicBezTo>
                    <a:pt x="1163" y="1"/>
                    <a:pt x="1132" y="3"/>
                    <a:pt x="1101" y="10"/>
                  </a:cubicBezTo>
                  <a:lnTo>
                    <a:pt x="0" y="10"/>
                  </a:lnTo>
                  <a:lnTo>
                    <a:pt x="0" y="3712"/>
                  </a:lnTo>
                  <a:lnTo>
                    <a:pt x="667" y="3746"/>
                  </a:lnTo>
                  <a:lnTo>
                    <a:pt x="667" y="2078"/>
                  </a:lnTo>
                  <a:lnTo>
                    <a:pt x="1034" y="2078"/>
                  </a:lnTo>
                  <a:cubicBezTo>
                    <a:pt x="1234" y="2078"/>
                    <a:pt x="1401" y="2044"/>
                    <a:pt x="1568" y="1944"/>
                  </a:cubicBezTo>
                  <a:cubicBezTo>
                    <a:pt x="1735" y="1878"/>
                    <a:pt x="1835" y="1777"/>
                    <a:pt x="1935" y="1644"/>
                  </a:cubicBezTo>
                  <a:cubicBezTo>
                    <a:pt x="2002" y="1444"/>
                    <a:pt x="2035" y="1244"/>
                    <a:pt x="2035" y="1044"/>
                  </a:cubicBezTo>
                  <a:cubicBezTo>
                    <a:pt x="2035" y="843"/>
                    <a:pt x="2002" y="677"/>
                    <a:pt x="1935" y="477"/>
                  </a:cubicBezTo>
                  <a:cubicBezTo>
                    <a:pt x="1868" y="343"/>
                    <a:pt x="1768" y="210"/>
                    <a:pt x="1635" y="110"/>
                  </a:cubicBezTo>
                  <a:cubicBezTo>
                    <a:pt x="1499" y="55"/>
                    <a:pt x="1340" y="1"/>
                    <a:pt x="1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48"/>
            <p:cNvSpPr/>
            <p:nvPr/>
          </p:nvSpPr>
          <p:spPr>
            <a:xfrm>
              <a:off x="4386625" y="3689750"/>
              <a:ext cx="39225" cy="92600"/>
            </a:xfrm>
            <a:custGeom>
              <a:avLst/>
              <a:gdLst/>
              <a:ahLst/>
              <a:cxnLst/>
              <a:rect l="l" t="t" r="r" b="b"/>
              <a:pathLst>
                <a:path w="1569" h="3704" extrusionOk="0">
                  <a:moveTo>
                    <a:pt x="1" y="1"/>
                  </a:moveTo>
                  <a:lnTo>
                    <a:pt x="1" y="3703"/>
                  </a:lnTo>
                  <a:lnTo>
                    <a:pt x="1569" y="3703"/>
                  </a:lnTo>
                  <a:lnTo>
                    <a:pt x="1569" y="3236"/>
                  </a:lnTo>
                  <a:lnTo>
                    <a:pt x="668" y="3236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48"/>
            <p:cNvSpPr/>
            <p:nvPr/>
          </p:nvSpPr>
          <p:spPr>
            <a:xfrm>
              <a:off x="4430000" y="3689750"/>
              <a:ext cx="55075" cy="92600"/>
            </a:xfrm>
            <a:custGeom>
              <a:avLst/>
              <a:gdLst/>
              <a:ahLst/>
              <a:cxnLst/>
              <a:rect l="l" t="t" r="r" b="b"/>
              <a:pathLst>
                <a:path w="2203" h="3704" extrusionOk="0">
                  <a:moveTo>
                    <a:pt x="1101" y="868"/>
                  </a:moveTo>
                  <a:lnTo>
                    <a:pt x="1368" y="2402"/>
                  </a:lnTo>
                  <a:lnTo>
                    <a:pt x="868" y="2402"/>
                  </a:lnTo>
                  <a:lnTo>
                    <a:pt x="1101" y="868"/>
                  </a:lnTo>
                  <a:close/>
                  <a:moveTo>
                    <a:pt x="734" y="1"/>
                  </a:moveTo>
                  <a:lnTo>
                    <a:pt x="1" y="3703"/>
                  </a:lnTo>
                  <a:lnTo>
                    <a:pt x="634" y="3703"/>
                  </a:lnTo>
                  <a:lnTo>
                    <a:pt x="801" y="2836"/>
                  </a:lnTo>
                  <a:lnTo>
                    <a:pt x="1435" y="2836"/>
                  </a:lnTo>
                  <a:lnTo>
                    <a:pt x="1602" y="3703"/>
                  </a:lnTo>
                  <a:lnTo>
                    <a:pt x="2202" y="3703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48"/>
            <p:cNvSpPr/>
            <p:nvPr/>
          </p:nvSpPr>
          <p:spPr>
            <a:xfrm>
              <a:off x="4491700" y="3687925"/>
              <a:ext cx="49250" cy="95250"/>
            </a:xfrm>
            <a:custGeom>
              <a:avLst/>
              <a:gdLst/>
              <a:ahLst/>
              <a:cxnLst/>
              <a:rect l="l" t="t" r="r" b="b"/>
              <a:pathLst>
                <a:path w="1970" h="3810" extrusionOk="0">
                  <a:moveTo>
                    <a:pt x="867" y="0"/>
                  </a:moveTo>
                  <a:cubicBezTo>
                    <a:pt x="642" y="0"/>
                    <a:pt x="442" y="95"/>
                    <a:pt x="268" y="240"/>
                  </a:cubicBezTo>
                  <a:cubicBezTo>
                    <a:pt x="101" y="407"/>
                    <a:pt x="1" y="674"/>
                    <a:pt x="1" y="907"/>
                  </a:cubicBezTo>
                  <a:cubicBezTo>
                    <a:pt x="1" y="1108"/>
                    <a:pt x="34" y="1274"/>
                    <a:pt x="134" y="1441"/>
                  </a:cubicBezTo>
                  <a:cubicBezTo>
                    <a:pt x="201" y="1575"/>
                    <a:pt x="335" y="1708"/>
                    <a:pt x="435" y="1808"/>
                  </a:cubicBezTo>
                  <a:lnTo>
                    <a:pt x="902" y="2242"/>
                  </a:lnTo>
                  <a:cubicBezTo>
                    <a:pt x="1035" y="2308"/>
                    <a:pt x="1135" y="2442"/>
                    <a:pt x="1202" y="2542"/>
                  </a:cubicBezTo>
                  <a:cubicBezTo>
                    <a:pt x="1302" y="2675"/>
                    <a:pt x="1335" y="2809"/>
                    <a:pt x="1302" y="2942"/>
                  </a:cubicBezTo>
                  <a:cubicBezTo>
                    <a:pt x="1335" y="3042"/>
                    <a:pt x="1302" y="3109"/>
                    <a:pt x="1235" y="3209"/>
                  </a:cubicBezTo>
                  <a:cubicBezTo>
                    <a:pt x="1202" y="3276"/>
                    <a:pt x="1102" y="3309"/>
                    <a:pt x="1002" y="3309"/>
                  </a:cubicBezTo>
                  <a:cubicBezTo>
                    <a:pt x="935" y="3309"/>
                    <a:pt x="835" y="3276"/>
                    <a:pt x="768" y="3209"/>
                  </a:cubicBezTo>
                  <a:cubicBezTo>
                    <a:pt x="701" y="3142"/>
                    <a:pt x="668" y="3042"/>
                    <a:pt x="635" y="2942"/>
                  </a:cubicBezTo>
                  <a:cubicBezTo>
                    <a:pt x="601" y="2809"/>
                    <a:pt x="601" y="2709"/>
                    <a:pt x="601" y="2575"/>
                  </a:cubicBezTo>
                  <a:lnTo>
                    <a:pt x="1" y="2675"/>
                  </a:lnTo>
                  <a:cubicBezTo>
                    <a:pt x="1" y="2909"/>
                    <a:pt x="68" y="3109"/>
                    <a:pt x="134" y="3309"/>
                  </a:cubicBezTo>
                  <a:cubicBezTo>
                    <a:pt x="201" y="3476"/>
                    <a:pt x="335" y="3609"/>
                    <a:pt x="468" y="3676"/>
                  </a:cubicBezTo>
                  <a:cubicBezTo>
                    <a:pt x="635" y="3776"/>
                    <a:pt x="835" y="3810"/>
                    <a:pt x="1035" y="3810"/>
                  </a:cubicBezTo>
                  <a:cubicBezTo>
                    <a:pt x="1202" y="3810"/>
                    <a:pt x="1369" y="3776"/>
                    <a:pt x="1535" y="3709"/>
                  </a:cubicBezTo>
                  <a:cubicBezTo>
                    <a:pt x="1669" y="3609"/>
                    <a:pt x="1769" y="3509"/>
                    <a:pt x="1869" y="3376"/>
                  </a:cubicBezTo>
                  <a:cubicBezTo>
                    <a:pt x="1936" y="3242"/>
                    <a:pt x="1969" y="3076"/>
                    <a:pt x="1969" y="2909"/>
                  </a:cubicBezTo>
                  <a:cubicBezTo>
                    <a:pt x="1969" y="2675"/>
                    <a:pt x="1902" y="2475"/>
                    <a:pt x="1802" y="2275"/>
                  </a:cubicBezTo>
                  <a:cubicBezTo>
                    <a:pt x="1702" y="2108"/>
                    <a:pt x="1569" y="1975"/>
                    <a:pt x="1402" y="1841"/>
                  </a:cubicBezTo>
                  <a:lnTo>
                    <a:pt x="968" y="1408"/>
                  </a:lnTo>
                  <a:cubicBezTo>
                    <a:pt x="868" y="1341"/>
                    <a:pt x="802" y="1241"/>
                    <a:pt x="735" y="1174"/>
                  </a:cubicBezTo>
                  <a:cubicBezTo>
                    <a:pt x="668" y="1074"/>
                    <a:pt x="635" y="974"/>
                    <a:pt x="635" y="841"/>
                  </a:cubicBezTo>
                  <a:cubicBezTo>
                    <a:pt x="635" y="774"/>
                    <a:pt x="668" y="674"/>
                    <a:pt x="735" y="607"/>
                  </a:cubicBezTo>
                  <a:cubicBezTo>
                    <a:pt x="768" y="541"/>
                    <a:pt x="868" y="507"/>
                    <a:pt x="968" y="507"/>
                  </a:cubicBezTo>
                  <a:cubicBezTo>
                    <a:pt x="1035" y="507"/>
                    <a:pt x="1135" y="541"/>
                    <a:pt x="1168" y="574"/>
                  </a:cubicBezTo>
                  <a:cubicBezTo>
                    <a:pt x="1235" y="641"/>
                    <a:pt x="1269" y="707"/>
                    <a:pt x="1302" y="807"/>
                  </a:cubicBezTo>
                  <a:cubicBezTo>
                    <a:pt x="1302" y="907"/>
                    <a:pt x="1335" y="1008"/>
                    <a:pt x="1335" y="1108"/>
                  </a:cubicBezTo>
                  <a:lnTo>
                    <a:pt x="1902" y="1008"/>
                  </a:lnTo>
                  <a:cubicBezTo>
                    <a:pt x="1902" y="874"/>
                    <a:pt x="1869" y="741"/>
                    <a:pt x="1836" y="641"/>
                  </a:cubicBezTo>
                  <a:cubicBezTo>
                    <a:pt x="1802" y="507"/>
                    <a:pt x="1769" y="407"/>
                    <a:pt x="1702" y="307"/>
                  </a:cubicBezTo>
                  <a:cubicBezTo>
                    <a:pt x="1602" y="207"/>
                    <a:pt x="1535" y="140"/>
                    <a:pt x="1402" y="74"/>
                  </a:cubicBezTo>
                  <a:cubicBezTo>
                    <a:pt x="1269" y="40"/>
                    <a:pt x="1135" y="7"/>
                    <a:pt x="968" y="7"/>
                  </a:cubicBezTo>
                  <a:cubicBezTo>
                    <a:pt x="934" y="2"/>
                    <a:pt x="900" y="0"/>
                    <a:pt x="8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48"/>
            <p:cNvSpPr/>
            <p:nvPr/>
          </p:nvSpPr>
          <p:spPr>
            <a:xfrm>
              <a:off x="4545075" y="3689750"/>
              <a:ext cx="46725" cy="92600"/>
            </a:xfrm>
            <a:custGeom>
              <a:avLst/>
              <a:gdLst/>
              <a:ahLst/>
              <a:cxnLst/>
              <a:rect l="l" t="t" r="r" b="b"/>
              <a:pathLst>
                <a:path w="1869" h="3704" extrusionOk="0">
                  <a:moveTo>
                    <a:pt x="1" y="1"/>
                  </a:moveTo>
                  <a:lnTo>
                    <a:pt x="1" y="501"/>
                  </a:lnTo>
                  <a:lnTo>
                    <a:pt x="601" y="501"/>
                  </a:lnTo>
                  <a:lnTo>
                    <a:pt x="601" y="3703"/>
                  </a:lnTo>
                  <a:lnTo>
                    <a:pt x="1268" y="3703"/>
                  </a:lnTo>
                  <a:lnTo>
                    <a:pt x="1268" y="501"/>
                  </a:lnTo>
                  <a:lnTo>
                    <a:pt x="1869" y="501"/>
                  </a:lnTo>
                  <a:lnTo>
                    <a:pt x="18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48"/>
            <p:cNvSpPr/>
            <p:nvPr/>
          </p:nvSpPr>
          <p:spPr>
            <a:xfrm>
              <a:off x="4600950" y="3689750"/>
              <a:ext cx="16700" cy="92600"/>
            </a:xfrm>
            <a:custGeom>
              <a:avLst/>
              <a:gdLst/>
              <a:ahLst/>
              <a:cxnLst/>
              <a:rect l="l" t="t" r="r" b="b"/>
              <a:pathLst>
                <a:path w="668" h="3704" extrusionOk="0">
                  <a:moveTo>
                    <a:pt x="1" y="1"/>
                  </a:moveTo>
                  <a:lnTo>
                    <a:pt x="1" y="3703"/>
                  </a:lnTo>
                  <a:lnTo>
                    <a:pt x="668" y="3703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48"/>
            <p:cNvSpPr/>
            <p:nvPr/>
          </p:nvSpPr>
          <p:spPr>
            <a:xfrm>
              <a:off x="4630150" y="3688925"/>
              <a:ext cx="52550" cy="94575"/>
            </a:xfrm>
            <a:custGeom>
              <a:avLst/>
              <a:gdLst/>
              <a:ahLst/>
              <a:cxnLst/>
              <a:rect l="l" t="t" r="r" b="b"/>
              <a:pathLst>
                <a:path w="2102" h="3783" extrusionOk="0">
                  <a:moveTo>
                    <a:pt x="1068" y="0"/>
                  </a:moveTo>
                  <a:cubicBezTo>
                    <a:pt x="834" y="0"/>
                    <a:pt x="601" y="34"/>
                    <a:pt x="434" y="167"/>
                  </a:cubicBezTo>
                  <a:cubicBezTo>
                    <a:pt x="267" y="267"/>
                    <a:pt x="167" y="400"/>
                    <a:pt x="100" y="567"/>
                  </a:cubicBezTo>
                  <a:cubicBezTo>
                    <a:pt x="34" y="801"/>
                    <a:pt x="0" y="1001"/>
                    <a:pt x="0" y="1234"/>
                  </a:cubicBezTo>
                  <a:lnTo>
                    <a:pt x="0" y="2569"/>
                  </a:lnTo>
                  <a:cubicBezTo>
                    <a:pt x="0" y="2769"/>
                    <a:pt x="34" y="3002"/>
                    <a:pt x="100" y="3202"/>
                  </a:cubicBezTo>
                  <a:cubicBezTo>
                    <a:pt x="167" y="3369"/>
                    <a:pt x="267" y="3503"/>
                    <a:pt x="434" y="3603"/>
                  </a:cubicBezTo>
                  <a:cubicBezTo>
                    <a:pt x="601" y="3736"/>
                    <a:pt x="834" y="3770"/>
                    <a:pt x="1068" y="3770"/>
                  </a:cubicBezTo>
                  <a:cubicBezTo>
                    <a:pt x="1118" y="3778"/>
                    <a:pt x="1170" y="3782"/>
                    <a:pt x="1223" y="3782"/>
                  </a:cubicBezTo>
                  <a:cubicBezTo>
                    <a:pt x="1383" y="3782"/>
                    <a:pt x="1551" y="3744"/>
                    <a:pt x="1701" y="3669"/>
                  </a:cubicBezTo>
                  <a:cubicBezTo>
                    <a:pt x="1835" y="3569"/>
                    <a:pt x="1935" y="3436"/>
                    <a:pt x="2002" y="3269"/>
                  </a:cubicBezTo>
                  <a:cubicBezTo>
                    <a:pt x="2068" y="3069"/>
                    <a:pt x="2102" y="2869"/>
                    <a:pt x="2102" y="2669"/>
                  </a:cubicBezTo>
                  <a:lnTo>
                    <a:pt x="2102" y="2369"/>
                  </a:lnTo>
                  <a:lnTo>
                    <a:pt x="1401" y="2369"/>
                  </a:lnTo>
                  <a:lnTo>
                    <a:pt x="1401" y="2702"/>
                  </a:lnTo>
                  <a:cubicBezTo>
                    <a:pt x="1401" y="2802"/>
                    <a:pt x="1401" y="2902"/>
                    <a:pt x="1401" y="3002"/>
                  </a:cubicBezTo>
                  <a:cubicBezTo>
                    <a:pt x="1401" y="3102"/>
                    <a:pt x="1368" y="3169"/>
                    <a:pt x="1335" y="3236"/>
                  </a:cubicBezTo>
                  <a:cubicBezTo>
                    <a:pt x="1268" y="3303"/>
                    <a:pt x="1168" y="3303"/>
                    <a:pt x="1068" y="3303"/>
                  </a:cubicBezTo>
                  <a:cubicBezTo>
                    <a:pt x="1001" y="3303"/>
                    <a:pt x="901" y="3303"/>
                    <a:pt x="834" y="3236"/>
                  </a:cubicBezTo>
                  <a:cubicBezTo>
                    <a:pt x="801" y="3202"/>
                    <a:pt x="734" y="3136"/>
                    <a:pt x="734" y="3036"/>
                  </a:cubicBezTo>
                  <a:cubicBezTo>
                    <a:pt x="701" y="2936"/>
                    <a:pt x="701" y="2836"/>
                    <a:pt x="701" y="2702"/>
                  </a:cubicBezTo>
                  <a:lnTo>
                    <a:pt x="701" y="1101"/>
                  </a:lnTo>
                  <a:cubicBezTo>
                    <a:pt x="701" y="1001"/>
                    <a:pt x="701" y="901"/>
                    <a:pt x="734" y="801"/>
                  </a:cubicBezTo>
                  <a:cubicBezTo>
                    <a:pt x="734" y="701"/>
                    <a:pt x="767" y="634"/>
                    <a:pt x="834" y="567"/>
                  </a:cubicBezTo>
                  <a:cubicBezTo>
                    <a:pt x="901" y="501"/>
                    <a:pt x="1001" y="501"/>
                    <a:pt x="1068" y="501"/>
                  </a:cubicBezTo>
                  <a:cubicBezTo>
                    <a:pt x="1168" y="501"/>
                    <a:pt x="1268" y="501"/>
                    <a:pt x="1335" y="567"/>
                  </a:cubicBezTo>
                  <a:cubicBezTo>
                    <a:pt x="1368" y="634"/>
                    <a:pt x="1401" y="701"/>
                    <a:pt x="1401" y="767"/>
                  </a:cubicBezTo>
                  <a:lnTo>
                    <a:pt x="1401" y="1068"/>
                  </a:lnTo>
                  <a:lnTo>
                    <a:pt x="1401" y="1368"/>
                  </a:lnTo>
                  <a:lnTo>
                    <a:pt x="2068" y="1368"/>
                  </a:lnTo>
                  <a:lnTo>
                    <a:pt x="2068" y="1068"/>
                  </a:lnTo>
                  <a:cubicBezTo>
                    <a:pt x="2068" y="867"/>
                    <a:pt x="2035" y="701"/>
                    <a:pt x="1968" y="501"/>
                  </a:cubicBezTo>
                  <a:cubicBezTo>
                    <a:pt x="1935" y="334"/>
                    <a:pt x="1802" y="234"/>
                    <a:pt x="1668" y="134"/>
                  </a:cubicBezTo>
                  <a:cubicBezTo>
                    <a:pt x="1468" y="34"/>
                    <a:pt x="1268" y="0"/>
                    <a:pt x="1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48"/>
            <p:cNvSpPr/>
            <p:nvPr/>
          </p:nvSpPr>
          <p:spPr>
            <a:xfrm>
              <a:off x="4504225" y="3890725"/>
              <a:ext cx="108425" cy="150125"/>
            </a:xfrm>
            <a:custGeom>
              <a:avLst/>
              <a:gdLst/>
              <a:ahLst/>
              <a:cxnLst/>
              <a:rect l="l" t="t" r="r" b="b"/>
              <a:pathLst>
                <a:path w="4337" h="6005" extrusionOk="0">
                  <a:moveTo>
                    <a:pt x="3269" y="1"/>
                  </a:moveTo>
                  <a:lnTo>
                    <a:pt x="1368" y="1101"/>
                  </a:lnTo>
                  <a:lnTo>
                    <a:pt x="2535" y="3170"/>
                  </a:lnTo>
                  <a:lnTo>
                    <a:pt x="1034" y="3170"/>
                  </a:lnTo>
                  <a:lnTo>
                    <a:pt x="1034" y="2236"/>
                  </a:lnTo>
                  <a:cubicBezTo>
                    <a:pt x="667" y="2903"/>
                    <a:pt x="334" y="3503"/>
                    <a:pt x="34" y="4137"/>
                  </a:cubicBezTo>
                  <a:cubicBezTo>
                    <a:pt x="0" y="4170"/>
                    <a:pt x="0" y="4237"/>
                    <a:pt x="34" y="4304"/>
                  </a:cubicBezTo>
                  <a:cubicBezTo>
                    <a:pt x="267" y="4704"/>
                    <a:pt x="501" y="5138"/>
                    <a:pt x="734" y="5538"/>
                  </a:cubicBezTo>
                  <a:lnTo>
                    <a:pt x="1001" y="6005"/>
                  </a:lnTo>
                  <a:lnTo>
                    <a:pt x="1034" y="6005"/>
                  </a:lnTo>
                  <a:lnTo>
                    <a:pt x="1034" y="5271"/>
                  </a:lnTo>
                  <a:lnTo>
                    <a:pt x="2102" y="5271"/>
                  </a:lnTo>
                  <a:cubicBezTo>
                    <a:pt x="2369" y="5271"/>
                    <a:pt x="2636" y="5138"/>
                    <a:pt x="2769" y="4904"/>
                  </a:cubicBezTo>
                  <a:lnTo>
                    <a:pt x="4337" y="2369"/>
                  </a:lnTo>
                  <a:lnTo>
                    <a:pt x="4337" y="1969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48"/>
            <p:cNvSpPr/>
            <p:nvPr/>
          </p:nvSpPr>
          <p:spPr>
            <a:xfrm>
              <a:off x="4424175" y="3823175"/>
              <a:ext cx="156800" cy="80925"/>
            </a:xfrm>
            <a:custGeom>
              <a:avLst/>
              <a:gdLst/>
              <a:ahLst/>
              <a:cxnLst/>
              <a:rect l="l" t="t" r="r" b="b"/>
              <a:pathLst>
                <a:path w="6272" h="3237" extrusionOk="0">
                  <a:moveTo>
                    <a:pt x="1568" y="1"/>
                  </a:moveTo>
                  <a:cubicBezTo>
                    <a:pt x="1234" y="101"/>
                    <a:pt x="934" y="368"/>
                    <a:pt x="801" y="701"/>
                  </a:cubicBezTo>
                  <a:cubicBezTo>
                    <a:pt x="634" y="1035"/>
                    <a:pt x="467" y="1335"/>
                    <a:pt x="300" y="1635"/>
                  </a:cubicBezTo>
                  <a:lnTo>
                    <a:pt x="0" y="2169"/>
                  </a:lnTo>
                  <a:lnTo>
                    <a:pt x="1935" y="3236"/>
                  </a:lnTo>
                  <a:cubicBezTo>
                    <a:pt x="2302" y="2536"/>
                    <a:pt x="2702" y="1835"/>
                    <a:pt x="3102" y="1135"/>
                  </a:cubicBezTo>
                  <a:cubicBezTo>
                    <a:pt x="3369" y="1602"/>
                    <a:pt x="3603" y="2035"/>
                    <a:pt x="3869" y="2436"/>
                  </a:cubicBezTo>
                  <a:lnTo>
                    <a:pt x="3102" y="2903"/>
                  </a:lnTo>
                  <a:cubicBezTo>
                    <a:pt x="3803" y="2903"/>
                    <a:pt x="4503" y="2869"/>
                    <a:pt x="5204" y="2803"/>
                  </a:cubicBezTo>
                  <a:cubicBezTo>
                    <a:pt x="5237" y="2803"/>
                    <a:pt x="5304" y="2769"/>
                    <a:pt x="5337" y="2703"/>
                  </a:cubicBezTo>
                  <a:cubicBezTo>
                    <a:pt x="5504" y="2436"/>
                    <a:pt x="5637" y="2169"/>
                    <a:pt x="5771" y="1902"/>
                  </a:cubicBezTo>
                  <a:lnTo>
                    <a:pt x="6271" y="1001"/>
                  </a:lnTo>
                  <a:lnTo>
                    <a:pt x="6271" y="968"/>
                  </a:lnTo>
                  <a:lnTo>
                    <a:pt x="5571" y="1368"/>
                  </a:lnTo>
                  <a:cubicBezTo>
                    <a:pt x="5404" y="1068"/>
                    <a:pt x="5237" y="768"/>
                    <a:pt x="5070" y="501"/>
                  </a:cubicBezTo>
                  <a:cubicBezTo>
                    <a:pt x="4948" y="226"/>
                    <a:pt x="4714" y="63"/>
                    <a:pt x="4445" y="63"/>
                  </a:cubicBezTo>
                  <a:cubicBezTo>
                    <a:pt x="4420" y="63"/>
                    <a:pt x="4395" y="65"/>
                    <a:pt x="4370" y="67"/>
                  </a:cubicBezTo>
                  <a:lnTo>
                    <a:pt x="2135" y="34"/>
                  </a:lnTo>
                  <a:cubicBezTo>
                    <a:pt x="2035" y="34"/>
                    <a:pt x="1968" y="1"/>
                    <a:pt x="18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48"/>
            <p:cNvSpPr/>
            <p:nvPr/>
          </p:nvSpPr>
          <p:spPr>
            <a:xfrm>
              <a:off x="4386625" y="3899475"/>
              <a:ext cx="101775" cy="123950"/>
            </a:xfrm>
            <a:custGeom>
              <a:avLst/>
              <a:gdLst/>
              <a:ahLst/>
              <a:cxnLst/>
              <a:rect l="l" t="t" r="r" b="b"/>
              <a:pathLst>
                <a:path w="4071" h="4958" extrusionOk="0">
                  <a:moveTo>
                    <a:pt x="1889" y="0"/>
                  </a:moveTo>
                  <a:cubicBezTo>
                    <a:pt x="1851" y="0"/>
                    <a:pt x="1810" y="6"/>
                    <a:pt x="1769" y="18"/>
                  </a:cubicBezTo>
                  <a:lnTo>
                    <a:pt x="34" y="18"/>
                  </a:lnTo>
                  <a:lnTo>
                    <a:pt x="34" y="51"/>
                  </a:lnTo>
                  <a:lnTo>
                    <a:pt x="701" y="451"/>
                  </a:lnTo>
                  <a:cubicBezTo>
                    <a:pt x="535" y="751"/>
                    <a:pt x="368" y="1018"/>
                    <a:pt x="201" y="1285"/>
                  </a:cubicBezTo>
                  <a:cubicBezTo>
                    <a:pt x="1" y="1552"/>
                    <a:pt x="1" y="1919"/>
                    <a:pt x="168" y="2186"/>
                  </a:cubicBezTo>
                  <a:cubicBezTo>
                    <a:pt x="568" y="2920"/>
                    <a:pt x="935" y="3653"/>
                    <a:pt x="1335" y="4387"/>
                  </a:cubicBezTo>
                  <a:cubicBezTo>
                    <a:pt x="1491" y="4731"/>
                    <a:pt x="1823" y="4958"/>
                    <a:pt x="2193" y="4958"/>
                  </a:cubicBezTo>
                  <a:cubicBezTo>
                    <a:pt x="2219" y="4958"/>
                    <a:pt x="2244" y="4957"/>
                    <a:pt x="2269" y="4954"/>
                  </a:cubicBezTo>
                  <a:lnTo>
                    <a:pt x="4071" y="4954"/>
                  </a:lnTo>
                  <a:lnTo>
                    <a:pt x="4071" y="2753"/>
                  </a:lnTo>
                  <a:lnTo>
                    <a:pt x="1702" y="2753"/>
                  </a:lnTo>
                  <a:lnTo>
                    <a:pt x="2469" y="1452"/>
                  </a:lnTo>
                  <a:lnTo>
                    <a:pt x="3237" y="1919"/>
                  </a:lnTo>
                  <a:cubicBezTo>
                    <a:pt x="2936" y="1352"/>
                    <a:pt x="2603" y="818"/>
                    <a:pt x="2303" y="284"/>
                  </a:cubicBezTo>
                  <a:cubicBezTo>
                    <a:pt x="2220" y="120"/>
                    <a:pt x="2070" y="0"/>
                    <a:pt x="18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48"/>
            <p:cNvSpPr/>
            <p:nvPr/>
          </p:nvSpPr>
          <p:spPr>
            <a:xfrm>
              <a:off x="4148125" y="3221075"/>
              <a:ext cx="717200" cy="434500"/>
            </a:xfrm>
            <a:custGeom>
              <a:avLst/>
              <a:gdLst/>
              <a:ahLst/>
              <a:cxnLst/>
              <a:rect l="l" t="t" r="r" b="b"/>
              <a:pathLst>
                <a:path w="28688" h="17380" fill="none" extrusionOk="0">
                  <a:moveTo>
                    <a:pt x="26520" y="17380"/>
                  </a:moveTo>
                  <a:lnTo>
                    <a:pt x="2136" y="17380"/>
                  </a:lnTo>
                  <a:lnTo>
                    <a:pt x="1" y="1"/>
                  </a:lnTo>
                  <a:lnTo>
                    <a:pt x="28688" y="1"/>
                  </a:lnTo>
                  <a:close/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48"/>
            <p:cNvSpPr/>
            <p:nvPr/>
          </p:nvSpPr>
          <p:spPr>
            <a:xfrm>
              <a:off x="3993850" y="3221075"/>
              <a:ext cx="1025775" cy="96775"/>
            </a:xfrm>
            <a:custGeom>
              <a:avLst/>
              <a:gdLst/>
              <a:ahLst/>
              <a:cxnLst/>
              <a:rect l="l" t="t" r="r" b="b"/>
              <a:pathLst>
                <a:path w="41031" h="3871" extrusionOk="0">
                  <a:moveTo>
                    <a:pt x="1" y="1"/>
                  </a:moveTo>
                  <a:lnTo>
                    <a:pt x="1" y="3870"/>
                  </a:lnTo>
                  <a:lnTo>
                    <a:pt x="41030" y="3870"/>
                  </a:lnTo>
                  <a:lnTo>
                    <a:pt x="41030" y="1"/>
                  </a:ln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48"/>
            <p:cNvSpPr/>
            <p:nvPr/>
          </p:nvSpPr>
          <p:spPr>
            <a:xfrm>
              <a:off x="4257375" y="3474600"/>
              <a:ext cx="25" cy="175975"/>
            </a:xfrm>
            <a:custGeom>
              <a:avLst/>
              <a:gdLst/>
              <a:ahLst/>
              <a:cxnLst/>
              <a:rect l="l" t="t" r="r" b="b"/>
              <a:pathLst>
                <a:path w="1" h="7039" fill="none" extrusionOk="0">
                  <a:moveTo>
                    <a:pt x="1" y="7039"/>
                  </a:move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48"/>
            <p:cNvSpPr/>
            <p:nvPr/>
          </p:nvSpPr>
          <p:spPr>
            <a:xfrm>
              <a:off x="4376625" y="3441250"/>
              <a:ext cx="25" cy="209325"/>
            </a:xfrm>
            <a:custGeom>
              <a:avLst/>
              <a:gdLst/>
              <a:ahLst/>
              <a:cxnLst/>
              <a:rect l="l" t="t" r="r" b="b"/>
              <a:pathLst>
                <a:path w="1" h="8373" fill="none" extrusionOk="0">
                  <a:moveTo>
                    <a:pt x="1" y="8373"/>
                  </a:move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48"/>
            <p:cNvSpPr/>
            <p:nvPr/>
          </p:nvSpPr>
          <p:spPr>
            <a:xfrm>
              <a:off x="4495875" y="3375350"/>
              <a:ext cx="25" cy="275225"/>
            </a:xfrm>
            <a:custGeom>
              <a:avLst/>
              <a:gdLst/>
              <a:ahLst/>
              <a:cxnLst/>
              <a:rect l="l" t="t" r="r" b="b"/>
              <a:pathLst>
                <a:path w="1" h="11009" fill="none" extrusionOk="0">
                  <a:moveTo>
                    <a:pt x="1" y="11009"/>
                  </a:moveTo>
                  <a:lnTo>
                    <a:pt x="1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48"/>
            <p:cNvSpPr/>
            <p:nvPr/>
          </p:nvSpPr>
          <p:spPr>
            <a:xfrm>
              <a:off x="4615125" y="3441250"/>
              <a:ext cx="25" cy="209325"/>
            </a:xfrm>
            <a:custGeom>
              <a:avLst/>
              <a:gdLst/>
              <a:ahLst/>
              <a:cxnLst/>
              <a:rect l="l" t="t" r="r" b="b"/>
              <a:pathLst>
                <a:path w="1" h="8373" fill="none" extrusionOk="0">
                  <a:moveTo>
                    <a:pt x="1" y="8373"/>
                  </a:move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48"/>
            <p:cNvSpPr/>
            <p:nvPr/>
          </p:nvSpPr>
          <p:spPr>
            <a:xfrm>
              <a:off x="4734375" y="3474600"/>
              <a:ext cx="25" cy="175975"/>
            </a:xfrm>
            <a:custGeom>
              <a:avLst/>
              <a:gdLst/>
              <a:ahLst/>
              <a:cxnLst/>
              <a:rect l="l" t="t" r="r" b="b"/>
              <a:pathLst>
                <a:path w="1" h="7039" fill="none" extrusionOk="0">
                  <a:moveTo>
                    <a:pt x="1" y="7039"/>
                  </a:move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48"/>
            <p:cNvSpPr/>
            <p:nvPr/>
          </p:nvSpPr>
          <p:spPr>
            <a:xfrm>
              <a:off x="2878050" y="2175850"/>
              <a:ext cx="1026600" cy="1039425"/>
            </a:xfrm>
            <a:custGeom>
              <a:avLst/>
              <a:gdLst/>
              <a:ahLst/>
              <a:cxnLst/>
              <a:rect l="l" t="t" r="r" b="b"/>
              <a:pathLst>
                <a:path w="41064" h="41577" extrusionOk="0">
                  <a:moveTo>
                    <a:pt x="19484" y="0"/>
                  </a:moveTo>
                  <a:cubicBezTo>
                    <a:pt x="11794" y="0"/>
                    <a:pt x="4295" y="1020"/>
                    <a:pt x="2236" y="3349"/>
                  </a:cubicBezTo>
                  <a:cubicBezTo>
                    <a:pt x="1" y="5917"/>
                    <a:pt x="2236" y="41576"/>
                    <a:pt x="2236" y="41576"/>
                  </a:cubicBezTo>
                  <a:lnTo>
                    <a:pt x="38595" y="41576"/>
                  </a:lnTo>
                  <a:cubicBezTo>
                    <a:pt x="38595" y="41576"/>
                    <a:pt x="41064" y="6184"/>
                    <a:pt x="38595" y="3349"/>
                  </a:cubicBezTo>
                  <a:cubicBezTo>
                    <a:pt x="36721" y="1247"/>
                    <a:pt x="27986" y="0"/>
                    <a:pt x="19484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48"/>
            <p:cNvSpPr/>
            <p:nvPr/>
          </p:nvSpPr>
          <p:spPr>
            <a:xfrm>
              <a:off x="3049850" y="2387975"/>
              <a:ext cx="678850" cy="696375"/>
            </a:xfrm>
            <a:custGeom>
              <a:avLst/>
              <a:gdLst/>
              <a:ahLst/>
              <a:cxnLst/>
              <a:rect l="l" t="t" r="r" b="b"/>
              <a:pathLst>
                <a:path w="27154" h="27855" extrusionOk="0">
                  <a:moveTo>
                    <a:pt x="6071" y="1"/>
                  </a:moveTo>
                  <a:cubicBezTo>
                    <a:pt x="2736" y="1"/>
                    <a:pt x="0" y="2703"/>
                    <a:pt x="0" y="6072"/>
                  </a:cubicBezTo>
                  <a:lnTo>
                    <a:pt x="0" y="21783"/>
                  </a:lnTo>
                  <a:cubicBezTo>
                    <a:pt x="0" y="25152"/>
                    <a:pt x="2736" y="27854"/>
                    <a:pt x="6071" y="27854"/>
                  </a:cubicBezTo>
                  <a:lnTo>
                    <a:pt x="21082" y="27854"/>
                  </a:lnTo>
                  <a:cubicBezTo>
                    <a:pt x="24451" y="27854"/>
                    <a:pt x="27153" y="25152"/>
                    <a:pt x="27153" y="21783"/>
                  </a:cubicBezTo>
                  <a:lnTo>
                    <a:pt x="27153" y="6072"/>
                  </a:lnTo>
                  <a:cubicBezTo>
                    <a:pt x="27153" y="2703"/>
                    <a:pt x="24451" y="1"/>
                    <a:pt x="21082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48"/>
            <p:cNvSpPr/>
            <p:nvPr/>
          </p:nvSpPr>
          <p:spPr>
            <a:xfrm>
              <a:off x="3745350" y="4747175"/>
              <a:ext cx="89250" cy="271050"/>
            </a:xfrm>
            <a:custGeom>
              <a:avLst/>
              <a:gdLst/>
              <a:ahLst/>
              <a:cxnLst/>
              <a:rect l="l" t="t" r="r" b="b"/>
              <a:pathLst>
                <a:path w="3570" h="10842" extrusionOk="0">
                  <a:moveTo>
                    <a:pt x="0" y="0"/>
                  </a:moveTo>
                  <a:lnTo>
                    <a:pt x="0" y="10842"/>
                  </a:lnTo>
                  <a:lnTo>
                    <a:pt x="3570" y="10842"/>
                  </a:lnTo>
                  <a:lnTo>
                    <a:pt x="3570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48"/>
            <p:cNvSpPr/>
            <p:nvPr/>
          </p:nvSpPr>
          <p:spPr>
            <a:xfrm>
              <a:off x="2937275" y="4747175"/>
              <a:ext cx="88425" cy="271050"/>
            </a:xfrm>
            <a:custGeom>
              <a:avLst/>
              <a:gdLst/>
              <a:ahLst/>
              <a:cxnLst/>
              <a:rect l="l" t="t" r="r" b="b"/>
              <a:pathLst>
                <a:path w="3537" h="10842" extrusionOk="0">
                  <a:moveTo>
                    <a:pt x="0" y="0"/>
                  </a:moveTo>
                  <a:lnTo>
                    <a:pt x="0" y="10842"/>
                  </a:lnTo>
                  <a:lnTo>
                    <a:pt x="3536" y="10842"/>
                  </a:lnTo>
                  <a:lnTo>
                    <a:pt x="3536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48"/>
            <p:cNvSpPr/>
            <p:nvPr/>
          </p:nvSpPr>
          <p:spPr>
            <a:xfrm>
              <a:off x="3008975" y="3221075"/>
              <a:ext cx="748075" cy="1805500"/>
            </a:xfrm>
            <a:custGeom>
              <a:avLst/>
              <a:gdLst/>
              <a:ahLst/>
              <a:cxnLst/>
              <a:rect l="l" t="t" r="r" b="b"/>
              <a:pathLst>
                <a:path w="29923" h="72220" extrusionOk="0">
                  <a:moveTo>
                    <a:pt x="1" y="1"/>
                  </a:moveTo>
                  <a:lnTo>
                    <a:pt x="1" y="70718"/>
                  </a:lnTo>
                  <a:cubicBezTo>
                    <a:pt x="1" y="71552"/>
                    <a:pt x="635" y="72219"/>
                    <a:pt x="1469" y="72219"/>
                  </a:cubicBezTo>
                  <a:lnTo>
                    <a:pt x="28421" y="72219"/>
                  </a:lnTo>
                  <a:cubicBezTo>
                    <a:pt x="29255" y="72219"/>
                    <a:pt x="29922" y="71552"/>
                    <a:pt x="29922" y="70718"/>
                  </a:cubicBezTo>
                  <a:lnTo>
                    <a:pt x="29922" y="1"/>
                  </a:lnTo>
                  <a:close/>
                </a:path>
              </a:pathLst>
            </a:custGeom>
            <a:solidFill>
              <a:schemeClr val="accent6"/>
            </a:solidFill>
            <a:ln w="10850" cap="rnd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48"/>
            <p:cNvSpPr/>
            <p:nvPr/>
          </p:nvSpPr>
          <p:spPr>
            <a:xfrm>
              <a:off x="3235825" y="4175925"/>
              <a:ext cx="294400" cy="849800"/>
            </a:xfrm>
            <a:custGeom>
              <a:avLst/>
              <a:gdLst/>
              <a:ahLst/>
              <a:cxnLst/>
              <a:rect l="l" t="t" r="r" b="b"/>
              <a:pathLst>
                <a:path w="11776" h="33992" extrusionOk="0">
                  <a:moveTo>
                    <a:pt x="0" y="1"/>
                  </a:moveTo>
                  <a:lnTo>
                    <a:pt x="0" y="32524"/>
                  </a:lnTo>
                  <a:cubicBezTo>
                    <a:pt x="0" y="33325"/>
                    <a:pt x="667" y="33992"/>
                    <a:pt x="1468" y="33992"/>
                  </a:cubicBezTo>
                  <a:lnTo>
                    <a:pt x="10274" y="33992"/>
                  </a:lnTo>
                  <a:cubicBezTo>
                    <a:pt x="11108" y="33992"/>
                    <a:pt x="11775" y="33325"/>
                    <a:pt x="11775" y="32524"/>
                  </a:cubicBezTo>
                  <a:lnTo>
                    <a:pt x="11775" y="1"/>
                  </a:lnTo>
                  <a:close/>
                </a:path>
              </a:pathLst>
            </a:custGeom>
            <a:solidFill>
              <a:schemeClr val="accent6"/>
            </a:solidFill>
            <a:ln w="10850" cap="rnd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48"/>
            <p:cNvSpPr/>
            <p:nvPr/>
          </p:nvSpPr>
          <p:spPr>
            <a:xfrm>
              <a:off x="2923100" y="3221075"/>
              <a:ext cx="919850" cy="879000"/>
            </a:xfrm>
            <a:custGeom>
              <a:avLst/>
              <a:gdLst/>
              <a:ahLst/>
              <a:cxnLst/>
              <a:rect l="l" t="t" r="r" b="b"/>
              <a:pathLst>
                <a:path w="36794" h="35160" extrusionOk="0">
                  <a:moveTo>
                    <a:pt x="0" y="1"/>
                  </a:moveTo>
                  <a:lnTo>
                    <a:pt x="0" y="30423"/>
                  </a:lnTo>
                  <a:lnTo>
                    <a:pt x="3403" y="35159"/>
                  </a:lnTo>
                  <a:lnTo>
                    <a:pt x="33424" y="35159"/>
                  </a:lnTo>
                  <a:lnTo>
                    <a:pt x="36793" y="30423"/>
                  </a:lnTo>
                  <a:lnTo>
                    <a:pt x="36793" y="1"/>
                  </a:lnTo>
                  <a:close/>
                </a:path>
              </a:pathLst>
            </a:custGeom>
            <a:solidFill>
              <a:schemeClr val="accent6"/>
            </a:solidFill>
            <a:ln w="10850" cap="rnd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48"/>
            <p:cNvSpPr/>
            <p:nvPr/>
          </p:nvSpPr>
          <p:spPr>
            <a:xfrm>
              <a:off x="3245825" y="3689525"/>
              <a:ext cx="50900" cy="93650"/>
            </a:xfrm>
            <a:custGeom>
              <a:avLst/>
              <a:gdLst/>
              <a:ahLst/>
              <a:cxnLst/>
              <a:rect l="l" t="t" r="r" b="b"/>
              <a:pathLst>
                <a:path w="2036" h="3746" extrusionOk="0">
                  <a:moveTo>
                    <a:pt x="934" y="477"/>
                  </a:moveTo>
                  <a:cubicBezTo>
                    <a:pt x="1034" y="477"/>
                    <a:pt x="1135" y="477"/>
                    <a:pt x="1235" y="543"/>
                  </a:cubicBezTo>
                  <a:cubicBezTo>
                    <a:pt x="1301" y="577"/>
                    <a:pt x="1368" y="643"/>
                    <a:pt x="1368" y="710"/>
                  </a:cubicBezTo>
                  <a:cubicBezTo>
                    <a:pt x="1401" y="810"/>
                    <a:pt x="1401" y="944"/>
                    <a:pt x="1401" y="1044"/>
                  </a:cubicBezTo>
                  <a:cubicBezTo>
                    <a:pt x="1401" y="1144"/>
                    <a:pt x="1401" y="1244"/>
                    <a:pt x="1368" y="1344"/>
                  </a:cubicBezTo>
                  <a:cubicBezTo>
                    <a:pt x="1335" y="1444"/>
                    <a:pt x="1301" y="1511"/>
                    <a:pt x="1235" y="1544"/>
                  </a:cubicBezTo>
                  <a:cubicBezTo>
                    <a:pt x="1135" y="1577"/>
                    <a:pt x="1034" y="1577"/>
                    <a:pt x="934" y="1577"/>
                  </a:cubicBezTo>
                  <a:lnTo>
                    <a:pt x="668" y="1577"/>
                  </a:lnTo>
                  <a:lnTo>
                    <a:pt x="668" y="477"/>
                  </a:lnTo>
                  <a:close/>
                  <a:moveTo>
                    <a:pt x="1196" y="1"/>
                  </a:moveTo>
                  <a:cubicBezTo>
                    <a:pt x="1164" y="1"/>
                    <a:pt x="1132" y="3"/>
                    <a:pt x="1101" y="10"/>
                  </a:cubicBezTo>
                  <a:lnTo>
                    <a:pt x="0" y="10"/>
                  </a:lnTo>
                  <a:lnTo>
                    <a:pt x="0" y="3712"/>
                  </a:lnTo>
                  <a:lnTo>
                    <a:pt x="668" y="3746"/>
                  </a:lnTo>
                  <a:lnTo>
                    <a:pt x="668" y="2078"/>
                  </a:lnTo>
                  <a:lnTo>
                    <a:pt x="1034" y="2078"/>
                  </a:lnTo>
                  <a:cubicBezTo>
                    <a:pt x="1235" y="2078"/>
                    <a:pt x="1401" y="2044"/>
                    <a:pt x="1568" y="1944"/>
                  </a:cubicBezTo>
                  <a:cubicBezTo>
                    <a:pt x="1702" y="1911"/>
                    <a:pt x="1835" y="1777"/>
                    <a:pt x="1902" y="1644"/>
                  </a:cubicBezTo>
                  <a:cubicBezTo>
                    <a:pt x="2002" y="1444"/>
                    <a:pt x="2035" y="1244"/>
                    <a:pt x="2035" y="1044"/>
                  </a:cubicBezTo>
                  <a:cubicBezTo>
                    <a:pt x="2035" y="843"/>
                    <a:pt x="2002" y="677"/>
                    <a:pt x="1935" y="477"/>
                  </a:cubicBezTo>
                  <a:cubicBezTo>
                    <a:pt x="1868" y="343"/>
                    <a:pt x="1768" y="210"/>
                    <a:pt x="1635" y="110"/>
                  </a:cubicBezTo>
                  <a:cubicBezTo>
                    <a:pt x="1499" y="55"/>
                    <a:pt x="1340" y="1"/>
                    <a:pt x="1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48"/>
            <p:cNvSpPr/>
            <p:nvPr/>
          </p:nvSpPr>
          <p:spPr>
            <a:xfrm>
              <a:off x="3296700" y="3689750"/>
              <a:ext cx="55050" cy="92600"/>
            </a:xfrm>
            <a:custGeom>
              <a:avLst/>
              <a:gdLst/>
              <a:ahLst/>
              <a:cxnLst/>
              <a:rect l="l" t="t" r="r" b="b"/>
              <a:pathLst>
                <a:path w="2202" h="3704" extrusionOk="0">
                  <a:moveTo>
                    <a:pt x="1101" y="868"/>
                  </a:moveTo>
                  <a:lnTo>
                    <a:pt x="1368" y="2402"/>
                  </a:lnTo>
                  <a:lnTo>
                    <a:pt x="867" y="2402"/>
                  </a:lnTo>
                  <a:lnTo>
                    <a:pt x="1101" y="868"/>
                  </a:lnTo>
                  <a:close/>
                  <a:moveTo>
                    <a:pt x="734" y="1"/>
                  </a:moveTo>
                  <a:lnTo>
                    <a:pt x="0" y="3703"/>
                  </a:lnTo>
                  <a:lnTo>
                    <a:pt x="634" y="3703"/>
                  </a:lnTo>
                  <a:lnTo>
                    <a:pt x="801" y="2836"/>
                  </a:lnTo>
                  <a:lnTo>
                    <a:pt x="1435" y="2836"/>
                  </a:lnTo>
                  <a:lnTo>
                    <a:pt x="1568" y="3703"/>
                  </a:lnTo>
                  <a:lnTo>
                    <a:pt x="2202" y="3703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48"/>
            <p:cNvSpPr/>
            <p:nvPr/>
          </p:nvSpPr>
          <p:spPr>
            <a:xfrm>
              <a:off x="3360900" y="3689525"/>
              <a:ext cx="50900" cy="93650"/>
            </a:xfrm>
            <a:custGeom>
              <a:avLst/>
              <a:gdLst/>
              <a:ahLst/>
              <a:cxnLst/>
              <a:rect l="l" t="t" r="r" b="b"/>
              <a:pathLst>
                <a:path w="2036" h="3746" extrusionOk="0">
                  <a:moveTo>
                    <a:pt x="935" y="477"/>
                  </a:moveTo>
                  <a:cubicBezTo>
                    <a:pt x="1035" y="477"/>
                    <a:pt x="1135" y="477"/>
                    <a:pt x="1235" y="543"/>
                  </a:cubicBezTo>
                  <a:cubicBezTo>
                    <a:pt x="1302" y="577"/>
                    <a:pt x="1335" y="643"/>
                    <a:pt x="1368" y="710"/>
                  </a:cubicBezTo>
                  <a:cubicBezTo>
                    <a:pt x="1402" y="810"/>
                    <a:pt x="1402" y="944"/>
                    <a:pt x="1402" y="1044"/>
                  </a:cubicBezTo>
                  <a:cubicBezTo>
                    <a:pt x="1402" y="1144"/>
                    <a:pt x="1368" y="1244"/>
                    <a:pt x="1368" y="1344"/>
                  </a:cubicBezTo>
                  <a:cubicBezTo>
                    <a:pt x="1335" y="1444"/>
                    <a:pt x="1268" y="1511"/>
                    <a:pt x="1202" y="1544"/>
                  </a:cubicBezTo>
                  <a:cubicBezTo>
                    <a:pt x="1135" y="1577"/>
                    <a:pt x="1035" y="1577"/>
                    <a:pt x="935" y="1577"/>
                  </a:cubicBezTo>
                  <a:lnTo>
                    <a:pt x="668" y="1577"/>
                  </a:lnTo>
                  <a:lnTo>
                    <a:pt x="668" y="477"/>
                  </a:lnTo>
                  <a:close/>
                  <a:moveTo>
                    <a:pt x="1196" y="1"/>
                  </a:moveTo>
                  <a:cubicBezTo>
                    <a:pt x="1164" y="1"/>
                    <a:pt x="1132" y="3"/>
                    <a:pt x="1101" y="10"/>
                  </a:cubicBezTo>
                  <a:lnTo>
                    <a:pt x="1" y="10"/>
                  </a:lnTo>
                  <a:lnTo>
                    <a:pt x="1" y="3712"/>
                  </a:lnTo>
                  <a:lnTo>
                    <a:pt x="668" y="3746"/>
                  </a:lnTo>
                  <a:lnTo>
                    <a:pt x="668" y="2078"/>
                  </a:lnTo>
                  <a:lnTo>
                    <a:pt x="1035" y="2078"/>
                  </a:lnTo>
                  <a:cubicBezTo>
                    <a:pt x="1235" y="2078"/>
                    <a:pt x="1402" y="2044"/>
                    <a:pt x="1568" y="1944"/>
                  </a:cubicBezTo>
                  <a:cubicBezTo>
                    <a:pt x="1702" y="1878"/>
                    <a:pt x="1835" y="1777"/>
                    <a:pt x="1902" y="1644"/>
                  </a:cubicBezTo>
                  <a:cubicBezTo>
                    <a:pt x="2002" y="1444"/>
                    <a:pt x="2035" y="1244"/>
                    <a:pt x="2035" y="1044"/>
                  </a:cubicBezTo>
                  <a:cubicBezTo>
                    <a:pt x="2035" y="843"/>
                    <a:pt x="2002" y="677"/>
                    <a:pt x="1935" y="477"/>
                  </a:cubicBezTo>
                  <a:cubicBezTo>
                    <a:pt x="1869" y="343"/>
                    <a:pt x="1769" y="210"/>
                    <a:pt x="1635" y="110"/>
                  </a:cubicBezTo>
                  <a:cubicBezTo>
                    <a:pt x="1499" y="55"/>
                    <a:pt x="1341" y="1"/>
                    <a:pt x="1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48"/>
            <p:cNvSpPr/>
            <p:nvPr/>
          </p:nvSpPr>
          <p:spPr>
            <a:xfrm>
              <a:off x="3420950" y="3689750"/>
              <a:ext cx="39225" cy="92600"/>
            </a:xfrm>
            <a:custGeom>
              <a:avLst/>
              <a:gdLst/>
              <a:ahLst/>
              <a:cxnLst/>
              <a:rect l="l" t="t" r="r" b="b"/>
              <a:pathLst>
                <a:path w="1569" h="3704" extrusionOk="0">
                  <a:moveTo>
                    <a:pt x="0" y="1"/>
                  </a:moveTo>
                  <a:lnTo>
                    <a:pt x="0" y="3703"/>
                  </a:lnTo>
                  <a:lnTo>
                    <a:pt x="1568" y="3703"/>
                  </a:lnTo>
                  <a:lnTo>
                    <a:pt x="1568" y="3270"/>
                  </a:lnTo>
                  <a:lnTo>
                    <a:pt x="668" y="3270"/>
                  </a:lnTo>
                  <a:lnTo>
                    <a:pt x="668" y="2002"/>
                  </a:lnTo>
                  <a:lnTo>
                    <a:pt x="1368" y="2002"/>
                  </a:lnTo>
                  <a:lnTo>
                    <a:pt x="1368" y="1535"/>
                  </a:lnTo>
                  <a:lnTo>
                    <a:pt x="668" y="1535"/>
                  </a:lnTo>
                  <a:lnTo>
                    <a:pt x="668" y="468"/>
                  </a:lnTo>
                  <a:lnTo>
                    <a:pt x="1568" y="468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48"/>
            <p:cNvSpPr/>
            <p:nvPr/>
          </p:nvSpPr>
          <p:spPr>
            <a:xfrm>
              <a:off x="3470150" y="3689425"/>
              <a:ext cx="52550" cy="93750"/>
            </a:xfrm>
            <a:custGeom>
              <a:avLst/>
              <a:gdLst/>
              <a:ahLst/>
              <a:cxnLst/>
              <a:rect l="l" t="t" r="r" b="b"/>
              <a:pathLst>
                <a:path w="2102" h="3750" extrusionOk="0">
                  <a:moveTo>
                    <a:pt x="1014" y="468"/>
                  </a:moveTo>
                  <a:cubicBezTo>
                    <a:pt x="1129" y="468"/>
                    <a:pt x="1225" y="512"/>
                    <a:pt x="1301" y="614"/>
                  </a:cubicBezTo>
                  <a:cubicBezTo>
                    <a:pt x="1368" y="714"/>
                    <a:pt x="1401" y="881"/>
                    <a:pt x="1401" y="1014"/>
                  </a:cubicBezTo>
                  <a:cubicBezTo>
                    <a:pt x="1401" y="1148"/>
                    <a:pt x="1401" y="1248"/>
                    <a:pt x="1368" y="1348"/>
                  </a:cubicBezTo>
                  <a:cubicBezTo>
                    <a:pt x="1335" y="1415"/>
                    <a:pt x="1268" y="1481"/>
                    <a:pt x="1201" y="1548"/>
                  </a:cubicBezTo>
                  <a:cubicBezTo>
                    <a:pt x="1101" y="1581"/>
                    <a:pt x="968" y="1581"/>
                    <a:pt x="868" y="1581"/>
                  </a:cubicBezTo>
                  <a:lnTo>
                    <a:pt x="668" y="1581"/>
                  </a:lnTo>
                  <a:lnTo>
                    <a:pt x="668" y="481"/>
                  </a:lnTo>
                  <a:lnTo>
                    <a:pt x="901" y="481"/>
                  </a:lnTo>
                  <a:cubicBezTo>
                    <a:pt x="940" y="473"/>
                    <a:pt x="978" y="468"/>
                    <a:pt x="1014" y="468"/>
                  </a:cubicBezTo>
                  <a:close/>
                  <a:moveTo>
                    <a:pt x="1049" y="0"/>
                  </a:moveTo>
                  <a:cubicBezTo>
                    <a:pt x="990" y="0"/>
                    <a:pt x="930" y="5"/>
                    <a:pt x="868" y="14"/>
                  </a:cubicBezTo>
                  <a:lnTo>
                    <a:pt x="0" y="14"/>
                  </a:lnTo>
                  <a:lnTo>
                    <a:pt x="0" y="3716"/>
                  </a:lnTo>
                  <a:lnTo>
                    <a:pt x="668" y="3716"/>
                  </a:lnTo>
                  <a:lnTo>
                    <a:pt x="668" y="2048"/>
                  </a:lnTo>
                  <a:lnTo>
                    <a:pt x="968" y="2048"/>
                  </a:lnTo>
                  <a:lnTo>
                    <a:pt x="1435" y="3750"/>
                  </a:lnTo>
                  <a:lnTo>
                    <a:pt x="2102" y="3750"/>
                  </a:lnTo>
                  <a:lnTo>
                    <a:pt x="1602" y="1915"/>
                  </a:lnTo>
                  <a:cubicBezTo>
                    <a:pt x="1702" y="1848"/>
                    <a:pt x="1802" y="1781"/>
                    <a:pt x="1868" y="1715"/>
                  </a:cubicBezTo>
                  <a:cubicBezTo>
                    <a:pt x="1935" y="1615"/>
                    <a:pt x="1969" y="1515"/>
                    <a:pt x="2002" y="1415"/>
                  </a:cubicBezTo>
                  <a:cubicBezTo>
                    <a:pt x="2035" y="1281"/>
                    <a:pt x="2035" y="1114"/>
                    <a:pt x="2035" y="981"/>
                  </a:cubicBezTo>
                  <a:cubicBezTo>
                    <a:pt x="2035" y="781"/>
                    <a:pt x="2002" y="581"/>
                    <a:pt x="1902" y="414"/>
                  </a:cubicBezTo>
                  <a:cubicBezTo>
                    <a:pt x="1802" y="247"/>
                    <a:pt x="1668" y="147"/>
                    <a:pt x="1502" y="80"/>
                  </a:cubicBezTo>
                  <a:cubicBezTo>
                    <a:pt x="1355" y="31"/>
                    <a:pt x="1209" y="0"/>
                    <a:pt x="10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48"/>
            <p:cNvSpPr/>
            <p:nvPr/>
          </p:nvSpPr>
          <p:spPr>
            <a:xfrm>
              <a:off x="3386750" y="3891550"/>
              <a:ext cx="108450" cy="149300"/>
            </a:xfrm>
            <a:custGeom>
              <a:avLst/>
              <a:gdLst/>
              <a:ahLst/>
              <a:cxnLst/>
              <a:rect l="l" t="t" r="r" b="b"/>
              <a:pathLst>
                <a:path w="4338" h="5972" extrusionOk="0">
                  <a:moveTo>
                    <a:pt x="3270" y="1"/>
                  </a:moveTo>
                  <a:lnTo>
                    <a:pt x="1368" y="1102"/>
                  </a:lnTo>
                  <a:lnTo>
                    <a:pt x="2569" y="3137"/>
                  </a:lnTo>
                  <a:lnTo>
                    <a:pt x="1068" y="3137"/>
                  </a:lnTo>
                  <a:lnTo>
                    <a:pt x="1068" y="2203"/>
                  </a:lnTo>
                  <a:cubicBezTo>
                    <a:pt x="701" y="2870"/>
                    <a:pt x="368" y="3470"/>
                    <a:pt x="34" y="4104"/>
                  </a:cubicBezTo>
                  <a:cubicBezTo>
                    <a:pt x="1" y="4137"/>
                    <a:pt x="1" y="4204"/>
                    <a:pt x="34" y="4271"/>
                  </a:cubicBezTo>
                  <a:cubicBezTo>
                    <a:pt x="268" y="4671"/>
                    <a:pt x="501" y="5105"/>
                    <a:pt x="735" y="5505"/>
                  </a:cubicBezTo>
                  <a:lnTo>
                    <a:pt x="1001" y="5972"/>
                  </a:lnTo>
                  <a:lnTo>
                    <a:pt x="1068" y="5972"/>
                  </a:lnTo>
                  <a:lnTo>
                    <a:pt x="1068" y="5238"/>
                  </a:lnTo>
                  <a:lnTo>
                    <a:pt x="2102" y="5238"/>
                  </a:lnTo>
                  <a:cubicBezTo>
                    <a:pt x="2369" y="5238"/>
                    <a:pt x="2636" y="5105"/>
                    <a:pt x="2769" y="4871"/>
                  </a:cubicBezTo>
                  <a:lnTo>
                    <a:pt x="4337" y="2336"/>
                  </a:lnTo>
                  <a:lnTo>
                    <a:pt x="4337" y="1936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48"/>
            <p:cNvSpPr/>
            <p:nvPr/>
          </p:nvSpPr>
          <p:spPr>
            <a:xfrm>
              <a:off x="3307525" y="3823175"/>
              <a:ext cx="156800" cy="80925"/>
            </a:xfrm>
            <a:custGeom>
              <a:avLst/>
              <a:gdLst/>
              <a:ahLst/>
              <a:cxnLst/>
              <a:rect l="l" t="t" r="r" b="b"/>
              <a:pathLst>
                <a:path w="6272" h="3237" extrusionOk="0">
                  <a:moveTo>
                    <a:pt x="1569" y="1"/>
                  </a:moveTo>
                  <a:cubicBezTo>
                    <a:pt x="1202" y="101"/>
                    <a:pt x="935" y="368"/>
                    <a:pt x="768" y="701"/>
                  </a:cubicBezTo>
                  <a:cubicBezTo>
                    <a:pt x="635" y="1035"/>
                    <a:pt x="434" y="1335"/>
                    <a:pt x="268" y="1635"/>
                  </a:cubicBezTo>
                  <a:lnTo>
                    <a:pt x="1" y="2169"/>
                  </a:lnTo>
                  <a:lnTo>
                    <a:pt x="1902" y="3236"/>
                  </a:lnTo>
                  <a:cubicBezTo>
                    <a:pt x="2302" y="2536"/>
                    <a:pt x="2669" y="1835"/>
                    <a:pt x="3070" y="1135"/>
                  </a:cubicBezTo>
                  <a:cubicBezTo>
                    <a:pt x="3337" y="1602"/>
                    <a:pt x="3603" y="2035"/>
                    <a:pt x="3837" y="2436"/>
                  </a:cubicBezTo>
                  <a:lnTo>
                    <a:pt x="3103" y="2903"/>
                  </a:lnTo>
                  <a:cubicBezTo>
                    <a:pt x="3804" y="2903"/>
                    <a:pt x="4504" y="2869"/>
                    <a:pt x="5171" y="2803"/>
                  </a:cubicBezTo>
                  <a:cubicBezTo>
                    <a:pt x="5238" y="2803"/>
                    <a:pt x="5305" y="2769"/>
                    <a:pt x="5338" y="2703"/>
                  </a:cubicBezTo>
                  <a:cubicBezTo>
                    <a:pt x="5471" y="2436"/>
                    <a:pt x="5605" y="2169"/>
                    <a:pt x="5772" y="1902"/>
                  </a:cubicBezTo>
                  <a:lnTo>
                    <a:pt x="6272" y="1001"/>
                  </a:lnTo>
                  <a:lnTo>
                    <a:pt x="6239" y="968"/>
                  </a:lnTo>
                  <a:lnTo>
                    <a:pt x="5571" y="1368"/>
                  </a:lnTo>
                  <a:cubicBezTo>
                    <a:pt x="5405" y="1068"/>
                    <a:pt x="5205" y="768"/>
                    <a:pt x="5071" y="501"/>
                  </a:cubicBezTo>
                  <a:cubicBezTo>
                    <a:pt x="4949" y="226"/>
                    <a:pt x="4687" y="63"/>
                    <a:pt x="4413" y="63"/>
                  </a:cubicBezTo>
                  <a:cubicBezTo>
                    <a:pt x="4388" y="63"/>
                    <a:pt x="4363" y="65"/>
                    <a:pt x="4337" y="67"/>
                  </a:cubicBezTo>
                  <a:lnTo>
                    <a:pt x="2102" y="34"/>
                  </a:lnTo>
                  <a:cubicBezTo>
                    <a:pt x="2036" y="34"/>
                    <a:pt x="1936" y="1"/>
                    <a:pt x="18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48"/>
            <p:cNvSpPr/>
            <p:nvPr/>
          </p:nvSpPr>
          <p:spPr>
            <a:xfrm>
              <a:off x="3269175" y="3899475"/>
              <a:ext cx="102600" cy="123950"/>
            </a:xfrm>
            <a:custGeom>
              <a:avLst/>
              <a:gdLst/>
              <a:ahLst/>
              <a:cxnLst/>
              <a:rect l="l" t="t" r="r" b="b"/>
              <a:pathLst>
                <a:path w="4104" h="4958" extrusionOk="0">
                  <a:moveTo>
                    <a:pt x="1910" y="0"/>
                  </a:moveTo>
                  <a:cubicBezTo>
                    <a:pt x="1874" y="0"/>
                    <a:pt x="1837" y="6"/>
                    <a:pt x="1802" y="18"/>
                  </a:cubicBezTo>
                  <a:lnTo>
                    <a:pt x="34" y="18"/>
                  </a:lnTo>
                  <a:lnTo>
                    <a:pt x="34" y="51"/>
                  </a:lnTo>
                  <a:lnTo>
                    <a:pt x="701" y="451"/>
                  </a:lnTo>
                  <a:cubicBezTo>
                    <a:pt x="534" y="751"/>
                    <a:pt x="401" y="1018"/>
                    <a:pt x="201" y="1285"/>
                  </a:cubicBezTo>
                  <a:cubicBezTo>
                    <a:pt x="0" y="1552"/>
                    <a:pt x="0" y="1919"/>
                    <a:pt x="201" y="2186"/>
                  </a:cubicBezTo>
                  <a:cubicBezTo>
                    <a:pt x="567" y="2920"/>
                    <a:pt x="968" y="3653"/>
                    <a:pt x="1335" y="4387"/>
                  </a:cubicBezTo>
                  <a:cubicBezTo>
                    <a:pt x="1491" y="4731"/>
                    <a:pt x="1823" y="4958"/>
                    <a:pt x="2193" y="4958"/>
                  </a:cubicBezTo>
                  <a:cubicBezTo>
                    <a:pt x="2218" y="4958"/>
                    <a:pt x="2243" y="4957"/>
                    <a:pt x="2269" y="4954"/>
                  </a:cubicBezTo>
                  <a:lnTo>
                    <a:pt x="4103" y="4954"/>
                  </a:lnTo>
                  <a:lnTo>
                    <a:pt x="4103" y="2753"/>
                  </a:lnTo>
                  <a:lnTo>
                    <a:pt x="1735" y="2753"/>
                  </a:lnTo>
                  <a:lnTo>
                    <a:pt x="2502" y="1452"/>
                  </a:lnTo>
                  <a:lnTo>
                    <a:pt x="3269" y="1919"/>
                  </a:lnTo>
                  <a:cubicBezTo>
                    <a:pt x="2969" y="1352"/>
                    <a:pt x="2636" y="818"/>
                    <a:pt x="2302" y="284"/>
                  </a:cubicBezTo>
                  <a:cubicBezTo>
                    <a:pt x="2247" y="120"/>
                    <a:pt x="2079" y="0"/>
                    <a:pt x="19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48"/>
            <p:cNvSpPr/>
            <p:nvPr/>
          </p:nvSpPr>
          <p:spPr>
            <a:xfrm>
              <a:off x="3024000" y="3221075"/>
              <a:ext cx="717200" cy="434500"/>
            </a:xfrm>
            <a:custGeom>
              <a:avLst/>
              <a:gdLst/>
              <a:ahLst/>
              <a:cxnLst/>
              <a:rect l="l" t="t" r="r" b="b"/>
              <a:pathLst>
                <a:path w="28688" h="17380" fill="none" extrusionOk="0">
                  <a:moveTo>
                    <a:pt x="26553" y="17380"/>
                  </a:moveTo>
                  <a:lnTo>
                    <a:pt x="2169" y="17380"/>
                  </a:lnTo>
                  <a:lnTo>
                    <a:pt x="0" y="1"/>
                  </a:lnTo>
                  <a:lnTo>
                    <a:pt x="28688" y="1"/>
                  </a:lnTo>
                  <a:close/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48"/>
            <p:cNvSpPr/>
            <p:nvPr/>
          </p:nvSpPr>
          <p:spPr>
            <a:xfrm>
              <a:off x="2870550" y="3221075"/>
              <a:ext cx="1024925" cy="96775"/>
            </a:xfrm>
            <a:custGeom>
              <a:avLst/>
              <a:gdLst/>
              <a:ahLst/>
              <a:cxnLst/>
              <a:rect l="l" t="t" r="r" b="b"/>
              <a:pathLst>
                <a:path w="40997" h="3871" extrusionOk="0">
                  <a:moveTo>
                    <a:pt x="1" y="1"/>
                  </a:moveTo>
                  <a:lnTo>
                    <a:pt x="1" y="3870"/>
                  </a:lnTo>
                  <a:lnTo>
                    <a:pt x="40997" y="3870"/>
                  </a:lnTo>
                  <a:lnTo>
                    <a:pt x="40997" y="1"/>
                  </a:lnTo>
                  <a:close/>
                </a:path>
              </a:pathLst>
            </a:custGeom>
            <a:solidFill>
              <a:schemeClr val="accent6"/>
            </a:solidFill>
            <a:ln w="10850" cap="rnd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48"/>
            <p:cNvSpPr/>
            <p:nvPr/>
          </p:nvSpPr>
          <p:spPr>
            <a:xfrm>
              <a:off x="3134075" y="3474600"/>
              <a:ext cx="25" cy="175975"/>
            </a:xfrm>
            <a:custGeom>
              <a:avLst/>
              <a:gdLst/>
              <a:ahLst/>
              <a:cxnLst/>
              <a:rect l="l" t="t" r="r" b="b"/>
              <a:pathLst>
                <a:path w="1" h="7039" fill="none" extrusionOk="0">
                  <a:moveTo>
                    <a:pt x="1" y="7039"/>
                  </a:move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48"/>
            <p:cNvSpPr/>
            <p:nvPr/>
          </p:nvSpPr>
          <p:spPr>
            <a:xfrm>
              <a:off x="3253325" y="3441250"/>
              <a:ext cx="25" cy="209325"/>
            </a:xfrm>
            <a:custGeom>
              <a:avLst/>
              <a:gdLst/>
              <a:ahLst/>
              <a:cxnLst/>
              <a:rect l="l" t="t" r="r" b="b"/>
              <a:pathLst>
                <a:path w="1" h="8373" fill="none" extrusionOk="0">
                  <a:moveTo>
                    <a:pt x="1" y="8373"/>
                  </a:move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48"/>
            <p:cNvSpPr/>
            <p:nvPr/>
          </p:nvSpPr>
          <p:spPr>
            <a:xfrm>
              <a:off x="3372575" y="3375350"/>
              <a:ext cx="25" cy="275225"/>
            </a:xfrm>
            <a:custGeom>
              <a:avLst/>
              <a:gdLst/>
              <a:ahLst/>
              <a:cxnLst/>
              <a:rect l="l" t="t" r="r" b="b"/>
              <a:pathLst>
                <a:path w="1" h="11009" fill="none" extrusionOk="0">
                  <a:moveTo>
                    <a:pt x="1" y="11009"/>
                  </a:moveTo>
                  <a:lnTo>
                    <a:pt x="1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48"/>
            <p:cNvSpPr/>
            <p:nvPr/>
          </p:nvSpPr>
          <p:spPr>
            <a:xfrm>
              <a:off x="3491000" y="3441250"/>
              <a:ext cx="25" cy="209325"/>
            </a:xfrm>
            <a:custGeom>
              <a:avLst/>
              <a:gdLst/>
              <a:ahLst/>
              <a:cxnLst/>
              <a:rect l="l" t="t" r="r" b="b"/>
              <a:pathLst>
                <a:path w="1" h="8373" fill="none" extrusionOk="0">
                  <a:moveTo>
                    <a:pt x="0" y="8373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48"/>
            <p:cNvSpPr/>
            <p:nvPr/>
          </p:nvSpPr>
          <p:spPr>
            <a:xfrm>
              <a:off x="3610250" y="3474600"/>
              <a:ext cx="25" cy="175975"/>
            </a:xfrm>
            <a:custGeom>
              <a:avLst/>
              <a:gdLst/>
              <a:ahLst/>
              <a:cxnLst/>
              <a:rect l="l" t="t" r="r" b="b"/>
              <a:pathLst>
                <a:path w="1" h="7039" fill="none" extrusionOk="0">
                  <a:moveTo>
                    <a:pt x="0" y="7039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48"/>
            <p:cNvSpPr/>
            <p:nvPr/>
          </p:nvSpPr>
          <p:spPr>
            <a:xfrm>
              <a:off x="1741425" y="1836375"/>
              <a:ext cx="678825" cy="1793350"/>
            </a:xfrm>
            <a:custGeom>
              <a:avLst/>
              <a:gdLst/>
              <a:ahLst/>
              <a:cxnLst/>
              <a:rect l="l" t="t" r="r" b="b"/>
              <a:pathLst>
                <a:path w="27153" h="71734" extrusionOk="0">
                  <a:moveTo>
                    <a:pt x="24106" y="1"/>
                  </a:moveTo>
                  <a:cubicBezTo>
                    <a:pt x="21774" y="1"/>
                    <a:pt x="17279" y="107"/>
                    <a:pt x="15678" y="883"/>
                  </a:cubicBezTo>
                  <a:cubicBezTo>
                    <a:pt x="13443" y="1984"/>
                    <a:pt x="11041" y="2651"/>
                    <a:pt x="10875" y="5186"/>
                  </a:cubicBezTo>
                  <a:cubicBezTo>
                    <a:pt x="10708" y="7721"/>
                    <a:pt x="12042" y="7988"/>
                    <a:pt x="11875" y="9389"/>
                  </a:cubicBezTo>
                  <a:cubicBezTo>
                    <a:pt x="11542" y="11324"/>
                    <a:pt x="10875" y="13192"/>
                    <a:pt x="9974" y="14926"/>
                  </a:cubicBezTo>
                  <a:cubicBezTo>
                    <a:pt x="9073" y="16661"/>
                    <a:pt x="5437" y="20430"/>
                    <a:pt x="4703" y="29170"/>
                  </a:cubicBezTo>
                  <a:cubicBezTo>
                    <a:pt x="4270" y="34540"/>
                    <a:pt x="5004" y="39944"/>
                    <a:pt x="6838" y="45015"/>
                  </a:cubicBezTo>
                  <a:cubicBezTo>
                    <a:pt x="6838" y="45015"/>
                    <a:pt x="5704" y="48317"/>
                    <a:pt x="4303" y="50118"/>
                  </a:cubicBezTo>
                  <a:cubicBezTo>
                    <a:pt x="2902" y="51953"/>
                    <a:pt x="0" y="55989"/>
                    <a:pt x="734" y="63094"/>
                  </a:cubicBezTo>
                  <a:cubicBezTo>
                    <a:pt x="1501" y="70166"/>
                    <a:pt x="2635" y="70399"/>
                    <a:pt x="2635" y="70399"/>
                  </a:cubicBezTo>
                  <a:lnTo>
                    <a:pt x="16178" y="71734"/>
                  </a:lnTo>
                  <a:lnTo>
                    <a:pt x="20715" y="71233"/>
                  </a:lnTo>
                  <a:cubicBezTo>
                    <a:pt x="20715" y="71233"/>
                    <a:pt x="21215" y="62827"/>
                    <a:pt x="21115" y="61026"/>
                  </a:cubicBezTo>
                  <a:cubicBezTo>
                    <a:pt x="21048" y="59191"/>
                    <a:pt x="22416" y="39511"/>
                    <a:pt x="22583" y="38743"/>
                  </a:cubicBezTo>
                  <a:cubicBezTo>
                    <a:pt x="22750" y="38010"/>
                    <a:pt x="23850" y="36775"/>
                    <a:pt x="23917" y="35041"/>
                  </a:cubicBezTo>
                  <a:cubicBezTo>
                    <a:pt x="24017" y="33306"/>
                    <a:pt x="18213" y="23499"/>
                    <a:pt x="17980" y="22499"/>
                  </a:cubicBezTo>
                  <a:cubicBezTo>
                    <a:pt x="17579" y="21298"/>
                    <a:pt x="17413" y="19997"/>
                    <a:pt x="17479" y="18729"/>
                  </a:cubicBezTo>
                  <a:cubicBezTo>
                    <a:pt x="17579" y="16828"/>
                    <a:pt x="19281" y="14059"/>
                    <a:pt x="19281" y="14059"/>
                  </a:cubicBezTo>
                  <a:cubicBezTo>
                    <a:pt x="19281" y="14059"/>
                    <a:pt x="20682" y="14693"/>
                    <a:pt x="21582" y="14693"/>
                  </a:cubicBezTo>
                  <a:cubicBezTo>
                    <a:pt x="22483" y="14693"/>
                    <a:pt x="22483" y="14426"/>
                    <a:pt x="23150" y="13025"/>
                  </a:cubicBezTo>
                  <a:cubicBezTo>
                    <a:pt x="23650" y="11858"/>
                    <a:pt x="24084" y="10657"/>
                    <a:pt x="24384" y="9423"/>
                  </a:cubicBezTo>
                  <a:cubicBezTo>
                    <a:pt x="25051" y="9356"/>
                    <a:pt x="25685" y="9089"/>
                    <a:pt x="26219" y="8655"/>
                  </a:cubicBezTo>
                  <a:cubicBezTo>
                    <a:pt x="27153" y="7921"/>
                    <a:pt x="25485" y="6020"/>
                    <a:pt x="25485" y="5186"/>
                  </a:cubicBezTo>
                  <a:cubicBezTo>
                    <a:pt x="25485" y="4419"/>
                    <a:pt x="25618" y="3652"/>
                    <a:pt x="25885" y="2884"/>
                  </a:cubicBezTo>
                  <a:cubicBezTo>
                    <a:pt x="26152" y="1984"/>
                    <a:pt x="25552" y="16"/>
                    <a:pt x="25552" y="16"/>
                  </a:cubicBezTo>
                  <a:cubicBezTo>
                    <a:pt x="25552" y="16"/>
                    <a:pt x="24981" y="1"/>
                    <a:pt x="24106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48"/>
            <p:cNvSpPr/>
            <p:nvPr/>
          </p:nvSpPr>
          <p:spPr>
            <a:xfrm>
              <a:off x="1741425" y="3040125"/>
              <a:ext cx="542075" cy="589600"/>
            </a:xfrm>
            <a:custGeom>
              <a:avLst/>
              <a:gdLst/>
              <a:ahLst/>
              <a:cxnLst/>
              <a:rect l="l" t="t" r="r" b="b"/>
              <a:pathLst>
                <a:path w="21683" h="23584" extrusionOk="0">
                  <a:moveTo>
                    <a:pt x="5504" y="0"/>
                  </a:moveTo>
                  <a:cubicBezTo>
                    <a:pt x="5137" y="701"/>
                    <a:pt x="4737" y="1368"/>
                    <a:pt x="4303" y="1968"/>
                  </a:cubicBezTo>
                  <a:cubicBezTo>
                    <a:pt x="2902" y="3803"/>
                    <a:pt x="0" y="7806"/>
                    <a:pt x="734" y="14944"/>
                  </a:cubicBezTo>
                  <a:cubicBezTo>
                    <a:pt x="1501" y="22049"/>
                    <a:pt x="2635" y="22249"/>
                    <a:pt x="2635" y="22249"/>
                  </a:cubicBezTo>
                  <a:lnTo>
                    <a:pt x="16178" y="23584"/>
                  </a:lnTo>
                  <a:lnTo>
                    <a:pt x="20682" y="23083"/>
                  </a:lnTo>
                  <a:cubicBezTo>
                    <a:pt x="20682" y="23083"/>
                    <a:pt x="21182" y="14677"/>
                    <a:pt x="21115" y="12876"/>
                  </a:cubicBezTo>
                  <a:cubicBezTo>
                    <a:pt x="21082" y="12042"/>
                    <a:pt x="21349" y="7372"/>
                    <a:pt x="21682" y="2535"/>
                  </a:cubicBezTo>
                  <a:cubicBezTo>
                    <a:pt x="15878" y="2302"/>
                    <a:pt x="8706" y="767"/>
                    <a:pt x="5504" y="0"/>
                  </a:cubicBez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48"/>
            <p:cNvSpPr/>
            <p:nvPr/>
          </p:nvSpPr>
          <p:spPr>
            <a:xfrm>
              <a:off x="2145025" y="3388700"/>
              <a:ext cx="39225" cy="241025"/>
            </a:xfrm>
            <a:custGeom>
              <a:avLst/>
              <a:gdLst/>
              <a:ahLst/>
              <a:cxnLst/>
              <a:rect l="l" t="t" r="r" b="b"/>
              <a:pathLst>
                <a:path w="1569" h="9641" fill="none" extrusionOk="0">
                  <a:moveTo>
                    <a:pt x="1" y="9641"/>
                  </a:moveTo>
                  <a:lnTo>
                    <a:pt x="1569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48"/>
            <p:cNvSpPr/>
            <p:nvPr/>
          </p:nvSpPr>
          <p:spPr>
            <a:xfrm>
              <a:off x="1889850" y="3151875"/>
              <a:ext cx="65900" cy="430325"/>
            </a:xfrm>
            <a:custGeom>
              <a:avLst/>
              <a:gdLst/>
              <a:ahLst/>
              <a:cxnLst/>
              <a:rect l="l" t="t" r="r" b="b"/>
              <a:pathLst>
                <a:path w="2636" h="17213" fill="none" extrusionOk="0">
                  <a:moveTo>
                    <a:pt x="2636" y="0"/>
                  </a:moveTo>
                  <a:cubicBezTo>
                    <a:pt x="2636" y="0"/>
                    <a:pt x="334" y="5104"/>
                    <a:pt x="167" y="10474"/>
                  </a:cubicBezTo>
                  <a:cubicBezTo>
                    <a:pt x="1" y="15811"/>
                    <a:pt x="401" y="17212"/>
                    <a:pt x="401" y="17212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48"/>
            <p:cNvSpPr/>
            <p:nvPr/>
          </p:nvSpPr>
          <p:spPr>
            <a:xfrm>
              <a:off x="1937400" y="3128525"/>
              <a:ext cx="125925" cy="140125"/>
            </a:xfrm>
            <a:custGeom>
              <a:avLst/>
              <a:gdLst/>
              <a:ahLst/>
              <a:cxnLst/>
              <a:rect l="l" t="t" r="r" b="b"/>
              <a:pathLst>
                <a:path w="5037" h="5605" fill="none" extrusionOk="0">
                  <a:moveTo>
                    <a:pt x="0" y="5604"/>
                  </a:moveTo>
                  <a:cubicBezTo>
                    <a:pt x="0" y="5604"/>
                    <a:pt x="4603" y="3302"/>
                    <a:pt x="5037" y="0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48"/>
            <p:cNvSpPr/>
            <p:nvPr/>
          </p:nvSpPr>
          <p:spPr>
            <a:xfrm>
              <a:off x="2322675" y="1950125"/>
              <a:ext cx="26700" cy="42800"/>
            </a:xfrm>
            <a:custGeom>
              <a:avLst/>
              <a:gdLst/>
              <a:ahLst/>
              <a:cxnLst/>
              <a:rect l="l" t="t" r="r" b="b"/>
              <a:pathLst>
                <a:path w="1068" h="1712" extrusionOk="0">
                  <a:moveTo>
                    <a:pt x="668" y="0"/>
                  </a:moveTo>
                  <a:cubicBezTo>
                    <a:pt x="443" y="0"/>
                    <a:pt x="196" y="324"/>
                    <a:pt x="100" y="770"/>
                  </a:cubicBezTo>
                  <a:cubicBezTo>
                    <a:pt x="0" y="1237"/>
                    <a:pt x="133" y="1670"/>
                    <a:pt x="367" y="1704"/>
                  </a:cubicBezTo>
                  <a:cubicBezTo>
                    <a:pt x="388" y="1709"/>
                    <a:pt x="409" y="1711"/>
                    <a:pt x="430" y="1711"/>
                  </a:cubicBezTo>
                  <a:cubicBezTo>
                    <a:pt x="675" y="1711"/>
                    <a:pt x="909" y="1366"/>
                    <a:pt x="1001" y="936"/>
                  </a:cubicBezTo>
                  <a:cubicBezTo>
                    <a:pt x="1067" y="469"/>
                    <a:pt x="967" y="69"/>
                    <a:pt x="701" y="2"/>
                  </a:cubicBezTo>
                  <a:cubicBezTo>
                    <a:pt x="690" y="1"/>
                    <a:pt x="679" y="0"/>
                    <a:pt x="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48"/>
            <p:cNvSpPr/>
            <p:nvPr/>
          </p:nvSpPr>
          <p:spPr>
            <a:xfrm>
              <a:off x="2314325" y="1914300"/>
              <a:ext cx="47550" cy="12550"/>
            </a:xfrm>
            <a:custGeom>
              <a:avLst/>
              <a:gdLst/>
              <a:ahLst/>
              <a:cxnLst/>
              <a:rect l="l" t="t" r="r" b="b"/>
              <a:pathLst>
                <a:path w="1902" h="502" fill="none" extrusionOk="0">
                  <a:moveTo>
                    <a:pt x="0" y="501"/>
                  </a:moveTo>
                  <a:cubicBezTo>
                    <a:pt x="534" y="34"/>
                    <a:pt x="1335" y="1"/>
                    <a:pt x="1902" y="435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48"/>
            <p:cNvSpPr/>
            <p:nvPr/>
          </p:nvSpPr>
          <p:spPr>
            <a:xfrm>
              <a:off x="2277625" y="2079425"/>
              <a:ext cx="39225" cy="19200"/>
            </a:xfrm>
            <a:custGeom>
              <a:avLst/>
              <a:gdLst/>
              <a:ahLst/>
              <a:cxnLst/>
              <a:rect l="l" t="t" r="r" b="b"/>
              <a:pathLst>
                <a:path w="1569" h="768" fill="none" extrusionOk="0">
                  <a:moveTo>
                    <a:pt x="1" y="1"/>
                  </a:moveTo>
                  <a:cubicBezTo>
                    <a:pt x="401" y="434"/>
                    <a:pt x="968" y="701"/>
                    <a:pt x="1569" y="768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8"/>
            <p:cNvSpPr/>
            <p:nvPr/>
          </p:nvSpPr>
          <p:spPr>
            <a:xfrm>
              <a:off x="1755600" y="1704050"/>
              <a:ext cx="229350" cy="234450"/>
            </a:xfrm>
            <a:custGeom>
              <a:avLst/>
              <a:gdLst/>
              <a:ahLst/>
              <a:cxnLst/>
              <a:rect l="l" t="t" r="r" b="b"/>
              <a:pathLst>
                <a:path w="9174" h="9378" extrusionOk="0">
                  <a:moveTo>
                    <a:pt x="4279" y="0"/>
                  </a:moveTo>
                  <a:cubicBezTo>
                    <a:pt x="2816" y="0"/>
                    <a:pt x="962" y="1776"/>
                    <a:pt x="501" y="3808"/>
                  </a:cubicBezTo>
                  <a:cubicBezTo>
                    <a:pt x="0" y="6043"/>
                    <a:pt x="1234" y="8611"/>
                    <a:pt x="3403" y="9178"/>
                  </a:cubicBezTo>
                  <a:cubicBezTo>
                    <a:pt x="3923" y="9317"/>
                    <a:pt x="4376" y="9377"/>
                    <a:pt x="4775" y="9377"/>
                  </a:cubicBezTo>
                  <a:cubicBezTo>
                    <a:pt x="6010" y="9377"/>
                    <a:pt x="6717" y="8792"/>
                    <a:pt x="7272" y="8111"/>
                  </a:cubicBezTo>
                  <a:cubicBezTo>
                    <a:pt x="8006" y="7210"/>
                    <a:pt x="9173" y="3074"/>
                    <a:pt x="9173" y="3074"/>
                  </a:cubicBezTo>
                  <a:cubicBezTo>
                    <a:pt x="9173" y="3074"/>
                    <a:pt x="6105" y="339"/>
                    <a:pt x="4637" y="38"/>
                  </a:cubicBezTo>
                  <a:cubicBezTo>
                    <a:pt x="4521" y="13"/>
                    <a:pt x="4401" y="0"/>
                    <a:pt x="4279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8"/>
            <p:cNvSpPr/>
            <p:nvPr/>
          </p:nvSpPr>
          <p:spPr>
            <a:xfrm>
              <a:off x="2118350" y="2100275"/>
              <a:ext cx="105100" cy="169325"/>
            </a:xfrm>
            <a:custGeom>
              <a:avLst/>
              <a:gdLst/>
              <a:ahLst/>
              <a:cxnLst/>
              <a:rect l="l" t="t" r="r" b="b"/>
              <a:pathLst>
                <a:path w="4204" h="6773" extrusionOk="0">
                  <a:moveTo>
                    <a:pt x="1" y="1"/>
                  </a:moveTo>
                  <a:cubicBezTo>
                    <a:pt x="1" y="1"/>
                    <a:pt x="267" y="2803"/>
                    <a:pt x="834" y="3970"/>
                  </a:cubicBezTo>
                  <a:cubicBezTo>
                    <a:pt x="1368" y="4938"/>
                    <a:pt x="2002" y="5872"/>
                    <a:pt x="2669" y="6772"/>
                  </a:cubicBezTo>
                  <a:lnTo>
                    <a:pt x="4204" y="3503"/>
                  </a:lnTo>
                  <a:cubicBezTo>
                    <a:pt x="4204" y="3503"/>
                    <a:pt x="2002" y="2502"/>
                    <a:pt x="1168" y="1835"/>
                  </a:cubicBezTo>
                  <a:cubicBezTo>
                    <a:pt x="634" y="1335"/>
                    <a:pt x="234" y="70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8"/>
            <p:cNvSpPr/>
            <p:nvPr/>
          </p:nvSpPr>
          <p:spPr>
            <a:xfrm>
              <a:off x="1848150" y="2290350"/>
              <a:ext cx="492875" cy="840700"/>
            </a:xfrm>
            <a:custGeom>
              <a:avLst/>
              <a:gdLst/>
              <a:ahLst/>
              <a:cxnLst/>
              <a:rect l="l" t="t" r="r" b="b"/>
              <a:pathLst>
                <a:path w="19715" h="33628" extrusionOk="0">
                  <a:moveTo>
                    <a:pt x="4280" y="0"/>
                  </a:moveTo>
                  <a:cubicBezTo>
                    <a:pt x="4044" y="0"/>
                    <a:pt x="3829" y="39"/>
                    <a:pt x="3637" y="103"/>
                  </a:cubicBezTo>
                  <a:cubicBezTo>
                    <a:pt x="2336" y="2405"/>
                    <a:pt x="868" y="5841"/>
                    <a:pt x="434" y="11044"/>
                  </a:cubicBezTo>
                  <a:cubicBezTo>
                    <a:pt x="1" y="16415"/>
                    <a:pt x="735" y="21819"/>
                    <a:pt x="2569" y="26889"/>
                  </a:cubicBezTo>
                  <a:cubicBezTo>
                    <a:pt x="2036" y="28357"/>
                    <a:pt x="1368" y="29791"/>
                    <a:pt x="601" y="31159"/>
                  </a:cubicBezTo>
                  <a:cubicBezTo>
                    <a:pt x="6272" y="33227"/>
                    <a:pt x="14444" y="33560"/>
                    <a:pt x="17347" y="33627"/>
                  </a:cubicBezTo>
                  <a:cubicBezTo>
                    <a:pt x="17747" y="27690"/>
                    <a:pt x="18247" y="21052"/>
                    <a:pt x="18314" y="20618"/>
                  </a:cubicBezTo>
                  <a:cubicBezTo>
                    <a:pt x="18481" y="19884"/>
                    <a:pt x="19581" y="18616"/>
                    <a:pt x="19648" y="16915"/>
                  </a:cubicBezTo>
                  <a:cubicBezTo>
                    <a:pt x="19715" y="15614"/>
                    <a:pt x="16579" y="9910"/>
                    <a:pt x="14845" y="6641"/>
                  </a:cubicBezTo>
                  <a:cubicBezTo>
                    <a:pt x="14675" y="6765"/>
                    <a:pt x="14447" y="6839"/>
                    <a:pt x="14149" y="6839"/>
                  </a:cubicBezTo>
                  <a:cubicBezTo>
                    <a:pt x="13804" y="6839"/>
                    <a:pt x="13364" y="6740"/>
                    <a:pt x="12810" y="6508"/>
                  </a:cubicBezTo>
                  <a:cubicBezTo>
                    <a:pt x="9908" y="5240"/>
                    <a:pt x="9074" y="3372"/>
                    <a:pt x="6539" y="1071"/>
                  </a:cubicBezTo>
                  <a:cubicBezTo>
                    <a:pt x="5668" y="272"/>
                    <a:pt x="4902" y="0"/>
                    <a:pt x="4280" y="0"/>
                  </a:cubicBez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48"/>
            <p:cNvSpPr/>
            <p:nvPr/>
          </p:nvSpPr>
          <p:spPr>
            <a:xfrm>
              <a:off x="1928225" y="1655350"/>
              <a:ext cx="526225" cy="448175"/>
            </a:xfrm>
            <a:custGeom>
              <a:avLst/>
              <a:gdLst/>
              <a:ahLst/>
              <a:cxnLst/>
              <a:rect l="l" t="t" r="r" b="b"/>
              <a:pathLst>
                <a:path w="21049" h="17927" extrusionOk="0">
                  <a:moveTo>
                    <a:pt x="10267" y="0"/>
                  </a:moveTo>
                  <a:cubicBezTo>
                    <a:pt x="9774" y="0"/>
                    <a:pt x="9275" y="27"/>
                    <a:pt x="8773" y="85"/>
                  </a:cubicBezTo>
                  <a:cubicBezTo>
                    <a:pt x="3002" y="719"/>
                    <a:pt x="0" y="7323"/>
                    <a:pt x="0" y="11126"/>
                  </a:cubicBezTo>
                  <a:cubicBezTo>
                    <a:pt x="0" y="14929"/>
                    <a:pt x="1835" y="17464"/>
                    <a:pt x="3736" y="17898"/>
                  </a:cubicBezTo>
                  <a:cubicBezTo>
                    <a:pt x="3829" y="17917"/>
                    <a:pt x="3920" y="17927"/>
                    <a:pt x="4008" y="17927"/>
                  </a:cubicBezTo>
                  <a:cubicBezTo>
                    <a:pt x="5715" y="17927"/>
                    <a:pt x="6446" y="14415"/>
                    <a:pt x="6605" y="14162"/>
                  </a:cubicBezTo>
                  <a:cubicBezTo>
                    <a:pt x="6772" y="13928"/>
                    <a:pt x="7939" y="12527"/>
                    <a:pt x="7939" y="12527"/>
                  </a:cubicBezTo>
                  <a:cubicBezTo>
                    <a:pt x="7939" y="12527"/>
                    <a:pt x="9740" y="12527"/>
                    <a:pt x="10408" y="11360"/>
                  </a:cubicBezTo>
                  <a:cubicBezTo>
                    <a:pt x="11075" y="10226"/>
                    <a:pt x="11075" y="9725"/>
                    <a:pt x="12409" y="9325"/>
                  </a:cubicBezTo>
                  <a:cubicBezTo>
                    <a:pt x="12719" y="9222"/>
                    <a:pt x="12993" y="9200"/>
                    <a:pt x="13273" y="9200"/>
                  </a:cubicBezTo>
                  <a:cubicBezTo>
                    <a:pt x="13479" y="9200"/>
                    <a:pt x="13687" y="9211"/>
                    <a:pt x="13916" y="9211"/>
                  </a:cubicBezTo>
                  <a:cubicBezTo>
                    <a:pt x="14682" y="9211"/>
                    <a:pt x="15672" y="9079"/>
                    <a:pt x="17513" y="7924"/>
                  </a:cubicBezTo>
                  <a:cubicBezTo>
                    <a:pt x="20648" y="5922"/>
                    <a:pt x="21048" y="4188"/>
                    <a:pt x="20481" y="3554"/>
                  </a:cubicBezTo>
                  <a:cubicBezTo>
                    <a:pt x="19964" y="2945"/>
                    <a:pt x="15442" y="0"/>
                    <a:pt x="10267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48"/>
            <p:cNvSpPr/>
            <p:nvPr/>
          </p:nvSpPr>
          <p:spPr>
            <a:xfrm>
              <a:off x="2029950" y="1919850"/>
              <a:ext cx="113450" cy="124275"/>
            </a:xfrm>
            <a:custGeom>
              <a:avLst/>
              <a:gdLst/>
              <a:ahLst/>
              <a:cxnLst/>
              <a:rect l="l" t="t" r="r" b="b"/>
              <a:pathLst>
                <a:path w="4538" h="4971" extrusionOk="0">
                  <a:moveTo>
                    <a:pt x="2000" y="0"/>
                  </a:moveTo>
                  <a:cubicBezTo>
                    <a:pt x="1798" y="0"/>
                    <a:pt x="1597" y="64"/>
                    <a:pt x="1402" y="213"/>
                  </a:cubicBezTo>
                  <a:cubicBezTo>
                    <a:pt x="1" y="1280"/>
                    <a:pt x="167" y="3115"/>
                    <a:pt x="1235" y="4249"/>
                  </a:cubicBezTo>
                  <a:cubicBezTo>
                    <a:pt x="1761" y="4824"/>
                    <a:pt x="2279" y="4970"/>
                    <a:pt x="2669" y="4970"/>
                  </a:cubicBezTo>
                  <a:cubicBezTo>
                    <a:pt x="3071" y="4970"/>
                    <a:pt x="3336" y="4816"/>
                    <a:pt x="3336" y="4816"/>
                  </a:cubicBezTo>
                  <a:lnTo>
                    <a:pt x="4537" y="2448"/>
                  </a:lnTo>
                  <a:cubicBezTo>
                    <a:pt x="4537" y="2448"/>
                    <a:pt x="3252" y="0"/>
                    <a:pt x="2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8"/>
            <p:cNvSpPr/>
            <p:nvPr/>
          </p:nvSpPr>
          <p:spPr>
            <a:xfrm>
              <a:off x="2029950" y="1898475"/>
              <a:ext cx="113450" cy="156800"/>
            </a:xfrm>
            <a:custGeom>
              <a:avLst/>
              <a:gdLst/>
              <a:ahLst/>
              <a:cxnLst/>
              <a:rect l="l" t="t" r="r" b="b"/>
              <a:pathLst>
                <a:path w="4538" h="6272" fill="none" extrusionOk="0">
                  <a:moveTo>
                    <a:pt x="4537" y="3303"/>
                  </a:moveTo>
                  <a:cubicBezTo>
                    <a:pt x="4537" y="3303"/>
                    <a:pt x="2803" y="0"/>
                    <a:pt x="1402" y="1068"/>
                  </a:cubicBezTo>
                  <a:cubicBezTo>
                    <a:pt x="1" y="2135"/>
                    <a:pt x="167" y="3970"/>
                    <a:pt x="1235" y="5104"/>
                  </a:cubicBezTo>
                  <a:cubicBezTo>
                    <a:pt x="2302" y="6271"/>
                    <a:pt x="3336" y="5671"/>
                    <a:pt x="3336" y="567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8"/>
            <p:cNvSpPr/>
            <p:nvPr/>
          </p:nvSpPr>
          <p:spPr>
            <a:xfrm>
              <a:off x="2482775" y="2676525"/>
              <a:ext cx="306925" cy="409475"/>
            </a:xfrm>
            <a:custGeom>
              <a:avLst/>
              <a:gdLst/>
              <a:ahLst/>
              <a:cxnLst/>
              <a:rect l="l" t="t" r="r" b="b"/>
              <a:pathLst>
                <a:path w="12277" h="16379" extrusionOk="0">
                  <a:moveTo>
                    <a:pt x="1" y="0"/>
                  </a:moveTo>
                  <a:lnTo>
                    <a:pt x="1" y="16379"/>
                  </a:lnTo>
                  <a:lnTo>
                    <a:pt x="12276" y="16379"/>
                  </a:lnTo>
                  <a:lnTo>
                    <a:pt x="12276" y="0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48"/>
            <p:cNvSpPr/>
            <p:nvPr/>
          </p:nvSpPr>
          <p:spPr>
            <a:xfrm>
              <a:off x="2357700" y="2666525"/>
              <a:ext cx="416975" cy="483700"/>
            </a:xfrm>
            <a:custGeom>
              <a:avLst/>
              <a:gdLst/>
              <a:ahLst/>
              <a:cxnLst/>
              <a:rect l="l" t="t" r="r" b="b"/>
              <a:pathLst>
                <a:path w="16679" h="19348" extrusionOk="0">
                  <a:moveTo>
                    <a:pt x="11708" y="0"/>
                  </a:moveTo>
                  <a:lnTo>
                    <a:pt x="0" y="3736"/>
                  </a:lnTo>
                  <a:lnTo>
                    <a:pt x="4970" y="19347"/>
                  </a:lnTo>
                  <a:lnTo>
                    <a:pt x="16679" y="15611"/>
                  </a:lnTo>
                  <a:lnTo>
                    <a:pt x="11708" y="0"/>
                  </a:lnTo>
                  <a:close/>
                </a:path>
              </a:pathLst>
            </a:custGeom>
            <a:solidFill>
              <a:schemeClr val="accent5"/>
            </a:solidFill>
            <a:ln w="10850" cap="rnd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48"/>
            <p:cNvSpPr/>
            <p:nvPr/>
          </p:nvSpPr>
          <p:spPr>
            <a:xfrm>
              <a:off x="2332675" y="2701550"/>
              <a:ext cx="417825" cy="483700"/>
            </a:xfrm>
            <a:custGeom>
              <a:avLst/>
              <a:gdLst/>
              <a:ahLst/>
              <a:cxnLst/>
              <a:rect l="l" t="t" r="r" b="b"/>
              <a:pathLst>
                <a:path w="16713" h="19348" extrusionOk="0">
                  <a:moveTo>
                    <a:pt x="11742" y="0"/>
                  </a:moveTo>
                  <a:lnTo>
                    <a:pt x="0" y="3736"/>
                  </a:lnTo>
                  <a:lnTo>
                    <a:pt x="5004" y="19347"/>
                  </a:lnTo>
                  <a:lnTo>
                    <a:pt x="16712" y="15645"/>
                  </a:lnTo>
                  <a:lnTo>
                    <a:pt x="11742" y="0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48"/>
            <p:cNvSpPr/>
            <p:nvPr/>
          </p:nvSpPr>
          <p:spPr>
            <a:xfrm>
              <a:off x="2345175" y="2740725"/>
              <a:ext cx="406975" cy="515400"/>
            </a:xfrm>
            <a:custGeom>
              <a:avLst/>
              <a:gdLst/>
              <a:ahLst/>
              <a:cxnLst/>
              <a:rect l="l" t="t" r="r" b="b"/>
              <a:pathLst>
                <a:path w="16279" h="20616" extrusionOk="0">
                  <a:moveTo>
                    <a:pt x="12710" y="1"/>
                  </a:moveTo>
                  <a:lnTo>
                    <a:pt x="1" y="2503"/>
                  </a:lnTo>
                  <a:lnTo>
                    <a:pt x="4304" y="20616"/>
                  </a:lnTo>
                  <a:lnTo>
                    <a:pt x="16279" y="17714"/>
                  </a:lnTo>
                  <a:lnTo>
                    <a:pt x="13477" y="5505"/>
                  </a:lnTo>
                  <a:lnTo>
                    <a:pt x="13911" y="4438"/>
                  </a:lnTo>
                  <a:lnTo>
                    <a:pt x="12710" y="1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48"/>
            <p:cNvSpPr/>
            <p:nvPr/>
          </p:nvSpPr>
          <p:spPr>
            <a:xfrm>
              <a:off x="2306825" y="2770750"/>
              <a:ext cx="407800" cy="515400"/>
            </a:xfrm>
            <a:custGeom>
              <a:avLst/>
              <a:gdLst/>
              <a:ahLst/>
              <a:cxnLst/>
              <a:rect l="l" t="t" r="r" b="b"/>
              <a:pathLst>
                <a:path w="16312" h="20616" extrusionOk="0">
                  <a:moveTo>
                    <a:pt x="12743" y="1"/>
                  </a:moveTo>
                  <a:lnTo>
                    <a:pt x="0" y="2469"/>
                  </a:lnTo>
                  <a:lnTo>
                    <a:pt x="4337" y="20616"/>
                  </a:lnTo>
                  <a:lnTo>
                    <a:pt x="16312" y="17680"/>
                  </a:lnTo>
                  <a:lnTo>
                    <a:pt x="13510" y="5505"/>
                  </a:lnTo>
                  <a:lnTo>
                    <a:pt x="13944" y="4437"/>
                  </a:lnTo>
                  <a:lnTo>
                    <a:pt x="12743" y="1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48"/>
            <p:cNvSpPr/>
            <p:nvPr/>
          </p:nvSpPr>
          <p:spPr>
            <a:xfrm>
              <a:off x="2697925" y="2738225"/>
              <a:ext cx="345275" cy="235200"/>
            </a:xfrm>
            <a:custGeom>
              <a:avLst/>
              <a:gdLst/>
              <a:ahLst/>
              <a:cxnLst/>
              <a:rect l="l" t="t" r="r" b="b"/>
              <a:pathLst>
                <a:path w="13811" h="9408" extrusionOk="0">
                  <a:moveTo>
                    <a:pt x="5204" y="1"/>
                  </a:moveTo>
                  <a:cubicBezTo>
                    <a:pt x="5204" y="1"/>
                    <a:pt x="2836" y="1502"/>
                    <a:pt x="1635" y="3470"/>
                  </a:cubicBezTo>
                  <a:cubicBezTo>
                    <a:pt x="434" y="5405"/>
                    <a:pt x="1" y="9408"/>
                    <a:pt x="1" y="9408"/>
                  </a:cubicBezTo>
                  <a:lnTo>
                    <a:pt x="6906" y="9408"/>
                  </a:lnTo>
                  <a:cubicBezTo>
                    <a:pt x="8107" y="7039"/>
                    <a:pt x="13811" y="4971"/>
                    <a:pt x="13811" y="4971"/>
                  </a:cubicBezTo>
                  <a:cubicBezTo>
                    <a:pt x="12810" y="3870"/>
                    <a:pt x="11642" y="2870"/>
                    <a:pt x="10375" y="2069"/>
                  </a:cubicBezTo>
                  <a:cubicBezTo>
                    <a:pt x="8207" y="668"/>
                    <a:pt x="5204" y="1"/>
                    <a:pt x="5204" y="1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48"/>
            <p:cNvSpPr/>
            <p:nvPr/>
          </p:nvSpPr>
          <p:spPr>
            <a:xfrm>
              <a:off x="2706275" y="2729900"/>
              <a:ext cx="226850" cy="189325"/>
            </a:xfrm>
            <a:custGeom>
              <a:avLst/>
              <a:gdLst/>
              <a:ahLst/>
              <a:cxnLst/>
              <a:rect l="l" t="t" r="r" b="b"/>
              <a:pathLst>
                <a:path w="9074" h="7573" extrusionOk="0">
                  <a:moveTo>
                    <a:pt x="7272" y="0"/>
                  </a:moveTo>
                  <a:cubicBezTo>
                    <a:pt x="6972" y="0"/>
                    <a:pt x="6672" y="11"/>
                    <a:pt x="6372" y="34"/>
                  </a:cubicBezTo>
                  <a:cubicBezTo>
                    <a:pt x="5171" y="134"/>
                    <a:pt x="4870" y="334"/>
                    <a:pt x="4870" y="334"/>
                  </a:cubicBezTo>
                  <a:cubicBezTo>
                    <a:pt x="3369" y="1134"/>
                    <a:pt x="2135" y="2335"/>
                    <a:pt x="1301" y="3803"/>
                  </a:cubicBezTo>
                  <a:cubicBezTo>
                    <a:pt x="0" y="6171"/>
                    <a:pt x="234" y="7572"/>
                    <a:pt x="234" y="7572"/>
                  </a:cubicBezTo>
                  <a:cubicBezTo>
                    <a:pt x="234" y="7572"/>
                    <a:pt x="534" y="6505"/>
                    <a:pt x="4103" y="3570"/>
                  </a:cubicBezTo>
                  <a:cubicBezTo>
                    <a:pt x="7672" y="667"/>
                    <a:pt x="9073" y="134"/>
                    <a:pt x="9073" y="134"/>
                  </a:cubicBezTo>
                  <a:cubicBezTo>
                    <a:pt x="8473" y="45"/>
                    <a:pt x="7873" y="0"/>
                    <a:pt x="7272" y="0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48"/>
            <p:cNvSpPr/>
            <p:nvPr/>
          </p:nvSpPr>
          <p:spPr>
            <a:xfrm>
              <a:off x="2841375" y="2800775"/>
              <a:ext cx="89250" cy="48400"/>
            </a:xfrm>
            <a:custGeom>
              <a:avLst/>
              <a:gdLst/>
              <a:ahLst/>
              <a:cxnLst/>
              <a:rect l="l" t="t" r="r" b="b"/>
              <a:pathLst>
                <a:path w="3570" h="1936" fill="none" extrusionOk="0">
                  <a:moveTo>
                    <a:pt x="0" y="1"/>
                  </a:moveTo>
                  <a:lnTo>
                    <a:pt x="3569" y="1935"/>
                  </a:lnTo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48"/>
            <p:cNvSpPr/>
            <p:nvPr/>
          </p:nvSpPr>
          <p:spPr>
            <a:xfrm>
              <a:off x="2806350" y="2840800"/>
              <a:ext cx="61725" cy="35050"/>
            </a:xfrm>
            <a:custGeom>
              <a:avLst/>
              <a:gdLst/>
              <a:ahLst/>
              <a:cxnLst/>
              <a:rect l="l" t="t" r="r" b="b"/>
              <a:pathLst>
                <a:path w="2469" h="1402" fill="none" extrusionOk="0">
                  <a:moveTo>
                    <a:pt x="0" y="1"/>
                  </a:moveTo>
                  <a:lnTo>
                    <a:pt x="2469" y="1402"/>
                  </a:lnTo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48"/>
            <p:cNvSpPr/>
            <p:nvPr/>
          </p:nvSpPr>
          <p:spPr>
            <a:xfrm>
              <a:off x="2760475" y="2886675"/>
              <a:ext cx="45900" cy="24200"/>
            </a:xfrm>
            <a:custGeom>
              <a:avLst/>
              <a:gdLst/>
              <a:ahLst/>
              <a:cxnLst/>
              <a:rect l="l" t="t" r="r" b="b"/>
              <a:pathLst>
                <a:path w="1836" h="968" fill="none" extrusionOk="0">
                  <a:moveTo>
                    <a:pt x="1" y="1"/>
                  </a:moveTo>
                  <a:lnTo>
                    <a:pt x="1835" y="968"/>
                  </a:lnTo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48"/>
            <p:cNvSpPr/>
            <p:nvPr/>
          </p:nvSpPr>
          <p:spPr>
            <a:xfrm>
              <a:off x="2286800" y="2950900"/>
              <a:ext cx="612975" cy="512050"/>
            </a:xfrm>
            <a:custGeom>
              <a:avLst/>
              <a:gdLst/>
              <a:ahLst/>
              <a:cxnLst/>
              <a:rect l="l" t="t" r="r" b="b"/>
              <a:pathLst>
                <a:path w="24519" h="20482" extrusionOk="0">
                  <a:moveTo>
                    <a:pt x="15478" y="2135"/>
                  </a:moveTo>
                  <a:cubicBezTo>
                    <a:pt x="16446" y="2135"/>
                    <a:pt x="17213" y="2935"/>
                    <a:pt x="17213" y="3903"/>
                  </a:cubicBezTo>
                  <a:cubicBezTo>
                    <a:pt x="17213" y="4837"/>
                    <a:pt x="16446" y="5637"/>
                    <a:pt x="15478" y="5637"/>
                  </a:cubicBezTo>
                  <a:lnTo>
                    <a:pt x="9040" y="5637"/>
                  </a:lnTo>
                  <a:cubicBezTo>
                    <a:pt x="8073" y="5637"/>
                    <a:pt x="7273" y="4837"/>
                    <a:pt x="7273" y="3903"/>
                  </a:cubicBezTo>
                  <a:cubicBezTo>
                    <a:pt x="7273" y="2935"/>
                    <a:pt x="8073" y="2135"/>
                    <a:pt x="9040" y="2135"/>
                  </a:cubicBezTo>
                  <a:close/>
                  <a:moveTo>
                    <a:pt x="1" y="0"/>
                  </a:moveTo>
                  <a:lnTo>
                    <a:pt x="1" y="20481"/>
                  </a:lnTo>
                  <a:lnTo>
                    <a:pt x="24518" y="20481"/>
                  </a:lnTo>
                  <a:lnTo>
                    <a:pt x="24518" y="0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48"/>
            <p:cNvSpPr/>
            <p:nvPr/>
          </p:nvSpPr>
          <p:spPr>
            <a:xfrm>
              <a:off x="1894025" y="2789100"/>
              <a:ext cx="785575" cy="342025"/>
            </a:xfrm>
            <a:custGeom>
              <a:avLst/>
              <a:gdLst/>
              <a:ahLst/>
              <a:cxnLst/>
              <a:rect l="l" t="t" r="r" b="b"/>
              <a:pathLst>
                <a:path w="31423" h="13681" extrusionOk="0">
                  <a:moveTo>
                    <a:pt x="7005" y="1"/>
                  </a:moveTo>
                  <a:lnTo>
                    <a:pt x="0" y="468"/>
                  </a:lnTo>
                  <a:cubicBezTo>
                    <a:pt x="0" y="468"/>
                    <a:pt x="1301" y="13344"/>
                    <a:pt x="2302" y="13577"/>
                  </a:cubicBezTo>
                  <a:cubicBezTo>
                    <a:pt x="2588" y="13653"/>
                    <a:pt x="2994" y="13681"/>
                    <a:pt x="3427" y="13681"/>
                  </a:cubicBezTo>
                  <a:cubicBezTo>
                    <a:pt x="4512" y="13681"/>
                    <a:pt x="5771" y="13510"/>
                    <a:pt x="5771" y="13510"/>
                  </a:cubicBezTo>
                  <a:cubicBezTo>
                    <a:pt x="5771" y="13510"/>
                    <a:pt x="21449" y="9207"/>
                    <a:pt x="21749" y="9207"/>
                  </a:cubicBezTo>
                  <a:cubicBezTo>
                    <a:pt x="22083" y="9207"/>
                    <a:pt x="23918" y="10475"/>
                    <a:pt x="24651" y="10608"/>
                  </a:cubicBezTo>
                  <a:cubicBezTo>
                    <a:pt x="24902" y="10697"/>
                    <a:pt x="25160" y="10740"/>
                    <a:pt x="25418" y="10740"/>
                  </a:cubicBezTo>
                  <a:cubicBezTo>
                    <a:pt x="25743" y="10740"/>
                    <a:pt x="26070" y="10672"/>
                    <a:pt x="26386" y="10542"/>
                  </a:cubicBezTo>
                  <a:cubicBezTo>
                    <a:pt x="26686" y="10375"/>
                    <a:pt x="27020" y="10308"/>
                    <a:pt x="27353" y="10308"/>
                  </a:cubicBezTo>
                  <a:cubicBezTo>
                    <a:pt x="27353" y="10308"/>
                    <a:pt x="28043" y="10705"/>
                    <a:pt x="28562" y="10705"/>
                  </a:cubicBezTo>
                  <a:cubicBezTo>
                    <a:pt x="28699" y="10705"/>
                    <a:pt x="28824" y="10678"/>
                    <a:pt x="28921" y="10608"/>
                  </a:cubicBezTo>
                  <a:cubicBezTo>
                    <a:pt x="29421" y="10308"/>
                    <a:pt x="29588" y="10308"/>
                    <a:pt x="29522" y="9774"/>
                  </a:cubicBezTo>
                  <a:cubicBezTo>
                    <a:pt x="29255" y="9074"/>
                    <a:pt x="28954" y="8373"/>
                    <a:pt x="28621" y="7740"/>
                  </a:cubicBezTo>
                  <a:lnTo>
                    <a:pt x="28121" y="6672"/>
                  </a:lnTo>
                  <a:lnTo>
                    <a:pt x="28121" y="6672"/>
                  </a:lnTo>
                  <a:cubicBezTo>
                    <a:pt x="28688" y="6872"/>
                    <a:pt x="29321" y="7039"/>
                    <a:pt x="29922" y="7139"/>
                  </a:cubicBezTo>
                  <a:cubicBezTo>
                    <a:pt x="30255" y="7139"/>
                    <a:pt x="31423" y="6672"/>
                    <a:pt x="31089" y="6072"/>
                  </a:cubicBezTo>
                  <a:cubicBezTo>
                    <a:pt x="30756" y="5505"/>
                    <a:pt x="29755" y="5338"/>
                    <a:pt x="28121" y="4671"/>
                  </a:cubicBezTo>
                  <a:cubicBezTo>
                    <a:pt x="27074" y="4252"/>
                    <a:pt x="26199" y="4031"/>
                    <a:pt x="25592" y="4031"/>
                  </a:cubicBezTo>
                  <a:cubicBezTo>
                    <a:pt x="25232" y="4031"/>
                    <a:pt x="24967" y="4109"/>
                    <a:pt x="24818" y="4270"/>
                  </a:cubicBezTo>
                  <a:cubicBezTo>
                    <a:pt x="24385" y="4671"/>
                    <a:pt x="23984" y="4904"/>
                    <a:pt x="23817" y="5171"/>
                  </a:cubicBezTo>
                  <a:cubicBezTo>
                    <a:pt x="23684" y="5405"/>
                    <a:pt x="21583" y="5838"/>
                    <a:pt x="20949" y="6005"/>
                  </a:cubicBezTo>
                  <a:cubicBezTo>
                    <a:pt x="20282" y="6172"/>
                    <a:pt x="7606" y="6672"/>
                    <a:pt x="7606" y="6672"/>
                  </a:cubicBezTo>
                  <a:lnTo>
                    <a:pt x="7005" y="1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48"/>
            <p:cNvSpPr/>
            <p:nvPr/>
          </p:nvSpPr>
          <p:spPr>
            <a:xfrm>
              <a:off x="1849000" y="2354625"/>
              <a:ext cx="235175" cy="432000"/>
            </a:xfrm>
            <a:custGeom>
              <a:avLst/>
              <a:gdLst/>
              <a:ahLst/>
              <a:cxnLst/>
              <a:rect l="l" t="t" r="r" b="b"/>
              <a:pathLst>
                <a:path w="9407" h="17280" extrusionOk="0">
                  <a:moveTo>
                    <a:pt x="3770" y="1"/>
                  </a:moveTo>
                  <a:cubicBezTo>
                    <a:pt x="3770" y="1"/>
                    <a:pt x="1801" y="568"/>
                    <a:pt x="1134" y="3203"/>
                  </a:cubicBezTo>
                  <a:cubicBezTo>
                    <a:pt x="467" y="5838"/>
                    <a:pt x="0" y="10608"/>
                    <a:pt x="67" y="12076"/>
                  </a:cubicBezTo>
                  <a:cubicBezTo>
                    <a:pt x="167" y="13544"/>
                    <a:pt x="634" y="17280"/>
                    <a:pt x="634" y="17280"/>
                  </a:cubicBezTo>
                  <a:lnTo>
                    <a:pt x="9407" y="16779"/>
                  </a:lnTo>
                  <a:cubicBezTo>
                    <a:pt x="9407" y="16779"/>
                    <a:pt x="9080" y="5801"/>
                    <a:pt x="9073" y="5801"/>
                  </a:cubicBezTo>
                  <a:cubicBezTo>
                    <a:pt x="9073" y="5801"/>
                    <a:pt x="9073" y="5802"/>
                    <a:pt x="9073" y="5805"/>
                  </a:cubicBezTo>
                  <a:lnTo>
                    <a:pt x="37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48"/>
            <p:cNvSpPr/>
            <p:nvPr/>
          </p:nvSpPr>
          <p:spPr>
            <a:xfrm>
              <a:off x="1849000" y="2354625"/>
              <a:ext cx="235175" cy="432000"/>
            </a:xfrm>
            <a:custGeom>
              <a:avLst/>
              <a:gdLst/>
              <a:ahLst/>
              <a:cxnLst/>
              <a:rect l="l" t="t" r="r" b="b"/>
              <a:pathLst>
                <a:path w="9407" h="17280" fill="none" extrusionOk="0">
                  <a:moveTo>
                    <a:pt x="3770" y="1"/>
                  </a:moveTo>
                  <a:cubicBezTo>
                    <a:pt x="3770" y="1"/>
                    <a:pt x="1801" y="568"/>
                    <a:pt x="1134" y="3203"/>
                  </a:cubicBezTo>
                  <a:cubicBezTo>
                    <a:pt x="467" y="5838"/>
                    <a:pt x="0" y="10608"/>
                    <a:pt x="67" y="12076"/>
                  </a:cubicBezTo>
                  <a:cubicBezTo>
                    <a:pt x="167" y="13544"/>
                    <a:pt x="634" y="17280"/>
                    <a:pt x="634" y="17280"/>
                  </a:cubicBezTo>
                  <a:lnTo>
                    <a:pt x="9407" y="16779"/>
                  </a:lnTo>
                  <a:cubicBezTo>
                    <a:pt x="9407" y="16779"/>
                    <a:pt x="9073" y="5571"/>
                    <a:pt x="9073" y="5805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48"/>
            <p:cNvSpPr/>
            <p:nvPr/>
          </p:nvSpPr>
          <p:spPr>
            <a:xfrm>
              <a:off x="1850650" y="2734900"/>
              <a:ext cx="251875" cy="86750"/>
            </a:xfrm>
            <a:custGeom>
              <a:avLst/>
              <a:gdLst/>
              <a:ahLst/>
              <a:cxnLst/>
              <a:rect l="l" t="t" r="r" b="b"/>
              <a:pathLst>
                <a:path w="10075" h="3470" extrusionOk="0">
                  <a:moveTo>
                    <a:pt x="9908" y="0"/>
                  </a:moveTo>
                  <a:lnTo>
                    <a:pt x="1" y="668"/>
                  </a:lnTo>
                  <a:lnTo>
                    <a:pt x="568" y="3470"/>
                  </a:lnTo>
                  <a:lnTo>
                    <a:pt x="10075" y="2736"/>
                  </a:lnTo>
                  <a:lnTo>
                    <a:pt x="9908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48"/>
            <p:cNvSpPr/>
            <p:nvPr/>
          </p:nvSpPr>
          <p:spPr>
            <a:xfrm>
              <a:off x="1928225" y="3625525"/>
              <a:ext cx="387800" cy="1384875"/>
            </a:xfrm>
            <a:custGeom>
              <a:avLst/>
              <a:gdLst/>
              <a:ahLst/>
              <a:cxnLst/>
              <a:rect l="l" t="t" r="r" b="b"/>
              <a:pathLst>
                <a:path w="15512" h="55395" extrusionOk="0">
                  <a:moveTo>
                    <a:pt x="3736" y="1"/>
                  </a:moveTo>
                  <a:cubicBezTo>
                    <a:pt x="3736" y="1"/>
                    <a:pt x="3436" y="11376"/>
                    <a:pt x="3436" y="11809"/>
                  </a:cubicBezTo>
                  <a:cubicBezTo>
                    <a:pt x="3436" y="12210"/>
                    <a:pt x="2168" y="15479"/>
                    <a:pt x="2002" y="16379"/>
                  </a:cubicBezTo>
                  <a:cubicBezTo>
                    <a:pt x="1835" y="17313"/>
                    <a:pt x="601" y="24218"/>
                    <a:pt x="1401" y="30723"/>
                  </a:cubicBezTo>
                  <a:cubicBezTo>
                    <a:pt x="2235" y="37261"/>
                    <a:pt x="1668" y="44033"/>
                    <a:pt x="1668" y="46568"/>
                  </a:cubicBezTo>
                  <a:cubicBezTo>
                    <a:pt x="1668" y="49136"/>
                    <a:pt x="1568" y="50037"/>
                    <a:pt x="1168" y="51438"/>
                  </a:cubicBezTo>
                  <a:cubicBezTo>
                    <a:pt x="767" y="52839"/>
                    <a:pt x="0" y="54740"/>
                    <a:pt x="667" y="55074"/>
                  </a:cubicBezTo>
                  <a:cubicBezTo>
                    <a:pt x="924" y="55202"/>
                    <a:pt x="1481" y="55242"/>
                    <a:pt x="2165" y="55242"/>
                  </a:cubicBezTo>
                  <a:cubicBezTo>
                    <a:pt x="3260" y="55242"/>
                    <a:pt x="4678" y="55140"/>
                    <a:pt x="5704" y="55140"/>
                  </a:cubicBezTo>
                  <a:cubicBezTo>
                    <a:pt x="6954" y="55140"/>
                    <a:pt x="9199" y="55394"/>
                    <a:pt x="10991" y="55394"/>
                  </a:cubicBezTo>
                  <a:cubicBezTo>
                    <a:pt x="11543" y="55394"/>
                    <a:pt x="12052" y="55370"/>
                    <a:pt x="12476" y="55307"/>
                  </a:cubicBezTo>
                  <a:cubicBezTo>
                    <a:pt x="14277" y="55074"/>
                    <a:pt x="14677" y="55307"/>
                    <a:pt x="15111" y="54340"/>
                  </a:cubicBezTo>
                  <a:cubicBezTo>
                    <a:pt x="15511" y="53339"/>
                    <a:pt x="13109" y="53506"/>
                    <a:pt x="12042" y="53006"/>
                  </a:cubicBezTo>
                  <a:cubicBezTo>
                    <a:pt x="11008" y="52505"/>
                    <a:pt x="6305" y="49370"/>
                    <a:pt x="6205" y="48803"/>
                  </a:cubicBezTo>
                  <a:cubicBezTo>
                    <a:pt x="6138" y="48236"/>
                    <a:pt x="6371" y="42632"/>
                    <a:pt x="6705" y="39162"/>
                  </a:cubicBezTo>
                  <a:cubicBezTo>
                    <a:pt x="7038" y="35693"/>
                    <a:pt x="9040" y="26987"/>
                    <a:pt x="10107" y="19548"/>
                  </a:cubicBezTo>
                  <a:cubicBezTo>
                    <a:pt x="11175" y="12110"/>
                    <a:pt x="12309" y="168"/>
                    <a:pt x="12309" y="168"/>
                  </a:cubicBezTo>
                  <a:lnTo>
                    <a:pt x="3736" y="1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48"/>
            <p:cNvSpPr/>
            <p:nvPr/>
          </p:nvSpPr>
          <p:spPr>
            <a:xfrm>
              <a:off x="1931550" y="4930650"/>
              <a:ext cx="384475" cy="79850"/>
            </a:xfrm>
            <a:custGeom>
              <a:avLst/>
              <a:gdLst/>
              <a:ahLst/>
              <a:cxnLst/>
              <a:rect l="l" t="t" r="r" b="b"/>
              <a:pathLst>
                <a:path w="15379" h="3194" extrusionOk="0">
                  <a:moveTo>
                    <a:pt x="834" y="0"/>
                  </a:moveTo>
                  <a:cubicBezTo>
                    <a:pt x="434" y="1234"/>
                    <a:pt x="1" y="2602"/>
                    <a:pt x="568" y="2869"/>
                  </a:cubicBezTo>
                  <a:cubicBezTo>
                    <a:pt x="846" y="3008"/>
                    <a:pt x="1477" y="3048"/>
                    <a:pt x="2239" y="3048"/>
                  </a:cubicBezTo>
                  <a:cubicBezTo>
                    <a:pt x="3307" y="3048"/>
                    <a:pt x="4632" y="2969"/>
                    <a:pt x="5605" y="2969"/>
                  </a:cubicBezTo>
                  <a:cubicBezTo>
                    <a:pt x="6830" y="2969"/>
                    <a:pt x="8994" y="3194"/>
                    <a:pt x="10760" y="3194"/>
                  </a:cubicBezTo>
                  <a:cubicBezTo>
                    <a:pt x="11348" y="3194"/>
                    <a:pt x="11892" y="3169"/>
                    <a:pt x="12343" y="3102"/>
                  </a:cubicBezTo>
                  <a:cubicBezTo>
                    <a:pt x="14177" y="2869"/>
                    <a:pt x="14578" y="3102"/>
                    <a:pt x="14978" y="2135"/>
                  </a:cubicBezTo>
                  <a:cubicBezTo>
                    <a:pt x="15378" y="1134"/>
                    <a:pt x="13010" y="1301"/>
                    <a:pt x="11942" y="801"/>
                  </a:cubicBezTo>
                  <a:cubicBezTo>
                    <a:pt x="11475" y="567"/>
                    <a:pt x="11008" y="300"/>
                    <a:pt x="10575" y="0"/>
                  </a:cubicBezTo>
                  <a:lnTo>
                    <a:pt x="9974" y="1468"/>
                  </a:lnTo>
                  <a:cubicBezTo>
                    <a:pt x="9974" y="1468"/>
                    <a:pt x="4137" y="934"/>
                    <a:pt x="834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48"/>
            <p:cNvSpPr/>
            <p:nvPr/>
          </p:nvSpPr>
          <p:spPr>
            <a:xfrm>
              <a:off x="2141700" y="3573825"/>
              <a:ext cx="151800" cy="89275"/>
            </a:xfrm>
            <a:custGeom>
              <a:avLst/>
              <a:gdLst/>
              <a:ahLst/>
              <a:cxnLst/>
              <a:rect l="l" t="t" r="r" b="b"/>
              <a:pathLst>
                <a:path w="6072" h="3571" extrusionOk="0">
                  <a:moveTo>
                    <a:pt x="6005" y="1"/>
                  </a:moveTo>
                  <a:lnTo>
                    <a:pt x="301" y="568"/>
                  </a:lnTo>
                  <a:lnTo>
                    <a:pt x="1" y="3570"/>
                  </a:lnTo>
                  <a:lnTo>
                    <a:pt x="1" y="3570"/>
                  </a:lnTo>
                  <a:lnTo>
                    <a:pt x="6072" y="3237"/>
                  </a:lnTo>
                  <a:lnTo>
                    <a:pt x="6005" y="1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48"/>
            <p:cNvSpPr/>
            <p:nvPr/>
          </p:nvSpPr>
          <p:spPr>
            <a:xfrm>
              <a:off x="1371975" y="3590500"/>
              <a:ext cx="744725" cy="1435625"/>
            </a:xfrm>
            <a:custGeom>
              <a:avLst/>
              <a:gdLst/>
              <a:ahLst/>
              <a:cxnLst/>
              <a:rect l="l" t="t" r="r" b="b"/>
              <a:pathLst>
                <a:path w="29789" h="57425" extrusionOk="0">
                  <a:moveTo>
                    <a:pt x="16846" y="1"/>
                  </a:moveTo>
                  <a:lnTo>
                    <a:pt x="17980" y="20182"/>
                  </a:lnTo>
                  <a:cubicBezTo>
                    <a:pt x="17980" y="20182"/>
                    <a:pt x="14378" y="25953"/>
                    <a:pt x="12710" y="29656"/>
                  </a:cubicBezTo>
                  <a:cubicBezTo>
                    <a:pt x="11609" y="32157"/>
                    <a:pt x="9708" y="37228"/>
                    <a:pt x="7773" y="41030"/>
                  </a:cubicBezTo>
                  <a:cubicBezTo>
                    <a:pt x="6939" y="42565"/>
                    <a:pt x="5972" y="43999"/>
                    <a:pt x="4871" y="45333"/>
                  </a:cubicBezTo>
                  <a:cubicBezTo>
                    <a:pt x="4137" y="45834"/>
                    <a:pt x="2736" y="46334"/>
                    <a:pt x="1669" y="46901"/>
                  </a:cubicBezTo>
                  <a:cubicBezTo>
                    <a:pt x="601" y="47468"/>
                    <a:pt x="1" y="47902"/>
                    <a:pt x="201" y="49203"/>
                  </a:cubicBezTo>
                  <a:cubicBezTo>
                    <a:pt x="368" y="50537"/>
                    <a:pt x="3170" y="53272"/>
                    <a:pt x="4004" y="55574"/>
                  </a:cubicBezTo>
                  <a:cubicBezTo>
                    <a:pt x="4404" y="56742"/>
                    <a:pt x="4838" y="57209"/>
                    <a:pt x="6639" y="57309"/>
                  </a:cubicBezTo>
                  <a:cubicBezTo>
                    <a:pt x="7456" y="57339"/>
                    <a:pt x="8259" y="57424"/>
                    <a:pt x="8878" y="57424"/>
                  </a:cubicBezTo>
                  <a:cubicBezTo>
                    <a:pt x="9623" y="57424"/>
                    <a:pt x="10099" y="57300"/>
                    <a:pt x="10008" y="56808"/>
                  </a:cubicBezTo>
                  <a:cubicBezTo>
                    <a:pt x="9841" y="55908"/>
                    <a:pt x="8440" y="54673"/>
                    <a:pt x="8107" y="53840"/>
                  </a:cubicBezTo>
                  <a:cubicBezTo>
                    <a:pt x="7773" y="53006"/>
                    <a:pt x="7940" y="51538"/>
                    <a:pt x="8107" y="49703"/>
                  </a:cubicBezTo>
                  <a:cubicBezTo>
                    <a:pt x="8273" y="47802"/>
                    <a:pt x="8273" y="47735"/>
                    <a:pt x="8540" y="47335"/>
                  </a:cubicBezTo>
                  <a:cubicBezTo>
                    <a:pt x="8774" y="46901"/>
                    <a:pt x="19648" y="33992"/>
                    <a:pt x="22283" y="28788"/>
                  </a:cubicBezTo>
                  <a:cubicBezTo>
                    <a:pt x="24919" y="23585"/>
                    <a:pt x="25419" y="22017"/>
                    <a:pt x="25753" y="21016"/>
                  </a:cubicBezTo>
                  <a:cubicBezTo>
                    <a:pt x="26086" y="20049"/>
                    <a:pt x="29789" y="1902"/>
                    <a:pt x="29789" y="1902"/>
                  </a:cubicBezTo>
                  <a:lnTo>
                    <a:pt x="16846" y="1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48"/>
            <p:cNvSpPr/>
            <p:nvPr/>
          </p:nvSpPr>
          <p:spPr>
            <a:xfrm>
              <a:off x="1372825" y="4750500"/>
              <a:ext cx="251650" cy="275625"/>
            </a:xfrm>
            <a:custGeom>
              <a:avLst/>
              <a:gdLst/>
              <a:ahLst/>
              <a:cxnLst/>
              <a:rect l="l" t="t" r="r" b="b"/>
              <a:pathLst>
                <a:path w="10066" h="11025" extrusionOk="0">
                  <a:moveTo>
                    <a:pt x="2702" y="1"/>
                  </a:moveTo>
                  <a:cubicBezTo>
                    <a:pt x="2335" y="168"/>
                    <a:pt x="1968" y="334"/>
                    <a:pt x="1668" y="501"/>
                  </a:cubicBezTo>
                  <a:cubicBezTo>
                    <a:pt x="567" y="1102"/>
                    <a:pt x="0" y="1502"/>
                    <a:pt x="167" y="2836"/>
                  </a:cubicBezTo>
                  <a:cubicBezTo>
                    <a:pt x="367" y="4137"/>
                    <a:pt x="3136" y="6872"/>
                    <a:pt x="3970" y="9174"/>
                  </a:cubicBezTo>
                  <a:cubicBezTo>
                    <a:pt x="4370" y="10342"/>
                    <a:pt x="4804" y="10809"/>
                    <a:pt x="6605" y="10909"/>
                  </a:cubicBezTo>
                  <a:cubicBezTo>
                    <a:pt x="7422" y="10939"/>
                    <a:pt x="8225" y="11024"/>
                    <a:pt x="8844" y="11024"/>
                  </a:cubicBezTo>
                  <a:cubicBezTo>
                    <a:pt x="9589" y="11024"/>
                    <a:pt x="10065" y="10900"/>
                    <a:pt x="9974" y="10408"/>
                  </a:cubicBezTo>
                  <a:cubicBezTo>
                    <a:pt x="9874" y="9841"/>
                    <a:pt x="9274" y="9141"/>
                    <a:pt x="8773" y="8507"/>
                  </a:cubicBezTo>
                  <a:cubicBezTo>
                    <a:pt x="8349" y="8530"/>
                    <a:pt x="8031" y="8573"/>
                    <a:pt x="7750" y="8573"/>
                  </a:cubicBezTo>
                  <a:cubicBezTo>
                    <a:pt x="7215" y="8573"/>
                    <a:pt x="6815" y="8417"/>
                    <a:pt x="6071" y="7673"/>
                  </a:cubicBezTo>
                  <a:cubicBezTo>
                    <a:pt x="5104" y="6739"/>
                    <a:pt x="3403" y="2002"/>
                    <a:pt x="2702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48"/>
            <p:cNvSpPr/>
            <p:nvPr/>
          </p:nvSpPr>
          <p:spPr>
            <a:xfrm>
              <a:off x="1763925" y="3530475"/>
              <a:ext cx="385300" cy="132625"/>
            </a:xfrm>
            <a:custGeom>
              <a:avLst/>
              <a:gdLst/>
              <a:ahLst/>
              <a:cxnLst/>
              <a:rect l="l" t="t" r="r" b="b"/>
              <a:pathLst>
                <a:path w="15412" h="5305" extrusionOk="0">
                  <a:moveTo>
                    <a:pt x="1" y="0"/>
                  </a:moveTo>
                  <a:lnTo>
                    <a:pt x="501" y="3469"/>
                  </a:lnTo>
                  <a:lnTo>
                    <a:pt x="15112" y="5304"/>
                  </a:lnTo>
                  <a:lnTo>
                    <a:pt x="15412" y="23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48"/>
            <p:cNvSpPr/>
            <p:nvPr/>
          </p:nvSpPr>
          <p:spPr>
            <a:xfrm>
              <a:off x="1301100" y="5026550"/>
              <a:ext cx="5021950" cy="25"/>
            </a:xfrm>
            <a:custGeom>
              <a:avLst/>
              <a:gdLst/>
              <a:ahLst/>
              <a:cxnLst/>
              <a:rect l="l" t="t" r="r" b="b"/>
              <a:pathLst>
                <a:path w="200878" h="1" fill="none" extrusionOk="0">
                  <a:moveTo>
                    <a:pt x="1" y="0"/>
                  </a:moveTo>
                  <a:lnTo>
                    <a:pt x="200877" y="0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9" name="Google Shape;2469;p48"/>
          <p:cNvGrpSpPr/>
          <p:nvPr/>
        </p:nvGrpSpPr>
        <p:grpSpPr>
          <a:xfrm>
            <a:off x="4846922" y="3301697"/>
            <a:ext cx="3004152" cy="344867"/>
            <a:chOff x="3530150" y="2790075"/>
            <a:chExt cx="1962600" cy="225300"/>
          </a:xfrm>
        </p:grpSpPr>
        <p:sp>
          <p:nvSpPr>
            <p:cNvPr id="2470" name="Google Shape;2470;p48"/>
            <p:cNvSpPr/>
            <p:nvPr/>
          </p:nvSpPr>
          <p:spPr>
            <a:xfrm>
              <a:off x="3530150" y="2790075"/>
              <a:ext cx="1962600" cy="225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48"/>
            <p:cNvSpPr/>
            <p:nvPr/>
          </p:nvSpPr>
          <p:spPr>
            <a:xfrm>
              <a:off x="3535068" y="2794470"/>
              <a:ext cx="1834500" cy="216900"/>
            </a:xfrm>
            <a:prstGeom prst="rect">
              <a:avLst/>
            </a:pr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2" name="Google Shape;2472;p48"/>
          <p:cNvGrpSpPr/>
          <p:nvPr/>
        </p:nvGrpSpPr>
        <p:grpSpPr>
          <a:xfrm>
            <a:off x="4846922" y="3846697"/>
            <a:ext cx="3004152" cy="344867"/>
            <a:chOff x="3530150" y="2790075"/>
            <a:chExt cx="1962600" cy="225300"/>
          </a:xfrm>
        </p:grpSpPr>
        <p:sp>
          <p:nvSpPr>
            <p:cNvPr id="2473" name="Google Shape;2473;p48"/>
            <p:cNvSpPr/>
            <p:nvPr/>
          </p:nvSpPr>
          <p:spPr>
            <a:xfrm>
              <a:off x="3530150" y="2790075"/>
              <a:ext cx="1962600" cy="225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48"/>
            <p:cNvSpPr/>
            <p:nvPr/>
          </p:nvSpPr>
          <p:spPr>
            <a:xfrm>
              <a:off x="3535068" y="2794470"/>
              <a:ext cx="983400" cy="2169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5" name="Google Shape;2475;p48"/>
          <p:cNvGrpSpPr/>
          <p:nvPr/>
        </p:nvGrpSpPr>
        <p:grpSpPr>
          <a:xfrm>
            <a:off x="4846922" y="4391697"/>
            <a:ext cx="3004152" cy="344867"/>
            <a:chOff x="3530150" y="2790075"/>
            <a:chExt cx="1962600" cy="225300"/>
          </a:xfrm>
        </p:grpSpPr>
        <p:sp>
          <p:nvSpPr>
            <p:cNvPr id="2476" name="Google Shape;2476;p48"/>
            <p:cNvSpPr/>
            <p:nvPr/>
          </p:nvSpPr>
          <p:spPr>
            <a:xfrm>
              <a:off x="3530150" y="2790075"/>
              <a:ext cx="1962600" cy="225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48"/>
            <p:cNvSpPr/>
            <p:nvPr/>
          </p:nvSpPr>
          <p:spPr>
            <a:xfrm>
              <a:off x="3535067" y="2794470"/>
              <a:ext cx="1640400" cy="216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8" name="Google Shape;2478;p48"/>
          <p:cNvSpPr txBox="1"/>
          <p:nvPr/>
        </p:nvSpPr>
        <p:spPr>
          <a:xfrm>
            <a:off x="4002200" y="3301700"/>
            <a:ext cx="6981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Paper</a:t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479" name="Google Shape;2479;p48"/>
          <p:cNvSpPr txBox="1"/>
          <p:nvPr/>
        </p:nvSpPr>
        <p:spPr>
          <a:xfrm>
            <a:off x="4002200" y="3846642"/>
            <a:ext cx="6981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Plastic</a:t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480" name="Google Shape;2480;p48"/>
          <p:cNvSpPr txBox="1"/>
          <p:nvPr/>
        </p:nvSpPr>
        <p:spPr>
          <a:xfrm>
            <a:off x="4002200" y="4391597"/>
            <a:ext cx="6981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Glass</a:t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481" name="Google Shape;2481;p48"/>
          <p:cNvSpPr txBox="1"/>
          <p:nvPr/>
        </p:nvSpPr>
        <p:spPr>
          <a:xfrm>
            <a:off x="7997700" y="3301700"/>
            <a:ext cx="6981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95%</a:t>
            </a:r>
            <a:endParaRPr sz="1800">
              <a:solidFill>
                <a:schemeClr val="accent6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482" name="Google Shape;2482;p48"/>
          <p:cNvSpPr txBox="1"/>
          <p:nvPr/>
        </p:nvSpPr>
        <p:spPr>
          <a:xfrm>
            <a:off x="7997700" y="3846642"/>
            <a:ext cx="6981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50%</a:t>
            </a:r>
            <a:endParaRPr sz="18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483" name="Google Shape;2483;p48"/>
          <p:cNvSpPr txBox="1"/>
          <p:nvPr/>
        </p:nvSpPr>
        <p:spPr>
          <a:xfrm>
            <a:off x="7997700" y="4391597"/>
            <a:ext cx="6981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80%</a:t>
            </a:r>
            <a:endParaRPr sz="1800">
              <a:solidFill>
                <a:schemeClr val="dk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484" name="Google Shape;2484;p48"/>
          <p:cNvGrpSpPr/>
          <p:nvPr/>
        </p:nvGrpSpPr>
        <p:grpSpPr>
          <a:xfrm>
            <a:off x="723435" y="1419426"/>
            <a:ext cx="477763" cy="522694"/>
            <a:chOff x="1549525" y="399175"/>
            <a:chExt cx="4481825" cy="4903325"/>
          </a:xfrm>
        </p:grpSpPr>
        <p:sp>
          <p:nvSpPr>
            <p:cNvPr id="2485" name="Google Shape;2485;p48"/>
            <p:cNvSpPr/>
            <p:nvPr/>
          </p:nvSpPr>
          <p:spPr>
            <a:xfrm>
              <a:off x="4872700" y="4282725"/>
              <a:ext cx="627200" cy="1017175"/>
            </a:xfrm>
            <a:custGeom>
              <a:avLst/>
              <a:gdLst/>
              <a:ahLst/>
              <a:cxnLst/>
              <a:rect l="l" t="t" r="r" b="b"/>
              <a:pathLst>
                <a:path w="25088" h="40687" extrusionOk="0">
                  <a:moveTo>
                    <a:pt x="21565" y="1"/>
                  </a:moveTo>
                  <a:cubicBezTo>
                    <a:pt x="20351" y="1"/>
                    <a:pt x="19559" y="979"/>
                    <a:pt x="18645" y="1678"/>
                  </a:cubicBezTo>
                  <a:lnTo>
                    <a:pt x="2301" y="19697"/>
                  </a:lnTo>
                  <a:cubicBezTo>
                    <a:pt x="828" y="21354"/>
                    <a:pt x="0" y="23470"/>
                    <a:pt x="0" y="25679"/>
                  </a:cubicBezTo>
                  <a:lnTo>
                    <a:pt x="0" y="37919"/>
                  </a:lnTo>
                  <a:cubicBezTo>
                    <a:pt x="0" y="39762"/>
                    <a:pt x="1439" y="40687"/>
                    <a:pt x="2877" y="40687"/>
                  </a:cubicBezTo>
                  <a:cubicBezTo>
                    <a:pt x="4311" y="40687"/>
                    <a:pt x="5743" y="39766"/>
                    <a:pt x="5743" y="37919"/>
                  </a:cubicBezTo>
                  <a:lnTo>
                    <a:pt x="5743" y="25679"/>
                  </a:lnTo>
                  <a:cubicBezTo>
                    <a:pt x="5743" y="24906"/>
                    <a:pt x="6037" y="24151"/>
                    <a:pt x="6571" y="23562"/>
                  </a:cubicBezTo>
                  <a:lnTo>
                    <a:pt x="15976" y="13163"/>
                  </a:lnTo>
                  <a:lnTo>
                    <a:pt x="23578" y="4788"/>
                  </a:lnTo>
                  <a:cubicBezTo>
                    <a:pt x="25087" y="3114"/>
                    <a:pt x="24020" y="77"/>
                    <a:pt x="21664" y="3"/>
                  </a:cubicBezTo>
                  <a:cubicBezTo>
                    <a:pt x="21630" y="2"/>
                    <a:pt x="21597" y="1"/>
                    <a:pt x="215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48"/>
            <p:cNvSpPr/>
            <p:nvPr/>
          </p:nvSpPr>
          <p:spPr>
            <a:xfrm>
              <a:off x="2605975" y="399175"/>
              <a:ext cx="3425375" cy="4901250"/>
            </a:xfrm>
            <a:custGeom>
              <a:avLst/>
              <a:gdLst/>
              <a:ahLst/>
              <a:cxnLst/>
              <a:rect l="l" t="t" r="r" b="b"/>
              <a:pathLst>
                <a:path w="137015" h="196050" extrusionOk="0">
                  <a:moveTo>
                    <a:pt x="54189" y="6092"/>
                  </a:moveTo>
                  <a:cubicBezTo>
                    <a:pt x="82295" y="8872"/>
                    <a:pt x="105596" y="28161"/>
                    <a:pt x="114265" y="54113"/>
                  </a:cubicBezTo>
                  <a:cubicBezTo>
                    <a:pt x="102357" y="60610"/>
                    <a:pt x="96320" y="65819"/>
                    <a:pt x="93669" y="71838"/>
                  </a:cubicBezTo>
                  <a:cubicBezTo>
                    <a:pt x="90798" y="78335"/>
                    <a:pt x="91958" y="85311"/>
                    <a:pt x="93577" y="94992"/>
                  </a:cubicBezTo>
                  <a:cubicBezTo>
                    <a:pt x="94203" y="98729"/>
                    <a:pt x="91663" y="104545"/>
                    <a:pt x="87411" y="109330"/>
                  </a:cubicBezTo>
                  <a:cubicBezTo>
                    <a:pt x="86491" y="109386"/>
                    <a:pt x="85552" y="109570"/>
                    <a:pt x="84651" y="109919"/>
                  </a:cubicBezTo>
                  <a:cubicBezTo>
                    <a:pt x="82368" y="110785"/>
                    <a:pt x="80601" y="112496"/>
                    <a:pt x="79663" y="114705"/>
                  </a:cubicBezTo>
                  <a:lnTo>
                    <a:pt x="79221" y="115680"/>
                  </a:lnTo>
                  <a:cubicBezTo>
                    <a:pt x="79018" y="115791"/>
                    <a:pt x="78816" y="115883"/>
                    <a:pt x="78613" y="115975"/>
                  </a:cubicBezTo>
                  <a:cubicBezTo>
                    <a:pt x="77043" y="116666"/>
                    <a:pt x="75663" y="117011"/>
                    <a:pt x="74483" y="117011"/>
                  </a:cubicBezTo>
                  <a:cubicBezTo>
                    <a:pt x="73021" y="117011"/>
                    <a:pt x="71865" y="116482"/>
                    <a:pt x="71030" y="115423"/>
                  </a:cubicBezTo>
                  <a:cubicBezTo>
                    <a:pt x="68269" y="111870"/>
                    <a:pt x="68214" y="101821"/>
                    <a:pt x="68177" y="92931"/>
                  </a:cubicBezTo>
                  <a:cubicBezTo>
                    <a:pt x="68141" y="81464"/>
                    <a:pt x="68104" y="71562"/>
                    <a:pt x="63429" y="67512"/>
                  </a:cubicBezTo>
                  <a:cubicBezTo>
                    <a:pt x="61908" y="66188"/>
                    <a:pt x="60105" y="65768"/>
                    <a:pt x="58221" y="65768"/>
                  </a:cubicBezTo>
                  <a:cubicBezTo>
                    <a:pt x="55863" y="65768"/>
                    <a:pt x="53380" y="66426"/>
                    <a:pt x="51170" y="66795"/>
                  </a:cubicBezTo>
                  <a:cubicBezTo>
                    <a:pt x="46502" y="67595"/>
                    <a:pt x="42479" y="68193"/>
                    <a:pt x="39056" y="68193"/>
                  </a:cubicBezTo>
                  <a:cubicBezTo>
                    <a:pt x="33342" y="68193"/>
                    <a:pt x="29299" y="66526"/>
                    <a:pt x="26709" y="61347"/>
                  </a:cubicBezTo>
                  <a:cubicBezTo>
                    <a:pt x="24464" y="56837"/>
                    <a:pt x="21150" y="45131"/>
                    <a:pt x="39133" y="33904"/>
                  </a:cubicBezTo>
                  <a:cubicBezTo>
                    <a:pt x="49109" y="27664"/>
                    <a:pt x="52993" y="12258"/>
                    <a:pt x="54189" y="6092"/>
                  </a:cubicBezTo>
                  <a:close/>
                  <a:moveTo>
                    <a:pt x="118057" y="105079"/>
                  </a:moveTo>
                  <a:lnTo>
                    <a:pt x="118057" y="124074"/>
                  </a:lnTo>
                  <a:cubicBezTo>
                    <a:pt x="117836" y="124699"/>
                    <a:pt x="117413" y="125251"/>
                    <a:pt x="116861" y="125620"/>
                  </a:cubicBezTo>
                  <a:lnTo>
                    <a:pt x="111744" y="129061"/>
                  </a:lnTo>
                  <a:lnTo>
                    <a:pt x="111744" y="117355"/>
                  </a:lnTo>
                  <a:cubicBezTo>
                    <a:pt x="114192" y="113490"/>
                    <a:pt x="116327" y="109367"/>
                    <a:pt x="118057" y="105079"/>
                  </a:cubicBezTo>
                  <a:close/>
                  <a:moveTo>
                    <a:pt x="115885" y="59782"/>
                  </a:moveTo>
                  <a:cubicBezTo>
                    <a:pt x="117192" y="65120"/>
                    <a:pt x="117873" y="70715"/>
                    <a:pt x="117873" y="76458"/>
                  </a:cubicBezTo>
                  <a:cubicBezTo>
                    <a:pt x="117873" y="98177"/>
                    <a:pt x="108026" y="117650"/>
                    <a:pt x="92547" y="130626"/>
                  </a:cubicBezTo>
                  <a:lnTo>
                    <a:pt x="96467" y="122251"/>
                  </a:lnTo>
                  <a:cubicBezTo>
                    <a:pt x="96485" y="122215"/>
                    <a:pt x="96504" y="122196"/>
                    <a:pt x="96504" y="122159"/>
                  </a:cubicBezTo>
                  <a:cubicBezTo>
                    <a:pt x="98234" y="118110"/>
                    <a:pt x="96835" y="113545"/>
                    <a:pt x="93356" y="111134"/>
                  </a:cubicBezTo>
                  <a:cubicBezTo>
                    <a:pt x="93651" y="110766"/>
                    <a:pt x="93927" y="110398"/>
                    <a:pt x="94203" y="110011"/>
                  </a:cubicBezTo>
                  <a:cubicBezTo>
                    <a:pt x="98234" y="104453"/>
                    <a:pt x="100038" y="98784"/>
                    <a:pt x="99246" y="94054"/>
                  </a:cubicBezTo>
                  <a:cubicBezTo>
                    <a:pt x="97737" y="85035"/>
                    <a:pt x="96743" y="79071"/>
                    <a:pt x="98915" y="74157"/>
                  </a:cubicBezTo>
                  <a:cubicBezTo>
                    <a:pt x="100958" y="69556"/>
                    <a:pt x="105946" y="65285"/>
                    <a:pt x="115885" y="59782"/>
                  </a:cubicBezTo>
                  <a:close/>
                  <a:moveTo>
                    <a:pt x="106001" y="125233"/>
                  </a:moveTo>
                  <a:lnTo>
                    <a:pt x="106001" y="132927"/>
                  </a:lnTo>
                  <a:lnTo>
                    <a:pt x="94258" y="140823"/>
                  </a:lnTo>
                  <a:cubicBezTo>
                    <a:pt x="93626" y="141251"/>
                    <a:pt x="93029" y="141402"/>
                    <a:pt x="92502" y="141402"/>
                  </a:cubicBezTo>
                  <a:cubicBezTo>
                    <a:pt x="91509" y="141402"/>
                    <a:pt x="90762" y="140867"/>
                    <a:pt x="90485" y="140639"/>
                  </a:cubicBezTo>
                  <a:cubicBezTo>
                    <a:pt x="90319" y="140510"/>
                    <a:pt x="90043" y="140252"/>
                    <a:pt x="89804" y="139884"/>
                  </a:cubicBezTo>
                  <a:cubicBezTo>
                    <a:pt x="95878" y="135798"/>
                    <a:pt x="101326" y="130847"/>
                    <a:pt x="106001" y="125233"/>
                  </a:cubicBezTo>
                  <a:close/>
                  <a:moveTo>
                    <a:pt x="47176" y="0"/>
                  </a:moveTo>
                  <a:cubicBezTo>
                    <a:pt x="30979" y="0"/>
                    <a:pt x="15500" y="5006"/>
                    <a:pt x="2413" y="14467"/>
                  </a:cubicBezTo>
                  <a:cubicBezTo>
                    <a:pt x="1" y="16201"/>
                    <a:pt x="1764" y="19689"/>
                    <a:pt x="4150" y="19689"/>
                  </a:cubicBezTo>
                  <a:cubicBezTo>
                    <a:pt x="4676" y="19689"/>
                    <a:pt x="5233" y="19520"/>
                    <a:pt x="5782" y="19124"/>
                  </a:cubicBezTo>
                  <a:cubicBezTo>
                    <a:pt x="17792" y="10430"/>
                    <a:pt x="32386" y="5751"/>
                    <a:pt x="47201" y="5751"/>
                  </a:cubicBezTo>
                  <a:cubicBezTo>
                    <a:pt x="47597" y="5751"/>
                    <a:pt x="47994" y="5754"/>
                    <a:pt x="48391" y="5761"/>
                  </a:cubicBezTo>
                  <a:cubicBezTo>
                    <a:pt x="47968" y="7786"/>
                    <a:pt x="47287" y="10639"/>
                    <a:pt x="46219" y="13712"/>
                  </a:cubicBezTo>
                  <a:cubicBezTo>
                    <a:pt x="44434" y="18921"/>
                    <a:pt x="41231" y="25823"/>
                    <a:pt x="36078" y="29026"/>
                  </a:cubicBezTo>
                  <a:cubicBezTo>
                    <a:pt x="20838" y="38560"/>
                    <a:pt x="15426" y="51591"/>
                    <a:pt x="21574" y="63923"/>
                  </a:cubicBezTo>
                  <a:cubicBezTo>
                    <a:pt x="25539" y="71843"/>
                    <a:pt x="32046" y="73963"/>
                    <a:pt x="39139" y="73963"/>
                  </a:cubicBezTo>
                  <a:cubicBezTo>
                    <a:pt x="43404" y="73963"/>
                    <a:pt x="47882" y="73196"/>
                    <a:pt x="52146" y="72464"/>
                  </a:cubicBezTo>
                  <a:cubicBezTo>
                    <a:pt x="53237" y="72275"/>
                    <a:pt x="56053" y="71416"/>
                    <a:pt x="57997" y="71416"/>
                  </a:cubicBezTo>
                  <a:cubicBezTo>
                    <a:pt x="58709" y="71416"/>
                    <a:pt x="59305" y="71532"/>
                    <a:pt x="59655" y="71838"/>
                  </a:cubicBezTo>
                  <a:cubicBezTo>
                    <a:pt x="62361" y="74194"/>
                    <a:pt x="62398" y="84593"/>
                    <a:pt x="62435" y="92968"/>
                  </a:cubicBezTo>
                  <a:cubicBezTo>
                    <a:pt x="62490" y="103717"/>
                    <a:pt x="62527" y="113877"/>
                    <a:pt x="66521" y="118957"/>
                  </a:cubicBezTo>
                  <a:cubicBezTo>
                    <a:pt x="68514" y="121499"/>
                    <a:pt x="71443" y="122730"/>
                    <a:pt x="74544" y="122730"/>
                  </a:cubicBezTo>
                  <a:cubicBezTo>
                    <a:pt x="75081" y="122730"/>
                    <a:pt x="75622" y="122693"/>
                    <a:pt x="76165" y="122619"/>
                  </a:cubicBezTo>
                  <a:lnTo>
                    <a:pt x="76165" y="122619"/>
                  </a:lnTo>
                  <a:lnTo>
                    <a:pt x="66539" y="144467"/>
                  </a:lnTo>
                  <a:cubicBezTo>
                    <a:pt x="60246" y="146267"/>
                    <a:pt x="53706" y="147164"/>
                    <a:pt x="47165" y="147164"/>
                  </a:cubicBezTo>
                  <a:cubicBezTo>
                    <a:pt x="40794" y="147164"/>
                    <a:pt x="34422" y="146313"/>
                    <a:pt x="28274" y="144614"/>
                  </a:cubicBezTo>
                  <a:lnTo>
                    <a:pt x="23635" y="134068"/>
                  </a:lnTo>
                  <a:cubicBezTo>
                    <a:pt x="23121" y="132899"/>
                    <a:pt x="22156" y="132410"/>
                    <a:pt x="21175" y="132410"/>
                  </a:cubicBezTo>
                  <a:cubicBezTo>
                    <a:pt x="19315" y="132410"/>
                    <a:pt x="17395" y="134169"/>
                    <a:pt x="18371" y="136387"/>
                  </a:cubicBezTo>
                  <a:lnTo>
                    <a:pt x="23783" y="148664"/>
                  </a:lnTo>
                  <a:lnTo>
                    <a:pt x="30261" y="163351"/>
                  </a:lnTo>
                  <a:cubicBezTo>
                    <a:pt x="30427" y="163738"/>
                    <a:pt x="30519" y="164180"/>
                    <a:pt x="30501" y="164603"/>
                  </a:cubicBezTo>
                  <a:lnTo>
                    <a:pt x="30133" y="193224"/>
                  </a:lnTo>
                  <a:cubicBezTo>
                    <a:pt x="30114" y="195097"/>
                    <a:pt x="31576" y="196050"/>
                    <a:pt x="33030" y="196050"/>
                  </a:cubicBezTo>
                  <a:cubicBezTo>
                    <a:pt x="34447" y="196050"/>
                    <a:pt x="35857" y="195143"/>
                    <a:pt x="35875" y="193298"/>
                  </a:cubicBezTo>
                  <a:lnTo>
                    <a:pt x="36262" y="164677"/>
                  </a:lnTo>
                  <a:cubicBezTo>
                    <a:pt x="36262" y="163425"/>
                    <a:pt x="36022" y="162229"/>
                    <a:pt x="35525" y="161051"/>
                  </a:cubicBezTo>
                  <a:lnTo>
                    <a:pt x="31200" y="151240"/>
                  </a:lnTo>
                  <a:lnTo>
                    <a:pt x="31200" y="151240"/>
                  </a:lnTo>
                  <a:cubicBezTo>
                    <a:pt x="36443" y="152354"/>
                    <a:pt x="41798" y="152911"/>
                    <a:pt x="47152" y="152911"/>
                  </a:cubicBezTo>
                  <a:cubicBezTo>
                    <a:pt x="52680" y="152911"/>
                    <a:pt x="58208" y="152318"/>
                    <a:pt x="63613" y="151130"/>
                  </a:cubicBezTo>
                  <a:lnTo>
                    <a:pt x="63613" y="151130"/>
                  </a:lnTo>
                  <a:lnTo>
                    <a:pt x="59214" y="161088"/>
                  </a:lnTo>
                  <a:cubicBezTo>
                    <a:pt x="58735" y="162229"/>
                    <a:pt x="58496" y="163425"/>
                    <a:pt x="58514" y="164677"/>
                  </a:cubicBezTo>
                  <a:lnTo>
                    <a:pt x="58882" y="193298"/>
                  </a:lnTo>
                  <a:cubicBezTo>
                    <a:pt x="58901" y="195127"/>
                    <a:pt x="60328" y="196043"/>
                    <a:pt x="61755" y="196043"/>
                  </a:cubicBezTo>
                  <a:cubicBezTo>
                    <a:pt x="63199" y="196043"/>
                    <a:pt x="64644" y="195104"/>
                    <a:pt x="64625" y="193224"/>
                  </a:cubicBezTo>
                  <a:lnTo>
                    <a:pt x="64257" y="164621"/>
                  </a:lnTo>
                  <a:cubicBezTo>
                    <a:pt x="64238" y="164180"/>
                    <a:pt x="64331" y="163738"/>
                    <a:pt x="64496" y="163370"/>
                  </a:cubicBezTo>
                  <a:lnTo>
                    <a:pt x="84927" y="116987"/>
                  </a:lnTo>
                  <a:cubicBezTo>
                    <a:pt x="85489" y="115671"/>
                    <a:pt x="86565" y="115123"/>
                    <a:pt x="87687" y="115123"/>
                  </a:cubicBezTo>
                  <a:cubicBezTo>
                    <a:pt x="89907" y="115123"/>
                    <a:pt x="92304" y="117272"/>
                    <a:pt x="91240" y="119877"/>
                  </a:cubicBezTo>
                  <a:lnTo>
                    <a:pt x="84338" y="134638"/>
                  </a:lnTo>
                  <a:cubicBezTo>
                    <a:pt x="84319" y="134657"/>
                    <a:pt x="84319" y="134694"/>
                    <a:pt x="84301" y="134730"/>
                  </a:cubicBezTo>
                  <a:cubicBezTo>
                    <a:pt x="82718" y="138448"/>
                    <a:pt x="83712" y="142498"/>
                    <a:pt x="86822" y="145075"/>
                  </a:cubicBezTo>
                  <a:cubicBezTo>
                    <a:pt x="88493" y="146458"/>
                    <a:pt x="90471" y="147157"/>
                    <a:pt x="92464" y="147157"/>
                  </a:cubicBezTo>
                  <a:cubicBezTo>
                    <a:pt x="94182" y="147157"/>
                    <a:pt x="95910" y="146638"/>
                    <a:pt x="97461" y="145590"/>
                  </a:cubicBezTo>
                  <a:lnTo>
                    <a:pt x="120063" y="130405"/>
                  </a:lnTo>
                  <a:cubicBezTo>
                    <a:pt x="122530" y="128730"/>
                    <a:pt x="124002" y="125969"/>
                    <a:pt x="124002" y="123006"/>
                  </a:cubicBezTo>
                  <a:lnTo>
                    <a:pt x="124002" y="88955"/>
                  </a:lnTo>
                  <a:cubicBezTo>
                    <a:pt x="124002" y="86841"/>
                    <a:pt x="125407" y="85910"/>
                    <a:pt x="126972" y="85910"/>
                  </a:cubicBezTo>
                  <a:cubicBezTo>
                    <a:pt x="128936" y="85910"/>
                    <a:pt x="131152" y="87375"/>
                    <a:pt x="131162" y="89802"/>
                  </a:cubicBezTo>
                  <a:cubicBezTo>
                    <a:pt x="131199" y="99207"/>
                    <a:pt x="131254" y="124994"/>
                    <a:pt x="131272" y="131565"/>
                  </a:cubicBezTo>
                  <a:cubicBezTo>
                    <a:pt x="131272" y="132338"/>
                    <a:pt x="130978" y="133092"/>
                    <a:pt x="130463" y="133681"/>
                  </a:cubicBezTo>
                  <a:lnTo>
                    <a:pt x="119695" y="145553"/>
                  </a:lnTo>
                  <a:cubicBezTo>
                    <a:pt x="117814" y="147643"/>
                    <a:pt x="119804" y="150345"/>
                    <a:pt x="121960" y="150345"/>
                  </a:cubicBezTo>
                  <a:cubicBezTo>
                    <a:pt x="122652" y="150345"/>
                    <a:pt x="123361" y="150066"/>
                    <a:pt x="123965" y="149400"/>
                  </a:cubicBezTo>
                  <a:lnTo>
                    <a:pt x="134714" y="137528"/>
                  </a:lnTo>
                  <a:cubicBezTo>
                    <a:pt x="136205" y="135890"/>
                    <a:pt x="137015" y="133773"/>
                    <a:pt x="137015" y="131546"/>
                  </a:cubicBezTo>
                  <a:cubicBezTo>
                    <a:pt x="137015" y="124975"/>
                    <a:pt x="136941" y="99189"/>
                    <a:pt x="136905" y="89784"/>
                  </a:cubicBezTo>
                  <a:cubicBezTo>
                    <a:pt x="136886" y="84409"/>
                    <a:pt x="132524" y="80065"/>
                    <a:pt x="127168" y="80065"/>
                  </a:cubicBezTo>
                  <a:cubicBezTo>
                    <a:pt x="125861" y="80065"/>
                    <a:pt x="124609" y="80341"/>
                    <a:pt x="123505" y="80857"/>
                  </a:cubicBezTo>
                  <a:cubicBezTo>
                    <a:pt x="123579" y="79384"/>
                    <a:pt x="123634" y="77930"/>
                    <a:pt x="123634" y="76458"/>
                  </a:cubicBezTo>
                  <a:cubicBezTo>
                    <a:pt x="123634" y="34290"/>
                    <a:pt x="89326" y="0"/>
                    <a:pt x="471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48"/>
            <p:cNvSpPr/>
            <p:nvPr/>
          </p:nvSpPr>
          <p:spPr>
            <a:xfrm>
              <a:off x="1549525" y="978550"/>
              <a:ext cx="1532350" cy="4323950"/>
            </a:xfrm>
            <a:custGeom>
              <a:avLst/>
              <a:gdLst/>
              <a:ahLst/>
              <a:cxnLst/>
              <a:rect l="l" t="t" r="r" b="b"/>
              <a:pathLst>
                <a:path w="61294" h="172958" extrusionOk="0">
                  <a:moveTo>
                    <a:pt x="18958" y="82934"/>
                  </a:moveTo>
                  <a:cubicBezTo>
                    <a:pt x="20118" y="85677"/>
                    <a:pt x="21425" y="88364"/>
                    <a:pt x="22897" y="90959"/>
                  </a:cubicBezTo>
                  <a:cubicBezTo>
                    <a:pt x="23652" y="92285"/>
                    <a:pt x="24443" y="93591"/>
                    <a:pt x="25272" y="94880"/>
                  </a:cubicBezTo>
                  <a:lnTo>
                    <a:pt x="25272" y="105886"/>
                  </a:lnTo>
                  <a:lnTo>
                    <a:pt x="20155" y="102463"/>
                  </a:lnTo>
                  <a:cubicBezTo>
                    <a:pt x="19603" y="102076"/>
                    <a:pt x="19179" y="101524"/>
                    <a:pt x="18958" y="100899"/>
                  </a:cubicBezTo>
                  <a:lnTo>
                    <a:pt x="18958" y="82934"/>
                  </a:lnTo>
                  <a:close/>
                  <a:moveTo>
                    <a:pt x="21572" y="33368"/>
                  </a:moveTo>
                  <a:cubicBezTo>
                    <a:pt x="22732" y="35227"/>
                    <a:pt x="23983" y="37546"/>
                    <a:pt x="25088" y="39589"/>
                  </a:cubicBezTo>
                  <a:cubicBezTo>
                    <a:pt x="27591" y="44227"/>
                    <a:pt x="29965" y="48589"/>
                    <a:pt x="32358" y="50540"/>
                  </a:cubicBezTo>
                  <a:cubicBezTo>
                    <a:pt x="35800" y="53356"/>
                    <a:pt x="42757" y="52694"/>
                    <a:pt x="45408" y="56320"/>
                  </a:cubicBezTo>
                  <a:cubicBezTo>
                    <a:pt x="47856" y="59651"/>
                    <a:pt x="43033" y="67050"/>
                    <a:pt x="41579" y="70087"/>
                  </a:cubicBezTo>
                  <a:cubicBezTo>
                    <a:pt x="38285" y="77045"/>
                    <a:pt x="35156" y="83597"/>
                    <a:pt x="38156" y="88143"/>
                  </a:cubicBezTo>
                  <a:cubicBezTo>
                    <a:pt x="39002" y="89450"/>
                    <a:pt x="39720" y="90757"/>
                    <a:pt x="40328" y="92027"/>
                  </a:cubicBezTo>
                  <a:cubicBezTo>
                    <a:pt x="39499" y="94144"/>
                    <a:pt x="39463" y="96555"/>
                    <a:pt x="40420" y="98800"/>
                  </a:cubicBezTo>
                  <a:cubicBezTo>
                    <a:pt x="40438" y="98837"/>
                    <a:pt x="40456" y="98874"/>
                    <a:pt x="40475" y="98892"/>
                  </a:cubicBezTo>
                  <a:lnTo>
                    <a:pt x="43438" y="105279"/>
                  </a:lnTo>
                  <a:cubicBezTo>
                    <a:pt x="43457" y="105886"/>
                    <a:pt x="43457" y="106457"/>
                    <a:pt x="43420" y="106972"/>
                  </a:cubicBezTo>
                  <a:cubicBezTo>
                    <a:pt x="37217" y="101635"/>
                    <a:pt x="31935" y="95248"/>
                    <a:pt x="27885" y="88125"/>
                  </a:cubicBezTo>
                  <a:cubicBezTo>
                    <a:pt x="21885" y="77560"/>
                    <a:pt x="18719" y="65504"/>
                    <a:pt x="18719" y="53283"/>
                  </a:cubicBezTo>
                  <a:cubicBezTo>
                    <a:pt x="18719" y="46454"/>
                    <a:pt x="19695" y="39773"/>
                    <a:pt x="21572" y="33368"/>
                  </a:cubicBezTo>
                  <a:close/>
                  <a:moveTo>
                    <a:pt x="31014" y="102610"/>
                  </a:moveTo>
                  <a:cubicBezTo>
                    <a:pt x="35671" y="108095"/>
                    <a:pt x="41064" y="112936"/>
                    <a:pt x="47064" y="116930"/>
                  </a:cubicBezTo>
                  <a:cubicBezTo>
                    <a:pt x="46862" y="117188"/>
                    <a:pt x="46659" y="117372"/>
                    <a:pt x="46530" y="117464"/>
                  </a:cubicBezTo>
                  <a:cubicBezTo>
                    <a:pt x="46254" y="117692"/>
                    <a:pt x="45507" y="118227"/>
                    <a:pt x="44514" y="118227"/>
                  </a:cubicBezTo>
                  <a:cubicBezTo>
                    <a:pt x="43986" y="118227"/>
                    <a:pt x="43389" y="118076"/>
                    <a:pt x="42757" y="117648"/>
                  </a:cubicBezTo>
                  <a:lnTo>
                    <a:pt x="31014" y="109752"/>
                  </a:lnTo>
                  <a:lnTo>
                    <a:pt x="31014" y="102610"/>
                  </a:lnTo>
                  <a:close/>
                  <a:moveTo>
                    <a:pt x="35689" y="1"/>
                  </a:moveTo>
                  <a:cubicBezTo>
                    <a:pt x="35020" y="1"/>
                    <a:pt x="34333" y="266"/>
                    <a:pt x="33738" y="900"/>
                  </a:cubicBezTo>
                  <a:cubicBezTo>
                    <a:pt x="20339" y="15127"/>
                    <a:pt x="12977" y="33736"/>
                    <a:pt x="12977" y="53283"/>
                  </a:cubicBezTo>
                  <a:cubicBezTo>
                    <a:pt x="12977" y="54682"/>
                    <a:pt x="13032" y="56099"/>
                    <a:pt x="13105" y="57498"/>
                  </a:cubicBezTo>
                  <a:cubicBezTo>
                    <a:pt x="12093" y="57111"/>
                    <a:pt x="11007" y="56890"/>
                    <a:pt x="9848" y="56890"/>
                  </a:cubicBezTo>
                  <a:cubicBezTo>
                    <a:pt x="4492" y="56890"/>
                    <a:pt x="129" y="61234"/>
                    <a:pt x="111" y="66609"/>
                  </a:cubicBezTo>
                  <a:cubicBezTo>
                    <a:pt x="74" y="76014"/>
                    <a:pt x="1" y="101800"/>
                    <a:pt x="1" y="108371"/>
                  </a:cubicBezTo>
                  <a:cubicBezTo>
                    <a:pt x="1" y="110598"/>
                    <a:pt x="810" y="112715"/>
                    <a:pt x="2301" y="114372"/>
                  </a:cubicBezTo>
                  <a:lnTo>
                    <a:pt x="39775" y="155729"/>
                  </a:lnTo>
                  <a:cubicBezTo>
                    <a:pt x="40309" y="156318"/>
                    <a:pt x="40604" y="157073"/>
                    <a:pt x="40604" y="157846"/>
                  </a:cubicBezTo>
                  <a:lnTo>
                    <a:pt x="40604" y="170086"/>
                  </a:lnTo>
                  <a:cubicBezTo>
                    <a:pt x="40604" y="171669"/>
                    <a:pt x="41892" y="172957"/>
                    <a:pt x="43475" y="172957"/>
                  </a:cubicBezTo>
                  <a:cubicBezTo>
                    <a:pt x="45058" y="172957"/>
                    <a:pt x="46346" y="171669"/>
                    <a:pt x="46346" y="170086"/>
                  </a:cubicBezTo>
                  <a:lnTo>
                    <a:pt x="46346" y="157846"/>
                  </a:lnTo>
                  <a:cubicBezTo>
                    <a:pt x="46346" y="157368"/>
                    <a:pt x="46291" y="156889"/>
                    <a:pt x="46217" y="156410"/>
                  </a:cubicBezTo>
                  <a:cubicBezTo>
                    <a:pt x="45941" y="154735"/>
                    <a:pt x="45205" y="153153"/>
                    <a:pt x="44046" y="151864"/>
                  </a:cubicBezTo>
                  <a:lnTo>
                    <a:pt x="6553" y="110506"/>
                  </a:lnTo>
                  <a:cubicBezTo>
                    <a:pt x="6038" y="109917"/>
                    <a:pt x="5743" y="109163"/>
                    <a:pt x="5743" y="108390"/>
                  </a:cubicBezTo>
                  <a:cubicBezTo>
                    <a:pt x="5762" y="101819"/>
                    <a:pt x="5817" y="76032"/>
                    <a:pt x="5854" y="66627"/>
                  </a:cubicBezTo>
                  <a:cubicBezTo>
                    <a:pt x="5864" y="64206"/>
                    <a:pt x="8087" y="62734"/>
                    <a:pt x="10053" y="62734"/>
                  </a:cubicBezTo>
                  <a:cubicBezTo>
                    <a:pt x="11614" y="62734"/>
                    <a:pt x="13013" y="63662"/>
                    <a:pt x="13013" y="65780"/>
                  </a:cubicBezTo>
                  <a:lnTo>
                    <a:pt x="13013" y="99831"/>
                  </a:lnTo>
                  <a:cubicBezTo>
                    <a:pt x="13013" y="102794"/>
                    <a:pt x="14486" y="105555"/>
                    <a:pt x="16952" y="107212"/>
                  </a:cubicBezTo>
                  <a:lnTo>
                    <a:pt x="39555" y="122415"/>
                  </a:lnTo>
                  <a:cubicBezTo>
                    <a:pt x="41105" y="123463"/>
                    <a:pt x="42834" y="123982"/>
                    <a:pt x="44552" y="123982"/>
                  </a:cubicBezTo>
                  <a:cubicBezTo>
                    <a:pt x="46544" y="123982"/>
                    <a:pt x="48523" y="123283"/>
                    <a:pt x="50193" y="121900"/>
                  </a:cubicBezTo>
                  <a:cubicBezTo>
                    <a:pt x="53304" y="119323"/>
                    <a:pt x="54298" y="115273"/>
                    <a:pt x="52715" y="111555"/>
                  </a:cubicBezTo>
                  <a:cubicBezTo>
                    <a:pt x="52696" y="111519"/>
                    <a:pt x="52696" y="111482"/>
                    <a:pt x="52678" y="111463"/>
                  </a:cubicBezTo>
                  <a:lnTo>
                    <a:pt x="45702" y="96518"/>
                  </a:lnTo>
                  <a:cubicBezTo>
                    <a:pt x="44664" y="93983"/>
                    <a:pt x="47038" y="91971"/>
                    <a:pt x="49257" y="91971"/>
                  </a:cubicBezTo>
                  <a:cubicBezTo>
                    <a:pt x="50421" y="91971"/>
                    <a:pt x="51544" y="92525"/>
                    <a:pt x="52107" y="93849"/>
                  </a:cubicBezTo>
                  <a:lnTo>
                    <a:pt x="55071" y="100567"/>
                  </a:lnTo>
                  <a:cubicBezTo>
                    <a:pt x="55584" y="101728"/>
                    <a:pt x="56544" y="102213"/>
                    <a:pt x="57520" y="102213"/>
                  </a:cubicBezTo>
                  <a:cubicBezTo>
                    <a:pt x="59376" y="102213"/>
                    <a:pt x="61294" y="100456"/>
                    <a:pt x="60316" y="98248"/>
                  </a:cubicBezTo>
                  <a:lnTo>
                    <a:pt x="57371" y="91567"/>
                  </a:lnTo>
                  <a:cubicBezTo>
                    <a:pt x="55881" y="88061"/>
                    <a:pt x="52628" y="86258"/>
                    <a:pt x="49205" y="86258"/>
                  </a:cubicBezTo>
                  <a:cubicBezTo>
                    <a:pt x="47596" y="86258"/>
                    <a:pt x="45950" y="86656"/>
                    <a:pt x="44432" y="87462"/>
                  </a:cubicBezTo>
                  <a:cubicBezTo>
                    <a:pt x="43990" y="86634"/>
                    <a:pt x="43493" y="85824"/>
                    <a:pt x="42941" y="84996"/>
                  </a:cubicBezTo>
                  <a:cubicBezTo>
                    <a:pt x="42003" y="83560"/>
                    <a:pt x="43585" y="79493"/>
                    <a:pt x="45334" y="75646"/>
                  </a:cubicBezTo>
                  <a:cubicBezTo>
                    <a:pt x="47892" y="70032"/>
                    <a:pt x="53248" y="62246"/>
                    <a:pt x="51500" y="55786"/>
                  </a:cubicBezTo>
                  <a:cubicBezTo>
                    <a:pt x="50635" y="52639"/>
                    <a:pt x="48058" y="50669"/>
                    <a:pt x="45168" y="49417"/>
                  </a:cubicBezTo>
                  <a:cubicBezTo>
                    <a:pt x="42371" y="48203"/>
                    <a:pt x="38377" y="48037"/>
                    <a:pt x="35984" y="46086"/>
                  </a:cubicBezTo>
                  <a:cubicBezTo>
                    <a:pt x="34475" y="44853"/>
                    <a:pt x="32082" y="40417"/>
                    <a:pt x="30149" y="36846"/>
                  </a:cubicBezTo>
                  <a:cubicBezTo>
                    <a:pt x="27977" y="32852"/>
                    <a:pt x="25916" y="29024"/>
                    <a:pt x="23836" y="26815"/>
                  </a:cubicBezTo>
                  <a:cubicBezTo>
                    <a:pt x="26799" y="19490"/>
                    <a:pt x="30996" y="12661"/>
                    <a:pt x="36315" y="6606"/>
                  </a:cubicBezTo>
                  <a:cubicBezTo>
                    <a:pt x="36831" y="6017"/>
                    <a:pt x="37364" y="5409"/>
                    <a:pt x="37916" y="4839"/>
                  </a:cubicBezTo>
                  <a:cubicBezTo>
                    <a:pt x="39843" y="2785"/>
                    <a:pt x="37858" y="1"/>
                    <a:pt x="356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8" name="Google Shape;2488;p48"/>
          <p:cNvGrpSpPr/>
          <p:nvPr/>
        </p:nvGrpSpPr>
        <p:grpSpPr>
          <a:xfrm>
            <a:off x="6407261" y="1442220"/>
            <a:ext cx="477721" cy="477106"/>
            <a:chOff x="1350275" y="399050"/>
            <a:chExt cx="4909775" cy="4903450"/>
          </a:xfrm>
        </p:grpSpPr>
        <p:sp>
          <p:nvSpPr>
            <p:cNvPr id="2489" name="Google Shape;2489;p48"/>
            <p:cNvSpPr/>
            <p:nvPr/>
          </p:nvSpPr>
          <p:spPr>
            <a:xfrm>
              <a:off x="1350275" y="399050"/>
              <a:ext cx="4909775" cy="4903450"/>
            </a:xfrm>
            <a:custGeom>
              <a:avLst/>
              <a:gdLst/>
              <a:ahLst/>
              <a:cxnLst/>
              <a:rect l="l" t="t" r="r" b="b"/>
              <a:pathLst>
                <a:path w="196391" h="196138" extrusionOk="0">
                  <a:moveTo>
                    <a:pt x="97073" y="6189"/>
                  </a:moveTo>
                  <a:cubicBezTo>
                    <a:pt x="114172" y="7975"/>
                    <a:pt x="130111" y="14987"/>
                    <a:pt x="143014" y="26436"/>
                  </a:cubicBezTo>
                  <a:cubicBezTo>
                    <a:pt x="139940" y="29933"/>
                    <a:pt x="138081" y="34497"/>
                    <a:pt x="138081" y="39504"/>
                  </a:cubicBezTo>
                  <a:lnTo>
                    <a:pt x="138081" y="123121"/>
                  </a:lnTo>
                  <a:cubicBezTo>
                    <a:pt x="136222" y="125753"/>
                    <a:pt x="133921" y="127355"/>
                    <a:pt x="131621" y="129508"/>
                  </a:cubicBezTo>
                  <a:cubicBezTo>
                    <a:pt x="129338" y="131625"/>
                    <a:pt x="127479" y="133502"/>
                    <a:pt x="124516" y="134754"/>
                  </a:cubicBezTo>
                  <a:cubicBezTo>
                    <a:pt x="123034" y="135389"/>
                    <a:pt x="121290" y="135927"/>
                    <a:pt x="119627" y="135927"/>
                  </a:cubicBezTo>
                  <a:cubicBezTo>
                    <a:pt x="117964" y="135927"/>
                    <a:pt x="116381" y="135389"/>
                    <a:pt x="115221" y="133870"/>
                  </a:cubicBezTo>
                  <a:cubicBezTo>
                    <a:pt x="111945" y="129619"/>
                    <a:pt x="112019" y="117876"/>
                    <a:pt x="112092" y="107513"/>
                  </a:cubicBezTo>
                  <a:cubicBezTo>
                    <a:pt x="112184" y="94335"/>
                    <a:pt x="112258" y="82960"/>
                    <a:pt x="107067" y="78322"/>
                  </a:cubicBezTo>
                  <a:cubicBezTo>
                    <a:pt x="105374" y="76817"/>
                    <a:pt x="103320" y="76345"/>
                    <a:pt x="101171" y="76345"/>
                  </a:cubicBezTo>
                  <a:cubicBezTo>
                    <a:pt x="98508" y="76345"/>
                    <a:pt x="95699" y="77070"/>
                    <a:pt x="93245" y="77457"/>
                  </a:cubicBezTo>
                  <a:cubicBezTo>
                    <a:pt x="87955" y="78305"/>
                    <a:pt x="83371" y="78939"/>
                    <a:pt x="79446" y="78939"/>
                  </a:cubicBezTo>
                  <a:cubicBezTo>
                    <a:pt x="72472" y="78939"/>
                    <a:pt x="67574" y="76939"/>
                    <a:pt x="64476" y="70591"/>
                  </a:cubicBezTo>
                  <a:cubicBezTo>
                    <a:pt x="61550" y="64573"/>
                    <a:pt x="61642" y="58535"/>
                    <a:pt x="64771" y="52664"/>
                  </a:cubicBezTo>
                  <a:cubicBezTo>
                    <a:pt x="67532" y="47437"/>
                    <a:pt x="72593" y="42486"/>
                    <a:pt x="79385" y="38344"/>
                  </a:cubicBezTo>
                  <a:cubicBezTo>
                    <a:pt x="91110" y="31203"/>
                    <a:pt x="95711" y="12963"/>
                    <a:pt x="97073" y="6189"/>
                  </a:cubicBezTo>
                  <a:close/>
                  <a:moveTo>
                    <a:pt x="88449" y="1"/>
                  </a:moveTo>
                  <a:cubicBezTo>
                    <a:pt x="75742" y="1"/>
                    <a:pt x="63446" y="2634"/>
                    <a:pt x="51924" y="7883"/>
                  </a:cubicBezTo>
                  <a:cubicBezTo>
                    <a:pt x="48993" y="9219"/>
                    <a:pt x="50443" y="13387"/>
                    <a:pt x="53107" y="13387"/>
                  </a:cubicBezTo>
                  <a:cubicBezTo>
                    <a:pt x="53488" y="13387"/>
                    <a:pt x="53895" y="13301"/>
                    <a:pt x="54316" y="13110"/>
                  </a:cubicBezTo>
                  <a:cubicBezTo>
                    <a:pt x="65015" y="8226"/>
                    <a:pt x="76444" y="5741"/>
                    <a:pt x="88282" y="5741"/>
                  </a:cubicBezTo>
                  <a:cubicBezTo>
                    <a:pt x="88623" y="5741"/>
                    <a:pt x="88964" y="5744"/>
                    <a:pt x="89306" y="5748"/>
                  </a:cubicBezTo>
                  <a:cubicBezTo>
                    <a:pt x="89968" y="5766"/>
                    <a:pt x="90613" y="5766"/>
                    <a:pt x="91275" y="5803"/>
                  </a:cubicBezTo>
                  <a:cubicBezTo>
                    <a:pt x="89895" y="12319"/>
                    <a:pt x="85717" y="27743"/>
                    <a:pt x="76403" y="33448"/>
                  </a:cubicBezTo>
                  <a:cubicBezTo>
                    <a:pt x="58826" y="44161"/>
                    <a:pt x="52439" y="58977"/>
                    <a:pt x="59323" y="73094"/>
                  </a:cubicBezTo>
                  <a:cubicBezTo>
                    <a:pt x="63787" y="82292"/>
                    <a:pt x="71367" y="84699"/>
                    <a:pt x="79643" y="84699"/>
                  </a:cubicBezTo>
                  <a:cubicBezTo>
                    <a:pt x="84401" y="84699"/>
                    <a:pt x="89389" y="83903"/>
                    <a:pt x="94146" y="83144"/>
                  </a:cubicBezTo>
                  <a:cubicBezTo>
                    <a:pt x="95646" y="82900"/>
                    <a:pt x="98575" y="81951"/>
                    <a:pt x="100837" y="81951"/>
                  </a:cubicBezTo>
                  <a:cubicBezTo>
                    <a:pt x="101822" y="81951"/>
                    <a:pt x="102680" y="82132"/>
                    <a:pt x="103239" y="82629"/>
                  </a:cubicBezTo>
                  <a:cubicBezTo>
                    <a:pt x="106497" y="85518"/>
                    <a:pt x="106423" y="97703"/>
                    <a:pt x="106350" y="107476"/>
                  </a:cubicBezTo>
                  <a:cubicBezTo>
                    <a:pt x="106257" y="119864"/>
                    <a:pt x="106184" y="131551"/>
                    <a:pt x="110656" y="137386"/>
                  </a:cubicBezTo>
                  <a:cubicBezTo>
                    <a:pt x="112915" y="140332"/>
                    <a:pt x="116254" y="141642"/>
                    <a:pt x="119752" y="141642"/>
                  </a:cubicBezTo>
                  <a:cubicBezTo>
                    <a:pt x="120843" y="141642"/>
                    <a:pt x="121949" y="141515"/>
                    <a:pt x="123044" y="141270"/>
                  </a:cubicBezTo>
                  <a:lnTo>
                    <a:pt x="123044" y="141270"/>
                  </a:lnTo>
                  <a:cubicBezTo>
                    <a:pt x="119694" y="148411"/>
                    <a:pt x="118608" y="156546"/>
                    <a:pt x="119970" y="164314"/>
                  </a:cubicBezTo>
                  <a:cubicBezTo>
                    <a:pt x="110104" y="168400"/>
                    <a:pt x="99429" y="170553"/>
                    <a:pt x="88441" y="170553"/>
                  </a:cubicBezTo>
                  <a:lnTo>
                    <a:pt x="87502" y="170553"/>
                  </a:lnTo>
                  <a:cubicBezTo>
                    <a:pt x="70201" y="170351"/>
                    <a:pt x="53764" y="164866"/>
                    <a:pt x="40052" y="154890"/>
                  </a:cubicBezTo>
                  <a:cubicBezTo>
                    <a:pt x="40530" y="152626"/>
                    <a:pt x="42942" y="138877"/>
                    <a:pt x="33757" y="124557"/>
                  </a:cubicBezTo>
                  <a:cubicBezTo>
                    <a:pt x="33278" y="123821"/>
                    <a:pt x="33039" y="122035"/>
                    <a:pt x="34622" y="117857"/>
                  </a:cubicBezTo>
                  <a:cubicBezTo>
                    <a:pt x="35455" y="115664"/>
                    <a:pt x="33575" y="114039"/>
                    <a:pt x="31763" y="114039"/>
                  </a:cubicBezTo>
                  <a:cubicBezTo>
                    <a:pt x="30731" y="114039"/>
                    <a:pt x="29722" y="114566"/>
                    <a:pt x="29248" y="115814"/>
                  </a:cubicBezTo>
                  <a:cubicBezTo>
                    <a:pt x="27886" y="119440"/>
                    <a:pt x="26597" y="124060"/>
                    <a:pt x="28916" y="127668"/>
                  </a:cubicBezTo>
                  <a:cubicBezTo>
                    <a:pt x="34898" y="136981"/>
                    <a:pt x="35174" y="146129"/>
                    <a:pt x="34806" y="150749"/>
                  </a:cubicBezTo>
                  <a:cubicBezTo>
                    <a:pt x="32984" y="149166"/>
                    <a:pt x="31217" y="147509"/>
                    <a:pt x="29505" y="145779"/>
                  </a:cubicBezTo>
                  <a:cubicBezTo>
                    <a:pt x="14118" y="130042"/>
                    <a:pt x="5762" y="109262"/>
                    <a:pt x="6001" y="87249"/>
                  </a:cubicBezTo>
                  <a:cubicBezTo>
                    <a:pt x="6093" y="79058"/>
                    <a:pt x="7418" y="70923"/>
                    <a:pt x="9885" y="63155"/>
                  </a:cubicBezTo>
                  <a:cubicBezTo>
                    <a:pt x="11320" y="65382"/>
                    <a:pt x="12940" y="68438"/>
                    <a:pt x="14431" y="71254"/>
                  </a:cubicBezTo>
                  <a:cubicBezTo>
                    <a:pt x="17247" y="76610"/>
                    <a:pt x="19916" y="81672"/>
                    <a:pt x="22585" y="83899"/>
                  </a:cubicBezTo>
                  <a:cubicBezTo>
                    <a:pt x="24425" y="85445"/>
                    <a:pt x="27113" y="86273"/>
                    <a:pt x="29965" y="87138"/>
                  </a:cubicBezTo>
                  <a:cubicBezTo>
                    <a:pt x="38082" y="89641"/>
                    <a:pt x="39168" y="91243"/>
                    <a:pt x="38322" y="94758"/>
                  </a:cubicBezTo>
                  <a:cubicBezTo>
                    <a:pt x="37954" y="96267"/>
                    <a:pt x="37365" y="97979"/>
                    <a:pt x="36518" y="100022"/>
                  </a:cubicBezTo>
                  <a:cubicBezTo>
                    <a:pt x="35586" y="102232"/>
                    <a:pt x="37491" y="103938"/>
                    <a:pt x="39336" y="103938"/>
                  </a:cubicBezTo>
                  <a:cubicBezTo>
                    <a:pt x="40334" y="103938"/>
                    <a:pt x="41315" y="103438"/>
                    <a:pt x="41819" y="102249"/>
                  </a:cubicBezTo>
                  <a:cubicBezTo>
                    <a:pt x="42776" y="99930"/>
                    <a:pt x="43475" y="97924"/>
                    <a:pt x="43899" y="96102"/>
                  </a:cubicBezTo>
                  <a:cubicBezTo>
                    <a:pt x="45997" y="87488"/>
                    <a:pt x="38635" y="83807"/>
                    <a:pt x="31659" y="81653"/>
                  </a:cubicBezTo>
                  <a:cubicBezTo>
                    <a:pt x="29468" y="80991"/>
                    <a:pt x="27223" y="80291"/>
                    <a:pt x="26266" y="79500"/>
                  </a:cubicBezTo>
                  <a:cubicBezTo>
                    <a:pt x="24462" y="77990"/>
                    <a:pt x="21830" y="72984"/>
                    <a:pt x="19511" y="68585"/>
                  </a:cubicBezTo>
                  <a:cubicBezTo>
                    <a:pt x="16989" y="63800"/>
                    <a:pt x="14597" y="59272"/>
                    <a:pt x="12204" y="56750"/>
                  </a:cubicBezTo>
                  <a:cubicBezTo>
                    <a:pt x="13271" y="54173"/>
                    <a:pt x="14449" y="51652"/>
                    <a:pt x="15756" y="49204"/>
                  </a:cubicBezTo>
                  <a:cubicBezTo>
                    <a:pt x="21812" y="37958"/>
                    <a:pt x="30518" y="28111"/>
                    <a:pt x="40991" y="20748"/>
                  </a:cubicBezTo>
                  <a:cubicBezTo>
                    <a:pt x="43458" y="19008"/>
                    <a:pt x="41668" y="15512"/>
                    <a:pt x="39276" y="15512"/>
                  </a:cubicBezTo>
                  <a:cubicBezTo>
                    <a:pt x="38759" y="15512"/>
                    <a:pt x="38214" y="15676"/>
                    <a:pt x="37677" y="16055"/>
                  </a:cubicBezTo>
                  <a:cubicBezTo>
                    <a:pt x="26487" y="23933"/>
                    <a:pt x="17155" y="34461"/>
                    <a:pt x="10695" y="46480"/>
                  </a:cubicBezTo>
                  <a:cubicBezTo>
                    <a:pt x="4032" y="58904"/>
                    <a:pt x="406" y="72984"/>
                    <a:pt x="258" y="87175"/>
                  </a:cubicBezTo>
                  <a:cubicBezTo>
                    <a:pt x="1" y="110734"/>
                    <a:pt x="8928" y="132969"/>
                    <a:pt x="25401" y="149791"/>
                  </a:cubicBezTo>
                  <a:cubicBezTo>
                    <a:pt x="41874" y="166614"/>
                    <a:pt x="63906" y="176038"/>
                    <a:pt x="87447" y="176296"/>
                  </a:cubicBezTo>
                  <a:lnTo>
                    <a:pt x="88441" y="176296"/>
                  </a:lnTo>
                  <a:cubicBezTo>
                    <a:pt x="99907" y="176296"/>
                    <a:pt x="111061" y="174105"/>
                    <a:pt x="121405" y="169927"/>
                  </a:cubicBezTo>
                  <a:cubicBezTo>
                    <a:pt x="126559" y="185149"/>
                    <a:pt x="140971" y="196137"/>
                    <a:pt x="157886" y="196137"/>
                  </a:cubicBezTo>
                  <a:cubicBezTo>
                    <a:pt x="168727" y="196137"/>
                    <a:pt x="179108" y="191536"/>
                    <a:pt x="186396" y="183511"/>
                  </a:cubicBezTo>
                  <a:cubicBezTo>
                    <a:pt x="188282" y="181444"/>
                    <a:pt x="186299" y="178708"/>
                    <a:pt x="184138" y="178708"/>
                  </a:cubicBezTo>
                  <a:cubicBezTo>
                    <a:pt x="183452" y="178708"/>
                    <a:pt x="182748" y="178984"/>
                    <a:pt x="182145" y="179646"/>
                  </a:cubicBezTo>
                  <a:cubicBezTo>
                    <a:pt x="175942" y="186474"/>
                    <a:pt x="167107" y="190395"/>
                    <a:pt x="157886" y="190395"/>
                  </a:cubicBezTo>
                  <a:cubicBezTo>
                    <a:pt x="139830" y="190395"/>
                    <a:pt x="125142" y="175688"/>
                    <a:pt x="125142" y="157632"/>
                  </a:cubicBezTo>
                  <a:cubicBezTo>
                    <a:pt x="125142" y="145595"/>
                    <a:pt x="131731" y="134551"/>
                    <a:pt x="142314" y="128827"/>
                  </a:cubicBezTo>
                  <a:cubicBezTo>
                    <a:pt x="143253" y="128312"/>
                    <a:pt x="143824" y="127355"/>
                    <a:pt x="143824" y="126287"/>
                  </a:cubicBezTo>
                  <a:lnTo>
                    <a:pt x="143824" y="118833"/>
                  </a:lnTo>
                  <a:lnTo>
                    <a:pt x="145922" y="118833"/>
                  </a:lnTo>
                  <a:cubicBezTo>
                    <a:pt x="149603" y="118833"/>
                    <a:pt x="149622" y="113090"/>
                    <a:pt x="145922" y="113090"/>
                  </a:cubicBezTo>
                  <a:lnTo>
                    <a:pt x="143824" y="113090"/>
                  </a:lnTo>
                  <a:lnTo>
                    <a:pt x="143824" y="105268"/>
                  </a:lnTo>
                  <a:lnTo>
                    <a:pt x="145922" y="105268"/>
                  </a:lnTo>
                  <a:cubicBezTo>
                    <a:pt x="149603" y="105268"/>
                    <a:pt x="149622" y="99525"/>
                    <a:pt x="145922" y="99525"/>
                  </a:cubicBezTo>
                  <a:lnTo>
                    <a:pt x="143824" y="99525"/>
                  </a:lnTo>
                  <a:lnTo>
                    <a:pt x="143824" y="91703"/>
                  </a:lnTo>
                  <a:lnTo>
                    <a:pt x="145922" y="91703"/>
                  </a:lnTo>
                  <a:cubicBezTo>
                    <a:pt x="149603" y="91703"/>
                    <a:pt x="149622" y="85960"/>
                    <a:pt x="145922" y="85960"/>
                  </a:cubicBezTo>
                  <a:lnTo>
                    <a:pt x="143824" y="85960"/>
                  </a:lnTo>
                  <a:lnTo>
                    <a:pt x="143824" y="78138"/>
                  </a:lnTo>
                  <a:lnTo>
                    <a:pt x="145922" y="78138"/>
                  </a:lnTo>
                  <a:cubicBezTo>
                    <a:pt x="149603" y="78138"/>
                    <a:pt x="149622" y="72377"/>
                    <a:pt x="145922" y="72377"/>
                  </a:cubicBezTo>
                  <a:lnTo>
                    <a:pt x="143824" y="72377"/>
                  </a:lnTo>
                  <a:lnTo>
                    <a:pt x="143824" y="64554"/>
                  </a:lnTo>
                  <a:lnTo>
                    <a:pt x="145922" y="64554"/>
                  </a:lnTo>
                  <a:cubicBezTo>
                    <a:pt x="149603" y="64554"/>
                    <a:pt x="149622" y="58812"/>
                    <a:pt x="145922" y="58812"/>
                  </a:cubicBezTo>
                  <a:lnTo>
                    <a:pt x="143824" y="58812"/>
                  </a:lnTo>
                  <a:lnTo>
                    <a:pt x="143824" y="50989"/>
                  </a:lnTo>
                  <a:lnTo>
                    <a:pt x="145922" y="50989"/>
                  </a:lnTo>
                  <a:cubicBezTo>
                    <a:pt x="149603" y="50989"/>
                    <a:pt x="149622" y="45246"/>
                    <a:pt x="145922" y="45246"/>
                  </a:cubicBezTo>
                  <a:lnTo>
                    <a:pt x="143824" y="45246"/>
                  </a:lnTo>
                  <a:lnTo>
                    <a:pt x="143824" y="39504"/>
                  </a:lnTo>
                  <a:cubicBezTo>
                    <a:pt x="143824" y="31865"/>
                    <a:pt x="150247" y="25442"/>
                    <a:pt x="157886" y="25442"/>
                  </a:cubicBezTo>
                  <a:cubicBezTo>
                    <a:pt x="165543" y="25442"/>
                    <a:pt x="171966" y="31865"/>
                    <a:pt x="171966" y="39504"/>
                  </a:cubicBezTo>
                  <a:lnTo>
                    <a:pt x="171966" y="45246"/>
                  </a:lnTo>
                  <a:lnTo>
                    <a:pt x="169868" y="45246"/>
                  </a:lnTo>
                  <a:cubicBezTo>
                    <a:pt x="166168" y="45246"/>
                    <a:pt x="166168" y="50989"/>
                    <a:pt x="169868" y="50989"/>
                  </a:cubicBezTo>
                  <a:lnTo>
                    <a:pt x="171966" y="50989"/>
                  </a:lnTo>
                  <a:lnTo>
                    <a:pt x="171966" y="58812"/>
                  </a:lnTo>
                  <a:lnTo>
                    <a:pt x="169868" y="58812"/>
                  </a:lnTo>
                  <a:cubicBezTo>
                    <a:pt x="168285" y="58812"/>
                    <a:pt x="166997" y="60100"/>
                    <a:pt x="166997" y="61683"/>
                  </a:cubicBezTo>
                  <a:cubicBezTo>
                    <a:pt x="166997" y="63284"/>
                    <a:pt x="168285" y="64554"/>
                    <a:pt x="169868" y="64554"/>
                  </a:cubicBezTo>
                  <a:lnTo>
                    <a:pt x="171966" y="64554"/>
                  </a:lnTo>
                  <a:lnTo>
                    <a:pt x="171966" y="72377"/>
                  </a:lnTo>
                  <a:lnTo>
                    <a:pt x="169868" y="72377"/>
                  </a:lnTo>
                  <a:cubicBezTo>
                    <a:pt x="166168" y="72377"/>
                    <a:pt x="166168" y="78138"/>
                    <a:pt x="169868" y="78138"/>
                  </a:cubicBezTo>
                  <a:lnTo>
                    <a:pt x="171966" y="78138"/>
                  </a:lnTo>
                  <a:lnTo>
                    <a:pt x="171966" y="85960"/>
                  </a:lnTo>
                  <a:lnTo>
                    <a:pt x="169868" y="85960"/>
                  </a:lnTo>
                  <a:cubicBezTo>
                    <a:pt x="166168" y="85960"/>
                    <a:pt x="166168" y="91703"/>
                    <a:pt x="169868" y="91703"/>
                  </a:cubicBezTo>
                  <a:lnTo>
                    <a:pt x="171966" y="91703"/>
                  </a:lnTo>
                  <a:lnTo>
                    <a:pt x="171966" y="99525"/>
                  </a:lnTo>
                  <a:lnTo>
                    <a:pt x="169868" y="99525"/>
                  </a:lnTo>
                  <a:cubicBezTo>
                    <a:pt x="166168" y="99525"/>
                    <a:pt x="166168" y="105268"/>
                    <a:pt x="169868" y="105268"/>
                  </a:cubicBezTo>
                  <a:lnTo>
                    <a:pt x="171966" y="105268"/>
                  </a:lnTo>
                  <a:lnTo>
                    <a:pt x="171966" y="113090"/>
                  </a:lnTo>
                  <a:lnTo>
                    <a:pt x="169868" y="113090"/>
                  </a:lnTo>
                  <a:cubicBezTo>
                    <a:pt x="166168" y="113090"/>
                    <a:pt x="166168" y="118833"/>
                    <a:pt x="169868" y="118833"/>
                  </a:cubicBezTo>
                  <a:lnTo>
                    <a:pt x="171966" y="118833"/>
                  </a:lnTo>
                  <a:lnTo>
                    <a:pt x="171966" y="126287"/>
                  </a:lnTo>
                  <a:cubicBezTo>
                    <a:pt x="171966" y="127355"/>
                    <a:pt x="172537" y="128312"/>
                    <a:pt x="173475" y="128827"/>
                  </a:cubicBezTo>
                  <a:cubicBezTo>
                    <a:pt x="184059" y="134551"/>
                    <a:pt x="190648" y="145595"/>
                    <a:pt x="190648" y="157632"/>
                  </a:cubicBezTo>
                  <a:cubicBezTo>
                    <a:pt x="190648" y="160945"/>
                    <a:pt x="190151" y="164203"/>
                    <a:pt x="189194" y="167314"/>
                  </a:cubicBezTo>
                  <a:cubicBezTo>
                    <a:pt x="188516" y="169494"/>
                    <a:pt x="190327" y="170967"/>
                    <a:pt x="192079" y="170967"/>
                  </a:cubicBezTo>
                  <a:cubicBezTo>
                    <a:pt x="193181" y="170967"/>
                    <a:pt x="194259" y="170383"/>
                    <a:pt x="194679" y="169025"/>
                  </a:cubicBezTo>
                  <a:cubicBezTo>
                    <a:pt x="195820" y="165344"/>
                    <a:pt x="196391" y="161516"/>
                    <a:pt x="196391" y="157632"/>
                  </a:cubicBezTo>
                  <a:cubicBezTo>
                    <a:pt x="196391" y="144067"/>
                    <a:pt x="189268" y="131570"/>
                    <a:pt x="177709" y="124631"/>
                  </a:cubicBezTo>
                  <a:lnTo>
                    <a:pt x="177709" y="39522"/>
                  </a:lnTo>
                  <a:cubicBezTo>
                    <a:pt x="177709" y="28589"/>
                    <a:pt x="168819" y="19699"/>
                    <a:pt x="157886" y="19699"/>
                  </a:cubicBezTo>
                  <a:cubicBezTo>
                    <a:pt x="154057" y="19699"/>
                    <a:pt x="150468" y="20785"/>
                    <a:pt x="147450" y="22681"/>
                  </a:cubicBezTo>
                  <a:cubicBezTo>
                    <a:pt x="131473" y="8251"/>
                    <a:pt x="111061" y="244"/>
                    <a:pt x="89361" y="5"/>
                  </a:cubicBezTo>
                  <a:cubicBezTo>
                    <a:pt x="89057" y="2"/>
                    <a:pt x="88753" y="1"/>
                    <a:pt x="8844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48"/>
            <p:cNvSpPr/>
            <p:nvPr/>
          </p:nvSpPr>
          <p:spPr>
            <a:xfrm>
              <a:off x="4919175" y="1318200"/>
              <a:ext cx="756950" cy="3406800"/>
            </a:xfrm>
            <a:custGeom>
              <a:avLst/>
              <a:gdLst/>
              <a:ahLst/>
              <a:cxnLst/>
              <a:rect l="l" t="t" r="r" b="b"/>
              <a:pathLst>
                <a:path w="30278" h="136272" extrusionOk="0">
                  <a:moveTo>
                    <a:pt x="15130" y="111755"/>
                  </a:moveTo>
                  <a:cubicBezTo>
                    <a:pt x="20320" y="111755"/>
                    <a:pt x="24517" y="115970"/>
                    <a:pt x="24517" y="121142"/>
                  </a:cubicBezTo>
                  <a:cubicBezTo>
                    <a:pt x="24517" y="126314"/>
                    <a:pt x="20320" y="130529"/>
                    <a:pt x="15130" y="130529"/>
                  </a:cubicBezTo>
                  <a:cubicBezTo>
                    <a:pt x="9958" y="130529"/>
                    <a:pt x="5743" y="126314"/>
                    <a:pt x="5743" y="121142"/>
                  </a:cubicBezTo>
                  <a:cubicBezTo>
                    <a:pt x="5743" y="115970"/>
                    <a:pt x="9958" y="111755"/>
                    <a:pt x="15130" y="111755"/>
                  </a:cubicBezTo>
                  <a:close/>
                  <a:moveTo>
                    <a:pt x="15139" y="0"/>
                  </a:moveTo>
                  <a:cubicBezTo>
                    <a:pt x="13699" y="0"/>
                    <a:pt x="12258" y="925"/>
                    <a:pt x="12258" y="2775"/>
                  </a:cubicBezTo>
                  <a:lnTo>
                    <a:pt x="12258" y="106289"/>
                  </a:lnTo>
                  <a:cubicBezTo>
                    <a:pt x="5283" y="107633"/>
                    <a:pt x="0" y="113780"/>
                    <a:pt x="0" y="121142"/>
                  </a:cubicBezTo>
                  <a:cubicBezTo>
                    <a:pt x="0" y="129480"/>
                    <a:pt x="6792" y="136272"/>
                    <a:pt x="15130" y="136272"/>
                  </a:cubicBezTo>
                  <a:cubicBezTo>
                    <a:pt x="23486" y="136272"/>
                    <a:pt x="30278" y="129480"/>
                    <a:pt x="30278" y="121142"/>
                  </a:cubicBezTo>
                  <a:cubicBezTo>
                    <a:pt x="30278" y="113780"/>
                    <a:pt x="24977" y="107633"/>
                    <a:pt x="18019" y="106289"/>
                  </a:cubicBezTo>
                  <a:lnTo>
                    <a:pt x="18019" y="2775"/>
                  </a:lnTo>
                  <a:cubicBezTo>
                    <a:pt x="18019" y="925"/>
                    <a:pt x="16579" y="0"/>
                    <a:pt x="151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1" name="Google Shape;2491;p48"/>
          <p:cNvGrpSpPr/>
          <p:nvPr/>
        </p:nvGrpSpPr>
        <p:grpSpPr>
          <a:xfrm>
            <a:off x="3536822" y="1419331"/>
            <a:ext cx="522530" cy="522884"/>
            <a:chOff x="1197350" y="238125"/>
            <a:chExt cx="5214875" cy="5218400"/>
          </a:xfrm>
        </p:grpSpPr>
        <p:sp>
          <p:nvSpPr>
            <p:cNvPr id="2492" name="Google Shape;2492;p48"/>
            <p:cNvSpPr/>
            <p:nvPr/>
          </p:nvSpPr>
          <p:spPr>
            <a:xfrm>
              <a:off x="1197350" y="1223975"/>
              <a:ext cx="5214875" cy="4232550"/>
            </a:xfrm>
            <a:custGeom>
              <a:avLst/>
              <a:gdLst/>
              <a:ahLst/>
              <a:cxnLst/>
              <a:rect l="l" t="t" r="r" b="b"/>
              <a:pathLst>
                <a:path w="208595" h="169302" extrusionOk="0">
                  <a:moveTo>
                    <a:pt x="47548" y="49802"/>
                  </a:moveTo>
                  <a:cubicBezTo>
                    <a:pt x="48283" y="51052"/>
                    <a:pt x="49067" y="52498"/>
                    <a:pt x="49704" y="53675"/>
                  </a:cubicBezTo>
                  <a:cubicBezTo>
                    <a:pt x="51959" y="57792"/>
                    <a:pt x="53871" y="61346"/>
                    <a:pt x="55954" y="63062"/>
                  </a:cubicBezTo>
                  <a:cubicBezTo>
                    <a:pt x="57449" y="64287"/>
                    <a:pt x="59508" y="64875"/>
                    <a:pt x="61665" y="65537"/>
                  </a:cubicBezTo>
                  <a:cubicBezTo>
                    <a:pt x="67204" y="67179"/>
                    <a:pt x="67522" y="67939"/>
                    <a:pt x="67081" y="69826"/>
                  </a:cubicBezTo>
                  <a:cubicBezTo>
                    <a:pt x="66468" y="72473"/>
                    <a:pt x="64973" y="75659"/>
                    <a:pt x="63503" y="78723"/>
                  </a:cubicBezTo>
                  <a:cubicBezTo>
                    <a:pt x="60635" y="84703"/>
                    <a:pt x="57939" y="90364"/>
                    <a:pt x="60635" y="94506"/>
                  </a:cubicBezTo>
                  <a:cubicBezTo>
                    <a:pt x="61714" y="96075"/>
                    <a:pt x="62473" y="97668"/>
                    <a:pt x="63086" y="99188"/>
                  </a:cubicBezTo>
                  <a:cubicBezTo>
                    <a:pt x="61248" y="99604"/>
                    <a:pt x="59410" y="99996"/>
                    <a:pt x="57572" y="100487"/>
                  </a:cubicBezTo>
                  <a:cubicBezTo>
                    <a:pt x="50072" y="90610"/>
                    <a:pt x="45587" y="78306"/>
                    <a:pt x="45587" y="64875"/>
                  </a:cubicBezTo>
                  <a:cubicBezTo>
                    <a:pt x="45587" y="59753"/>
                    <a:pt x="46298" y="54680"/>
                    <a:pt x="47548" y="49802"/>
                  </a:cubicBezTo>
                  <a:close/>
                  <a:moveTo>
                    <a:pt x="161293" y="51837"/>
                  </a:moveTo>
                  <a:cubicBezTo>
                    <a:pt x="162224" y="56028"/>
                    <a:pt x="162763" y="60390"/>
                    <a:pt x="162763" y="64851"/>
                  </a:cubicBezTo>
                  <a:cubicBezTo>
                    <a:pt x="162763" y="78233"/>
                    <a:pt x="158278" y="90585"/>
                    <a:pt x="150730" y="100487"/>
                  </a:cubicBezTo>
                  <a:cubicBezTo>
                    <a:pt x="147176" y="99604"/>
                    <a:pt x="143597" y="98820"/>
                    <a:pt x="139970" y="98134"/>
                  </a:cubicBezTo>
                  <a:cubicBezTo>
                    <a:pt x="145436" y="93060"/>
                    <a:pt x="149455" y="85732"/>
                    <a:pt x="148450" y="79581"/>
                  </a:cubicBezTo>
                  <a:cubicBezTo>
                    <a:pt x="147225" y="72105"/>
                    <a:pt x="146416" y="67179"/>
                    <a:pt x="148132" y="63209"/>
                  </a:cubicBezTo>
                  <a:cubicBezTo>
                    <a:pt x="149700" y="59581"/>
                    <a:pt x="153622" y="56199"/>
                    <a:pt x="161293" y="51837"/>
                  </a:cubicBezTo>
                  <a:close/>
                  <a:moveTo>
                    <a:pt x="104163" y="1"/>
                  </a:moveTo>
                  <a:cubicBezTo>
                    <a:pt x="94727" y="1"/>
                    <a:pt x="85634" y="2010"/>
                    <a:pt x="77154" y="5907"/>
                  </a:cubicBezTo>
                  <a:cubicBezTo>
                    <a:pt x="74053" y="7340"/>
                    <a:pt x="75599" y="11778"/>
                    <a:pt x="78421" y="11778"/>
                  </a:cubicBezTo>
                  <a:cubicBezTo>
                    <a:pt x="78833" y="11778"/>
                    <a:pt x="79272" y="11683"/>
                    <a:pt x="79728" y="11471"/>
                  </a:cubicBezTo>
                  <a:cubicBezTo>
                    <a:pt x="87448" y="7917"/>
                    <a:pt x="95634" y="6128"/>
                    <a:pt x="104163" y="6128"/>
                  </a:cubicBezTo>
                  <a:lnTo>
                    <a:pt x="104408" y="6128"/>
                  </a:lnTo>
                  <a:cubicBezTo>
                    <a:pt x="103134" y="11863"/>
                    <a:pt x="100070" y="21054"/>
                    <a:pt x="94531" y="24460"/>
                  </a:cubicBezTo>
                  <a:cubicBezTo>
                    <a:pt x="81443" y="32671"/>
                    <a:pt x="76836" y="43920"/>
                    <a:pt x="82129" y="54606"/>
                  </a:cubicBezTo>
                  <a:cubicBezTo>
                    <a:pt x="84629" y="59581"/>
                    <a:pt x="88649" y="62473"/>
                    <a:pt x="94163" y="63209"/>
                  </a:cubicBezTo>
                  <a:cubicBezTo>
                    <a:pt x="95228" y="63354"/>
                    <a:pt x="96321" y="63417"/>
                    <a:pt x="97433" y="63417"/>
                  </a:cubicBezTo>
                  <a:cubicBezTo>
                    <a:pt x="101002" y="63417"/>
                    <a:pt x="104764" y="62772"/>
                    <a:pt x="108427" y="62155"/>
                  </a:cubicBezTo>
                  <a:cubicBezTo>
                    <a:pt x="110119" y="61861"/>
                    <a:pt x="111834" y="61591"/>
                    <a:pt x="113501" y="61346"/>
                  </a:cubicBezTo>
                  <a:cubicBezTo>
                    <a:pt x="113573" y="61338"/>
                    <a:pt x="113652" y="61328"/>
                    <a:pt x="113736" y="61328"/>
                  </a:cubicBezTo>
                  <a:cubicBezTo>
                    <a:pt x="114161" y="61328"/>
                    <a:pt x="114717" y="61587"/>
                    <a:pt x="115290" y="63674"/>
                  </a:cubicBezTo>
                  <a:cubicBezTo>
                    <a:pt x="115705" y="65162"/>
                    <a:pt x="116878" y="65804"/>
                    <a:pt x="118079" y="65804"/>
                  </a:cubicBezTo>
                  <a:cubicBezTo>
                    <a:pt x="119926" y="65804"/>
                    <a:pt x="121840" y="64285"/>
                    <a:pt x="121172" y="61983"/>
                  </a:cubicBezTo>
                  <a:cubicBezTo>
                    <a:pt x="119549" y="56336"/>
                    <a:pt x="116188" y="55218"/>
                    <a:pt x="113781" y="55218"/>
                  </a:cubicBezTo>
                  <a:cubicBezTo>
                    <a:pt x="113389" y="55218"/>
                    <a:pt x="113022" y="55248"/>
                    <a:pt x="112692" y="55292"/>
                  </a:cubicBezTo>
                  <a:cubicBezTo>
                    <a:pt x="110927" y="55537"/>
                    <a:pt x="109138" y="55832"/>
                    <a:pt x="107423" y="56150"/>
                  </a:cubicBezTo>
                  <a:cubicBezTo>
                    <a:pt x="103518" y="56812"/>
                    <a:pt x="100175" y="57328"/>
                    <a:pt x="97351" y="57328"/>
                  </a:cubicBezTo>
                  <a:cubicBezTo>
                    <a:pt x="92855" y="57328"/>
                    <a:pt x="89676" y="56020"/>
                    <a:pt x="87644" y="51910"/>
                  </a:cubicBezTo>
                  <a:cubicBezTo>
                    <a:pt x="82228" y="41028"/>
                    <a:pt x="92938" y="32744"/>
                    <a:pt x="97791" y="29681"/>
                  </a:cubicBezTo>
                  <a:cubicBezTo>
                    <a:pt x="106075" y="24509"/>
                    <a:pt x="109457" y="12083"/>
                    <a:pt x="110609" y="6495"/>
                  </a:cubicBezTo>
                  <a:cubicBezTo>
                    <a:pt x="133426" y="8971"/>
                    <a:pt x="152372" y="24705"/>
                    <a:pt x="159626" y="45832"/>
                  </a:cubicBezTo>
                  <a:cubicBezTo>
                    <a:pt x="149700" y="51297"/>
                    <a:pt x="144847" y="55587"/>
                    <a:pt x="142544" y="60758"/>
                  </a:cubicBezTo>
                  <a:cubicBezTo>
                    <a:pt x="140044" y="66395"/>
                    <a:pt x="141024" y="72351"/>
                    <a:pt x="142421" y="80585"/>
                  </a:cubicBezTo>
                  <a:cubicBezTo>
                    <a:pt x="143279" y="85732"/>
                    <a:pt x="137397" y="93477"/>
                    <a:pt x="131686" y="96786"/>
                  </a:cubicBezTo>
                  <a:cubicBezTo>
                    <a:pt x="129113" y="96418"/>
                    <a:pt x="126515" y="96075"/>
                    <a:pt x="123941" y="95805"/>
                  </a:cubicBezTo>
                  <a:cubicBezTo>
                    <a:pt x="122520" y="92178"/>
                    <a:pt x="122471" y="84948"/>
                    <a:pt x="122471" y="79973"/>
                  </a:cubicBezTo>
                  <a:cubicBezTo>
                    <a:pt x="122471" y="78015"/>
                    <a:pt x="120944" y="77029"/>
                    <a:pt x="119414" y="77029"/>
                  </a:cubicBezTo>
                  <a:cubicBezTo>
                    <a:pt x="117880" y="77029"/>
                    <a:pt x="116344" y="78021"/>
                    <a:pt x="116344" y="80022"/>
                  </a:cubicBezTo>
                  <a:cubicBezTo>
                    <a:pt x="116393" y="85977"/>
                    <a:pt x="116515" y="91198"/>
                    <a:pt x="117422" y="95217"/>
                  </a:cubicBezTo>
                  <a:cubicBezTo>
                    <a:pt x="113011" y="94948"/>
                    <a:pt x="108599" y="94776"/>
                    <a:pt x="104187" y="94776"/>
                  </a:cubicBezTo>
                  <a:cubicBezTo>
                    <a:pt x="92399" y="94776"/>
                    <a:pt x="80708" y="95879"/>
                    <a:pt x="69213" y="98011"/>
                  </a:cubicBezTo>
                  <a:cubicBezTo>
                    <a:pt x="68380" y="95805"/>
                    <a:pt x="67302" y="93526"/>
                    <a:pt x="65782" y="91198"/>
                  </a:cubicBezTo>
                  <a:cubicBezTo>
                    <a:pt x="64973" y="89923"/>
                    <a:pt x="67620" y="84384"/>
                    <a:pt x="69042" y="81370"/>
                  </a:cubicBezTo>
                  <a:cubicBezTo>
                    <a:pt x="70635" y="77988"/>
                    <a:pt x="72301" y="74507"/>
                    <a:pt x="73037" y="71248"/>
                  </a:cubicBezTo>
                  <a:cubicBezTo>
                    <a:pt x="73846" y="67694"/>
                    <a:pt x="72865" y="64728"/>
                    <a:pt x="70145" y="62645"/>
                  </a:cubicBezTo>
                  <a:cubicBezTo>
                    <a:pt x="68184" y="61125"/>
                    <a:pt x="65611" y="60390"/>
                    <a:pt x="63405" y="59704"/>
                  </a:cubicBezTo>
                  <a:cubicBezTo>
                    <a:pt x="62081" y="59312"/>
                    <a:pt x="60390" y="58822"/>
                    <a:pt x="59876" y="58356"/>
                  </a:cubicBezTo>
                  <a:cubicBezTo>
                    <a:pt x="58675" y="57425"/>
                    <a:pt x="56640" y="53601"/>
                    <a:pt x="55145" y="50783"/>
                  </a:cubicBezTo>
                  <a:cubicBezTo>
                    <a:pt x="53332" y="47425"/>
                    <a:pt x="51714" y="44460"/>
                    <a:pt x="50048" y="42548"/>
                  </a:cubicBezTo>
                  <a:cubicBezTo>
                    <a:pt x="53552" y="34019"/>
                    <a:pt x="59018" y="26348"/>
                    <a:pt x="66199" y="20196"/>
                  </a:cubicBezTo>
                  <a:cubicBezTo>
                    <a:pt x="68556" y="18150"/>
                    <a:pt x="66546" y="14788"/>
                    <a:pt x="64108" y="14788"/>
                  </a:cubicBezTo>
                  <a:cubicBezTo>
                    <a:pt x="63479" y="14788"/>
                    <a:pt x="62822" y="15012"/>
                    <a:pt x="62204" y="15539"/>
                  </a:cubicBezTo>
                  <a:cubicBezTo>
                    <a:pt x="47744" y="27892"/>
                    <a:pt x="39484" y="45881"/>
                    <a:pt x="39484" y="64875"/>
                  </a:cubicBezTo>
                  <a:cubicBezTo>
                    <a:pt x="39484" y="78796"/>
                    <a:pt x="43847" y="91688"/>
                    <a:pt x="51297" y="102251"/>
                  </a:cubicBezTo>
                  <a:cubicBezTo>
                    <a:pt x="43871" y="104359"/>
                    <a:pt x="36592" y="106981"/>
                    <a:pt x="29436" y="109996"/>
                  </a:cubicBezTo>
                  <a:cubicBezTo>
                    <a:pt x="27892" y="107177"/>
                    <a:pt x="26519" y="104334"/>
                    <a:pt x="25294" y="101393"/>
                  </a:cubicBezTo>
                  <a:lnTo>
                    <a:pt x="30391" y="90217"/>
                  </a:lnTo>
                  <a:cubicBezTo>
                    <a:pt x="31455" y="87848"/>
                    <a:pt x="29402" y="85945"/>
                    <a:pt x="27412" y="85945"/>
                  </a:cubicBezTo>
                  <a:cubicBezTo>
                    <a:pt x="26376" y="85945"/>
                    <a:pt x="25357" y="86460"/>
                    <a:pt x="24803" y="87693"/>
                  </a:cubicBezTo>
                  <a:lnTo>
                    <a:pt x="22304" y="93183"/>
                  </a:lnTo>
                  <a:cubicBezTo>
                    <a:pt x="20931" y="88624"/>
                    <a:pt x="19853" y="83894"/>
                    <a:pt x="19240" y="79115"/>
                  </a:cubicBezTo>
                  <a:lnTo>
                    <a:pt x="27279" y="68527"/>
                  </a:lnTo>
                  <a:cubicBezTo>
                    <a:pt x="29020" y="66211"/>
                    <a:pt x="26882" y="63632"/>
                    <a:pt x="24660" y="63632"/>
                  </a:cubicBezTo>
                  <a:cubicBezTo>
                    <a:pt x="23849" y="63632"/>
                    <a:pt x="23026" y="63976"/>
                    <a:pt x="22377" y="64802"/>
                  </a:cubicBezTo>
                  <a:lnTo>
                    <a:pt x="18480" y="69973"/>
                  </a:lnTo>
                  <a:cubicBezTo>
                    <a:pt x="18431" y="69091"/>
                    <a:pt x="18431" y="68184"/>
                    <a:pt x="18431" y="67253"/>
                  </a:cubicBezTo>
                  <a:cubicBezTo>
                    <a:pt x="18431" y="62694"/>
                    <a:pt x="18799" y="58111"/>
                    <a:pt x="19485" y="53626"/>
                  </a:cubicBezTo>
                  <a:lnTo>
                    <a:pt x="30048" y="46298"/>
                  </a:lnTo>
                  <a:cubicBezTo>
                    <a:pt x="32713" y="44441"/>
                    <a:pt x="30822" y="40704"/>
                    <a:pt x="28251" y="40704"/>
                  </a:cubicBezTo>
                  <a:cubicBezTo>
                    <a:pt x="27700" y="40704"/>
                    <a:pt x="27118" y="40876"/>
                    <a:pt x="26544" y="41273"/>
                  </a:cubicBezTo>
                  <a:lnTo>
                    <a:pt x="21299" y="44950"/>
                  </a:lnTo>
                  <a:cubicBezTo>
                    <a:pt x="22622" y="39729"/>
                    <a:pt x="24460" y="34656"/>
                    <a:pt x="26740" y="29779"/>
                  </a:cubicBezTo>
                  <a:lnTo>
                    <a:pt x="39190" y="26838"/>
                  </a:lnTo>
                  <a:cubicBezTo>
                    <a:pt x="42744" y="25995"/>
                    <a:pt x="41766" y="20788"/>
                    <a:pt x="38539" y="20788"/>
                  </a:cubicBezTo>
                  <a:cubicBezTo>
                    <a:pt x="38295" y="20788"/>
                    <a:pt x="38038" y="20818"/>
                    <a:pt x="37769" y="20882"/>
                  </a:cubicBezTo>
                  <a:lnTo>
                    <a:pt x="30514" y="22598"/>
                  </a:lnTo>
                  <a:cubicBezTo>
                    <a:pt x="32793" y="18676"/>
                    <a:pt x="35367" y="14975"/>
                    <a:pt x="38259" y="11422"/>
                  </a:cubicBezTo>
                  <a:cubicBezTo>
                    <a:pt x="40095" y="9149"/>
                    <a:pt x="37965" y="6430"/>
                    <a:pt x="35732" y="6430"/>
                  </a:cubicBezTo>
                  <a:cubicBezTo>
                    <a:pt x="34956" y="6430"/>
                    <a:pt x="34167" y="6759"/>
                    <a:pt x="33529" y="7549"/>
                  </a:cubicBezTo>
                  <a:cubicBezTo>
                    <a:pt x="30588" y="11128"/>
                    <a:pt x="27941" y="14975"/>
                    <a:pt x="25563" y="18921"/>
                  </a:cubicBezTo>
                  <a:lnTo>
                    <a:pt x="24068" y="13260"/>
                  </a:lnTo>
                  <a:cubicBezTo>
                    <a:pt x="23674" y="11732"/>
                    <a:pt x="22474" y="11068"/>
                    <a:pt x="21247" y="11068"/>
                  </a:cubicBezTo>
                  <a:cubicBezTo>
                    <a:pt x="19423" y="11068"/>
                    <a:pt x="17536" y="12533"/>
                    <a:pt x="18137" y="14804"/>
                  </a:cubicBezTo>
                  <a:lnTo>
                    <a:pt x="21323" y="26911"/>
                  </a:lnTo>
                  <a:cubicBezTo>
                    <a:pt x="18872" y="32107"/>
                    <a:pt x="16912" y="37524"/>
                    <a:pt x="15466" y="43063"/>
                  </a:cubicBezTo>
                  <a:lnTo>
                    <a:pt x="12427" y="36837"/>
                  </a:lnTo>
                  <a:cubicBezTo>
                    <a:pt x="11861" y="35649"/>
                    <a:pt x="10869" y="35154"/>
                    <a:pt x="9862" y="35154"/>
                  </a:cubicBezTo>
                  <a:cubicBezTo>
                    <a:pt x="7857" y="35154"/>
                    <a:pt x="5794" y="37118"/>
                    <a:pt x="6937" y="39484"/>
                  </a:cubicBezTo>
                  <a:lnTo>
                    <a:pt x="13407" y="52891"/>
                  </a:lnTo>
                  <a:cubicBezTo>
                    <a:pt x="12672" y="57621"/>
                    <a:pt x="12304" y="62449"/>
                    <a:pt x="12304" y="67302"/>
                  </a:cubicBezTo>
                  <a:cubicBezTo>
                    <a:pt x="12304" y="68184"/>
                    <a:pt x="12304" y="69042"/>
                    <a:pt x="12353" y="69949"/>
                  </a:cubicBezTo>
                  <a:lnTo>
                    <a:pt x="7427" y="65096"/>
                  </a:lnTo>
                  <a:cubicBezTo>
                    <a:pt x="6792" y="64472"/>
                    <a:pt x="6083" y="64210"/>
                    <a:pt x="5397" y="64210"/>
                  </a:cubicBezTo>
                  <a:cubicBezTo>
                    <a:pt x="3037" y="64210"/>
                    <a:pt x="954" y="67313"/>
                    <a:pt x="3138" y="69458"/>
                  </a:cubicBezTo>
                  <a:lnTo>
                    <a:pt x="13088" y="79237"/>
                  </a:lnTo>
                  <a:cubicBezTo>
                    <a:pt x="13775" y="84703"/>
                    <a:pt x="14975" y="90095"/>
                    <a:pt x="16593" y="95340"/>
                  </a:cubicBezTo>
                  <a:lnTo>
                    <a:pt x="10319" y="91394"/>
                  </a:lnTo>
                  <a:cubicBezTo>
                    <a:pt x="9775" y="91057"/>
                    <a:pt x="9236" y="90910"/>
                    <a:pt x="8727" y="90910"/>
                  </a:cubicBezTo>
                  <a:cubicBezTo>
                    <a:pt x="6093" y="90910"/>
                    <a:pt x="4286" y="94840"/>
                    <a:pt x="7059" y="96565"/>
                  </a:cubicBezTo>
                  <a:lnTo>
                    <a:pt x="19975" y="104678"/>
                  </a:lnTo>
                  <a:cubicBezTo>
                    <a:pt x="19975" y="104678"/>
                    <a:pt x="20024" y="104678"/>
                    <a:pt x="20024" y="104727"/>
                  </a:cubicBezTo>
                  <a:cubicBezTo>
                    <a:pt x="21176" y="107374"/>
                    <a:pt x="22426" y="109996"/>
                    <a:pt x="23823" y="112520"/>
                  </a:cubicBezTo>
                  <a:cubicBezTo>
                    <a:pt x="16274" y="116025"/>
                    <a:pt x="8922" y="120020"/>
                    <a:pt x="1863" y="124505"/>
                  </a:cubicBezTo>
                  <a:cubicBezTo>
                    <a:pt x="246" y="125535"/>
                    <a:pt x="1" y="127887"/>
                    <a:pt x="1349" y="129235"/>
                  </a:cubicBezTo>
                  <a:cubicBezTo>
                    <a:pt x="1863" y="129775"/>
                    <a:pt x="1961" y="129848"/>
                    <a:pt x="23946" y="139848"/>
                  </a:cubicBezTo>
                  <a:cubicBezTo>
                    <a:pt x="24558" y="149627"/>
                    <a:pt x="25318" y="163744"/>
                    <a:pt x="25318" y="165827"/>
                  </a:cubicBezTo>
                  <a:cubicBezTo>
                    <a:pt x="25040" y="167775"/>
                    <a:pt x="26657" y="169301"/>
                    <a:pt x="28385" y="169301"/>
                  </a:cubicBezTo>
                  <a:cubicBezTo>
                    <a:pt x="28939" y="169301"/>
                    <a:pt x="29506" y="169144"/>
                    <a:pt x="30024" y="168793"/>
                  </a:cubicBezTo>
                  <a:cubicBezTo>
                    <a:pt x="52403" y="154603"/>
                    <a:pt x="78163" y="147283"/>
                    <a:pt x="104153" y="147283"/>
                  </a:cubicBezTo>
                  <a:cubicBezTo>
                    <a:pt x="117129" y="147283"/>
                    <a:pt x="130163" y="149108"/>
                    <a:pt x="142862" y="152813"/>
                  </a:cubicBezTo>
                  <a:cubicBezTo>
                    <a:pt x="143181" y="152907"/>
                    <a:pt x="143486" y="152950"/>
                    <a:pt x="143774" y="152950"/>
                  </a:cubicBezTo>
                  <a:cubicBezTo>
                    <a:pt x="146876" y="152950"/>
                    <a:pt x="148076" y="147940"/>
                    <a:pt x="144578" y="146931"/>
                  </a:cubicBezTo>
                  <a:cubicBezTo>
                    <a:pt x="131292" y="143059"/>
                    <a:pt x="117669" y="141152"/>
                    <a:pt x="104111" y="141152"/>
                  </a:cubicBezTo>
                  <a:cubicBezTo>
                    <a:pt x="78703" y="141152"/>
                    <a:pt x="53527" y="147851"/>
                    <a:pt x="31249" y="160876"/>
                  </a:cubicBezTo>
                  <a:cubicBezTo>
                    <a:pt x="31127" y="158572"/>
                    <a:pt x="30955" y="155509"/>
                    <a:pt x="30759" y="151759"/>
                  </a:cubicBezTo>
                  <a:cubicBezTo>
                    <a:pt x="30342" y="144749"/>
                    <a:pt x="29926" y="137691"/>
                    <a:pt x="29926" y="137593"/>
                  </a:cubicBezTo>
                  <a:cubicBezTo>
                    <a:pt x="29852" y="136465"/>
                    <a:pt x="29166" y="135485"/>
                    <a:pt x="28137" y="134995"/>
                  </a:cubicBezTo>
                  <a:cubicBezTo>
                    <a:pt x="22475" y="132422"/>
                    <a:pt x="14877" y="128966"/>
                    <a:pt x="9951" y="126662"/>
                  </a:cubicBezTo>
                  <a:cubicBezTo>
                    <a:pt x="38455" y="109751"/>
                    <a:pt x="70929" y="100854"/>
                    <a:pt x="104163" y="100854"/>
                  </a:cubicBezTo>
                  <a:cubicBezTo>
                    <a:pt x="137348" y="100854"/>
                    <a:pt x="169773" y="109751"/>
                    <a:pt x="198277" y="126637"/>
                  </a:cubicBezTo>
                  <a:cubicBezTo>
                    <a:pt x="196414" y="127520"/>
                    <a:pt x="194037" y="128672"/>
                    <a:pt x="191267" y="130020"/>
                  </a:cubicBezTo>
                  <a:cubicBezTo>
                    <a:pt x="185262" y="132912"/>
                    <a:pt x="179282" y="135877"/>
                    <a:pt x="179184" y="135877"/>
                  </a:cubicBezTo>
                  <a:cubicBezTo>
                    <a:pt x="178179" y="136367"/>
                    <a:pt x="177518" y="137397"/>
                    <a:pt x="177493" y="138549"/>
                  </a:cubicBezTo>
                  <a:cubicBezTo>
                    <a:pt x="177493" y="138622"/>
                    <a:pt x="177273" y="145436"/>
                    <a:pt x="177076" y="152249"/>
                  </a:cubicBezTo>
                  <a:cubicBezTo>
                    <a:pt x="177003" y="155705"/>
                    <a:pt x="176905" y="158572"/>
                    <a:pt x="176880" y="160754"/>
                  </a:cubicBezTo>
                  <a:cubicBezTo>
                    <a:pt x="171439" y="157617"/>
                    <a:pt x="165827" y="154823"/>
                    <a:pt x="160067" y="152372"/>
                  </a:cubicBezTo>
                  <a:cubicBezTo>
                    <a:pt x="159643" y="152194"/>
                    <a:pt x="159236" y="152114"/>
                    <a:pt x="158853" y="152114"/>
                  </a:cubicBezTo>
                  <a:cubicBezTo>
                    <a:pt x="155961" y="152114"/>
                    <a:pt x="154468" y="156664"/>
                    <a:pt x="157715" y="157984"/>
                  </a:cubicBezTo>
                  <a:cubicBezTo>
                    <a:pt x="164798" y="160974"/>
                    <a:pt x="171734" y="164602"/>
                    <a:pt x="178253" y="168719"/>
                  </a:cubicBezTo>
                  <a:cubicBezTo>
                    <a:pt x="178766" y="169057"/>
                    <a:pt x="179327" y="169210"/>
                    <a:pt x="179877" y="169210"/>
                  </a:cubicBezTo>
                  <a:cubicBezTo>
                    <a:pt x="181638" y="169210"/>
                    <a:pt x="183295" y="167648"/>
                    <a:pt x="182959" y="165631"/>
                  </a:cubicBezTo>
                  <a:cubicBezTo>
                    <a:pt x="182861" y="163548"/>
                    <a:pt x="183228" y="149970"/>
                    <a:pt x="183522" y="140485"/>
                  </a:cubicBezTo>
                  <a:lnTo>
                    <a:pt x="205580" y="130020"/>
                  </a:lnTo>
                  <a:cubicBezTo>
                    <a:pt x="208227" y="129333"/>
                    <a:pt x="208595" y="125535"/>
                    <a:pt x="206144" y="124309"/>
                  </a:cubicBezTo>
                  <a:cubicBezTo>
                    <a:pt x="199183" y="119898"/>
                    <a:pt x="191929" y="115952"/>
                    <a:pt x="184503" y="112520"/>
                  </a:cubicBezTo>
                  <a:cubicBezTo>
                    <a:pt x="185875" y="109996"/>
                    <a:pt x="187150" y="107374"/>
                    <a:pt x="188301" y="104727"/>
                  </a:cubicBezTo>
                  <a:cubicBezTo>
                    <a:pt x="188301" y="104727"/>
                    <a:pt x="188326" y="104727"/>
                    <a:pt x="188326" y="104678"/>
                  </a:cubicBezTo>
                  <a:lnTo>
                    <a:pt x="201267" y="96565"/>
                  </a:lnTo>
                  <a:cubicBezTo>
                    <a:pt x="204060" y="94840"/>
                    <a:pt x="202223" y="90910"/>
                    <a:pt x="199592" y="90910"/>
                  </a:cubicBezTo>
                  <a:cubicBezTo>
                    <a:pt x="199084" y="90910"/>
                    <a:pt x="198546" y="91057"/>
                    <a:pt x="198007" y="91394"/>
                  </a:cubicBezTo>
                  <a:lnTo>
                    <a:pt x="191708" y="95340"/>
                  </a:lnTo>
                  <a:cubicBezTo>
                    <a:pt x="193350" y="90095"/>
                    <a:pt x="194527" y="84703"/>
                    <a:pt x="195213" y="79237"/>
                  </a:cubicBezTo>
                  <a:lnTo>
                    <a:pt x="205164" y="69458"/>
                  </a:lnTo>
                  <a:cubicBezTo>
                    <a:pt x="207347" y="67313"/>
                    <a:pt x="205279" y="64210"/>
                    <a:pt x="202926" y="64210"/>
                  </a:cubicBezTo>
                  <a:cubicBezTo>
                    <a:pt x="202242" y="64210"/>
                    <a:pt x="201534" y="64472"/>
                    <a:pt x="200899" y="65096"/>
                  </a:cubicBezTo>
                  <a:lnTo>
                    <a:pt x="195948" y="69949"/>
                  </a:lnTo>
                  <a:cubicBezTo>
                    <a:pt x="195997" y="69042"/>
                    <a:pt x="195997" y="68184"/>
                    <a:pt x="195997" y="67302"/>
                  </a:cubicBezTo>
                  <a:cubicBezTo>
                    <a:pt x="195997" y="62449"/>
                    <a:pt x="195630" y="57621"/>
                    <a:pt x="194894" y="52891"/>
                  </a:cubicBezTo>
                  <a:lnTo>
                    <a:pt x="201389" y="39484"/>
                  </a:lnTo>
                  <a:cubicBezTo>
                    <a:pt x="202531" y="37118"/>
                    <a:pt x="200469" y="35154"/>
                    <a:pt x="198456" y="35154"/>
                  </a:cubicBezTo>
                  <a:cubicBezTo>
                    <a:pt x="197446" y="35154"/>
                    <a:pt x="196448" y="35649"/>
                    <a:pt x="195875" y="36837"/>
                  </a:cubicBezTo>
                  <a:lnTo>
                    <a:pt x="192860" y="43063"/>
                  </a:lnTo>
                  <a:cubicBezTo>
                    <a:pt x="191390" y="37524"/>
                    <a:pt x="189380" y="32132"/>
                    <a:pt x="186978" y="26911"/>
                  </a:cubicBezTo>
                  <a:lnTo>
                    <a:pt x="190164" y="14804"/>
                  </a:lnTo>
                  <a:cubicBezTo>
                    <a:pt x="190750" y="12533"/>
                    <a:pt x="188876" y="11068"/>
                    <a:pt x="187063" y="11068"/>
                  </a:cubicBezTo>
                  <a:cubicBezTo>
                    <a:pt x="185843" y="11068"/>
                    <a:pt x="184652" y="11732"/>
                    <a:pt x="184258" y="13260"/>
                  </a:cubicBezTo>
                  <a:lnTo>
                    <a:pt x="182738" y="18921"/>
                  </a:lnTo>
                  <a:cubicBezTo>
                    <a:pt x="180385" y="14975"/>
                    <a:pt x="177738" y="11128"/>
                    <a:pt x="174797" y="7549"/>
                  </a:cubicBezTo>
                  <a:cubicBezTo>
                    <a:pt x="174152" y="6759"/>
                    <a:pt x="173359" y="6430"/>
                    <a:pt x="172579" y="6430"/>
                  </a:cubicBezTo>
                  <a:cubicBezTo>
                    <a:pt x="170338" y="6430"/>
                    <a:pt x="168212" y="9149"/>
                    <a:pt x="170067" y="11422"/>
                  </a:cubicBezTo>
                  <a:cubicBezTo>
                    <a:pt x="172959" y="14926"/>
                    <a:pt x="175532" y="18676"/>
                    <a:pt x="177812" y="22598"/>
                  </a:cubicBezTo>
                  <a:lnTo>
                    <a:pt x="170557" y="20882"/>
                  </a:lnTo>
                  <a:cubicBezTo>
                    <a:pt x="170286" y="20818"/>
                    <a:pt x="170028" y="20788"/>
                    <a:pt x="169783" y="20788"/>
                  </a:cubicBezTo>
                  <a:cubicBezTo>
                    <a:pt x="166542" y="20788"/>
                    <a:pt x="165602" y="25995"/>
                    <a:pt x="169111" y="26838"/>
                  </a:cubicBezTo>
                  <a:lnTo>
                    <a:pt x="181562" y="29779"/>
                  </a:lnTo>
                  <a:cubicBezTo>
                    <a:pt x="183841" y="34656"/>
                    <a:pt x="185679" y="39729"/>
                    <a:pt x="187027" y="44950"/>
                  </a:cubicBezTo>
                  <a:lnTo>
                    <a:pt x="181758" y="41273"/>
                  </a:lnTo>
                  <a:cubicBezTo>
                    <a:pt x="181191" y="40876"/>
                    <a:pt x="180616" y="40704"/>
                    <a:pt x="180070" y="40704"/>
                  </a:cubicBezTo>
                  <a:cubicBezTo>
                    <a:pt x="177520" y="40704"/>
                    <a:pt x="175608" y="44441"/>
                    <a:pt x="178253" y="46298"/>
                  </a:cubicBezTo>
                  <a:lnTo>
                    <a:pt x="188816" y="53626"/>
                  </a:lnTo>
                  <a:cubicBezTo>
                    <a:pt x="189502" y="58111"/>
                    <a:pt x="189870" y="62694"/>
                    <a:pt x="189870" y="67253"/>
                  </a:cubicBezTo>
                  <a:cubicBezTo>
                    <a:pt x="189870" y="68160"/>
                    <a:pt x="189870" y="69042"/>
                    <a:pt x="189846" y="69973"/>
                  </a:cubicBezTo>
                  <a:lnTo>
                    <a:pt x="185924" y="64802"/>
                  </a:lnTo>
                  <a:cubicBezTo>
                    <a:pt x="185293" y="63960"/>
                    <a:pt x="184479" y="63611"/>
                    <a:pt x="183670" y="63611"/>
                  </a:cubicBezTo>
                  <a:cubicBezTo>
                    <a:pt x="181464" y="63611"/>
                    <a:pt x="179301" y="66213"/>
                    <a:pt x="181022" y="68527"/>
                  </a:cubicBezTo>
                  <a:lnTo>
                    <a:pt x="189061" y="79115"/>
                  </a:lnTo>
                  <a:cubicBezTo>
                    <a:pt x="188424" y="83894"/>
                    <a:pt x="187395" y="88575"/>
                    <a:pt x="185998" y="93183"/>
                  </a:cubicBezTo>
                  <a:lnTo>
                    <a:pt x="183522" y="87693"/>
                  </a:lnTo>
                  <a:cubicBezTo>
                    <a:pt x="182960" y="86460"/>
                    <a:pt x="181942" y="85945"/>
                    <a:pt x="180909" y="85945"/>
                  </a:cubicBezTo>
                  <a:cubicBezTo>
                    <a:pt x="178924" y="85945"/>
                    <a:pt x="176886" y="87848"/>
                    <a:pt x="177934" y="90217"/>
                  </a:cubicBezTo>
                  <a:lnTo>
                    <a:pt x="183032" y="101393"/>
                  </a:lnTo>
                  <a:cubicBezTo>
                    <a:pt x="181807" y="104334"/>
                    <a:pt x="180410" y="107226"/>
                    <a:pt x="178866" y="109996"/>
                  </a:cubicBezTo>
                  <a:cubicBezTo>
                    <a:pt x="171734" y="106981"/>
                    <a:pt x="164479" y="104359"/>
                    <a:pt x="157053" y="102251"/>
                  </a:cubicBezTo>
                  <a:cubicBezTo>
                    <a:pt x="164503" y="91688"/>
                    <a:pt x="168866" y="78796"/>
                    <a:pt x="168866" y="64875"/>
                  </a:cubicBezTo>
                  <a:cubicBezTo>
                    <a:pt x="168866" y="29117"/>
                    <a:pt x="139848" y="1"/>
                    <a:pt x="1041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48"/>
            <p:cNvSpPr/>
            <p:nvPr/>
          </p:nvSpPr>
          <p:spPr>
            <a:xfrm>
              <a:off x="3422750" y="238125"/>
              <a:ext cx="756725" cy="689325"/>
            </a:xfrm>
            <a:custGeom>
              <a:avLst/>
              <a:gdLst/>
              <a:ahLst/>
              <a:cxnLst/>
              <a:rect l="l" t="t" r="r" b="b"/>
              <a:pathLst>
                <a:path w="30269" h="27573" extrusionOk="0">
                  <a:moveTo>
                    <a:pt x="20686" y="6029"/>
                  </a:moveTo>
                  <a:cubicBezTo>
                    <a:pt x="22573" y="6029"/>
                    <a:pt x="24191" y="8063"/>
                    <a:pt x="24191" y="10441"/>
                  </a:cubicBezTo>
                  <a:cubicBezTo>
                    <a:pt x="24191" y="17426"/>
                    <a:pt x="17598" y="20391"/>
                    <a:pt x="15220" y="21249"/>
                  </a:cubicBezTo>
                  <a:cubicBezTo>
                    <a:pt x="12868" y="20342"/>
                    <a:pt x="6201" y="17303"/>
                    <a:pt x="6201" y="10441"/>
                  </a:cubicBezTo>
                  <a:cubicBezTo>
                    <a:pt x="6177" y="8063"/>
                    <a:pt x="7770" y="6029"/>
                    <a:pt x="9681" y="6029"/>
                  </a:cubicBezTo>
                  <a:cubicBezTo>
                    <a:pt x="10784" y="6029"/>
                    <a:pt x="11838" y="6740"/>
                    <a:pt x="12524" y="7916"/>
                  </a:cubicBezTo>
                  <a:cubicBezTo>
                    <a:pt x="13064" y="8897"/>
                    <a:pt x="14093" y="9460"/>
                    <a:pt x="15171" y="9460"/>
                  </a:cubicBezTo>
                  <a:cubicBezTo>
                    <a:pt x="16274" y="9460"/>
                    <a:pt x="17304" y="8848"/>
                    <a:pt x="17843" y="7916"/>
                  </a:cubicBezTo>
                  <a:cubicBezTo>
                    <a:pt x="18480" y="6740"/>
                    <a:pt x="19534" y="6029"/>
                    <a:pt x="20686" y="6029"/>
                  </a:cubicBezTo>
                  <a:close/>
                  <a:moveTo>
                    <a:pt x="9632" y="0"/>
                  </a:moveTo>
                  <a:cubicBezTo>
                    <a:pt x="4339" y="0"/>
                    <a:pt x="0" y="4730"/>
                    <a:pt x="0" y="10514"/>
                  </a:cubicBezTo>
                  <a:cubicBezTo>
                    <a:pt x="49" y="15833"/>
                    <a:pt x="2574" y="20465"/>
                    <a:pt x="7353" y="23945"/>
                  </a:cubicBezTo>
                  <a:cubicBezTo>
                    <a:pt x="10784" y="26396"/>
                    <a:pt x="14191" y="27401"/>
                    <a:pt x="14314" y="27450"/>
                  </a:cubicBezTo>
                  <a:cubicBezTo>
                    <a:pt x="14608" y="27523"/>
                    <a:pt x="14853" y="27572"/>
                    <a:pt x="15147" y="27572"/>
                  </a:cubicBezTo>
                  <a:cubicBezTo>
                    <a:pt x="15392" y="27572"/>
                    <a:pt x="15662" y="27523"/>
                    <a:pt x="15907" y="27499"/>
                  </a:cubicBezTo>
                  <a:cubicBezTo>
                    <a:pt x="20882" y="26175"/>
                    <a:pt x="30269" y="20955"/>
                    <a:pt x="30269" y="10514"/>
                  </a:cubicBezTo>
                  <a:cubicBezTo>
                    <a:pt x="30269" y="4730"/>
                    <a:pt x="25955" y="0"/>
                    <a:pt x="20637" y="0"/>
                  </a:cubicBezTo>
                  <a:cubicBezTo>
                    <a:pt x="18652" y="0"/>
                    <a:pt x="16740" y="686"/>
                    <a:pt x="15147" y="1887"/>
                  </a:cubicBezTo>
                  <a:cubicBezTo>
                    <a:pt x="13554" y="662"/>
                    <a:pt x="11642" y="0"/>
                    <a:pt x="96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48"/>
            <p:cNvSpPr/>
            <p:nvPr/>
          </p:nvSpPr>
          <p:spPr>
            <a:xfrm>
              <a:off x="4588150" y="477525"/>
              <a:ext cx="804525" cy="717075"/>
            </a:xfrm>
            <a:custGeom>
              <a:avLst/>
              <a:gdLst/>
              <a:ahLst/>
              <a:cxnLst/>
              <a:rect l="l" t="t" r="r" b="b"/>
              <a:pathLst>
                <a:path w="32181" h="28683" extrusionOk="0">
                  <a:moveTo>
                    <a:pt x="11607" y="6092"/>
                  </a:moveTo>
                  <a:cubicBezTo>
                    <a:pt x="11997" y="6092"/>
                    <a:pt x="12381" y="6169"/>
                    <a:pt x="12745" y="6330"/>
                  </a:cubicBezTo>
                  <a:cubicBezTo>
                    <a:pt x="13750" y="6771"/>
                    <a:pt x="14436" y="7850"/>
                    <a:pt x="14607" y="9173"/>
                  </a:cubicBezTo>
                  <a:cubicBezTo>
                    <a:pt x="14730" y="10276"/>
                    <a:pt x="15416" y="11232"/>
                    <a:pt x="16446" y="11673"/>
                  </a:cubicBezTo>
                  <a:cubicBezTo>
                    <a:pt x="16841" y="11843"/>
                    <a:pt x="17251" y="11925"/>
                    <a:pt x="17657" y="11925"/>
                  </a:cubicBezTo>
                  <a:cubicBezTo>
                    <a:pt x="18309" y="11925"/>
                    <a:pt x="18951" y="11713"/>
                    <a:pt x="19509" y="11305"/>
                  </a:cubicBezTo>
                  <a:cubicBezTo>
                    <a:pt x="20196" y="10778"/>
                    <a:pt x="20977" y="10501"/>
                    <a:pt x="21716" y="10501"/>
                  </a:cubicBezTo>
                  <a:cubicBezTo>
                    <a:pt x="22110" y="10501"/>
                    <a:pt x="22493" y="10580"/>
                    <a:pt x="22842" y="10742"/>
                  </a:cubicBezTo>
                  <a:cubicBezTo>
                    <a:pt x="24607" y="11502"/>
                    <a:pt x="25244" y="14001"/>
                    <a:pt x="24264" y="16207"/>
                  </a:cubicBezTo>
                  <a:cubicBezTo>
                    <a:pt x="21814" y="21816"/>
                    <a:pt x="15917" y="22563"/>
                    <a:pt x="12832" y="22563"/>
                  </a:cubicBezTo>
                  <a:cubicBezTo>
                    <a:pt x="12398" y="22563"/>
                    <a:pt x="12020" y="22549"/>
                    <a:pt x="11715" y="22530"/>
                  </a:cubicBezTo>
                  <a:cubicBezTo>
                    <a:pt x="9877" y="20717"/>
                    <a:pt x="5024" y="15251"/>
                    <a:pt x="7745" y="8977"/>
                  </a:cubicBezTo>
                  <a:cubicBezTo>
                    <a:pt x="8523" y="7226"/>
                    <a:pt x="10105" y="6092"/>
                    <a:pt x="11607" y="6092"/>
                  </a:cubicBezTo>
                  <a:close/>
                  <a:moveTo>
                    <a:pt x="11628" y="0"/>
                  </a:moveTo>
                  <a:cubicBezTo>
                    <a:pt x="7760" y="0"/>
                    <a:pt x="3941" y="2494"/>
                    <a:pt x="2181" y="6575"/>
                  </a:cubicBezTo>
                  <a:cubicBezTo>
                    <a:pt x="0" y="11502"/>
                    <a:pt x="466" y="16771"/>
                    <a:pt x="3480" y="21869"/>
                  </a:cubicBezTo>
                  <a:cubicBezTo>
                    <a:pt x="5588" y="25447"/>
                    <a:pt x="8333" y="27702"/>
                    <a:pt x="8456" y="27824"/>
                  </a:cubicBezTo>
                  <a:cubicBezTo>
                    <a:pt x="8848" y="28143"/>
                    <a:pt x="9387" y="28388"/>
                    <a:pt x="9926" y="28486"/>
                  </a:cubicBezTo>
                  <a:cubicBezTo>
                    <a:pt x="10784" y="28609"/>
                    <a:pt x="11764" y="28682"/>
                    <a:pt x="12843" y="28682"/>
                  </a:cubicBezTo>
                  <a:cubicBezTo>
                    <a:pt x="18357" y="28682"/>
                    <a:pt x="26347" y="26648"/>
                    <a:pt x="29852" y="18634"/>
                  </a:cubicBezTo>
                  <a:cubicBezTo>
                    <a:pt x="32180" y="13315"/>
                    <a:pt x="30146" y="7262"/>
                    <a:pt x="25244" y="5154"/>
                  </a:cubicBezTo>
                  <a:cubicBezTo>
                    <a:pt x="24106" y="4638"/>
                    <a:pt x="22892" y="4394"/>
                    <a:pt x="21679" y="4394"/>
                  </a:cubicBezTo>
                  <a:cubicBezTo>
                    <a:pt x="20934" y="4394"/>
                    <a:pt x="20188" y="4486"/>
                    <a:pt x="19460" y="4664"/>
                  </a:cubicBezTo>
                  <a:cubicBezTo>
                    <a:pt x="18480" y="2899"/>
                    <a:pt x="17009" y="1526"/>
                    <a:pt x="15171" y="742"/>
                  </a:cubicBezTo>
                  <a:cubicBezTo>
                    <a:pt x="14025" y="239"/>
                    <a:pt x="12824" y="0"/>
                    <a:pt x="116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48"/>
            <p:cNvSpPr/>
            <p:nvPr/>
          </p:nvSpPr>
          <p:spPr>
            <a:xfrm>
              <a:off x="2269000" y="471325"/>
              <a:ext cx="771425" cy="720200"/>
            </a:xfrm>
            <a:custGeom>
              <a:avLst/>
              <a:gdLst/>
              <a:ahLst/>
              <a:cxnLst/>
              <a:rect l="l" t="t" r="r" b="b"/>
              <a:pathLst>
                <a:path w="30857" h="28808" extrusionOk="0">
                  <a:moveTo>
                    <a:pt x="19081" y="6052"/>
                  </a:moveTo>
                  <a:cubicBezTo>
                    <a:pt x="20504" y="6052"/>
                    <a:pt x="22050" y="7027"/>
                    <a:pt x="22916" y="8612"/>
                  </a:cubicBezTo>
                  <a:cubicBezTo>
                    <a:pt x="26176" y="14642"/>
                    <a:pt x="21764" y="20524"/>
                    <a:pt x="20147" y="22411"/>
                  </a:cubicBezTo>
                  <a:cubicBezTo>
                    <a:pt x="19507" y="22505"/>
                    <a:pt x="18559" y="22609"/>
                    <a:pt x="17447" y="22609"/>
                  </a:cubicBezTo>
                  <a:cubicBezTo>
                    <a:pt x="14211" y="22609"/>
                    <a:pt x="9582" y="21732"/>
                    <a:pt x="7083" y="17190"/>
                  </a:cubicBezTo>
                  <a:cubicBezTo>
                    <a:pt x="6520" y="16112"/>
                    <a:pt x="6324" y="14887"/>
                    <a:pt x="6569" y="13784"/>
                  </a:cubicBezTo>
                  <a:cubicBezTo>
                    <a:pt x="6765" y="12828"/>
                    <a:pt x="7304" y="12093"/>
                    <a:pt x="8064" y="11676"/>
                  </a:cubicBezTo>
                  <a:cubicBezTo>
                    <a:pt x="8480" y="11480"/>
                    <a:pt x="8922" y="11357"/>
                    <a:pt x="9412" y="11357"/>
                  </a:cubicBezTo>
                  <a:cubicBezTo>
                    <a:pt x="10074" y="11357"/>
                    <a:pt x="10809" y="11553"/>
                    <a:pt x="11446" y="11970"/>
                  </a:cubicBezTo>
                  <a:cubicBezTo>
                    <a:pt x="11950" y="12268"/>
                    <a:pt x="12516" y="12422"/>
                    <a:pt x="13082" y="12422"/>
                  </a:cubicBezTo>
                  <a:cubicBezTo>
                    <a:pt x="13589" y="12422"/>
                    <a:pt x="14096" y="12298"/>
                    <a:pt x="14559" y="12044"/>
                  </a:cubicBezTo>
                  <a:cubicBezTo>
                    <a:pt x="15539" y="11504"/>
                    <a:pt x="16152" y="10500"/>
                    <a:pt x="16152" y="9397"/>
                  </a:cubicBezTo>
                  <a:cubicBezTo>
                    <a:pt x="16176" y="8049"/>
                    <a:pt x="16764" y="6897"/>
                    <a:pt x="17745" y="6382"/>
                  </a:cubicBezTo>
                  <a:cubicBezTo>
                    <a:pt x="18158" y="6157"/>
                    <a:pt x="18613" y="6052"/>
                    <a:pt x="19081" y="6052"/>
                  </a:cubicBezTo>
                  <a:close/>
                  <a:moveTo>
                    <a:pt x="19051" y="1"/>
                  </a:moveTo>
                  <a:cubicBezTo>
                    <a:pt x="17603" y="1"/>
                    <a:pt x="16160" y="342"/>
                    <a:pt x="14828" y="1064"/>
                  </a:cubicBezTo>
                  <a:cubicBezTo>
                    <a:pt x="13088" y="2044"/>
                    <a:pt x="11691" y="3515"/>
                    <a:pt x="10882" y="5353"/>
                  </a:cubicBezTo>
                  <a:cubicBezTo>
                    <a:pt x="10394" y="5273"/>
                    <a:pt x="9905" y="5234"/>
                    <a:pt x="9417" y="5234"/>
                  </a:cubicBezTo>
                  <a:cubicBezTo>
                    <a:pt x="7944" y="5234"/>
                    <a:pt x="6485" y="5597"/>
                    <a:pt x="5123" y="6333"/>
                  </a:cubicBezTo>
                  <a:cubicBezTo>
                    <a:pt x="2819" y="7608"/>
                    <a:pt x="1177" y="9764"/>
                    <a:pt x="564" y="12485"/>
                  </a:cubicBezTo>
                  <a:cubicBezTo>
                    <a:pt x="0" y="15058"/>
                    <a:pt x="393" y="17803"/>
                    <a:pt x="1716" y="20205"/>
                  </a:cubicBezTo>
                  <a:cubicBezTo>
                    <a:pt x="5417" y="26969"/>
                    <a:pt x="12279" y="28808"/>
                    <a:pt x="17573" y="28808"/>
                  </a:cubicBezTo>
                  <a:cubicBezTo>
                    <a:pt x="19460" y="28808"/>
                    <a:pt x="21127" y="28563"/>
                    <a:pt x="22426" y="28268"/>
                  </a:cubicBezTo>
                  <a:cubicBezTo>
                    <a:pt x="22965" y="28146"/>
                    <a:pt x="23455" y="27876"/>
                    <a:pt x="23823" y="27509"/>
                  </a:cubicBezTo>
                  <a:cubicBezTo>
                    <a:pt x="23946" y="27386"/>
                    <a:pt x="26470" y="24886"/>
                    <a:pt x="28308" y="21087"/>
                  </a:cubicBezTo>
                  <a:cubicBezTo>
                    <a:pt x="30857" y="15793"/>
                    <a:pt x="30857" y="10500"/>
                    <a:pt x="28308" y="5769"/>
                  </a:cubicBezTo>
                  <a:cubicBezTo>
                    <a:pt x="26313" y="2129"/>
                    <a:pt x="22668" y="1"/>
                    <a:pt x="1905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48"/>
            <p:cNvSpPr/>
            <p:nvPr/>
          </p:nvSpPr>
          <p:spPr>
            <a:xfrm>
              <a:off x="2091300" y="4109000"/>
              <a:ext cx="657025" cy="766175"/>
            </a:xfrm>
            <a:custGeom>
              <a:avLst/>
              <a:gdLst/>
              <a:ahLst/>
              <a:cxnLst/>
              <a:rect l="l" t="t" r="r" b="b"/>
              <a:pathLst>
                <a:path w="26281" h="30647" extrusionOk="0">
                  <a:moveTo>
                    <a:pt x="14870" y="0"/>
                  </a:moveTo>
                  <a:cubicBezTo>
                    <a:pt x="14541" y="0"/>
                    <a:pt x="14191" y="57"/>
                    <a:pt x="13824" y="183"/>
                  </a:cubicBezTo>
                  <a:lnTo>
                    <a:pt x="2452" y="4129"/>
                  </a:lnTo>
                  <a:cubicBezTo>
                    <a:pt x="859" y="4668"/>
                    <a:pt x="1" y="6457"/>
                    <a:pt x="589" y="8001"/>
                  </a:cubicBezTo>
                  <a:lnTo>
                    <a:pt x="7623" y="28613"/>
                  </a:lnTo>
                  <a:cubicBezTo>
                    <a:pt x="8051" y="29838"/>
                    <a:pt x="9266" y="30647"/>
                    <a:pt x="10521" y="30647"/>
                  </a:cubicBezTo>
                  <a:cubicBezTo>
                    <a:pt x="10847" y="30647"/>
                    <a:pt x="11177" y="30592"/>
                    <a:pt x="11496" y="30476"/>
                  </a:cubicBezTo>
                  <a:lnTo>
                    <a:pt x="22892" y="26530"/>
                  </a:lnTo>
                  <a:cubicBezTo>
                    <a:pt x="26280" y="25378"/>
                    <a:pt x="24966" y="20546"/>
                    <a:pt x="21952" y="20546"/>
                  </a:cubicBezTo>
                  <a:cubicBezTo>
                    <a:pt x="21630" y="20546"/>
                    <a:pt x="21288" y="20601"/>
                    <a:pt x="20931" y="20721"/>
                  </a:cubicBezTo>
                  <a:lnTo>
                    <a:pt x="12402" y="23662"/>
                  </a:lnTo>
                  <a:lnTo>
                    <a:pt x="10809" y="19030"/>
                  </a:lnTo>
                  <a:lnTo>
                    <a:pt x="18039" y="16530"/>
                  </a:lnTo>
                  <a:cubicBezTo>
                    <a:pt x="21376" y="15359"/>
                    <a:pt x="20091" y="10563"/>
                    <a:pt x="17076" y="10563"/>
                  </a:cubicBezTo>
                  <a:cubicBezTo>
                    <a:pt x="16747" y="10563"/>
                    <a:pt x="16397" y="10621"/>
                    <a:pt x="16030" y="10746"/>
                  </a:cubicBezTo>
                  <a:lnTo>
                    <a:pt x="8824" y="13222"/>
                  </a:lnTo>
                  <a:lnTo>
                    <a:pt x="7305" y="8908"/>
                  </a:lnTo>
                  <a:lnTo>
                    <a:pt x="15834" y="5967"/>
                  </a:lnTo>
                  <a:cubicBezTo>
                    <a:pt x="19170" y="4796"/>
                    <a:pt x="17885" y="0"/>
                    <a:pt x="148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48"/>
            <p:cNvSpPr/>
            <p:nvPr/>
          </p:nvSpPr>
          <p:spPr>
            <a:xfrm>
              <a:off x="2826650" y="3962725"/>
              <a:ext cx="601625" cy="724200"/>
            </a:xfrm>
            <a:custGeom>
              <a:avLst/>
              <a:gdLst/>
              <a:ahLst/>
              <a:cxnLst/>
              <a:rect l="l" t="t" r="r" b="b"/>
              <a:pathLst>
                <a:path w="24065" h="28968" extrusionOk="0">
                  <a:moveTo>
                    <a:pt x="9507" y="11328"/>
                  </a:moveTo>
                  <a:lnTo>
                    <a:pt x="12325" y="15936"/>
                  </a:lnTo>
                  <a:lnTo>
                    <a:pt x="8428" y="16622"/>
                  </a:lnTo>
                  <a:lnTo>
                    <a:pt x="9507" y="11328"/>
                  </a:lnTo>
                  <a:close/>
                  <a:moveTo>
                    <a:pt x="8060" y="1"/>
                  </a:moveTo>
                  <a:cubicBezTo>
                    <a:pt x="6688" y="1"/>
                    <a:pt x="5321" y="868"/>
                    <a:pt x="5022" y="2407"/>
                  </a:cubicBezTo>
                  <a:lnTo>
                    <a:pt x="439" y="25396"/>
                  </a:lnTo>
                  <a:cubicBezTo>
                    <a:pt x="1" y="27613"/>
                    <a:pt x="1800" y="28967"/>
                    <a:pt x="3555" y="28967"/>
                  </a:cubicBezTo>
                  <a:cubicBezTo>
                    <a:pt x="4845" y="28967"/>
                    <a:pt x="6111" y="28234"/>
                    <a:pt x="6443" y="26572"/>
                  </a:cubicBezTo>
                  <a:lnTo>
                    <a:pt x="7129" y="23043"/>
                  </a:lnTo>
                  <a:lnTo>
                    <a:pt x="15708" y="21573"/>
                  </a:lnTo>
                  <a:lnTo>
                    <a:pt x="17423" y="24391"/>
                  </a:lnTo>
                  <a:cubicBezTo>
                    <a:pt x="18036" y="25395"/>
                    <a:pt x="18938" y="25812"/>
                    <a:pt x="19843" y="25812"/>
                  </a:cubicBezTo>
                  <a:cubicBezTo>
                    <a:pt x="21944" y="25812"/>
                    <a:pt x="24065" y="23568"/>
                    <a:pt x="22644" y="21205"/>
                  </a:cubicBezTo>
                  <a:lnTo>
                    <a:pt x="10634" y="1426"/>
                  </a:lnTo>
                  <a:cubicBezTo>
                    <a:pt x="10039" y="451"/>
                    <a:pt x="9048" y="1"/>
                    <a:pt x="80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48"/>
            <p:cNvSpPr/>
            <p:nvPr/>
          </p:nvSpPr>
          <p:spPr>
            <a:xfrm>
              <a:off x="3550200" y="3896050"/>
              <a:ext cx="471200" cy="692400"/>
            </a:xfrm>
            <a:custGeom>
              <a:avLst/>
              <a:gdLst/>
              <a:ahLst/>
              <a:cxnLst/>
              <a:rect l="l" t="t" r="r" b="b"/>
              <a:pathLst>
                <a:path w="18848" h="27696" extrusionOk="0">
                  <a:moveTo>
                    <a:pt x="8529" y="6128"/>
                  </a:moveTo>
                  <a:cubicBezTo>
                    <a:pt x="9191" y="6128"/>
                    <a:pt x="12524" y="6324"/>
                    <a:pt x="12524" y="10122"/>
                  </a:cubicBezTo>
                  <a:cubicBezTo>
                    <a:pt x="12524" y="11642"/>
                    <a:pt x="11961" y="12157"/>
                    <a:pt x="11348" y="12500"/>
                  </a:cubicBezTo>
                  <a:cubicBezTo>
                    <a:pt x="10539" y="12990"/>
                    <a:pt x="9510" y="13064"/>
                    <a:pt x="9191" y="13064"/>
                  </a:cubicBezTo>
                  <a:lnTo>
                    <a:pt x="6054" y="13064"/>
                  </a:lnTo>
                  <a:lnTo>
                    <a:pt x="6078" y="6128"/>
                  </a:lnTo>
                  <a:close/>
                  <a:moveTo>
                    <a:pt x="3064" y="0"/>
                  </a:moveTo>
                  <a:cubicBezTo>
                    <a:pt x="1397" y="0"/>
                    <a:pt x="0" y="1397"/>
                    <a:pt x="0" y="3064"/>
                  </a:cubicBezTo>
                  <a:lnTo>
                    <a:pt x="0" y="24754"/>
                  </a:lnTo>
                  <a:cubicBezTo>
                    <a:pt x="0" y="26715"/>
                    <a:pt x="1532" y="27695"/>
                    <a:pt x="3064" y="27695"/>
                  </a:cubicBezTo>
                  <a:cubicBezTo>
                    <a:pt x="4596" y="27695"/>
                    <a:pt x="6127" y="26715"/>
                    <a:pt x="6127" y="24754"/>
                  </a:cubicBezTo>
                  <a:lnTo>
                    <a:pt x="6127" y="19215"/>
                  </a:lnTo>
                  <a:cubicBezTo>
                    <a:pt x="6863" y="19215"/>
                    <a:pt x="7770" y="19264"/>
                    <a:pt x="8578" y="19289"/>
                  </a:cubicBezTo>
                  <a:cubicBezTo>
                    <a:pt x="10417" y="19387"/>
                    <a:pt x="12745" y="19509"/>
                    <a:pt x="12745" y="24730"/>
                  </a:cubicBezTo>
                  <a:cubicBezTo>
                    <a:pt x="12745" y="26678"/>
                    <a:pt x="14271" y="27652"/>
                    <a:pt x="15796" y="27652"/>
                  </a:cubicBezTo>
                  <a:cubicBezTo>
                    <a:pt x="17322" y="27652"/>
                    <a:pt x="18848" y="26678"/>
                    <a:pt x="18848" y="24730"/>
                  </a:cubicBezTo>
                  <a:cubicBezTo>
                    <a:pt x="18848" y="21176"/>
                    <a:pt x="17965" y="18357"/>
                    <a:pt x="16250" y="16397"/>
                  </a:cubicBezTo>
                  <a:cubicBezTo>
                    <a:pt x="17671" y="14975"/>
                    <a:pt x="18676" y="12892"/>
                    <a:pt x="18676" y="10122"/>
                  </a:cubicBezTo>
                  <a:cubicBezTo>
                    <a:pt x="18676" y="5931"/>
                    <a:pt x="16691" y="3481"/>
                    <a:pt x="15024" y="2182"/>
                  </a:cubicBezTo>
                  <a:cubicBezTo>
                    <a:pt x="13235" y="785"/>
                    <a:pt x="10907" y="0"/>
                    <a:pt x="85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48"/>
            <p:cNvSpPr/>
            <p:nvPr/>
          </p:nvSpPr>
          <p:spPr>
            <a:xfrm>
              <a:off x="4208275" y="3916575"/>
              <a:ext cx="617450" cy="717475"/>
            </a:xfrm>
            <a:custGeom>
              <a:avLst/>
              <a:gdLst/>
              <a:ahLst/>
              <a:cxnLst/>
              <a:rect l="l" t="t" r="r" b="b"/>
              <a:pathLst>
                <a:path w="24698" h="28699" extrusionOk="0">
                  <a:moveTo>
                    <a:pt x="4107" y="0"/>
                  </a:moveTo>
                  <a:cubicBezTo>
                    <a:pt x="664" y="0"/>
                    <a:pt x="1" y="5529"/>
                    <a:pt x="3701" y="6091"/>
                  </a:cubicBezTo>
                  <a:lnTo>
                    <a:pt x="8847" y="6851"/>
                  </a:lnTo>
                  <a:lnTo>
                    <a:pt x="6102" y="25281"/>
                  </a:lnTo>
                  <a:cubicBezTo>
                    <a:pt x="5787" y="27445"/>
                    <a:pt x="7532" y="28699"/>
                    <a:pt x="9234" y="28699"/>
                  </a:cubicBezTo>
                  <a:cubicBezTo>
                    <a:pt x="10578" y="28699"/>
                    <a:pt x="11897" y="27918"/>
                    <a:pt x="12156" y="26188"/>
                  </a:cubicBezTo>
                  <a:lnTo>
                    <a:pt x="14950" y="7757"/>
                  </a:lnTo>
                  <a:lnTo>
                    <a:pt x="20097" y="8517"/>
                  </a:lnTo>
                  <a:cubicBezTo>
                    <a:pt x="20276" y="8544"/>
                    <a:pt x="20449" y="8557"/>
                    <a:pt x="20615" y="8557"/>
                  </a:cubicBezTo>
                  <a:cubicBezTo>
                    <a:pt x="24043" y="8557"/>
                    <a:pt x="24697" y="3026"/>
                    <a:pt x="21004" y="2488"/>
                  </a:cubicBezTo>
                  <a:lnTo>
                    <a:pt x="4607" y="37"/>
                  </a:lnTo>
                  <a:cubicBezTo>
                    <a:pt x="4435" y="12"/>
                    <a:pt x="4268" y="0"/>
                    <a:pt x="41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48"/>
            <p:cNvSpPr/>
            <p:nvPr/>
          </p:nvSpPr>
          <p:spPr>
            <a:xfrm>
              <a:off x="4826050" y="4103000"/>
              <a:ext cx="675825" cy="771125"/>
            </a:xfrm>
            <a:custGeom>
              <a:avLst/>
              <a:gdLst/>
              <a:ahLst/>
              <a:cxnLst/>
              <a:rect l="l" t="t" r="r" b="b"/>
              <a:pathLst>
                <a:path w="27033" h="30845" extrusionOk="0">
                  <a:moveTo>
                    <a:pt x="10087" y="1"/>
                  </a:moveTo>
                  <a:cubicBezTo>
                    <a:pt x="8932" y="1"/>
                    <a:pt x="7804" y="611"/>
                    <a:pt x="7346" y="2041"/>
                  </a:cubicBezTo>
                  <a:lnTo>
                    <a:pt x="729" y="22726"/>
                  </a:lnTo>
                  <a:cubicBezTo>
                    <a:pt x="1" y="25046"/>
                    <a:pt x="1938" y="26653"/>
                    <a:pt x="3811" y="26653"/>
                  </a:cubicBezTo>
                  <a:cubicBezTo>
                    <a:pt x="4965" y="26653"/>
                    <a:pt x="6095" y="26043"/>
                    <a:pt x="6562" y="24613"/>
                  </a:cubicBezTo>
                  <a:lnTo>
                    <a:pt x="9037" y="16844"/>
                  </a:lnTo>
                  <a:lnTo>
                    <a:pt x="16341" y="19172"/>
                  </a:lnTo>
                  <a:lnTo>
                    <a:pt x="13866" y="26917"/>
                  </a:lnTo>
                  <a:cubicBezTo>
                    <a:pt x="13138" y="29237"/>
                    <a:pt x="15074" y="30844"/>
                    <a:pt x="16947" y="30844"/>
                  </a:cubicBezTo>
                  <a:cubicBezTo>
                    <a:pt x="18101" y="30844"/>
                    <a:pt x="19231" y="30234"/>
                    <a:pt x="19699" y="28804"/>
                  </a:cubicBezTo>
                  <a:lnTo>
                    <a:pt x="26291" y="8119"/>
                  </a:lnTo>
                  <a:cubicBezTo>
                    <a:pt x="27033" y="5804"/>
                    <a:pt x="25103" y="4208"/>
                    <a:pt x="23229" y="4208"/>
                  </a:cubicBezTo>
                  <a:cubicBezTo>
                    <a:pt x="22067" y="4208"/>
                    <a:pt x="20927" y="4821"/>
                    <a:pt x="20458" y="6256"/>
                  </a:cubicBezTo>
                  <a:lnTo>
                    <a:pt x="18179" y="13339"/>
                  </a:lnTo>
                  <a:lnTo>
                    <a:pt x="10875" y="11011"/>
                  </a:lnTo>
                  <a:lnTo>
                    <a:pt x="13179" y="3928"/>
                  </a:lnTo>
                  <a:cubicBezTo>
                    <a:pt x="13907" y="1608"/>
                    <a:pt x="11961" y="1"/>
                    <a:pt x="100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1" name="Google Shape;2501;p48"/>
          <p:cNvGrpSpPr/>
          <p:nvPr/>
        </p:nvGrpSpPr>
        <p:grpSpPr>
          <a:xfrm>
            <a:off x="1603119" y="1201050"/>
            <a:ext cx="1420333" cy="864000"/>
            <a:chOff x="832174" y="1695575"/>
            <a:chExt cx="1595700" cy="864000"/>
          </a:xfrm>
        </p:grpSpPr>
        <p:sp>
          <p:nvSpPr>
            <p:cNvPr id="2502" name="Google Shape;2502;p48"/>
            <p:cNvSpPr txBox="1"/>
            <p:nvPr/>
          </p:nvSpPr>
          <p:spPr>
            <a:xfrm>
              <a:off x="832174" y="1695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03" name="Google Shape;2503;p48"/>
            <p:cNvSpPr txBox="1"/>
            <p:nvPr/>
          </p:nvSpPr>
          <p:spPr>
            <a:xfrm>
              <a:off x="832174" y="2127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04" name="Google Shape;2504;p48"/>
          <p:cNvGrpSpPr/>
          <p:nvPr/>
        </p:nvGrpSpPr>
        <p:grpSpPr>
          <a:xfrm>
            <a:off x="7280284" y="1248775"/>
            <a:ext cx="1420333" cy="864000"/>
            <a:chOff x="4947063" y="-134100"/>
            <a:chExt cx="1595700" cy="864000"/>
          </a:xfrm>
        </p:grpSpPr>
        <p:sp>
          <p:nvSpPr>
            <p:cNvPr id="2505" name="Google Shape;2505;p48"/>
            <p:cNvSpPr txBox="1"/>
            <p:nvPr/>
          </p:nvSpPr>
          <p:spPr>
            <a:xfrm>
              <a:off x="4947063" y="-134100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06" name="Google Shape;2506;p48"/>
            <p:cNvSpPr txBox="1"/>
            <p:nvPr/>
          </p:nvSpPr>
          <p:spPr>
            <a:xfrm>
              <a:off x="4947063" y="297900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07" name="Google Shape;2507;p48"/>
          <p:cNvGrpSpPr/>
          <p:nvPr/>
        </p:nvGrpSpPr>
        <p:grpSpPr>
          <a:xfrm>
            <a:off x="4444796" y="1201038"/>
            <a:ext cx="1420333" cy="864000"/>
            <a:chOff x="957005" y="1695575"/>
            <a:chExt cx="1595700" cy="864000"/>
          </a:xfrm>
        </p:grpSpPr>
        <p:sp>
          <p:nvSpPr>
            <p:cNvPr id="2508" name="Google Shape;2508;p48"/>
            <p:cNvSpPr txBox="1"/>
            <p:nvPr/>
          </p:nvSpPr>
          <p:spPr>
            <a:xfrm>
              <a:off x="957005" y="1695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09" name="Google Shape;2509;p48"/>
            <p:cNvSpPr txBox="1"/>
            <p:nvPr/>
          </p:nvSpPr>
          <p:spPr>
            <a:xfrm>
              <a:off x="957005" y="2127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510" name="Google Shape;2510;p48"/>
          <p:cNvCxnSpPr/>
          <p:nvPr/>
        </p:nvCxnSpPr>
        <p:spPr>
          <a:xfrm rot="-5400000" flipH="1">
            <a:off x="926900" y="2155200"/>
            <a:ext cx="825900" cy="809100"/>
          </a:xfrm>
          <a:prstGeom prst="bentConnector3">
            <a:avLst>
              <a:gd name="adj1" fmla="val 31965"/>
            </a:avLst>
          </a:prstGeom>
          <a:noFill/>
          <a:ln w="19050" cap="flat" cmpd="sng">
            <a:solidFill>
              <a:schemeClr val="accent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511" name="Google Shape;2511;p48"/>
          <p:cNvCxnSpPr/>
          <p:nvPr/>
        </p:nvCxnSpPr>
        <p:spPr>
          <a:xfrm rot="10800000" flipH="1">
            <a:off x="3140875" y="2768425"/>
            <a:ext cx="3585000" cy="792000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chemeClr val="accent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512" name="Google Shape;2512;p48"/>
          <p:cNvCxnSpPr/>
          <p:nvPr/>
        </p:nvCxnSpPr>
        <p:spPr>
          <a:xfrm rot="10800000">
            <a:off x="3839625" y="2146850"/>
            <a:ext cx="0" cy="2895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513" name="Google Shape;2513;p48"/>
          <p:cNvCxnSpPr/>
          <p:nvPr/>
        </p:nvCxnSpPr>
        <p:spPr>
          <a:xfrm rot="10800000" flipH="1">
            <a:off x="2459600" y="2436425"/>
            <a:ext cx="1371000" cy="1132500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chemeClr val="accent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514" name="Google Shape;2514;p48"/>
          <p:cNvCxnSpPr/>
          <p:nvPr/>
        </p:nvCxnSpPr>
        <p:spPr>
          <a:xfrm rot="10800000">
            <a:off x="6735375" y="2146850"/>
            <a:ext cx="0" cy="6216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p4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6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Renewable Energy Infographics</a:t>
            </a:r>
            <a:endParaRPr/>
          </a:p>
        </p:txBody>
      </p:sp>
      <p:grpSp>
        <p:nvGrpSpPr>
          <p:cNvPr id="2520" name="Google Shape;2520;p49"/>
          <p:cNvGrpSpPr/>
          <p:nvPr/>
        </p:nvGrpSpPr>
        <p:grpSpPr>
          <a:xfrm>
            <a:off x="729176" y="1479823"/>
            <a:ext cx="659596" cy="548345"/>
            <a:chOff x="4857150" y="1419910"/>
            <a:chExt cx="659596" cy="548345"/>
          </a:xfrm>
        </p:grpSpPr>
        <p:sp>
          <p:nvSpPr>
            <p:cNvPr id="2521" name="Google Shape;2521;p49"/>
            <p:cNvSpPr/>
            <p:nvPr/>
          </p:nvSpPr>
          <p:spPr>
            <a:xfrm rot="10800000">
              <a:off x="4857153" y="1419910"/>
              <a:ext cx="659593" cy="54834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49"/>
            <p:cNvSpPr txBox="1"/>
            <p:nvPr/>
          </p:nvSpPr>
          <p:spPr>
            <a:xfrm>
              <a:off x="4857150" y="1557875"/>
              <a:ext cx="5916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01</a:t>
              </a:r>
              <a:endParaRPr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523" name="Google Shape;2523;p49"/>
          <p:cNvGrpSpPr/>
          <p:nvPr/>
        </p:nvGrpSpPr>
        <p:grpSpPr>
          <a:xfrm>
            <a:off x="1540756" y="1298900"/>
            <a:ext cx="2795588" cy="910200"/>
            <a:chOff x="1511770" y="943300"/>
            <a:chExt cx="3060305" cy="910200"/>
          </a:xfrm>
        </p:grpSpPr>
        <p:sp>
          <p:nvSpPr>
            <p:cNvPr id="2524" name="Google Shape;2524;p49"/>
            <p:cNvSpPr txBox="1"/>
            <p:nvPr/>
          </p:nvSpPr>
          <p:spPr>
            <a:xfrm>
              <a:off x="1511770" y="943300"/>
              <a:ext cx="30603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25" name="Google Shape;2525;p49"/>
            <p:cNvSpPr txBox="1"/>
            <p:nvPr/>
          </p:nvSpPr>
          <p:spPr>
            <a:xfrm>
              <a:off x="1511775" y="1375300"/>
              <a:ext cx="3060300" cy="47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closest planet to the Sun and the smallest one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26" name="Google Shape;2526;p49"/>
          <p:cNvGrpSpPr/>
          <p:nvPr/>
        </p:nvGrpSpPr>
        <p:grpSpPr>
          <a:xfrm>
            <a:off x="729176" y="2606898"/>
            <a:ext cx="659596" cy="548345"/>
            <a:chOff x="4857150" y="2577423"/>
            <a:chExt cx="659596" cy="548345"/>
          </a:xfrm>
        </p:grpSpPr>
        <p:sp>
          <p:nvSpPr>
            <p:cNvPr id="2527" name="Google Shape;2527;p49"/>
            <p:cNvSpPr/>
            <p:nvPr/>
          </p:nvSpPr>
          <p:spPr>
            <a:xfrm rot="10800000">
              <a:off x="4857153" y="2577423"/>
              <a:ext cx="659593" cy="54834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49"/>
            <p:cNvSpPr txBox="1"/>
            <p:nvPr/>
          </p:nvSpPr>
          <p:spPr>
            <a:xfrm>
              <a:off x="4857150" y="2715388"/>
              <a:ext cx="5916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02</a:t>
              </a:r>
              <a:endParaRPr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529" name="Google Shape;2529;p49"/>
          <p:cNvGrpSpPr/>
          <p:nvPr/>
        </p:nvGrpSpPr>
        <p:grpSpPr>
          <a:xfrm>
            <a:off x="1540756" y="2425974"/>
            <a:ext cx="2795588" cy="910202"/>
            <a:chOff x="1511770" y="2132749"/>
            <a:chExt cx="3060305" cy="910202"/>
          </a:xfrm>
        </p:grpSpPr>
        <p:sp>
          <p:nvSpPr>
            <p:cNvPr id="2530" name="Google Shape;2530;p49"/>
            <p:cNvSpPr txBox="1"/>
            <p:nvPr/>
          </p:nvSpPr>
          <p:spPr>
            <a:xfrm>
              <a:off x="1511770" y="2132749"/>
              <a:ext cx="30603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31" name="Google Shape;2531;p49"/>
            <p:cNvSpPr txBox="1"/>
            <p:nvPr/>
          </p:nvSpPr>
          <p:spPr>
            <a:xfrm>
              <a:off x="1511775" y="2564751"/>
              <a:ext cx="3060300" cy="47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32" name="Google Shape;2532;p49"/>
          <p:cNvGrpSpPr/>
          <p:nvPr/>
        </p:nvGrpSpPr>
        <p:grpSpPr>
          <a:xfrm>
            <a:off x="729176" y="3733973"/>
            <a:ext cx="659596" cy="548345"/>
            <a:chOff x="4857150" y="3734935"/>
            <a:chExt cx="659596" cy="548345"/>
          </a:xfrm>
        </p:grpSpPr>
        <p:sp>
          <p:nvSpPr>
            <p:cNvPr id="2533" name="Google Shape;2533;p49"/>
            <p:cNvSpPr/>
            <p:nvPr/>
          </p:nvSpPr>
          <p:spPr>
            <a:xfrm rot="10800000">
              <a:off x="4857153" y="3734935"/>
              <a:ext cx="659593" cy="54834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49"/>
            <p:cNvSpPr txBox="1"/>
            <p:nvPr/>
          </p:nvSpPr>
          <p:spPr>
            <a:xfrm>
              <a:off x="4857150" y="3872900"/>
              <a:ext cx="5916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03</a:t>
              </a:r>
              <a:endParaRPr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535" name="Google Shape;2535;p49"/>
          <p:cNvGrpSpPr/>
          <p:nvPr/>
        </p:nvGrpSpPr>
        <p:grpSpPr>
          <a:xfrm>
            <a:off x="1540756" y="3553046"/>
            <a:ext cx="2795588" cy="910203"/>
            <a:chOff x="1511770" y="3466297"/>
            <a:chExt cx="3060305" cy="910203"/>
          </a:xfrm>
        </p:grpSpPr>
        <p:sp>
          <p:nvSpPr>
            <p:cNvPr id="2536" name="Google Shape;2536;p49"/>
            <p:cNvSpPr txBox="1"/>
            <p:nvPr/>
          </p:nvSpPr>
          <p:spPr>
            <a:xfrm>
              <a:off x="1511770" y="3466297"/>
              <a:ext cx="30603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37" name="Google Shape;2537;p49"/>
            <p:cNvSpPr txBox="1"/>
            <p:nvPr/>
          </p:nvSpPr>
          <p:spPr>
            <a:xfrm>
              <a:off x="1511775" y="3898300"/>
              <a:ext cx="3060300" cy="47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place. It’s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38" name="Google Shape;2538;p49"/>
          <p:cNvGrpSpPr/>
          <p:nvPr/>
        </p:nvGrpSpPr>
        <p:grpSpPr>
          <a:xfrm>
            <a:off x="4752920" y="1846861"/>
            <a:ext cx="3661895" cy="2277171"/>
            <a:chOff x="605150" y="824775"/>
            <a:chExt cx="6376275" cy="3965125"/>
          </a:xfrm>
        </p:grpSpPr>
        <p:sp>
          <p:nvSpPr>
            <p:cNvPr id="2539" name="Google Shape;2539;p49"/>
            <p:cNvSpPr/>
            <p:nvPr/>
          </p:nvSpPr>
          <p:spPr>
            <a:xfrm>
              <a:off x="605150" y="894850"/>
              <a:ext cx="6376275" cy="3894300"/>
            </a:xfrm>
            <a:custGeom>
              <a:avLst/>
              <a:gdLst/>
              <a:ahLst/>
              <a:cxnLst/>
              <a:rect l="l" t="t" r="r" b="b"/>
              <a:pathLst>
                <a:path w="255051" h="155772" extrusionOk="0">
                  <a:moveTo>
                    <a:pt x="170117" y="1"/>
                  </a:moveTo>
                  <a:cubicBezTo>
                    <a:pt x="162145" y="1"/>
                    <a:pt x="155536" y="1069"/>
                    <a:pt x="151614" y="2456"/>
                  </a:cubicBezTo>
                  <a:cubicBezTo>
                    <a:pt x="138574" y="7106"/>
                    <a:pt x="116720" y="25617"/>
                    <a:pt x="103102" y="27806"/>
                  </a:cubicBezTo>
                  <a:cubicBezTo>
                    <a:pt x="101861" y="28002"/>
                    <a:pt x="100399" y="28084"/>
                    <a:pt x="98748" y="28084"/>
                  </a:cubicBezTo>
                  <a:cubicBezTo>
                    <a:pt x="90728" y="28084"/>
                    <a:pt x="78258" y="26159"/>
                    <a:pt x="65086" y="26159"/>
                  </a:cubicBezTo>
                  <a:cubicBezTo>
                    <a:pt x="51223" y="26159"/>
                    <a:pt x="36582" y="28291"/>
                    <a:pt x="25533" y="37046"/>
                  </a:cubicBezTo>
                  <a:cubicBezTo>
                    <a:pt x="1793" y="55830"/>
                    <a:pt x="0" y="92214"/>
                    <a:pt x="6353" y="116105"/>
                  </a:cubicBezTo>
                  <a:cubicBezTo>
                    <a:pt x="6535" y="116774"/>
                    <a:pt x="6718" y="117412"/>
                    <a:pt x="6961" y="118050"/>
                  </a:cubicBezTo>
                  <a:cubicBezTo>
                    <a:pt x="14590" y="140847"/>
                    <a:pt x="47387" y="155771"/>
                    <a:pt x="47387" y="155771"/>
                  </a:cubicBezTo>
                  <a:lnTo>
                    <a:pt x="219791" y="155771"/>
                  </a:lnTo>
                  <a:lnTo>
                    <a:pt x="219791" y="155649"/>
                  </a:lnTo>
                  <a:lnTo>
                    <a:pt x="255050" y="114403"/>
                  </a:lnTo>
                  <a:cubicBezTo>
                    <a:pt x="255050" y="114403"/>
                    <a:pt x="255050" y="112427"/>
                    <a:pt x="254868" y="109023"/>
                  </a:cubicBezTo>
                  <a:cubicBezTo>
                    <a:pt x="254230" y="94098"/>
                    <a:pt x="250643" y="51605"/>
                    <a:pt x="231311" y="26985"/>
                  </a:cubicBezTo>
                  <a:cubicBezTo>
                    <a:pt x="214717" y="5816"/>
                    <a:pt x="188711" y="1"/>
                    <a:pt x="170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49"/>
            <p:cNvSpPr/>
            <p:nvPr/>
          </p:nvSpPr>
          <p:spPr>
            <a:xfrm>
              <a:off x="1337675" y="2222000"/>
              <a:ext cx="3342800" cy="1658300"/>
            </a:xfrm>
            <a:custGeom>
              <a:avLst/>
              <a:gdLst/>
              <a:ahLst/>
              <a:cxnLst/>
              <a:rect l="l" t="t" r="r" b="b"/>
              <a:pathLst>
                <a:path w="133712" h="66332" extrusionOk="0">
                  <a:moveTo>
                    <a:pt x="30963" y="0"/>
                  </a:moveTo>
                  <a:cubicBezTo>
                    <a:pt x="27115" y="0"/>
                    <a:pt x="12736" y="47213"/>
                    <a:pt x="12736" y="47213"/>
                  </a:cubicBezTo>
                  <a:cubicBezTo>
                    <a:pt x="12736" y="47213"/>
                    <a:pt x="12736" y="44994"/>
                    <a:pt x="12007" y="44022"/>
                  </a:cubicBezTo>
                  <a:cubicBezTo>
                    <a:pt x="11983" y="43990"/>
                    <a:pt x="11952" y="43974"/>
                    <a:pt x="11915" y="43974"/>
                  </a:cubicBezTo>
                  <a:cubicBezTo>
                    <a:pt x="10833" y="43974"/>
                    <a:pt x="4408" y="57335"/>
                    <a:pt x="4408" y="57335"/>
                  </a:cubicBezTo>
                  <a:lnTo>
                    <a:pt x="1" y="66332"/>
                  </a:lnTo>
                  <a:lnTo>
                    <a:pt x="133711" y="66332"/>
                  </a:lnTo>
                  <a:cubicBezTo>
                    <a:pt x="133711" y="66332"/>
                    <a:pt x="123924" y="48247"/>
                    <a:pt x="121705" y="47487"/>
                  </a:cubicBezTo>
                  <a:cubicBezTo>
                    <a:pt x="121522" y="47423"/>
                    <a:pt x="121337" y="47394"/>
                    <a:pt x="121152" y="47394"/>
                  </a:cubicBezTo>
                  <a:cubicBezTo>
                    <a:pt x="119122" y="47394"/>
                    <a:pt x="117054" y="50891"/>
                    <a:pt x="117054" y="50891"/>
                  </a:cubicBezTo>
                  <a:cubicBezTo>
                    <a:pt x="117054" y="50891"/>
                    <a:pt x="109456" y="35237"/>
                    <a:pt x="107510" y="33505"/>
                  </a:cubicBezTo>
                  <a:cubicBezTo>
                    <a:pt x="107353" y="33367"/>
                    <a:pt x="107157" y="33304"/>
                    <a:pt x="106930" y="33304"/>
                  </a:cubicBezTo>
                  <a:cubicBezTo>
                    <a:pt x="104300" y="33304"/>
                    <a:pt x="97449" y="41803"/>
                    <a:pt x="97449" y="41803"/>
                  </a:cubicBezTo>
                  <a:cubicBezTo>
                    <a:pt x="97449" y="41803"/>
                    <a:pt x="88878" y="20982"/>
                    <a:pt x="86689" y="20769"/>
                  </a:cubicBezTo>
                  <a:cubicBezTo>
                    <a:pt x="86677" y="20768"/>
                    <a:pt x="86664" y="20767"/>
                    <a:pt x="86651" y="20767"/>
                  </a:cubicBezTo>
                  <a:cubicBezTo>
                    <a:pt x="84375" y="20767"/>
                    <a:pt x="75929" y="42076"/>
                    <a:pt x="75929" y="42076"/>
                  </a:cubicBezTo>
                  <a:cubicBezTo>
                    <a:pt x="75929" y="42076"/>
                    <a:pt x="74683" y="41590"/>
                    <a:pt x="72008" y="41347"/>
                  </a:cubicBezTo>
                  <a:cubicBezTo>
                    <a:pt x="71908" y="41338"/>
                    <a:pt x="71809" y="41333"/>
                    <a:pt x="71712" y="41333"/>
                  </a:cubicBezTo>
                  <a:cubicBezTo>
                    <a:pt x="69179" y="41333"/>
                    <a:pt x="67601" y="44265"/>
                    <a:pt x="67601" y="44265"/>
                  </a:cubicBezTo>
                  <a:cubicBezTo>
                    <a:pt x="67601" y="44265"/>
                    <a:pt x="66871" y="43049"/>
                    <a:pt x="64652" y="42319"/>
                  </a:cubicBezTo>
                  <a:cubicBezTo>
                    <a:pt x="64595" y="42300"/>
                    <a:pt x="64533" y="42291"/>
                    <a:pt x="64467" y="42291"/>
                  </a:cubicBezTo>
                  <a:cubicBezTo>
                    <a:pt x="62030" y="42291"/>
                    <a:pt x="54135" y="55055"/>
                    <a:pt x="54135" y="55055"/>
                  </a:cubicBezTo>
                  <a:cubicBezTo>
                    <a:pt x="54135" y="55055"/>
                    <a:pt x="46536" y="33262"/>
                    <a:pt x="44834" y="32289"/>
                  </a:cubicBezTo>
                  <a:cubicBezTo>
                    <a:pt x="44626" y="32169"/>
                    <a:pt x="44422" y="32116"/>
                    <a:pt x="44224" y="32116"/>
                  </a:cubicBezTo>
                  <a:cubicBezTo>
                    <a:pt x="42773" y="32116"/>
                    <a:pt x="41643" y="34964"/>
                    <a:pt x="41643" y="34964"/>
                  </a:cubicBezTo>
                  <a:cubicBezTo>
                    <a:pt x="41643" y="34964"/>
                    <a:pt x="34530" y="3869"/>
                    <a:pt x="31339" y="191"/>
                  </a:cubicBezTo>
                  <a:cubicBezTo>
                    <a:pt x="31228" y="62"/>
                    <a:pt x="31102" y="0"/>
                    <a:pt x="309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49"/>
            <p:cNvSpPr/>
            <p:nvPr/>
          </p:nvSpPr>
          <p:spPr>
            <a:xfrm>
              <a:off x="3301250" y="2741175"/>
              <a:ext cx="414150" cy="411175"/>
            </a:xfrm>
            <a:custGeom>
              <a:avLst/>
              <a:gdLst/>
              <a:ahLst/>
              <a:cxnLst/>
              <a:rect l="l" t="t" r="r" b="b"/>
              <a:pathLst>
                <a:path w="16566" h="16447" extrusionOk="0">
                  <a:moveTo>
                    <a:pt x="8108" y="0"/>
                  </a:moveTo>
                  <a:cubicBezTo>
                    <a:pt x="6619" y="0"/>
                    <a:pt x="2682" y="8719"/>
                    <a:pt x="0" y="14987"/>
                  </a:cubicBezTo>
                  <a:lnTo>
                    <a:pt x="0" y="15048"/>
                  </a:lnTo>
                  <a:cubicBezTo>
                    <a:pt x="0" y="15048"/>
                    <a:pt x="3738" y="7815"/>
                    <a:pt x="4789" y="7815"/>
                  </a:cubicBezTo>
                  <a:cubicBezTo>
                    <a:pt x="4856" y="7815"/>
                    <a:pt x="4911" y="7843"/>
                    <a:pt x="4955" y="7905"/>
                  </a:cubicBezTo>
                  <a:cubicBezTo>
                    <a:pt x="5576" y="8759"/>
                    <a:pt x="7256" y="11863"/>
                    <a:pt x="8097" y="11863"/>
                  </a:cubicBezTo>
                  <a:cubicBezTo>
                    <a:pt x="8243" y="11863"/>
                    <a:pt x="8364" y="11769"/>
                    <a:pt x="8450" y="11552"/>
                  </a:cubicBezTo>
                  <a:cubicBezTo>
                    <a:pt x="8977" y="10288"/>
                    <a:pt x="8819" y="8795"/>
                    <a:pt x="9143" y="8795"/>
                  </a:cubicBezTo>
                  <a:cubicBezTo>
                    <a:pt x="9193" y="8795"/>
                    <a:pt x="9255" y="8831"/>
                    <a:pt x="9332" y="8908"/>
                  </a:cubicBezTo>
                  <a:cubicBezTo>
                    <a:pt x="9894" y="9470"/>
                    <a:pt x="10600" y="12136"/>
                    <a:pt x="11058" y="12136"/>
                  </a:cubicBezTo>
                  <a:cubicBezTo>
                    <a:pt x="11070" y="12136"/>
                    <a:pt x="11082" y="12134"/>
                    <a:pt x="11095" y="12130"/>
                  </a:cubicBezTo>
                  <a:cubicBezTo>
                    <a:pt x="11520" y="11978"/>
                    <a:pt x="12250" y="9364"/>
                    <a:pt x="12250" y="9364"/>
                  </a:cubicBezTo>
                  <a:cubicBezTo>
                    <a:pt x="12250" y="9364"/>
                    <a:pt x="14825" y="16447"/>
                    <a:pt x="15868" y="16447"/>
                  </a:cubicBezTo>
                  <a:cubicBezTo>
                    <a:pt x="15935" y="16447"/>
                    <a:pt x="15996" y="16417"/>
                    <a:pt x="16049" y="16355"/>
                  </a:cubicBezTo>
                  <a:cubicBezTo>
                    <a:pt x="16262" y="16112"/>
                    <a:pt x="16414" y="15838"/>
                    <a:pt x="16566" y="15534"/>
                  </a:cubicBezTo>
                  <a:cubicBezTo>
                    <a:pt x="13830" y="9333"/>
                    <a:pt x="9605" y="154"/>
                    <a:pt x="8146" y="2"/>
                  </a:cubicBezTo>
                  <a:cubicBezTo>
                    <a:pt x="8134" y="1"/>
                    <a:pt x="8121" y="0"/>
                    <a:pt x="8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49"/>
            <p:cNvSpPr/>
            <p:nvPr/>
          </p:nvSpPr>
          <p:spPr>
            <a:xfrm>
              <a:off x="1909875" y="2222125"/>
              <a:ext cx="353375" cy="529800"/>
            </a:xfrm>
            <a:custGeom>
              <a:avLst/>
              <a:gdLst/>
              <a:ahLst/>
              <a:cxnLst/>
              <a:rect l="l" t="t" r="r" b="b"/>
              <a:pathLst>
                <a:path w="14135" h="21192" extrusionOk="0">
                  <a:moveTo>
                    <a:pt x="8081" y="0"/>
                  </a:moveTo>
                  <a:cubicBezTo>
                    <a:pt x="6722" y="0"/>
                    <a:pt x="4021" y="5945"/>
                    <a:pt x="1095" y="13621"/>
                  </a:cubicBezTo>
                  <a:cubicBezTo>
                    <a:pt x="669" y="16417"/>
                    <a:pt x="1" y="21098"/>
                    <a:pt x="730" y="21190"/>
                  </a:cubicBezTo>
                  <a:cubicBezTo>
                    <a:pt x="738" y="21191"/>
                    <a:pt x="745" y="21191"/>
                    <a:pt x="753" y="21191"/>
                  </a:cubicBezTo>
                  <a:cubicBezTo>
                    <a:pt x="1751" y="21191"/>
                    <a:pt x="4136" y="12089"/>
                    <a:pt x="4989" y="12089"/>
                  </a:cubicBezTo>
                  <a:cubicBezTo>
                    <a:pt x="5032" y="12089"/>
                    <a:pt x="5072" y="12112"/>
                    <a:pt x="5107" y="12162"/>
                  </a:cubicBezTo>
                  <a:cubicBezTo>
                    <a:pt x="5801" y="13116"/>
                    <a:pt x="5587" y="14483"/>
                    <a:pt x="6297" y="14483"/>
                  </a:cubicBezTo>
                  <a:cubicBezTo>
                    <a:pt x="6334" y="14483"/>
                    <a:pt x="6373" y="14479"/>
                    <a:pt x="6414" y="14472"/>
                  </a:cubicBezTo>
                  <a:cubicBezTo>
                    <a:pt x="7296" y="14351"/>
                    <a:pt x="8329" y="12436"/>
                    <a:pt x="8603" y="11706"/>
                  </a:cubicBezTo>
                  <a:cubicBezTo>
                    <a:pt x="8613" y="11681"/>
                    <a:pt x="8626" y="11669"/>
                    <a:pt x="8641" y="11669"/>
                  </a:cubicBezTo>
                  <a:cubicBezTo>
                    <a:pt x="9057" y="11669"/>
                    <a:pt x="11192" y="20779"/>
                    <a:pt x="12467" y="20779"/>
                  </a:cubicBezTo>
                  <a:cubicBezTo>
                    <a:pt x="12497" y="20779"/>
                    <a:pt x="12525" y="20774"/>
                    <a:pt x="12554" y="20764"/>
                  </a:cubicBezTo>
                  <a:cubicBezTo>
                    <a:pt x="13709" y="20399"/>
                    <a:pt x="14074" y="17360"/>
                    <a:pt x="14135" y="16569"/>
                  </a:cubicBezTo>
                  <a:cubicBezTo>
                    <a:pt x="12128" y="9092"/>
                    <a:pt x="9910" y="1858"/>
                    <a:pt x="8451" y="186"/>
                  </a:cubicBezTo>
                  <a:cubicBezTo>
                    <a:pt x="8342" y="61"/>
                    <a:pt x="8218" y="0"/>
                    <a:pt x="80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49"/>
            <p:cNvSpPr/>
            <p:nvPr/>
          </p:nvSpPr>
          <p:spPr>
            <a:xfrm>
              <a:off x="3846075" y="3054725"/>
              <a:ext cx="289550" cy="185750"/>
            </a:xfrm>
            <a:custGeom>
              <a:avLst/>
              <a:gdLst/>
              <a:ahLst/>
              <a:cxnLst/>
              <a:rect l="l" t="t" r="r" b="b"/>
              <a:pathLst>
                <a:path w="11582" h="7430" extrusionOk="0">
                  <a:moveTo>
                    <a:pt x="6609" y="1"/>
                  </a:moveTo>
                  <a:cubicBezTo>
                    <a:pt x="5117" y="1"/>
                    <a:pt x="2228" y="2798"/>
                    <a:pt x="31" y="5181"/>
                  </a:cubicBezTo>
                  <a:cubicBezTo>
                    <a:pt x="1" y="5940"/>
                    <a:pt x="92" y="6883"/>
                    <a:pt x="700" y="6883"/>
                  </a:cubicBezTo>
                  <a:cubicBezTo>
                    <a:pt x="1703" y="6883"/>
                    <a:pt x="3040" y="4269"/>
                    <a:pt x="3618" y="3965"/>
                  </a:cubicBezTo>
                  <a:cubicBezTo>
                    <a:pt x="3645" y="3950"/>
                    <a:pt x="3676" y="3944"/>
                    <a:pt x="3709" y="3944"/>
                  </a:cubicBezTo>
                  <a:cubicBezTo>
                    <a:pt x="4287" y="3944"/>
                    <a:pt x="5685" y="6029"/>
                    <a:pt x="6514" y="6029"/>
                  </a:cubicBezTo>
                  <a:cubicBezTo>
                    <a:pt x="6637" y="6029"/>
                    <a:pt x="6747" y="5984"/>
                    <a:pt x="6840" y="5880"/>
                  </a:cubicBezTo>
                  <a:cubicBezTo>
                    <a:pt x="7296" y="5302"/>
                    <a:pt x="7630" y="4664"/>
                    <a:pt x="7843" y="3965"/>
                  </a:cubicBezTo>
                  <a:lnTo>
                    <a:pt x="10183" y="6153"/>
                  </a:lnTo>
                  <a:lnTo>
                    <a:pt x="11582" y="7430"/>
                  </a:lnTo>
                  <a:cubicBezTo>
                    <a:pt x="9758" y="4026"/>
                    <a:pt x="7964" y="895"/>
                    <a:pt x="7174" y="196"/>
                  </a:cubicBezTo>
                  <a:cubicBezTo>
                    <a:pt x="7021" y="62"/>
                    <a:pt x="6831" y="1"/>
                    <a:pt x="66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49"/>
            <p:cNvSpPr/>
            <p:nvPr/>
          </p:nvSpPr>
          <p:spPr>
            <a:xfrm>
              <a:off x="779150" y="3846100"/>
              <a:ext cx="3748575" cy="943800"/>
            </a:xfrm>
            <a:custGeom>
              <a:avLst/>
              <a:gdLst/>
              <a:ahLst/>
              <a:cxnLst/>
              <a:rect l="l" t="t" r="r" b="b"/>
              <a:pathLst>
                <a:path w="149943" h="37752" extrusionOk="0">
                  <a:moveTo>
                    <a:pt x="1" y="0"/>
                  </a:moveTo>
                  <a:cubicBezTo>
                    <a:pt x="7630" y="22797"/>
                    <a:pt x="40427" y="37751"/>
                    <a:pt x="40427" y="37751"/>
                  </a:cubicBezTo>
                  <a:lnTo>
                    <a:pt x="98817" y="37751"/>
                  </a:lnTo>
                  <a:lnTo>
                    <a:pt x="102951" y="37691"/>
                  </a:lnTo>
                  <a:cubicBezTo>
                    <a:pt x="102951" y="37691"/>
                    <a:pt x="124623" y="34499"/>
                    <a:pt x="130945" y="31612"/>
                  </a:cubicBezTo>
                  <a:cubicBezTo>
                    <a:pt x="137298" y="28694"/>
                    <a:pt x="139943" y="23952"/>
                    <a:pt x="144958" y="13678"/>
                  </a:cubicBezTo>
                  <a:cubicBezTo>
                    <a:pt x="149943" y="3404"/>
                    <a:pt x="148271" y="0"/>
                    <a:pt x="148271" y="0"/>
                  </a:cubicBezTo>
                  <a:close/>
                </a:path>
              </a:pathLst>
            </a:custGeom>
            <a:solidFill>
              <a:srgbClr val="D7F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49"/>
            <p:cNvSpPr/>
            <p:nvPr/>
          </p:nvSpPr>
          <p:spPr>
            <a:xfrm>
              <a:off x="1706225" y="1127200"/>
              <a:ext cx="652025" cy="652025"/>
            </a:xfrm>
            <a:custGeom>
              <a:avLst/>
              <a:gdLst/>
              <a:ahLst/>
              <a:cxnLst/>
              <a:rect l="l" t="t" r="r" b="b"/>
              <a:pathLst>
                <a:path w="26081" h="26081" extrusionOk="0">
                  <a:moveTo>
                    <a:pt x="13040" y="1"/>
                  </a:moveTo>
                  <a:cubicBezTo>
                    <a:pt x="5836" y="1"/>
                    <a:pt x="1" y="5837"/>
                    <a:pt x="1" y="13040"/>
                  </a:cubicBezTo>
                  <a:cubicBezTo>
                    <a:pt x="1" y="20244"/>
                    <a:pt x="5836" y="26080"/>
                    <a:pt x="13040" y="26080"/>
                  </a:cubicBezTo>
                  <a:cubicBezTo>
                    <a:pt x="20244" y="26080"/>
                    <a:pt x="26080" y="20244"/>
                    <a:pt x="26080" y="13040"/>
                  </a:cubicBezTo>
                  <a:cubicBezTo>
                    <a:pt x="26080" y="5837"/>
                    <a:pt x="20244" y="1"/>
                    <a:pt x="130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49"/>
            <p:cNvSpPr/>
            <p:nvPr/>
          </p:nvSpPr>
          <p:spPr>
            <a:xfrm>
              <a:off x="3191825" y="1065250"/>
              <a:ext cx="1702175" cy="455600"/>
            </a:xfrm>
            <a:custGeom>
              <a:avLst/>
              <a:gdLst/>
              <a:ahLst/>
              <a:cxnLst/>
              <a:rect l="l" t="t" r="r" b="b"/>
              <a:pathLst>
                <a:path w="68087" h="18224" extrusionOk="0">
                  <a:moveTo>
                    <a:pt x="42771" y="0"/>
                  </a:moveTo>
                  <a:cubicBezTo>
                    <a:pt x="39331" y="0"/>
                    <a:pt x="37166" y="2066"/>
                    <a:pt x="36536" y="3664"/>
                  </a:cubicBezTo>
                  <a:cubicBezTo>
                    <a:pt x="35797" y="5447"/>
                    <a:pt x="35528" y="8298"/>
                    <a:pt x="33564" y="8298"/>
                  </a:cubicBezTo>
                  <a:cubicBezTo>
                    <a:pt x="33184" y="8298"/>
                    <a:pt x="32741" y="8191"/>
                    <a:pt x="32220" y="7950"/>
                  </a:cubicBezTo>
                  <a:cubicBezTo>
                    <a:pt x="29945" y="6899"/>
                    <a:pt x="28640" y="5726"/>
                    <a:pt x="26637" y="5726"/>
                  </a:cubicBezTo>
                  <a:cubicBezTo>
                    <a:pt x="25802" y="5726"/>
                    <a:pt x="24846" y="5930"/>
                    <a:pt x="23648" y="6430"/>
                  </a:cubicBezTo>
                  <a:cubicBezTo>
                    <a:pt x="19545" y="8132"/>
                    <a:pt x="20852" y="11810"/>
                    <a:pt x="17842" y="12449"/>
                  </a:cubicBezTo>
                  <a:cubicBezTo>
                    <a:pt x="17357" y="12551"/>
                    <a:pt x="16978" y="12593"/>
                    <a:pt x="16670" y="12593"/>
                  </a:cubicBezTo>
                  <a:cubicBezTo>
                    <a:pt x="15282" y="12593"/>
                    <a:pt x="15328" y="11741"/>
                    <a:pt x="13619" y="11741"/>
                  </a:cubicBezTo>
                  <a:cubicBezTo>
                    <a:pt x="13351" y="11741"/>
                    <a:pt x="13041" y="11762"/>
                    <a:pt x="12675" y="11810"/>
                  </a:cubicBezTo>
                  <a:cubicBezTo>
                    <a:pt x="9453" y="12236"/>
                    <a:pt x="9666" y="14151"/>
                    <a:pt x="8815" y="15215"/>
                  </a:cubicBezTo>
                  <a:cubicBezTo>
                    <a:pt x="8443" y="15679"/>
                    <a:pt x="8234" y="15778"/>
                    <a:pt x="7865" y="15778"/>
                  </a:cubicBezTo>
                  <a:cubicBezTo>
                    <a:pt x="7590" y="15778"/>
                    <a:pt x="7225" y="15723"/>
                    <a:pt x="6637" y="15723"/>
                  </a:cubicBezTo>
                  <a:cubicBezTo>
                    <a:pt x="6211" y="15723"/>
                    <a:pt x="5667" y="15752"/>
                    <a:pt x="4955" y="15853"/>
                  </a:cubicBezTo>
                  <a:cubicBezTo>
                    <a:pt x="3100" y="16157"/>
                    <a:pt x="1398" y="16977"/>
                    <a:pt x="0" y="18224"/>
                  </a:cubicBezTo>
                  <a:lnTo>
                    <a:pt x="66384" y="18224"/>
                  </a:lnTo>
                  <a:cubicBezTo>
                    <a:pt x="66384" y="18224"/>
                    <a:pt x="68086" y="14789"/>
                    <a:pt x="63588" y="12205"/>
                  </a:cubicBezTo>
                  <a:cubicBezTo>
                    <a:pt x="61825" y="11193"/>
                    <a:pt x="60155" y="11011"/>
                    <a:pt x="58699" y="11011"/>
                  </a:cubicBezTo>
                  <a:cubicBezTo>
                    <a:pt x="57886" y="11011"/>
                    <a:pt x="57140" y="11068"/>
                    <a:pt x="56482" y="11068"/>
                  </a:cubicBezTo>
                  <a:cubicBezTo>
                    <a:pt x="55312" y="11068"/>
                    <a:pt x="54419" y="10889"/>
                    <a:pt x="53922" y="9895"/>
                  </a:cubicBezTo>
                  <a:cubicBezTo>
                    <a:pt x="53922" y="9895"/>
                    <a:pt x="52645" y="3239"/>
                    <a:pt x="46840" y="868"/>
                  </a:cubicBezTo>
                  <a:cubicBezTo>
                    <a:pt x="45335" y="253"/>
                    <a:pt x="43975" y="0"/>
                    <a:pt x="42771" y="0"/>
                  </a:cubicBezTo>
                  <a:close/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49"/>
            <p:cNvSpPr/>
            <p:nvPr/>
          </p:nvSpPr>
          <p:spPr>
            <a:xfrm>
              <a:off x="1419750" y="1508825"/>
              <a:ext cx="1102625" cy="295475"/>
            </a:xfrm>
            <a:custGeom>
              <a:avLst/>
              <a:gdLst/>
              <a:ahLst/>
              <a:cxnLst/>
              <a:rect l="l" t="t" r="r" b="b"/>
              <a:pathLst>
                <a:path w="44105" h="11819" extrusionOk="0">
                  <a:moveTo>
                    <a:pt x="27693" y="1"/>
                  </a:moveTo>
                  <a:cubicBezTo>
                    <a:pt x="25480" y="1"/>
                    <a:pt x="24075" y="1332"/>
                    <a:pt x="23648" y="2365"/>
                  </a:cubicBezTo>
                  <a:cubicBezTo>
                    <a:pt x="23190" y="3536"/>
                    <a:pt x="23030" y="5389"/>
                    <a:pt x="21758" y="5389"/>
                  </a:cubicBezTo>
                  <a:cubicBezTo>
                    <a:pt x="21512" y="5389"/>
                    <a:pt x="21223" y="5320"/>
                    <a:pt x="20882" y="5162"/>
                  </a:cubicBezTo>
                  <a:cubicBezTo>
                    <a:pt x="19408" y="4478"/>
                    <a:pt x="18565" y="3719"/>
                    <a:pt x="17275" y="3719"/>
                  </a:cubicBezTo>
                  <a:cubicBezTo>
                    <a:pt x="16730" y="3719"/>
                    <a:pt x="16105" y="3855"/>
                    <a:pt x="15320" y="4189"/>
                  </a:cubicBezTo>
                  <a:cubicBezTo>
                    <a:pt x="12675" y="5283"/>
                    <a:pt x="13496" y="7654"/>
                    <a:pt x="11551" y="8080"/>
                  </a:cubicBezTo>
                  <a:cubicBezTo>
                    <a:pt x="11235" y="8149"/>
                    <a:pt x="10989" y="8177"/>
                    <a:pt x="10789" y="8177"/>
                  </a:cubicBezTo>
                  <a:cubicBezTo>
                    <a:pt x="9895" y="8177"/>
                    <a:pt x="9931" y="7611"/>
                    <a:pt x="8809" y="7611"/>
                  </a:cubicBezTo>
                  <a:cubicBezTo>
                    <a:pt x="8637" y="7611"/>
                    <a:pt x="8439" y="7624"/>
                    <a:pt x="8207" y="7654"/>
                  </a:cubicBezTo>
                  <a:cubicBezTo>
                    <a:pt x="6140" y="7928"/>
                    <a:pt x="6262" y="9174"/>
                    <a:pt x="5715" y="9873"/>
                  </a:cubicBezTo>
                  <a:cubicBezTo>
                    <a:pt x="5476" y="10191"/>
                    <a:pt x="5342" y="10261"/>
                    <a:pt x="5102" y="10261"/>
                  </a:cubicBezTo>
                  <a:cubicBezTo>
                    <a:pt x="4915" y="10261"/>
                    <a:pt x="4665" y="10218"/>
                    <a:pt x="4253" y="10218"/>
                  </a:cubicBezTo>
                  <a:cubicBezTo>
                    <a:pt x="3980" y="10218"/>
                    <a:pt x="3636" y="10237"/>
                    <a:pt x="3192" y="10298"/>
                  </a:cubicBezTo>
                  <a:cubicBezTo>
                    <a:pt x="2006" y="10481"/>
                    <a:pt x="912" y="10998"/>
                    <a:pt x="0" y="11818"/>
                  </a:cubicBezTo>
                  <a:lnTo>
                    <a:pt x="43010" y="11818"/>
                  </a:lnTo>
                  <a:cubicBezTo>
                    <a:pt x="43010" y="11818"/>
                    <a:pt x="44104" y="9599"/>
                    <a:pt x="41186" y="7928"/>
                  </a:cubicBezTo>
                  <a:cubicBezTo>
                    <a:pt x="40032" y="7266"/>
                    <a:pt x="38944" y="7152"/>
                    <a:pt x="37997" y="7152"/>
                  </a:cubicBezTo>
                  <a:cubicBezTo>
                    <a:pt x="37499" y="7152"/>
                    <a:pt x="37040" y="7184"/>
                    <a:pt x="36631" y="7184"/>
                  </a:cubicBezTo>
                  <a:cubicBezTo>
                    <a:pt x="35856" y="7184"/>
                    <a:pt x="35262" y="7069"/>
                    <a:pt x="34925" y="6408"/>
                  </a:cubicBezTo>
                  <a:cubicBezTo>
                    <a:pt x="34925" y="6408"/>
                    <a:pt x="34104" y="2092"/>
                    <a:pt x="30335" y="572"/>
                  </a:cubicBezTo>
                  <a:cubicBezTo>
                    <a:pt x="29359" y="167"/>
                    <a:pt x="28476" y="1"/>
                    <a:pt x="27693" y="1"/>
                  </a:cubicBezTo>
                  <a:close/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49"/>
            <p:cNvSpPr/>
            <p:nvPr/>
          </p:nvSpPr>
          <p:spPr>
            <a:xfrm>
              <a:off x="3365825" y="2407925"/>
              <a:ext cx="632250" cy="169925"/>
            </a:xfrm>
            <a:custGeom>
              <a:avLst/>
              <a:gdLst/>
              <a:ahLst/>
              <a:cxnLst/>
              <a:rect l="l" t="t" r="r" b="b"/>
              <a:pathLst>
                <a:path w="25290" h="6797" extrusionOk="0">
                  <a:moveTo>
                    <a:pt x="15893" y="1"/>
                  </a:moveTo>
                  <a:cubicBezTo>
                    <a:pt x="14621" y="1"/>
                    <a:pt x="13805" y="770"/>
                    <a:pt x="13557" y="1356"/>
                  </a:cubicBezTo>
                  <a:cubicBezTo>
                    <a:pt x="13302" y="2020"/>
                    <a:pt x="13197" y="3093"/>
                    <a:pt x="12465" y="3093"/>
                  </a:cubicBezTo>
                  <a:cubicBezTo>
                    <a:pt x="12327" y="3093"/>
                    <a:pt x="12166" y="3054"/>
                    <a:pt x="11977" y="2967"/>
                  </a:cubicBezTo>
                  <a:cubicBezTo>
                    <a:pt x="11142" y="2560"/>
                    <a:pt x="10654" y="2124"/>
                    <a:pt x="9907" y="2124"/>
                  </a:cubicBezTo>
                  <a:cubicBezTo>
                    <a:pt x="9594" y="2124"/>
                    <a:pt x="9235" y="2201"/>
                    <a:pt x="8785" y="2390"/>
                  </a:cubicBezTo>
                  <a:cubicBezTo>
                    <a:pt x="7265" y="3028"/>
                    <a:pt x="7752" y="4396"/>
                    <a:pt x="6627" y="4639"/>
                  </a:cubicBezTo>
                  <a:cubicBezTo>
                    <a:pt x="6443" y="4679"/>
                    <a:pt x="6300" y="4695"/>
                    <a:pt x="6184" y="4695"/>
                  </a:cubicBezTo>
                  <a:cubicBezTo>
                    <a:pt x="5666" y="4695"/>
                    <a:pt x="5686" y="4372"/>
                    <a:pt x="5046" y="4372"/>
                  </a:cubicBezTo>
                  <a:cubicBezTo>
                    <a:pt x="4951" y="4372"/>
                    <a:pt x="4841" y="4379"/>
                    <a:pt x="4712" y="4396"/>
                  </a:cubicBezTo>
                  <a:cubicBezTo>
                    <a:pt x="3527" y="4517"/>
                    <a:pt x="3587" y="5277"/>
                    <a:pt x="3283" y="5672"/>
                  </a:cubicBezTo>
                  <a:cubicBezTo>
                    <a:pt x="3141" y="5840"/>
                    <a:pt x="3059" y="5876"/>
                    <a:pt x="2926" y="5876"/>
                  </a:cubicBezTo>
                  <a:cubicBezTo>
                    <a:pt x="2826" y="5876"/>
                    <a:pt x="2696" y="5856"/>
                    <a:pt x="2489" y="5856"/>
                  </a:cubicBezTo>
                  <a:cubicBezTo>
                    <a:pt x="2324" y="5856"/>
                    <a:pt x="2111" y="5869"/>
                    <a:pt x="1824" y="5915"/>
                  </a:cubicBezTo>
                  <a:cubicBezTo>
                    <a:pt x="1156" y="6007"/>
                    <a:pt x="517" y="6311"/>
                    <a:pt x="1" y="6797"/>
                  </a:cubicBezTo>
                  <a:lnTo>
                    <a:pt x="24652" y="6797"/>
                  </a:lnTo>
                  <a:cubicBezTo>
                    <a:pt x="24652" y="6797"/>
                    <a:pt x="25290" y="5520"/>
                    <a:pt x="23618" y="4548"/>
                  </a:cubicBezTo>
                  <a:cubicBezTo>
                    <a:pt x="22952" y="4172"/>
                    <a:pt x="22320" y="4110"/>
                    <a:pt x="21771" y="4110"/>
                  </a:cubicBezTo>
                  <a:cubicBezTo>
                    <a:pt x="21502" y="4110"/>
                    <a:pt x="21253" y="4125"/>
                    <a:pt x="21030" y="4125"/>
                  </a:cubicBezTo>
                  <a:cubicBezTo>
                    <a:pt x="20567" y="4125"/>
                    <a:pt x="20217" y="4061"/>
                    <a:pt x="20031" y="3666"/>
                  </a:cubicBezTo>
                  <a:cubicBezTo>
                    <a:pt x="20031" y="3666"/>
                    <a:pt x="19545" y="1204"/>
                    <a:pt x="17387" y="323"/>
                  </a:cubicBezTo>
                  <a:cubicBezTo>
                    <a:pt x="16837" y="95"/>
                    <a:pt x="16337" y="1"/>
                    <a:pt x="15893" y="1"/>
                  </a:cubicBezTo>
                  <a:close/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49"/>
            <p:cNvSpPr/>
            <p:nvPr/>
          </p:nvSpPr>
          <p:spPr>
            <a:xfrm>
              <a:off x="1013200" y="2581200"/>
              <a:ext cx="632250" cy="169925"/>
            </a:xfrm>
            <a:custGeom>
              <a:avLst/>
              <a:gdLst/>
              <a:ahLst/>
              <a:cxnLst/>
              <a:rect l="l" t="t" r="r" b="b"/>
              <a:pathLst>
                <a:path w="25290" h="6797" extrusionOk="0">
                  <a:moveTo>
                    <a:pt x="15875" y="0"/>
                  </a:moveTo>
                  <a:cubicBezTo>
                    <a:pt x="14592" y="0"/>
                    <a:pt x="13782" y="770"/>
                    <a:pt x="13557" y="1355"/>
                  </a:cubicBezTo>
                  <a:cubicBezTo>
                    <a:pt x="13278" y="2014"/>
                    <a:pt x="13190" y="3074"/>
                    <a:pt x="12464" y="3074"/>
                  </a:cubicBezTo>
                  <a:cubicBezTo>
                    <a:pt x="12319" y="3074"/>
                    <a:pt x="12148" y="3032"/>
                    <a:pt x="11946" y="2936"/>
                  </a:cubicBezTo>
                  <a:cubicBezTo>
                    <a:pt x="11113" y="2551"/>
                    <a:pt x="10625" y="2122"/>
                    <a:pt x="9882" y="2122"/>
                  </a:cubicBezTo>
                  <a:cubicBezTo>
                    <a:pt x="9567" y="2122"/>
                    <a:pt x="9207" y="2199"/>
                    <a:pt x="8755" y="2389"/>
                  </a:cubicBezTo>
                  <a:cubicBezTo>
                    <a:pt x="7235" y="3027"/>
                    <a:pt x="7721" y="4395"/>
                    <a:pt x="6596" y="4638"/>
                  </a:cubicBezTo>
                  <a:cubicBezTo>
                    <a:pt x="6437" y="4669"/>
                    <a:pt x="6309" y="4682"/>
                    <a:pt x="6203" y="4682"/>
                  </a:cubicBezTo>
                  <a:cubicBezTo>
                    <a:pt x="5677" y="4682"/>
                    <a:pt x="5699" y="4362"/>
                    <a:pt x="5095" y="4362"/>
                  </a:cubicBezTo>
                  <a:cubicBezTo>
                    <a:pt x="4989" y="4362"/>
                    <a:pt x="4863" y="4372"/>
                    <a:pt x="4712" y="4395"/>
                  </a:cubicBezTo>
                  <a:cubicBezTo>
                    <a:pt x="3527" y="4547"/>
                    <a:pt x="3587" y="5276"/>
                    <a:pt x="3283" y="5671"/>
                  </a:cubicBezTo>
                  <a:cubicBezTo>
                    <a:pt x="3141" y="5840"/>
                    <a:pt x="3059" y="5876"/>
                    <a:pt x="2926" y="5876"/>
                  </a:cubicBezTo>
                  <a:cubicBezTo>
                    <a:pt x="2825" y="5876"/>
                    <a:pt x="2696" y="5855"/>
                    <a:pt x="2489" y="5855"/>
                  </a:cubicBezTo>
                  <a:cubicBezTo>
                    <a:pt x="2324" y="5855"/>
                    <a:pt x="2111" y="5868"/>
                    <a:pt x="1824" y="5915"/>
                  </a:cubicBezTo>
                  <a:cubicBezTo>
                    <a:pt x="1156" y="6006"/>
                    <a:pt x="517" y="6310"/>
                    <a:pt x="1" y="6796"/>
                  </a:cubicBezTo>
                  <a:lnTo>
                    <a:pt x="24652" y="6796"/>
                  </a:lnTo>
                  <a:cubicBezTo>
                    <a:pt x="24652" y="6796"/>
                    <a:pt x="25290" y="5489"/>
                    <a:pt x="23618" y="4547"/>
                  </a:cubicBezTo>
                  <a:cubicBezTo>
                    <a:pt x="22952" y="4171"/>
                    <a:pt x="22320" y="4110"/>
                    <a:pt x="21769" y="4110"/>
                  </a:cubicBezTo>
                  <a:cubicBezTo>
                    <a:pt x="21499" y="4110"/>
                    <a:pt x="21249" y="4125"/>
                    <a:pt x="21024" y="4125"/>
                  </a:cubicBezTo>
                  <a:cubicBezTo>
                    <a:pt x="20556" y="4125"/>
                    <a:pt x="20198" y="4060"/>
                    <a:pt x="20001" y="3665"/>
                  </a:cubicBezTo>
                  <a:cubicBezTo>
                    <a:pt x="20001" y="3665"/>
                    <a:pt x="19545" y="1203"/>
                    <a:pt x="17387" y="322"/>
                  </a:cubicBezTo>
                  <a:cubicBezTo>
                    <a:pt x="16829" y="94"/>
                    <a:pt x="16323" y="0"/>
                    <a:pt x="15875" y="0"/>
                  </a:cubicBezTo>
                  <a:close/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49"/>
            <p:cNvSpPr/>
            <p:nvPr/>
          </p:nvSpPr>
          <p:spPr>
            <a:xfrm>
              <a:off x="5419050" y="1934975"/>
              <a:ext cx="821475" cy="915675"/>
            </a:xfrm>
            <a:custGeom>
              <a:avLst/>
              <a:gdLst/>
              <a:ahLst/>
              <a:cxnLst/>
              <a:rect l="l" t="t" r="r" b="b"/>
              <a:pathLst>
                <a:path w="32859" h="36627" extrusionOk="0">
                  <a:moveTo>
                    <a:pt x="16415" y="0"/>
                  </a:moveTo>
                  <a:cubicBezTo>
                    <a:pt x="7357" y="0"/>
                    <a:pt x="1" y="12432"/>
                    <a:pt x="1" y="21034"/>
                  </a:cubicBezTo>
                  <a:cubicBezTo>
                    <a:pt x="1" y="29636"/>
                    <a:pt x="7357" y="36627"/>
                    <a:pt x="16415" y="36627"/>
                  </a:cubicBezTo>
                  <a:cubicBezTo>
                    <a:pt x="25503" y="36627"/>
                    <a:pt x="32859" y="29636"/>
                    <a:pt x="32859" y="21034"/>
                  </a:cubicBezTo>
                  <a:cubicBezTo>
                    <a:pt x="32859" y="12432"/>
                    <a:pt x="25503" y="0"/>
                    <a:pt x="164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49"/>
            <p:cNvSpPr/>
            <p:nvPr/>
          </p:nvSpPr>
          <p:spPr>
            <a:xfrm>
              <a:off x="5676675" y="2264750"/>
              <a:ext cx="392875" cy="1360250"/>
            </a:xfrm>
            <a:custGeom>
              <a:avLst/>
              <a:gdLst/>
              <a:ahLst/>
              <a:cxnLst/>
              <a:rect l="l" t="t" r="r" b="b"/>
              <a:pathLst>
                <a:path w="15715" h="54410" extrusionOk="0">
                  <a:moveTo>
                    <a:pt x="5714" y="1"/>
                  </a:moveTo>
                  <a:lnTo>
                    <a:pt x="5198" y="11430"/>
                  </a:lnTo>
                  <a:lnTo>
                    <a:pt x="2249" y="4439"/>
                  </a:lnTo>
                  <a:lnTo>
                    <a:pt x="4985" y="13253"/>
                  </a:lnTo>
                  <a:lnTo>
                    <a:pt x="4985" y="18998"/>
                  </a:lnTo>
                  <a:lnTo>
                    <a:pt x="0" y="13466"/>
                  </a:lnTo>
                  <a:lnTo>
                    <a:pt x="4985" y="20974"/>
                  </a:lnTo>
                  <a:lnTo>
                    <a:pt x="4711" y="54409"/>
                  </a:lnTo>
                  <a:lnTo>
                    <a:pt x="6778" y="54409"/>
                  </a:lnTo>
                  <a:lnTo>
                    <a:pt x="6566" y="20062"/>
                  </a:lnTo>
                  <a:lnTo>
                    <a:pt x="10183" y="16567"/>
                  </a:lnTo>
                  <a:lnTo>
                    <a:pt x="15715" y="15715"/>
                  </a:lnTo>
                  <a:lnTo>
                    <a:pt x="10578" y="15989"/>
                  </a:lnTo>
                  <a:lnTo>
                    <a:pt x="10578" y="15989"/>
                  </a:lnTo>
                  <a:lnTo>
                    <a:pt x="12888" y="11308"/>
                  </a:lnTo>
                  <a:lnTo>
                    <a:pt x="9605" y="16293"/>
                  </a:lnTo>
                  <a:lnTo>
                    <a:pt x="6322" y="18998"/>
                  </a:lnTo>
                  <a:lnTo>
                    <a:pt x="6322" y="18998"/>
                  </a:lnTo>
                  <a:lnTo>
                    <a:pt x="6444" y="16050"/>
                  </a:lnTo>
                  <a:lnTo>
                    <a:pt x="14012" y="7144"/>
                  </a:lnTo>
                  <a:lnTo>
                    <a:pt x="6110" y="14469"/>
                  </a:lnTo>
                  <a:lnTo>
                    <a:pt x="5988" y="12463"/>
                  </a:lnTo>
                  <a:lnTo>
                    <a:pt x="57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49"/>
            <p:cNvSpPr/>
            <p:nvPr/>
          </p:nvSpPr>
          <p:spPr>
            <a:xfrm>
              <a:off x="6258750" y="2260950"/>
              <a:ext cx="662650" cy="738650"/>
            </a:xfrm>
            <a:custGeom>
              <a:avLst/>
              <a:gdLst/>
              <a:ahLst/>
              <a:cxnLst/>
              <a:rect l="l" t="t" r="r" b="b"/>
              <a:pathLst>
                <a:path w="26506" h="29546" extrusionOk="0">
                  <a:moveTo>
                    <a:pt x="13253" y="1"/>
                  </a:moveTo>
                  <a:cubicBezTo>
                    <a:pt x="5927" y="1"/>
                    <a:pt x="0" y="10062"/>
                    <a:pt x="0" y="16992"/>
                  </a:cubicBezTo>
                  <a:cubicBezTo>
                    <a:pt x="0" y="23922"/>
                    <a:pt x="5927" y="29545"/>
                    <a:pt x="13253" y="29545"/>
                  </a:cubicBezTo>
                  <a:cubicBezTo>
                    <a:pt x="20548" y="29545"/>
                    <a:pt x="26505" y="23922"/>
                    <a:pt x="26505" y="16992"/>
                  </a:cubicBezTo>
                  <a:cubicBezTo>
                    <a:pt x="26505" y="10062"/>
                    <a:pt x="20548" y="1"/>
                    <a:pt x="13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49"/>
            <p:cNvSpPr/>
            <p:nvPr/>
          </p:nvSpPr>
          <p:spPr>
            <a:xfrm>
              <a:off x="6466200" y="2526925"/>
              <a:ext cx="316900" cy="1098075"/>
            </a:xfrm>
            <a:custGeom>
              <a:avLst/>
              <a:gdLst/>
              <a:ahLst/>
              <a:cxnLst/>
              <a:rect l="l" t="t" r="r" b="b"/>
              <a:pathLst>
                <a:path w="12676" h="43923" extrusionOk="0">
                  <a:moveTo>
                    <a:pt x="4620" y="0"/>
                  </a:moveTo>
                  <a:lnTo>
                    <a:pt x="4195" y="9241"/>
                  </a:lnTo>
                  <a:lnTo>
                    <a:pt x="1824" y="3587"/>
                  </a:lnTo>
                  <a:lnTo>
                    <a:pt x="4012" y="10700"/>
                  </a:lnTo>
                  <a:lnTo>
                    <a:pt x="4012" y="15350"/>
                  </a:lnTo>
                  <a:lnTo>
                    <a:pt x="0" y="10882"/>
                  </a:lnTo>
                  <a:lnTo>
                    <a:pt x="4012" y="16931"/>
                  </a:lnTo>
                  <a:lnTo>
                    <a:pt x="3830" y="43922"/>
                  </a:lnTo>
                  <a:lnTo>
                    <a:pt x="5471" y="43922"/>
                  </a:lnTo>
                  <a:lnTo>
                    <a:pt x="5289" y="16232"/>
                  </a:lnTo>
                  <a:lnTo>
                    <a:pt x="8207" y="13405"/>
                  </a:lnTo>
                  <a:lnTo>
                    <a:pt x="12675" y="12706"/>
                  </a:lnTo>
                  <a:lnTo>
                    <a:pt x="8541" y="12919"/>
                  </a:lnTo>
                  <a:lnTo>
                    <a:pt x="10396" y="9149"/>
                  </a:lnTo>
                  <a:lnTo>
                    <a:pt x="7751" y="13162"/>
                  </a:lnTo>
                  <a:lnTo>
                    <a:pt x="5107" y="15350"/>
                  </a:lnTo>
                  <a:lnTo>
                    <a:pt x="5198" y="12979"/>
                  </a:lnTo>
                  <a:lnTo>
                    <a:pt x="11307" y="5776"/>
                  </a:lnTo>
                  <a:lnTo>
                    <a:pt x="4924" y="11703"/>
                  </a:lnTo>
                  <a:lnTo>
                    <a:pt x="4833" y="10061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49"/>
            <p:cNvSpPr/>
            <p:nvPr/>
          </p:nvSpPr>
          <p:spPr>
            <a:xfrm>
              <a:off x="4511750" y="1374925"/>
              <a:ext cx="1093500" cy="1218125"/>
            </a:xfrm>
            <a:custGeom>
              <a:avLst/>
              <a:gdLst/>
              <a:ahLst/>
              <a:cxnLst/>
              <a:rect l="l" t="t" r="r" b="b"/>
              <a:pathLst>
                <a:path w="43740" h="48725" extrusionOk="0">
                  <a:moveTo>
                    <a:pt x="21855" y="1"/>
                  </a:moveTo>
                  <a:cubicBezTo>
                    <a:pt x="9788" y="1"/>
                    <a:pt x="0" y="16597"/>
                    <a:pt x="0" y="28025"/>
                  </a:cubicBezTo>
                  <a:cubicBezTo>
                    <a:pt x="0" y="39454"/>
                    <a:pt x="9788" y="48725"/>
                    <a:pt x="21855" y="48725"/>
                  </a:cubicBezTo>
                  <a:cubicBezTo>
                    <a:pt x="33922" y="48725"/>
                    <a:pt x="43740" y="39454"/>
                    <a:pt x="43740" y="28025"/>
                  </a:cubicBezTo>
                  <a:cubicBezTo>
                    <a:pt x="43740" y="16566"/>
                    <a:pt x="33952" y="1"/>
                    <a:pt x="218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49"/>
            <p:cNvSpPr/>
            <p:nvPr/>
          </p:nvSpPr>
          <p:spPr>
            <a:xfrm>
              <a:off x="4855225" y="1813375"/>
              <a:ext cx="522075" cy="1811625"/>
            </a:xfrm>
            <a:custGeom>
              <a:avLst/>
              <a:gdLst/>
              <a:ahLst/>
              <a:cxnLst/>
              <a:rect l="l" t="t" r="r" b="b"/>
              <a:pathLst>
                <a:path w="20883" h="72465" extrusionOk="0">
                  <a:moveTo>
                    <a:pt x="7599" y="1"/>
                  </a:moveTo>
                  <a:lnTo>
                    <a:pt x="6900" y="15260"/>
                  </a:lnTo>
                  <a:lnTo>
                    <a:pt x="3009" y="5928"/>
                  </a:lnTo>
                  <a:lnTo>
                    <a:pt x="6596" y="17661"/>
                  </a:lnTo>
                  <a:lnTo>
                    <a:pt x="6596" y="25320"/>
                  </a:lnTo>
                  <a:lnTo>
                    <a:pt x="0" y="17965"/>
                  </a:lnTo>
                  <a:lnTo>
                    <a:pt x="6596" y="27935"/>
                  </a:lnTo>
                  <a:lnTo>
                    <a:pt x="6262" y="72464"/>
                  </a:lnTo>
                  <a:lnTo>
                    <a:pt x="8997" y="72464"/>
                  </a:lnTo>
                  <a:lnTo>
                    <a:pt x="8724" y="26749"/>
                  </a:lnTo>
                  <a:lnTo>
                    <a:pt x="13526" y="22099"/>
                  </a:lnTo>
                  <a:lnTo>
                    <a:pt x="20882" y="20974"/>
                  </a:lnTo>
                  <a:lnTo>
                    <a:pt x="20882" y="20974"/>
                  </a:lnTo>
                  <a:lnTo>
                    <a:pt x="14043" y="21308"/>
                  </a:lnTo>
                  <a:lnTo>
                    <a:pt x="17113" y="15108"/>
                  </a:lnTo>
                  <a:lnTo>
                    <a:pt x="12766" y="21703"/>
                  </a:lnTo>
                  <a:lnTo>
                    <a:pt x="8420" y="25320"/>
                  </a:lnTo>
                  <a:lnTo>
                    <a:pt x="8572" y="21430"/>
                  </a:lnTo>
                  <a:lnTo>
                    <a:pt x="18633" y="9545"/>
                  </a:lnTo>
                  <a:lnTo>
                    <a:pt x="8116" y="19302"/>
                  </a:lnTo>
                  <a:lnTo>
                    <a:pt x="7964" y="16597"/>
                  </a:lnTo>
                  <a:lnTo>
                    <a:pt x="75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49"/>
            <p:cNvSpPr/>
            <p:nvPr/>
          </p:nvSpPr>
          <p:spPr>
            <a:xfrm>
              <a:off x="5466925" y="824775"/>
              <a:ext cx="1360250" cy="1516000"/>
            </a:xfrm>
            <a:custGeom>
              <a:avLst/>
              <a:gdLst/>
              <a:ahLst/>
              <a:cxnLst/>
              <a:rect l="l" t="t" r="r" b="b"/>
              <a:pathLst>
                <a:path w="54410" h="60640" extrusionOk="0">
                  <a:moveTo>
                    <a:pt x="27205" y="0"/>
                  </a:moveTo>
                  <a:cubicBezTo>
                    <a:pt x="12159" y="0"/>
                    <a:pt x="1" y="20609"/>
                    <a:pt x="1" y="34864"/>
                  </a:cubicBezTo>
                  <a:cubicBezTo>
                    <a:pt x="1" y="49089"/>
                    <a:pt x="12159" y="60640"/>
                    <a:pt x="27205" y="60640"/>
                  </a:cubicBezTo>
                  <a:cubicBezTo>
                    <a:pt x="42220" y="60640"/>
                    <a:pt x="54409" y="49089"/>
                    <a:pt x="54409" y="34864"/>
                  </a:cubicBezTo>
                  <a:cubicBezTo>
                    <a:pt x="54409" y="20609"/>
                    <a:pt x="42220" y="0"/>
                    <a:pt x="272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49"/>
            <p:cNvSpPr/>
            <p:nvPr/>
          </p:nvSpPr>
          <p:spPr>
            <a:xfrm>
              <a:off x="5894000" y="1371125"/>
              <a:ext cx="649725" cy="2253875"/>
            </a:xfrm>
            <a:custGeom>
              <a:avLst/>
              <a:gdLst/>
              <a:ahLst/>
              <a:cxnLst/>
              <a:rect l="l" t="t" r="r" b="b"/>
              <a:pathLst>
                <a:path w="25989" h="90155" extrusionOk="0">
                  <a:moveTo>
                    <a:pt x="9453" y="1"/>
                  </a:moveTo>
                  <a:lnTo>
                    <a:pt x="8602" y="18968"/>
                  </a:lnTo>
                  <a:lnTo>
                    <a:pt x="3739" y="7356"/>
                  </a:lnTo>
                  <a:lnTo>
                    <a:pt x="8237" y="21946"/>
                  </a:lnTo>
                  <a:lnTo>
                    <a:pt x="8237" y="31491"/>
                  </a:lnTo>
                  <a:lnTo>
                    <a:pt x="0" y="22311"/>
                  </a:lnTo>
                  <a:lnTo>
                    <a:pt x="8237" y="34743"/>
                  </a:lnTo>
                  <a:lnTo>
                    <a:pt x="7812" y="90154"/>
                  </a:lnTo>
                  <a:lnTo>
                    <a:pt x="11216" y="90154"/>
                  </a:lnTo>
                  <a:lnTo>
                    <a:pt x="10851" y="33254"/>
                  </a:lnTo>
                  <a:lnTo>
                    <a:pt x="16839" y="27448"/>
                  </a:lnTo>
                  <a:lnTo>
                    <a:pt x="25989" y="26050"/>
                  </a:lnTo>
                  <a:lnTo>
                    <a:pt x="25989" y="26050"/>
                  </a:lnTo>
                  <a:lnTo>
                    <a:pt x="17508" y="26475"/>
                  </a:lnTo>
                  <a:lnTo>
                    <a:pt x="21308" y="18755"/>
                  </a:lnTo>
                  <a:lnTo>
                    <a:pt x="15897" y="26992"/>
                  </a:lnTo>
                  <a:lnTo>
                    <a:pt x="10456" y="31491"/>
                  </a:lnTo>
                  <a:lnTo>
                    <a:pt x="10669" y="26627"/>
                  </a:lnTo>
                  <a:lnTo>
                    <a:pt x="23192" y="11855"/>
                  </a:lnTo>
                  <a:lnTo>
                    <a:pt x="23192" y="11855"/>
                  </a:lnTo>
                  <a:lnTo>
                    <a:pt x="10092" y="24013"/>
                  </a:lnTo>
                  <a:lnTo>
                    <a:pt x="9909" y="20639"/>
                  </a:lnTo>
                  <a:lnTo>
                    <a:pt x="94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49"/>
            <p:cNvSpPr/>
            <p:nvPr/>
          </p:nvSpPr>
          <p:spPr>
            <a:xfrm>
              <a:off x="3298950" y="3611800"/>
              <a:ext cx="3682475" cy="1174300"/>
            </a:xfrm>
            <a:custGeom>
              <a:avLst/>
              <a:gdLst/>
              <a:ahLst/>
              <a:cxnLst/>
              <a:rect l="l" t="t" r="r" b="b"/>
              <a:pathLst>
                <a:path w="147299" h="46972" extrusionOk="0">
                  <a:moveTo>
                    <a:pt x="44555" y="0"/>
                  </a:moveTo>
                  <a:cubicBezTo>
                    <a:pt x="42728" y="0"/>
                    <a:pt x="40853" y="198"/>
                    <a:pt x="39910" y="892"/>
                  </a:cubicBezTo>
                  <a:cubicBezTo>
                    <a:pt x="38938" y="1652"/>
                    <a:pt x="37996" y="2472"/>
                    <a:pt x="37114" y="3384"/>
                  </a:cubicBezTo>
                  <a:cubicBezTo>
                    <a:pt x="35716" y="4722"/>
                    <a:pt x="34561" y="5968"/>
                    <a:pt x="34561" y="5968"/>
                  </a:cubicBezTo>
                  <a:lnTo>
                    <a:pt x="39120" y="4874"/>
                  </a:lnTo>
                  <a:lnTo>
                    <a:pt x="39120" y="4874"/>
                  </a:lnTo>
                  <a:cubicBezTo>
                    <a:pt x="39120" y="4874"/>
                    <a:pt x="37813" y="6485"/>
                    <a:pt x="37813" y="7822"/>
                  </a:cubicBezTo>
                  <a:cubicBezTo>
                    <a:pt x="37813" y="9159"/>
                    <a:pt x="38603" y="11287"/>
                    <a:pt x="38603" y="11287"/>
                  </a:cubicBezTo>
                  <a:lnTo>
                    <a:pt x="40062" y="9828"/>
                  </a:lnTo>
                  <a:lnTo>
                    <a:pt x="41005" y="8886"/>
                  </a:lnTo>
                  <a:lnTo>
                    <a:pt x="41795" y="12108"/>
                  </a:lnTo>
                  <a:lnTo>
                    <a:pt x="45017" y="11044"/>
                  </a:lnTo>
                  <a:lnTo>
                    <a:pt x="44196" y="13962"/>
                  </a:lnTo>
                  <a:lnTo>
                    <a:pt x="44196" y="15846"/>
                  </a:lnTo>
                  <a:lnTo>
                    <a:pt x="46628" y="14235"/>
                  </a:lnTo>
                  <a:lnTo>
                    <a:pt x="46628" y="14235"/>
                  </a:lnTo>
                  <a:cubicBezTo>
                    <a:pt x="46628" y="14236"/>
                    <a:pt x="45017" y="17457"/>
                    <a:pt x="44470" y="18248"/>
                  </a:cubicBezTo>
                  <a:cubicBezTo>
                    <a:pt x="43953" y="19038"/>
                    <a:pt x="42069" y="27609"/>
                    <a:pt x="31643" y="36667"/>
                  </a:cubicBezTo>
                  <a:cubicBezTo>
                    <a:pt x="24895" y="42564"/>
                    <a:pt x="10670" y="45512"/>
                    <a:pt x="1" y="46971"/>
                  </a:cubicBezTo>
                  <a:lnTo>
                    <a:pt x="112039" y="46971"/>
                  </a:lnTo>
                  <a:cubicBezTo>
                    <a:pt x="129882" y="46971"/>
                    <a:pt x="144806" y="33324"/>
                    <a:pt x="146417" y="15542"/>
                  </a:cubicBezTo>
                  <a:lnTo>
                    <a:pt x="147298" y="5725"/>
                  </a:lnTo>
                  <a:cubicBezTo>
                    <a:pt x="147298" y="5725"/>
                    <a:pt x="147298" y="3749"/>
                    <a:pt x="147147" y="345"/>
                  </a:cubicBezTo>
                  <a:lnTo>
                    <a:pt x="49303" y="345"/>
                  </a:lnTo>
                  <a:cubicBezTo>
                    <a:pt x="49303" y="345"/>
                    <a:pt x="46970" y="0"/>
                    <a:pt x="445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49"/>
            <p:cNvSpPr/>
            <p:nvPr/>
          </p:nvSpPr>
          <p:spPr>
            <a:xfrm>
              <a:off x="4164475" y="3612400"/>
              <a:ext cx="1982575" cy="463950"/>
            </a:xfrm>
            <a:custGeom>
              <a:avLst/>
              <a:gdLst/>
              <a:ahLst/>
              <a:cxnLst/>
              <a:rect l="l" t="t" r="r" b="b"/>
              <a:pathLst>
                <a:path w="79303" h="18558" extrusionOk="0">
                  <a:moveTo>
                    <a:pt x="9881" y="1"/>
                  </a:moveTo>
                  <a:cubicBezTo>
                    <a:pt x="8076" y="1"/>
                    <a:pt x="6240" y="194"/>
                    <a:pt x="5320" y="868"/>
                  </a:cubicBezTo>
                  <a:cubicBezTo>
                    <a:pt x="4347" y="1658"/>
                    <a:pt x="3405" y="2479"/>
                    <a:pt x="2523" y="3360"/>
                  </a:cubicBezTo>
                  <a:cubicBezTo>
                    <a:pt x="1125" y="4698"/>
                    <a:pt x="1" y="5944"/>
                    <a:pt x="1" y="5944"/>
                  </a:cubicBezTo>
                  <a:lnTo>
                    <a:pt x="4560" y="4880"/>
                  </a:lnTo>
                  <a:lnTo>
                    <a:pt x="4560" y="4880"/>
                  </a:lnTo>
                  <a:cubicBezTo>
                    <a:pt x="4560" y="4880"/>
                    <a:pt x="3223" y="6491"/>
                    <a:pt x="3223" y="7828"/>
                  </a:cubicBezTo>
                  <a:cubicBezTo>
                    <a:pt x="3223" y="9166"/>
                    <a:pt x="4013" y="11293"/>
                    <a:pt x="4013" y="11293"/>
                  </a:cubicBezTo>
                  <a:lnTo>
                    <a:pt x="5472" y="9834"/>
                  </a:lnTo>
                  <a:lnTo>
                    <a:pt x="6414" y="8892"/>
                  </a:lnTo>
                  <a:lnTo>
                    <a:pt x="7235" y="12084"/>
                  </a:lnTo>
                  <a:lnTo>
                    <a:pt x="10426" y="11020"/>
                  </a:lnTo>
                  <a:lnTo>
                    <a:pt x="9636" y="13968"/>
                  </a:lnTo>
                  <a:lnTo>
                    <a:pt x="9636" y="15822"/>
                  </a:lnTo>
                  <a:lnTo>
                    <a:pt x="12037" y="14242"/>
                  </a:lnTo>
                  <a:lnTo>
                    <a:pt x="13040" y="18558"/>
                  </a:lnTo>
                  <a:lnTo>
                    <a:pt x="16901" y="15549"/>
                  </a:lnTo>
                  <a:lnTo>
                    <a:pt x="22889" y="15549"/>
                  </a:lnTo>
                  <a:lnTo>
                    <a:pt x="22007" y="17646"/>
                  </a:lnTo>
                  <a:lnTo>
                    <a:pt x="29180" y="15549"/>
                  </a:lnTo>
                  <a:lnTo>
                    <a:pt x="31551" y="14667"/>
                  </a:lnTo>
                  <a:lnTo>
                    <a:pt x="36567" y="11111"/>
                  </a:lnTo>
                  <a:lnTo>
                    <a:pt x="39606" y="8983"/>
                  </a:lnTo>
                  <a:lnTo>
                    <a:pt x="40488" y="11962"/>
                  </a:lnTo>
                  <a:lnTo>
                    <a:pt x="44682" y="8983"/>
                  </a:lnTo>
                  <a:lnTo>
                    <a:pt x="47965" y="7768"/>
                  </a:lnTo>
                  <a:lnTo>
                    <a:pt x="52129" y="7160"/>
                  </a:lnTo>
                  <a:lnTo>
                    <a:pt x="59272" y="5427"/>
                  </a:lnTo>
                  <a:lnTo>
                    <a:pt x="59272" y="5427"/>
                  </a:lnTo>
                  <a:lnTo>
                    <a:pt x="56932" y="8953"/>
                  </a:lnTo>
                  <a:cubicBezTo>
                    <a:pt x="56932" y="8953"/>
                    <a:pt x="63436" y="4667"/>
                    <a:pt x="65503" y="3907"/>
                  </a:cubicBezTo>
                  <a:cubicBezTo>
                    <a:pt x="67327" y="3269"/>
                    <a:pt x="69151" y="2752"/>
                    <a:pt x="70975" y="2327"/>
                  </a:cubicBezTo>
                  <a:lnTo>
                    <a:pt x="74105" y="1020"/>
                  </a:lnTo>
                  <a:lnTo>
                    <a:pt x="79303" y="351"/>
                  </a:lnTo>
                  <a:lnTo>
                    <a:pt x="14682" y="351"/>
                  </a:lnTo>
                  <a:cubicBezTo>
                    <a:pt x="14682" y="351"/>
                    <a:pt x="12310" y="1"/>
                    <a:pt x="98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0" name="Google Shape;2560;p49"/>
          <p:cNvGrpSpPr/>
          <p:nvPr/>
        </p:nvGrpSpPr>
        <p:grpSpPr>
          <a:xfrm>
            <a:off x="7820861" y="1710632"/>
            <a:ext cx="327779" cy="272495"/>
            <a:chOff x="522536" y="937607"/>
            <a:chExt cx="327779" cy="272495"/>
          </a:xfrm>
        </p:grpSpPr>
        <p:sp>
          <p:nvSpPr>
            <p:cNvPr id="2561" name="Google Shape;2561;p49"/>
            <p:cNvSpPr/>
            <p:nvPr/>
          </p:nvSpPr>
          <p:spPr>
            <a:xfrm rot="10800000">
              <a:off x="522536" y="937607"/>
              <a:ext cx="327779" cy="27249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49"/>
            <p:cNvSpPr txBox="1"/>
            <p:nvPr/>
          </p:nvSpPr>
          <p:spPr>
            <a:xfrm>
              <a:off x="522650" y="1006239"/>
              <a:ext cx="294000" cy="13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02</a:t>
              </a:r>
              <a:endParaRPr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563" name="Google Shape;2563;p49"/>
          <p:cNvGrpSpPr/>
          <p:nvPr/>
        </p:nvGrpSpPr>
        <p:grpSpPr>
          <a:xfrm>
            <a:off x="5027336" y="3441407"/>
            <a:ext cx="327779" cy="272495"/>
            <a:chOff x="522536" y="937607"/>
            <a:chExt cx="327779" cy="272495"/>
          </a:xfrm>
        </p:grpSpPr>
        <p:sp>
          <p:nvSpPr>
            <p:cNvPr id="2564" name="Google Shape;2564;p49"/>
            <p:cNvSpPr/>
            <p:nvPr/>
          </p:nvSpPr>
          <p:spPr>
            <a:xfrm rot="10800000">
              <a:off x="522536" y="937607"/>
              <a:ext cx="327779" cy="27249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49"/>
            <p:cNvSpPr txBox="1"/>
            <p:nvPr/>
          </p:nvSpPr>
          <p:spPr>
            <a:xfrm>
              <a:off x="522650" y="1006239"/>
              <a:ext cx="294000" cy="13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01</a:t>
              </a:r>
              <a:endParaRPr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566" name="Google Shape;2566;p49"/>
          <p:cNvGrpSpPr/>
          <p:nvPr/>
        </p:nvGrpSpPr>
        <p:grpSpPr>
          <a:xfrm>
            <a:off x="5218211" y="1916532"/>
            <a:ext cx="327779" cy="272495"/>
            <a:chOff x="522536" y="937607"/>
            <a:chExt cx="327779" cy="272495"/>
          </a:xfrm>
        </p:grpSpPr>
        <p:sp>
          <p:nvSpPr>
            <p:cNvPr id="2567" name="Google Shape;2567;p49"/>
            <p:cNvSpPr/>
            <p:nvPr/>
          </p:nvSpPr>
          <p:spPr>
            <a:xfrm rot="10800000">
              <a:off x="522536" y="937607"/>
              <a:ext cx="327779" cy="27249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49"/>
            <p:cNvSpPr txBox="1"/>
            <p:nvPr/>
          </p:nvSpPr>
          <p:spPr>
            <a:xfrm>
              <a:off x="522650" y="1006239"/>
              <a:ext cx="294000" cy="13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03</a:t>
              </a:r>
              <a:endParaRPr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3" name="Google Shape;2573;p50"/>
          <p:cNvGrpSpPr/>
          <p:nvPr/>
        </p:nvGrpSpPr>
        <p:grpSpPr>
          <a:xfrm>
            <a:off x="1840530" y="1831300"/>
            <a:ext cx="2499485" cy="2759675"/>
            <a:chOff x="1840530" y="1831300"/>
            <a:chExt cx="2499485" cy="2759675"/>
          </a:xfrm>
        </p:grpSpPr>
        <p:sp>
          <p:nvSpPr>
            <p:cNvPr id="2574" name="Google Shape;2574;p50"/>
            <p:cNvSpPr/>
            <p:nvPr/>
          </p:nvSpPr>
          <p:spPr>
            <a:xfrm>
              <a:off x="1840530" y="1831300"/>
              <a:ext cx="2499485" cy="2759675"/>
            </a:xfrm>
            <a:custGeom>
              <a:avLst/>
              <a:gdLst/>
              <a:ahLst/>
              <a:cxnLst/>
              <a:rect l="l" t="t" r="r" b="b"/>
              <a:pathLst>
                <a:path w="4733" h="5225" extrusionOk="0">
                  <a:moveTo>
                    <a:pt x="346" y="0"/>
                  </a:moveTo>
                  <a:cubicBezTo>
                    <a:pt x="148" y="0"/>
                    <a:pt x="1" y="148"/>
                    <a:pt x="1" y="333"/>
                  </a:cubicBezTo>
                  <a:lnTo>
                    <a:pt x="1" y="4423"/>
                  </a:lnTo>
                  <a:cubicBezTo>
                    <a:pt x="1" y="4608"/>
                    <a:pt x="148" y="4756"/>
                    <a:pt x="346" y="4756"/>
                  </a:cubicBezTo>
                  <a:lnTo>
                    <a:pt x="2046" y="4756"/>
                  </a:lnTo>
                  <a:lnTo>
                    <a:pt x="2366" y="5224"/>
                  </a:lnTo>
                  <a:lnTo>
                    <a:pt x="2674" y="4756"/>
                  </a:lnTo>
                  <a:lnTo>
                    <a:pt x="4387" y="4756"/>
                  </a:lnTo>
                  <a:cubicBezTo>
                    <a:pt x="4394" y="4757"/>
                    <a:pt x="4400" y="4757"/>
                    <a:pt x="4407" y="4757"/>
                  </a:cubicBezTo>
                  <a:cubicBezTo>
                    <a:pt x="4583" y="4757"/>
                    <a:pt x="4732" y="4602"/>
                    <a:pt x="4732" y="4423"/>
                  </a:cubicBezTo>
                  <a:lnTo>
                    <a:pt x="4732" y="333"/>
                  </a:lnTo>
                  <a:cubicBezTo>
                    <a:pt x="4732" y="148"/>
                    <a:pt x="4572" y="0"/>
                    <a:pt x="438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50"/>
            <p:cNvSpPr txBox="1"/>
            <p:nvPr/>
          </p:nvSpPr>
          <p:spPr>
            <a:xfrm>
              <a:off x="2158023" y="2171394"/>
              <a:ext cx="1864500" cy="188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very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very big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76" name="Google Shape;2576;p50"/>
          <p:cNvGrpSpPr/>
          <p:nvPr/>
        </p:nvGrpSpPr>
        <p:grpSpPr>
          <a:xfrm>
            <a:off x="4803980" y="1831300"/>
            <a:ext cx="2499485" cy="2759675"/>
            <a:chOff x="4803980" y="1831300"/>
            <a:chExt cx="2499485" cy="2759675"/>
          </a:xfrm>
        </p:grpSpPr>
        <p:sp>
          <p:nvSpPr>
            <p:cNvPr id="2577" name="Google Shape;2577;p50"/>
            <p:cNvSpPr/>
            <p:nvPr/>
          </p:nvSpPr>
          <p:spPr>
            <a:xfrm>
              <a:off x="4803980" y="1831300"/>
              <a:ext cx="2499485" cy="2759675"/>
            </a:xfrm>
            <a:custGeom>
              <a:avLst/>
              <a:gdLst/>
              <a:ahLst/>
              <a:cxnLst/>
              <a:rect l="l" t="t" r="r" b="b"/>
              <a:pathLst>
                <a:path w="4733" h="5225" extrusionOk="0">
                  <a:moveTo>
                    <a:pt x="346" y="0"/>
                  </a:moveTo>
                  <a:cubicBezTo>
                    <a:pt x="148" y="0"/>
                    <a:pt x="1" y="148"/>
                    <a:pt x="1" y="333"/>
                  </a:cubicBezTo>
                  <a:lnTo>
                    <a:pt x="1" y="4423"/>
                  </a:lnTo>
                  <a:cubicBezTo>
                    <a:pt x="1" y="4608"/>
                    <a:pt x="148" y="4756"/>
                    <a:pt x="346" y="4756"/>
                  </a:cubicBezTo>
                  <a:lnTo>
                    <a:pt x="2046" y="4756"/>
                  </a:lnTo>
                  <a:lnTo>
                    <a:pt x="2366" y="5224"/>
                  </a:lnTo>
                  <a:lnTo>
                    <a:pt x="2674" y="4756"/>
                  </a:lnTo>
                  <a:lnTo>
                    <a:pt x="4387" y="4756"/>
                  </a:lnTo>
                  <a:cubicBezTo>
                    <a:pt x="4394" y="4757"/>
                    <a:pt x="4400" y="4757"/>
                    <a:pt x="4407" y="4757"/>
                  </a:cubicBezTo>
                  <a:cubicBezTo>
                    <a:pt x="4583" y="4757"/>
                    <a:pt x="4732" y="4602"/>
                    <a:pt x="4732" y="4423"/>
                  </a:cubicBezTo>
                  <a:lnTo>
                    <a:pt x="4732" y="333"/>
                  </a:lnTo>
                  <a:cubicBezTo>
                    <a:pt x="4732" y="148"/>
                    <a:pt x="4572" y="0"/>
                    <a:pt x="438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50"/>
            <p:cNvSpPr txBox="1"/>
            <p:nvPr/>
          </p:nvSpPr>
          <p:spPr>
            <a:xfrm>
              <a:off x="5121475" y="2171394"/>
              <a:ext cx="1864500" cy="188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spcBef>
                  <a:spcPts val="1000"/>
                </a:spcBef>
                <a:spcAft>
                  <a:spcPts val="0"/>
                </a:spcAft>
                <a:buClr>
                  <a:schemeClr val="accent6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very big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spcBef>
                  <a:spcPts val="1000"/>
                </a:spcBef>
                <a:spcAft>
                  <a:spcPts val="0"/>
                </a:spcAft>
                <a:buClr>
                  <a:schemeClr val="accent6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considered a dwarf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spcBef>
                  <a:spcPts val="1000"/>
                </a:spcBef>
                <a:spcAft>
                  <a:spcPts val="0"/>
                </a:spcAft>
                <a:buClr>
                  <a:schemeClr val="accent6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579" name="Google Shape;2579;p50"/>
          <p:cNvSpPr/>
          <p:nvPr/>
        </p:nvSpPr>
        <p:spPr>
          <a:xfrm>
            <a:off x="5493230" y="1129392"/>
            <a:ext cx="1120994" cy="931925"/>
          </a:xfrm>
          <a:custGeom>
            <a:avLst/>
            <a:gdLst/>
            <a:ahLst/>
            <a:cxnLst/>
            <a:rect l="l" t="t" r="r" b="b"/>
            <a:pathLst>
              <a:path w="179359" h="149108" extrusionOk="0">
                <a:moveTo>
                  <a:pt x="90668" y="1"/>
                </a:moveTo>
                <a:cubicBezTo>
                  <a:pt x="59095" y="1"/>
                  <a:pt x="36219" y="21173"/>
                  <a:pt x="26149" y="39718"/>
                </a:cubicBezTo>
                <a:cubicBezTo>
                  <a:pt x="1" y="87844"/>
                  <a:pt x="41410" y="149108"/>
                  <a:pt x="92859" y="149108"/>
                </a:cubicBezTo>
                <a:cubicBezTo>
                  <a:pt x="93260" y="149108"/>
                  <a:pt x="93662" y="149104"/>
                  <a:pt x="94064" y="149096"/>
                </a:cubicBezTo>
                <a:cubicBezTo>
                  <a:pt x="146034" y="148129"/>
                  <a:pt x="170152" y="115239"/>
                  <a:pt x="174755" y="75644"/>
                </a:cubicBezTo>
                <a:cubicBezTo>
                  <a:pt x="179358" y="36049"/>
                  <a:pt x="151338" y="13266"/>
                  <a:pt x="109842" y="2525"/>
                </a:cubicBezTo>
                <a:cubicBezTo>
                  <a:pt x="103148" y="785"/>
                  <a:pt x="96747" y="1"/>
                  <a:pt x="9066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0" name="Google Shape;2580;p5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6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Renewable Energy Infographics</a:t>
            </a:r>
            <a:endParaRPr/>
          </a:p>
        </p:txBody>
      </p:sp>
      <p:sp>
        <p:nvSpPr>
          <p:cNvPr id="2581" name="Google Shape;2581;p50"/>
          <p:cNvSpPr/>
          <p:nvPr/>
        </p:nvSpPr>
        <p:spPr>
          <a:xfrm>
            <a:off x="2529776" y="1129392"/>
            <a:ext cx="1120994" cy="931925"/>
          </a:xfrm>
          <a:custGeom>
            <a:avLst/>
            <a:gdLst/>
            <a:ahLst/>
            <a:cxnLst/>
            <a:rect l="l" t="t" r="r" b="b"/>
            <a:pathLst>
              <a:path w="179359" h="149108" extrusionOk="0">
                <a:moveTo>
                  <a:pt x="90668" y="1"/>
                </a:moveTo>
                <a:cubicBezTo>
                  <a:pt x="59095" y="1"/>
                  <a:pt x="36219" y="21173"/>
                  <a:pt x="26149" y="39718"/>
                </a:cubicBezTo>
                <a:cubicBezTo>
                  <a:pt x="1" y="87844"/>
                  <a:pt x="41410" y="149108"/>
                  <a:pt x="92859" y="149108"/>
                </a:cubicBezTo>
                <a:cubicBezTo>
                  <a:pt x="93260" y="149108"/>
                  <a:pt x="93662" y="149104"/>
                  <a:pt x="94064" y="149096"/>
                </a:cubicBezTo>
                <a:cubicBezTo>
                  <a:pt x="146034" y="148129"/>
                  <a:pt x="170152" y="115239"/>
                  <a:pt x="174755" y="75644"/>
                </a:cubicBezTo>
                <a:cubicBezTo>
                  <a:pt x="179358" y="36049"/>
                  <a:pt x="151338" y="13266"/>
                  <a:pt x="109842" y="2525"/>
                </a:cubicBezTo>
                <a:cubicBezTo>
                  <a:pt x="103148" y="785"/>
                  <a:pt x="96747" y="1"/>
                  <a:pt x="9066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82" name="Google Shape;2582;p50"/>
          <p:cNvGrpSpPr/>
          <p:nvPr/>
        </p:nvGrpSpPr>
        <p:grpSpPr>
          <a:xfrm>
            <a:off x="5836225" y="1333881"/>
            <a:ext cx="506523" cy="441496"/>
            <a:chOff x="1275750" y="637325"/>
            <a:chExt cx="5045050" cy="4397375"/>
          </a:xfrm>
        </p:grpSpPr>
        <p:sp>
          <p:nvSpPr>
            <p:cNvPr id="2583" name="Google Shape;2583;p50"/>
            <p:cNvSpPr/>
            <p:nvPr/>
          </p:nvSpPr>
          <p:spPr>
            <a:xfrm>
              <a:off x="1275750" y="637325"/>
              <a:ext cx="5045050" cy="4397375"/>
            </a:xfrm>
            <a:custGeom>
              <a:avLst/>
              <a:gdLst/>
              <a:ahLst/>
              <a:cxnLst/>
              <a:rect l="l" t="t" r="r" b="b"/>
              <a:pathLst>
                <a:path w="201802" h="175895" extrusionOk="0">
                  <a:moveTo>
                    <a:pt x="103685" y="0"/>
                  </a:moveTo>
                  <a:cubicBezTo>
                    <a:pt x="99595" y="0"/>
                    <a:pt x="95502" y="1970"/>
                    <a:pt x="93189" y="5935"/>
                  </a:cubicBezTo>
                  <a:lnTo>
                    <a:pt x="47837" y="83791"/>
                  </a:lnTo>
                  <a:cubicBezTo>
                    <a:pt x="46114" y="86752"/>
                    <a:pt x="48780" y="89527"/>
                    <a:pt x="51411" y="89527"/>
                  </a:cubicBezTo>
                  <a:cubicBezTo>
                    <a:pt x="52575" y="89527"/>
                    <a:pt x="53732" y="88984"/>
                    <a:pt x="54500" y="87675"/>
                  </a:cubicBezTo>
                  <a:lnTo>
                    <a:pt x="99852" y="9819"/>
                  </a:lnTo>
                  <a:cubicBezTo>
                    <a:pt x="100705" y="8357"/>
                    <a:pt x="102202" y="7630"/>
                    <a:pt x="103697" y="7630"/>
                  </a:cubicBezTo>
                  <a:cubicBezTo>
                    <a:pt x="105235" y="7630"/>
                    <a:pt x="106770" y="8399"/>
                    <a:pt x="107600" y="9929"/>
                  </a:cubicBezTo>
                  <a:lnTo>
                    <a:pt x="190666" y="161593"/>
                  </a:lnTo>
                  <a:cubicBezTo>
                    <a:pt x="192267" y="164538"/>
                    <a:pt x="190095" y="168200"/>
                    <a:pt x="186745" y="168200"/>
                  </a:cubicBezTo>
                  <a:lnTo>
                    <a:pt x="15148" y="168200"/>
                  </a:lnTo>
                  <a:cubicBezTo>
                    <a:pt x="11743" y="168200"/>
                    <a:pt x="9589" y="164427"/>
                    <a:pt x="11301" y="161482"/>
                  </a:cubicBezTo>
                  <a:lnTo>
                    <a:pt x="38910" y="114106"/>
                  </a:lnTo>
                  <a:cubicBezTo>
                    <a:pt x="40633" y="111145"/>
                    <a:pt x="37967" y="108370"/>
                    <a:pt x="35341" y="108370"/>
                  </a:cubicBezTo>
                  <a:cubicBezTo>
                    <a:pt x="34180" y="108370"/>
                    <a:pt x="33027" y="108913"/>
                    <a:pt x="32265" y="110222"/>
                  </a:cubicBezTo>
                  <a:lnTo>
                    <a:pt x="4657" y="157599"/>
                  </a:lnTo>
                  <a:cubicBezTo>
                    <a:pt x="0" y="165568"/>
                    <a:pt x="5964" y="175894"/>
                    <a:pt x="15148" y="175894"/>
                  </a:cubicBezTo>
                  <a:lnTo>
                    <a:pt x="186745" y="175894"/>
                  </a:lnTo>
                  <a:cubicBezTo>
                    <a:pt x="195819" y="175894"/>
                    <a:pt x="201801" y="165900"/>
                    <a:pt x="197421" y="157893"/>
                  </a:cubicBezTo>
                  <a:lnTo>
                    <a:pt x="114355" y="6229"/>
                  </a:lnTo>
                  <a:cubicBezTo>
                    <a:pt x="112097" y="2085"/>
                    <a:pt x="107893" y="0"/>
                    <a:pt x="103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50"/>
            <p:cNvSpPr/>
            <p:nvPr/>
          </p:nvSpPr>
          <p:spPr>
            <a:xfrm>
              <a:off x="3500550" y="1941575"/>
              <a:ext cx="656650" cy="1503775"/>
            </a:xfrm>
            <a:custGeom>
              <a:avLst/>
              <a:gdLst/>
              <a:ahLst/>
              <a:cxnLst/>
              <a:rect l="l" t="t" r="r" b="b"/>
              <a:pathLst>
                <a:path w="26266" h="60151" extrusionOk="0">
                  <a:moveTo>
                    <a:pt x="16050" y="7694"/>
                  </a:moveTo>
                  <a:cubicBezTo>
                    <a:pt x="16933" y="7694"/>
                    <a:pt x="17504" y="8172"/>
                    <a:pt x="17762" y="8449"/>
                  </a:cubicBezTo>
                  <a:cubicBezTo>
                    <a:pt x="18019" y="8725"/>
                    <a:pt x="18443" y="9314"/>
                    <a:pt x="18388" y="10197"/>
                  </a:cubicBezTo>
                  <a:lnTo>
                    <a:pt x="15461" y="50266"/>
                  </a:lnTo>
                  <a:cubicBezTo>
                    <a:pt x="15369" y="51500"/>
                    <a:pt x="14357" y="52438"/>
                    <a:pt x="13123" y="52438"/>
                  </a:cubicBezTo>
                  <a:cubicBezTo>
                    <a:pt x="11909" y="52438"/>
                    <a:pt x="10878" y="51500"/>
                    <a:pt x="10786" y="50266"/>
                  </a:cubicBezTo>
                  <a:lnTo>
                    <a:pt x="7878" y="10197"/>
                  </a:lnTo>
                  <a:cubicBezTo>
                    <a:pt x="7804" y="9314"/>
                    <a:pt x="8246" y="8725"/>
                    <a:pt x="8504" y="8449"/>
                  </a:cubicBezTo>
                  <a:cubicBezTo>
                    <a:pt x="8761" y="8172"/>
                    <a:pt x="9332" y="7694"/>
                    <a:pt x="10215" y="7694"/>
                  </a:cubicBezTo>
                  <a:close/>
                  <a:moveTo>
                    <a:pt x="10215" y="0"/>
                  </a:moveTo>
                  <a:cubicBezTo>
                    <a:pt x="7436" y="0"/>
                    <a:pt x="4749" y="1160"/>
                    <a:pt x="2853" y="3203"/>
                  </a:cubicBezTo>
                  <a:cubicBezTo>
                    <a:pt x="957" y="5228"/>
                    <a:pt x="0" y="7988"/>
                    <a:pt x="203" y="10768"/>
                  </a:cubicBezTo>
                  <a:lnTo>
                    <a:pt x="3111" y="50837"/>
                  </a:lnTo>
                  <a:cubicBezTo>
                    <a:pt x="3497" y="56064"/>
                    <a:pt x="7896" y="60150"/>
                    <a:pt x="13123" y="60150"/>
                  </a:cubicBezTo>
                  <a:cubicBezTo>
                    <a:pt x="18369" y="60150"/>
                    <a:pt x="22768" y="56064"/>
                    <a:pt x="23155" y="50837"/>
                  </a:cubicBezTo>
                  <a:lnTo>
                    <a:pt x="26063" y="10768"/>
                  </a:lnTo>
                  <a:cubicBezTo>
                    <a:pt x="26265" y="7988"/>
                    <a:pt x="25290" y="5228"/>
                    <a:pt x="23394" y="3203"/>
                  </a:cubicBezTo>
                  <a:cubicBezTo>
                    <a:pt x="21498" y="1160"/>
                    <a:pt x="18829" y="0"/>
                    <a:pt x="16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50"/>
            <p:cNvSpPr/>
            <p:nvPr/>
          </p:nvSpPr>
          <p:spPr>
            <a:xfrm>
              <a:off x="3482600" y="3632600"/>
              <a:ext cx="692075" cy="692075"/>
            </a:xfrm>
            <a:custGeom>
              <a:avLst/>
              <a:gdLst/>
              <a:ahLst/>
              <a:cxnLst/>
              <a:rect l="l" t="t" r="r" b="b"/>
              <a:pathLst>
                <a:path w="27683" h="27683" extrusionOk="0">
                  <a:moveTo>
                    <a:pt x="13841" y="7713"/>
                  </a:moveTo>
                  <a:cubicBezTo>
                    <a:pt x="17228" y="7713"/>
                    <a:pt x="19989" y="10455"/>
                    <a:pt x="19989" y="13842"/>
                  </a:cubicBezTo>
                  <a:cubicBezTo>
                    <a:pt x="19989" y="17228"/>
                    <a:pt x="17228" y="19971"/>
                    <a:pt x="13841" y="19971"/>
                  </a:cubicBezTo>
                  <a:cubicBezTo>
                    <a:pt x="10455" y="19971"/>
                    <a:pt x="7712" y="17228"/>
                    <a:pt x="7712" y="13842"/>
                  </a:cubicBezTo>
                  <a:cubicBezTo>
                    <a:pt x="7712" y="10455"/>
                    <a:pt x="10455" y="7713"/>
                    <a:pt x="13841" y="7713"/>
                  </a:cubicBezTo>
                  <a:close/>
                  <a:moveTo>
                    <a:pt x="13841" y="1"/>
                  </a:moveTo>
                  <a:cubicBezTo>
                    <a:pt x="6221" y="1"/>
                    <a:pt x="0" y="6203"/>
                    <a:pt x="0" y="13842"/>
                  </a:cubicBezTo>
                  <a:cubicBezTo>
                    <a:pt x="0" y="21480"/>
                    <a:pt x="6221" y="27683"/>
                    <a:pt x="13841" y="27683"/>
                  </a:cubicBezTo>
                  <a:cubicBezTo>
                    <a:pt x="21480" y="27683"/>
                    <a:pt x="27683" y="21480"/>
                    <a:pt x="27683" y="13842"/>
                  </a:cubicBezTo>
                  <a:cubicBezTo>
                    <a:pt x="27683" y="6203"/>
                    <a:pt x="21480" y="1"/>
                    <a:pt x="138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50"/>
            <p:cNvSpPr/>
            <p:nvPr/>
          </p:nvSpPr>
          <p:spPr>
            <a:xfrm>
              <a:off x="2257225" y="3015550"/>
              <a:ext cx="194675" cy="192375"/>
            </a:xfrm>
            <a:custGeom>
              <a:avLst/>
              <a:gdLst/>
              <a:ahLst/>
              <a:cxnLst/>
              <a:rect l="l" t="t" r="r" b="b"/>
              <a:pathLst>
                <a:path w="7787" h="7695" extrusionOk="0">
                  <a:moveTo>
                    <a:pt x="3939" y="0"/>
                  </a:moveTo>
                  <a:cubicBezTo>
                    <a:pt x="1896" y="0"/>
                    <a:pt x="185" y="1657"/>
                    <a:pt x="93" y="3682"/>
                  </a:cubicBezTo>
                  <a:cubicBezTo>
                    <a:pt x="1" y="5835"/>
                    <a:pt x="1768" y="7694"/>
                    <a:pt x="3939" y="7694"/>
                  </a:cubicBezTo>
                  <a:cubicBezTo>
                    <a:pt x="6019" y="7694"/>
                    <a:pt x="7786" y="5945"/>
                    <a:pt x="7786" y="3847"/>
                  </a:cubicBezTo>
                  <a:cubicBezTo>
                    <a:pt x="7786" y="1749"/>
                    <a:pt x="6019" y="0"/>
                    <a:pt x="39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7" name="Google Shape;2587;p50"/>
          <p:cNvGrpSpPr/>
          <p:nvPr/>
        </p:nvGrpSpPr>
        <p:grpSpPr>
          <a:xfrm>
            <a:off x="2871366" y="1333872"/>
            <a:ext cx="522964" cy="522964"/>
            <a:chOff x="1190625" y="238125"/>
            <a:chExt cx="5219200" cy="5219200"/>
          </a:xfrm>
        </p:grpSpPr>
        <p:sp>
          <p:nvSpPr>
            <p:cNvPr id="2588" name="Google Shape;2588;p50"/>
            <p:cNvSpPr/>
            <p:nvPr/>
          </p:nvSpPr>
          <p:spPr>
            <a:xfrm>
              <a:off x="1190625" y="238125"/>
              <a:ext cx="5219200" cy="5219200"/>
            </a:xfrm>
            <a:custGeom>
              <a:avLst/>
              <a:gdLst/>
              <a:ahLst/>
              <a:cxnLst/>
              <a:rect l="l" t="t" r="r" b="b"/>
              <a:pathLst>
                <a:path w="208768" h="208768" extrusionOk="0">
                  <a:moveTo>
                    <a:pt x="104384" y="0"/>
                  </a:moveTo>
                  <a:cubicBezTo>
                    <a:pt x="81941" y="0"/>
                    <a:pt x="60575" y="7013"/>
                    <a:pt x="42536" y="20290"/>
                  </a:cubicBezTo>
                  <a:cubicBezTo>
                    <a:pt x="41199" y="21301"/>
                    <a:pt x="40905" y="23193"/>
                    <a:pt x="41884" y="24563"/>
                  </a:cubicBezTo>
                  <a:cubicBezTo>
                    <a:pt x="42489" y="25383"/>
                    <a:pt x="43421" y="25817"/>
                    <a:pt x="44359" y="25817"/>
                  </a:cubicBezTo>
                  <a:cubicBezTo>
                    <a:pt x="44988" y="25817"/>
                    <a:pt x="45620" y="25621"/>
                    <a:pt x="46157" y="25215"/>
                  </a:cubicBezTo>
                  <a:cubicBezTo>
                    <a:pt x="63119" y="12722"/>
                    <a:pt x="83279" y="6100"/>
                    <a:pt x="104384" y="6100"/>
                  </a:cubicBezTo>
                  <a:cubicBezTo>
                    <a:pt x="130643" y="6100"/>
                    <a:pt x="155303" y="16343"/>
                    <a:pt x="173864" y="34903"/>
                  </a:cubicBezTo>
                  <a:cubicBezTo>
                    <a:pt x="192425" y="53464"/>
                    <a:pt x="202667" y="78125"/>
                    <a:pt x="202667" y="104384"/>
                  </a:cubicBezTo>
                  <a:cubicBezTo>
                    <a:pt x="202667" y="130643"/>
                    <a:pt x="192425" y="155303"/>
                    <a:pt x="173864" y="173864"/>
                  </a:cubicBezTo>
                  <a:cubicBezTo>
                    <a:pt x="155303" y="192425"/>
                    <a:pt x="130643" y="202667"/>
                    <a:pt x="104384" y="202667"/>
                  </a:cubicBezTo>
                  <a:cubicBezTo>
                    <a:pt x="78125" y="202667"/>
                    <a:pt x="53464" y="192425"/>
                    <a:pt x="34903" y="173864"/>
                  </a:cubicBezTo>
                  <a:cubicBezTo>
                    <a:pt x="16343" y="155303"/>
                    <a:pt x="6100" y="130643"/>
                    <a:pt x="6100" y="104384"/>
                  </a:cubicBezTo>
                  <a:cubicBezTo>
                    <a:pt x="6100" y="78451"/>
                    <a:pt x="16147" y="53986"/>
                    <a:pt x="34316" y="35490"/>
                  </a:cubicBezTo>
                  <a:cubicBezTo>
                    <a:pt x="35523" y="34283"/>
                    <a:pt x="35490" y="32359"/>
                    <a:pt x="34283" y="31152"/>
                  </a:cubicBezTo>
                  <a:cubicBezTo>
                    <a:pt x="33684" y="30569"/>
                    <a:pt x="32908" y="30275"/>
                    <a:pt x="32134" y="30275"/>
                  </a:cubicBezTo>
                  <a:cubicBezTo>
                    <a:pt x="31350" y="30275"/>
                    <a:pt x="30569" y="30577"/>
                    <a:pt x="29978" y="31185"/>
                  </a:cubicBezTo>
                  <a:cubicBezTo>
                    <a:pt x="10634" y="50854"/>
                    <a:pt x="0" y="76820"/>
                    <a:pt x="0" y="104384"/>
                  </a:cubicBezTo>
                  <a:cubicBezTo>
                    <a:pt x="0" y="132274"/>
                    <a:pt x="10862" y="158467"/>
                    <a:pt x="30565" y="178202"/>
                  </a:cubicBezTo>
                  <a:cubicBezTo>
                    <a:pt x="50300" y="197905"/>
                    <a:pt x="76494" y="208767"/>
                    <a:pt x="104384" y="208767"/>
                  </a:cubicBezTo>
                  <a:cubicBezTo>
                    <a:pt x="132274" y="208767"/>
                    <a:pt x="158467" y="197905"/>
                    <a:pt x="178202" y="178202"/>
                  </a:cubicBezTo>
                  <a:cubicBezTo>
                    <a:pt x="197905" y="158467"/>
                    <a:pt x="208767" y="132274"/>
                    <a:pt x="208767" y="104384"/>
                  </a:cubicBezTo>
                  <a:cubicBezTo>
                    <a:pt x="208767" y="76494"/>
                    <a:pt x="197905" y="50300"/>
                    <a:pt x="178202" y="30565"/>
                  </a:cubicBezTo>
                  <a:cubicBezTo>
                    <a:pt x="158467" y="10862"/>
                    <a:pt x="132274" y="0"/>
                    <a:pt x="104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50"/>
            <p:cNvSpPr/>
            <p:nvPr/>
          </p:nvSpPr>
          <p:spPr>
            <a:xfrm>
              <a:off x="2024050" y="2452725"/>
              <a:ext cx="1670100" cy="1909600"/>
            </a:xfrm>
            <a:custGeom>
              <a:avLst/>
              <a:gdLst/>
              <a:ahLst/>
              <a:cxnLst/>
              <a:rect l="l" t="t" r="r" b="b"/>
              <a:pathLst>
                <a:path w="66804" h="76384" extrusionOk="0">
                  <a:moveTo>
                    <a:pt x="20649" y="10287"/>
                  </a:moveTo>
                  <a:cubicBezTo>
                    <a:pt x="21921" y="20171"/>
                    <a:pt x="29195" y="25944"/>
                    <a:pt x="35784" y="31131"/>
                  </a:cubicBezTo>
                  <a:cubicBezTo>
                    <a:pt x="42145" y="36154"/>
                    <a:pt x="48180" y="40917"/>
                    <a:pt x="49844" y="49104"/>
                  </a:cubicBezTo>
                  <a:cubicBezTo>
                    <a:pt x="50887" y="54291"/>
                    <a:pt x="49778" y="59902"/>
                    <a:pt x="46255" y="63979"/>
                  </a:cubicBezTo>
                  <a:cubicBezTo>
                    <a:pt x="35784" y="59347"/>
                    <a:pt x="27956" y="51420"/>
                    <a:pt x="25085" y="41863"/>
                  </a:cubicBezTo>
                  <a:cubicBezTo>
                    <a:pt x="24712" y="40530"/>
                    <a:pt x="23488" y="39676"/>
                    <a:pt x="22181" y="39676"/>
                  </a:cubicBezTo>
                  <a:cubicBezTo>
                    <a:pt x="21889" y="39676"/>
                    <a:pt x="21593" y="39718"/>
                    <a:pt x="21301" y="39808"/>
                  </a:cubicBezTo>
                  <a:cubicBezTo>
                    <a:pt x="19670" y="40264"/>
                    <a:pt x="18757" y="41993"/>
                    <a:pt x="19246" y="43592"/>
                  </a:cubicBezTo>
                  <a:cubicBezTo>
                    <a:pt x="21627" y="51649"/>
                    <a:pt x="26945" y="58825"/>
                    <a:pt x="34578" y="64338"/>
                  </a:cubicBezTo>
                  <a:cubicBezTo>
                    <a:pt x="36535" y="65773"/>
                    <a:pt x="38622" y="67045"/>
                    <a:pt x="40808" y="68187"/>
                  </a:cubicBezTo>
                  <a:cubicBezTo>
                    <a:pt x="37872" y="69622"/>
                    <a:pt x="34545" y="70307"/>
                    <a:pt x="31283" y="70307"/>
                  </a:cubicBezTo>
                  <a:cubicBezTo>
                    <a:pt x="17256" y="70307"/>
                    <a:pt x="7307" y="55955"/>
                    <a:pt x="6818" y="42352"/>
                  </a:cubicBezTo>
                  <a:cubicBezTo>
                    <a:pt x="6296" y="28945"/>
                    <a:pt x="13212" y="18050"/>
                    <a:pt x="20649" y="10287"/>
                  </a:cubicBezTo>
                  <a:close/>
                  <a:moveTo>
                    <a:pt x="23805" y="1"/>
                  </a:moveTo>
                  <a:cubicBezTo>
                    <a:pt x="23140" y="1"/>
                    <a:pt x="22466" y="224"/>
                    <a:pt x="21888" y="729"/>
                  </a:cubicBezTo>
                  <a:cubicBezTo>
                    <a:pt x="11809" y="9341"/>
                    <a:pt x="1" y="23596"/>
                    <a:pt x="686" y="42580"/>
                  </a:cubicBezTo>
                  <a:cubicBezTo>
                    <a:pt x="1012" y="50996"/>
                    <a:pt x="4274" y="59478"/>
                    <a:pt x="9689" y="65838"/>
                  </a:cubicBezTo>
                  <a:cubicBezTo>
                    <a:pt x="15319" y="72461"/>
                    <a:pt x="23746" y="76383"/>
                    <a:pt x="32141" y="76383"/>
                  </a:cubicBezTo>
                  <a:cubicBezTo>
                    <a:pt x="37558" y="76383"/>
                    <a:pt x="42962" y="74750"/>
                    <a:pt x="47593" y="71155"/>
                  </a:cubicBezTo>
                  <a:cubicBezTo>
                    <a:pt x="52290" y="72819"/>
                    <a:pt x="57281" y="73896"/>
                    <a:pt x="62533" y="74352"/>
                  </a:cubicBezTo>
                  <a:cubicBezTo>
                    <a:pt x="62633" y="74361"/>
                    <a:pt x="62730" y="74365"/>
                    <a:pt x="62826" y="74365"/>
                  </a:cubicBezTo>
                  <a:cubicBezTo>
                    <a:pt x="66375" y="74365"/>
                    <a:pt x="66803" y="68602"/>
                    <a:pt x="63055" y="68252"/>
                  </a:cubicBezTo>
                  <a:cubicBezTo>
                    <a:pt x="59303" y="67926"/>
                    <a:pt x="55715" y="67241"/>
                    <a:pt x="52290" y="66197"/>
                  </a:cubicBezTo>
                  <a:cubicBezTo>
                    <a:pt x="55911" y="61043"/>
                    <a:pt x="57183" y="54585"/>
                    <a:pt x="55813" y="47865"/>
                  </a:cubicBezTo>
                  <a:cubicBezTo>
                    <a:pt x="53725" y="37524"/>
                    <a:pt x="46190" y="31555"/>
                    <a:pt x="39568" y="26336"/>
                  </a:cubicBezTo>
                  <a:cubicBezTo>
                    <a:pt x="31479" y="19942"/>
                    <a:pt x="25085" y="14886"/>
                    <a:pt x="26879" y="3534"/>
                  </a:cubicBezTo>
                  <a:cubicBezTo>
                    <a:pt x="27210" y="1529"/>
                    <a:pt x="25543" y="1"/>
                    <a:pt x="23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50"/>
            <p:cNvSpPr/>
            <p:nvPr/>
          </p:nvSpPr>
          <p:spPr>
            <a:xfrm>
              <a:off x="3952700" y="2406350"/>
              <a:ext cx="1666075" cy="1976150"/>
            </a:xfrm>
            <a:custGeom>
              <a:avLst/>
              <a:gdLst/>
              <a:ahLst/>
              <a:cxnLst/>
              <a:rect l="l" t="t" r="r" b="b"/>
              <a:pathLst>
                <a:path w="66643" h="79046" extrusionOk="0">
                  <a:moveTo>
                    <a:pt x="38958" y="0"/>
                  </a:moveTo>
                  <a:cubicBezTo>
                    <a:pt x="36888" y="0"/>
                    <a:pt x="34792" y="2140"/>
                    <a:pt x="36111" y="4509"/>
                  </a:cubicBezTo>
                  <a:cubicBezTo>
                    <a:pt x="37905" y="7771"/>
                    <a:pt x="39340" y="11163"/>
                    <a:pt x="40416" y="14588"/>
                  </a:cubicBezTo>
                  <a:cubicBezTo>
                    <a:pt x="40287" y="14586"/>
                    <a:pt x="40157" y="14585"/>
                    <a:pt x="40028" y="14585"/>
                  </a:cubicBezTo>
                  <a:cubicBezTo>
                    <a:pt x="31067" y="14585"/>
                    <a:pt x="22512" y="20130"/>
                    <a:pt x="18268" y="28876"/>
                  </a:cubicBezTo>
                  <a:cubicBezTo>
                    <a:pt x="15364" y="34813"/>
                    <a:pt x="14875" y="41173"/>
                    <a:pt x="14418" y="47306"/>
                  </a:cubicBezTo>
                  <a:cubicBezTo>
                    <a:pt x="13668" y="56766"/>
                    <a:pt x="12037" y="66226"/>
                    <a:pt x="2545" y="70629"/>
                  </a:cubicBezTo>
                  <a:cubicBezTo>
                    <a:pt x="0" y="71804"/>
                    <a:pt x="327" y="75685"/>
                    <a:pt x="3067" y="76370"/>
                  </a:cubicBezTo>
                  <a:cubicBezTo>
                    <a:pt x="10080" y="78132"/>
                    <a:pt x="16506" y="79045"/>
                    <a:pt x="22410" y="79045"/>
                  </a:cubicBezTo>
                  <a:cubicBezTo>
                    <a:pt x="29391" y="79045"/>
                    <a:pt x="35654" y="77773"/>
                    <a:pt x="41330" y="75294"/>
                  </a:cubicBezTo>
                  <a:cubicBezTo>
                    <a:pt x="44505" y="73864"/>
                    <a:pt x="42989" y="69398"/>
                    <a:pt x="40127" y="69398"/>
                  </a:cubicBezTo>
                  <a:cubicBezTo>
                    <a:pt x="39725" y="69398"/>
                    <a:pt x="39296" y="69486"/>
                    <a:pt x="38851" y="69683"/>
                  </a:cubicBezTo>
                  <a:cubicBezTo>
                    <a:pt x="33986" y="71831"/>
                    <a:pt x="28537" y="72905"/>
                    <a:pt x="22407" y="72905"/>
                  </a:cubicBezTo>
                  <a:cubicBezTo>
                    <a:pt x="19041" y="72905"/>
                    <a:pt x="15471" y="72581"/>
                    <a:pt x="11678" y="71934"/>
                  </a:cubicBezTo>
                  <a:cubicBezTo>
                    <a:pt x="18496" y="65736"/>
                    <a:pt x="19833" y="56505"/>
                    <a:pt x="20518" y="47763"/>
                  </a:cubicBezTo>
                  <a:cubicBezTo>
                    <a:pt x="20942" y="41956"/>
                    <a:pt x="21366" y="36444"/>
                    <a:pt x="23748" y="31551"/>
                  </a:cubicBezTo>
                  <a:cubicBezTo>
                    <a:pt x="26777" y="25341"/>
                    <a:pt x="33089" y="20677"/>
                    <a:pt x="40071" y="20677"/>
                  </a:cubicBezTo>
                  <a:cubicBezTo>
                    <a:pt x="40682" y="20677"/>
                    <a:pt x="41298" y="20713"/>
                    <a:pt x="41917" y="20786"/>
                  </a:cubicBezTo>
                  <a:cubicBezTo>
                    <a:pt x="43907" y="32073"/>
                    <a:pt x="41689" y="43033"/>
                    <a:pt x="35360" y="50731"/>
                  </a:cubicBezTo>
                  <a:cubicBezTo>
                    <a:pt x="33518" y="52961"/>
                    <a:pt x="35603" y="55750"/>
                    <a:pt x="37853" y="55750"/>
                  </a:cubicBezTo>
                  <a:cubicBezTo>
                    <a:pt x="38631" y="55750"/>
                    <a:pt x="39428" y="55417"/>
                    <a:pt x="40090" y="54613"/>
                  </a:cubicBezTo>
                  <a:cubicBezTo>
                    <a:pt x="45440" y="48122"/>
                    <a:pt x="48408" y="39738"/>
                    <a:pt x="48735" y="30311"/>
                  </a:cubicBezTo>
                  <a:cubicBezTo>
                    <a:pt x="48832" y="27897"/>
                    <a:pt x="48735" y="25483"/>
                    <a:pt x="48474" y="23037"/>
                  </a:cubicBezTo>
                  <a:lnTo>
                    <a:pt x="48474" y="23037"/>
                  </a:lnTo>
                  <a:cubicBezTo>
                    <a:pt x="53008" y="25646"/>
                    <a:pt x="56694" y="30213"/>
                    <a:pt x="58194" y="35498"/>
                  </a:cubicBezTo>
                  <a:cubicBezTo>
                    <a:pt x="60249" y="42837"/>
                    <a:pt x="58260" y="51547"/>
                    <a:pt x="52812" y="58821"/>
                  </a:cubicBezTo>
                  <a:cubicBezTo>
                    <a:pt x="51101" y="61126"/>
                    <a:pt x="53233" y="63690"/>
                    <a:pt x="55437" y="63690"/>
                  </a:cubicBezTo>
                  <a:cubicBezTo>
                    <a:pt x="56259" y="63690"/>
                    <a:pt x="57091" y="63334"/>
                    <a:pt x="57738" y="62474"/>
                  </a:cubicBezTo>
                  <a:cubicBezTo>
                    <a:pt x="64262" y="53700"/>
                    <a:pt x="66643" y="43000"/>
                    <a:pt x="64066" y="33867"/>
                  </a:cubicBezTo>
                  <a:cubicBezTo>
                    <a:pt x="61652" y="25255"/>
                    <a:pt x="55030" y="18405"/>
                    <a:pt x="47136" y="15730"/>
                  </a:cubicBezTo>
                  <a:cubicBezTo>
                    <a:pt x="45897" y="10902"/>
                    <a:pt x="44005" y="6140"/>
                    <a:pt x="41460" y="1540"/>
                  </a:cubicBezTo>
                  <a:cubicBezTo>
                    <a:pt x="40854" y="452"/>
                    <a:pt x="39909" y="0"/>
                    <a:pt x="38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50"/>
            <p:cNvSpPr/>
            <p:nvPr/>
          </p:nvSpPr>
          <p:spPr>
            <a:xfrm>
              <a:off x="2649250" y="1151100"/>
              <a:ext cx="2151475" cy="1272300"/>
            </a:xfrm>
            <a:custGeom>
              <a:avLst/>
              <a:gdLst/>
              <a:ahLst/>
              <a:cxnLst/>
              <a:rect l="l" t="t" r="r" b="b"/>
              <a:pathLst>
                <a:path w="86059" h="50892" extrusionOk="0">
                  <a:moveTo>
                    <a:pt x="41863" y="6115"/>
                  </a:moveTo>
                  <a:cubicBezTo>
                    <a:pt x="47017" y="6115"/>
                    <a:pt x="52269" y="7355"/>
                    <a:pt x="56771" y="9671"/>
                  </a:cubicBezTo>
                  <a:cubicBezTo>
                    <a:pt x="68709" y="15836"/>
                    <a:pt x="74809" y="27188"/>
                    <a:pt x="77941" y="37495"/>
                  </a:cubicBezTo>
                  <a:cubicBezTo>
                    <a:pt x="75093" y="36342"/>
                    <a:pt x="72309" y="35876"/>
                    <a:pt x="69594" y="35876"/>
                  </a:cubicBezTo>
                  <a:cubicBezTo>
                    <a:pt x="63479" y="35876"/>
                    <a:pt x="57711" y="38240"/>
                    <a:pt x="52334" y="40431"/>
                  </a:cubicBezTo>
                  <a:cubicBezTo>
                    <a:pt x="46860" y="42692"/>
                    <a:pt x="41594" y="44849"/>
                    <a:pt x="36068" y="44849"/>
                  </a:cubicBezTo>
                  <a:cubicBezTo>
                    <a:pt x="34020" y="44849"/>
                    <a:pt x="31937" y="44553"/>
                    <a:pt x="29794" y="43856"/>
                  </a:cubicBezTo>
                  <a:cubicBezTo>
                    <a:pt x="24738" y="42225"/>
                    <a:pt x="20367" y="38507"/>
                    <a:pt x="18540" y="33451"/>
                  </a:cubicBezTo>
                  <a:cubicBezTo>
                    <a:pt x="25724" y="28101"/>
                    <a:pt x="33863" y="25138"/>
                    <a:pt x="41714" y="25138"/>
                  </a:cubicBezTo>
                  <a:cubicBezTo>
                    <a:pt x="43916" y="25138"/>
                    <a:pt x="46095" y="25371"/>
                    <a:pt x="48224" y="25850"/>
                  </a:cubicBezTo>
                  <a:cubicBezTo>
                    <a:pt x="48461" y="25906"/>
                    <a:pt x="48697" y="25933"/>
                    <a:pt x="48929" y="25933"/>
                  </a:cubicBezTo>
                  <a:cubicBezTo>
                    <a:pt x="50326" y="25933"/>
                    <a:pt x="51570" y="24966"/>
                    <a:pt x="51878" y="23567"/>
                  </a:cubicBezTo>
                  <a:cubicBezTo>
                    <a:pt x="52269" y="21903"/>
                    <a:pt x="51225" y="20272"/>
                    <a:pt x="49594" y="19913"/>
                  </a:cubicBezTo>
                  <a:cubicBezTo>
                    <a:pt x="46991" y="19312"/>
                    <a:pt x="44318" y="19014"/>
                    <a:pt x="41609" y="19014"/>
                  </a:cubicBezTo>
                  <a:cubicBezTo>
                    <a:pt x="35797" y="19014"/>
                    <a:pt x="29816" y="20385"/>
                    <a:pt x="23988" y="23077"/>
                  </a:cubicBezTo>
                  <a:cubicBezTo>
                    <a:pt x="21769" y="24089"/>
                    <a:pt x="19649" y="25296"/>
                    <a:pt x="17594" y="26633"/>
                  </a:cubicBezTo>
                  <a:cubicBezTo>
                    <a:pt x="17757" y="23665"/>
                    <a:pt x="18605" y="20631"/>
                    <a:pt x="20204" y="17695"/>
                  </a:cubicBezTo>
                  <a:cubicBezTo>
                    <a:pt x="24477" y="9736"/>
                    <a:pt x="33056" y="6115"/>
                    <a:pt x="41863" y="6115"/>
                  </a:cubicBezTo>
                  <a:close/>
                  <a:moveTo>
                    <a:pt x="41919" y="1"/>
                  </a:moveTo>
                  <a:cubicBezTo>
                    <a:pt x="39556" y="1"/>
                    <a:pt x="37205" y="221"/>
                    <a:pt x="34915" y="668"/>
                  </a:cubicBezTo>
                  <a:cubicBezTo>
                    <a:pt x="25879" y="2429"/>
                    <a:pt x="18768" y="7420"/>
                    <a:pt x="14821" y="14792"/>
                  </a:cubicBezTo>
                  <a:cubicBezTo>
                    <a:pt x="11951" y="20142"/>
                    <a:pt x="10874" y="25785"/>
                    <a:pt x="11657" y="31102"/>
                  </a:cubicBezTo>
                  <a:cubicBezTo>
                    <a:pt x="7906" y="34364"/>
                    <a:pt x="4513" y="38180"/>
                    <a:pt x="1545" y="42519"/>
                  </a:cubicBezTo>
                  <a:cubicBezTo>
                    <a:pt x="0" y="44789"/>
                    <a:pt x="2066" y="47328"/>
                    <a:pt x="4224" y="47328"/>
                  </a:cubicBezTo>
                  <a:cubicBezTo>
                    <a:pt x="5074" y="47328"/>
                    <a:pt x="5938" y="46935"/>
                    <a:pt x="6601" y="45977"/>
                  </a:cubicBezTo>
                  <a:cubicBezTo>
                    <a:pt x="8721" y="42878"/>
                    <a:pt x="11103" y="40072"/>
                    <a:pt x="13680" y="37593"/>
                  </a:cubicBezTo>
                  <a:cubicBezTo>
                    <a:pt x="16387" y="43302"/>
                    <a:pt x="21411" y="47575"/>
                    <a:pt x="27902" y="49695"/>
                  </a:cubicBezTo>
                  <a:cubicBezTo>
                    <a:pt x="30523" y="50535"/>
                    <a:pt x="33118" y="50892"/>
                    <a:pt x="35686" y="50892"/>
                  </a:cubicBezTo>
                  <a:cubicBezTo>
                    <a:pt x="42192" y="50892"/>
                    <a:pt x="48522" y="48601"/>
                    <a:pt x="54650" y="46074"/>
                  </a:cubicBezTo>
                  <a:cubicBezTo>
                    <a:pt x="60029" y="43871"/>
                    <a:pt x="64768" y="41927"/>
                    <a:pt x="69488" y="41927"/>
                  </a:cubicBezTo>
                  <a:cubicBezTo>
                    <a:pt x="73155" y="41927"/>
                    <a:pt x="76810" y="43100"/>
                    <a:pt x="80746" y="46238"/>
                  </a:cubicBezTo>
                  <a:cubicBezTo>
                    <a:pt x="81313" y="46686"/>
                    <a:pt x="81952" y="46884"/>
                    <a:pt x="82579" y="46884"/>
                  </a:cubicBezTo>
                  <a:cubicBezTo>
                    <a:pt x="84369" y="46884"/>
                    <a:pt x="86058" y="45266"/>
                    <a:pt x="85672" y="43237"/>
                  </a:cubicBezTo>
                  <a:cubicBezTo>
                    <a:pt x="83062" y="30254"/>
                    <a:pt x="76440" y="12933"/>
                    <a:pt x="59576" y="4256"/>
                  </a:cubicBezTo>
                  <a:cubicBezTo>
                    <a:pt x="54172" y="1460"/>
                    <a:pt x="48006" y="1"/>
                    <a:pt x="419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2" name="Google Shape;2592;p50"/>
          <p:cNvGrpSpPr/>
          <p:nvPr/>
        </p:nvGrpSpPr>
        <p:grpSpPr>
          <a:xfrm>
            <a:off x="660204" y="1824533"/>
            <a:ext cx="1497833" cy="2773208"/>
            <a:chOff x="2974375" y="1028225"/>
            <a:chExt cx="2073125" cy="3838350"/>
          </a:xfrm>
        </p:grpSpPr>
        <p:sp>
          <p:nvSpPr>
            <p:cNvPr id="2593" name="Google Shape;2593;p50"/>
            <p:cNvSpPr/>
            <p:nvPr/>
          </p:nvSpPr>
          <p:spPr>
            <a:xfrm>
              <a:off x="3108975" y="1825975"/>
              <a:ext cx="111750" cy="178175"/>
            </a:xfrm>
            <a:custGeom>
              <a:avLst/>
              <a:gdLst/>
              <a:ahLst/>
              <a:cxnLst/>
              <a:rect l="l" t="t" r="r" b="b"/>
              <a:pathLst>
                <a:path w="4470" h="7127" extrusionOk="0">
                  <a:moveTo>
                    <a:pt x="981" y="1"/>
                  </a:moveTo>
                  <a:cubicBezTo>
                    <a:pt x="883" y="1"/>
                    <a:pt x="774" y="80"/>
                    <a:pt x="639" y="257"/>
                  </a:cubicBezTo>
                  <a:cubicBezTo>
                    <a:pt x="92" y="895"/>
                    <a:pt x="1" y="1777"/>
                    <a:pt x="335" y="2506"/>
                  </a:cubicBezTo>
                  <a:cubicBezTo>
                    <a:pt x="578" y="3023"/>
                    <a:pt x="1034" y="3448"/>
                    <a:pt x="1582" y="3631"/>
                  </a:cubicBezTo>
                  <a:cubicBezTo>
                    <a:pt x="1582" y="3631"/>
                    <a:pt x="548" y="6093"/>
                    <a:pt x="2737" y="7126"/>
                  </a:cubicBezTo>
                  <a:lnTo>
                    <a:pt x="4469" y="5485"/>
                  </a:lnTo>
                  <a:cubicBezTo>
                    <a:pt x="4469" y="5485"/>
                    <a:pt x="3892" y="3661"/>
                    <a:pt x="3679" y="3236"/>
                  </a:cubicBezTo>
                  <a:cubicBezTo>
                    <a:pt x="3466" y="2810"/>
                    <a:pt x="2159" y="2293"/>
                    <a:pt x="1734" y="1260"/>
                  </a:cubicBezTo>
                  <a:cubicBezTo>
                    <a:pt x="1404" y="535"/>
                    <a:pt x="1233" y="1"/>
                    <a:pt x="9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50"/>
            <p:cNvSpPr/>
            <p:nvPr/>
          </p:nvSpPr>
          <p:spPr>
            <a:xfrm>
              <a:off x="3025400" y="1905325"/>
              <a:ext cx="113250" cy="135025"/>
            </a:xfrm>
            <a:custGeom>
              <a:avLst/>
              <a:gdLst/>
              <a:ahLst/>
              <a:cxnLst/>
              <a:rect l="l" t="t" r="r" b="b"/>
              <a:pathLst>
                <a:path w="4530" h="5401" extrusionOk="0">
                  <a:moveTo>
                    <a:pt x="2432" y="1"/>
                  </a:moveTo>
                  <a:lnTo>
                    <a:pt x="1490" y="274"/>
                  </a:lnTo>
                  <a:cubicBezTo>
                    <a:pt x="1155" y="730"/>
                    <a:pt x="882" y="1217"/>
                    <a:pt x="639" y="1733"/>
                  </a:cubicBezTo>
                  <a:cubicBezTo>
                    <a:pt x="0" y="3132"/>
                    <a:pt x="122" y="4621"/>
                    <a:pt x="487" y="4834"/>
                  </a:cubicBezTo>
                  <a:cubicBezTo>
                    <a:pt x="791" y="5011"/>
                    <a:pt x="2452" y="5401"/>
                    <a:pt x="3080" y="5401"/>
                  </a:cubicBezTo>
                  <a:cubicBezTo>
                    <a:pt x="3205" y="5401"/>
                    <a:pt x="3288" y="5386"/>
                    <a:pt x="3314" y="5350"/>
                  </a:cubicBezTo>
                  <a:cubicBezTo>
                    <a:pt x="3435" y="5138"/>
                    <a:pt x="4377" y="2949"/>
                    <a:pt x="4469" y="2007"/>
                  </a:cubicBezTo>
                  <a:cubicBezTo>
                    <a:pt x="4529" y="1065"/>
                    <a:pt x="2432" y="1"/>
                    <a:pt x="24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50"/>
            <p:cNvSpPr/>
            <p:nvPr/>
          </p:nvSpPr>
          <p:spPr>
            <a:xfrm>
              <a:off x="3650025" y="2252600"/>
              <a:ext cx="16750" cy="7625"/>
            </a:xfrm>
            <a:custGeom>
              <a:avLst/>
              <a:gdLst/>
              <a:ahLst/>
              <a:cxnLst/>
              <a:rect l="l" t="t" r="r" b="b"/>
              <a:pathLst>
                <a:path w="670" h="305" fill="none" extrusionOk="0">
                  <a:moveTo>
                    <a:pt x="1" y="1"/>
                  </a:moveTo>
                  <a:lnTo>
                    <a:pt x="669" y="305"/>
                  </a:lnTo>
                </a:path>
              </a:pathLst>
            </a:custGeom>
            <a:noFill/>
            <a:ln w="9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50"/>
            <p:cNvSpPr/>
            <p:nvPr/>
          </p:nvSpPr>
          <p:spPr>
            <a:xfrm>
              <a:off x="3580875" y="2221450"/>
              <a:ext cx="45625" cy="16750"/>
            </a:xfrm>
            <a:custGeom>
              <a:avLst/>
              <a:gdLst/>
              <a:ahLst/>
              <a:cxnLst/>
              <a:rect l="l" t="t" r="r" b="b"/>
              <a:pathLst>
                <a:path w="1825" h="670" fill="none" extrusionOk="0">
                  <a:moveTo>
                    <a:pt x="1" y="0"/>
                  </a:moveTo>
                  <a:lnTo>
                    <a:pt x="1824" y="669"/>
                  </a:lnTo>
                </a:path>
              </a:pathLst>
            </a:custGeom>
            <a:noFill/>
            <a:ln w="9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50"/>
            <p:cNvSpPr/>
            <p:nvPr/>
          </p:nvSpPr>
          <p:spPr>
            <a:xfrm>
              <a:off x="2974375" y="1699975"/>
              <a:ext cx="2059750" cy="777025"/>
            </a:xfrm>
            <a:custGeom>
              <a:avLst/>
              <a:gdLst/>
              <a:ahLst/>
              <a:cxnLst/>
              <a:rect l="l" t="t" r="r" b="b"/>
              <a:pathLst>
                <a:path w="82390" h="31081" extrusionOk="0">
                  <a:moveTo>
                    <a:pt x="56176" y="29735"/>
                  </a:moveTo>
                  <a:cubicBezTo>
                    <a:pt x="56172" y="29736"/>
                    <a:pt x="56169" y="29737"/>
                    <a:pt x="56165" y="29738"/>
                  </a:cubicBezTo>
                  <a:lnTo>
                    <a:pt x="56165" y="29738"/>
                  </a:lnTo>
                  <a:cubicBezTo>
                    <a:pt x="56168" y="29779"/>
                    <a:pt x="56172" y="29818"/>
                    <a:pt x="56176" y="29856"/>
                  </a:cubicBezTo>
                  <a:lnTo>
                    <a:pt x="56176" y="29735"/>
                  </a:lnTo>
                  <a:close/>
                  <a:moveTo>
                    <a:pt x="34906" y="30469"/>
                  </a:moveTo>
                  <a:cubicBezTo>
                    <a:pt x="34901" y="30480"/>
                    <a:pt x="34899" y="30488"/>
                    <a:pt x="34899" y="30495"/>
                  </a:cubicBezTo>
                  <a:cubicBezTo>
                    <a:pt x="34901" y="30486"/>
                    <a:pt x="34903" y="30478"/>
                    <a:pt x="34906" y="30469"/>
                  </a:cubicBezTo>
                  <a:close/>
                  <a:moveTo>
                    <a:pt x="75452" y="1"/>
                  </a:moveTo>
                  <a:cubicBezTo>
                    <a:pt x="75195" y="1"/>
                    <a:pt x="74936" y="213"/>
                    <a:pt x="74809" y="525"/>
                  </a:cubicBezTo>
                  <a:cubicBezTo>
                    <a:pt x="74505" y="1163"/>
                    <a:pt x="74505" y="2105"/>
                    <a:pt x="74292" y="2835"/>
                  </a:cubicBezTo>
                  <a:cubicBezTo>
                    <a:pt x="74079" y="3564"/>
                    <a:pt x="72134" y="5510"/>
                    <a:pt x="72195" y="6604"/>
                  </a:cubicBezTo>
                  <a:cubicBezTo>
                    <a:pt x="72286" y="7698"/>
                    <a:pt x="72407" y="10008"/>
                    <a:pt x="72407" y="10008"/>
                  </a:cubicBezTo>
                  <a:lnTo>
                    <a:pt x="64869" y="19279"/>
                  </a:lnTo>
                  <a:cubicBezTo>
                    <a:pt x="64869" y="19279"/>
                    <a:pt x="62711" y="12349"/>
                    <a:pt x="61708" y="8944"/>
                  </a:cubicBezTo>
                  <a:cubicBezTo>
                    <a:pt x="60675" y="5540"/>
                    <a:pt x="59094" y="3412"/>
                    <a:pt x="56055" y="2561"/>
                  </a:cubicBezTo>
                  <a:cubicBezTo>
                    <a:pt x="54109" y="2014"/>
                    <a:pt x="52103" y="1680"/>
                    <a:pt x="50097" y="1558"/>
                  </a:cubicBezTo>
                  <a:lnTo>
                    <a:pt x="38729" y="1376"/>
                  </a:lnTo>
                  <a:cubicBezTo>
                    <a:pt x="38364" y="1528"/>
                    <a:pt x="30613" y="2105"/>
                    <a:pt x="29185" y="3929"/>
                  </a:cubicBezTo>
                  <a:cubicBezTo>
                    <a:pt x="27726" y="5722"/>
                    <a:pt x="26480" y="13048"/>
                    <a:pt x="26480" y="13564"/>
                  </a:cubicBezTo>
                  <a:cubicBezTo>
                    <a:pt x="26480" y="14051"/>
                    <a:pt x="24230" y="20859"/>
                    <a:pt x="24230" y="20859"/>
                  </a:cubicBezTo>
                  <a:cubicBezTo>
                    <a:pt x="24230" y="20859"/>
                    <a:pt x="20917" y="20008"/>
                    <a:pt x="17422" y="16878"/>
                  </a:cubicBezTo>
                  <a:cubicBezTo>
                    <a:pt x="13957" y="13777"/>
                    <a:pt x="11130" y="11741"/>
                    <a:pt x="11069" y="11528"/>
                  </a:cubicBezTo>
                  <a:cubicBezTo>
                    <a:pt x="10978" y="11315"/>
                    <a:pt x="9762" y="10221"/>
                    <a:pt x="7513" y="8032"/>
                  </a:cubicBezTo>
                  <a:cubicBezTo>
                    <a:pt x="5263" y="5874"/>
                    <a:pt x="3744" y="5084"/>
                    <a:pt x="2528" y="4567"/>
                  </a:cubicBezTo>
                  <a:cubicBezTo>
                    <a:pt x="2173" y="4420"/>
                    <a:pt x="1814" y="4357"/>
                    <a:pt x="1483" y="4357"/>
                  </a:cubicBezTo>
                  <a:cubicBezTo>
                    <a:pt x="651" y="4357"/>
                    <a:pt x="0" y="4758"/>
                    <a:pt x="66" y="5236"/>
                  </a:cubicBezTo>
                  <a:cubicBezTo>
                    <a:pt x="127" y="5874"/>
                    <a:pt x="400" y="5814"/>
                    <a:pt x="1707" y="6026"/>
                  </a:cubicBezTo>
                  <a:cubicBezTo>
                    <a:pt x="3014" y="6239"/>
                    <a:pt x="4108" y="7698"/>
                    <a:pt x="4108" y="7698"/>
                  </a:cubicBezTo>
                  <a:cubicBezTo>
                    <a:pt x="4108" y="7698"/>
                    <a:pt x="2893" y="9066"/>
                    <a:pt x="2649" y="9917"/>
                  </a:cubicBezTo>
                  <a:cubicBezTo>
                    <a:pt x="2437" y="10798"/>
                    <a:pt x="2011" y="12166"/>
                    <a:pt x="2801" y="12622"/>
                  </a:cubicBezTo>
                  <a:cubicBezTo>
                    <a:pt x="3592" y="13048"/>
                    <a:pt x="5263" y="13109"/>
                    <a:pt x="5263" y="13109"/>
                  </a:cubicBezTo>
                  <a:cubicBezTo>
                    <a:pt x="5263" y="13109"/>
                    <a:pt x="5780" y="13990"/>
                    <a:pt x="6358" y="13990"/>
                  </a:cubicBezTo>
                  <a:cubicBezTo>
                    <a:pt x="6935" y="13990"/>
                    <a:pt x="9124" y="13777"/>
                    <a:pt x="9124" y="13777"/>
                  </a:cubicBezTo>
                  <a:cubicBezTo>
                    <a:pt x="9124" y="13777"/>
                    <a:pt x="15993" y="23321"/>
                    <a:pt x="17665" y="24932"/>
                  </a:cubicBezTo>
                  <a:cubicBezTo>
                    <a:pt x="19306" y="26513"/>
                    <a:pt x="24261" y="28823"/>
                    <a:pt x="25051" y="29127"/>
                  </a:cubicBezTo>
                  <a:cubicBezTo>
                    <a:pt x="25517" y="29288"/>
                    <a:pt x="26111" y="29482"/>
                    <a:pt x="26713" y="29482"/>
                  </a:cubicBezTo>
                  <a:cubicBezTo>
                    <a:pt x="27131" y="29482"/>
                    <a:pt x="27552" y="29389"/>
                    <a:pt x="27939" y="29127"/>
                  </a:cubicBezTo>
                  <a:cubicBezTo>
                    <a:pt x="28881" y="28489"/>
                    <a:pt x="32376" y="19218"/>
                    <a:pt x="32376" y="19218"/>
                  </a:cubicBezTo>
                  <a:cubicBezTo>
                    <a:pt x="32376" y="19218"/>
                    <a:pt x="34534" y="24598"/>
                    <a:pt x="34960" y="26847"/>
                  </a:cubicBezTo>
                  <a:cubicBezTo>
                    <a:pt x="35232" y="28055"/>
                    <a:pt x="35204" y="29262"/>
                    <a:pt x="34906" y="30469"/>
                  </a:cubicBezTo>
                  <a:lnTo>
                    <a:pt x="34906" y="30469"/>
                  </a:lnTo>
                  <a:cubicBezTo>
                    <a:pt x="34961" y="30327"/>
                    <a:pt x="35351" y="29825"/>
                    <a:pt x="35294" y="29401"/>
                  </a:cubicBezTo>
                  <a:lnTo>
                    <a:pt x="35294" y="29401"/>
                  </a:lnTo>
                  <a:cubicBezTo>
                    <a:pt x="37684" y="29925"/>
                    <a:pt x="42084" y="30822"/>
                    <a:pt x="47162" y="30822"/>
                  </a:cubicBezTo>
                  <a:cubicBezTo>
                    <a:pt x="50027" y="30822"/>
                    <a:pt x="53108" y="30536"/>
                    <a:pt x="56165" y="29738"/>
                  </a:cubicBezTo>
                  <a:lnTo>
                    <a:pt x="56165" y="29738"/>
                  </a:lnTo>
                  <a:cubicBezTo>
                    <a:pt x="55971" y="27397"/>
                    <a:pt x="57058" y="21407"/>
                    <a:pt x="57058" y="21407"/>
                  </a:cubicBezTo>
                  <a:cubicBezTo>
                    <a:pt x="57058" y="21407"/>
                    <a:pt x="59520" y="26027"/>
                    <a:pt x="60675" y="28063"/>
                  </a:cubicBezTo>
                  <a:cubicBezTo>
                    <a:pt x="61721" y="29909"/>
                    <a:pt x="63442" y="31080"/>
                    <a:pt x="64819" y="31080"/>
                  </a:cubicBezTo>
                  <a:cubicBezTo>
                    <a:pt x="64961" y="31080"/>
                    <a:pt x="65100" y="31068"/>
                    <a:pt x="65234" y="31042"/>
                  </a:cubicBezTo>
                  <a:cubicBezTo>
                    <a:pt x="66693" y="30738"/>
                    <a:pt x="71040" y="22136"/>
                    <a:pt x="71617" y="19735"/>
                  </a:cubicBezTo>
                  <a:cubicBezTo>
                    <a:pt x="72195" y="17334"/>
                    <a:pt x="74809" y="11194"/>
                    <a:pt x="75174" y="10525"/>
                  </a:cubicBezTo>
                  <a:cubicBezTo>
                    <a:pt x="75508" y="9887"/>
                    <a:pt x="77757" y="8124"/>
                    <a:pt x="78274" y="7789"/>
                  </a:cubicBezTo>
                  <a:cubicBezTo>
                    <a:pt x="78791" y="7425"/>
                    <a:pt x="80949" y="5874"/>
                    <a:pt x="81465" y="5175"/>
                  </a:cubicBezTo>
                  <a:cubicBezTo>
                    <a:pt x="81982" y="4476"/>
                    <a:pt x="82256" y="2774"/>
                    <a:pt x="82347" y="1467"/>
                  </a:cubicBezTo>
                  <a:cubicBezTo>
                    <a:pt x="82390" y="543"/>
                    <a:pt x="82190" y="60"/>
                    <a:pt x="81865" y="60"/>
                  </a:cubicBezTo>
                  <a:cubicBezTo>
                    <a:pt x="81730" y="60"/>
                    <a:pt x="81574" y="143"/>
                    <a:pt x="81405" y="312"/>
                  </a:cubicBezTo>
                  <a:cubicBezTo>
                    <a:pt x="80827" y="890"/>
                    <a:pt x="80098" y="1315"/>
                    <a:pt x="79429" y="2045"/>
                  </a:cubicBezTo>
                  <a:cubicBezTo>
                    <a:pt x="78791" y="2774"/>
                    <a:pt x="76329" y="3564"/>
                    <a:pt x="76116" y="3625"/>
                  </a:cubicBezTo>
                  <a:cubicBezTo>
                    <a:pt x="76109" y="3628"/>
                    <a:pt x="76102" y="3630"/>
                    <a:pt x="76096" y="3630"/>
                  </a:cubicBezTo>
                  <a:cubicBezTo>
                    <a:pt x="75927" y="3630"/>
                    <a:pt x="76263" y="2363"/>
                    <a:pt x="76116" y="1011"/>
                  </a:cubicBezTo>
                  <a:cubicBezTo>
                    <a:pt x="76035" y="280"/>
                    <a:pt x="75745" y="1"/>
                    <a:pt x="75452" y="1"/>
                  </a:cubicBezTo>
                  <a:close/>
                </a:path>
              </a:pathLst>
            </a:custGeom>
            <a:solidFill>
              <a:schemeClr val="lt1"/>
            </a:solidFill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50"/>
            <p:cNvSpPr/>
            <p:nvPr/>
          </p:nvSpPr>
          <p:spPr>
            <a:xfrm>
              <a:off x="3701700" y="2434975"/>
              <a:ext cx="835900" cy="2431425"/>
            </a:xfrm>
            <a:custGeom>
              <a:avLst/>
              <a:gdLst/>
              <a:ahLst/>
              <a:cxnLst/>
              <a:rect l="l" t="t" r="r" b="b"/>
              <a:pathLst>
                <a:path w="33436" h="97257" extrusionOk="0">
                  <a:moveTo>
                    <a:pt x="6201" y="1"/>
                  </a:moveTo>
                  <a:lnTo>
                    <a:pt x="6201" y="1"/>
                  </a:lnTo>
                  <a:cubicBezTo>
                    <a:pt x="6262" y="426"/>
                    <a:pt x="5806" y="973"/>
                    <a:pt x="5806" y="1064"/>
                  </a:cubicBezTo>
                  <a:cubicBezTo>
                    <a:pt x="5806" y="1368"/>
                    <a:pt x="791" y="12524"/>
                    <a:pt x="396" y="17782"/>
                  </a:cubicBezTo>
                  <a:cubicBezTo>
                    <a:pt x="1" y="23071"/>
                    <a:pt x="305" y="25928"/>
                    <a:pt x="1429" y="31095"/>
                  </a:cubicBezTo>
                  <a:cubicBezTo>
                    <a:pt x="1824" y="32889"/>
                    <a:pt x="2280" y="34682"/>
                    <a:pt x="2797" y="36445"/>
                  </a:cubicBezTo>
                  <a:cubicBezTo>
                    <a:pt x="3283" y="38086"/>
                    <a:pt x="4074" y="39758"/>
                    <a:pt x="4378" y="41521"/>
                  </a:cubicBezTo>
                  <a:cubicBezTo>
                    <a:pt x="4682" y="43375"/>
                    <a:pt x="4955" y="45168"/>
                    <a:pt x="4560" y="46992"/>
                  </a:cubicBezTo>
                  <a:cubicBezTo>
                    <a:pt x="3405" y="52311"/>
                    <a:pt x="3405" y="56840"/>
                    <a:pt x="4560" y="61764"/>
                  </a:cubicBezTo>
                  <a:cubicBezTo>
                    <a:pt x="5685" y="66688"/>
                    <a:pt x="6080" y="70883"/>
                    <a:pt x="6627" y="74075"/>
                  </a:cubicBezTo>
                  <a:cubicBezTo>
                    <a:pt x="7204" y="77297"/>
                    <a:pt x="7174" y="86324"/>
                    <a:pt x="7174" y="86324"/>
                  </a:cubicBezTo>
                  <a:cubicBezTo>
                    <a:pt x="6414" y="87692"/>
                    <a:pt x="5533" y="88968"/>
                    <a:pt x="4560" y="90215"/>
                  </a:cubicBezTo>
                  <a:cubicBezTo>
                    <a:pt x="1976" y="93467"/>
                    <a:pt x="2037" y="96142"/>
                    <a:pt x="2797" y="96902"/>
                  </a:cubicBezTo>
                  <a:cubicBezTo>
                    <a:pt x="3034" y="97138"/>
                    <a:pt x="3276" y="97257"/>
                    <a:pt x="3566" y="97257"/>
                  </a:cubicBezTo>
                  <a:cubicBezTo>
                    <a:pt x="4206" y="97257"/>
                    <a:pt x="5078" y="96676"/>
                    <a:pt x="6627" y="95503"/>
                  </a:cubicBezTo>
                  <a:cubicBezTo>
                    <a:pt x="8907" y="93801"/>
                    <a:pt x="11004" y="90579"/>
                    <a:pt x="11186" y="89424"/>
                  </a:cubicBezTo>
                  <a:lnTo>
                    <a:pt x="11399" y="88300"/>
                  </a:lnTo>
                  <a:lnTo>
                    <a:pt x="12159" y="83740"/>
                  </a:lnTo>
                  <a:cubicBezTo>
                    <a:pt x="12159" y="83740"/>
                    <a:pt x="14226" y="68573"/>
                    <a:pt x="14226" y="63284"/>
                  </a:cubicBezTo>
                  <a:cubicBezTo>
                    <a:pt x="14226" y="58482"/>
                    <a:pt x="15168" y="52676"/>
                    <a:pt x="15472" y="47904"/>
                  </a:cubicBezTo>
                  <a:cubicBezTo>
                    <a:pt x="15776" y="43132"/>
                    <a:pt x="15320" y="44196"/>
                    <a:pt x="15776" y="39484"/>
                  </a:cubicBezTo>
                  <a:cubicBezTo>
                    <a:pt x="15837" y="38694"/>
                    <a:pt x="15898" y="33162"/>
                    <a:pt x="15958" y="32341"/>
                  </a:cubicBezTo>
                  <a:lnTo>
                    <a:pt x="16445" y="25350"/>
                  </a:lnTo>
                  <a:cubicBezTo>
                    <a:pt x="16445" y="25229"/>
                    <a:pt x="16475" y="25107"/>
                    <a:pt x="16475" y="25016"/>
                  </a:cubicBezTo>
                  <a:lnTo>
                    <a:pt x="16901" y="25016"/>
                  </a:lnTo>
                  <a:cubicBezTo>
                    <a:pt x="17326" y="28025"/>
                    <a:pt x="17417" y="31034"/>
                    <a:pt x="17569" y="34074"/>
                  </a:cubicBezTo>
                  <a:cubicBezTo>
                    <a:pt x="17813" y="38481"/>
                    <a:pt x="17843" y="43101"/>
                    <a:pt x="18116" y="47509"/>
                  </a:cubicBezTo>
                  <a:cubicBezTo>
                    <a:pt x="18299" y="50579"/>
                    <a:pt x="18876" y="53406"/>
                    <a:pt x="19028" y="56476"/>
                  </a:cubicBezTo>
                  <a:cubicBezTo>
                    <a:pt x="19120" y="58755"/>
                    <a:pt x="19241" y="61004"/>
                    <a:pt x="19241" y="63284"/>
                  </a:cubicBezTo>
                  <a:cubicBezTo>
                    <a:pt x="19241" y="68603"/>
                    <a:pt x="21338" y="83740"/>
                    <a:pt x="21338" y="83740"/>
                  </a:cubicBezTo>
                  <a:lnTo>
                    <a:pt x="22098" y="88300"/>
                  </a:lnTo>
                  <a:lnTo>
                    <a:pt x="22281" y="89424"/>
                  </a:lnTo>
                  <a:cubicBezTo>
                    <a:pt x="22463" y="90579"/>
                    <a:pt x="24560" y="93801"/>
                    <a:pt x="26840" y="95503"/>
                  </a:cubicBezTo>
                  <a:cubicBezTo>
                    <a:pt x="28296" y="96610"/>
                    <a:pt x="29145" y="97084"/>
                    <a:pt x="29766" y="97084"/>
                  </a:cubicBezTo>
                  <a:cubicBezTo>
                    <a:pt x="30117" y="97084"/>
                    <a:pt x="30395" y="96933"/>
                    <a:pt x="30670" y="96658"/>
                  </a:cubicBezTo>
                  <a:cubicBezTo>
                    <a:pt x="31430" y="95899"/>
                    <a:pt x="31126" y="94075"/>
                    <a:pt x="28785" y="90640"/>
                  </a:cubicBezTo>
                  <a:cubicBezTo>
                    <a:pt x="27873" y="89333"/>
                    <a:pt x="27053" y="87965"/>
                    <a:pt x="26354" y="86567"/>
                  </a:cubicBezTo>
                  <a:cubicBezTo>
                    <a:pt x="26354" y="86567"/>
                    <a:pt x="26232" y="77297"/>
                    <a:pt x="26810" y="74075"/>
                  </a:cubicBezTo>
                  <a:cubicBezTo>
                    <a:pt x="27387" y="70853"/>
                    <a:pt x="28147" y="66688"/>
                    <a:pt x="29272" y="61764"/>
                  </a:cubicBezTo>
                  <a:cubicBezTo>
                    <a:pt x="30396" y="56840"/>
                    <a:pt x="30427" y="52281"/>
                    <a:pt x="29272" y="46992"/>
                  </a:cubicBezTo>
                  <a:cubicBezTo>
                    <a:pt x="28907" y="45290"/>
                    <a:pt x="28968" y="43557"/>
                    <a:pt x="29120" y="41794"/>
                  </a:cubicBezTo>
                  <a:cubicBezTo>
                    <a:pt x="29120" y="41430"/>
                    <a:pt x="29180" y="41095"/>
                    <a:pt x="29272" y="40731"/>
                  </a:cubicBezTo>
                  <a:cubicBezTo>
                    <a:pt x="29545" y="39363"/>
                    <a:pt x="30092" y="38117"/>
                    <a:pt x="30518" y="36749"/>
                  </a:cubicBezTo>
                  <a:cubicBezTo>
                    <a:pt x="31643" y="33345"/>
                    <a:pt x="32494" y="29849"/>
                    <a:pt x="33041" y="26293"/>
                  </a:cubicBezTo>
                  <a:cubicBezTo>
                    <a:pt x="33314" y="24560"/>
                    <a:pt x="33436" y="22797"/>
                    <a:pt x="33375" y="21034"/>
                  </a:cubicBezTo>
                  <a:cubicBezTo>
                    <a:pt x="33071" y="13071"/>
                    <a:pt x="27752" y="2432"/>
                    <a:pt x="27174" y="1004"/>
                  </a:cubicBezTo>
                  <a:cubicBezTo>
                    <a:pt x="27114" y="791"/>
                    <a:pt x="27083" y="548"/>
                    <a:pt x="27053" y="335"/>
                  </a:cubicBezTo>
                  <a:cubicBezTo>
                    <a:pt x="24019" y="1121"/>
                    <a:pt x="20958" y="1401"/>
                    <a:pt x="18108" y="1401"/>
                  </a:cubicBezTo>
                  <a:cubicBezTo>
                    <a:pt x="13018" y="1401"/>
                    <a:pt x="8598" y="507"/>
                    <a:pt x="6201" y="1"/>
                  </a:cubicBezTo>
                  <a:close/>
                </a:path>
              </a:pathLst>
            </a:custGeom>
            <a:solidFill>
              <a:schemeClr val="dk1"/>
            </a:solidFill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50"/>
            <p:cNvSpPr/>
            <p:nvPr/>
          </p:nvSpPr>
          <p:spPr>
            <a:xfrm>
              <a:off x="4246550" y="4598375"/>
              <a:ext cx="240900" cy="263725"/>
            </a:xfrm>
            <a:custGeom>
              <a:avLst/>
              <a:gdLst/>
              <a:ahLst/>
              <a:cxnLst/>
              <a:rect l="l" t="t" r="r" b="b"/>
              <a:pathLst>
                <a:path w="9636" h="10549" extrusionOk="0">
                  <a:moveTo>
                    <a:pt x="0" y="1"/>
                  </a:moveTo>
                  <a:lnTo>
                    <a:pt x="274" y="1764"/>
                  </a:lnTo>
                  <a:lnTo>
                    <a:pt x="456" y="2888"/>
                  </a:lnTo>
                  <a:cubicBezTo>
                    <a:pt x="669" y="4043"/>
                    <a:pt x="2736" y="7265"/>
                    <a:pt x="5016" y="8967"/>
                  </a:cubicBezTo>
                  <a:cubicBezTo>
                    <a:pt x="6472" y="10074"/>
                    <a:pt x="7333" y="10548"/>
                    <a:pt x="7963" y="10548"/>
                  </a:cubicBezTo>
                  <a:cubicBezTo>
                    <a:pt x="8319" y="10548"/>
                    <a:pt x="8601" y="10397"/>
                    <a:pt x="8876" y="10122"/>
                  </a:cubicBezTo>
                  <a:cubicBezTo>
                    <a:pt x="9636" y="9363"/>
                    <a:pt x="9332" y="7539"/>
                    <a:pt x="6961" y="4104"/>
                  </a:cubicBezTo>
                  <a:cubicBezTo>
                    <a:pt x="6110" y="2828"/>
                    <a:pt x="5320" y="1521"/>
                    <a:pt x="4620" y="183"/>
                  </a:cubicBezTo>
                  <a:cubicBezTo>
                    <a:pt x="3936" y="557"/>
                    <a:pt x="3245" y="691"/>
                    <a:pt x="2606" y="691"/>
                  </a:cubicBezTo>
                  <a:cubicBezTo>
                    <a:pt x="1429" y="691"/>
                    <a:pt x="434" y="237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50"/>
            <p:cNvSpPr/>
            <p:nvPr/>
          </p:nvSpPr>
          <p:spPr>
            <a:xfrm>
              <a:off x="3751100" y="4593075"/>
              <a:ext cx="242425" cy="273325"/>
            </a:xfrm>
            <a:custGeom>
              <a:avLst/>
              <a:gdLst/>
              <a:ahLst/>
              <a:cxnLst/>
              <a:rect l="l" t="t" r="r" b="b"/>
              <a:pathLst>
                <a:path w="9697" h="10933" extrusionOk="0">
                  <a:moveTo>
                    <a:pt x="5198" y="0"/>
                  </a:moveTo>
                  <a:cubicBezTo>
                    <a:pt x="4438" y="1337"/>
                    <a:pt x="3557" y="2644"/>
                    <a:pt x="2584" y="3860"/>
                  </a:cubicBezTo>
                  <a:cubicBezTo>
                    <a:pt x="0" y="7113"/>
                    <a:pt x="61" y="9818"/>
                    <a:pt x="821" y="10578"/>
                  </a:cubicBezTo>
                  <a:cubicBezTo>
                    <a:pt x="1058" y="10814"/>
                    <a:pt x="1300" y="10933"/>
                    <a:pt x="1590" y="10933"/>
                  </a:cubicBezTo>
                  <a:cubicBezTo>
                    <a:pt x="2230" y="10933"/>
                    <a:pt x="3102" y="10352"/>
                    <a:pt x="4651" y="9179"/>
                  </a:cubicBezTo>
                  <a:cubicBezTo>
                    <a:pt x="6931" y="7477"/>
                    <a:pt x="9028" y="4255"/>
                    <a:pt x="9210" y="3100"/>
                  </a:cubicBezTo>
                  <a:lnTo>
                    <a:pt x="9393" y="1976"/>
                  </a:lnTo>
                  <a:lnTo>
                    <a:pt x="9697" y="334"/>
                  </a:lnTo>
                  <a:lnTo>
                    <a:pt x="9697" y="334"/>
                  </a:lnTo>
                  <a:cubicBezTo>
                    <a:pt x="8809" y="647"/>
                    <a:pt x="8067" y="760"/>
                    <a:pt x="7458" y="760"/>
                  </a:cubicBezTo>
                  <a:cubicBezTo>
                    <a:pt x="5879" y="760"/>
                    <a:pt x="5198" y="0"/>
                    <a:pt x="5198" y="0"/>
                  </a:cubicBezTo>
                  <a:close/>
                </a:path>
              </a:pathLst>
            </a:custGeom>
            <a:solidFill>
              <a:schemeClr val="lt1"/>
            </a:solidFill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50"/>
            <p:cNvSpPr/>
            <p:nvPr/>
          </p:nvSpPr>
          <p:spPr>
            <a:xfrm>
              <a:off x="3751850" y="4625750"/>
              <a:ext cx="237125" cy="240825"/>
            </a:xfrm>
            <a:custGeom>
              <a:avLst/>
              <a:gdLst/>
              <a:ahLst/>
              <a:cxnLst/>
              <a:rect l="l" t="t" r="r" b="b"/>
              <a:pathLst>
                <a:path w="9485" h="9633" extrusionOk="0">
                  <a:moveTo>
                    <a:pt x="9484" y="0"/>
                  </a:moveTo>
                  <a:lnTo>
                    <a:pt x="9484" y="0"/>
                  </a:lnTo>
                  <a:cubicBezTo>
                    <a:pt x="9028" y="578"/>
                    <a:pt x="8664" y="1185"/>
                    <a:pt x="8360" y="1854"/>
                  </a:cubicBezTo>
                  <a:cubicBezTo>
                    <a:pt x="7439" y="3784"/>
                    <a:pt x="5996" y="5657"/>
                    <a:pt x="4088" y="5657"/>
                  </a:cubicBezTo>
                  <a:cubicBezTo>
                    <a:pt x="4043" y="5657"/>
                    <a:pt x="3998" y="5656"/>
                    <a:pt x="3952" y="5654"/>
                  </a:cubicBezTo>
                  <a:cubicBezTo>
                    <a:pt x="2888" y="5654"/>
                    <a:pt x="1946" y="4985"/>
                    <a:pt x="1581" y="3951"/>
                  </a:cubicBezTo>
                  <a:cubicBezTo>
                    <a:pt x="1" y="6565"/>
                    <a:pt x="122" y="8632"/>
                    <a:pt x="791" y="9271"/>
                  </a:cubicBezTo>
                  <a:cubicBezTo>
                    <a:pt x="1031" y="9510"/>
                    <a:pt x="1276" y="9632"/>
                    <a:pt x="1571" y="9632"/>
                  </a:cubicBezTo>
                  <a:cubicBezTo>
                    <a:pt x="2211" y="9632"/>
                    <a:pt x="3081" y="9059"/>
                    <a:pt x="4621" y="7872"/>
                  </a:cubicBezTo>
                  <a:cubicBezTo>
                    <a:pt x="6901" y="6170"/>
                    <a:pt x="8998" y="2948"/>
                    <a:pt x="9180" y="1793"/>
                  </a:cubicBezTo>
                  <a:lnTo>
                    <a:pt x="9363" y="669"/>
                  </a:lnTo>
                  <a:lnTo>
                    <a:pt x="9484" y="0"/>
                  </a:lnTo>
                  <a:close/>
                </a:path>
              </a:pathLst>
            </a:custGeom>
            <a:solidFill>
              <a:schemeClr val="dk1"/>
            </a:solidFill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50"/>
            <p:cNvSpPr/>
            <p:nvPr/>
          </p:nvSpPr>
          <p:spPr>
            <a:xfrm>
              <a:off x="4254900" y="4649300"/>
              <a:ext cx="230275" cy="212800"/>
            </a:xfrm>
            <a:custGeom>
              <a:avLst/>
              <a:gdLst/>
              <a:ahLst/>
              <a:cxnLst/>
              <a:rect l="l" t="t" r="r" b="b"/>
              <a:pathLst>
                <a:path w="9211" h="8512" extrusionOk="0">
                  <a:moveTo>
                    <a:pt x="1" y="0"/>
                  </a:moveTo>
                  <a:cubicBezTo>
                    <a:pt x="1" y="152"/>
                    <a:pt x="61" y="426"/>
                    <a:pt x="122" y="851"/>
                  </a:cubicBezTo>
                  <a:cubicBezTo>
                    <a:pt x="335" y="2006"/>
                    <a:pt x="2402" y="5228"/>
                    <a:pt x="4682" y="6930"/>
                  </a:cubicBezTo>
                  <a:cubicBezTo>
                    <a:pt x="6138" y="8037"/>
                    <a:pt x="6999" y="8511"/>
                    <a:pt x="7629" y="8511"/>
                  </a:cubicBezTo>
                  <a:cubicBezTo>
                    <a:pt x="7985" y="8511"/>
                    <a:pt x="8267" y="8360"/>
                    <a:pt x="8542" y="8085"/>
                  </a:cubicBezTo>
                  <a:cubicBezTo>
                    <a:pt x="9211" y="7386"/>
                    <a:pt x="9028" y="5806"/>
                    <a:pt x="7265" y="3009"/>
                  </a:cubicBezTo>
                  <a:lnTo>
                    <a:pt x="7265" y="3009"/>
                  </a:lnTo>
                  <a:cubicBezTo>
                    <a:pt x="7326" y="3557"/>
                    <a:pt x="7083" y="4134"/>
                    <a:pt x="6627" y="4438"/>
                  </a:cubicBezTo>
                  <a:cubicBezTo>
                    <a:pt x="6410" y="4616"/>
                    <a:pt x="6069" y="4704"/>
                    <a:pt x="5665" y="4704"/>
                  </a:cubicBezTo>
                  <a:cubicBezTo>
                    <a:pt x="4484" y="4704"/>
                    <a:pt x="2770" y="3958"/>
                    <a:pt x="2068" y="2554"/>
                  </a:cubicBezTo>
                  <a:cubicBezTo>
                    <a:pt x="1520" y="1581"/>
                    <a:pt x="821" y="73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50"/>
            <p:cNvSpPr/>
            <p:nvPr/>
          </p:nvSpPr>
          <p:spPr>
            <a:xfrm>
              <a:off x="4822550" y="1732775"/>
              <a:ext cx="224950" cy="230325"/>
            </a:xfrm>
            <a:custGeom>
              <a:avLst/>
              <a:gdLst/>
              <a:ahLst/>
              <a:cxnLst/>
              <a:rect l="l" t="t" r="r" b="b"/>
              <a:pathLst>
                <a:path w="8998" h="9213" extrusionOk="0">
                  <a:moveTo>
                    <a:pt x="8209" y="0"/>
                  </a:moveTo>
                  <a:cubicBezTo>
                    <a:pt x="7560" y="0"/>
                    <a:pt x="6444" y="3347"/>
                    <a:pt x="6444" y="3347"/>
                  </a:cubicBezTo>
                  <a:cubicBezTo>
                    <a:pt x="6444" y="3347"/>
                    <a:pt x="4864" y="3681"/>
                    <a:pt x="2979" y="4350"/>
                  </a:cubicBezTo>
                  <a:cubicBezTo>
                    <a:pt x="1095" y="4988"/>
                    <a:pt x="0" y="7450"/>
                    <a:pt x="0" y="7450"/>
                  </a:cubicBezTo>
                  <a:lnTo>
                    <a:pt x="1247" y="9213"/>
                  </a:lnTo>
                  <a:cubicBezTo>
                    <a:pt x="1247" y="9213"/>
                    <a:pt x="6900" y="5018"/>
                    <a:pt x="7386" y="4562"/>
                  </a:cubicBezTo>
                  <a:cubicBezTo>
                    <a:pt x="7903" y="4137"/>
                    <a:pt x="8997" y="1158"/>
                    <a:pt x="8420" y="155"/>
                  </a:cubicBezTo>
                  <a:cubicBezTo>
                    <a:pt x="8358" y="48"/>
                    <a:pt x="8287" y="0"/>
                    <a:pt x="82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50"/>
            <p:cNvSpPr/>
            <p:nvPr/>
          </p:nvSpPr>
          <p:spPr>
            <a:xfrm>
              <a:off x="4822550" y="1711550"/>
              <a:ext cx="224950" cy="251550"/>
            </a:xfrm>
            <a:custGeom>
              <a:avLst/>
              <a:gdLst/>
              <a:ahLst/>
              <a:cxnLst/>
              <a:rect l="l" t="t" r="r" b="b"/>
              <a:pathLst>
                <a:path w="8998" h="10062" fill="none" extrusionOk="0">
                  <a:moveTo>
                    <a:pt x="0" y="8299"/>
                  </a:moveTo>
                  <a:cubicBezTo>
                    <a:pt x="0" y="8299"/>
                    <a:pt x="1095" y="5837"/>
                    <a:pt x="2979" y="5199"/>
                  </a:cubicBezTo>
                  <a:cubicBezTo>
                    <a:pt x="4864" y="4530"/>
                    <a:pt x="6444" y="4196"/>
                    <a:pt x="6444" y="4196"/>
                  </a:cubicBezTo>
                  <a:cubicBezTo>
                    <a:pt x="6444" y="4196"/>
                    <a:pt x="7842" y="1"/>
                    <a:pt x="8420" y="1004"/>
                  </a:cubicBezTo>
                  <a:cubicBezTo>
                    <a:pt x="8997" y="2007"/>
                    <a:pt x="7903" y="4986"/>
                    <a:pt x="7386" y="5411"/>
                  </a:cubicBezTo>
                  <a:cubicBezTo>
                    <a:pt x="6900" y="5867"/>
                    <a:pt x="1247" y="10062"/>
                    <a:pt x="1247" y="10062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50"/>
            <p:cNvSpPr/>
            <p:nvPr/>
          </p:nvSpPr>
          <p:spPr>
            <a:xfrm>
              <a:off x="3108975" y="1816425"/>
              <a:ext cx="111750" cy="187725"/>
            </a:xfrm>
            <a:custGeom>
              <a:avLst/>
              <a:gdLst/>
              <a:ahLst/>
              <a:cxnLst/>
              <a:rect l="l" t="t" r="r" b="b"/>
              <a:pathLst>
                <a:path w="4470" h="7509" fill="none" extrusionOk="0">
                  <a:moveTo>
                    <a:pt x="4469" y="5867"/>
                  </a:moveTo>
                  <a:cubicBezTo>
                    <a:pt x="4469" y="5867"/>
                    <a:pt x="3892" y="4043"/>
                    <a:pt x="3679" y="3618"/>
                  </a:cubicBezTo>
                  <a:cubicBezTo>
                    <a:pt x="3466" y="3192"/>
                    <a:pt x="2159" y="2675"/>
                    <a:pt x="1734" y="1642"/>
                  </a:cubicBezTo>
                  <a:cubicBezTo>
                    <a:pt x="1278" y="639"/>
                    <a:pt x="1126" y="1"/>
                    <a:pt x="639" y="639"/>
                  </a:cubicBezTo>
                  <a:cubicBezTo>
                    <a:pt x="92" y="1277"/>
                    <a:pt x="1" y="2159"/>
                    <a:pt x="335" y="2888"/>
                  </a:cubicBezTo>
                  <a:cubicBezTo>
                    <a:pt x="578" y="3405"/>
                    <a:pt x="1034" y="3830"/>
                    <a:pt x="1582" y="4013"/>
                  </a:cubicBezTo>
                  <a:cubicBezTo>
                    <a:pt x="1582" y="4013"/>
                    <a:pt x="548" y="6475"/>
                    <a:pt x="2737" y="7508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50"/>
            <p:cNvSpPr/>
            <p:nvPr/>
          </p:nvSpPr>
          <p:spPr>
            <a:xfrm>
              <a:off x="3025400" y="1905325"/>
              <a:ext cx="113250" cy="139100"/>
            </a:xfrm>
            <a:custGeom>
              <a:avLst/>
              <a:gdLst/>
              <a:ahLst/>
              <a:cxnLst/>
              <a:rect l="l" t="t" r="r" b="b"/>
              <a:pathLst>
                <a:path w="4530" h="5564" fill="none" extrusionOk="0">
                  <a:moveTo>
                    <a:pt x="2432" y="1"/>
                  </a:moveTo>
                  <a:cubicBezTo>
                    <a:pt x="2432" y="1"/>
                    <a:pt x="4529" y="1065"/>
                    <a:pt x="4469" y="2007"/>
                  </a:cubicBezTo>
                  <a:cubicBezTo>
                    <a:pt x="4377" y="2949"/>
                    <a:pt x="3435" y="5138"/>
                    <a:pt x="3314" y="5350"/>
                  </a:cubicBezTo>
                  <a:cubicBezTo>
                    <a:pt x="3162" y="5563"/>
                    <a:pt x="852" y="5047"/>
                    <a:pt x="487" y="4834"/>
                  </a:cubicBezTo>
                  <a:cubicBezTo>
                    <a:pt x="122" y="4621"/>
                    <a:pt x="0" y="3132"/>
                    <a:pt x="639" y="1733"/>
                  </a:cubicBezTo>
                  <a:cubicBezTo>
                    <a:pt x="882" y="1217"/>
                    <a:pt x="1155" y="730"/>
                    <a:pt x="1490" y="274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50"/>
            <p:cNvSpPr/>
            <p:nvPr/>
          </p:nvSpPr>
          <p:spPr>
            <a:xfrm>
              <a:off x="3048950" y="1931925"/>
              <a:ext cx="82100" cy="42575"/>
            </a:xfrm>
            <a:custGeom>
              <a:avLst/>
              <a:gdLst/>
              <a:ahLst/>
              <a:cxnLst/>
              <a:rect l="l" t="t" r="r" b="b"/>
              <a:pathLst>
                <a:path w="3284" h="1703" fill="none" extrusionOk="0">
                  <a:moveTo>
                    <a:pt x="1" y="1"/>
                  </a:moveTo>
                  <a:cubicBezTo>
                    <a:pt x="913" y="852"/>
                    <a:pt x="2037" y="1429"/>
                    <a:pt x="3283" y="1703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50"/>
            <p:cNvSpPr/>
            <p:nvPr/>
          </p:nvSpPr>
          <p:spPr>
            <a:xfrm>
              <a:off x="3032250" y="1979050"/>
              <a:ext cx="87400" cy="31925"/>
            </a:xfrm>
            <a:custGeom>
              <a:avLst/>
              <a:gdLst/>
              <a:ahLst/>
              <a:cxnLst/>
              <a:rect l="l" t="t" r="r" b="b"/>
              <a:pathLst>
                <a:path w="3496" h="1277" fill="none" extrusionOk="0">
                  <a:moveTo>
                    <a:pt x="0" y="0"/>
                  </a:moveTo>
                  <a:cubicBezTo>
                    <a:pt x="973" y="851"/>
                    <a:pt x="2219" y="1277"/>
                    <a:pt x="3496" y="1246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50"/>
            <p:cNvSpPr/>
            <p:nvPr/>
          </p:nvSpPr>
          <p:spPr>
            <a:xfrm>
              <a:off x="3403825" y="1734350"/>
              <a:ext cx="1354925" cy="794650"/>
            </a:xfrm>
            <a:custGeom>
              <a:avLst/>
              <a:gdLst/>
              <a:ahLst/>
              <a:cxnLst/>
              <a:rect l="l" t="t" r="r" b="b"/>
              <a:pathLst>
                <a:path w="54197" h="31786" extrusionOk="0">
                  <a:moveTo>
                    <a:pt x="21551" y="1"/>
                  </a:moveTo>
                  <a:cubicBezTo>
                    <a:pt x="21186" y="153"/>
                    <a:pt x="13435" y="730"/>
                    <a:pt x="12007" y="2554"/>
                  </a:cubicBezTo>
                  <a:cubicBezTo>
                    <a:pt x="10548" y="4347"/>
                    <a:pt x="9302" y="11673"/>
                    <a:pt x="9302" y="12189"/>
                  </a:cubicBezTo>
                  <a:cubicBezTo>
                    <a:pt x="9302" y="12676"/>
                    <a:pt x="7052" y="19484"/>
                    <a:pt x="7052" y="19484"/>
                  </a:cubicBezTo>
                  <a:cubicBezTo>
                    <a:pt x="5381" y="18968"/>
                    <a:pt x="3800" y="18177"/>
                    <a:pt x="2371" y="17174"/>
                  </a:cubicBezTo>
                  <a:lnTo>
                    <a:pt x="1" y="23041"/>
                  </a:lnTo>
                  <a:cubicBezTo>
                    <a:pt x="183" y="23253"/>
                    <a:pt x="335" y="23405"/>
                    <a:pt x="487" y="23557"/>
                  </a:cubicBezTo>
                  <a:cubicBezTo>
                    <a:pt x="2128" y="25138"/>
                    <a:pt x="7052" y="27478"/>
                    <a:pt x="7873" y="27752"/>
                  </a:cubicBezTo>
                  <a:cubicBezTo>
                    <a:pt x="8339" y="27913"/>
                    <a:pt x="8933" y="28107"/>
                    <a:pt x="9535" y="28107"/>
                  </a:cubicBezTo>
                  <a:cubicBezTo>
                    <a:pt x="9953" y="28107"/>
                    <a:pt x="10374" y="28014"/>
                    <a:pt x="10761" y="27752"/>
                  </a:cubicBezTo>
                  <a:cubicBezTo>
                    <a:pt x="11703" y="27114"/>
                    <a:pt x="15198" y="17843"/>
                    <a:pt x="15198" y="17843"/>
                  </a:cubicBezTo>
                  <a:cubicBezTo>
                    <a:pt x="15198" y="17843"/>
                    <a:pt x="17356" y="23223"/>
                    <a:pt x="17782" y="25472"/>
                  </a:cubicBezTo>
                  <a:cubicBezTo>
                    <a:pt x="18056" y="26688"/>
                    <a:pt x="18025" y="27904"/>
                    <a:pt x="17721" y="29120"/>
                  </a:cubicBezTo>
                  <a:cubicBezTo>
                    <a:pt x="17721" y="29150"/>
                    <a:pt x="17660" y="29424"/>
                    <a:pt x="17539" y="29849"/>
                  </a:cubicBezTo>
                  <a:cubicBezTo>
                    <a:pt x="20433" y="31117"/>
                    <a:pt x="23553" y="31785"/>
                    <a:pt x="26716" y="31785"/>
                  </a:cubicBezTo>
                  <a:cubicBezTo>
                    <a:pt x="27041" y="31785"/>
                    <a:pt x="27366" y="31778"/>
                    <a:pt x="27691" y="31764"/>
                  </a:cubicBezTo>
                  <a:cubicBezTo>
                    <a:pt x="31673" y="31551"/>
                    <a:pt x="35594" y="30913"/>
                    <a:pt x="39424" y="29910"/>
                  </a:cubicBezTo>
                  <a:cubicBezTo>
                    <a:pt x="39272" y="29515"/>
                    <a:pt x="39181" y="29211"/>
                    <a:pt x="39089" y="29029"/>
                  </a:cubicBezTo>
                  <a:cubicBezTo>
                    <a:pt x="38542" y="27600"/>
                    <a:pt x="39880" y="20001"/>
                    <a:pt x="39880" y="20001"/>
                  </a:cubicBezTo>
                  <a:cubicBezTo>
                    <a:pt x="39880" y="20001"/>
                    <a:pt x="42342" y="24652"/>
                    <a:pt x="43497" y="26688"/>
                  </a:cubicBezTo>
                  <a:cubicBezTo>
                    <a:pt x="44545" y="28509"/>
                    <a:pt x="46270" y="29704"/>
                    <a:pt x="47648" y="29704"/>
                  </a:cubicBezTo>
                  <a:cubicBezTo>
                    <a:pt x="47788" y="29704"/>
                    <a:pt x="47925" y="29692"/>
                    <a:pt x="48056" y="29667"/>
                  </a:cubicBezTo>
                  <a:cubicBezTo>
                    <a:pt x="49394" y="29393"/>
                    <a:pt x="53102" y="22220"/>
                    <a:pt x="54196" y="19150"/>
                  </a:cubicBezTo>
                  <a:cubicBezTo>
                    <a:pt x="49971" y="18573"/>
                    <a:pt x="49697" y="17022"/>
                    <a:pt x="49485" y="15715"/>
                  </a:cubicBezTo>
                  <a:lnTo>
                    <a:pt x="47691" y="17904"/>
                  </a:lnTo>
                  <a:cubicBezTo>
                    <a:pt x="47691" y="17904"/>
                    <a:pt x="45533" y="10974"/>
                    <a:pt x="44530" y="7569"/>
                  </a:cubicBezTo>
                  <a:cubicBezTo>
                    <a:pt x="43497" y="4165"/>
                    <a:pt x="41916" y="2068"/>
                    <a:pt x="38877" y="1186"/>
                  </a:cubicBezTo>
                  <a:cubicBezTo>
                    <a:pt x="36931" y="639"/>
                    <a:pt x="34925" y="305"/>
                    <a:pt x="32919" y="183"/>
                  </a:cubicBezTo>
                  <a:lnTo>
                    <a:pt x="21551" y="1"/>
                  </a:lnTo>
                  <a:close/>
                </a:path>
              </a:pathLst>
            </a:custGeom>
            <a:solidFill>
              <a:schemeClr val="accent5"/>
            </a:solidFill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50"/>
            <p:cNvSpPr/>
            <p:nvPr/>
          </p:nvSpPr>
          <p:spPr>
            <a:xfrm>
              <a:off x="4518600" y="2240450"/>
              <a:ext cx="26600" cy="31175"/>
            </a:xfrm>
            <a:custGeom>
              <a:avLst/>
              <a:gdLst/>
              <a:ahLst/>
              <a:cxnLst/>
              <a:rect l="l" t="t" r="r" b="b"/>
              <a:pathLst>
                <a:path w="1064" h="1247" fill="none" extrusionOk="0">
                  <a:moveTo>
                    <a:pt x="1064" y="0"/>
                  </a:moveTo>
                  <a:lnTo>
                    <a:pt x="0" y="1247"/>
                  </a:ln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50"/>
            <p:cNvSpPr/>
            <p:nvPr/>
          </p:nvSpPr>
          <p:spPr>
            <a:xfrm>
              <a:off x="4561150" y="2181925"/>
              <a:ext cx="34975" cy="40300"/>
            </a:xfrm>
            <a:custGeom>
              <a:avLst/>
              <a:gdLst/>
              <a:ahLst/>
              <a:cxnLst/>
              <a:rect l="l" t="t" r="r" b="b"/>
              <a:pathLst>
                <a:path w="1399" h="1612" fill="none" extrusionOk="0">
                  <a:moveTo>
                    <a:pt x="1398" y="1"/>
                  </a:moveTo>
                  <a:lnTo>
                    <a:pt x="0" y="1612"/>
                  </a:ln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50"/>
            <p:cNvSpPr/>
            <p:nvPr/>
          </p:nvSpPr>
          <p:spPr>
            <a:xfrm>
              <a:off x="3731350" y="1028225"/>
              <a:ext cx="705200" cy="675325"/>
            </a:xfrm>
            <a:custGeom>
              <a:avLst/>
              <a:gdLst/>
              <a:ahLst/>
              <a:cxnLst/>
              <a:rect l="l" t="t" r="r" b="b"/>
              <a:pathLst>
                <a:path w="28208" h="27013" extrusionOk="0">
                  <a:moveTo>
                    <a:pt x="15127" y="0"/>
                  </a:moveTo>
                  <a:cubicBezTo>
                    <a:pt x="15008" y="0"/>
                    <a:pt x="14890" y="3"/>
                    <a:pt x="14772" y="8"/>
                  </a:cubicBezTo>
                  <a:cubicBezTo>
                    <a:pt x="10821" y="160"/>
                    <a:pt x="7417" y="1771"/>
                    <a:pt x="6626" y="3504"/>
                  </a:cubicBezTo>
                  <a:cubicBezTo>
                    <a:pt x="6049" y="4477"/>
                    <a:pt x="5532" y="5480"/>
                    <a:pt x="5167" y="6543"/>
                  </a:cubicBezTo>
                  <a:cubicBezTo>
                    <a:pt x="4803" y="7790"/>
                    <a:pt x="5076" y="15024"/>
                    <a:pt x="2523" y="16939"/>
                  </a:cubicBezTo>
                  <a:cubicBezTo>
                    <a:pt x="0" y="18854"/>
                    <a:pt x="882" y="21741"/>
                    <a:pt x="4012" y="23595"/>
                  </a:cubicBezTo>
                  <a:cubicBezTo>
                    <a:pt x="6616" y="25097"/>
                    <a:pt x="10684" y="27012"/>
                    <a:pt x="15350" y="27012"/>
                  </a:cubicBezTo>
                  <a:cubicBezTo>
                    <a:pt x="16349" y="27012"/>
                    <a:pt x="17375" y="26924"/>
                    <a:pt x="18420" y="26726"/>
                  </a:cubicBezTo>
                  <a:cubicBezTo>
                    <a:pt x="24377" y="25601"/>
                    <a:pt x="27508" y="22805"/>
                    <a:pt x="27873" y="20434"/>
                  </a:cubicBezTo>
                  <a:cubicBezTo>
                    <a:pt x="28207" y="18094"/>
                    <a:pt x="26718" y="17638"/>
                    <a:pt x="26019" y="15358"/>
                  </a:cubicBezTo>
                  <a:cubicBezTo>
                    <a:pt x="25320" y="13109"/>
                    <a:pt x="26110" y="10738"/>
                    <a:pt x="24712" y="6726"/>
                  </a:cubicBezTo>
                  <a:cubicBezTo>
                    <a:pt x="23355" y="2834"/>
                    <a:pt x="18968" y="0"/>
                    <a:pt x="15127" y="0"/>
                  </a:cubicBezTo>
                  <a:close/>
                </a:path>
              </a:pathLst>
            </a:custGeom>
            <a:solidFill>
              <a:schemeClr val="dk1"/>
            </a:solidFill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50"/>
            <p:cNvSpPr/>
            <p:nvPr/>
          </p:nvSpPr>
          <p:spPr>
            <a:xfrm>
              <a:off x="3911075" y="1683850"/>
              <a:ext cx="364375" cy="305075"/>
            </a:xfrm>
            <a:custGeom>
              <a:avLst/>
              <a:gdLst/>
              <a:ahLst/>
              <a:cxnLst/>
              <a:rect l="l" t="t" r="r" b="b"/>
              <a:pathLst>
                <a:path w="14575" h="12203" extrusionOk="0">
                  <a:moveTo>
                    <a:pt x="6148" y="0"/>
                  </a:moveTo>
                  <a:cubicBezTo>
                    <a:pt x="5024" y="0"/>
                    <a:pt x="4149" y="15"/>
                    <a:pt x="4149" y="15"/>
                  </a:cubicBezTo>
                  <a:cubicBezTo>
                    <a:pt x="4149" y="15"/>
                    <a:pt x="1778" y="866"/>
                    <a:pt x="1383" y="1413"/>
                  </a:cubicBezTo>
                  <a:cubicBezTo>
                    <a:pt x="927" y="2173"/>
                    <a:pt x="562" y="2963"/>
                    <a:pt x="228" y="3784"/>
                  </a:cubicBezTo>
                  <a:cubicBezTo>
                    <a:pt x="228" y="3784"/>
                    <a:pt x="0" y="12202"/>
                    <a:pt x="1196" y="12202"/>
                  </a:cubicBezTo>
                  <a:cubicBezTo>
                    <a:pt x="1236" y="12202"/>
                    <a:pt x="1278" y="12193"/>
                    <a:pt x="1322" y="12173"/>
                  </a:cubicBezTo>
                  <a:cubicBezTo>
                    <a:pt x="2677" y="11571"/>
                    <a:pt x="6510" y="8312"/>
                    <a:pt x="6993" y="8312"/>
                  </a:cubicBezTo>
                  <a:cubicBezTo>
                    <a:pt x="6998" y="8312"/>
                    <a:pt x="7002" y="8312"/>
                    <a:pt x="7006" y="8313"/>
                  </a:cubicBezTo>
                  <a:cubicBezTo>
                    <a:pt x="7401" y="8374"/>
                    <a:pt x="12416" y="11839"/>
                    <a:pt x="12933" y="11960"/>
                  </a:cubicBezTo>
                  <a:cubicBezTo>
                    <a:pt x="13155" y="12009"/>
                    <a:pt x="13312" y="12084"/>
                    <a:pt x="13442" y="12084"/>
                  </a:cubicBezTo>
                  <a:cubicBezTo>
                    <a:pt x="13633" y="12084"/>
                    <a:pt x="13768" y="11924"/>
                    <a:pt x="13966" y="11291"/>
                  </a:cubicBezTo>
                  <a:cubicBezTo>
                    <a:pt x="14301" y="10197"/>
                    <a:pt x="14574" y="5608"/>
                    <a:pt x="14301" y="3662"/>
                  </a:cubicBezTo>
                  <a:cubicBezTo>
                    <a:pt x="14027" y="1686"/>
                    <a:pt x="11930" y="471"/>
                    <a:pt x="10775" y="197"/>
                  </a:cubicBezTo>
                  <a:cubicBezTo>
                    <a:pt x="10082" y="33"/>
                    <a:pt x="7835" y="0"/>
                    <a:pt x="6148" y="0"/>
                  </a:cubicBezTo>
                  <a:close/>
                </a:path>
              </a:pathLst>
            </a:custGeom>
            <a:solidFill>
              <a:schemeClr val="accent5"/>
            </a:solidFill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50"/>
            <p:cNvSpPr/>
            <p:nvPr/>
          </p:nvSpPr>
          <p:spPr>
            <a:xfrm>
              <a:off x="3974350" y="1622650"/>
              <a:ext cx="231175" cy="335175"/>
            </a:xfrm>
            <a:custGeom>
              <a:avLst/>
              <a:gdLst/>
              <a:ahLst/>
              <a:cxnLst/>
              <a:rect l="l" t="t" r="r" b="b"/>
              <a:pathLst>
                <a:path w="9247" h="13407" extrusionOk="0">
                  <a:moveTo>
                    <a:pt x="8852" y="1"/>
                  </a:moveTo>
                  <a:lnTo>
                    <a:pt x="1223" y="153"/>
                  </a:lnTo>
                  <a:cubicBezTo>
                    <a:pt x="1223" y="153"/>
                    <a:pt x="949" y="3071"/>
                    <a:pt x="463" y="4530"/>
                  </a:cubicBezTo>
                  <a:cubicBezTo>
                    <a:pt x="0" y="5946"/>
                    <a:pt x="3906" y="13406"/>
                    <a:pt x="5050" y="13406"/>
                  </a:cubicBezTo>
                  <a:cubicBezTo>
                    <a:pt x="5109" y="13406"/>
                    <a:pt x="5161" y="13386"/>
                    <a:pt x="5204" y="13344"/>
                  </a:cubicBezTo>
                  <a:cubicBezTo>
                    <a:pt x="6086" y="12463"/>
                    <a:pt x="9247" y="5897"/>
                    <a:pt x="9247" y="4894"/>
                  </a:cubicBezTo>
                  <a:cubicBezTo>
                    <a:pt x="9247" y="3861"/>
                    <a:pt x="8852" y="1"/>
                    <a:pt x="8852" y="1"/>
                  </a:cubicBezTo>
                  <a:close/>
                </a:path>
              </a:pathLst>
            </a:custGeom>
            <a:solidFill>
              <a:schemeClr val="lt1"/>
            </a:solidFill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50"/>
            <p:cNvSpPr/>
            <p:nvPr/>
          </p:nvSpPr>
          <p:spPr>
            <a:xfrm>
              <a:off x="3865350" y="1222200"/>
              <a:ext cx="451900" cy="467350"/>
            </a:xfrm>
            <a:custGeom>
              <a:avLst/>
              <a:gdLst/>
              <a:ahLst/>
              <a:cxnLst/>
              <a:rect l="l" t="t" r="r" b="b"/>
              <a:pathLst>
                <a:path w="18076" h="18694" extrusionOk="0">
                  <a:moveTo>
                    <a:pt x="5856" y="0"/>
                  </a:moveTo>
                  <a:cubicBezTo>
                    <a:pt x="5856" y="0"/>
                    <a:pt x="2087" y="5198"/>
                    <a:pt x="2087" y="5441"/>
                  </a:cubicBezTo>
                  <a:cubicBezTo>
                    <a:pt x="2087" y="5715"/>
                    <a:pt x="2057" y="7204"/>
                    <a:pt x="2057" y="7204"/>
                  </a:cubicBezTo>
                  <a:cubicBezTo>
                    <a:pt x="2057" y="7204"/>
                    <a:pt x="1910" y="7171"/>
                    <a:pt x="1705" y="7171"/>
                  </a:cubicBezTo>
                  <a:cubicBezTo>
                    <a:pt x="1103" y="7171"/>
                    <a:pt x="1" y="7458"/>
                    <a:pt x="658" y="9727"/>
                  </a:cubicBezTo>
                  <a:cubicBezTo>
                    <a:pt x="1338" y="12094"/>
                    <a:pt x="2578" y="12365"/>
                    <a:pt x="3110" y="12365"/>
                  </a:cubicBezTo>
                  <a:cubicBezTo>
                    <a:pt x="3268" y="12365"/>
                    <a:pt x="3364" y="12341"/>
                    <a:pt x="3364" y="12341"/>
                  </a:cubicBezTo>
                  <a:cubicBezTo>
                    <a:pt x="3364" y="12341"/>
                    <a:pt x="4671" y="16110"/>
                    <a:pt x="6434" y="17508"/>
                  </a:cubicBezTo>
                  <a:cubicBezTo>
                    <a:pt x="7307" y="18213"/>
                    <a:pt x="8389" y="18694"/>
                    <a:pt x="9535" y="18694"/>
                  </a:cubicBezTo>
                  <a:cubicBezTo>
                    <a:pt x="10663" y="18694"/>
                    <a:pt x="11853" y="18228"/>
                    <a:pt x="12969" y="17052"/>
                  </a:cubicBezTo>
                  <a:cubicBezTo>
                    <a:pt x="14276" y="15745"/>
                    <a:pt x="15188" y="14073"/>
                    <a:pt x="15583" y="12250"/>
                  </a:cubicBezTo>
                  <a:cubicBezTo>
                    <a:pt x="15583" y="12250"/>
                    <a:pt x="17923" y="11642"/>
                    <a:pt x="18045" y="9392"/>
                  </a:cubicBezTo>
                  <a:cubicBezTo>
                    <a:pt x="18075" y="8450"/>
                    <a:pt x="18014" y="7781"/>
                    <a:pt x="16707" y="7265"/>
                  </a:cubicBezTo>
                  <a:lnTo>
                    <a:pt x="16890" y="4560"/>
                  </a:lnTo>
                  <a:cubicBezTo>
                    <a:pt x="16890" y="4560"/>
                    <a:pt x="6464" y="3648"/>
                    <a:pt x="5856" y="0"/>
                  </a:cubicBezTo>
                  <a:close/>
                </a:path>
              </a:pathLst>
            </a:custGeom>
            <a:solidFill>
              <a:schemeClr val="lt1"/>
            </a:solidFill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50"/>
            <p:cNvSpPr/>
            <p:nvPr/>
          </p:nvSpPr>
          <p:spPr>
            <a:xfrm>
              <a:off x="4022375" y="1416725"/>
              <a:ext cx="28150" cy="43350"/>
            </a:xfrm>
            <a:custGeom>
              <a:avLst/>
              <a:gdLst/>
              <a:ahLst/>
              <a:cxnLst/>
              <a:rect l="l" t="t" r="r" b="b"/>
              <a:pathLst>
                <a:path w="1126" h="1734" extrusionOk="0">
                  <a:moveTo>
                    <a:pt x="578" y="0"/>
                  </a:moveTo>
                  <a:cubicBezTo>
                    <a:pt x="244" y="0"/>
                    <a:pt x="1" y="396"/>
                    <a:pt x="1" y="882"/>
                  </a:cubicBezTo>
                  <a:cubicBezTo>
                    <a:pt x="1" y="1338"/>
                    <a:pt x="244" y="1733"/>
                    <a:pt x="578" y="1733"/>
                  </a:cubicBezTo>
                  <a:cubicBezTo>
                    <a:pt x="882" y="1733"/>
                    <a:pt x="1125" y="1338"/>
                    <a:pt x="1125" y="882"/>
                  </a:cubicBezTo>
                  <a:cubicBezTo>
                    <a:pt x="1125" y="396"/>
                    <a:pt x="882" y="0"/>
                    <a:pt x="5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50"/>
            <p:cNvSpPr/>
            <p:nvPr/>
          </p:nvSpPr>
          <p:spPr>
            <a:xfrm>
              <a:off x="4173600" y="1416725"/>
              <a:ext cx="28125" cy="43350"/>
            </a:xfrm>
            <a:custGeom>
              <a:avLst/>
              <a:gdLst/>
              <a:ahLst/>
              <a:cxnLst/>
              <a:rect l="l" t="t" r="r" b="b"/>
              <a:pathLst>
                <a:path w="1125" h="1734" extrusionOk="0">
                  <a:moveTo>
                    <a:pt x="578" y="0"/>
                  </a:moveTo>
                  <a:cubicBezTo>
                    <a:pt x="244" y="0"/>
                    <a:pt x="0" y="396"/>
                    <a:pt x="0" y="882"/>
                  </a:cubicBezTo>
                  <a:cubicBezTo>
                    <a:pt x="0" y="1338"/>
                    <a:pt x="244" y="1733"/>
                    <a:pt x="578" y="1733"/>
                  </a:cubicBezTo>
                  <a:cubicBezTo>
                    <a:pt x="882" y="1733"/>
                    <a:pt x="1125" y="1338"/>
                    <a:pt x="1125" y="882"/>
                  </a:cubicBezTo>
                  <a:cubicBezTo>
                    <a:pt x="1125" y="396"/>
                    <a:pt x="882" y="0"/>
                    <a:pt x="5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50"/>
            <p:cNvSpPr/>
            <p:nvPr/>
          </p:nvSpPr>
          <p:spPr>
            <a:xfrm>
              <a:off x="4067200" y="1514000"/>
              <a:ext cx="73750" cy="23575"/>
            </a:xfrm>
            <a:custGeom>
              <a:avLst/>
              <a:gdLst/>
              <a:ahLst/>
              <a:cxnLst/>
              <a:rect l="l" t="t" r="r" b="b"/>
              <a:pathLst>
                <a:path w="2950" h="943" fill="none" extrusionOk="0">
                  <a:moveTo>
                    <a:pt x="1" y="304"/>
                  </a:moveTo>
                  <a:cubicBezTo>
                    <a:pt x="396" y="730"/>
                    <a:pt x="943" y="942"/>
                    <a:pt x="1521" y="912"/>
                  </a:cubicBezTo>
                  <a:cubicBezTo>
                    <a:pt x="2098" y="821"/>
                    <a:pt x="2645" y="486"/>
                    <a:pt x="2949" y="0"/>
                  </a:cubicBezTo>
                </a:path>
              </a:pathLst>
            </a:custGeom>
            <a:solidFill>
              <a:schemeClr val="lt1"/>
            </a:solidFill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50"/>
            <p:cNvSpPr/>
            <p:nvPr/>
          </p:nvSpPr>
          <p:spPr>
            <a:xfrm>
              <a:off x="3972225" y="1365050"/>
              <a:ext cx="72975" cy="28900"/>
            </a:xfrm>
            <a:custGeom>
              <a:avLst/>
              <a:gdLst/>
              <a:ahLst/>
              <a:cxnLst/>
              <a:rect l="l" t="t" r="r" b="b"/>
              <a:pathLst>
                <a:path w="2919" h="1156" fill="none" extrusionOk="0">
                  <a:moveTo>
                    <a:pt x="0" y="1156"/>
                  </a:moveTo>
                  <a:cubicBezTo>
                    <a:pt x="0" y="1156"/>
                    <a:pt x="912" y="1"/>
                    <a:pt x="2918" y="669"/>
                  </a:cubicBezTo>
                </a:path>
              </a:pathLst>
            </a:custGeom>
            <a:solidFill>
              <a:schemeClr val="lt1"/>
            </a:solidFill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50"/>
            <p:cNvSpPr/>
            <p:nvPr/>
          </p:nvSpPr>
          <p:spPr>
            <a:xfrm>
              <a:off x="4151550" y="1354425"/>
              <a:ext cx="70700" cy="52450"/>
            </a:xfrm>
            <a:custGeom>
              <a:avLst/>
              <a:gdLst/>
              <a:ahLst/>
              <a:cxnLst/>
              <a:rect l="l" t="t" r="r" b="b"/>
              <a:pathLst>
                <a:path w="2828" h="2098" fill="none" extrusionOk="0">
                  <a:moveTo>
                    <a:pt x="1" y="456"/>
                  </a:moveTo>
                  <a:cubicBezTo>
                    <a:pt x="1" y="456"/>
                    <a:pt x="2129" y="0"/>
                    <a:pt x="2828" y="2097"/>
                  </a:cubicBezTo>
                </a:path>
              </a:pathLst>
            </a:custGeom>
            <a:solidFill>
              <a:schemeClr val="lt1"/>
            </a:solidFill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50"/>
            <p:cNvSpPr/>
            <p:nvPr/>
          </p:nvSpPr>
          <p:spPr>
            <a:xfrm>
              <a:off x="4059600" y="1559575"/>
              <a:ext cx="91975" cy="56275"/>
            </a:xfrm>
            <a:custGeom>
              <a:avLst/>
              <a:gdLst/>
              <a:ahLst/>
              <a:cxnLst/>
              <a:rect l="l" t="t" r="r" b="b"/>
              <a:pathLst>
                <a:path w="3679" h="2251" extrusionOk="0">
                  <a:moveTo>
                    <a:pt x="3679" y="1"/>
                  </a:moveTo>
                  <a:cubicBezTo>
                    <a:pt x="3679" y="1"/>
                    <a:pt x="2641" y="772"/>
                    <a:pt x="1686" y="772"/>
                  </a:cubicBezTo>
                  <a:cubicBezTo>
                    <a:pt x="1621" y="772"/>
                    <a:pt x="1555" y="769"/>
                    <a:pt x="1490" y="761"/>
                  </a:cubicBezTo>
                  <a:cubicBezTo>
                    <a:pt x="943" y="700"/>
                    <a:pt x="396" y="457"/>
                    <a:pt x="1" y="92"/>
                  </a:cubicBezTo>
                  <a:lnTo>
                    <a:pt x="1" y="92"/>
                  </a:lnTo>
                  <a:cubicBezTo>
                    <a:pt x="1" y="1095"/>
                    <a:pt x="763" y="2251"/>
                    <a:pt x="1679" y="2251"/>
                  </a:cubicBezTo>
                  <a:cubicBezTo>
                    <a:pt x="1845" y="2251"/>
                    <a:pt x="2017" y="2213"/>
                    <a:pt x="2189" y="2129"/>
                  </a:cubicBezTo>
                  <a:cubicBezTo>
                    <a:pt x="3284" y="1551"/>
                    <a:pt x="3679" y="1"/>
                    <a:pt x="3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50"/>
            <p:cNvSpPr/>
            <p:nvPr/>
          </p:nvSpPr>
          <p:spPr>
            <a:xfrm>
              <a:off x="4400800" y="2019325"/>
              <a:ext cx="18275" cy="215075"/>
            </a:xfrm>
            <a:custGeom>
              <a:avLst/>
              <a:gdLst/>
              <a:ahLst/>
              <a:cxnLst/>
              <a:rect l="l" t="t" r="r" b="b"/>
              <a:pathLst>
                <a:path w="731" h="8603" fill="none" extrusionOk="0">
                  <a:moveTo>
                    <a:pt x="1" y="8602"/>
                  </a:moveTo>
                  <a:lnTo>
                    <a:pt x="730" y="0"/>
                  </a:ln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50"/>
            <p:cNvSpPr/>
            <p:nvPr/>
          </p:nvSpPr>
          <p:spPr>
            <a:xfrm>
              <a:off x="3752625" y="2009450"/>
              <a:ext cx="30400" cy="171000"/>
            </a:xfrm>
            <a:custGeom>
              <a:avLst/>
              <a:gdLst/>
              <a:ahLst/>
              <a:cxnLst/>
              <a:rect l="l" t="t" r="r" b="b"/>
              <a:pathLst>
                <a:path w="1216" h="6840" fill="none" extrusionOk="0">
                  <a:moveTo>
                    <a:pt x="1216" y="6839"/>
                  </a:moveTo>
                  <a:lnTo>
                    <a:pt x="0" y="0"/>
                  </a:ln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50"/>
            <p:cNvSpPr/>
            <p:nvPr/>
          </p:nvSpPr>
          <p:spPr>
            <a:xfrm>
              <a:off x="4085450" y="2558500"/>
              <a:ext cx="60825" cy="52025"/>
            </a:xfrm>
            <a:custGeom>
              <a:avLst/>
              <a:gdLst/>
              <a:ahLst/>
              <a:cxnLst/>
              <a:rect l="l" t="t" r="r" b="b"/>
              <a:pathLst>
                <a:path w="2433" h="2081" extrusionOk="0">
                  <a:moveTo>
                    <a:pt x="1388" y="0"/>
                  </a:moveTo>
                  <a:cubicBezTo>
                    <a:pt x="1126" y="0"/>
                    <a:pt x="858" y="99"/>
                    <a:pt x="639" y="318"/>
                  </a:cubicBezTo>
                  <a:cubicBezTo>
                    <a:pt x="0" y="956"/>
                    <a:pt x="456" y="2081"/>
                    <a:pt x="1368" y="2081"/>
                  </a:cubicBezTo>
                  <a:cubicBezTo>
                    <a:pt x="1946" y="2081"/>
                    <a:pt x="2432" y="1625"/>
                    <a:pt x="2432" y="1047"/>
                  </a:cubicBezTo>
                  <a:cubicBezTo>
                    <a:pt x="2432" y="414"/>
                    <a:pt x="1924" y="0"/>
                    <a:pt x="1388" y="0"/>
                  </a:cubicBezTo>
                  <a:close/>
                </a:path>
              </a:pathLst>
            </a:custGeom>
            <a:solidFill>
              <a:srgbClr val="FFFFFF"/>
            </a:solidFill>
            <a:ln w="9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9" name="Google Shape;2629;p51"/>
          <p:cNvSpPr/>
          <p:nvPr/>
        </p:nvSpPr>
        <p:spPr>
          <a:xfrm>
            <a:off x="1928401" y="2522567"/>
            <a:ext cx="1120994" cy="931925"/>
          </a:xfrm>
          <a:custGeom>
            <a:avLst/>
            <a:gdLst/>
            <a:ahLst/>
            <a:cxnLst/>
            <a:rect l="l" t="t" r="r" b="b"/>
            <a:pathLst>
              <a:path w="179359" h="149108" extrusionOk="0">
                <a:moveTo>
                  <a:pt x="90668" y="1"/>
                </a:moveTo>
                <a:cubicBezTo>
                  <a:pt x="59095" y="1"/>
                  <a:pt x="36219" y="21173"/>
                  <a:pt x="26149" y="39718"/>
                </a:cubicBezTo>
                <a:cubicBezTo>
                  <a:pt x="1" y="87844"/>
                  <a:pt x="41410" y="149108"/>
                  <a:pt x="92859" y="149108"/>
                </a:cubicBezTo>
                <a:cubicBezTo>
                  <a:pt x="93260" y="149108"/>
                  <a:pt x="93662" y="149104"/>
                  <a:pt x="94064" y="149096"/>
                </a:cubicBezTo>
                <a:cubicBezTo>
                  <a:pt x="146034" y="148129"/>
                  <a:pt x="170152" y="115239"/>
                  <a:pt x="174755" y="75644"/>
                </a:cubicBezTo>
                <a:cubicBezTo>
                  <a:pt x="179358" y="36049"/>
                  <a:pt x="151338" y="13266"/>
                  <a:pt x="109842" y="2525"/>
                </a:cubicBezTo>
                <a:cubicBezTo>
                  <a:pt x="103148" y="785"/>
                  <a:pt x="96747" y="1"/>
                  <a:pt x="9066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0" name="Google Shape;2630;p51"/>
          <p:cNvSpPr/>
          <p:nvPr/>
        </p:nvSpPr>
        <p:spPr>
          <a:xfrm>
            <a:off x="341726" y="3798492"/>
            <a:ext cx="1120994" cy="931925"/>
          </a:xfrm>
          <a:custGeom>
            <a:avLst/>
            <a:gdLst/>
            <a:ahLst/>
            <a:cxnLst/>
            <a:rect l="l" t="t" r="r" b="b"/>
            <a:pathLst>
              <a:path w="179359" h="149108" extrusionOk="0">
                <a:moveTo>
                  <a:pt x="90668" y="1"/>
                </a:moveTo>
                <a:cubicBezTo>
                  <a:pt x="59095" y="1"/>
                  <a:pt x="36219" y="21173"/>
                  <a:pt x="26149" y="39718"/>
                </a:cubicBezTo>
                <a:cubicBezTo>
                  <a:pt x="1" y="87844"/>
                  <a:pt x="41410" y="149108"/>
                  <a:pt x="92859" y="149108"/>
                </a:cubicBezTo>
                <a:cubicBezTo>
                  <a:pt x="93260" y="149108"/>
                  <a:pt x="93662" y="149104"/>
                  <a:pt x="94064" y="149096"/>
                </a:cubicBezTo>
                <a:cubicBezTo>
                  <a:pt x="146034" y="148129"/>
                  <a:pt x="170152" y="115239"/>
                  <a:pt x="174755" y="75644"/>
                </a:cubicBezTo>
                <a:cubicBezTo>
                  <a:pt x="179358" y="36049"/>
                  <a:pt x="151338" y="13266"/>
                  <a:pt x="109842" y="2525"/>
                </a:cubicBezTo>
                <a:cubicBezTo>
                  <a:pt x="103148" y="785"/>
                  <a:pt x="96747" y="1"/>
                  <a:pt x="9066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1" name="Google Shape;2631;p5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6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Renewable Energy Infographics</a:t>
            </a:r>
            <a:endParaRPr/>
          </a:p>
        </p:txBody>
      </p:sp>
      <p:sp>
        <p:nvSpPr>
          <p:cNvPr id="2632" name="Google Shape;2632;p51"/>
          <p:cNvSpPr/>
          <p:nvPr/>
        </p:nvSpPr>
        <p:spPr>
          <a:xfrm>
            <a:off x="341714" y="1246617"/>
            <a:ext cx="1120994" cy="931925"/>
          </a:xfrm>
          <a:custGeom>
            <a:avLst/>
            <a:gdLst/>
            <a:ahLst/>
            <a:cxnLst/>
            <a:rect l="l" t="t" r="r" b="b"/>
            <a:pathLst>
              <a:path w="179359" h="149108" extrusionOk="0">
                <a:moveTo>
                  <a:pt x="90668" y="1"/>
                </a:moveTo>
                <a:cubicBezTo>
                  <a:pt x="59095" y="1"/>
                  <a:pt x="36219" y="21173"/>
                  <a:pt x="26149" y="39718"/>
                </a:cubicBezTo>
                <a:cubicBezTo>
                  <a:pt x="1" y="87844"/>
                  <a:pt x="41410" y="149108"/>
                  <a:pt x="92859" y="149108"/>
                </a:cubicBezTo>
                <a:cubicBezTo>
                  <a:pt x="93260" y="149108"/>
                  <a:pt x="93662" y="149104"/>
                  <a:pt x="94064" y="149096"/>
                </a:cubicBezTo>
                <a:cubicBezTo>
                  <a:pt x="146034" y="148129"/>
                  <a:pt x="170152" y="115239"/>
                  <a:pt x="174755" y="75644"/>
                </a:cubicBezTo>
                <a:cubicBezTo>
                  <a:pt x="179358" y="36049"/>
                  <a:pt x="151338" y="13266"/>
                  <a:pt x="109842" y="2525"/>
                </a:cubicBezTo>
                <a:cubicBezTo>
                  <a:pt x="103148" y="785"/>
                  <a:pt x="96747" y="1"/>
                  <a:pt x="9066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33" name="Google Shape;2633;p51"/>
          <p:cNvGrpSpPr/>
          <p:nvPr/>
        </p:nvGrpSpPr>
        <p:grpSpPr>
          <a:xfrm>
            <a:off x="667008" y="1493621"/>
            <a:ext cx="568581" cy="447116"/>
            <a:chOff x="1186925" y="798750"/>
            <a:chExt cx="5225925" cy="4109525"/>
          </a:xfrm>
        </p:grpSpPr>
        <p:sp>
          <p:nvSpPr>
            <p:cNvPr id="2634" name="Google Shape;2634;p51"/>
            <p:cNvSpPr/>
            <p:nvPr/>
          </p:nvSpPr>
          <p:spPr>
            <a:xfrm>
              <a:off x="4825875" y="798750"/>
              <a:ext cx="352350" cy="152600"/>
            </a:xfrm>
            <a:custGeom>
              <a:avLst/>
              <a:gdLst/>
              <a:ahLst/>
              <a:cxnLst/>
              <a:rect l="l" t="t" r="r" b="b"/>
              <a:pathLst>
                <a:path w="14094" h="6104" extrusionOk="0">
                  <a:moveTo>
                    <a:pt x="3064" y="1"/>
                  </a:moveTo>
                  <a:cubicBezTo>
                    <a:pt x="1373" y="1"/>
                    <a:pt x="1" y="1373"/>
                    <a:pt x="1" y="3040"/>
                  </a:cubicBezTo>
                  <a:cubicBezTo>
                    <a:pt x="1" y="4731"/>
                    <a:pt x="1373" y="6103"/>
                    <a:pt x="3064" y="6103"/>
                  </a:cubicBezTo>
                  <a:lnTo>
                    <a:pt x="11029" y="6103"/>
                  </a:lnTo>
                  <a:cubicBezTo>
                    <a:pt x="12721" y="6103"/>
                    <a:pt x="14093" y="4731"/>
                    <a:pt x="14093" y="3040"/>
                  </a:cubicBezTo>
                  <a:cubicBezTo>
                    <a:pt x="14093" y="1373"/>
                    <a:pt x="12721" y="1"/>
                    <a:pt x="110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51"/>
            <p:cNvSpPr/>
            <p:nvPr/>
          </p:nvSpPr>
          <p:spPr>
            <a:xfrm>
              <a:off x="1186925" y="798750"/>
              <a:ext cx="5225925" cy="4109525"/>
            </a:xfrm>
            <a:custGeom>
              <a:avLst/>
              <a:gdLst/>
              <a:ahLst/>
              <a:cxnLst/>
              <a:rect l="l" t="t" r="r" b="b"/>
              <a:pathLst>
                <a:path w="209037" h="164381" extrusionOk="0">
                  <a:moveTo>
                    <a:pt x="76787" y="6103"/>
                  </a:moveTo>
                  <a:lnTo>
                    <a:pt x="74900" y="22230"/>
                  </a:lnTo>
                  <a:lnTo>
                    <a:pt x="32181" y="22230"/>
                  </a:lnTo>
                  <a:lnTo>
                    <a:pt x="37597" y="6103"/>
                  </a:lnTo>
                  <a:close/>
                  <a:moveTo>
                    <a:pt x="125804" y="6103"/>
                  </a:moveTo>
                  <a:lnTo>
                    <a:pt x="127692" y="22230"/>
                  </a:lnTo>
                  <a:lnTo>
                    <a:pt x="81027" y="22230"/>
                  </a:lnTo>
                  <a:lnTo>
                    <a:pt x="82939" y="6103"/>
                  </a:lnTo>
                  <a:close/>
                  <a:moveTo>
                    <a:pt x="74164" y="28333"/>
                  </a:moveTo>
                  <a:lnTo>
                    <a:pt x="70660" y="57915"/>
                  </a:lnTo>
                  <a:lnTo>
                    <a:pt x="20147" y="57915"/>
                  </a:lnTo>
                  <a:lnTo>
                    <a:pt x="30122" y="28333"/>
                  </a:lnTo>
                  <a:close/>
                  <a:moveTo>
                    <a:pt x="128402" y="28333"/>
                  </a:moveTo>
                  <a:lnTo>
                    <a:pt x="131858" y="57915"/>
                  </a:lnTo>
                  <a:lnTo>
                    <a:pt x="76811" y="57915"/>
                  </a:lnTo>
                  <a:lnTo>
                    <a:pt x="80316" y="28333"/>
                  </a:lnTo>
                  <a:close/>
                  <a:moveTo>
                    <a:pt x="178915" y="28333"/>
                  </a:moveTo>
                  <a:lnTo>
                    <a:pt x="188866" y="57915"/>
                  </a:lnTo>
                  <a:lnTo>
                    <a:pt x="138010" y="57915"/>
                  </a:lnTo>
                  <a:lnTo>
                    <a:pt x="134554" y="28333"/>
                  </a:lnTo>
                  <a:close/>
                  <a:moveTo>
                    <a:pt x="69949" y="63993"/>
                  </a:moveTo>
                  <a:lnTo>
                    <a:pt x="66199" y="95609"/>
                  </a:lnTo>
                  <a:lnTo>
                    <a:pt x="7452" y="95609"/>
                  </a:lnTo>
                  <a:lnTo>
                    <a:pt x="18088" y="63993"/>
                  </a:lnTo>
                  <a:close/>
                  <a:moveTo>
                    <a:pt x="132569" y="64017"/>
                  </a:moveTo>
                  <a:lnTo>
                    <a:pt x="136270" y="95609"/>
                  </a:lnTo>
                  <a:lnTo>
                    <a:pt x="72351" y="95609"/>
                  </a:lnTo>
                  <a:lnTo>
                    <a:pt x="76076" y="64017"/>
                  </a:lnTo>
                  <a:close/>
                  <a:moveTo>
                    <a:pt x="190924" y="63993"/>
                  </a:moveTo>
                  <a:lnTo>
                    <a:pt x="201586" y="95609"/>
                  </a:lnTo>
                  <a:lnTo>
                    <a:pt x="142421" y="95609"/>
                  </a:lnTo>
                  <a:lnTo>
                    <a:pt x="138721" y="63993"/>
                  </a:lnTo>
                  <a:close/>
                  <a:moveTo>
                    <a:pt x="107766" y="120020"/>
                  </a:moveTo>
                  <a:lnTo>
                    <a:pt x="107766" y="138941"/>
                  </a:lnTo>
                  <a:lnTo>
                    <a:pt x="100855" y="138941"/>
                  </a:lnTo>
                  <a:lnTo>
                    <a:pt x="100855" y="120020"/>
                  </a:lnTo>
                  <a:close/>
                  <a:moveTo>
                    <a:pt x="117643" y="145043"/>
                  </a:moveTo>
                  <a:cubicBezTo>
                    <a:pt x="122741" y="145043"/>
                    <a:pt x="126883" y="149210"/>
                    <a:pt x="126883" y="154308"/>
                  </a:cubicBezTo>
                  <a:lnTo>
                    <a:pt x="126883" y="158278"/>
                  </a:lnTo>
                  <a:lnTo>
                    <a:pt x="81738" y="158278"/>
                  </a:lnTo>
                  <a:lnTo>
                    <a:pt x="81738" y="154308"/>
                  </a:lnTo>
                  <a:cubicBezTo>
                    <a:pt x="81738" y="149210"/>
                    <a:pt x="85880" y="145043"/>
                    <a:pt x="90978" y="145043"/>
                  </a:cubicBezTo>
                  <a:close/>
                  <a:moveTo>
                    <a:pt x="35416" y="1"/>
                  </a:moveTo>
                  <a:cubicBezTo>
                    <a:pt x="34093" y="1"/>
                    <a:pt x="32941" y="834"/>
                    <a:pt x="32524" y="2084"/>
                  </a:cubicBezTo>
                  <a:lnTo>
                    <a:pt x="295" y="97692"/>
                  </a:lnTo>
                  <a:cubicBezTo>
                    <a:pt x="1" y="98624"/>
                    <a:pt x="148" y="99653"/>
                    <a:pt x="712" y="100437"/>
                  </a:cubicBezTo>
                  <a:cubicBezTo>
                    <a:pt x="1300" y="101246"/>
                    <a:pt x="2207" y="101712"/>
                    <a:pt x="3187" y="101712"/>
                  </a:cubicBezTo>
                  <a:lnTo>
                    <a:pt x="23750" y="101712"/>
                  </a:lnTo>
                  <a:lnTo>
                    <a:pt x="23750" y="108035"/>
                  </a:lnTo>
                  <a:cubicBezTo>
                    <a:pt x="23750" y="114653"/>
                    <a:pt x="29142" y="120020"/>
                    <a:pt x="35759" y="120020"/>
                  </a:cubicBezTo>
                  <a:lnTo>
                    <a:pt x="65464" y="120020"/>
                  </a:lnTo>
                  <a:cubicBezTo>
                    <a:pt x="67130" y="120020"/>
                    <a:pt x="68503" y="118672"/>
                    <a:pt x="68503" y="116981"/>
                  </a:cubicBezTo>
                  <a:cubicBezTo>
                    <a:pt x="68503" y="115290"/>
                    <a:pt x="67130" y="113917"/>
                    <a:pt x="65464" y="113917"/>
                  </a:cubicBezTo>
                  <a:lnTo>
                    <a:pt x="35759" y="113917"/>
                  </a:lnTo>
                  <a:cubicBezTo>
                    <a:pt x="32500" y="113917"/>
                    <a:pt x="29853" y="111270"/>
                    <a:pt x="29853" y="108035"/>
                  </a:cubicBezTo>
                  <a:lnTo>
                    <a:pt x="29853" y="101712"/>
                  </a:lnTo>
                  <a:lnTo>
                    <a:pt x="178768" y="101712"/>
                  </a:lnTo>
                  <a:lnTo>
                    <a:pt x="178768" y="108035"/>
                  </a:lnTo>
                  <a:cubicBezTo>
                    <a:pt x="178768" y="111270"/>
                    <a:pt x="176121" y="113917"/>
                    <a:pt x="172861" y="113917"/>
                  </a:cubicBezTo>
                  <a:lnTo>
                    <a:pt x="78478" y="113917"/>
                  </a:lnTo>
                  <a:cubicBezTo>
                    <a:pt x="76787" y="113917"/>
                    <a:pt x="75414" y="115290"/>
                    <a:pt x="75414" y="116981"/>
                  </a:cubicBezTo>
                  <a:cubicBezTo>
                    <a:pt x="75414" y="118672"/>
                    <a:pt x="76787" y="120020"/>
                    <a:pt x="78478" y="120020"/>
                  </a:cubicBezTo>
                  <a:lnTo>
                    <a:pt x="94752" y="120020"/>
                  </a:lnTo>
                  <a:lnTo>
                    <a:pt x="94752" y="138941"/>
                  </a:lnTo>
                  <a:lnTo>
                    <a:pt x="90978" y="138941"/>
                  </a:lnTo>
                  <a:cubicBezTo>
                    <a:pt x="82522" y="138941"/>
                    <a:pt x="75635" y="145828"/>
                    <a:pt x="75635" y="154308"/>
                  </a:cubicBezTo>
                  <a:lnTo>
                    <a:pt x="75635" y="158278"/>
                  </a:lnTo>
                  <a:lnTo>
                    <a:pt x="53455" y="158278"/>
                  </a:lnTo>
                  <a:cubicBezTo>
                    <a:pt x="51763" y="158278"/>
                    <a:pt x="50391" y="159651"/>
                    <a:pt x="50391" y="161317"/>
                  </a:cubicBezTo>
                  <a:cubicBezTo>
                    <a:pt x="50391" y="163008"/>
                    <a:pt x="51763" y="164381"/>
                    <a:pt x="53455" y="164381"/>
                  </a:cubicBezTo>
                  <a:lnTo>
                    <a:pt x="155166" y="164381"/>
                  </a:lnTo>
                  <a:cubicBezTo>
                    <a:pt x="156857" y="164381"/>
                    <a:pt x="158230" y="163008"/>
                    <a:pt x="158230" y="161317"/>
                  </a:cubicBezTo>
                  <a:cubicBezTo>
                    <a:pt x="158230" y="159651"/>
                    <a:pt x="156857" y="158278"/>
                    <a:pt x="155166" y="158278"/>
                  </a:cubicBezTo>
                  <a:lnTo>
                    <a:pt x="132986" y="158278"/>
                  </a:lnTo>
                  <a:lnTo>
                    <a:pt x="132986" y="154308"/>
                  </a:lnTo>
                  <a:cubicBezTo>
                    <a:pt x="132986" y="145828"/>
                    <a:pt x="126099" y="138941"/>
                    <a:pt x="117643" y="138941"/>
                  </a:cubicBezTo>
                  <a:lnTo>
                    <a:pt x="113869" y="138941"/>
                  </a:lnTo>
                  <a:lnTo>
                    <a:pt x="113869" y="120020"/>
                  </a:lnTo>
                  <a:lnTo>
                    <a:pt x="172861" y="120020"/>
                  </a:lnTo>
                  <a:cubicBezTo>
                    <a:pt x="179479" y="120020"/>
                    <a:pt x="184871" y="114653"/>
                    <a:pt x="184871" y="108035"/>
                  </a:cubicBezTo>
                  <a:lnTo>
                    <a:pt x="184871" y="101712"/>
                  </a:lnTo>
                  <a:lnTo>
                    <a:pt x="205826" y="101712"/>
                  </a:lnTo>
                  <a:cubicBezTo>
                    <a:pt x="206806" y="101712"/>
                    <a:pt x="207737" y="101246"/>
                    <a:pt x="208301" y="100437"/>
                  </a:cubicBezTo>
                  <a:cubicBezTo>
                    <a:pt x="208889" y="99653"/>
                    <a:pt x="209036" y="98624"/>
                    <a:pt x="208718" y="97692"/>
                  </a:cubicBezTo>
                  <a:lnTo>
                    <a:pt x="176513" y="2084"/>
                  </a:lnTo>
                  <a:cubicBezTo>
                    <a:pt x="176096" y="834"/>
                    <a:pt x="174920" y="1"/>
                    <a:pt x="173621" y="1"/>
                  </a:cubicBezTo>
                  <a:lnTo>
                    <a:pt x="169675" y="1"/>
                  </a:lnTo>
                  <a:cubicBezTo>
                    <a:pt x="168009" y="1"/>
                    <a:pt x="166636" y="1373"/>
                    <a:pt x="166636" y="3040"/>
                  </a:cubicBezTo>
                  <a:cubicBezTo>
                    <a:pt x="166636" y="4731"/>
                    <a:pt x="168009" y="6103"/>
                    <a:pt x="169675" y="6103"/>
                  </a:cubicBezTo>
                  <a:lnTo>
                    <a:pt x="171415" y="6103"/>
                  </a:lnTo>
                  <a:lnTo>
                    <a:pt x="176856" y="22230"/>
                  </a:lnTo>
                  <a:lnTo>
                    <a:pt x="133843" y="22230"/>
                  </a:lnTo>
                  <a:lnTo>
                    <a:pt x="131956" y="6103"/>
                  </a:lnTo>
                  <a:lnTo>
                    <a:pt x="135485" y="6103"/>
                  </a:lnTo>
                  <a:cubicBezTo>
                    <a:pt x="137177" y="6103"/>
                    <a:pt x="138549" y="4731"/>
                    <a:pt x="138549" y="3040"/>
                  </a:cubicBezTo>
                  <a:cubicBezTo>
                    <a:pt x="138549" y="1373"/>
                    <a:pt x="137177" y="1"/>
                    <a:pt x="135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36" name="Google Shape;2636;p51"/>
          <p:cNvSpPr/>
          <p:nvPr/>
        </p:nvSpPr>
        <p:spPr>
          <a:xfrm>
            <a:off x="2294084" y="2687848"/>
            <a:ext cx="541753" cy="522963"/>
          </a:xfrm>
          <a:custGeom>
            <a:avLst/>
            <a:gdLst/>
            <a:ahLst/>
            <a:cxnLst/>
            <a:rect l="l" t="t" r="r" b="b"/>
            <a:pathLst>
              <a:path w="208768" h="201527" extrusionOk="0">
                <a:moveTo>
                  <a:pt x="70328" y="6101"/>
                </a:moveTo>
                <a:lnTo>
                  <a:pt x="70328" y="32066"/>
                </a:lnTo>
                <a:lnTo>
                  <a:pt x="56824" y="32066"/>
                </a:lnTo>
                <a:cubicBezTo>
                  <a:pt x="49974" y="32066"/>
                  <a:pt x="44363" y="26456"/>
                  <a:pt x="44363" y="19605"/>
                </a:cubicBezTo>
                <a:lnTo>
                  <a:pt x="44363" y="18562"/>
                </a:lnTo>
                <a:cubicBezTo>
                  <a:pt x="44363" y="11679"/>
                  <a:pt x="49974" y="6101"/>
                  <a:pt x="56824" y="6101"/>
                </a:cubicBezTo>
                <a:close/>
                <a:moveTo>
                  <a:pt x="74765" y="65436"/>
                </a:moveTo>
                <a:cubicBezTo>
                  <a:pt x="76559" y="65436"/>
                  <a:pt x="78027" y="66904"/>
                  <a:pt x="78027" y="68698"/>
                </a:cubicBezTo>
                <a:cubicBezTo>
                  <a:pt x="78027" y="70492"/>
                  <a:pt x="76559" y="71960"/>
                  <a:pt x="74765" y="71960"/>
                </a:cubicBezTo>
                <a:lnTo>
                  <a:pt x="65174" y="71960"/>
                </a:lnTo>
                <a:cubicBezTo>
                  <a:pt x="61293" y="71960"/>
                  <a:pt x="57541" y="73135"/>
                  <a:pt x="54345" y="75385"/>
                </a:cubicBezTo>
                <a:lnTo>
                  <a:pt x="44330" y="82333"/>
                </a:lnTo>
                <a:cubicBezTo>
                  <a:pt x="41949" y="83997"/>
                  <a:pt x="39176" y="84845"/>
                  <a:pt x="36273" y="84845"/>
                </a:cubicBezTo>
                <a:lnTo>
                  <a:pt x="34088" y="84845"/>
                </a:lnTo>
                <a:cubicBezTo>
                  <a:pt x="26292" y="84845"/>
                  <a:pt x="19996" y="78517"/>
                  <a:pt x="19996" y="70753"/>
                </a:cubicBezTo>
                <a:lnTo>
                  <a:pt x="19996" y="68698"/>
                </a:lnTo>
                <a:cubicBezTo>
                  <a:pt x="19996" y="66904"/>
                  <a:pt x="21431" y="65436"/>
                  <a:pt x="23225" y="65436"/>
                </a:cubicBezTo>
                <a:close/>
                <a:moveTo>
                  <a:pt x="148290" y="85824"/>
                </a:moveTo>
                <a:lnTo>
                  <a:pt x="157358" y="110713"/>
                </a:lnTo>
                <a:lnTo>
                  <a:pt x="147246" y="114399"/>
                </a:lnTo>
                <a:lnTo>
                  <a:pt x="138210" y="89510"/>
                </a:lnTo>
                <a:cubicBezTo>
                  <a:pt x="148225" y="85856"/>
                  <a:pt x="147572" y="86085"/>
                  <a:pt x="148290" y="85824"/>
                </a:cubicBezTo>
                <a:close/>
                <a:moveTo>
                  <a:pt x="52877" y="83834"/>
                </a:moveTo>
                <a:cubicBezTo>
                  <a:pt x="56759" y="86476"/>
                  <a:pt x="62076" y="90162"/>
                  <a:pt x="64261" y="91695"/>
                </a:cubicBezTo>
                <a:cubicBezTo>
                  <a:pt x="70557" y="96099"/>
                  <a:pt x="75156" y="102590"/>
                  <a:pt x="77146" y="110028"/>
                </a:cubicBezTo>
                <a:lnTo>
                  <a:pt x="87911" y="150215"/>
                </a:lnTo>
                <a:lnTo>
                  <a:pt x="82854" y="150215"/>
                </a:lnTo>
                <a:lnTo>
                  <a:pt x="73232" y="114366"/>
                </a:lnTo>
                <a:cubicBezTo>
                  <a:pt x="73232" y="114366"/>
                  <a:pt x="73232" y="114333"/>
                  <a:pt x="73232" y="114333"/>
                </a:cubicBezTo>
                <a:lnTo>
                  <a:pt x="72416" y="111300"/>
                </a:lnTo>
                <a:cubicBezTo>
                  <a:pt x="70720" y="104972"/>
                  <a:pt x="66838" y="99426"/>
                  <a:pt x="61456" y="95707"/>
                </a:cubicBezTo>
                <a:cubicBezTo>
                  <a:pt x="56661" y="92348"/>
                  <a:pt x="52355" y="89379"/>
                  <a:pt x="48636" y="86802"/>
                </a:cubicBezTo>
                <a:lnTo>
                  <a:pt x="52877" y="83834"/>
                </a:lnTo>
                <a:close/>
                <a:moveTo>
                  <a:pt x="135275" y="99361"/>
                </a:moveTo>
                <a:lnTo>
                  <a:pt x="138700" y="108723"/>
                </a:lnTo>
                <a:lnTo>
                  <a:pt x="136155" y="109669"/>
                </a:lnTo>
                <a:cubicBezTo>
                  <a:pt x="134133" y="110419"/>
                  <a:pt x="132437" y="111985"/>
                  <a:pt x="131589" y="114007"/>
                </a:cubicBezTo>
                <a:lnTo>
                  <a:pt x="111919" y="159903"/>
                </a:lnTo>
                <a:cubicBezTo>
                  <a:pt x="109016" y="166623"/>
                  <a:pt x="102426" y="170962"/>
                  <a:pt x="95120" y="170962"/>
                </a:cubicBezTo>
                <a:lnTo>
                  <a:pt x="37904" y="170962"/>
                </a:lnTo>
                <a:cubicBezTo>
                  <a:pt x="33925" y="170962"/>
                  <a:pt x="30663" y="167732"/>
                  <a:pt x="30565" y="163785"/>
                </a:cubicBezTo>
                <a:cubicBezTo>
                  <a:pt x="30500" y="159675"/>
                  <a:pt x="34055" y="156315"/>
                  <a:pt x="38133" y="156315"/>
                </a:cubicBezTo>
                <a:lnTo>
                  <a:pt x="96816" y="156315"/>
                </a:lnTo>
                <a:cubicBezTo>
                  <a:pt x="100306" y="156315"/>
                  <a:pt x="103438" y="154260"/>
                  <a:pt x="104840" y="151031"/>
                </a:cubicBezTo>
                <a:lnTo>
                  <a:pt x="123792" y="106798"/>
                </a:lnTo>
                <a:cubicBezTo>
                  <a:pt x="124836" y="104319"/>
                  <a:pt x="126891" y="102395"/>
                  <a:pt x="129403" y="101481"/>
                </a:cubicBezTo>
                <a:lnTo>
                  <a:pt x="135275" y="99361"/>
                </a:lnTo>
                <a:close/>
                <a:moveTo>
                  <a:pt x="170863" y="156315"/>
                </a:moveTo>
                <a:cubicBezTo>
                  <a:pt x="174908" y="156315"/>
                  <a:pt x="178202" y="159610"/>
                  <a:pt x="178202" y="163655"/>
                </a:cubicBezTo>
                <a:cubicBezTo>
                  <a:pt x="178202" y="167667"/>
                  <a:pt x="174908" y="170962"/>
                  <a:pt x="170863" y="170962"/>
                </a:cubicBezTo>
                <a:cubicBezTo>
                  <a:pt x="166851" y="170962"/>
                  <a:pt x="163556" y="167667"/>
                  <a:pt x="163556" y="163655"/>
                </a:cubicBezTo>
                <a:cubicBezTo>
                  <a:pt x="163556" y="159610"/>
                  <a:pt x="166851" y="156315"/>
                  <a:pt x="170863" y="156315"/>
                </a:cubicBezTo>
                <a:close/>
                <a:moveTo>
                  <a:pt x="37904" y="144083"/>
                </a:moveTo>
                <a:cubicBezTo>
                  <a:pt x="43352" y="144083"/>
                  <a:pt x="48473" y="146366"/>
                  <a:pt x="52094" y="150215"/>
                </a:cubicBezTo>
                <a:lnTo>
                  <a:pt x="38133" y="150215"/>
                </a:lnTo>
                <a:cubicBezTo>
                  <a:pt x="30695" y="150215"/>
                  <a:pt x="24334" y="156283"/>
                  <a:pt x="24465" y="163916"/>
                </a:cubicBezTo>
                <a:cubicBezTo>
                  <a:pt x="24595" y="171157"/>
                  <a:pt x="30630" y="177061"/>
                  <a:pt x="37904" y="177061"/>
                </a:cubicBezTo>
                <a:lnTo>
                  <a:pt x="52094" y="177061"/>
                </a:lnTo>
                <a:cubicBezTo>
                  <a:pt x="48473" y="180943"/>
                  <a:pt x="43352" y="183194"/>
                  <a:pt x="37904" y="183194"/>
                </a:cubicBezTo>
                <a:cubicBezTo>
                  <a:pt x="27107" y="183194"/>
                  <a:pt x="18365" y="174419"/>
                  <a:pt x="18365" y="163655"/>
                </a:cubicBezTo>
                <a:cubicBezTo>
                  <a:pt x="18365" y="152857"/>
                  <a:pt x="27107" y="144083"/>
                  <a:pt x="37904" y="144083"/>
                </a:cubicBezTo>
                <a:close/>
                <a:moveTo>
                  <a:pt x="170892" y="144087"/>
                </a:moveTo>
                <a:cubicBezTo>
                  <a:pt x="181468" y="144087"/>
                  <a:pt x="190435" y="152717"/>
                  <a:pt x="190435" y="163655"/>
                </a:cubicBezTo>
                <a:cubicBezTo>
                  <a:pt x="190435" y="174419"/>
                  <a:pt x="181660" y="183194"/>
                  <a:pt x="170863" y="183194"/>
                </a:cubicBezTo>
                <a:cubicBezTo>
                  <a:pt x="160098" y="183194"/>
                  <a:pt x="151324" y="174419"/>
                  <a:pt x="151324" y="163655"/>
                </a:cubicBezTo>
                <a:cubicBezTo>
                  <a:pt x="151324" y="156283"/>
                  <a:pt x="155401" y="149889"/>
                  <a:pt x="161403" y="146529"/>
                </a:cubicBezTo>
                <a:lnTo>
                  <a:pt x="163556" y="152401"/>
                </a:lnTo>
                <a:cubicBezTo>
                  <a:pt x="159870" y="154782"/>
                  <a:pt x="157423" y="158925"/>
                  <a:pt x="157423" y="163655"/>
                </a:cubicBezTo>
                <a:cubicBezTo>
                  <a:pt x="157423" y="171059"/>
                  <a:pt x="163458" y="177061"/>
                  <a:pt x="170863" y="177061"/>
                </a:cubicBezTo>
                <a:cubicBezTo>
                  <a:pt x="178268" y="177061"/>
                  <a:pt x="184302" y="171059"/>
                  <a:pt x="184302" y="163655"/>
                </a:cubicBezTo>
                <a:cubicBezTo>
                  <a:pt x="184302" y="156199"/>
                  <a:pt x="178226" y="150219"/>
                  <a:pt x="170895" y="150219"/>
                </a:cubicBezTo>
                <a:cubicBezTo>
                  <a:pt x="170368" y="150219"/>
                  <a:pt x="169835" y="150250"/>
                  <a:pt x="169297" y="150313"/>
                </a:cubicBezTo>
                <a:lnTo>
                  <a:pt x="167177" y="144442"/>
                </a:lnTo>
                <a:cubicBezTo>
                  <a:pt x="168429" y="144202"/>
                  <a:pt x="169671" y="144087"/>
                  <a:pt x="170892" y="144087"/>
                </a:cubicBezTo>
                <a:close/>
                <a:moveTo>
                  <a:pt x="56824" y="1"/>
                </a:moveTo>
                <a:cubicBezTo>
                  <a:pt x="47462" y="1"/>
                  <a:pt x="39666" y="6981"/>
                  <a:pt x="38426" y="16017"/>
                </a:cubicBezTo>
                <a:lnTo>
                  <a:pt x="15005" y="16017"/>
                </a:lnTo>
                <a:cubicBezTo>
                  <a:pt x="6752" y="16017"/>
                  <a:pt x="0" y="22769"/>
                  <a:pt x="0" y="31022"/>
                </a:cubicBezTo>
                <a:lnTo>
                  <a:pt x="0" y="103275"/>
                </a:lnTo>
                <a:cubicBezTo>
                  <a:pt x="0" y="111561"/>
                  <a:pt x="6752" y="118313"/>
                  <a:pt x="15005" y="118313"/>
                </a:cubicBezTo>
                <a:lnTo>
                  <a:pt x="67947" y="118313"/>
                </a:lnTo>
                <a:lnTo>
                  <a:pt x="76494" y="150215"/>
                </a:lnTo>
                <a:lnTo>
                  <a:pt x="73329" y="150215"/>
                </a:lnTo>
                <a:cubicBezTo>
                  <a:pt x="70785" y="143528"/>
                  <a:pt x="66316" y="137591"/>
                  <a:pt x="60542" y="133286"/>
                </a:cubicBezTo>
                <a:cubicBezTo>
                  <a:pt x="53953" y="128360"/>
                  <a:pt x="46124" y="125750"/>
                  <a:pt x="37904" y="125750"/>
                </a:cubicBezTo>
                <a:cubicBezTo>
                  <a:pt x="29162" y="125750"/>
                  <a:pt x="20616" y="128817"/>
                  <a:pt x="13863" y="134362"/>
                </a:cubicBezTo>
                <a:cubicBezTo>
                  <a:pt x="12559" y="135438"/>
                  <a:pt x="12363" y="137363"/>
                  <a:pt x="13439" y="138668"/>
                </a:cubicBezTo>
                <a:cubicBezTo>
                  <a:pt x="14047" y="139405"/>
                  <a:pt x="14926" y="139788"/>
                  <a:pt x="15810" y="139788"/>
                </a:cubicBezTo>
                <a:cubicBezTo>
                  <a:pt x="16492" y="139788"/>
                  <a:pt x="17177" y="139560"/>
                  <a:pt x="17745" y="139092"/>
                </a:cubicBezTo>
                <a:cubicBezTo>
                  <a:pt x="23421" y="134427"/>
                  <a:pt x="30565" y="131850"/>
                  <a:pt x="37904" y="131850"/>
                </a:cubicBezTo>
                <a:cubicBezTo>
                  <a:pt x="44787" y="131850"/>
                  <a:pt x="51376" y="134036"/>
                  <a:pt x="56889" y="138179"/>
                </a:cubicBezTo>
                <a:cubicBezTo>
                  <a:pt x="61097" y="141310"/>
                  <a:pt x="64457" y="145485"/>
                  <a:pt x="66675" y="150215"/>
                </a:cubicBezTo>
                <a:lnTo>
                  <a:pt x="59760" y="150215"/>
                </a:lnTo>
                <a:cubicBezTo>
                  <a:pt x="55095" y="142615"/>
                  <a:pt x="46875" y="137983"/>
                  <a:pt x="37904" y="137983"/>
                </a:cubicBezTo>
                <a:cubicBezTo>
                  <a:pt x="23747" y="137983"/>
                  <a:pt x="12232" y="149498"/>
                  <a:pt x="12232" y="163655"/>
                </a:cubicBezTo>
                <a:cubicBezTo>
                  <a:pt x="12232" y="177779"/>
                  <a:pt x="23747" y="189294"/>
                  <a:pt x="37904" y="189294"/>
                </a:cubicBezTo>
                <a:cubicBezTo>
                  <a:pt x="46875" y="189294"/>
                  <a:pt x="55095" y="184662"/>
                  <a:pt x="59760" y="177061"/>
                </a:cubicBezTo>
                <a:lnTo>
                  <a:pt x="66675" y="177061"/>
                </a:lnTo>
                <a:cubicBezTo>
                  <a:pt x="61586" y="187924"/>
                  <a:pt x="50626" y="195426"/>
                  <a:pt x="37904" y="195426"/>
                </a:cubicBezTo>
                <a:cubicBezTo>
                  <a:pt x="20387" y="195426"/>
                  <a:pt x="6133" y="181172"/>
                  <a:pt x="6133" y="163655"/>
                </a:cubicBezTo>
                <a:cubicBezTo>
                  <a:pt x="6133" y="158599"/>
                  <a:pt x="7274" y="153771"/>
                  <a:pt x="9525" y="149302"/>
                </a:cubicBezTo>
                <a:cubicBezTo>
                  <a:pt x="10308" y="147801"/>
                  <a:pt x="9721" y="145942"/>
                  <a:pt x="8188" y="145192"/>
                </a:cubicBezTo>
                <a:cubicBezTo>
                  <a:pt x="7744" y="144961"/>
                  <a:pt x="7273" y="144852"/>
                  <a:pt x="6808" y="144852"/>
                </a:cubicBezTo>
                <a:cubicBezTo>
                  <a:pt x="5699" y="144852"/>
                  <a:pt x="4629" y="145472"/>
                  <a:pt x="4077" y="146529"/>
                </a:cubicBezTo>
                <a:cubicBezTo>
                  <a:pt x="1370" y="151879"/>
                  <a:pt x="0" y="157620"/>
                  <a:pt x="0" y="163655"/>
                </a:cubicBezTo>
                <a:cubicBezTo>
                  <a:pt x="0" y="184531"/>
                  <a:pt x="16995" y="201526"/>
                  <a:pt x="37904" y="201526"/>
                </a:cubicBezTo>
                <a:cubicBezTo>
                  <a:pt x="53986" y="201526"/>
                  <a:pt x="67817" y="191479"/>
                  <a:pt x="73329" y="177061"/>
                </a:cubicBezTo>
                <a:lnTo>
                  <a:pt x="95120" y="177061"/>
                </a:lnTo>
                <a:cubicBezTo>
                  <a:pt x="104905" y="177061"/>
                  <a:pt x="113680" y="171288"/>
                  <a:pt x="117529" y="162317"/>
                </a:cubicBezTo>
                <a:lnTo>
                  <a:pt x="137199" y="116421"/>
                </a:lnTo>
                <a:cubicBezTo>
                  <a:pt x="137395" y="115932"/>
                  <a:pt x="137786" y="115573"/>
                  <a:pt x="138276" y="115410"/>
                </a:cubicBezTo>
                <a:lnTo>
                  <a:pt x="140787" y="114497"/>
                </a:lnTo>
                <a:lnTo>
                  <a:pt x="141864" y="117432"/>
                </a:lnTo>
                <a:cubicBezTo>
                  <a:pt x="142607" y="119482"/>
                  <a:pt x="144557" y="120807"/>
                  <a:pt x="146656" y="120807"/>
                </a:cubicBezTo>
                <a:cubicBezTo>
                  <a:pt x="147230" y="120807"/>
                  <a:pt x="147814" y="120709"/>
                  <a:pt x="148388" y="120499"/>
                </a:cubicBezTo>
                <a:lnTo>
                  <a:pt x="151519" y="119357"/>
                </a:lnTo>
                <a:lnTo>
                  <a:pt x="155107" y="129175"/>
                </a:lnTo>
                <a:cubicBezTo>
                  <a:pt x="142060" y="135178"/>
                  <a:pt x="132959" y="148356"/>
                  <a:pt x="132959" y="163655"/>
                </a:cubicBezTo>
                <a:cubicBezTo>
                  <a:pt x="132959" y="184531"/>
                  <a:pt x="149986" y="201526"/>
                  <a:pt x="170863" y="201526"/>
                </a:cubicBezTo>
                <a:cubicBezTo>
                  <a:pt x="179866" y="201526"/>
                  <a:pt x="188608" y="198297"/>
                  <a:pt x="195458" y="192458"/>
                </a:cubicBezTo>
                <a:cubicBezTo>
                  <a:pt x="196730" y="191349"/>
                  <a:pt x="196894" y="189424"/>
                  <a:pt x="195784" y="188152"/>
                </a:cubicBezTo>
                <a:cubicBezTo>
                  <a:pt x="195191" y="187433"/>
                  <a:pt x="194340" y="187070"/>
                  <a:pt x="193477" y="187070"/>
                </a:cubicBezTo>
                <a:cubicBezTo>
                  <a:pt x="192774" y="187070"/>
                  <a:pt x="192064" y="187310"/>
                  <a:pt x="191479" y="187793"/>
                </a:cubicBezTo>
                <a:cubicBezTo>
                  <a:pt x="185738" y="192719"/>
                  <a:pt x="178431" y="195426"/>
                  <a:pt x="170863" y="195426"/>
                </a:cubicBezTo>
                <a:cubicBezTo>
                  <a:pt x="153346" y="195426"/>
                  <a:pt x="139091" y="181172"/>
                  <a:pt x="139091" y="163655"/>
                </a:cubicBezTo>
                <a:cubicBezTo>
                  <a:pt x="139091" y="150998"/>
                  <a:pt x="146496" y="140071"/>
                  <a:pt x="157195" y="134949"/>
                </a:cubicBezTo>
                <a:lnTo>
                  <a:pt x="159315" y="140756"/>
                </a:lnTo>
                <a:cubicBezTo>
                  <a:pt x="150965" y="144996"/>
                  <a:pt x="145191" y="153640"/>
                  <a:pt x="145191" y="163655"/>
                </a:cubicBezTo>
                <a:cubicBezTo>
                  <a:pt x="145191" y="177779"/>
                  <a:pt x="156706" y="189294"/>
                  <a:pt x="170863" y="189294"/>
                </a:cubicBezTo>
                <a:cubicBezTo>
                  <a:pt x="185020" y="189294"/>
                  <a:pt x="196535" y="177779"/>
                  <a:pt x="196535" y="163655"/>
                </a:cubicBezTo>
                <a:cubicBezTo>
                  <a:pt x="196535" y="149198"/>
                  <a:pt x="184702" y="137957"/>
                  <a:pt x="170914" y="137957"/>
                </a:cubicBezTo>
                <a:cubicBezTo>
                  <a:pt x="168990" y="137957"/>
                  <a:pt x="167029" y="138176"/>
                  <a:pt x="165057" y="138635"/>
                </a:cubicBezTo>
                <a:lnTo>
                  <a:pt x="162936" y="132862"/>
                </a:lnTo>
                <a:cubicBezTo>
                  <a:pt x="165619" y="132170"/>
                  <a:pt x="168293" y="131842"/>
                  <a:pt x="170913" y="131842"/>
                </a:cubicBezTo>
                <a:cubicBezTo>
                  <a:pt x="187941" y="131842"/>
                  <a:pt x="202667" y="145702"/>
                  <a:pt x="202667" y="163655"/>
                </a:cubicBezTo>
                <a:cubicBezTo>
                  <a:pt x="202667" y="168482"/>
                  <a:pt x="201591" y="173114"/>
                  <a:pt x="199503" y="177453"/>
                </a:cubicBezTo>
                <a:cubicBezTo>
                  <a:pt x="198753" y="178953"/>
                  <a:pt x="199405" y="180813"/>
                  <a:pt x="200906" y="181530"/>
                </a:cubicBezTo>
                <a:cubicBezTo>
                  <a:pt x="201340" y="181743"/>
                  <a:pt x="201798" y="181843"/>
                  <a:pt x="202248" y="181843"/>
                </a:cubicBezTo>
                <a:cubicBezTo>
                  <a:pt x="203385" y="181843"/>
                  <a:pt x="204469" y="181203"/>
                  <a:pt x="204983" y="180128"/>
                </a:cubicBezTo>
                <a:cubicBezTo>
                  <a:pt x="207495" y="174941"/>
                  <a:pt x="208767" y="169396"/>
                  <a:pt x="208767" y="163655"/>
                </a:cubicBezTo>
                <a:cubicBezTo>
                  <a:pt x="208767" y="142228"/>
                  <a:pt x="191189" y="125720"/>
                  <a:pt x="170918" y="125720"/>
                </a:cubicBezTo>
                <a:cubicBezTo>
                  <a:pt x="167611" y="125720"/>
                  <a:pt x="164234" y="126159"/>
                  <a:pt x="160849" y="127088"/>
                </a:cubicBezTo>
                <a:lnTo>
                  <a:pt x="157260" y="117269"/>
                </a:lnTo>
                <a:lnTo>
                  <a:pt x="160392" y="116128"/>
                </a:lnTo>
                <a:cubicBezTo>
                  <a:pt x="163034" y="115149"/>
                  <a:pt x="164404" y="112246"/>
                  <a:pt x="163458" y="109604"/>
                </a:cubicBezTo>
                <a:lnTo>
                  <a:pt x="153672" y="82790"/>
                </a:lnTo>
                <a:cubicBezTo>
                  <a:pt x="152929" y="80715"/>
                  <a:pt x="150959" y="79424"/>
                  <a:pt x="148867" y="79424"/>
                </a:cubicBezTo>
                <a:cubicBezTo>
                  <a:pt x="148296" y="79424"/>
                  <a:pt x="147715" y="79521"/>
                  <a:pt x="147148" y="79724"/>
                </a:cubicBezTo>
                <a:lnTo>
                  <a:pt x="144017" y="80865"/>
                </a:lnTo>
                <a:lnTo>
                  <a:pt x="129207" y="40123"/>
                </a:lnTo>
                <a:cubicBezTo>
                  <a:pt x="128458" y="38082"/>
                  <a:pt x="126480" y="36777"/>
                  <a:pt x="124393" y="36777"/>
                </a:cubicBezTo>
                <a:cubicBezTo>
                  <a:pt x="123846" y="36777"/>
                  <a:pt x="123291" y="36867"/>
                  <a:pt x="122749" y="37057"/>
                </a:cubicBezTo>
                <a:lnTo>
                  <a:pt x="111527" y="40906"/>
                </a:lnTo>
                <a:cubicBezTo>
                  <a:pt x="109929" y="41461"/>
                  <a:pt x="109048" y="43190"/>
                  <a:pt x="109603" y="44788"/>
                </a:cubicBezTo>
                <a:cubicBezTo>
                  <a:pt x="110042" y="46054"/>
                  <a:pt x="111219" y="46850"/>
                  <a:pt x="112483" y="46850"/>
                </a:cubicBezTo>
                <a:cubicBezTo>
                  <a:pt x="112815" y="46850"/>
                  <a:pt x="113153" y="46795"/>
                  <a:pt x="113485" y="46680"/>
                </a:cubicBezTo>
                <a:lnTo>
                  <a:pt x="123792" y="43157"/>
                </a:lnTo>
                <a:lnTo>
                  <a:pt x="138276" y="82953"/>
                </a:lnTo>
                <a:lnTo>
                  <a:pt x="135144" y="84095"/>
                </a:lnTo>
                <a:cubicBezTo>
                  <a:pt x="132502" y="85073"/>
                  <a:pt x="131132" y="88009"/>
                  <a:pt x="132110" y="90651"/>
                </a:cubicBezTo>
                <a:lnTo>
                  <a:pt x="133187" y="93587"/>
                </a:lnTo>
                <a:lnTo>
                  <a:pt x="127315" y="95740"/>
                </a:lnTo>
                <a:cubicBezTo>
                  <a:pt x="123238" y="97208"/>
                  <a:pt x="119878" y="100372"/>
                  <a:pt x="118182" y="104384"/>
                </a:cubicBezTo>
                <a:lnTo>
                  <a:pt x="99197" y="148617"/>
                </a:lnTo>
                <a:cubicBezTo>
                  <a:pt x="98806" y="149596"/>
                  <a:pt x="97860" y="150215"/>
                  <a:pt x="96816" y="150215"/>
                </a:cubicBezTo>
                <a:lnTo>
                  <a:pt x="94239" y="150215"/>
                </a:lnTo>
                <a:lnTo>
                  <a:pt x="83050" y="108429"/>
                </a:lnTo>
                <a:cubicBezTo>
                  <a:pt x="80669" y="99622"/>
                  <a:pt x="75254" y="91891"/>
                  <a:pt x="67751" y="86672"/>
                </a:cubicBezTo>
                <a:cubicBezTo>
                  <a:pt x="65892" y="85367"/>
                  <a:pt x="61815" y="82562"/>
                  <a:pt x="58259" y="80115"/>
                </a:cubicBezTo>
                <a:cubicBezTo>
                  <a:pt x="60347" y="78778"/>
                  <a:pt x="62728" y="78093"/>
                  <a:pt x="65174" y="78093"/>
                </a:cubicBezTo>
                <a:lnTo>
                  <a:pt x="74765" y="78093"/>
                </a:lnTo>
                <a:cubicBezTo>
                  <a:pt x="79919" y="78093"/>
                  <a:pt x="84127" y="73885"/>
                  <a:pt x="84127" y="68698"/>
                </a:cubicBezTo>
                <a:cubicBezTo>
                  <a:pt x="84127" y="63544"/>
                  <a:pt x="79919" y="59336"/>
                  <a:pt x="74765" y="59336"/>
                </a:cubicBezTo>
                <a:lnTo>
                  <a:pt x="23225" y="59336"/>
                </a:lnTo>
                <a:cubicBezTo>
                  <a:pt x="18071" y="59336"/>
                  <a:pt x="13863" y="63544"/>
                  <a:pt x="13863" y="68698"/>
                </a:cubicBezTo>
                <a:lnTo>
                  <a:pt x="13863" y="70753"/>
                </a:lnTo>
                <a:cubicBezTo>
                  <a:pt x="13863" y="81909"/>
                  <a:pt x="22932" y="90978"/>
                  <a:pt x="34088" y="90978"/>
                </a:cubicBezTo>
                <a:lnTo>
                  <a:pt x="36273" y="90978"/>
                </a:lnTo>
                <a:cubicBezTo>
                  <a:pt x="38426" y="90978"/>
                  <a:pt x="40514" y="90619"/>
                  <a:pt x="42504" y="89999"/>
                </a:cubicBezTo>
                <a:cubicBezTo>
                  <a:pt x="46810" y="92935"/>
                  <a:pt x="51996" y="96556"/>
                  <a:pt x="57966" y="100731"/>
                </a:cubicBezTo>
                <a:cubicBezTo>
                  <a:pt x="61945" y="103504"/>
                  <a:pt x="64881" y="107548"/>
                  <a:pt x="66284" y="112181"/>
                </a:cubicBezTo>
                <a:lnTo>
                  <a:pt x="15005" y="112181"/>
                </a:lnTo>
                <a:cubicBezTo>
                  <a:pt x="10112" y="112181"/>
                  <a:pt x="6100" y="108201"/>
                  <a:pt x="6100" y="103275"/>
                </a:cubicBezTo>
                <a:lnTo>
                  <a:pt x="6100" y="31022"/>
                </a:lnTo>
                <a:cubicBezTo>
                  <a:pt x="6100" y="26129"/>
                  <a:pt x="10112" y="22150"/>
                  <a:pt x="15005" y="22150"/>
                </a:cubicBezTo>
                <a:lnTo>
                  <a:pt x="38426" y="22150"/>
                </a:lnTo>
                <a:cubicBezTo>
                  <a:pt x="39666" y="31185"/>
                  <a:pt x="47462" y="38166"/>
                  <a:pt x="56824" y="38166"/>
                </a:cubicBezTo>
                <a:lnTo>
                  <a:pt x="70948" y="38166"/>
                </a:lnTo>
                <a:cubicBezTo>
                  <a:pt x="73982" y="38166"/>
                  <a:pt x="76428" y="35720"/>
                  <a:pt x="76428" y="32686"/>
                </a:cubicBezTo>
                <a:lnTo>
                  <a:pt x="76428" y="30827"/>
                </a:lnTo>
                <a:lnTo>
                  <a:pt x="87062" y="30827"/>
                </a:lnTo>
                <a:cubicBezTo>
                  <a:pt x="88759" y="30827"/>
                  <a:pt x="90129" y="29457"/>
                  <a:pt x="90129" y="27793"/>
                </a:cubicBezTo>
                <a:cubicBezTo>
                  <a:pt x="90129" y="26097"/>
                  <a:pt x="88759" y="24727"/>
                  <a:pt x="87062" y="24727"/>
                </a:cubicBezTo>
                <a:lnTo>
                  <a:pt x="76428" y="24727"/>
                </a:lnTo>
                <a:lnTo>
                  <a:pt x="76428" y="13440"/>
                </a:lnTo>
                <a:lnTo>
                  <a:pt x="87062" y="13440"/>
                </a:lnTo>
                <a:cubicBezTo>
                  <a:pt x="88759" y="13440"/>
                  <a:pt x="90129" y="12070"/>
                  <a:pt x="90129" y="10374"/>
                </a:cubicBezTo>
                <a:cubicBezTo>
                  <a:pt x="90129" y="8678"/>
                  <a:pt x="88759" y="7308"/>
                  <a:pt x="87062" y="7308"/>
                </a:cubicBezTo>
                <a:lnTo>
                  <a:pt x="76428" y="7308"/>
                </a:lnTo>
                <a:lnTo>
                  <a:pt x="76428" y="5448"/>
                </a:lnTo>
                <a:cubicBezTo>
                  <a:pt x="76428" y="2447"/>
                  <a:pt x="73982" y="1"/>
                  <a:pt x="709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7" name="Google Shape;2637;p51"/>
          <p:cNvSpPr/>
          <p:nvPr/>
        </p:nvSpPr>
        <p:spPr>
          <a:xfrm>
            <a:off x="680453" y="3998813"/>
            <a:ext cx="541691" cy="531294"/>
          </a:xfrm>
          <a:custGeom>
            <a:avLst/>
            <a:gdLst/>
            <a:ahLst/>
            <a:cxnLst/>
            <a:rect l="l" t="t" r="r" b="b"/>
            <a:pathLst>
              <a:path w="212845" h="208760" extrusionOk="0">
                <a:moveTo>
                  <a:pt x="106561" y="1"/>
                </a:moveTo>
                <a:cubicBezTo>
                  <a:pt x="100499" y="1"/>
                  <a:pt x="94403" y="527"/>
                  <a:pt x="88335" y="1592"/>
                </a:cubicBezTo>
                <a:cubicBezTo>
                  <a:pt x="86671" y="1853"/>
                  <a:pt x="85562" y="3452"/>
                  <a:pt x="85856" y="5115"/>
                </a:cubicBezTo>
                <a:cubicBezTo>
                  <a:pt x="86089" y="6599"/>
                  <a:pt x="87385" y="7642"/>
                  <a:pt x="88843" y="7642"/>
                </a:cubicBezTo>
                <a:cubicBezTo>
                  <a:pt x="89020" y="7642"/>
                  <a:pt x="89199" y="7626"/>
                  <a:pt x="89379" y="7594"/>
                </a:cubicBezTo>
                <a:cubicBezTo>
                  <a:pt x="95065" y="6603"/>
                  <a:pt x="100778" y="6113"/>
                  <a:pt x="106459" y="6113"/>
                </a:cubicBezTo>
                <a:cubicBezTo>
                  <a:pt x="124894" y="6113"/>
                  <a:pt x="142986" y="11272"/>
                  <a:pt x="158696" y="21197"/>
                </a:cubicBezTo>
                <a:cubicBezTo>
                  <a:pt x="159916" y="21961"/>
                  <a:pt x="161306" y="22334"/>
                  <a:pt x="162696" y="22334"/>
                </a:cubicBezTo>
                <a:cubicBezTo>
                  <a:pt x="164687" y="22334"/>
                  <a:pt x="166676" y="21567"/>
                  <a:pt x="168156" y="20088"/>
                </a:cubicBezTo>
                <a:lnTo>
                  <a:pt x="176833" y="11411"/>
                </a:lnTo>
                <a:cubicBezTo>
                  <a:pt x="177219" y="11058"/>
                  <a:pt x="177632" y="10899"/>
                  <a:pt x="178011" y="10899"/>
                </a:cubicBezTo>
                <a:cubicBezTo>
                  <a:pt x="178752" y="10899"/>
                  <a:pt x="179366" y="11505"/>
                  <a:pt x="179410" y="12455"/>
                </a:cubicBezTo>
                <a:lnTo>
                  <a:pt x="179442" y="49152"/>
                </a:lnTo>
                <a:cubicBezTo>
                  <a:pt x="179442" y="49968"/>
                  <a:pt x="178757" y="50653"/>
                  <a:pt x="177942" y="50653"/>
                </a:cubicBezTo>
                <a:lnTo>
                  <a:pt x="141179" y="50751"/>
                </a:lnTo>
                <a:cubicBezTo>
                  <a:pt x="139711" y="50685"/>
                  <a:pt x="139124" y="49283"/>
                  <a:pt x="140135" y="48174"/>
                </a:cubicBezTo>
                <a:lnTo>
                  <a:pt x="147181" y="41128"/>
                </a:lnTo>
                <a:cubicBezTo>
                  <a:pt x="150769" y="37572"/>
                  <a:pt x="149791" y="31309"/>
                  <a:pt x="145354" y="28993"/>
                </a:cubicBezTo>
                <a:cubicBezTo>
                  <a:pt x="133336" y="22785"/>
                  <a:pt x="119794" y="19549"/>
                  <a:pt x="106212" y="19549"/>
                </a:cubicBezTo>
                <a:cubicBezTo>
                  <a:pt x="102026" y="19549"/>
                  <a:pt x="97835" y="19857"/>
                  <a:pt x="93685" y="20479"/>
                </a:cubicBezTo>
                <a:cubicBezTo>
                  <a:pt x="75450" y="23252"/>
                  <a:pt x="58977" y="31635"/>
                  <a:pt x="46027" y="44814"/>
                </a:cubicBezTo>
                <a:cubicBezTo>
                  <a:pt x="28706" y="62428"/>
                  <a:pt x="20029" y="86763"/>
                  <a:pt x="22247" y="111521"/>
                </a:cubicBezTo>
                <a:cubicBezTo>
                  <a:pt x="22410" y="113544"/>
                  <a:pt x="21725" y="115534"/>
                  <a:pt x="20290" y="116969"/>
                </a:cubicBezTo>
                <a:cubicBezTo>
                  <a:pt x="18986" y="118273"/>
                  <a:pt x="17325" y="118957"/>
                  <a:pt x="15585" y="118957"/>
                </a:cubicBezTo>
                <a:cubicBezTo>
                  <a:pt x="14802" y="118957"/>
                  <a:pt x="14002" y="118818"/>
                  <a:pt x="13211" y="118535"/>
                </a:cubicBezTo>
                <a:cubicBezTo>
                  <a:pt x="10732" y="117654"/>
                  <a:pt x="9101" y="115534"/>
                  <a:pt x="8873" y="112924"/>
                </a:cubicBezTo>
                <a:cubicBezTo>
                  <a:pt x="6231" y="83925"/>
                  <a:pt x="16441" y="55546"/>
                  <a:pt x="36796" y="35060"/>
                </a:cubicBezTo>
                <a:cubicBezTo>
                  <a:pt x="47821" y="23970"/>
                  <a:pt x="60869" y="15880"/>
                  <a:pt x="75646" y="11020"/>
                </a:cubicBezTo>
                <a:cubicBezTo>
                  <a:pt x="77244" y="10498"/>
                  <a:pt x="78125" y="8769"/>
                  <a:pt x="77603" y="7170"/>
                </a:cubicBezTo>
                <a:cubicBezTo>
                  <a:pt x="77183" y="5884"/>
                  <a:pt x="75982" y="5063"/>
                  <a:pt x="74696" y="5063"/>
                </a:cubicBezTo>
                <a:cubicBezTo>
                  <a:pt x="74383" y="5063"/>
                  <a:pt x="74066" y="5111"/>
                  <a:pt x="73754" y="5213"/>
                </a:cubicBezTo>
                <a:cubicBezTo>
                  <a:pt x="58064" y="10367"/>
                  <a:pt x="44168" y="18946"/>
                  <a:pt x="32457" y="30722"/>
                </a:cubicBezTo>
                <a:cubicBezTo>
                  <a:pt x="10798" y="52545"/>
                  <a:pt x="0" y="82685"/>
                  <a:pt x="2773" y="113479"/>
                </a:cubicBezTo>
                <a:cubicBezTo>
                  <a:pt x="3230" y="118437"/>
                  <a:pt x="6426" y="122579"/>
                  <a:pt x="11124" y="124276"/>
                </a:cubicBezTo>
                <a:cubicBezTo>
                  <a:pt x="12592" y="124830"/>
                  <a:pt x="14092" y="125059"/>
                  <a:pt x="15560" y="125059"/>
                </a:cubicBezTo>
                <a:cubicBezTo>
                  <a:pt x="18887" y="125059"/>
                  <a:pt x="22149" y="123754"/>
                  <a:pt x="24628" y="121275"/>
                </a:cubicBezTo>
                <a:cubicBezTo>
                  <a:pt x="27303" y="118567"/>
                  <a:pt x="28673" y="114816"/>
                  <a:pt x="28314" y="110967"/>
                </a:cubicBezTo>
                <a:cubicBezTo>
                  <a:pt x="26292" y="88002"/>
                  <a:pt x="34316" y="65429"/>
                  <a:pt x="50398" y="49087"/>
                </a:cubicBezTo>
                <a:cubicBezTo>
                  <a:pt x="62402" y="36887"/>
                  <a:pt x="77668" y="29091"/>
                  <a:pt x="94598" y="26547"/>
                </a:cubicBezTo>
                <a:cubicBezTo>
                  <a:pt x="98477" y="25958"/>
                  <a:pt x="102394" y="25667"/>
                  <a:pt x="106308" y="25667"/>
                </a:cubicBezTo>
                <a:cubicBezTo>
                  <a:pt x="118884" y="25667"/>
                  <a:pt x="131421" y="28669"/>
                  <a:pt x="142517" y="34441"/>
                </a:cubicBezTo>
                <a:cubicBezTo>
                  <a:pt x="143528" y="34930"/>
                  <a:pt x="143626" y="35941"/>
                  <a:pt x="142843" y="36789"/>
                </a:cubicBezTo>
                <a:lnTo>
                  <a:pt x="135797" y="43868"/>
                </a:lnTo>
                <a:cubicBezTo>
                  <a:pt x="131132" y="48532"/>
                  <a:pt x="134329" y="56850"/>
                  <a:pt x="141179" y="56850"/>
                </a:cubicBezTo>
                <a:lnTo>
                  <a:pt x="177942" y="56785"/>
                </a:lnTo>
                <a:cubicBezTo>
                  <a:pt x="182150" y="56785"/>
                  <a:pt x="185575" y="53327"/>
                  <a:pt x="185575" y="49152"/>
                </a:cubicBezTo>
                <a:lnTo>
                  <a:pt x="185542" y="12455"/>
                </a:lnTo>
                <a:cubicBezTo>
                  <a:pt x="185564" y="7880"/>
                  <a:pt x="181678" y="4892"/>
                  <a:pt x="177738" y="4892"/>
                </a:cubicBezTo>
                <a:cubicBezTo>
                  <a:pt x="175864" y="4892"/>
                  <a:pt x="173977" y="5568"/>
                  <a:pt x="172494" y="7073"/>
                </a:cubicBezTo>
                <a:lnTo>
                  <a:pt x="163817" y="15782"/>
                </a:lnTo>
                <a:cubicBezTo>
                  <a:pt x="163526" y="16073"/>
                  <a:pt x="163131" y="16226"/>
                  <a:pt x="162741" y="16226"/>
                </a:cubicBezTo>
                <a:cubicBezTo>
                  <a:pt x="162477" y="16226"/>
                  <a:pt x="162215" y="16156"/>
                  <a:pt x="161991" y="16010"/>
                </a:cubicBezTo>
                <a:cubicBezTo>
                  <a:pt x="145307" y="5478"/>
                  <a:pt x="126115" y="1"/>
                  <a:pt x="106561" y="1"/>
                </a:cubicBezTo>
                <a:close/>
                <a:moveTo>
                  <a:pt x="91662" y="47782"/>
                </a:moveTo>
                <a:lnTo>
                  <a:pt x="91662" y="47782"/>
                </a:lnTo>
                <a:cubicBezTo>
                  <a:pt x="105199" y="52610"/>
                  <a:pt x="116747" y="60928"/>
                  <a:pt x="124282" y="71301"/>
                </a:cubicBezTo>
                <a:cubicBezTo>
                  <a:pt x="131556" y="81315"/>
                  <a:pt x="134557" y="92276"/>
                  <a:pt x="132731" y="102192"/>
                </a:cubicBezTo>
                <a:cubicBezTo>
                  <a:pt x="131785" y="107476"/>
                  <a:pt x="128392" y="117001"/>
                  <a:pt x="116910" y="125809"/>
                </a:cubicBezTo>
                <a:cubicBezTo>
                  <a:pt x="117562" y="117426"/>
                  <a:pt x="117073" y="107966"/>
                  <a:pt x="115638" y="99452"/>
                </a:cubicBezTo>
                <a:cubicBezTo>
                  <a:pt x="117204" y="97984"/>
                  <a:pt x="118574" y="96353"/>
                  <a:pt x="119683" y="94526"/>
                </a:cubicBezTo>
                <a:cubicBezTo>
                  <a:pt x="122521" y="89894"/>
                  <a:pt x="123140" y="85295"/>
                  <a:pt x="123140" y="82229"/>
                </a:cubicBezTo>
                <a:cubicBezTo>
                  <a:pt x="123140" y="80532"/>
                  <a:pt x="121803" y="79162"/>
                  <a:pt x="120107" y="79162"/>
                </a:cubicBezTo>
                <a:lnTo>
                  <a:pt x="120074" y="79162"/>
                </a:lnTo>
                <a:cubicBezTo>
                  <a:pt x="118410" y="79162"/>
                  <a:pt x="117040" y="80500"/>
                  <a:pt x="117040" y="82196"/>
                </a:cubicBezTo>
                <a:cubicBezTo>
                  <a:pt x="117008" y="84610"/>
                  <a:pt x="116323" y="88622"/>
                  <a:pt x="114072" y="91982"/>
                </a:cubicBezTo>
                <a:cubicBezTo>
                  <a:pt x="112082" y="83990"/>
                  <a:pt x="109179" y="76259"/>
                  <a:pt x="105363" y="68789"/>
                </a:cubicBezTo>
                <a:cubicBezTo>
                  <a:pt x="104833" y="67730"/>
                  <a:pt x="103751" y="67126"/>
                  <a:pt x="102633" y="67126"/>
                </a:cubicBezTo>
                <a:cubicBezTo>
                  <a:pt x="102166" y="67126"/>
                  <a:pt x="101694" y="67231"/>
                  <a:pt x="101252" y="67452"/>
                </a:cubicBezTo>
                <a:cubicBezTo>
                  <a:pt x="99752" y="68235"/>
                  <a:pt x="99165" y="70061"/>
                  <a:pt x="99915" y="71562"/>
                </a:cubicBezTo>
                <a:cubicBezTo>
                  <a:pt x="104873" y="81217"/>
                  <a:pt x="108200" y="91395"/>
                  <a:pt x="109864" y="101931"/>
                </a:cubicBezTo>
                <a:cubicBezTo>
                  <a:pt x="109342" y="101409"/>
                  <a:pt x="108788" y="100952"/>
                  <a:pt x="108233" y="100463"/>
                </a:cubicBezTo>
                <a:cubicBezTo>
                  <a:pt x="104319" y="97103"/>
                  <a:pt x="99980" y="94265"/>
                  <a:pt x="95283" y="92015"/>
                </a:cubicBezTo>
                <a:cubicBezTo>
                  <a:pt x="94858" y="91802"/>
                  <a:pt x="94404" y="91702"/>
                  <a:pt x="93955" y="91702"/>
                </a:cubicBezTo>
                <a:cubicBezTo>
                  <a:pt x="92821" y="91702"/>
                  <a:pt x="91720" y="92342"/>
                  <a:pt x="91206" y="93417"/>
                </a:cubicBezTo>
                <a:cubicBezTo>
                  <a:pt x="90488" y="94950"/>
                  <a:pt x="91108" y="96777"/>
                  <a:pt x="92641" y="97527"/>
                </a:cubicBezTo>
                <a:cubicBezTo>
                  <a:pt x="96849" y="99517"/>
                  <a:pt x="100731" y="102094"/>
                  <a:pt x="104253" y="105095"/>
                </a:cubicBezTo>
                <a:cubicBezTo>
                  <a:pt x="106700" y="107183"/>
                  <a:pt x="108918" y="109499"/>
                  <a:pt x="110941" y="112011"/>
                </a:cubicBezTo>
                <a:cubicBezTo>
                  <a:pt x="111267" y="117654"/>
                  <a:pt x="111104" y="123004"/>
                  <a:pt x="110582" y="128060"/>
                </a:cubicBezTo>
                <a:cubicBezTo>
                  <a:pt x="102949" y="125939"/>
                  <a:pt x="85138" y="119513"/>
                  <a:pt x="81159" y="105487"/>
                </a:cubicBezTo>
                <a:cubicBezTo>
                  <a:pt x="79528" y="99680"/>
                  <a:pt x="79789" y="89079"/>
                  <a:pt x="84127" y="78608"/>
                </a:cubicBezTo>
                <a:cubicBezTo>
                  <a:pt x="84975" y="76520"/>
                  <a:pt x="85888" y="74759"/>
                  <a:pt x="86769" y="73095"/>
                </a:cubicBezTo>
                <a:cubicBezTo>
                  <a:pt x="90945" y="65038"/>
                  <a:pt x="92869" y="57568"/>
                  <a:pt x="91662" y="47782"/>
                </a:cubicBezTo>
                <a:close/>
                <a:moveTo>
                  <a:pt x="90772" y="41318"/>
                </a:moveTo>
                <a:cubicBezTo>
                  <a:pt x="89533" y="41318"/>
                  <a:pt x="88317" y="41747"/>
                  <a:pt x="87324" y="42563"/>
                </a:cubicBezTo>
                <a:cubicBezTo>
                  <a:pt x="85888" y="43770"/>
                  <a:pt x="85171" y="45629"/>
                  <a:pt x="85464" y="47521"/>
                </a:cubicBezTo>
                <a:cubicBezTo>
                  <a:pt x="86639" y="55480"/>
                  <a:pt x="84812" y="63603"/>
                  <a:pt x="81354" y="70257"/>
                </a:cubicBezTo>
                <a:cubicBezTo>
                  <a:pt x="80408" y="72051"/>
                  <a:pt x="79430" y="73943"/>
                  <a:pt x="78484" y="76259"/>
                </a:cubicBezTo>
                <a:cubicBezTo>
                  <a:pt x="75222" y="84186"/>
                  <a:pt x="72416" y="97005"/>
                  <a:pt x="75287" y="107150"/>
                </a:cubicBezTo>
                <a:cubicBezTo>
                  <a:pt x="77766" y="115892"/>
                  <a:pt x="84812" y="123428"/>
                  <a:pt x="95707" y="128908"/>
                </a:cubicBezTo>
                <a:cubicBezTo>
                  <a:pt x="101187" y="131648"/>
                  <a:pt x="106504" y="133311"/>
                  <a:pt x="109734" y="134192"/>
                </a:cubicBezTo>
                <a:cubicBezTo>
                  <a:pt x="107776" y="146033"/>
                  <a:pt x="103993" y="155852"/>
                  <a:pt x="100470" y="163061"/>
                </a:cubicBezTo>
                <a:cubicBezTo>
                  <a:pt x="99719" y="164561"/>
                  <a:pt x="100339" y="166388"/>
                  <a:pt x="101872" y="167138"/>
                </a:cubicBezTo>
                <a:cubicBezTo>
                  <a:pt x="102296" y="167367"/>
                  <a:pt x="102753" y="167464"/>
                  <a:pt x="103210" y="167464"/>
                </a:cubicBezTo>
                <a:cubicBezTo>
                  <a:pt x="104351" y="167464"/>
                  <a:pt x="105428" y="166812"/>
                  <a:pt x="105950" y="165736"/>
                </a:cubicBezTo>
                <a:cubicBezTo>
                  <a:pt x="109799" y="157874"/>
                  <a:pt x="113974" y="147012"/>
                  <a:pt x="115997" y="133899"/>
                </a:cubicBezTo>
                <a:cubicBezTo>
                  <a:pt x="123662" y="128973"/>
                  <a:pt x="135895" y="118893"/>
                  <a:pt x="138765" y="103301"/>
                </a:cubicBezTo>
                <a:cubicBezTo>
                  <a:pt x="140886" y="91721"/>
                  <a:pt x="137493" y="79065"/>
                  <a:pt x="129208" y="67680"/>
                </a:cubicBezTo>
                <a:cubicBezTo>
                  <a:pt x="120726" y="56035"/>
                  <a:pt x="107711" y="46771"/>
                  <a:pt x="92543" y="41617"/>
                </a:cubicBezTo>
                <a:cubicBezTo>
                  <a:pt x="91962" y="41416"/>
                  <a:pt x="91365" y="41318"/>
                  <a:pt x="90772" y="41318"/>
                </a:cubicBezTo>
                <a:close/>
                <a:moveTo>
                  <a:pt x="195445" y="69232"/>
                </a:moveTo>
                <a:cubicBezTo>
                  <a:pt x="192089" y="69232"/>
                  <a:pt x="188869" y="70552"/>
                  <a:pt x="186390" y="73030"/>
                </a:cubicBezTo>
                <a:cubicBezTo>
                  <a:pt x="183194" y="76227"/>
                  <a:pt x="181921" y="80924"/>
                  <a:pt x="183030" y="85262"/>
                </a:cubicBezTo>
                <a:cubicBezTo>
                  <a:pt x="187238" y="101833"/>
                  <a:pt x="185868" y="119676"/>
                  <a:pt x="179181" y="135497"/>
                </a:cubicBezTo>
                <a:cubicBezTo>
                  <a:pt x="178496" y="137030"/>
                  <a:pt x="179247" y="138824"/>
                  <a:pt x="180780" y="139477"/>
                </a:cubicBezTo>
                <a:cubicBezTo>
                  <a:pt x="181176" y="139650"/>
                  <a:pt x="181587" y="139731"/>
                  <a:pt x="181991" y="139731"/>
                </a:cubicBezTo>
                <a:cubicBezTo>
                  <a:pt x="183181" y="139731"/>
                  <a:pt x="184305" y="139023"/>
                  <a:pt x="184792" y="137878"/>
                </a:cubicBezTo>
                <a:cubicBezTo>
                  <a:pt x="192034" y="120851"/>
                  <a:pt x="193501" y="101605"/>
                  <a:pt x="188967" y="83762"/>
                </a:cubicBezTo>
                <a:cubicBezTo>
                  <a:pt x="188380" y="81478"/>
                  <a:pt x="189065" y="79032"/>
                  <a:pt x="190729" y="77368"/>
                </a:cubicBezTo>
                <a:cubicBezTo>
                  <a:pt x="192017" y="76056"/>
                  <a:pt x="193722" y="75359"/>
                  <a:pt x="195479" y="75359"/>
                </a:cubicBezTo>
                <a:cubicBezTo>
                  <a:pt x="196080" y="75359"/>
                  <a:pt x="196687" y="75441"/>
                  <a:pt x="197285" y="75607"/>
                </a:cubicBezTo>
                <a:cubicBezTo>
                  <a:pt x="199634" y="76259"/>
                  <a:pt x="201363" y="78021"/>
                  <a:pt x="201950" y="80337"/>
                </a:cubicBezTo>
                <a:cubicBezTo>
                  <a:pt x="206615" y="98636"/>
                  <a:pt x="205897" y="117850"/>
                  <a:pt x="199895" y="135856"/>
                </a:cubicBezTo>
                <a:cubicBezTo>
                  <a:pt x="193730" y="154319"/>
                  <a:pt x="182345" y="170368"/>
                  <a:pt x="166981" y="182241"/>
                </a:cubicBezTo>
                <a:cubicBezTo>
                  <a:pt x="149904" y="195426"/>
                  <a:pt x="128778" y="202629"/>
                  <a:pt x="107238" y="202629"/>
                </a:cubicBezTo>
                <a:cubicBezTo>
                  <a:pt x="106396" y="202629"/>
                  <a:pt x="105553" y="202618"/>
                  <a:pt x="104710" y="202596"/>
                </a:cubicBezTo>
                <a:cubicBezTo>
                  <a:pt x="82626" y="202074"/>
                  <a:pt x="61195" y="194017"/>
                  <a:pt x="44363" y="179990"/>
                </a:cubicBezTo>
                <a:cubicBezTo>
                  <a:pt x="42991" y="178836"/>
                  <a:pt x="41267" y="178256"/>
                  <a:pt x="39535" y="178256"/>
                </a:cubicBezTo>
                <a:cubicBezTo>
                  <a:pt x="37890" y="178256"/>
                  <a:pt x="36237" y="178779"/>
                  <a:pt x="34871" y="179827"/>
                </a:cubicBezTo>
                <a:lnTo>
                  <a:pt x="25118" y="187297"/>
                </a:lnTo>
                <a:cubicBezTo>
                  <a:pt x="24765" y="187545"/>
                  <a:pt x="24401" y="187659"/>
                  <a:pt x="24066" y="187659"/>
                </a:cubicBezTo>
                <a:cubicBezTo>
                  <a:pt x="23255" y="187659"/>
                  <a:pt x="22611" y="186989"/>
                  <a:pt x="22704" y="185927"/>
                </a:cubicBezTo>
                <a:lnTo>
                  <a:pt x="27499" y="149523"/>
                </a:lnTo>
                <a:cubicBezTo>
                  <a:pt x="27620" y="148768"/>
                  <a:pt x="28273" y="148208"/>
                  <a:pt x="29043" y="148208"/>
                </a:cubicBezTo>
                <a:cubicBezTo>
                  <a:pt x="29104" y="148208"/>
                  <a:pt x="29166" y="148212"/>
                  <a:pt x="29228" y="148219"/>
                </a:cubicBezTo>
                <a:lnTo>
                  <a:pt x="65632" y="152981"/>
                </a:lnTo>
                <a:cubicBezTo>
                  <a:pt x="67132" y="153242"/>
                  <a:pt x="67458" y="154677"/>
                  <a:pt x="66349" y="155656"/>
                </a:cubicBezTo>
                <a:lnTo>
                  <a:pt x="58423" y="161723"/>
                </a:lnTo>
                <a:cubicBezTo>
                  <a:pt x="54410" y="164757"/>
                  <a:pt x="54476" y="171085"/>
                  <a:pt x="58651" y="173988"/>
                </a:cubicBezTo>
                <a:cubicBezTo>
                  <a:pt x="72759" y="183870"/>
                  <a:pt x="89993" y="189233"/>
                  <a:pt x="107338" y="189233"/>
                </a:cubicBezTo>
                <a:cubicBezTo>
                  <a:pt x="107799" y="189233"/>
                  <a:pt x="108261" y="189229"/>
                  <a:pt x="108722" y="189222"/>
                </a:cubicBezTo>
                <a:cubicBezTo>
                  <a:pt x="127153" y="188863"/>
                  <a:pt x="144572" y="182698"/>
                  <a:pt x="159120" y="171346"/>
                </a:cubicBezTo>
                <a:cubicBezTo>
                  <a:pt x="166460" y="165605"/>
                  <a:pt x="172755" y="158788"/>
                  <a:pt x="177811" y="151024"/>
                </a:cubicBezTo>
                <a:cubicBezTo>
                  <a:pt x="178725" y="149589"/>
                  <a:pt x="178333" y="147697"/>
                  <a:pt x="176931" y="146783"/>
                </a:cubicBezTo>
                <a:cubicBezTo>
                  <a:pt x="176408" y="146439"/>
                  <a:pt x="175825" y="146276"/>
                  <a:pt x="175250" y="146276"/>
                </a:cubicBezTo>
                <a:cubicBezTo>
                  <a:pt x="174247" y="146276"/>
                  <a:pt x="173271" y="146772"/>
                  <a:pt x="172690" y="147664"/>
                </a:cubicBezTo>
                <a:cubicBezTo>
                  <a:pt x="167993" y="154873"/>
                  <a:pt x="162154" y="161201"/>
                  <a:pt x="155369" y="166518"/>
                </a:cubicBezTo>
                <a:cubicBezTo>
                  <a:pt x="141864" y="177055"/>
                  <a:pt x="125685" y="182796"/>
                  <a:pt x="108592" y="183089"/>
                </a:cubicBezTo>
                <a:cubicBezTo>
                  <a:pt x="108132" y="183097"/>
                  <a:pt x="107673" y="183102"/>
                  <a:pt x="107213" y="183102"/>
                </a:cubicBezTo>
                <a:cubicBezTo>
                  <a:pt x="91170" y="183102"/>
                  <a:pt x="75206" y="178130"/>
                  <a:pt x="62141" y="168965"/>
                </a:cubicBezTo>
                <a:cubicBezTo>
                  <a:pt x="61260" y="168345"/>
                  <a:pt x="61260" y="167334"/>
                  <a:pt x="62141" y="166584"/>
                </a:cubicBezTo>
                <a:lnTo>
                  <a:pt x="70068" y="160484"/>
                </a:lnTo>
                <a:cubicBezTo>
                  <a:pt x="75385" y="156471"/>
                  <a:pt x="72873" y="147697"/>
                  <a:pt x="66414" y="146914"/>
                </a:cubicBezTo>
                <a:lnTo>
                  <a:pt x="30011" y="142151"/>
                </a:lnTo>
                <a:cubicBezTo>
                  <a:pt x="29673" y="142107"/>
                  <a:pt x="29338" y="142085"/>
                  <a:pt x="29006" y="142085"/>
                </a:cubicBezTo>
                <a:cubicBezTo>
                  <a:pt x="25234" y="142085"/>
                  <a:pt x="21941" y="144903"/>
                  <a:pt x="21432" y="148741"/>
                </a:cubicBezTo>
                <a:lnTo>
                  <a:pt x="16637" y="185144"/>
                </a:lnTo>
                <a:cubicBezTo>
                  <a:pt x="16245" y="188211"/>
                  <a:pt x="17713" y="191179"/>
                  <a:pt x="20388" y="192712"/>
                </a:cubicBezTo>
                <a:cubicBezTo>
                  <a:pt x="21574" y="193407"/>
                  <a:pt x="22889" y="193748"/>
                  <a:pt x="24201" y="193748"/>
                </a:cubicBezTo>
                <a:cubicBezTo>
                  <a:pt x="25847" y="193748"/>
                  <a:pt x="27489" y="193210"/>
                  <a:pt x="28869" y="192158"/>
                </a:cubicBezTo>
                <a:lnTo>
                  <a:pt x="38590" y="184688"/>
                </a:lnTo>
                <a:cubicBezTo>
                  <a:pt x="38867" y="184459"/>
                  <a:pt x="39201" y="184345"/>
                  <a:pt x="39532" y="184345"/>
                </a:cubicBezTo>
                <a:cubicBezTo>
                  <a:pt x="39862" y="184345"/>
                  <a:pt x="40188" y="184459"/>
                  <a:pt x="40449" y="184688"/>
                </a:cubicBezTo>
                <a:cubicBezTo>
                  <a:pt x="58325" y="199595"/>
                  <a:pt x="81093" y="208141"/>
                  <a:pt x="104547" y="208729"/>
                </a:cubicBezTo>
                <a:cubicBezTo>
                  <a:pt x="105395" y="208749"/>
                  <a:pt x="106244" y="208760"/>
                  <a:pt x="107091" y="208760"/>
                </a:cubicBezTo>
                <a:cubicBezTo>
                  <a:pt x="130001" y="208760"/>
                  <a:pt x="152550" y="201130"/>
                  <a:pt x="170700" y="187069"/>
                </a:cubicBezTo>
                <a:cubicBezTo>
                  <a:pt x="187075" y="174445"/>
                  <a:pt x="199145" y="157417"/>
                  <a:pt x="205701" y="137813"/>
                </a:cubicBezTo>
                <a:cubicBezTo>
                  <a:pt x="212095" y="118665"/>
                  <a:pt x="212845" y="98278"/>
                  <a:pt x="207887" y="78836"/>
                </a:cubicBezTo>
                <a:cubicBezTo>
                  <a:pt x="206745" y="74335"/>
                  <a:pt x="203385" y="70942"/>
                  <a:pt x="198916" y="69703"/>
                </a:cubicBezTo>
                <a:cubicBezTo>
                  <a:pt x="197759" y="69386"/>
                  <a:pt x="196594" y="69232"/>
                  <a:pt x="195445" y="692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38" name="Google Shape;2638;p51"/>
          <p:cNvGrpSpPr/>
          <p:nvPr/>
        </p:nvGrpSpPr>
        <p:grpSpPr>
          <a:xfrm>
            <a:off x="1582062" y="1240475"/>
            <a:ext cx="1694294" cy="1022700"/>
            <a:chOff x="2394020" y="1346925"/>
            <a:chExt cx="1911649" cy="1022700"/>
          </a:xfrm>
        </p:grpSpPr>
        <p:sp>
          <p:nvSpPr>
            <p:cNvPr id="2639" name="Google Shape;2639;p51"/>
            <p:cNvSpPr txBox="1"/>
            <p:nvPr/>
          </p:nvSpPr>
          <p:spPr>
            <a:xfrm>
              <a:off x="2394020" y="1346925"/>
              <a:ext cx="1911649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640" name="Google Shape;2640;p51"/>
            <p:cNvSpPr txBox="1"/>
            <p:nvPr/>
          </p:nvSpPr>
          <p:spPr>
            <a:xfrm>
              <a:off x="2394025" y="1778925"/>
              <a:ext cx="1911600" cy="59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closest planet to the Sun and the smallest one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41" name="Google Shape;2641;p51"/>
          <p:cNvGrpSpPr/>
          <p:nvPr/>
        </p:nvGrpSpPr>
        <p:grpSpPr>
          <a:xfrm>
            <a:off x="3168730" y="2437975"/>
            <a:ext cx="1694255" cy="1022700"/>
            <a:chOff x="2313715" y="3504125"/>
            <a:chExt cx="1911605" cy="1022700"/>
          </a:xfrm>
        </p:grpSpPr>
        <p:sp>
          <p:nvSpPr>
            <p:cNvPr id="2642" name="Google Shape;2642;p51"/>
            <p:cNvSpPr txBox="1"/>
            <p:nvPr/>
          </p:nvSpPr>
          <p:spPr>
            <a:xfrm>
              <a:off x="2313715" y="3504125"/>
              <a:ext cx="19116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643" name="Google Shape;2643;p51"/>
            <p:cNvSpPr txBox="1"/>
            <p:nvPr/>
          </p:nvSpPr>
          <p:spPr>
            <a:xfrm>
              <a:off x="2313719" y="3936125"/>
              <a:ext cx="1911600" cy="59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place. It’s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44" name="Google Shape;2644;p51"/>
          <p:cNvGrpSpPr/>
          <p:nvPr/>
        </p:nvGrpSpPr>
        <p:grpSpPr>
          <a:xfrm>
            <a:off x="1582055" y="3713900"/>
            <a:ext cx="1694255" cy="1022700"/>
            <a:chOff x="2313715" y="3504125"/>
            <a:chExt cx="1911605" cy="1022700"/>
          </a:xfrm>
        </p:grpSpPr>
        <p:sp>
          <p:nvSpPr>
            <p:cNvPr id="2645" name="Google Shape;2645;p51"/>
            <p:cNvSpPr txBox="1"/>
            <p:nvPr/>
          </p:nvSpPr>
          <p:spPr>
            <a:xfrm>
              <a:off x="2313715" y="3504125"/>
              <a:ext cx="19116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646" name="Google Shape;2646;p51"/>
            <p:cNvSpPr txBox="1"/>
            <p:nvPr/>
          </p:nvSpPr>
          <p:spPr>
            <a:xfrm>
              <a:off x="2313719" y="3936125"/>
              <a:ext cx="1911600" cy="59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47" name="Google Shape;2647;p51"/>
          <p:cNvGrpSpPr/>
          <p:nvPr/>
        </p:nvGrpSpPr>
        <p:grpSpPr>
          <a:xfrm>
            <a:off x="4778129" y="1660053"/>
            <a:ext cx="3969880" cy="3076554"/>
            <a:chOff x="2862563" y="1242763"/>
            <a:chExt cx="3382940" cy="2621467"/>
          </a:xfrm>
        </p:grpSpPr>
        <p:sp>
          <p:nvSpPr>
            <p:cNvPr id="2648" name="Google Shape;2648;p51"/>
            <p:cNvSpPr/>
            <p:nvPr/>
          </p:nvSpPr>
          <p:spPr>
            <a:xfrm>
              <a:off x="2862563" y="1242763"/>
              <a:ext cx="3382940" cy="2614734"/>
            </a:xfrm>
            <a:custGeom>
              <a:avLst/>
              <a:gdLst/>
              <a:ahLst/>
              <a:cxnLst/>
              <a:rect l="l" t="t" r="r" b="b"/>
              <a:pathLst>
                <a:path w="160215" h="123833" extrusionOk="0">
                  <a:moveTo>
                    <a:pt x="89902" y="0"/>
                  </a:moveTo>
                  <a:cubicBezTo>
                    <a:pt x="80696" y="0"/>
                    <a:pt x="71988" y="3284"/>
                    <a:pt x="63779" y="10818"/>
                  </a:cubicBezTo>
                  <a:cubicBezTo>
                    <a:pt x="48768" y="24595"/>
                    <a:pt x="39595" y="63790"/>
                    <a:pt x="34191" y="70461"/>
                  </a:cubicBezTo>
                  <a:cubicBezTo>
                    <a:pt x="28754" y="77132"/>
                    <a:pt x="12509" y="78367"/>
                    <a:pt x="6238" y="88807"/>
                  </a:cubicBezTo>
                  <a:cubicBezTo>
                    <a:pt x="0" y="99215"/>
                    <a:pt x="1935" y="123832"/>
                    <a:pt x="1935" y="123832"/>
                  </a:cubicBezTo>
                  <a:lnTo>
                    <a:pt x="158046" y="123832"/>
                  </a:lnTo>
                  <a:cubicBezTo>
                    <a:pt x="158046" y="123832"/>
                    <a:pt x="160214" y="94311"/>
                    <a:pt x="149607" y="53649"/>
                  </a:cubicBezTo>
                  <a:cubicBezTo>
                    <a:pt x="147972" y="47444"/>
                    <a:pt x="145437" y="41507"/>
                    <a:pt x="142102" y="36036"/>
                  </a:cubicBezTo>
                  <a:cubicBezTo>
                    <a:pt x="136164" y="26463"/>
                    <a:pt x="125690" y="11886"/>
                    <a:pt x="113815" y="6215"/>
                  </a:cubicBezTo>
                  <a:cubicBezTo>
                    <a:pt x="105501" y="2255"/>
                    <a:pt x="97531" y="0"/>
                    <a:pt x="899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51"/>
            <p:cNvSpPr/>
            <p:nvPr/>
          </p:nvSpPr>
          <p:spPr>
            <a:xfrm>
              <a:off x="4876259" y="1831025"/>
              <a:ext cx="913540" cy="288874"/>
            </a:xfrm>
            <a:custGeom>
              <a:avLst/>
              <a:gdLst/>
              <a:ahLst/>
              <a:cxnLst/>
              <a:rect l="l" t="t" r="r" b="b"/>
              <a:pathLst>
                <a:path w="43265" h="13681" extrusionOk="0">
                  <a:moveTo>
                    <a:pt x="27213" y="0"/>
                  </a:moveTo>
                  <a:cubicBezTo>
                    <a:pt x="20676" y="0"/>
                    <a:pt x="22452" y="4760"/>
                    <a:pt x="20615" y="5908"/>
                  </a:cubicBezTo>
                  <a:cubicBezTo>
                    <a:pt x="20121" y="6217"/>
                    <a:pt x="19723" y="6316"/>
                    <a:pt x="19370" y="6316"/>
                  </a:cubicBezTo>
                  <a:cubicBezTo>
                    <a:pt x="18740" y="6316"/>
                    <a:pt x="18253" y="6001"/>
                    <a:pt x="17624" y="6001"/>
                  </a:cubicBezTo>
                  <a:cubicBezTo>
                    <a:pt x="17270" y="6001"/>
                    <a:pt x="16872" y="6100"/>
                    <a:pt x="16379" y="6409"/>
                  </a:cubicBezTo>
                  <a:cubicBezTo>
                    <a:pt x="14511" y="7610"/>
                    <a:pt x="15378" y="9978"/>
                    <a:pt x="13843" y="10312"/>
                  </a:cubicBezTo>
                  <a:cubicBezTo>
                    <a:pt x="13717" y="10340"/>
                    <a:pt x="13587" y="10352"/>
                    <a:pt x="13453" y="10352"/>
                  </a:cubicBezTo>
                  <a:cubicBezTo>
                    <a:pt x="12395" y="10352"/>
                    <a:pt x="11126" y="9570"/>
                    <a:pt x="9854" y="9570"/>
                  </a:cubicBezTo>
                  <a:cubicBezTo>
                    <a:pt x="9379" y="9570"/>
                    <a:pt x="8904" y="9679"/>
                    <a:pt x="8440" y="9978"/>
                  </a:cubicBezTo>
                  <a:cubicBezTo>
                    <a:pt x="6572" y="11146"/>
                    <a:pt x="6572" y="12180"/>
                    <a:pt x="5738" y="12180"/>
                  </a:cubicBezTo>
                  <a:cubicBezTo>
                    <a:pt x="5182" y="12180"/>
                    <a:pt x="4240" y="11868"/>
                    <a:pt x="3378" y="11868"/>
                  </a:cubicBezTo>
                  <a:cubicBezTo>
                    <a:pt x="2947" y="11868"/>
                    <a:pt x="2535" y="11946"/>
                    <a:pt x="2202" y="12180"/>
                  </a:cubicBezTo>
                  <a:cubicBezTo>
                    <a:pt x="1168" y="12847"/>
                    <a:pt x="0" y="13681"/>
                    <a:pt x="0" y="13681"/>
                  </a:cubicBezTo>
                  <a:lnTo>
                    <a:pt x="42764" y="13681"/>
                  </a:lnTo>
                  <a:cubicBezTo>
                    <a:pt x="42764" y="13681"/>
                    <a:pt x="43264" y="12180"/>
                    <a:pt x="41396" y="11146"/>
                  </a:cubicBezTo>
                  <a:cubicBezTo>
                    <a:pt x="39528" y="10145"/>
                    <a:pt x="38694" y="10979"/>
                    <a:pt x="38027" y="10145"/>
                  </a:cubicBezTo>
                  <a:cubicBezTo>
                    <a:pt x="37327" y="9278"/>
                    <a:pt x="39862" y="7076"/>
                    <a:pt x="34792" y="4908"/>
                  </a:cubicBezTo>
                  <a:cubicBezTo>
                    <a:pt x="34792" y="4908"/>
                    <a:pt x="34458" y="171"/>
                    <a:pt x="27553" y="4"/>
                  </a:cubicBezTo>
                  <a:cubicBezTo>
                    <a:pt x="27437" y="1"/>
                    <a:pt x="27324" y="0"/>
                    <a:pt x="2721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51"/>
            <p:cNvSpPr/>
            <p:nvPr/>
          </p:nvSpPr>
          <p:spPr>
            <a:xfrm>
              <a:off x="4155709" y="1381677"/>
              <a:ext cx="541663" cy="171939"/>
            </a:xfrm>
            <a:custGeom>
              <a:avLst/>
              <a:gdLst/>
              <a:ahLst/>
              <a:cxnLst/>
              <a:rect l="l" t="t" r="r" b="b"/>
              <a:pathLst>
                <a:path w="25653" h="8143" extrusionOk="0">
                  <a:moveTo>
                    <a:pt x="16111" y="1"/>
                  </a:moveTo>
                  <a:cubicBezTo>
                    <a:pt x="12246" y="1"/>
                    <a:pt x="13292" y="2850"/>
                    <a:pt x="12210" y="3539"/>
                  </a:cubicBezTo>
                  <a:cubicBezTo>
                    <a:pt x="11925" y="3720"/>
                    <a:pt x="11695" y="3779"/>
                    <a:pt x="11490" y="3779"/>
                  </a:cubicBezTo>
                  <a:cubicBezTo>
                    <a:pt x="11113" y="3779"/>
                    <a:pt x="10823" y="3581"/>
                    <a:pt x="10449" y="3581"/>
                  </a:cubicBezTo>
                  <a:cubicBezTo>
                    <a:pt x="10239" y="3581"/>
                    <a:pt x="10002" y="3643"/>
                    <a:pt x="9708" y="3839"/>
                  </a:cubicBezTo>
                  <a:cubicBezTo>
                    <a:pt x="8607" y="4540"/>
                    <a:pt x="9107" y="5908"/>
                    <a:pt x="8207" y="6141"/>
                  </a:cubicBezTo>
                  <a:cubicBezTo>
                    <a:pt x="8130" y="6158"/>
                    <a:pt x="8050" y="6166"/>
                    <a:pt x="7969" y="6166"/>
                  </a:cubicBezTo>
                  <a:cubicBezTo>
                    <a:pt x="7335" y="6166"/>
                    <a:pt x="6584" y="5705"/>
                    <a:pt x="5832" y="5705"/>
                  </a:cubicBezTo>
                  <a:cubicBezTo>
                    <a:pt x="5554" y="5705"/>
                    <a:pt x="5276" y="5768"/>
                    <a:pt x="5004" y="5941"/>
                  </a:cubicBezTo>
                  <a:cubicBezTo>
                    <a:pt x="3904" y="6608"/>
                    <a:pt x="3904" y="7242"/>
                    <a:pt x="3403" y="7242"/>
                  </a:cubicBezTo>
                  <a:cubicBezTo>
                    <a:pt x="3070" y="7242"/>
                    <a:pt x="2514" y="7049"/>
                    <a:pt x="2002" y="7049"/>
                  </a:cubicBezTo>
                  <a:cubicBezTo>
                    <a:pt x="1747" y="7049"/>
                    <a:pt x="1502" y="7097"/>
                    <a:pt x="1302" y="7242"/>
                  </a:cubicBezTo>
                  <a:cubicBezTo>
                    <a:pt x="735" y="7642"/>
                    <a:pt x="1" y="8142"/>
                    <a:pt x="1" y="8142"/>
                  </a:cubicBezTo>
                  <a:lnTo>
                    <a:pt x="25352" y="8142"/>
                  </a:lnTo>
                  <a:cubicBezTo>
                    <a:pt x="25352" y="8142"/>
                    <a:pt x="25652" y="7242"/>
                    <a:pt x="24552" y="6641"/>
                  </a:cubicBezTo>
                  <a:cubicBezTo>
                    <a:pt x="23451" y="6041"/>
                    <a:pt x="22951" y="6541"/>
                    <a:pt x="22550" y="6041"/>
                  </a:cubicBezTo>
                  <a:cubicBezTo>
                    <a:pt x="22150" y="5541"/>
                    <a:pt x="23651" y="4240"/>
                    <a:pt x="20616" y="2939"/>
                  </a:cubicBezTo>
                  <a:cubicBezTo>
                    <a:pt x="20616" y="2939"/>
                    <a:pt x="20415" y="137"/>
                    <a:pt x="16312" y="3"/>
                  </a:cubicBezTo>
                  <a:cubicBezTo>
                    <a:pt x="16244" y="2"/>
                    <a:pt x="16177" y="1"/>
                    <a:pt x="1611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51"/>
            <p:cNvSpPr/>
            <p:nvPr/>
          </p:nvSpPr>
          <p:spPr>
            <a:xfrm>
              <a:off x="3883833" y="2293063"/>
              <a:ext cx="541663" cy="171264"/>
            </a:xfrm>
            <a:custGeom>
              <a:avLst/>
              <a:gdLst/>
              <a:ahLst/>
              <a:cxnLst/>
              <a:rect l="l" t="t" r="r" b="b"/>
              <a:pathLst>
                <a:path w="25653" h="8111" extrusionOk="0">
                  <a:moveTo>
                    <a:pt x="16047" y="0"/>
                  </a:moveTo>
                  <a:cubicBezTo>
                    <a:pt x="12257" y="0"/>
                    <a:pt x="13286" y="2822"/>
                    <a:pt x="12210" y="3507"/>
                  </a:cubicBezTo>
                  <a:cubicBezTo>
                    <a:pt x="11925" y="3688"/>
                    <a:pt x="11695" y="3746"/>
                    <a:pt x="11490" y="3746"/>
                  </a:cubicBezTo>
                  <a:cubicBezTo>
                    <a:pt x="11113" y="3746"/>
                    <a:pt x="10823" y="3548"/>
                    <a:pt x="10449" y="3548"/>
                  </a:cubicBezTo>
                  <a:cubicBezTo>
                    <a:pt x="10239" y="3548"/>
                    <a:pt x="10002" y="3611"/>
                    <a:pt x="9708" y="3807"/>
                  </a:cubicBezTo>
                  <a:cubicBezTo>
                    <a:pt x="8607" y="4508"/>
                    <a:pt x="9107" y="5909"/>
                    <a:pt x="8207" y="6109"/>
                  </a:cubicBezTo>
                  <a:cubicBezTo>
                    <a:pt x="8130" y="6126"/>
                    <a:pt x="8050" y="6134"/>
                    <a:pt x="7969" y="6134"/>
                  </a:cubicBezTo>
                  <a:cubicBezTo>
                    <a:pt x="7336" y="6134"/>
                    <a:pt x="6584" y="5673"/>
                    <a:pt x="5832" y="5673"/>
                  </a:cubicBezTo>
                  <a:cubicBezTo>
                    <a:pt x="5554" y="5673"/>
                    <a:pt x="5276" y="5736"/>
                    <a:pt x="5005" y="5909"/>
                  </a:cubicBezTo>
                  <a:cubicBezTo>
                    <a:pt x="3870" y="6609"/>
                    <a:pt x="3904" y="7210"/>
                    <a:pt x="3403" y="7210"/>
                  </a:cubicBezTo>
                  <a:cubicBezTo>
                    <a:pt x="3070" y="7210"/>
                    <a:pt x="2514" y="7017"/>
                    <a:pt x="2002" y="7017"/>
                  </a:cubicBezTo>
                  <a:cubicBezTo>
                    <a:pt x="1747" y="7017"/>
                    <a:pt x="1502" y="7065"/>
                    <a:pt x="1302" y="7210"/>
                  </a:cubicBezTo>
                  <a:cubicBezTo>
                    <a:pt x="735" y="7610"/>
                    <a:pt x="1" y="8110"/>
                    <a:pt x="1" y="8110"/>
                  </a:cubicBezTo>
                  <a:lnTo>
                    <a:pt x="25352" y="8110"/>
                  </a:lnTo>
                  <a:cubicBezTo>
                    <a:pt x="25352" y="8110"/>
                    <a:pt x="25653" y="7210"/>
                    <a:pt x="24552" y="6609"/>
                  </a:cubicBezTo>
                  <a:cubicBezTo>
                    <a:pt x="23451" y="6009"/>
                    <a:pt x="22951" y="6509"/>
                    <a:pt x="22517" y="6009"/>
                  </a:cubicBezTo>
                  <a:cubicBezTo>
                    <a:pt x="22117" y="5508"/>
                    <a:pt x="23651" y="4208"/>
                    <a:pt x="20616" y="2907"/>
                  </a:cubicBezTo>
                  <a:cubicBezTo>
                    <a:pt x="20616" y="2907"/>
                    <a:pt x="20416" y="105"/>
                    <a:pt x="16313" y="5"/>
                  </a:cubicBezTo>
                  <a:cubicBezTo>
                    <a:pt x="16222" y="2"/>
                    <a:pt x="16133" y="0"/>
                    <a:pt x="1604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51"/>
            <p:cNvSpPr/>
            <p:nvPr/>
          </p:nvSpPr>
          <p:spPr>
            <a:xfrm>
              <a:off x="5474932" y="2066119"/>
              <a:ext cx="464889" cy="1791375"/>
            </a:xfrm>
            <a:custGeom>
              <a:avLst/>
              <a:gdLst/>
              <a:ahLst/>
              <a:cxnLst/>
              <a:rect l="l" t="t" r="r" b="b"/>
              <a:pathLst>
                <a:path w="22017" h="84839" extrusionOk="0">
                  <a:moveTo>
                    <a:pt x="10123" y="0"/>
                  </a:moveTo>
                  <a:cubicBezTo>
                    <a:pt x="8956" y="0"/>
                    <a:pt x="8677" y="3372"/>
                    <a:pt x="7773" y="7150"/>
                  </a:cubicBezTo>
                  <a:cubicBezTo>
                    <a:pt x="7306" y="9085"/>
                    <a:pt x="4871" y="11053"/>
                    <a:pt x="4471" y="13721"/>
                  </a:cubicBezTo>
                  <a:cubicBezTo>
                    <a:pt x="4170" y="15890"/>
                    <a:pt x="5872" y="18525"/>
                    <a:pt x="5605" y="21060"/>
                  </a:cubicBezTo>
                  <a:cubicBezTo>
                    <a:pt x="5338" y="23295"/>
                    <a:pt x="3103" y="25463"/>
                    <a:pt x="2869" y="27932"/>
                  </a:cubicBezTo>
                  <a:cubicBezTo>
                    <a:pt x="2669" y="30233"/>
                    <a:pt x="4504" y="32768"/>
                    <a:pt x="4304" y="35170"/>
                  </a:cubicBezTo>
                  <a:cubicBezTo>
                    <a:pt x="4137" y="37505"/>
                    <a:pt x="1935" y="39773"/>
                    <a:pt x="1769" y="42142"/>
                  </a:cubicBezTo>
                  <a:cubicBezTo>
                    <a:pt x="1635" y="44510"/>
                    <a:pt x="3537" y="47012"/>
                    <a:pt x="3403" y="49347"/>
                  </a:cubicBezTo>
                  <a:cubicBezTo>
                    <a:pt x="3270" y="51749"/>
                    <a:pt x="1102" y="54050"/>
                    <a:pt x="1001" y="56352"/>
                  </a:cubicBezTo>
                  <a:cubicBezTo>
                    <a:pt x="868" y="58787"/>
                    <a:pt x="2803" y="61289"/>
                    <a:pt x="2736" y="63557"/>
                  </a:cubicBezTo>
                  <a:cubicBezTo>
                    <a:pt x="2603" y="66059"/>
                    <a:pt x="501" y="68360"/>
                    <a:pt x="401" y="70562"/>
                  </a:cubicBezTo>
                  <a:cubicBezTo>
                    <a:pt x="301" y="73231"/>
                    <a:pt x="2269" y="75699"/>
                    <a:pt x="2202" y="77734"/>
                  </a:cubicBezTo>
                  <a:cubicBezTo>
                    <a:pt x="2069" y="82170"/>
                    <a:pt x="67" y="81236"/>
                    <a:pt x="1" y="84806"/>
                  </a:cubicBezTo>
                  <a:lnTo>
                    <a:pt x="534" y="84839"/>
                  </a:lnTo>
                  <a:lnTo>
                    <a:pt x="22016" y="84839"/>
                  </a:lnTo>
                  <a:cubicBezTo>
                    <a:pt x="21616" y="82204"/>
                    <a:pt x="19948" y="82671"/>
                    <a:pt x="19715" y="78601"/>
                  </a:cubicBezTo>
                  <a:cubicBezTo>
                    <a:pt x="19581" y="76533"/>
                    <a:pt x="21483" y="73998"/>
                    <a:pt x="21316" y="71296"/>
                  </a:cubicBezTo>
                  <a:cubicBezTo>
                    <a:pt x="21183" y="69094"/>
                    <a:pt x="19014" y="66793"/>
                    <a:pt x="18814" y="64258"/>
                  </a:cubicBezTo>
                  <a:cubicBezTo>
                    <a:pt x="18681" y="61989"/>
                    <a:pt x="20549" y="59421"/>
                    <a:pt x="20349" y="56952"/>
                  </a:cubicBezTo>
                  <a:cubicBezTo>
                    <a:pt x="20182" y="54617"/>
                    <a:pt x="17980" y="52382"/>
                    <a:pt x="17780" y="49947"/>
                  </a:cubicBezTo>
                  <a:cubicBezTo>
                    <a:pt x="17580" y="47546"/>
                    <a:pt x="19415" y="45044"/>
                    <a:pt x="19181" y="42642"/>
                  </a:cubicBezTo>
                  <a:cubicBezTo>
                    <a:pt x="18981" y="40240"/>
                    <a:pt x="16713" y="38039"/>
                    <a:pt x="16479" y="35670"/>
                  </a:cubicBezTo>
                  <a:cubicBezTo>
                    <a:pt x="16246" y="33269"/>
                    <a:pt x="18014" y="30633"/>
                    <a:pt x="17713" y="28332"/>
                  </a:cubicBezTo>
                  <a:cubicBezTo>
                    <a:pt x="17447" y="25863"/>
                    <a:pt x="15112" y="23729"/>
                    <a:pt x="14811" y="21460"/>
                  </a:cubicBezTo>
                  <a:cubicBezTo>
                    <a:pt x="14444" y="18925"/>
                    <a:pt x="16112" y="16223"/>
                    <a:pt x="15712" y="14055"/>
                  </a:cubicBezTo>
                  <a:cubicBezTo>
                    <a:pt x="15245" y="11386"/>
                    <a:pt x="12743" y="9452"/>
                    <a:pt x="12243" y="7484"/>
                  </a:cubicBezTo>
                  <a:cubicBezTo>
                    <a:pt x="11242" y="3814"/>
                    <a:pt x="11409" y="245"/>
                    <a:pt x="10241" y="12"/>
                  </a:cubicBezTo>
                  <a:cubicBezTo>
                    <a:pt x="10201" y="4"/>
                    <a:pt x="10161" y="0"/>
                    <a:pt x="10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51"/>
            <p:cNvSpPr/>
            <p:nvPr/>
          </p:nvSpPr>
          <p:spPr>
            <a:xfrm>
              <a:off x="5680613" y="2216374"/>
              <a:ext cx="21" cy="1620703"/>
            </a:xfrm>
            <a:custGeom>
              <a:avLst/>
              <a:gdLst/>
              <a:ahLst/>
              <a:cxnLst/>
              <a:rect l="l" t="t" r="r" b="b"/>
              <a:pathLst>
                <a:path w="1" h="76756" fill="none" extrusionOk="0">
                  <a:moveTo>
                    <a:pt x="0" y="1"/>
                  </a:moveTo>
                  <a:lnTo>
                    <a:pt x="0" y="76756"/>
                  </a:lnTo>
                </a:path>
              </a:pathLst>
            </a:custGeom>
            <a:noFill/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51"/>
            <p:cNvSpPr/>
            <p:nvPr/>
          </p:nvSpPr>
          <p:spPr>
            <a:xfrm>
              <a:off x="5617205" y="2369225"/>
              <a:ext cx="134566" cy="81018"/>
            </a:xfrm>
            <a:custGeom>
              <a:avLst/>
              <a:gdLst/>
              <a:ahLst/>
              <a:cxnLst/>
              <a:rect l="l" t="t" r="r" b="b"/>
              <a:pathLst>
                <a:path w="6373" h="3837" fill="none" extrusionOk="0">
                  <a:moveTo>
                    <a:pt x="6372" y="801"/>
                  </a:moveTo>
                  <a:lnTo>
                    <a:pt x="2870" y="3836"/>
                  </a:lnTo>
                  <a:lnTo>
                    <a:pt x="1" y="0"/>
                  </a:lnTo>
                </a:path>
              </a:pathLst>
            </a:custGeom>
            <a:noFill/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51"/>
            <p:cNvSpPr/>
            <p:nvPr/>
          </p:nvSpPr>
          <p:spPr>
            <a:xfrm>
              <a:off x="5617205" y="2651659"/>
              <a:ext cx="134566" cy="80321"/>
            </a:xfrm>
            <a:custGeom>
              <a:avLst/>
              <a:gdLst/>
              <a:ahLst/>
              <a:cxnLst/>
              <a:rect l="l" t="t" r="r" b="b"/>
              <a:pathLst>
                <a:path w="6373" h="3804" fill="none" extrusionOk="0">
                  <a:moveTo>
                    <a:pt x="6372" y="801"/>
                  </a:moveTo>
                  <a:lnTo>
                    <a:pt x="2870" y="3803"/>
                  </a:lnTo>
                  <a:lnTo>
                    <a:pt x="1" y="0"/>
                  </a:lnTo>
                </a:path>
              </a:pathLst>
            </a:custGeom>
            <a:noFill/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51"/>
            <p:cNvSpPr/>
            <p:nvPr/>
          </p:nvSpPr>
          <p:spPr>
            <a:xfrm>
              <a:off x="5617205" y="2916484"/>
              <a:ext cx="134566" cy="81018"/>
            </a:xfrm>
            <a:custGeom>
              <a:avLst/>
              <a:gdLst/>
              <a:ahLst/>
              <a:cxnLst/>
              <a:rect l="l" t="t" r="r" b="b"/>
              <a:pathLst>
                <a:path w="6373" h="3837" fill="none" extrusionOk="0">
                  <a:moveTo>
                    <a:pt x="6372" y="801"/>
                  </a:moveTo>
                  <a:lnTo>
                    <a:pt x="2870" y="3837"/>
                  </a:ln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51"/>
            <p:cNvSpPr/>
            <p:nvPr/>
          </p:nvSpPr>
          <p:spPr>
            <a:xfrm>
              <a:off x="5617205" y="3232744"/>
              <a:ext cx="134566" cy="80300"/>
            </a:xfrm>
            <a:custGeom>
              <a:avLst/>
              <a:gdLst/>
              <a:ahLst/>
              <a:cxnLst/>
              <a:rect l="l" t="t" r="r" b="b"/>
              <a:pathLst>
                <a:path w="6373" h="3803" fill="none" extrusionOk="0">
                  <a:moveTo>
                    <a:pt x="6372" y="767"/>
                  </a:moveTo>
                  <a:lnTo>
                    <a:pt x="2870" y="3803"/>
                  </a:lnTo>
                  <a:lnTo>
                    <a:pt x="1" y="0"/>
                  </a:lnTo>
                </a:path>
              </a:pathLst>
            </a:custGeom>
            <a:noFill/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51"/>
            <p:cNvSpPr/>
            <p:nvPr/>
          </p:nvSpPr>
          <p:spPr>
            <a:xfrm>
              <a:off x="5617205" y="3551095"/>
              <a:ext cx="134566" cy="81018"/>
            </a:xfrm>
            <a:custGeom>
              <a:avLst/>
              <a:gdLst/>
              <a:ahLst/>
              <a:cxnLst/>
              <a:rect l="l" t="t" r="r" b="b"/>
              <a:pathLst>
                <a:path w="6373" h="3837" fill="none" extrusionOk="0">
                  <a:moveTo>
                    <a:pt x="6372" y="801"/>
                  </a:moveTo>
                  <a:lnTo>
                    <a:pt x="2870" y="3837"/>
                  </a:ln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51"/>
            <p:cNvSpPr/>
            <p:nvPr/>
          </p:nvSpPr>
          <p:spPr>
            <a:xfrm>
              <a:off x="4998810" y="2304212"/>
              <a:ext cx="403592" cy="1553283"/>
            </a:xfrm>
            <a:custGeom>
              <a:avLst/>
              <a:gdLst/>
              <a:ahLst/>
              <a:cxnLst/>
              <a:rect l="l" t="t" r="r" b="b"/>
              <a:pathLst>
                <a:path w="19114" h="73563" extrusionOk="0">
                  <a:moveTo>
                    <a:pt x="8808" y="1"/>
                  </a:moveTo>
                  <a:cubicBezTo>
                    <a:pt x="7822" y="1"/>
                    <a:pt x="7547" y="2919"/>
                    <a:pt x="6772" y="6181"/>
                  </a:cubicBezTo>
                  <a:cubicBezTo>
                    <a:pt x="6372" y="7849"/>
                    <a:pt x="4270" y="9584"/>
                    <a:pt x="3903" y="11919"/>
                  </a:cubicBezTo>
                  <a:cubicBezTo>
                    <a:pt x="3636" y="13787"/>
                    <a:pt x="5137" y="16088"/>
                    <a:pt x="4870" y="18257"/>
                  </a:cubicBezTo>
                  <a:cubicBezTo>
                    <a:pt x="4670" y="20191"/>
                    <a:pt x="2702" y="22093"/>
                    <a:pt x="2502" y="24228"/>
                  </a:cubicBezTo>
                  <a:cubicBezTo>
                    <a:pt x="2335" y="26229"/>
                    <a:pt x="3936" y="28397"/>
                    <a:pt x="3770" y="30499"/>
                  </a:cubicBezTo>
                  <a:cubicBezTo>
                    <a:pt x="3603" y="32600"/>
                    <a:pt x="1702" y="34468"/>
                    <a:pt x="1568" y="36536"/>
                  </a:cubicBezTo>
                  <a:cubicBezTo>
                    <a:pt x="1435" y="38605"/>
                    <a:pt x="3069" y="40773"/>
                    <a:pt x="2969" y="42808"/>
                  </a:cubicBezTo>
                  <a:cubicBezTo>
                    <a:pt x="2869" y="44809"/>
                    <a:pt x="968" y="46844"/>
                    <a:pt x="901" y="48879"/>
                  </a:cubicBezTo>
                  <a:cubicBezTo>
                    <a:pt x="801" y="50980"/>
                    <a:pt x="2469" y="53115"/>
                    <a:pt x="2369" y="55116"/>
                  </a:cubicBezTo>
                  <a:cubicBezTo>
                    <a:pt x="2302" y="57318"/>
                    <a:pt x="434" y="59286"/>
                    <a:pt x="367" y="61221"/>
                  </a:cubicBezTo>
                  <a:cubicBezTo>
                    <a:pt x="301" y="63522"/>
                    <a:pt x="2002" y="65657"/>
                    <a:pt x="1935" y="67425"/>
                  </a:cubicBezTo>
                  <a:cubicBezTo>
                    <a:pt x="1835" y="71261"/>
                    <a:pt x="67" y="70461"/>
                    <a:pt x="0" y="73563"/>
                  </a:cubicBezTo>
                  <a:lnTo>
                    <a:pt x="19114" y="73563"/>
                  </a:lnTo>
                  <a:cubicBezTo>
                    <a:pt x="18747" y="71295"/>
                    <a:pt x="17279" y="71695"/>
                    <a:pt x="17079" y="68159"/>
                  </a:cubicBezTo>
                  <a:cubicBezTo>
                    <a:pt x="16979" y="66358"/>
                    <a:pt x="18647" y="64156"/>
                    <a:pt x="18514" y="61821"/>
                  </a:cubicBezTo>
                  <a:cubicBezTo>
                    <a:pt x="18380" y="59920"/>
                    <a:pt x="16479" y="57918"/>
                    <a:pt x="16345" y="55717"/>
                  </a:cubicBezTo>
                  <a:cubicBezTo>
                    <a:pt x="16212" y="53749"/>
                    <a:pt x="17813" y="51547"/>
                    <a:pt x="17680" y="49412"/>
                  </a:cubicBezTo>
                  <a:cubicBezTo>
                    <a:pt x="17513" y="47378"/>
                    <a:pt x="15578" y="45443"/>
                    <a:pt x="15411" y="43341"/>
                  </a:cubicBezTo>
                  <a:cubicBezTo>
                    <a:pt x="15278" y="41206"/>
                    <a:pt x="16846" y="39038"/>
                    <a:pt x="16679" y="36970"/>
                  </a:cubicBezTo>
                  <a:cubicBezTo>
                    <a:pt x="16512" y="34902"/>
                    <a:pt x="14511" y="33001"/>
                    <a:pt x="14311" y="30932"/>
                  </a:cubicBezTo>
                  <a:cubicBezTo>
                    <a:pt x="14110" y="28898"/>
                    <a:pt x="15645" y="26563"/>
                    <a:pt x="15411" y="24561"/>
                  </a:cubicBezTo>
                  <a:cubicBezTo>
                    <a:pt x="15144" y="22426"/>
                    <a:pt x="13143" y="20592"/>
                    <a:pt x="12876" y="18624"/>
                  </a:cubicBezTo>
                  <a:cubicBezTo>
                    <a:pt x="12576" y="16422"/>
                    <a:pt x="13977" y="14087"/>
                    <a:pt x="13643" y="12186"/>
                  </a:cubicBezTo>
                  <a:cubicBezTo>
                    <a:pt x="13243" y="9884"/>
                    <a:pt x="11075" y="8183"/>
                    <a:pt x="10641" y="6482"/>
                  </a:cubicBezTo>
                  <a:cubicBezTo>
                    <a:pt x="9807" y="3313"/>
                    <a:pt x="9907" y="244"/>
                    <a:pt x="8907" y="10"/>
                  </a:cubicBezTo>
                  <a:cubicBezTo>
                    <a:pt x="8873" y="4"/>
                    <a:pt x="8840" y="1"/>
                    <a:pt x="88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51"/>
            <p:cNvSpPr/>
            <p:nvPr/>
          </p:nvSpPr>
          <p:spPr>
            <a:xfrm>
              <a:off x="5177718" y="2434724"/>
              <a:ext cx="21" cy="1405161"/>
            </a:xfrm>
            <a:custGeom>
              <a:avLst/>
              <a:gdLst/>
              <a:ahLst/>
              <a:cxnLst/>
              <a:rect l="l" t="t" r="r" b="b"/>
              <a:pathLst>
                <a:path w="1" h="66548" fill="none" extrusionOk="0">
                  <a:moveTo>
                    <a:pt x="0" y="0"/>
                  </a:moveTo>
                  <a:lnTo>
                    <a:pt x="0" y="66548"/>
                  </a:lnTo>
                </a:path>
              </a:pathLst>
            </a:custGeom>
            <a:noFill/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51"/>
            <p:cNvSpPr/>
            <p:nvPr/>
          </p:nvSpPr>
          <p:spPr>
            <a:xfrm>
              <a:off x="5122776" y="2567136"/>
              <a:ext cx="116238" cy="69743"/>
            </a:xfrm>
            <a:custGeom>
              <a:avLst/>
              <a:gdLst/>
              <a:ahLst/>
              <a:cxnLst/>
              <a:rect l="l" t="t" r="r" b="b"/>
              <a:pathLst>
                <a:path w="5505" h="3303" fill="none" extrusionOk="0">
                  <a:moveTo>
                    <a:pt x="5504" y="701"/>
                  </a:moveTo>
                  <a:lnTo>
                    <a:pt x="2469" y="3303"/>
                  </a:ln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51"/>
            <p:cNvSpPr/>
            <p:nvPr/>
          </p:nvSpPr>
          <p:spPr>
            <a:xfrm>
              <a:off x="5122776" y="2811542"/>
              <a:ext cx="116238" cy="70461"/>
            </a:xfrm>
            <a:custGeom>
              <a:avLst/>
              <a:gdLst/>
              <a:ahLst/>
              <a:cxnLst/>
              <a:rect l="l" t="t" r="r" b="b"/>
              <a:pathLst>
                <a:path w="5505" h="3337" fill="none" extrusionOk="0">
                  <a:moveTo>
                    <a:pt x="5504" y="701"/>
                  </a:moveTo>
                  <a:lnTo>
                    <a:pt x="2469" y="3336"/>
                  </a:ln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51"/>
            <p:cNvSpPr/>
            <p:nvPr/>
          </p:nvSpPr>
          <p:spPr>
            <a:xfrm>
              <a:off x="5122776" y="3041865"/>
              <a:ext cx="116238" cy="69743"/>
            </a:xfrm>
            <a:custGeom>
              <a:avLst/>
              <a:gdLst/>
              <a:ahLst/>
              <a:cxnLst/>
              <a:rect l="l" t="t" r="r" b="b"/>
              <a:pathLst>
                <a:path w="5505" h="3303" fill="none" extrusionOk="0">
                  <a:moveTo>
                    <a:pt x="5504" y="701"/>
                  </a:moveTo>
                  <a:lnTo>
                    <a:pt x="2469" y="3303"/>
                  </a:ln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51"/>
            <p:cNvSpPr/>
            <p:nvPr/>
          </p:nvSpPr>
          <p:spPr>
            <a:xfrm>
              <a:off x="5122776" y="3315853"/>
              <a:ext cx="116238" cy="69743"/>
            </a:xfrm>
            <a:custGeom>
              <a:avLst/>
              <a:gdLst/>
              <a:ahLst/>
              <a:cxnLst/>
              <a:rect l="l" t="t" r="r" b="b"/>
              <a:pathLst>
                <a:path w="5505" h="3303" fill="none" extrusionOk="0">
                  <a:moveTo>
                    <a:pt x="5504" y="667"/>
                  </a:moveTo>
                  <a:lnTo>
                    <a:pt x="2469" y="3303"/>
                  </a:ln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51"/>
            <p:cNvSpPr/>
            <p:nvPr/>
          </p:nvSpPr>
          <p:spPr>
            <a:xfrm>
              <a:off x="5122776" y="3591953"/>
              <a:ext cx="116238" cy="69743"/>
            </a:xfrm>
            <a:custGeom>
              <a:avLst/>
              <a:gdLst/>
              <a:ahLst/>
              <a:cxnLst/>
              <a:rect l="l" t="t" r="r" b="b"/>
              <a:pathLst>
                <a:path w="5505" h="3303" fill="none" extrusionOk="0">
                  <a:moveTo>
                    <a:pt x="5504" y="701"/>
                  </a:moveTo>
                  <a:lnTo>
                    <a:pt x="2469" y="3303"/>
                  </a:ln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51"/>
            <p:cNvSpPr/>
            <p:nvPr/>
          </p:nvSpPr>
          <p:spPr>
            <a:xfrm>
              <a:off x="3046391" y="2304212"/>
              <a:ext cx="403592" cy="1553283"/>
            </a:xfrm>
            <a:custGeom>
              <a:avLst/>
              <a:gdLst/>
              <a:ahLst/>
              <a:cxnLst/>
              <a:rect l="l" t="t" r="r" b="b"/>
              <a:pathLst>
                <a:path w="19114" h="73563" extrusionOk="0">
                  <a:moveTo>
                    <a:pt x="8808" y="1"/>
                  </a:moveTo>
                  <a:cubicBezTo>
                    <a:pt x="7822" y="1"/>
                    <a:pt x="7547" y="2919"/>
                    <a:pt x="6772" y="6181"/>
                  </a:cubicBezTo>
                  <a:cubicBezTo>
                    <a:pt x="6372" y="7849"/>
                    <a:pt x="4270" y="9584"/>
                    <a:pt x="3903" y="11919"/>
                  </a:cubicBezTo>
                  <a:cubicBezTo>
                    <a:pt x="3636" y="13787"/>
                    <a:pt x="5137" y="16088"/>
                    <a:pt x="4870" y="18257"/>
                  </a:cubicBezTo>
                  <a:cubicBezTo>
                    <a:pt x="4670" y="20191"/>
                    <a:pt x="2702" y="22093"/>
                    <a:pt x="2502" y="24228"/>
                  </a:cubicBezTo>
                  <a:cubicBezTo>
                    <a:pt x="2335" y="26229"/>
                    <a:pt x="3936" y="28397"/>
                    <a:pt x="3770" y="30499"/>
                  </a:cubicBezTo>
                  <a:cubicBezTo>
                    <a:pt x="3570" y="32600"/>
                    <a:pt x="1702" y="34468"/>
                    <a:pt x="1568" y="36536"/>
                  </a:cubicBezTo>
                  <a:cubicBezTo>
                    <a:pt x="1435" y="38605"/>
                    <a:pt x="3069" y="40773"/>
                    <a:pt x="2969" y="42808"/>
                  </a:cubicBezTo>
                  <a:cubicBezTo>
                    <a:pt x="2836" y="44809"/>
                    <a:pt x="968" y="46844"/>
                    <a:pt x="868" y="48879"/>
                  </a:cubicBezTo>
                  <a:cubicBezTo>
                    <a:pt x="768" y="50980"/>
                    <a:pt x="2435" y="53115"/>
                    <a:pt x="2369" y="55116"/>
                  </a:cubicBezTo>
                  <a:cubicBezTo>
                    <a:pt x="2269" y="57318"/>
                    <a:pt x="434" y="59286"/>
                    <a:pt x="367" y="61221"/>
                  </a:cubicBezTo>
                  <a:cubicBezTo>
                    <a:pt x="267" y="63522"/>
                    <a:pt x="1968" y="65657"/>
                    <a:pt x="1935" y="67425"/>
                  </a:cubicBezTo>
                  <a:cubicBezTo>
                    <a:pt x="1802" y="71261"/>
                    <a:pt x="67" y="70461"/>
                    <a:pt x="0" y="73563"/>
                  </a:cubicBezTo>
                  <a:lnTo>
                    <a:pt x="19114" y="73563"/>
                  </a:lnTo>
                  <a:cubicBezTo>
                    <a:pt x="18747" y="71295"/>
                    <a:pt x="17279" y="71695"/>
                    <a:pt x="17079" y="68159"/>
                  </a:cubicBezTo>
                  <a:cubicBezTo>
                    <a:pt x="16979" y="66358"/>
                    <a:pt x="18647" y="64156"/>
                    <a:pt x="18480" y="61821"/>
                  </a:cubicBezTo>
                  <a:cubicBezTo>
                    <a:pt x="18380" y="59920"/>
                    <a:pt x="16479" y="57918"/>
                    <a:pt x="16345" y="55717"/>
                  </a:cubicBezTo>
                  <a:cubicBezTo>
                    <a:pt x="16212" y="53749"/>
                    <a:pt x="17813" y="51547"/>
                    <a:pt x="17646" y="49412"/>
                  </a:cubicBezTo>
                  <a:cubicBezTo>
                    <a:pt x="17513" y="47378"/>
                    <a:pt x="15578" y="45443"/>
                    <a:pt x="15411" y="43341"/>
                  </a:cubicBezTo>
                  <a:cubicBezTo>
                    <a:pt x="15245" y="41206"/>
                    <a:pt x="16846" y="39038"/>
                    <a:pt x="16679" y="36970"/>
                  </a:cubicBezTo>
                  <a:cubicBezTo>
                    <a:pt x="16512" y="34902"/>
                    <a:pt x="14511" y="33001"/>
                    <a:pt x="14311" y="30932"/>
                  </a:cubicBezTo>
                  <a:cubicBezTo>
                    <a:pt x="14110" y="28898"/>
                    <a:pt x="15645" y="26563"/>
                    <a:pt x="15411" y="24561"/>
                  </a:cubicBezTo>
                  <a:cubicBezTo>
                    <a:pt x="15144" y="22426"/>
                    <a:pt x="13143" y="20592"/>
                    <a:pt x="12876" y="18624"/>
                  </a:cubicBezTo>
                  <a:cubicBezTo>
                    <a:pt x="12576" y="16422"/>
                    <a:pt x="13977" y="14087"/>
                    <a:pt x="13643" y="12186"/>
                  </a:cubicBezTo>
                  <a:cubicBezTo>
                    <a:pt x="13243" y="9884"/>
                    <a:pt x="11075" y="8183"/>
                    <a:pt x="10641" y="6482"/>
                  </a:cubicBezTo>
                  <a:cubicBezTo>
                    <a:pt x="9807" y="3313"/>
                    <a:pt x="9907" y="244"/>
                    <a:pt x="8907" y="10"/>
                  </a:cubicBezTo>
                  <a:cubicBezTo>
                    <a:pt x="8873" y="4"/>
                    <a:pt x="8840" y="1"/>
                    <a:pt x="88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51"/>
            <p:cNvSpPr/>
            <p:nvPr/>
          </p:nvSpPr>
          <p:spPr>
            <a:xfrm>
              <a:off x="3225298" y="2434724"/>
              <a:ext cx="21" cy="1405161"/>
            </a:xfrm>
            <a:custGeom>
              <a:avLst/>
              <a:gdLst/>
              <a:ahLst/>
              <a:cxnLst/>
              <a:rect l="l" t="t" r="r" b="b"/>
              <a:pathLst>
                <a:path w="1" h="66548" fill="none" extrusionOk="0">
                  <a:moveTo>
                    <a:pt x="0" y="0"/>
                  </a:moveTo>
                  <a:lnTo>
                    <a:pt x="0" y="66548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51"/>
            <p:cNvSpPr/>
            <p:nvPr/>
          </p:nvSpPr>
          <p:spPr>
            <a:xfrm>
              <a:off x="3170357" y="2567136"/>
              <a:ext cx="116238" cy="69743"/>
            </a:xfrm>
            <a:custGeom>
              <a:avLst/>
              <a:gdLst/>
              <a:ahLst/>
              <a:cxnLst/>
              <a:rect l="l" t="t" r="r" b="b"/>
              <a:pathLst>
                <a:path w="5505" h="3303" fill="none" extrusionOk="0">
                  <a:moveTo>
                    <a:pt x="5504" y="701"/>
                  </a:moveTo>
                  <a:lnTo>
                    <a:pt x="2469" y="3303"/>
                  </a:ln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51"/>
            <p:cNvSpPr/>
            <p:nvPr/>
          </p:nvSpPr>
          <p:spPr>
            <a:xfrm>
              <a:off x="3170357" y="2811542"/>
              <a:ext cx="116238" cy="70461"/>
            </a:xfrm>
            <a:custGeom>
              <a:avLst/>
              <a:gdLst/>
              <a:ahLst/>
              <a:cxnLst/>
              <a:rect l="l" t="t" r="r" b="b"/>
              <a:pathLst>
                <a:path w="5505" h="3337" fill="none" extrusionOk="0">
                  <a:moveTo>
                    <a:pt x="5504" y="701"/>
                  </a:moveTo>
                  <a:lnTo>
                    <a:pt x="2469" y="3336"/>
                  </a:ln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51"/>
            <p:cNvSpPr/>
            <p:nvPr/>
          </p:nvSpPr>
          <p:spPr>
            <a:xfrm>
              <a:off x="3170357" y="3041865"/>
              <a:ext cx="116238" cy="69743"/>
            </a:xfrm>
            <a:custGeom>
              <a:avLst/>
              <a:gdLst/>
              <a:ahLst/>
              <a:cxnLst/>
              <a:rect l="l" t="t" r="r" b="b"/>
              <a:pathLst>
                <a:path w="5505" h="3303" fill="none" extrusionOk="0">
                  <a:moveTo>
                    <a:pt x="5504" y="701"/>
                  </a:moveTo>
                  <a:lnTo>
                    <a:pt x="2469" y="3303"/>
                  </a:ln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51"/>
            <p:cNvSpPr/>
            <p:nvPr/>
          </p:nvSpPr>
          <p:spPr>
            <a:xfrm>
              <a:off x="3170357" y="3315853"/>
              <a:ext cx="116238" cy="69743"/>
            </a:xfrm>
            <a:custGeom>
              <a:avLst/>
              <a:gdLst/>
              <a:ahLst/>
              <a:cxnLst/>
              <a:rect l="l" t="t" r="r" b="b"/>
              <a:pathLst>
                <a:path w="5505" h="3303" fill="none" extrusionOk="0">
                  <a:moveTo>
                    <a:pt x="5504" y="667"/>
                  </a:moveTo>
                  <a:lnTo>
                    <a:pt x="2469" y="3303"/>
                  </a:ln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51"/>
            <p:cNvSpPr/>
            <p:nvPr/>
          </p:nvSpPr>
          <p:spPr>
            <a:xfrm>
              <a:off x="3170357" y="3591953"/>
              <a:ext cx="116238" cy="69743"/>
            </a:xfrm>
            <a:custGeom>
              <a:avLst/>
              <a:gdLst/>
              <a:ahLst/>
              <a:cxnLst/>
              <a:rect l="l" t="t" r="r" b="b"/>
              <a:pathLst>
                <a:path w="5505" h="3303" fill="none" extrusionOk="0">
                  <a:moveTo>
                    <a:pt x="5504" y="701"/>
                  </a:moveTo>
                  <a:lnTo>
                    <a:pt x="2469" y="3303"/>
                  </a:ln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51"/>
            <p:cNvSpPr/>
            <p:nvPr/>
          </p:nvSpPr>
          <p:spPr>
            <a:xfrm>
              <a:off x="4733986" y="3187284"/>
              <a:ext cx="743797" cy="676947"/>
            </a:xfrm>
            <a:custGeom>
              <a:avLst/>
              <a:gdLst/>
              <a:ahLst/>
              <a:cxnLst/>
              <a:rect l="l" t="t" r="r" b="b"/>
              <a:pathLst>
                <a:path w="35226" h="32060" extrusionOk="0">
                  <a:moveTo>
                    <a:pt x="17619" y="0"/>
                  </a:moveTo>
                  <a:cubicBezTo>
                    <a:pt x="16418" y="0"/>
                    <a:pt x="15197" y="136"/>
                    <a:pt x="13977" y="419"/>
                  </a:cubicBezTo>
                  <a:cubicBezTo>
                    <a:pt x="5371" y="2420"/>
                    <a:pt x="0" y="11026"/>
                    <a:pt x="2001" y="19666"/>
                  </a:cubicBezTo>
                  <a:cubicBezTo>
                    <a:pt x="3720" y="27055"/>
                    <a:pt x="10308" y="32059"/>
                    <a:pt x="17584" y="32059"/>
                  </a:cubicBezTo>
                  <a:cubicBezTo>
                    <a:pt x="18782" y="32059"/>
                    <a:pt x="19999" y="31924"/>
                    <a:pt x="21215" y="31641"/>
                  </a:cubicBezTo>
                  <a:cubicBezTo>
                    <a:pt x="29855" y="29639"/>
                    <a:pt x="35225" y="21033"/>
                    <a:pt x="33224" y="12427"/>
                  </a:cubicBezTo>
                  <a:cubicBezTo>
                    <a:pt x="31505" y="5008"/>
                    <a:pt x="24916" y="0"/>
                    <a:pt x="176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51"/>
            <p:cNvSpPr/>
            <p:nvPr/>
          </p:nvSpPr>
          <p:spPr>
            <a:xfrm>
              <a:off x="4764961" y="3225312"/>
              <a:ext cx="681824" cy="601271"/>
            </a:xfrm>
            <a:custGeom>
              <a:avLst/>
              <a:gdLst/>
              <a:ahLst/>
              <a:cxnLst/>
              <a:rect l="l" t="t" r="r" b="b"/>
              <a:pathLst>
                <a:path w="32291" h="28476" extrusionOk="0">
                  <a:moveTo>
                    <a:pt x="16146" y="1"/>
                  </a:moveTo>
                  <a:cubicBezTo>
                    <a:pt x="14366" y="1"/>
                    <a:pt x="12557" y="339"/>
                    <a:pt x="10808" y="1053"/>
                  </a:cubicBezTo>
                  <a:cubicBezTo>
                    <a:pt x="3503" y="3988"/>
                    <a:pt x="1" y="12294"/>
                    <a:pt x="2936" y="19566"/>
                  </a:cubicBezTo>
                  <a:cubicBezTo>
                    <a:pt x="5193" y="25120"/>
                    <a:pt x="10516" y="28476"/>
                    <a:pt x="16148" y="28476"/>
                  </a:cubicBezTo>
                  <a:cubicBezTo>
                    <a:pt x="17924" y="28476"/>
                    <a:pt x="19731" y="28142"/>
                    <a:pt x="21483" y="27438"/>
                  </a:cubicBezTo>
                  <a:cubicBezTo>
                    <a:pt x="28755" y="24503"/>
                    <a:pt x="32290" y="16197"/>
                    <a:pt x="29322" y="8892"/>
                  </a:cubicBezTo>
                  <a:cubicBezTo>
                    <a:pt x="27092" y="3369"/>
                    <a:pt x="21765" y="1"/>
                    <a:pt x="161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51"/>
            <p:cNvSpPr/>
            <p:nvPr/>
          </p:nvSpPr>
          <p:spPr>
            <a:xfrm>
              <a:off x="5105863" y="3631395"/>
              <a:ext cx="239507" cy="156378"/>
            </a:xfrm>
            <a:custGeom>
              <a:avLst/>
              <a:gdLst/>
              <a:ahLst/>
              <a:cxnLst/>
              <a:rect l="l" t="t" r="r" b="b"/>
              <a:pathLst>
                <a:path w="11343" h="7406" fill="none" extrusionOk="0">
                  <a:moveTo>
                    <a:pt x="1" y="7406"/>
                  </a:moveTo>
                  <a:cubicBezTo>
                    <a:pt x="4904" y="7406"/>
                    <a:pt x="9374" y="4503"/>
                    <a:pt x="11342" y="0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51"/>
            <p:cNvSpPr/>
            <p:nvPr/>
          </p:nvSpPr>
          <p:spPr>
            <a:xfrm>
              <a:off x="4876955" y="3263720"/>
              <a:ext cx="228929" cy="134566"/>
            </a:xfrm>
            <a:custGeom>
              <a:avLst/>
              <a:gdLst/>
              <a:ahLst/>
              <a:cxnLst/>
              <a:rect l="l" t="t" r="r" b="b"/>
              <a:pathLst>
                <a:path w="10842" h="6373" fill="none" extrusionOk="0">
                  <a:moveTo>
                    <a:pt x="10842" y="1"/>
                  </a:moveTo>
                  <a:cubicBezTo>
                    <a:pt x="6338" y="1"/>
                    <a:pt x="2202" y="2436"/>
                    <a:pt x="1" y="6372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51"/>
            <p:cNvSpPr/>
            <p:nvPr/>
          </p:nvSpPr>
          <p:spPr>
            <a:xfrm>
              <a:off x="4900203" y="3289797"/>
              <a:ext cx="205681" cy="121158"/>
            </a:xfrm>
            <a:custGeom>
              <a:avLst/>
              <a:gdLst/>
              <a:ahLst/>
              <a:cxnLst/>
              <a:rect l="l" t="t" r="r" b="b"/>
              <a:pathLst>
                <a:path w="9741" h="5738" fill="none" extrusionOk="0">
                  <a:moveTo>
                    <a:pt x="9741" y="0"/>
                  </a:moveTo>
                  <a:cubicBezTo>
                    <a:pt x="5704" y="0"/>
                    <a:pt x="1968" y="2202"/>
                    <a:pt x="0" y="5737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51"/>
            <p:cNvSpPr/>
            <p:nvPr/>
          </p:nvSpPr>
          <p:spPr>
            <a:xfrm>
              <a:off x="5101640" y="3620120"/>
              <a:ext cx="220483" cy="140879"/>
            </a:xfrm>
            <a:custGeom>
              <a:avLst/>
              <a:gdLst/>
              <a:ahLst/>
              <a:cxnLst/>
              <a:rect l="l" t="t" r="r" b="b"/>
              <a:pathLst>
                <a:path w="10442" h="6672" fill="none" extrusionOk="0">
                  <a:moveTo>
                    <a:pt x="0" y="6672"/>
                  </a:moveTo>
                  <a:lnTo>
                    <a:pt x="201" y="6672"/>
                  </a:lnTo>
                  <a:cubicBezTo>
                    <a:pt x="4637" y="6672"/>
                    <a:pt x="8673" y="4070"/>
                    <a:pt x="10441" y="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51"/>
            <p:cNvSpPr/>
            <p:nvPr/>
          </p:nvSpPr>
          <p:spPr>
            <a:xfrm>
              <a:off x="4925562" y="3319379"/>
              <a:ext cx="180322" cy="106356"/>
            </a:xfrm>
            <a:custGeom>
              <a:avLst/>
              <a:gdLst/>
              <a:ahLst/>
              <a:cxnLst/>
              <a:rect l="l" t="t" r="r" b="b"/>
              <a:pathLst>
                <a:path w="8540" h="5037" fill="none" extrusionOk="0">
                  <a:moveTo>
                    <a:pt x="8540" y="0"/>
                  </a:moveTo>
                  <a:cubicBezTo>
                    <a:pt x="4970" y="0"/>
                    <a:pt x="1701" y="1901"/>
                    <a:pt x="0" y="5037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51"/>
            <p:cNvSpPr/>
            <p:nvPr/>
          </p:nvSpPr>
          <p:spPr>
            <a:xfrm>
              <a:off x="5105863" y="3610259"/>
              <a:ext cx="188789" cy="121876"/>
            </a:xfrm>
            <a:custGeom>
              <a:avLst/>
              <a:gdLst/>
              <a:ahLst/>
              <a:cxnLst/>
              <a:rect l="l" t="t" r="r" b="b"/>
              <a:pathLst>
                <a:path w="8941" h="5772" fill="none" extrusionOk="0">
                  <a:moveTo>
                    <a:pt x="1" y="5771"/>
                  </a:moveTo>
                  <a:cubicBezTo>
                    <a:pt x="3870" y="5771"/>
                    <a:pt x="7339" y="3503"/>
                    <a:pt x="8940" y="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51"/>
            <p:cNvSpPr/>
            <p:nvPr/>
          </p:nvSpPr>
          <p:spPr>
            <a:xfrm>
              <a:off x="4953730" y="3351073"/>
              <a:ext cx="152155" cy="89464"/>
            </a:xfrm>
            <a:custGeom>
              <a:avLst/>
              <a:gdLst/>
              <a:ahLst/>
              <a:cxnLst/>
              <a:rect l="l" t="t" r="r" b="b"/>
              <a:pathLst>
                <a:path w="7206" h="4237" fill="none" extrusionOk="0">
                  <a:moveTo>
                    <a:pt x="7206" y="0"/>
                  </a:moveTo>
                  <a:cubicBezTo>
                    <a:pt x="4203" y="0"/>
                    <a:pt x="1468" y="1635"/>
                    <a:pt x="0" y="4236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51"/>
            <p:cNvSpPr/>
            <p:nvPr/>
          </p:nvSpPr>
          <p:spPr>
            <a:xfrm>
              <a:off x="5105863" y="3600399"/>
              <a:ext cx="157792" cy="100043"/>
            </a:xfrm>
            <a:custGeom>
              <a:avLst/>
              <a:gdLst/>
              <a:ahLst/>
              <a:cxnLst/>
              <a:rect l="l" t="t" r="r" b="b"/>
              <a:pathLst>
                <a:path w="7473" h="4738" fill="none" extrusionOk="0">
                  <a:moveTo>
                    <a:pt x="1" y="4737"/>
                  </a:moveTo>
                  <a:cubicBezTo>
                    <a:pt x="3203" y="4737"/>
                    <a:pt x="6105" y="2869"/>
                    <a:pt x="7473" y="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51"/>
            <p:cNvSpPr/>
            <p:nvPr/>
          </p:nvSpPr>
          <p:spPr>
            <a:xfrm>
              <a:off x="3663392" y="3186946"/>
              <a:ext cx="743079" cy="677074"/>
            </a:xfrm>
            <a:custGeom>
              <a:avLst/>
              <a:gdLst/>
              <a:ahLst/>
              <a:cxnLst/>
              <a:rect l="l" t="t" r="r" b="b"/>
              <a:pathLst>
                <a:path w="35192" h="32066" extrusionOk="0">
                  <a:moveTo>
                    <a:pt x="17579" y="1"/>
                  </a:moveTo>
                  <a:cubicBezTo>
                    <a:pt x="13476" y="1"/>
                    <a:pt x="9374" y="1569"/>
                    <a:pt x="6238" y="4704"/>
                  </a:cubicBezTo>
                  <a:cubicBezTo>
                    <a:pt x="0" y="10975"/>
                    <a:pt x="0" y="21116"/>
                    <a:pt x="6238" y="27387"/>
                  </a:cubicBezTo>
                  <a:cubicBezTo>
                    <a:pt x="9374" y="30506"/>
                    <a:pt x="13476" y="32065"/>
                    <a:pt x="17579" y="32065"/>
                  </a:cubicBezTo>
                  <a:cubicBezTo>
                    <a:pt x="21682" y="32065"/>
                    <a:pt x="25785" y="30506"/>
                    <a:pt x="28921" y="27387"/>
                  </a:cubicBezTo>
                  <a:cubicBezTo>
                    <a:pt x="35192" y="21116"/>
                    <a:pt x="35192" y="10975"/>
                    <a:pt x="28921" y="4704"/>
                  </a:cubicBezTo>
                  <a:cubicBezTo>
                    <a:pt x="25785" y="1569"/>
                    <a:pt x="21682" y="1"/>
                    <a:pt x="175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51"/>
            <p:cNvSpPr/>
            <p:nvPr/>
          </p:nvSpPr>
          <p:spPr>
            <a:xfrm>
              <a:off x="3692974" y="3224974"/>
              <a:ext cx="683218" cy="600848"/>
            </a:xfrm>
            <a:custGeom>
              <a:avLst/>
              <a:gdLst/>
              <a:ahLst/>
              <a:cxnLst/>
              <a:rect l="l" t="t" r="r" b="b"/>
              <a:pathLst>
                <a:path w="32357" h="28456" extrusionOk="0">
                  <a:moveTo>
                    <a:pt x="16188" y="1"/>
                  </a:moveTo>
                  <a:cubicBezTo>
                    <a:pt x="10643" y="1"/>
                    <a:pt x="5368" y="3252"/>
                    <a:pt x="3069" y="8674"/>
                  </a:cubicBezTo>
                  <a:cubicBezTo>
                    <a:pt x="0" y="15913"/>
                    <a:pt x="3403" y="24252"/>
                    <a:pt x="10608" y="27321"/>
                  </a:cubicBezTo>
                  <a:cubicBezTo>
                    <a:pt x="12424" y="28091"/>
                    <a:pt x="14311" y="28455"/>
                    <a:pt x="16169" y="28455"/>
                  </a:cubicBezTo>
                  <a:cubicBezTo>
                    <a:pt x="21714" y="28455"/>
                    <a:pt x="26989" y="25204"/>
                    <a:pt x="29288" y="19782"/>
                  </a:cubicBezTo>
                  <a:cubicBezTo>
                    <a:pt x="32357" y="12543"/>
                    <a:pt x="28988" y="4204"/>
                    <a:pt x="21749" y="1135"/>
                  </a:cubicBezTo>
                  <a:cubicBezTo>
                    <a:pt x="19933" y="365"/>
                    <a:pt x="18045" y="1"/>
                    <a:pt x="16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51"/>
            <p:cNvSpPr/>
            <p:nvPr/>
          </p:nvSpPr>
          <p:spPr>
            <a:xfrm>
              <a:off x="4034573" y="3631395"/>
              <a:ext cx="240204" cy="156378"/>
            </a:xfrm>
            <a:custGeom>
              <a:avLst/>
              <a:gdLst/>
              <a:ahLst/>
              <a:cxnLst/>
              <a:rect l="l" t="t" r="r" b="b"/>
              <a:pathLst>
                <a:path w="11376" h="7406" fill="none" extrusionOk="0">
                  <a:moveTo>
                    <a:pt x="0" y="7406"/>
                  </a:moveTo>
                  <a:cubicBezTo>
                    <a:pt x="4937" y="7406"/>
                    <a:pt x="9374" y="4503"/>
                    <a:pt x="11375" y="0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51"/>
            <p:cNvSpPr/>
            <p:nvPr/>
          </p:nvSpPr>
          <p:spPr>
            <a:xfrm>
              <a:off x="3805665" y="3263720"/>
              <a:ext cx="228929" cy="134566"/>
            </a:xfrm>
            <a:custGeom>
              <a:avLst/>
              <a:gdLst/>
              <a:ahLst/>
              <a:cxnLst/>
              <a:rect l="l" t="t" r="r" b="b"/>
              <a:pathLst>
                <a:path w="10842" h="6373" fill="none" extrusionOk="0">
                  <a:moveTo>
                    <a:pt x="10841" y="1"/>
                  </a:moveTo>
                  <a:cubicBezTo>
                    <a:pt x="6338" y="1"/>
                    <a:pt x="2202" y="2436"/>
                    <a:pt x="0" y="6372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51"/>
            <p:cNvSpPr/>
            <p:nvPr/>
          </p:nvSpPr>
          <p:spPr>
            <a:xfrm>
              <a:off x="3828912" y="3289797"/>
              <a:ext cx="205681" cy="121158"/>
            </a:xfrm>
            <a:custGeom>
              <a:avLst/>
              <a:gdLst/>
              <a:ahLst/>
              <a:cxnLst/>
              <a:rect l="l" t="t" r="r" b="b"/>
              <a:pathLst>
                <a:path w="9741" h="5738" fill="none" extrusionOk="0">
                  <a:moveTo>
                    <a:pt x="9740" y="0"/>
                  </a:moveTo>
                  <a:cubicBezTo>
                    <a:pt x="5704" y="0"/>
                    <a:pt x="1968" y="2202"/>
                    <a:pt x="0" y="5737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51"/>
            <p:cNvSpPr/>
            <p:nvPr/>
          </p:nvSpPr>
          <p:spPr>
            <a:xfrm>
              <a:off x="4030350" y="3620120"/>
              <a:ext cx="220483" cy="140879"/>
            </a:xfrm>
            <a:custGeom>
              <a:avLst/>
              <a:gdLst/>
              <a:ahLst/>
              <a:cxnLst/>
              <a:rect l="l" t="t" r="r" b="b"/>
              <a:pathLst>
                <a:path w="10442" h="6672" fill="none" extrusionOk="0">
                  <a:moveTo>
                    <a:pt x="0" y="6672"/>
                  </a:moveTo>
                  <a:lnTo>
                    <a:pt x="200" y="6672"/>
                  </a:lnTo>
                  <a:cubicBezTo>
                    <a:pt x="4637" y="6672"/>
                    <a:pt x="8673" y="4070"/>
                    <a:pt x="10441" y="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51"/>
            <p:cNvSpPr/>
            <p:nvPr/>
          </p:nvSpPr>
          <p:spPr>
            <a:xfrm>
              <a:off x="3854250" y="3319379"/>
              <a:ext cx="180343" cy="106356"/>
            </a:xfrm>
            <a:custGeom>
              <a:avLst/>
              <a:gdLst/>
              <a:ahLst/>
              <a:cxnLst/>
              <a:rect l="l" t="t" r="r" b="b"/>
              <a:pathLst>
                <a:path w="8541" h="5037" fill="none" extrusionOk="0">
                  <a:moveTo>
                    <a:pt x="8540" y="0"/>
                  </a:moveTo>
                  <a:cubicBezTo>
                    <a:pt x="5005" y="0"/>
                    <a:pt x="1702" y="1901"/>
                    <a:pt x="1" y="5037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51"/>
            <p:cNvSpPr/>
            <p:nvPr/>
          </p:nvSpPr>
          <p:spPr>
            <a:xfrm>
              <a:off x="4034573" y="3610259"/>
              <a:ext cx="188789" cy="121876"/>
            </a:xfrm>
            <a:custGeom>
              <a:avLst/>
              <a:gdLst/>
              <a:ahLst/>
              <a:cxnLst/>
              <a:rect l="l" t="t" r="r" b="b"/>
              <a:pathLst>
                <a:path w="8941" h="5772" fill="none" extrusionOk="0">
                  <a:moveTo>
                    <a:pt x="0" y="5771"/>
                  </a:moveTo>
                  <a:cubicBezTo>
                    <a:pt x="3870" y="5771"/>
                    <a:pt x="7372" y="3503"/>
                    <a:pt x="8940" y="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51"/>
            <p:cNvSpPr/>
            <p:nvPr/>
          </p:nvSpPr>
          <p:spPr>
            <a:xfrm>
              <a:off x="3882439" y="3351073"/>
              <a:ext cx="152155" cy="89464"/>
            </a:xfrm>
            <a:custGeom>
              <a:avLst/>
              <a:gdLst/>
              <a:ahLst/>
              <a:cxnLst/>
              <a:rect l="l" t="t" r="r" b="b"/>
              <a:pathLst>
                <a:path w="7206" h="4237" fill="none" extrusionOk="0">
                  <a:moveTo>
                    <a:pt x="7205" y="0"/>
                  </a:moveTo>
                  <a:cubicBezTo>
                    <a:pt x="4203" y="0"/>
                    <a:pt x="1468" y="1635"/>
                    <a:pt x="0" y="4236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51"/>
            <p:cNvSpPr/>
            <p:nvPr/>
          </p:nvSpPr>
          <p:spPr>
            <a:xfrm>
              <a:off x="4034573" y="3600399"/>
              <a:ext cx="157792" cy="100043"/>
            </a:xfrm>
            <a:custGeom>
              <a:avLst/>
              <a:gdLst/>
              <a:ahLst/>
              <a:cxnLst/>
              <a:rect l="l" t="t" r="r" b="b"/>
              <a:pathLst>
                <a:path w="7473" h="4738" fill="none" extrusionOk="0">
                  <a:moveTo>
                    <a:pt x="0" y="4737"/>
                  </a:moveTo>
                  <a:cubicBezTo>
                    <a:pt x="3203" y="4737"/>
                    <a:pt x="6105" y="2869"/>
                    <a:pt x="7472" y="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51"/>
            <p:cNvSpPr/>
            <p:nvPr/>
          </p:nvSpPr>
          <p:spPr>
            <a:xfrm>
              <a:off x="4199375" y="2222877"/>
              <a:ext cx="634632" cy="576735"/>
            </a:xfrm>
            <a:custGeom>
              <a:avLst/>
              <a:gdLst/>
              <a:ahLst/>
              <a:cxnLst/>
              <a:rect l="l" t="t" r="r" b="b"/>
              <a:pathLst>
                <a:path w="30056" h="27314" extrusionOk="0">
                  <a:moveTo>
                    <a:pt x="26100" y="1"/>
                  </a:moveTo>
                  <a:cubicBezTo>
                    <a:pt x="25426" y="1"/>
                    <a:pt x="24673" y="118"/>
                    <a:pt x="23985" y="493"/>
                  </a:cubicBezTo>
                  <a:cubicBezTo>
                    <a:pt x="22484" y="1327"/>
                    <a:pt x="17180" y="8732"/>
                    <a:pt x="15379" y="11268"/>
                  </a:cubicBezTo>
                  <a:lnTo>
                    <a:pt x="15279" y="11167"/>
                  </a:lnTo>
                  <a:cubicBezTo>
                    <a:pt x="15212" y="11067"/>
                    <a:pt x="15120" y="11017"/>
                    <a:pt x="15028" y="11017"/>
                  </a:cubicBezTo>
                  <a:cubicBezTo>
                    <a:pt x="14937" y="11017"/>
                    <a:pt x="14845" y="11067"/>
                    <a:pt x="14778" y="11167"/>
                  </a:cubicBezTo>
                  <a:cubicBezTo>
                    <a:pt x="14778" y="11167"/>
                    <a:pt x="13544" y="12268"/>
                    <a:pt x="13577" y="12669"/>
                  </a:cubicBezTo>
                  <a:cubicBezTo>
                    <a:pt x="13711" y="12902"/>
                    <a:pt x="13878" y="13136"/>
                    <a:pt x="14078" y="13336"/>
                  </a:cubicBezTo>
                  <a:lnTo>
                    <a:pt x="3770" y="23743"/>
                  </a:lnTo>
                  <a:cubicBezTo>
                    <a:pt x="3770" y="23743"/>
                    <a:pt x="1002" y="23810"/>
                    <a:pt x="501" y="24077"/>
                  </a:cubicBezTo>
                  <a:cubicBezTo>
                    <a:pt x="1" y="24310"/>
                    <a:pt x="1" y="24377"/>
                    <a:pt x="1" y="25311"/>
                  </a:cubicBezTo>
                  <a:cubicBezTo>
                    <a:pt x="1" y="26245"/>
                    <a:pt x="134" y="27112"/>
                    <a:pt x="301" y="27179"/>
                  </a:cubicBezTo>
                  <a:cubicBezTo>
                    <a:pt x="418" y="27218"/>
                    <a:pt x="842" y="27314"/>
                    <a:pt x="1201" y="27314"/>
                  </a:cubicBezTo>
                  <a:cubicBezTo>
                    <a:pt x="1457" y="27314"/>
                    <a:pt x="1680" y="27265"/>
                    <a:pt x="1736" y="27112"/>
                  </a:cubicBezTo>
                  <a:cubicBezTo>
                    <a:pt x="1869" y="26745"/>
                    <a:pt x="1435" y="26045"/>
                    <a:pt x="1435" y="26045"/>
                  </a:cubicBezTo>
                  <a:cubicBezTo>
                    <a:pt x="1435" y="26045"/>
                    <a:pt x="1656" y="25457"/>
                    <a:pt x="2118" y="25457"/>
                  </a:cubicBezTo>
                  <a:cubicBezTo>
                    <a:pt x="2195" y="25457"/>
                    <a:pt x="2279" y="25473"/>
                    <a:pt x="2369" y="25511"/>
                  </a:cubicBezTo>
                  <a:cubicBezTo>
                    <a:pt x="2877" y="25709"/>
                    <a:pt x="3313" y="26311"/>
                    <a:pt x="3920" y="26311"/>
                  </a:cubicBezTo>
                  <a:cubicBezTo>
                    <a:pt x="4031" y="26311"/>
                    <a:pt x="4147" y="26291"/>
                    <a:pt x="4271" y="26245"/>
                  </a:cubicBezTo>
                  <a:cubicBezTo>
                    <a:pt x="5071" y="25945"/>
                    <a:pt x="5738" y="24644"/>
                    <a:pt x="5738" y="24644"/>
                  </a:cubicBezTo>
                  <a:lnTo>
                    <a:pt x="16880" y="16405"/>
                  </a:lnTo>
                  <a:cubicBezTo>
                    <a:pt x="17080" y="16638"/>
                    <a:pt x="17313" y="16838"/>
                    <a:pt x="17547" y="17038"/>
                  </a:cubicBezTo>
                  <a:cubicBezTo>
                    <a:pt x="17590" y="17067"/>
                    <a:pt x="17645" y="17081"/>
                    <a:pt x="17709" y="17081"/>
                  </a:cubicBezTo>
                  <a:cubicBezTo>
                    <a:pt x="18234" y="17081"/>
                    <a:pt x="19345" y="16184"/>
                    <a:pt x="19315" y="15737"/>
                  </a:cubicBezTo>
                  <a:cubicBezTo>
                    <a:pt x="19315" y="15704"/>
                    <a:pt x="19315" y="15671"/>
                    <a:pt x="19315" y="15671"/>
                  </a:cubicBezTo>
                  <a:lnTo>
                    <a:pt x="30056" y="8832"/>
                  </a:lnTo>
                  <a:lnTo>
                    <a:pt x="28121" y="326"/>
                  </a:lnTo>
                  <a:cubicBezTo>
                    <a:pt x="28121" y="326"/>
                    <a:pt x="27222" y="1"/>
                    <a:pt x="26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51"/>
            <p:cNvSpPr/>
            <p:nvPr/>
          </p:nvSpPr>
          <p:spPr>
            <a:xfrm>
              <a:off x="4202542" y="2761162"/>
              <a:ext cx="84903" cy="119426"/>
            </a:xfrm>
            <a:custGeom>
              <a:avLst/>
              <a:gdLst/>
              <a:ahLst/>
              <a:cxnLst/>
              <a:rect l="l" t="t" r="r" b="b"/>
              <a:pathLst>
                <a:path w="4021" h="5656" extrusionOk="0">
                  <a:moveTo>
                    <a:pt x="749" y="0"/>
                  </a:moveTo>
                  <a:cubicBezTo>
                    <a:pt x="372" y="0"/>
                    <a:pt x="1" y="386"/>
                    <a:pt x="251" y="819"/>
                  </a:cubicBezTo>
                  <a:lnTo>
                    <a:pt x="2853" y="5355"/>
                  </a:lnTo>
                  <a:cubicBezTo>
                    <a:pt x="2953" y="5522"/>
                    <a:pt x="3120" y="5622"/>
                    <a:pt x="3320" y="5655"/>
                  </a:cubicBezTo>
                  <a:cubicBezTo>
                    <a:pt x="3754" y="5655"/>
                    <a:pt x="4021" y="5188"/>
                    <a:pt x="3820" y="4822"/>
                  </a:cubicBezTo>
                  <a:lnTo>
                    <a:pt x="1219" y="285"/>
                  </a:lnTo>
                  <a:cubicBezTo>
                    <a:pt x="1102" y="84"/>
                    <a:pt x="925" y="0"/>
                    <a:pt x="749" y="0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51"/>
            <p:cNvSpPr/>
            <p:nvPr/>
          </p:nvSpPr>
          <p:spPr>
            <a:xfrm>
              <a:off x="4166985" y="2491777"/>
              <a:ext cx="366979" cy="304077"/>
            </a:xfrm>
            <a:custGeom>
              <a:avLst/>
              <a:gdLst/>
              <a:ahLst/>
              <a:cxnLst/>
              <a:rect l="l" t="t" r="r" b="b"/>
              <a:pathLst>
                <a:path w="17380" h="14401" extrusionOk="0">
                  <a:moveTo>
                    <a:pt x="14444" y="0"/>
                  </a:moveTo>
                  <a:lnTo>
                    <a:pt x="3770" y="10841"/>
                  </a:lnTo>
                  <a:cubicBezTo>
                    <a:pt x="3770" y="10841"/>
                    <a:pt x="1001" y="10908"/>
                    <a:pt x="501" y="11142"/>
                  </a:cubicBezTo>
                  <a:cubicBezTo>
                    <a:pt x="1" y="11408"/>
                    <a:pt x="1" y="11475"/>
                    <a:pt x="1" y="12409"/>
                  </a:cubicBezTo>
                  <a:cubicBezTo>
                    <a:pt x="1" y="13343"/>
                    <a:pt x="134" y="14210"/>
                    <a:pt x="334" y="14244"/>
                  </a:cubicBezTo>
                  <a:cubicBezTo>
                    <a:pt x="436" y="14285"/>
                    <a:pt x="887" y="14400"/>
                    <a:pt x="1252" y="14400"/>
                  </a:cubicBezTo>
                  <a:cubicBezTo>
                    <a:pt x="1485" y="14400"/>
                    <a:pt x="1683" y="14353"/>
                    <a:pt x="1735" y="14210"/>
                  </a:cubicBezTo>
                  <a:cubicBezTo>
                    <a:pt x="1869" y="13810"/>
                    <a:pt x="1435" y="13143"/>
                    <a:pt x="1435" y="13143"/>
                  </a:cubicBezTo>
                  <a:cubicBezTo>
                    <a:pt x="1435" y="13143"/>
                    <a:pt x="1664" y="12533"/>
                    <a:pt x="2143" y="12533"/>
                  </a:cubicBezTo>
                  <a:cubicBezTo>
                    <a:pt x="2213" y="12533"/>
                    <a:pt x="2288" y="12546"/>
                    <a:pt x="2369" y="12576"/>
                  </a:cubicBezTo>
                  <a:cubicBezTo>
                    <a:pt x="2877" y="12802"/>
                    <a:pt x="3313" y="13410"/>
                    <a:pt x="3920" y="13410"/>
                  </a:cubicBezTo>
                  <a:cubicBezTo>
                    <a:pt x="4031" y="13410"/>
                    <a:pt x="4147" y="13389"/>
                    <a:pt x="4270" y="13343"/>
                  </a:cubicBezTo>
                  <a:cubicBezTo>
                    <a:pt x="5071" y="13010"/>
                    <a:pt x="5771" y="11742"/>
                    <a:pt x="5771" y="11742"/>
                  </a:cubicBezTo>
                  <a:lnTo>
                    <a:pt x="17380" y="3103"/>
                  </a:lnTo>
                  <a:lnTo>
                    <a:pt x="14444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51"/>
            <p:cNvSpPr/>
            <p:nvPr/>
          </p:nvSpPr>
          <p:spPr>
            <a:xfrm>
              <a:off x="4181786" y="2743066"/>
              <a:ext cx="63408" cy="54413"/>
            </a:xfrm>
            <a:custGeom>
              <a:avLst/>
              <a:gdLst/>
              <a:ahLst/>
              <a:cxnLst/>
              <a:rect l="l" t="t" r="r" b="b"/>
              <a:pathLst>
                <a:path w="3003" h="2577" extrusionOk="0">
                  <a:moveTo>
                    <a:pt x="1723" y="0"/>
                  </a:moveTo>
                  <a:cubicBezTo>
                    <a:pt x="1411" y="0"/>
                    <a:pt x="1093" y="116"/>
                    <a:pt x="834" y="375"/>
                  </a:cubicBezTo>
                  <a:cubicBezTo>
                    <a:pt x="0" y="1175"/>
                    <a:pt x="600" y="2576"/>
                    <a:pt x="1735" y="2576"/>
                  </a:cubicBezTo>
                  <a:cubicBezTo>
                    <a:pt x="2435" y="2576"/>
                    <a:pt x="3002" y="2009"/>
                    <a:pt x="3002" y="1275"/>
                  </a:cubicBezTo>
                  <a:cubicBezTo>
                    <a:pt x="3002" y="508"/>
                    <a:pt x="2376" y="0"/>
                    <a:pt x="17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51"/>
            <p:cNvSpPr/>
            <p:nvPr/>
          </p:nvSpPr>
          <p:spPr>
            <a:xfrm>
              <a:off x="4805122" y="2788569"/>
              <a:ext cx="205681" cy="87522"/>
            </a:xfrm>
            <a:custGeom>
              <a:avLst/>
              <a:gdLst/>
              <a:ahLst/>
              <a:cxnLst/>
              <a:rect l="l" t="t" r="r" b="b"/>
              <a:pathLst>
                <a:path w="9741" h="4145" extrusionOk="0">
                  <a:moveTo>
                    <a:pt x="8331" y="0"/>
                  </a:moveTo>
                  <a:cubicBezTo>
                    <a:pt x="7887" y="0"/>
                    <a:pt x="7409" y="165"/>
                    <a:pt x="7072" y="288"/>
                  </a:cubicBezTo>
                  <a:cubicBezTo>
                    <a:pt x="5904" y="855"/>
                    <a:pt x="4670" y="1189"/>
                    <a:pt x="3403" y="1322"/>
                  </a:cubicBezTo>
                  <a:cubicBezTo>
                    <a:pt x="1368" y="1489"/>
                    <a:pt x="0" y="1222"/>
                    <a:pt x="467" y="2690"/>
                  </a:cubicBezTo>
                  <a:cubicBezTo>
                    <a:pt x="813" y="3703"/>
                    <a:pt x="2399" y="4144"/>
                    <a:pt x="4106" y="4144"/>
                  </a:cubicBezTo>
                  <a:cubicBezTo>
                    <a:pt x="4870" y="4144"/>
                    <a:pt x="5659" y="4056"/>
                    <a:pt x="6371" y="3890"/>
                  </a:cubicBezTo>
                  <a:cubicBezTo>
                    <a:pt x="8640" y="3323"/>
                    <a:pt x="9740" y="2489"/>
                    <a:pt x="9474" y="1022"/>
                  </a:cubicBezTo>
                  <a:cubicBezTo>
                    <a:pt x="9329" y="228"/>
                    <a:pt x="8854" y="0"/>
                    <a:pt x="83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51"/>
            <p:cNvSpPr/>
            <p:nvPr/>
          </p:nvSpPr>
          <p:spPr>
            <a:xfrm>
              <a:off x="4487468" y="2703074"/>
              <a:ext cx="435771" cy="706466"/>
            </a:xfrm>
            <a:custGeom>
              <a:avLst/>
              <a:gdLst/>
              <a:ahLst/>
              <a:cxnLst/>
              <a:rect l="l" t="t" r="r" b="b"/>
              <a:pathLst>
                <a:path w="20638" h="33458" extrusionOk="0">
                  <a:moveTo>
                    <a:pt x="18299" y="1"/>
                  </a:moveTo>
                  <a:cubicBezTo>
                    <a:pt x="17310" y="1"/>
                    <a:pt x="16094" y="416"/>
                    <a:pt x="14877" y="1135"/>
                  </a:cubicBezTo>
                  <a:cubicBezTo>
                    <a:pt x="14877" y="1135"/>
                    <a:pt x="734" y="11609"/>
                    <a:pt x="367" y="13810"/>
                  </a:cubicBezTo>
                  <a:cubicBezTo>
                    <a:pt x="0" y="16012"/>
                    <a:pt x="2569" y="32724"/>
                    <a:pt x="2569" y="32724"/>
                  </a:cubicBezTo>
                  <a:lnTo>
                    <a:pt x="4770" y="33458"/>
                  </a:lnTo>
                  <a:cubicBezTo>
                    <a:pt x="4770" y="33458"/>
                    <a:pt x="5971" y="18580"/>
                    <a:pt x="7138" y="15745"/>
                  </a:cubicBezTo>
                  <a:cubicBezTo>
                    <a:pt x="8339" y="12876"/>
                    <a:pt x="20181" y="6172"/>
                    <a:pt x="20481" y="2802"/>
                  </a:cubicBezTo>
                  <a:cubicBezTo>
                    <a:pt x="20638" y="830"/>
                    <a:pt x="19696" y="1"/>
                    <a:pt x="18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51"/>
            <p:cNvSpPr/>
            <p:nvPr/>
          </p:nvSpPr>
          <p:spPr>
            <a:xfrm>
              <a:off x="4436750" y="3394021"/>
              <a:ext cx="151458" cy="81018"/>
            </a:xfrm>
            <a:custGeom>
              <a:avLst/>
              <a:gdLst/>
              <a:ahLst/>
              <a:cxnLst/>
              <a:rect l="l" t="t" r="r" b="b"/>
              <a:pathLst>
                <a:path w="7173" h="3837" extrusionOk="0">
                  <a:moveTo>
                    <a:pt x="4971" y="1"/>
                  </a:moveTo>
                  <a:cubicBezTo>
                    <a:pt x="4270" y="168"/>
                    <a:pt x="3570" y="301"/>
                    <a:pt x="2869" y="368"/>
                  </a:cubicBezTo>
                  <a:cubicBezTo>
                    <a:pt x="2808" y="371"/>
                    <a:pt x="2745" y="373"/>
                    <a:pt x="2682" y="373"/>
                  </a:cubicBezTo>
                  <a:cubicBezTo>
                    <a:pt x="1842" y="373"/>
                    <a:pt x="838" y="95"/>
                    <a:pt x="330" y="95"/>
                  </a:cubicBezTo>
                  <a:cubicBezTo>
                    <a:pt x="125" y="95"/>
                    <a:pt x="0" y="140"/>
                    <a:pt x="0" y="268"/>
                  </a:cubicBezTo>
                  <a:cubicBezTo>
                    <a:pt x="0" y="701"/>
                    <a:pt x="2035" y="2469"/>
                    <a:pt x="3036" y="2569"/>
                  </a:cubicBezTo>
                  <a:cubicBezTo>
                    <a:pt x="4037" y="2636"/>
                    <a:pt x="5337" y="2736"/>
                    <a:pt x="5337" y="2736"/>
                  </a:cubicBezTo>
                  <a:lnTo>
                    <a:pt x="5371" y="3437"/>
                  </a:lnTo>
                  <a:lnTo>
                    <a:pt x="6705" y="3837"/>
                  </a:lnTo>
                  <a:lnTo>
                    <a:pt x="7172" y="701"/>
                  </a:lnTo>
                  <a:lnTo>
                    <a:pt x="4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51"/>
            <p:cNvSpPr/>
            <p:nvPr/>
          </p:nvSpPr>
          <p:spPr>
            <a:xfrm>
              <a:off x="4445893" y="3420794"/>
              <a:ext cx="104984" cy="71854"/>
            </a:xfrm>
            <a:custGeom>
              <a:avLst/>
              <a:gdLst/>
              <a:ahLst/>
              <a:cxnLst/>
              <a:rect l="l" t="t" r="r" b="b"/>
              <a:pathLst>
                <a:path w="4972" h="3403" extrusionOk="0">
                  <a:moveTo>
                    <a:pt x="635" y="0"/>
                  </a:moveTo>
                  <a:lnTo>
                    <a:pt x="1" y="1235"/>
                  </a:lnTo>
                  <a:lnTo>
                    <a:pt x="4337" y="3403"/>
                  </a:lnTo>
                  <a:lnTo>
                    <a:pt x="4971" y="2202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chemeClr val="lt1"/>
            </a:solidFill>
            <a:ln w="10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51"/>
            <p:cNvSpPr/>
            <p:nvPr/>
          </p:nvSpPr>
          <p:spPr>
            <a:xfrm>
              <a:off x="4498026" y="3448265"/>
              <a:ext cx="128907" cy="88767"/>
            </a:xfrm>
            <a:custGeom>
              <a:avLst/>
              <a:gdLst/>
              <a:ahLst/>
              <a:cxnLst/>
              <a:rect l="l" t="t" r="r" b="b"/>
              <a:pathLst>
                <a:path w="6105" h="4204" extrusionOk="0">
                  <a:moveTo>
                    <a:pt x="134" y="0"/>
                  </a:moveTo>
                  <a:lnTo>
                    <a:pt x="0" y="401"/>
                  </a:lnTo>
                  <a:lnTo>
                    <a:pt x="5571" y="4203"/>
                  </a:lnTo>
                  <a:lnTo>
                    <a:pt x="6105" y="2869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51"/>
            <p:cNvSpPr/>
            <p:nvPr/>
          </p:nvSpPr>
          <p:spPr>
            <a:xfrm>
              <a:off x="4021186" y="2857024"/>
              <a:ext cx="1093863" cy="700427"/>
            </a:xfrm>
            <a:custGeom>
              <a:avLst/>
              <a:gdLst/>
              <a:ahLst/>
              <a:cxnLst/>
              <a:rect l="l" t="t" r="r" b="b"/>
              <a:pathLst>
                <a:path w="51805" h="33172" extrusionOk="0">
                  <a:moveTo>
                    <a:pt x="38228" y="4985"/>
                  </a:moveTo>
                  <a:lnTo>
                    <a:pt x="28354" y="31070"/>
                  </a:lnTo>
                  <a:lnTo>
                    <a:pt x="10208" y="9588"/>
                  </a:lnTo>
                  <a:cubicBezTo>
                    <a:pt x="10708" y="7887"/>
                    <a:pt x="11109" y="6319"/>
                    <a:pt x="11442" y="4985"/>
                  </a:cubicBezTo>
                  <a:close/>
                  <a:moveTo>
                    <a:pt x="39796" y="3917"/>
                  </a:moveTo>
                  <a:lnTo>
                    <a:pt x="50637" y="31170"/>
                  </a:lnTo>
                  <a:lnTo>
                    <a:pt x="29121" y="32104"/>
                  </a:lnTo>
                  <a:lnTo>
                    <a:pt x="39796" y="3917"/>
                  </a:lnTo>
                  <a:close/>
                  <a:moveTo>
                    <a:pt x="11896" y="1"/>
                  </a:moveTo>
                  <a:cubicBezTo>
                    <a:pt x="11661" y="1"/>
                    <a:pt x="11432" y="138"/>
                    <a:pt x="11375" y="448"/>
                  </a:cubicBezTo>
                  <a:cubicBezTo>
                    <a:pt x="11342" y="648"/>
                    <a:pt x="7539" y="19162"/>
                    <a:pt x="167" y="31370"/>
                  </a:cubicBezTo>
                  <a:cubicBezTo>
                    <a:pt x="1" y="31637"/>
                    <a:pt x="101" y="31971"/>
                    <a:pt x="368" y="32138"/>
                  </a:cubicBezTo>
                  <a:cubicBezTo>
                    <a:pt x="445" y="32193"/>
                    <a:pt x="538" y="32219"/>
                    <a:pt x="632" y="32219"/>
                  </a:cubicBezTo>
                  <a:cubicBezTo>
                    <a:pt x="820" y="32219"/>
                    <a:pt x="1012" y="32115"/>
                    <a:pt x="1101" y="31938"/>
                  </a:cubicBezTo>
                  <a:cubicBezTo>
                    <a:pt x="5038" y="25466"/>
                    <a:pt x="7940" y="17260"/>
                    <a:pt x="9841" y="10856"/>
                  </a:cubicBezTo>
                  <a:lnTo>
                    <a:pt x="28121" y="32471"/>
                  </a:lnTo>
                  <a:cubicBezTo>
                    <a:pt x="28121" y="32571"/>
                    <a:pt x="28187" y="32638"/>
                    <a:pt x="28254" y="32738"/>
                  </a:cubicBezTo>
                  <a:cubicBezTo>
                    <a:pt x="28454" y="33005"/>
                    <a:pt x="28788" y="33172"/>
                    <a:pt x="29121" y="33172"/>
                  </a:cubicBezTo>
                  <a:lnTo>
                    <a:pt x="29188" y="33172"/>
                  </a:lnTo>
                  <a:lnTo>
                    <a:pt x="50703" y="32238"/>
                  </a:lnTo>
                  <a:cubicBezTo>
                    <a:pt x="51070" y="32238"/>
                    <a:pt x="51404" y="32038"/>
                    <a:pt x="51604" y="31737"/>
                  </a:cubicBezTo>
                  <a:cubicBezTo>
                    <a:pt x="51771" y="31437"/>
                    <a:pt x="51804" y="31070"/>
                    <a:pt x="51671" y="30737"/>
                  </a:cubicBezTo>
                  <a:lnTo>
                    <a:pt x="40496" y="2650"/>
                  </a:lnTo>
                  <a:cubicBezTo>
                    <a:pt x="40463" y="2550"/>
                    <a:pt x="40429" y="2483"/>
                    <a:pt x="40363" y="2450"/>
                  </a:cubicBezTo>
                  <a:lnTo>
                    <a:pt x="40963" y="882"/>
                  </a:lnTo>
                  <a:cubicBezTo>
                    <a:pt x="41111" y="440"/>
                    <a:pt x="40766" y="130"/>
                    <a:pt x="40425" y="130"/>
                  </a:cubicBezTo>
                  <a:cubicBezTo>
                    <a:pt x="40226" y="130"/>
                    <a:pt x="40027" y="236"/>
                    <a:pt x="39929" y="482"/>
                  </a:cubicBezTo>
                  <a:lnTo>
                    <a:pt x="38628" y="3884"/>
                  </a:lnTo>
                  <a:lnTo>
                    <a:pt x="11709" y="3884"/>
                  </a:lnTo>
                  <a:cubicBezTo>
                    <a:pt x="12209" y="1916"/>
                    <a:pt x="12443" y="715"/>
                    <a:pt x="12476" y="682"/>
                  </a:cubicBezTo>
                  <a:cubicBezTo>
                    <a:pt x="12553" y="258"/>
                    <a:pt x="12219" y="1"/>
                    <a:pt x="11896" y="1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51"/>
            <p:cNvSpPr/>
            <p:nvPr/>
          </p:nvSpPr>
          <p:spPr>
            <a:xfrm>
              <a:off x="4236706" y="2841673"/>
              <a:ext cx="63429" cy="54413"/>
            </a:xfrm>
            <a:custGeom>
              <a:avLst/>
              <a:gdLst/>
              <a:ahLst/>
              <a:cxnLst/>
              <a:rect l="l" t="t" r="r" b="b"/>
              <a:pathLst>
                <a:path w="3004" h="2577" extrusionOk="0">
                  <a:moveTo>
                    <a:pt x="1698" y="0"/>
                  </a:moveTo>
                  <a:cubicBezTo>
                    <a:pt x="1382" y="0"/>
                    <a:pt x="1060" y="116"/>
                    <a:pt x="801" y="375"/>
                  </a:cubicBezTo>
                  <a:cubicBezTo>
                    <a:pt x="1" y="1175"/>
                    <a:pt x="568" y="2576"/>
                    <a:pt x="1702" y="2576"/>
                  </a:cubicBezTo>
                  <a:cubicBezTo>
                    <a:pt x="2436" y="2576"/>
                    <a:pt x="3003" y="2009"/>
                    <a:pt x="3003" y="1275"/>
                  </a:cubicBezTo>
                  <a:cubicBezTo>
                    <a:pt x="3003" y="508"/>
                    <a:pt x="2361" y="0"/>
                    <a:pt x="1698" y="0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51"/>
            <p:cNvSpPr/>
            <p:nvPr/>
          </p:nvSpPr>
          <p:spPr>
            <a:xfrm>
              <a:off x="3983157" y="3487074"/>
              <a:ext cx="90182" cy="76711"/>
            </a:xfrm>
            <a:custGeom>
              <a:avLst/>
              <a:gdLst/>
              <a:ahLst/>
              <a:cxnLst/>
              <a:rect l="l" t="t" r="r" b="b"/>
              <a:pathLst>
                <a:path w="4271" h="3633" extrusionOk="0">
                  <a:moveTo>
                    <a:pt x="2432" y="0"/>
                  </a:moveTo>
                  <a:cubicBezTo>
                    <a:pt x="1987" y="0"/>
                    <a:pt x="1534" y="165"/>
                    <a:pt x="1168" y="531"/>
                  </a:cubicBezTo>
                  <a:cubicBezTo>
                    <a:pt x="0" y="1698"/>
                    <a:pt x="834" y="3633"/>
                    <a:pt x="2435" y="3633"/>
                  </a:cubicBezTo>
                  <a:cubicBezTo>
                    <a:pt x="3436" y="3633"/>
                    <a:pt x="4270" y="2832"/>
                    <a:pt x="4270" y="1832"/>
                  </a:cubicBezTo>
                  <a:cubicBezTo>
                    <a:pt x="4270" y="725"/>
                    <a:pt x="3367" y="0"/>
                    <a:pt x="24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51"/>
            <p:cNvSpPr/>
            <p:nvPr/>
          </p:nvSpPr>
          <p:spPr>
            <a:xfrm>
              <a:off x="5049528" y="3487074"/>
              <a:ext cx="90161" cy="76711"/>
            </a:xfrm>
            <a:custGeom>
              <a:avLst/>
              <a:gdLst/>
              <a:ahLst/>
              <a:cxnLst/>
              <a:rect l="l" t="t" r="r" b="b"/>
              <a:pathLst>
                <a:path w="4270" h="3633" extrusionOk="0">
                  <a:moveTo>
                    <a:pt x="2432" y="0"/>
                  </a:moveTo>
                  <a:cubicBezTo>
                    <a:pt x="1986" y="0"/>
                    <a:pt x="1534" y="165"/>
                    <a:pt x="1168" y="531"/>
                  </a:cubicBezTo>
                  <a:cubicBezTo>
                    <a:pt x="0" y="1665"/>
                    <a:pt x="834" y="3633"/>
                    <a:pt x="2435" y="3633"/>
                  </a:cubicBezTo>
                  <a:cubicBezTo>
                    <a:pt x="3436" y="3633"/>
                    <a:pt x="4270" y="2832"/>
                    <a:pt x="4270" y="1832"/>
                  </a:cubicBezTo>
                  <a:cubicBezTo>
                    <a:pt x="4270" y="725"/>
                    <a:pt x="3367" y="0"/>
                    <a:pt x="24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51"/>
            <p:cNvSpPr/>
            <p:nvPr/>
          </p:nvSpPr>
          <p:spPr>
            <a:xfrm>
              <a:off x="4522667" y="3446090"/>
              <a:ext cx="185263" cy="158553"/>
            </a:xfrm>
            <a:custGeom>
              <a:avLst/>
              <a:gdLst/>
              <a:ahLst/>
              <a:cxnLst/>
              <a:rect l="l" t="t" r="r" b="b"/>
              <a:pathLst>
                <a:path w="8774" h="7509" extrusionOk="0">
                  <a:moveTo>
                    <a:pt x="4971" y="1"/>
                  </a:moveTo>
                  <a:cubicBezTo>
                    <a:pt x="4053" y="1"/>
                    <a:pt x="3121" y="341"/>
                    <a:pt x="2369" y="1104"/>
                  </a:cubicBezTo>
                  <a:cubicBezTo>
                    <a:pt x="1" y="3472"/>
                    <a:pt x="1669" y="7509"/>
                    <a:pt x="5004" y="7509"/>
                  </a:cubicBezTo>
                  <a:cubicBezTo>
                    <a:pt x="7073" y="7509"/>
                    <a:pt x="8774" y="5841"/>
                    <a:pt x="8774" y="3773"/>
                  </a:cubicBezTo>
                  <a:cubicBezTo>
                    <a:pt x="8774" y="1511"/>
                    <a:pt x="6903" y="1"/>
                    <a:pt x="4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51"/>
            <p:cNvSpPr/>
            <p:nvPr/>
          </p:nvSpPr>
          <p:spPr>
            <a:xfrm>
              <a:off x="4602270" y="3508105"/>
              <a:ext cx="154266" cy="54287"/>
            </a:xfrm>
            <a:custGeom>
              <a:avLst/>
              <a:gdLst/>
              <a:ahLst/>
              <a:cxnLst/>
              <a:rect l="l" t="t" r="r" b="b"/>
              <a:pathLst>
                <a:path w="7306" h="2571" extrusionOk="0">
                  <a:moveTo>
                    <a:pt x="926" y="1"/>
                  </a:moveTo>
                  <a:cubicBezTo>
                    <a:pt x="549" y="1"/>
                    <a:pt x="216" y="250"/>
                    <a:pt x="134" y="636"/>
                  </a:cubicBezTo>
                  <a:cubicBezTo>
                    <a:pt x="0" y="1136"/>
                    <a:pt x="334" y="1636"/>
                    <a:pt x="834" y="1670"/>
                  </a:cubicBezTo>
                  <a:lnTo>
                    <a:pt x="7305" y="2570"/>
                  </a:lnTo>
                  <a:lnTo>
                    <a:pt x="6939" y="1570"/>
                  </a:lnTo>
                  <a:lnTo>
                    <a:pt x="1168" y="35"/>
                  </a:lnTo>
                  <a:cubicBezTo>
                    <a:pt x="1086" y="12"/>
                    <a:pt x="1005" y="1"/>
                    <a:pt x="926" y="1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51"/>
            <p:cNvSpPr/>
            <p:nvPr/>
          </p:nvSpPr>
          <p:spPr>
            <a:xfrm>
              <a:off x="4731853" y="3492628"/>
              <a:ext cx="90900" cy="95123"/>
            </a:xfrm>
            <a:custGeom>
              <a:avLst/>
              <a:gdLst/>
              <a:ahLst/>
              <a:cxnLst/>
              <a:rect l="l" t="t" r="r" b="b"/>
              <a:pathLst>
                <a:path w="4305" h="4505" extrusionOk="0">
                  <a:moveTo>
                    <a:pt x="3270" y="1"/>
                  </a:moveTo>
                  <a:lnTo>
                    <a:pt x="1" y="3603"/>
                  </a:lnTo>
                  <a:lnTo>
                    <a:pt x="1002" y="4504"/>
                  </a:lnTo>
                  <a:lnTo>
                    <a:pt x="4304" y="902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51"/>
            <p:cNvSpPr/>
            <p:nvPr/>
          </p:nvSpPr>
          <p:spPr>
            <a:xfrm>
              <a:off x="4542388" y="2574210"/>
              <a:ext cx="591663" cy="869854"/>
            </a:xfrm>
            <a:custGeom>
              <a:avLst/>
              <a:gdLst/>
              <a:ahLst/>
              <a:cxnLst/>
              <a:rect l="l" t="t" r="r" b="b"/>
              <a:pathLst>
                <a:path w="28021" h="41196" extrusionOk="0">
                  <a:moveTo>
                    <a:pt x="24480" y="1"/>
                  </a:moveTo>
                  <a:cubicBezTo>
                    <a:pt x="21577" y="1"/>
                    <a:pt x="12176" y="6871"/>
                    <a:pt x="12176" y="6871"/>
                  </a:cubicBezTo>
                  <a:cubicBezTo>
                    <a:pt x="12176" y="6871"/>
                    <a:pt x="1102" y="17111"/>
                    <a:pt x="535" y="19947"/>
                  </a:cubicBezTo>
                  <a:cubicBezTo>
                    <a:pt x="1" y="22815"/>
                    <a:pt x="11276" y="41195"/>
                    <a:pt x="11276" y="41195"/>
                  </a:cubicBezTo>
                  <a:lnTo>
                    <a:pt x="13477" y="40461"/>
                  </a:lnTo>
                  <a:cubicBezTo>
                    <a:pt x="13477" y="40461"/>
                    <a:pt x="7139" y="24316"/>
                    <a:pt x="7940" y="23116"/>
                  </a:cubicBezTo>
                  <a:cubicBezTo>
                    <a:pt x="8774" y="21915"/>
                    <a:pt x="23584" y="11908"/>
                    <a:pt x="25819" y="8539"/>
                  </a:cubicBezTo>
                  <a:cubicBezTo>
                    <a:pt x="28021" y="5136"/>
                    <a:pt x="26753" y="1734"/>
                    <a:pt x="25119" y="199"/>
                  </a:cubicBezTo>
                  <a:cubicBezTo>
                    <a:pt x="24974" y="63"/>
                    <a:pt x="24757" y="1"/>
                    <a:pt x="244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51"/>
            <p:cNvSpPr/>
            <p:nvPr/>
          </p:nvSpPr>
          <p:spPr>
            <a:xfrm>
              <a:off x="4644522" y="2981286"/>
              <a:ext cx="65520" cy="81018"/>
            </a:xfrm>
            <a:custGeom>
              <a:avLst/>
              <a:gdLst/>
              <a:ahLst/>
              <a:cxnLst/>
              <a:rect l="l" t="t" r="r" b="b"/>
              <a:pathLst>
                <a:path w="3103" h="3837" fill="none" extrusionOk="0">
                  <a:moveTo>
                    <a:pt x="1" y="701"/>
                  </a:moveTo>
                  <a:lnTo>
                    <a:pt x="3103" y="3837"/>
                  </a:lnTo>
                  <a:lnTo>
                    <a:pt x="1568" y="1"/>
                  </a:lnTo>
                </a:path>
              </a:pathLst>
            </a:custGeom>
            <a:noFill/>
            <a:ln w="75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51"/>
            <p:cNvSpPr/>
            <p:nvPr/>
          </p:nvSpPr>
          <p:spPr>
            <a:xfrm>
              <a:off x="4551552" y="2723493"/>
              <a:ext cx="457140" cy="403613"/>
            </a:xfrm>
            <a:custGeom>
              <a:avLst/>
              <a:gdLst/>
              <a:ahLst/>
              <a:cxnLst/>
              <a:rect l="l" t="t" r="r" b="b"/>
              <a:pathLst>
                <a:path w="21650" h="19115" fill="none" extrusionOk="0">
                  <a:moveTo>
                    <a:pt x="2269" y="19114"/>
                  </a:moveTo>
                  <a:cubicBezTo>
                    <a:pt x="2269" y="19114"/>
                    <a:pt x="1" y="13577"/>
                    <a:pt x="668" y="11876"/>
                  </a:cubicBezTo>
                  <a:cubicBezTo>
                    <a:pt x="1335" y="10175"/>
                    <a:pt x="12409" y="1835"/>
                    <a:pt x="12409" y="1835"/>
                  </a:cubicBezTo>
                  <a:cubicBezTo>
                    <a:pt x="12409" y="1835"/>
                    <a:pt x="17913" y="1"/>
                    <a:pt x="21649" y="735"/>
                  </a:cubicBezTo>
                </a:path>
              </a:pathLst>
            </a:custGeom>
            <a:noFill/>
            <a:ln w="75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51"/>
            <p:cNvSpPr/>
            <p:nvPr/>
          </p:nvSpPr>
          <p:spPr>
            <a:xfrm>
              <a:off x="4944566" y="2698134"/>
              <a:ext cx="100043" cy="21157"/>
            </a:xfrm>
            <a:custGeom>
              <a:avLst/>
              <a:gdLst/>
              <a:ahLst/>
              <a:cxnLst/>
              <a:rect l="l" t="t" r="r" b="b"/>
              <a:pathLst>
                <a:path w="4738" h="1002" fill="none" extrusionOk="0">
                  <a:moveTo>
                    <a:pt x="1" y="902"/>
                  </a:moveTo>
                  <a:cubicBezTo>
                    <a:pt x="1" y="902"/>
                    <a:pt x="1902" y="1"/>
                    <a:pt x="4738" y="1002"/>
                  </a:cubicBezTo>
                </a:path>
              </a:pathLst>
            </a:custGeom>
            <a:noFill/>
            <a:ln w="75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51"/>
            <p:cNvSpPr/>
            <p:nvPr/>
          </p:nvSpPr>
          <p:spPr>
            <a:xfrm>
              <a:off x="4688905" y="3428544"/>
              <a:ext cx="168350" cy="100254"/>
            </a:xfrm>
            <a:custGeom>
              <a:avLst/>
              <a:gdLst/>
              <a:ahLst/>
              <a:cxnLst/>
              <a:rect l="l" t="t" r="r" b="b"/>
              <a:pathLst>
                <a:path w="7973" h="4748" extrusionOk="0">
                  <a:moveTo>
                    <a:pt x="6505" y="0"/>
                  </a:moveTo>
                  <a:lnTo>
                    <a:pt x="4303" y="734"/>
                  </a:lnTo>
                  <a:cubicBezTo>
                    <a:pt x="4303" y="734"/>
                    <a:pt x="3303" y="1835"/>
                    <a:pt x="2302" y="2836"/>
                  </a:cubicBezTo>
                  <a:cubicBezTo>
                    <a:pt x="1268" y="3870"/>
                    <a:pt x="0" y="4137"/>
                    <a:pt x="467" y="4404"/>
                  </a:cubicBezTo>
                  <a:cubicBezTo>
                    <a:pt x="757" y="4569"/>
                    <a:pt x="1150" y="4748"/>
                    <a:pt x="1732" y="4748"/>
                  </a:cubicBezTo>
                  <a:cubicBezTo>
                    <a:pt x="2089" y="4748"/>
                    <a:pt x="2517" y="4681"/>
                    <a:pt x="3036" y="4504"/>
                  </a:cubicBezTo>
                  <a:cubicBezTo>
                    <a:pt x="4403" y="4037"/>
                    <a:pt x="6138" y="2469"/>
                    <a:pt x="6138" y="2469"/>
                  </a:cubicBezTo>
                  <a:lnTo>
                    <a:pt x="6438" y="2936"/>
                  </a:lnTo>
                  <a:lnTo>
                    <a:pt x="7973" y="2102"/>
                  </a:lnTo>
                  <a:lnTo>
                    <a:pt x="65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51"/>
            <p:cNvSpPr/>
            <p:nvPr/>
          </p:nvSpPr>
          <p:spPr>
            <a:xfrm>
              <a:off x="4455753" y="1905329"/>
              <a:ext cx="259926" cy="330091"/>
            </a:xfrm>
            <a:custGeom>
              <a:avLst/>
              <a:gdLst/>
              <a:ahLst/>
              <a:cxnLst/>
              <a:rect l="l" t="t" r="r" b="b"/>
              <a:pathLst>
                <a:path w="12310" h="15633" extrusionOk="0">
                  <a:moveTo>
                    <a:pt x="4780" y="1"/>
                  </a:moveTo>
                  <a:cubicBezTo>
                    <a:pt x="4489" y="1"/>
                    <a:pt x="4197" y="18"/>
                    <a:pt x="3904" y="54"/>
                  </a:cubicBezTo>
                  <a:cubicBezTo>
                    <a:pt x="1936" y="421"/>
                    <a:pt x="1402" y="3090"/>
                    <a:pt x="1035" y="4691"/>
                  </a:cubicBezTo>
                  <a:lnTo>
                    <a:pt x="701" y="6159"/>
                  </a:lnTo>
                  <a:lnTo>
                    <a:pt x="735" y="7260"/>
                  </a:lnTo>
                  <a:lnTo>
                    <a:pt x="101" y="9661"/>
                  </a:lnTo>
                  <a:cubicBezTo>
                    <a:pt x="1" y="9962"/>
                    <a:pt x="201" y="10262"/>
                    <a:pt x="535" y="10295"/>
                  </a:cubicBezTo>
                  <a:lnTo>
                    <a:pt x="1235" y="10395"/>
                  </a:lnTo>
                  <a:cubicBezTo>
                    <a:pt x="1369" y="11196"/>
                    <a:pt x="2136" y="12730"/>
                    <a:pt x="2269" y="13264"/>
                  </a:cubicBezTo>
                  <a:cubicBezTo>
                    <a:pt x="2542" y="14698"/>
                    <a:pt x="3266" y="15076"/>
                    <a:pt x="3984" y="15076"/>
                  </a:cubicBezTo>
                  <a:cubicBezTo>
                    <a:pt x="4318" y="15076"/>
                    <a:pt x="4652" y="14994"/>
                    <a:pt x="4938" y="14898"/>
                  </a:cubicBezTo>
                  <a:cubicBezTo>
                    <a:pt x="5505" y="14632"/>
                    <a:pt x="6039" y="14265"/>
                    <a:pt x="6506" y="13864"/>
                  </a:cubicBezTo>
                  <a:lnTo>
                    <a:pt x="8607" y="15632"/>
                  </a:lnTo>
                  <a:lnTo>
                    <a:pt x="12310" y="11563"/>
                  </a:lnTo>
                  <a:lnTo>
                    <a:pt x="10742" y="9261"/>
                  </a:lnTo>
                  <a:cubicBezTo>
                    <a:pt x="10742" y="9261"/>
                    <a:pt x="11209" y="3590"/>
                    <a:pt x="9741" y="2056"/>
                  </a:cubicBezTo>
                  <a:cubicBezTo>
                    <a:pt x="8414" y="729"/>
                    <a:pt x="6638" y="1"/>
                    <a:pt x="4780" y="1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51"/>
            <p:cNvSpPr/>
            <p:nvPr/>
          </p:nvSpPr>
          <p:spPr>
            <a:xfrm>
              <a:off x="4490276" y="2059236"/>
              <a:ext cx="11993" cy="24810"/>
            </a:xfrm>
            <a:custGeom>
              <a:avLst/>
              <a:gdLst/>
              <a:ahLst/>
              <a:cxnLst/>
              <a:rect l="l" t="t" r="r" b="b"/>
              <a:pathLst>
                <a:path w="568" h="1175" extrusionOk="0">
                  <a:moveTo>
                    <a:pt x="221" y="1"/>
                  </a:moveTo>
                  <a:cubicBezTo>
                    <a:pt x="214" y="1"/>
                    <a:pt x="207" y="2"/>
                    <a:pt x="201" y="4"/>
                  </a:cubicBezTo>
                  <a:cubicBezTo>
                    <a:pt x="67" y="4"/>
                    <a:pt x="0" y="304"/>
                    <a:pt x="67" y="638"/>
                  </a:cubicBezTo>
                  <a:cubicBezTo>
                    <a:pt x="130" y="950"/>
                    <a:pt x="251" y="1175"/>
                    <a:pt x="375" y="1175"/>
                  </a:cubicBezTo>
                  <a:cubicBezTo>
                    <a:pt x="384" y="1175"/>
                    <a:pt x="392" y="1174"/>
                    <a:pt x="401" y="1171"/>
                  </a:cubicBezTo>
                  <a:cubicBezTo>
                    <a:pt x="534" y="1171"/>
                    <a:pt x="568" y="871"/>
                    <a:pt x="534" y="538"/>
                  </a:cubicBezTo>
                  <a:cubicBezTo>
                    <a:pt x="472" y="225"/>
                    <a:pt x="322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51"/>
            <p:cNvSpPr/>
            <p:nvPr/>
          </p:nvSpPr>
          <p:spPr>
            <a:xfrm>
              <a:off x="4480416" y="2033961"/>
              <a:ext cx="32412" cy="13387"/>
            </a:xfrm>
            <a:custGeom>
              <a:avLst/>
              <a:gdLst/>
              <a:ahLst/>
              <a:cxnLst/>
              <a:rect l="l" t="t" r="r" b="b"/>
              <a:pathLst>
                <a:path w="1535" h="634" fill="none" extrusionOk="0">
                  <a:moveTo>
                    <a:pt x="0" y="434"/>
                  </a:moveTo>
                  <a:cubicBezTo>
                    <a:pt x="467" y="0"/>
                    <a:pt x="1201" y="100"/>
                    <a:pt x="1535" y="634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51"/>
            <p:cNvSpPr/>
            <p:nvPr/>
          </p:nvSpPr>
          <p:spPr>
            <a:xfrm>
              <a:off x="4410567" y="1818989"/>
              <a:ext cx="334694" cy="294280"/>
            </a:xfrm>
            <a:custGeom>
              <a:avLst/>
              <a:gdLst/>
              <a:ahLst/>
              <a:cxnLst/>
              <a:rect l="l" t="t" r="r" b="b"/>
              <a:pathLst>
                <a:path w="15851" h="13937" extrusionOk="0">
                  <a:moveTo>
                    <a:pt x="4682" y="1"/>
                  </a:moveTo>
                  <a:cubicBezTo>
                    <a:pt x="3368" y="1"/>
                    <a:pt x="1741" y="1945"/>
                    <a:pt x="1741" y="3076"/>
                  </a:cubicBezTo>
                  <a:cubicBezTo>
                    <a:pt x="1741" y="3608"/>
                    <a:pt x="2059" y="4056"/>
                    <a:pt x="2527" y="4232"/>
                  </a:cubicBezTo>
                  <a:lnTo>
                    <a:pt x="2527" y="4232"/>
                  </a:lnTo>
                  <a:cubicBezTo>
                    <a:pt x="2263" y="4185"/>
                    <a:pt x="1895" y="4135"/>
                    <a:pt x="1537" y="4135"/>
                  </a:cubicBezTo>
                  <a:cubicBezTo>
                    <a:pt x="746" y="4135"/>
                    <a:pt x="1" y="4379"/>
                    <a:pt x="506" y="5444"/>
                  </a:cubicBezTo>
                  <a:cubicBezTo>
                    <a:pt x="1407" y="7379"/>
                    <a:pt x="2908" y="7312"/>
                    <a:pt x="4309" y="7379"/>
                  </a:cubicBezTo>
                  <a:cubicBezTo>
                    <a:pt x="5110" y="7412"/>
                    <a:pt x="5844" y="7713"/>
                    <a:pt x="6411" y="8280"/>
                  </a:cubicBezTo>
                  <a:cubicBezTo>
                    <a:pt x="6411" y="8280"/>
                    <a:pt x="5277" y="9614"/>
                    <a:pt x="5710" y="10081"/>
                  </a:cubicBezTo>
                  <a:cubicBezTo>
                    <a:pt x="6277" y="10648"/>
                    <a:pt x="6878" y="11182"/>
                    <a:pt x="7511" y="11682"/>
                  </a:cubicBezTo>
                  <a:cubicBezTo>
                    <a:pt x="7511" y="11682"/>
                    <a:pt x="8181" y="10481"/>
                    <a:pt x="9213" y="10481"/>
                  </a:cubicBezTo>
                  <a:cubicBezTo>
                    <a:pt x="9421" y="10481"/>
                    <a:pt x="9644" y="10530"/>
                    <a:pt x="9880" y="10648"/>
                  </a:cubicBezTo>
                  <a:cubicBezTo>
                    <a:pt x="11247" y="11349"/>
                    <a:pt x="10147" y="13016"/>
                    <a:pt x="10647" y="13717"/>
                  </a:cubicBezTo>
                  <a:cubicBezTo>
                    <a:pt x="10757" y="13874"/>
                    <a:pt x="10933" y="13937"/>
                    <a:pt x="11140" y="13937"/>
                  </a:cubicBezTo>
                  <a:cubicBezTo>
                    <a:pt x="11813" y="13937"/>
                    <a:pt x="12813" y="13272"/>
                    <a:pt x="12915" y="13016"/>
                  </a:cubicBezTo>
                  <a:cubicBezTo>
                    <a:pt x="13082" y="12683"/>
                    <a:pt x="15584" y="7579"/>
                    <a:pt x="15717" y="5711"/>
                  </a:cubicBezTo>
                  <a:cubicBezTo>
                    <a:pt x="15851" y="3843"/>
                    <a:pt x="10714" y="1975"/>
                    <a:pt x="8479" y="1542"/>
                  </a:cubicBezTo>
                  <a:cubicBezTo>
                    <a:pt x="8086" y="1470"/>
                    <a:pt x="7708" y="1442"/>
                    <a:pt x="7356" y="1442"/>
                  </a:cubicBezTo>
                  <a:cubicBezTo>
                    <a:pt x="6113" y="1442"/>
                    <a:pt x="5186" y="1789"/>
                    <a:pt x="4983" y="1789"/>
                  </a:cubicBezTo>
                  <a:cubicBezTo>
                    <a:pt x="4922" y="1789"/>
                    <a:pt x="4927" y="1758"/>
                    <a:pt x="5010" y="1675"/>
                  </a:cubicBezTo>
                  <a:cubicBezTo>
                    <a:pt x="5410" y="1275"/>
                    <a:pt x="6110" y="141"/>
                    <a:pt x="4810" y="7"/>
                  </a:cubicBezTo>
                  <a:cubicBezTo>
                    <a:pt x="4768" y="3"/>
                    <a:pt x="4725" y="1"/>
                    <a:pt x="4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51"/>
            <p:cNvSpPr/>
            <p:nvPr/>
          </p:nvSpPr>
          <p:spPr>
            <a:xfrm>
              <a:off x="4590995" y="1939619"/>
              <a:ext cx="28949" cy="108447"/>
            </a:xfrm>
            <a:custGeom>
              <a:avLst/>
              <a:gdLst/>
              <a:ahLst/>
              <a:cxnLst/>
              <a:rect l="l" t="t" r="r" b="b"/>
              <a:pathLst>
                <a:path w="1371" h="5136" extrusionOk="0">
                  <a:moveTo>
                    <a:pt x="920" y="0"/>
                  </a:moveTo>
                  <a:cubicBezTo>
                    <a:pt x="727" y="0"/>
                    <a:pt x="532" y="118"/>
                    <a:pt x="501" y="365"/>
                  </a:cubicBezTo>
                  <a:lnTo>
                    <a:pt x="1" y="4702"/>
                  </a:lnTo>
                  <a:cubicBezTo>
                    <a:pt x="1" y="4902"/>
                    <a:pt x="134" y="5102"/>
                    <a:pt x="367" y="5135"/>
                  </a:cubicBezTo>
                  <a:lnTo>
                    <a:pt x="434" y="5135"/>
                  </a:lnTo>
                  <a:cubicBezTo>
                    <a:pt x="634" y="5135"/>
                    <a:pt x="834" y="5002"/>
                    <a:pt x="834" y="4768"/>
                  </a:cubicBezTo>
                  <a:lnTo>
                    <a:pt x="1335" y="465"/>
                  </a:lnTo>
                  <a:cubicBezTo>
                    <a:pt x="1371" y="160"/>
                    <a:pt x="1146" y="0"/>
                    <a:pt x="920" y="0"/>
                  </a:cubicBezTo>
                  <a:close/>
                </a:path>
              </a:pathLst>
            </a:custGeom>
            <a:solidFill>
              <a:schemeClr val="lt1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51"/>
            <p:cNvSpPr/>
            <p:nvPr/>
          </p:nvSpPr>
          <p:spPr>
            <a:xfrm>
              <a:off x="4555078" y="2014937"/>
              <a:ext cx="81715" cy="119046"/>
            </a:xfrm>
            <a:custGeom>
              <a:avLst/>
              <a:gdLst/>
              <a:ahLst/>
              <a:cxnLst/>
              <a:rect l="l" t="t" r="r" b="b"/>
              <a:pathLst>
                <a:path w="3870" h="5638" extrusionOk="0">
                  <a:moveTo>
                    <a:pt x="1935" y="0"/>
                  </a:moveTo>
                  <a:cubicBezTo>
                    <a:pt x="868" y="0"/>
                    <a:pt x="34" y="868"/>
                    <a:pt x="34" y="1935"/>
                  </a:cubicBezTo>
                  <a:lnTo>
                    <a:pt x="34" y="3736"/>
                  </a:lnTo>
                  <a:cubicBezTo>
                    <a:pt x="0" y="4771"/>
                    <a:pt x="868" y="5638"/>
                    <a:pt x="1935" y="5638"/>
                  </a:cubicBezTo>
                  <a:cubicBezTo>
                    <a:pt x="3002" y="5638"/>
                    <a:pt x="3870" y="4771"/>
                    <a:pt x="3870" y="3736"/>
                  </a:cubicBezTo>
                  <a:lnTo>
                    <a:pt x="3870" y="1935"/>
                  </a:lnTo>
                  <a:cubicBezTo>
                    <a:pt x="3836" y="868"/>
                    <a:pt x="3002" y="0"/>
                    <a:pt x="1935" y="0"/>
                  </a:cubicBezTo>
                  <a:close/>
                </a:path>
              </a:pathLst>
            </a:custGeom>
            <a:solidFill>
              <a:schemeClr val="lt1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51"/>
            <p:cNvSpPr/>
            <p:nvPr/>
          </p:nvSpPr>
          <p:spPr>
            <a:xfrm>
              <a:off x="4592410" y="1843610"/>
              <a:ext cx="50718" cy="129266"/>
            </a:xfrm>
            <a:custGeom>
              <a:avLst/>
              <a:gdLst/>
              <a:ahLst/>
              <a:cxnLst/>
              <a:rect l="l" t="t" r="r" b="b"/>
              <a:pathLst>
                <a:path w="2402" h="6122" extrusionOk="0">
                  <a:moveTo>
                    <a:pt x="1482" y="0"/>
                  </a:moveTo>
                  <a:cubicBezTo>
                    <a:pt x="1063" y="0"/>
                    <a:pt x="698" y="316"/>
                    <a:pt x="667" y="743"/>
                  </a:cubicBezTo>
                  <a:lnTo>
                    <a:pt x="67" y="5179"/>
                  </a:lnTo>
                  <a:cubicBezTo>
                    <a:pt x="0" y="5646"/>
                    <a:pt x="334" y="6080"/>
                    <a:pt x="801" y="6113"/>
                  </a:cubicBezTo>
                  <a:lnTo>
                    <a:pt x="834" y="6113"/>
                  </a:lnTo>
                  <a:cubicBezTo>
                    <a:pt x="874" y="6119"/>
                    <a:pt x="914" y="6122"/>
                    <a:pt x="953" y="6122"/>
                  </a:cubicBezTo>
                  <a:cubicBezTo>
                    <a:pt x="1373" y="6122"/>
                    <a:pt x="1738" y="5806"/>
                    <a:pt x="1768" y="5379"/>
                  </a:cubicBezTo>
                  <a:lnTo>
                    <a:pt x="2335" y="943"/>
                  </a:lnTo>
                  <a:cubicBezTo>
                    <a:pt x="2402" y="476"/>
                    <a:pt x="2068" y="42"/>
                    <a:pt x="1601" y="9"/>
                  </a:cubicBezTo>
                  <a:cubicBezTo>
                    <a:pt x="1561" y="3"/>
                    <a:pt x="1522" y="0"/>
                    <a:pt x="1482" y="0"/>
                  </a:cubicBezTo>
                  <a:close/>
                </a:path>
              </a:pathLst>
            </a:custGeom>
            <a:solidFill>
              <a:schemeClr val="lt1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51"/>
            <p:cNvSpPr/>
            <p:nvPr/>
          </p:nvSpPr>
          <p:spPr>
            <a:xfrm>
              <a:off x="4586075" y="2114240"/>
              <a:ext cx="517001" cy="630346"/>
            </a:xfrm>
            <a:custGeom>
              <a:avLst/>
              <a:gdLst/>
              <a:ahLst/>
              <a:cxnLst/>
              <a:rect l="l" t="t" r="r" b="b"/>
              <a:pathLst>
                <a:path w="24485" h="29853" extrusionOk="0">
                  <a:moveTo>
                    <a:pt x="6705" y="1"/>
                  </a:moveTo>
                  <a:cubicBezTo>
                    <a:pt x="6705" y="1"/>
                    <a:pt x="33" y="6038"/>
                    <a:pt x="133" y="7073"/>
                  </a:cubicBezTo>
                  <a:cubicBezTo>
                    <a:pt x="234" y="8073"/>
                    <a:pt x="0" y="12576"/>
                    <a:pt x="2502" y="17613"/>
                  </a:cubicBezTo>
                  <a:cubicBezTo>
                    <a:pt x="4970" y="22684"/>
                    <a:pt x="7939" y="26920"/>
                    <a:pt x="9040" y="28855"/>
                  </a:cubicBezTo>
                  <a:cubicBezTo>
                    <a:pt x="9485" y="29623"/>
                    <a:pt x="10273" y="29852"/>
                    <a:pt x="11055" y="29852"/>
                  </a:cubicBezTo>
                  <a:cubicBezTo>
                    <a:pt x="12206" y="29852"/>
                    <a:pt x="13343" y="29355"/>
                    <a:pt x="13343" y="29355"/>
                  </a:cubicBezTo>
                  <a:cubicBezTo>
                    <a:pt x="13343" y="29355"/>
                    <a:pt x="20081" y="26987"/>
                    <a:pt x="22283" y="24885"/>
                  </a:cubicBezTo>
                  <a:cubicBezTo>
                    <a:pt x="24484" y="22750"/>
                    <a:pt x="22283" y="18914"/>
                    <a:pt x="22283" y="18914"/>
                  </a:cubicBezTo>
                  <a:cubicBezTo>
                    <a:pt x="22283" y="18914"/>
                    <a:pt x="14143" y="7239"/>
                    <a:pt x="11475" y="4404"/>
                  </a:cubicBezTo>
                  <a:cubicBezTo>
                    <a:pt x="10007" y="2803"/>
                    <a:pt x="8406" y="1335"/>
                    <a:pt x="6705" y="1"/>
                  </a:cubicBez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51"/>
            <p:cNvSpPr/>
            <p:nvPr/>
          </p:nvSpPr>
          <p:spPr>
            <a:xfrm>
              <a:off x="4574800" y="2073763"/>
              <a:ext cx="283152" cy="208131"/>
            </a:xfrm>
            <a:custGeom>
              <a:avLst/>
              <a:gdLst/>
              <a:ahLst/>
              <a:cxnLst/>
              <a:rect l="l" t="t" r="r" b="b"/>
              <a:pathLst>
                <a:path w="13410" h="9857" extrusionOk="0">
                  <a:moveTo>
                    <a:pt x="8003" y="1"/>
                  </a:moveTo>
                  <a:cubicBezTo>
                    <a:pt x="7666" y="1"/>
                    <a:pt x="7360" y="83"/>
                    <a:pt x="7105" y="250"/>
                  </a:cubicBezTo>
                  <a:cubicBezTo>
                    <a:pt x="5905" y="1017"/>
                    <a:pt x="3002" y="4686"/>
                    <a:pt x="1735" y="6221"/>
                  </a:cubicBezTo>
                  <a:cubicBezTo>
                    <a:pt x="501" y="7755"/>
                    <a:pt x="0" y="8656"/>
                    <a:pt x="501" y="9857"/>
                  </a:cubicBezTo>
                  <a:cubicBezTo>
                    <a:pt x="501" y="9857"/>
                    <a:pt x="1868" y="8623"/>
                    <a:pt x="2936" y="7655"/>
                  </a:cubicBezTo>
                  <a:cubicBezTo>
                    <a:pt x="3914" y="6766"/>
                    <a:pt x="8421" y="5772"/>
                    <a:pt x="10373" y="5772"/>
                  </a:cubicBezTo>
                  <a:cubicBezTo>
                    <a:pt x="10618" y="5772"/>
                    <a:pt x="10822" y="5787"/>
                    <a:pt x="10975" y="5821"/>
                  </a:cubicBezTo>
                  <a:cubicBezTo>
                    <a:pt x="12323" y="6077"/>
                    <a:pt x="12714" y="7261"/>
                    <a:pt x="12979" y="7261"/>
                  </a:cubicBezTo>
                  <a:cubicBezTo>
                    <a:pt x="12989" y="7261"/>
                    <a:pt x="13000" y="7259"/>
                    <a:pt x="13010" y="7255"/>
                  </a:cubicBezTo>
                  <a:cubicBezTo>
                    <a:pt x="13276" y="7188"/>
                    <a:pt x="13410" y="5387"/>
                    <a:pt x="11976" y="2952"/>
                  </a:cubicBezTo>
                  <a:cubicBezTo>
                    <a:pt x="10828" y="1048"/>
                    <a:pt x="9212" y="1"/>
                    <a:pt x="8003" y="1"/>
                  </a:cubicBez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51"/>
            <p:cNvSpPr/>
            <p:nvPr/>
          </p:nvSpPr>
          <p:spPr>
            <a:xfrm>
              <a:off x="4714961" y="2444585"/>
              <a:ext cx="159904" cy="13408"/>
            </a:xfrm>
            <a:custGeom>
              <a:avLst/>
              <a:gdLst/>
              <a:ahLst/>
              <a:cxnLst/>
              <a:rect l="l" t="t" r="r" b="b"/>
              <a:pathLst>
                <a:path w="7573" h="635" fill="none" extrusionOk="0">
                  <a:moveTo>
                    <a:pt x="0" y="267"/>
                  </a:moveTo>
                  <a:cubicBezTo>
                    <a:pt x="0" y="267"/>
                    <a:pt x="4470" y="634"/>
                    <a:pt x="7572" y="0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51"/>
            <p:cNvSpPr/>
            <p:nvPr/>
          </p:nvSpPr>
          <p:spPr>
            <a:xfrm>
              <a:off x="4678327" y="2457972"/>
              <a:ext cx="181040" cy="59882"/>
            </a:xfrm>
            <a:custGeom>
              <a:avLst/>
              <a:gdLst/>
              <a:ahLst/>
              <a:cxnLst/>
              <a:rect l="l" t="t" r="r" b="b"/>
              <a:pathLst>
                <a:path w="8574" h="2836" fill="none" extrusionOk="0">
                  <a:moveTo>
                    <a:pt x="1" y="0"/>
                  </a:moveTo>
                  <a:cubicBezTo>
                    <a:pt x="1" y="0"/>
                    <a:pt x="4204" y="2602"/>
                    <a:pt x="8574" y="2836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51"/>
            <p:cNvSpPr/>
            <p:nvPr/>
          </p:nvSpPr>
          <p:spPr>
            <a:xfrm>
              <a:off x="4479001" y="2218126"/>
              <a:ext cx="321898" cy="341979"/>
            </a:xfrm>
            <a:custGeom>
              <a:avLst/>
              <a:gdLst/>
              <a:ahLst/>
              <a:cxnLst/>
              <a:rect l="l" t="t" r="r" b="b"/>
              <a:pathLst>
                <a:path w="15245" h="16196" extrusionOk="0">
                  <a:moveTo>
                    <a:pt x="11364" y="0"/>
                  </a:moveTo>
                  <a:cubicBezTo>
                    <a:pt x="10680" y="0"/>
                    <a:pt x="9909" y="122"/>
                    <a:pt x="9207" y="518"/>
                  </a:cubicBezTo>
                  <a:cubicBezTo>
                    <a:pt x="7373" y="1519"/>
                    <a:pt x="1" y="12193"/>
                    <a:pt x="1" y="12193"/>
                  </a:cubicBezTo>
                  <a:lnTo>
                    <a:pt x="3737" y="16196"/>
                  </a:lnTo>
                  <a:lnTo>
                    <a:pt x="15245" y="8891"/>
                  </a:lnTo>
                  <a:lnTo>
                    <a:pt x="13344" y="318"/>
                  </a:lnTo>
                  <a:cubicBezTo>
                    <a:pt x="13344" y="318"/>
                    <a:pt x="12467" y="0"/>
                    <a:pt x="113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51"/>
            <p:cNvSpPr/>
            <p:nvPr/>
          </p:nvSpPr>
          <p:spPr>
            <a:xfrm>
              <a:off x="4479001" y="2207210"/>
              <a:ext cx="321898" cy="352895"/>
            </a:xfrm>
            <a:custGeom>
              <a:avLst/>
              <a:gdLst/>
              <a:ahLst/>
              <a:cxnLst/>
              <a:rect l="l" t="t" r="r" b="b"/>
              <a:pathLst>
                <a:path w="15245" h="16713" fill="none" extrusionOk="0">
                  <a:moveTo>
                    <a:pt x="13344" y="835"/>
                  </a:moveTo>
                  <a:cubicBezTo>
                    <a:pt x="13344" y="835"/>
                    <a:pt x="11042" y="1"/>
                    <a:pt x="9207" y="1035"/>
                  </a:cubicBezTo>
                  <a:cubicBezTo>
                    <a:pt x="7373" y="2036"/>
                    <a:pt x="1" y="12710"/>
                    <a:pt x="1" y="12710"/>
                  </a:cubicBezTo>
                  <a:lnTo>
                    <a:pt x="3737" y="16713"/>
                  </a:lnTo>
                  <a:lnTo>
                    <a:pt x="15245" y="9408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51"/>
            <p:cNvSpPr/>
            <p:nvPr/>
          </p:nvSpPr>
          <p:spPr>
            <a:xfrm>
              <a:off x="4452945" y="2451278"/>
              <a:ext cx="122509" cy="127872"/>
            </a:xfrm>
            <a:custGeom>
              <a:avLst/>
              <a:gdLst/>
              <a:ahLst/>
              <a:cxnLst/>
              <a:rect l="l" t="t" r="r" b="b"/>
              <a:pathLst>
                <a:path w="5802" h="6056" extrusionOk="0">
                  <a:moveTo>
                    <a:pt x="1502" y="0"/>
                  </a:moveTo>
                  <a:cubicBezTo>
                    <a:pt x="1410" y="0"/>
                    <a:pt x="1318" y="50"/>
                    <a:pt x="1268" y="150"/>
                  </a:cubicBezTo>
                  <a:cubicBezTo>
                    <a:pt x="1268" y="150"/>
                    <a:pt x="1" y="1251"/>
                    <a:pt x="67" y="1651"/>
                  </a:cubicBezTo>
                  <a:cubicBezTo>
                    <a:pt x="101" y="2018"/>
                    <a:pt x="3603" y="5754"/>
                    <a:pt x="4003" y="6021"/>
                  </a:cubicBezTo>
                  <a:cubicBezTo>
                    <a:pt x="4043" y="6044"/>
                    <a:pt x="4093" y="6055"/>
                    <a:pt x="4149" y="6055"/>
                  </a:cubicBezTo>
                  <a:cubicBezTo>
                    <a:pt x="4667" y="6055"/>
                    <a:pt x="5801" y="5171"/>
                    <a:pt x="5771" y="4720"/>
                  </a:cubicBezTo>
                  <a:cubicBezTo>
                    <a:pt x="5738" y="4187"/>
                    <a:pt x="1735" y="150"/>
                    <a:pt x="1735" y="150"/>
                  </a:cubicBezTo>
                  <a:cubicBezTo>
                    <a:pt x="1685" y="50"/>
                    <a:pt x="1593" y="0"/>
                    <a:pt x="1502" y="0"/>
                  </a:cubicBez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5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6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Renewable Energy Infographics</a:t>
            </a:r>
            <a:endParaRPr/>
          </a:p>
        </p:txBody>
      </p:sp>
      <p:grpSp>
        <p:nvGrpSpPr>
          <p:cNvPr id="2733" name="Google Shape;2733;p52"/>
          <p:cNvGrpSpPr/>
          <p:nvPr/>
        </p:nvGrpSpPr>
        <p:grpSpPr>
          <a:xfrm>
            <a:off x="4915213" y="1744486"/>
            <a:ext cx="1402200" cy="1374600"/>
            <a:chOff x="5829275" y="1638850"/>
            <a:chExt cx="1402200" cy="1374600"/>
          </a:xfrm>
        </p:grpSpPr>
        <p:sp>
          <p:nvSpPr>
            <p:cNvPr id="2734" name="Google Shape;2734;p52"/>
            <p:cNvSpPr/>
            <p:nvPr/>
          </p:nvSpPr>
          <p:spPr>
            <a:xfrm>
              <a:off x="5829275" y="1638850"/>
              <a:ext cx="1402200" cy="1374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35" name="Google Shape;2735;p52"/>
            <p:cNvGrpSpPr/>
            <p:nvPr/>
          </p:nvGrpSpPr>
          <p:grpSpPr>
            <a:xfrm>
              <a:off x="5830296" y="1646210"/>
              <a:ext cx="1242349" cy="1235819"/>
              <a:chOff x="3139766" y="765669"/>
              <a:chExt cx="886380" cy="881888"/>
            </a:xfrm>
          </p:grpSpPr>
          <p:grpSp>
            <p:nvGrpSpPr>
              <p:cNvPr id="2736" name="Google Shape;2736;p52"/>
              <p:cNvGrpSpPr/>
              <p:nvPr/>
            </p:nvGrpSpPr>
            <p:grpSpPr>
              <a:xfrm>
                <a:off x="3139766" y="765669"/>
                <a:ext cx="886380" cy="881888"/>
                <a:chOff x="3139766" y="765669"/>
                <a:chExt cx="886380" cy="881888"/>
              </a:xfrm>
            </p:grpSpPr>
            <p:sp>
              <p:nvSpPr>
                <p:cNvPr id="2737" name="Google Shape;2737;p52"/>
                <p:cNvSpPr/>
                <p:nvPr/>
              </p:nvSpPr>
              <p:spPr>
                <a:xfrm>
                  <a:off x="3139766" y="765669"/>
                  <a:ext cx="733591" cy="881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64" h="80501" extrusionOk="0">
                      <a:moveTo>
                        <a:pt x="45863" y="0"/>
                      </a:moveTo>
                      <a:cubicBezTo>
                        <a:pt x="43461" y="0"/>
                        <a:pt x="41054" y="188"/>
                        <a:pt x="38663" y="566"/>
                      </a:cubicBezTo>
                      <a:cubicBezTo>
                        <a:pt x="20352" y="3441"/>
                        <a:pt x="6281" y="16660"/>
                        <a:pt x="1757" y="33161"/>
                      </a:cubicBezTo>
                      <a:lnTo>
                        <a:pt x="4081" y="32487"/>
                      </a:lnTo>
                      <a:lnTo>
                        <a:pt x="4081" y="32487"/>
                      </a:lnTo>
                      <a:cubicBezTo>
                        <a:pt x="4756" y="33871"/>
                        <a:pt x="3939" y="34971"/>
                        <a:pt x="3496" y="36213"/>
                      </a:cubicBezTo>
                      <a:cubicBezTo>
                        <a:pt x="3088" y="37384"/>
                        <a:pt x="2129" y="37207"/>
                        <a:pt x="1384" y="37295"/>
                      </a:cubicBezTo>
                      <a:cubicBezTo>
                        <a:pt x="1207" y="37313"/>
                        <a:pt x="1012" y="37348"/>
                        <a:pt x="816" y="37366"/>
                      </a:cubicBezTo>
                      <a:cubicBezTo>
                        <a:pt x="36" y="41997"/>
                        <a:pt x="0" y="46717"/>
                        <a:pt x="728" y="51348"/>
                      </a:cubicBezTo>
                      <a:cubicBezTo>
                        <a:pt x="2644" y="63591"/>
                        <a:pt x="9528" y="73847"/>
                        <a:pt x="19057" y="80501"/>
                      </a:cubicBezTo>
                      <a:cubicBezTo>
                        <a:pt x="18897" y="80217"/>
                        <a:pt x="18737" y="79950"/>
                        <a:pt x="18560" y="79684"/>
                      </a:cubicBezTo>
                      <a:cubicBezTo>
                        <a:pt x="18099" y="79010"/>
                        <a:pt x="17069" y="77928"/>
                        <a:pt x="17194" y="77768"/>
                      </a:cubicBezTo>
                      <a:cubicBezTo>
                        <a:pt x="18081" y="76703"/>
                        <a:pt x="16094" y="76632"/>
                        <a:pt x="16626" y="75834"/>
                      </a:cubicBezTo>
                      <a:cubicBezTo>
                        <a:pt x="15206" y="74876"/>
                        <a:pt x="14816" y="73652"/>
                        <a:pt x="15277" y="71948"/>
                      </a:cubicBezTo>
                      <a:cubicBezTo>
                        <a:pt x="15455" y="71292"/>
                        <a:pt x="15100" y="70529"/>
                        <a:pt x="14426" y="69854"/>
                      </a:cubicBezTo>
                      <a:cubicBezTo>
                        <a:pt x="13468" y="68896"/>
                        <a:pt x="12811" y="67601"/>
                        <a:pt x="12101" y="66394"/>
                      </a:cubicBezTo>
                      <a:cubicBezTo>
                        <a:pt x="11782" y="65862"/>
                        <a:pt x="11338" y="65152"/>
                        <a:pt x="11463" y="64620"/>
                      </a:cubicBezTo>
                      <a:cubicBezTo>
                        <a:pt x="11871" y="62739"/>
                        <a:pt x="12172" y="60734"/>
                        <a:pt x="13095" y="59102"/>
                      </a:cubicBezTo>
                      <a:cubicBezTo>
                        <a:pt x="14337" y="56919"/>
                        <a:pt x="14284" y="54914"/>
                        <a:pt x="13343" y="51969"/>
                      </a:cubicBezTo>
                      <a:lnTo>
                        <a:pt x="13343" y="51969"/>
                      </a:lnTo>
                      <a:cubicBezTo>
                        <a:pt x="12811" y="53619"/>
                        <a:pt x="11888" y="53229"/>
                        <a:pt x="11090" y="53353"/>
                      </a:cubicBezTo>
                      <a:cubicBezTo>
                        <a:pt x="10814" y="53401"/>
                        <a:pt x="10612" y="53439"/>
                        <a:pt x="10447" y="53439"/>
                      </a:cubicBezTo>
                      <a:cubicBezTo>
                        <a:pt x="9997" y="53439"/>
                        <a:pt x="9823" y="53151"/>
                        <a:pt x="9174" y="51969"/>
                      </a:cubicBezTo>
                      <a:cubicBezTo>
                        <a:pt x="7861" y="50763"/>
                        <a:pt x="6619" y="49485"/>
                        <a:pt x="5447" y="48136"/>
                      </a:cubicBezTo>
                      <a:cubicBezTo>
                        <a:pt x="5270" y="47853"/>
                        <a:pt x="5146" y="47551"/>
                        <a:pt x="5110" y="47214"/>
                      </a:cubicBezTo>
                      <a:cubicBezTo>
                        <a:pt x="4862" y="45759"/>
                        <a:pt x="4649" y="44304"/>
                        <a:pt x="4773" y="42796"/>
                      </a:cubicBezTo>
                      <a:lnTo>
                        <a:pt x="4773" y="42796"/>
                      </a:lnTo>
                      <a:lnTo>
                        <a:pt x="9653" y="51756"/>
                      </a:lnTo>
                      <a:cubicBezTo>
                        <a:pt x="11924" y="50745"/>
                        <a:pt x="13680" y="49201"/>
                        <a:pt x="15650" y="47995"/>
                      </a:cubicBezTo>
                      <a:cubicBezTo>
                        <a:pt x="17034" y="47161"/>
                        <a:pt x="17584" y="45954"/>
                        <a:pt x="18045" y="44606"/>
                      </a:cubicBezTo>
                      <a:cubicBezTo>
                        <a:pt x="18205" y="44109"/>
                        <a:pt x="18329" y="43594"/>
                        <a:pt x="18436" y="43080"/>
                      </a:cubicBezTo>
                      <a:lnTo>
                        <a:pt x="15597" y="40542"/>
                      </a:lnTo>
                      <a:lnTo>
                        <a:pt x="15224" y="41749"/>
                      </a:lnTo>
                      <a:cubicBezTo>
                        <a:pt x="14000" y="41092"/>
                        <a:pt x="12793" y="40507"/>
                        <a:pt x="11640" y="39833"/>
                      </a:cubicBezTo>
                      <a:cubicBezTo>
                        <a:pt x="10593" y="39212"/>
                        <a:pt x="10433" y="38395"/>
                        <a:pt x="11374" y="37082"/>
                      </a:cubicBezTo>
                      <a:lnTo>
                        <a:pt x="11374" y="37082"/>
                      </a:lnTo>
                      <a:cubicBezTo>
                        <a:pt x="12448" y="38789"/>
                        <a:pt x="13681" y="39825"/>
                        <a:pt x="15346" y="39825"/>
                      </a:cubicBezTo>
                      <a:cubicBezTo>
                        <a:pt x="15689" y="39825"/>
                        <a:pt x="16049" y="39781"/>
                        <a:pt x="16431" y="39691"/>
                      </a:cubicBezTo>
                      <a:cubicBezTo>
                        <a:pt x="16437" y="39689"/>
                        <a:pt x="16444" y="39688"/>
                        <a:pt x="16450" y="39688"/>
                      </a:cubicBezTo>
                      <a:cubicBezTo>
                        <a:pt x="16592" y="39688"/>
                        <a:pt x="16795" y="40029"/>
                        <a:pt x="16998" y="40063"/>
                      </a:cubicBezTo>
                      <a:cubicBezTo>
                        <a:pt x="17810" y="40257"/>
                        <a:pt x="18605" y="40492"/>
                        <a:pt x="19428" y="40492"/>
                      </a:cubicBezTo>
                      <a:cubicBezTo>
                        <a:pt x="19811" y="40492"/>
                        <a:pt x="20200" y="40441"/>
                        <a:pt x="20600" y="40312"/>
                      </a:cubicBezTo>
                      <a:cubicBezTo>
                        <a:pt x="21150" y="40152"/>
                        <a:pt x="21718" y="40045"/>
                        <a:pt x="22304" y="40010"/>
                      </a:cubicBezTo>
                      <a:cubicBezTo>
                        <a:pt x="24003" y="41489"/>
                        <a:pt x="25144" y="42940"/>
                        <a:pt x="27015" y="42940"/>
                      </a:cubicBezTo>
                      <a:cubicBezTo>
                        <a:pt x="27253" y="42940"/>
                        <a:pt x="27504" y="42917"/>
                        <a:pt x="27769" y="42867"/>
                      </a:cubicBezTo>
                      <a:cubicBezTo>
                        <a:pt x="27999" y="44251"/>
                        <a:pt x="27875" y="45564"/>
                        <a:pt x="28407" y="46486"/>
                      </a:cubicBezTo>
                      <a:cubicBezTo>
                        <a:pt x="29614" y="48616"/>
                        <a:pt x="31158" y="50532"/>
                        <a:pt x="32701" y="52732"/>
                      </a:cubicBezTo>
                      <a:lnTo>
                        <a:pt x="34600" y="50425"/>
                      </a:lnTo>
                      <a:lnTo>
                        <a:pt x="34103" y="47196"/>
                      </a:lnTo>
                      <a:cubicBezTo>
                        <a:pt x="34972" y="46096"/>
                        <a:pt x="36268" y="45173"/>
                        <a:pt x="36286" y="44251"/>
                      </a:cubicBezTo>
                      <a:cubicBezTo>
                        <a:pt x="36303" y="42707"/>
                        <a:pt x="38503" y="42955"/>
                        <a:pt x="38202" y="41394"/>
                      </a:cubicBezTo>
                      <a:cubicBezTo>
                        <a:pt x="38184" y="41305"/>
                        <a:pt x="39604" y="40986"/>
                        <a:pt x="40313" y="40702"/>
                      </a:cubicBezTo>
                      <a:cubicBezTo>
                        <a:pt x="40650" y="40560"/>
                        <a:pt x="40899" y="40223"/>
                        <a:pt x="41378" y="39797"/>
                      </a:cubicBezTo>
                      <a:lnTo>
                        <a:pt x="44785" y="44978"/>
                      </a:lnTo>
                      <a:lnTo>
                        <a:pt x="46630" y="43914"/>
                      </a:lnTo>
                      <a:cubicBezTo>
                        <a:pt x="47553" y="45102"/>
                        <a:pt x="46754" y="46699"/>
                        <a:pt x="48067" y="47480"/>
                      </a:cubicBezTo>
                      <a:cubicBezTo>
                        <a:pt x="47020" y="50124"/>
                        <a:pt x="48741" y="51508"/>
                        <a:pt x="50445" y="52980"/>
                      </a:cubicBezTo>
                      <a:cubicBezTo>
                        <a:pt x="50764" y="53247"/>
                        <a:pt x="50640" y="54010"/>
                        <a:pt x="50746" y="54684"/>
                      </a:cubicBezTo>
                      <a:cubicBezTo>
                        <a:pt x="49546" y="54279"/>
                        <a:pt x="48739" y="53108"/>
                        <a:pt x="47515" y="53108"/>
                      </a:cubicBezTo>
                      <a:cubicBezTo>
                        <a:pt x="47074" y="53108"/>
                        <a:pt x="46579" y="53260"/>
                        <a:pt x="45991" y="53655"/>
                      </a:cubicBezTo>
                      <a:cubicBezTo>
                        <a:pt x="46130" y="53637"/>
                        <a:pt x="46261" y="53629"/>
                        <a:pt x="46385" y="53629"/>
                      </a:cubicBezTo>
                      <a:cubicBezTo>
                        <a:pt x="47902" y="53629"/>
                        <a:pt x="48314" y="54868"/>
                        <a:pt x="48954" y="55606"/>
                      </a:cubicBezTo>
                      <a:cubicBezTo>
                        <a:pt x="49646" y="56387"/>
                        <a:pt x="51119" y="56937"/>
                        <a:pt x="50782" y="58712"/>
                      </a:cubicBezTo>
                      <a:cubicBezTo>
                        <a:pt x="50925" y="58653"/>
                        <a:pt x="51063" y="58628"/>
                        <a:pt x="51196" y="58628"/>
                      </a:cubicBezTo>
                      <a:cubicBezTo>
                        <a:pt x="52116" y="58628"/>
                        <a:pt x="52822" y="59846"/>
                        <a:pt x="53828" y="59846"/>
                      </a:cubicBezTo>
                      <a:cubicBezTo>
                        <a:pt x="54135" y="59846"/>
                        <a:pt x="54469" y="59733"/>
                        <a:pt x="54845" y="59439"/>
                      </a:cubicBezTo>
                      <a:lnTo>
                        <a:pt x="55431" y="57026"/>
                      </a:lnTo>
                      <a:cubicBezTo>
                        <a:pt x="55147" y="56955"/>
                        <a:pt x="54863" y="56902"/>
                        <a:pt x="54579" y="56849"/>
                      </a:cubicBezTo>
                      <a:cubicBezTo>
                        <a:pt x="53053" y="56760"/>
                        <a:pt x="51385" y="55819"/>
                        <a:pt x="51793" y="55269"/>
                      </a:cubicBezTo>
                      <a:lnTo>
                        <a:pt x="52787" y="54844"/>
                      </a:lnTo>
                      <a:lnTo>
                        <a:pt x="52414" y="52501"/>
                      </a:lnTo>
                      <a:cubicBezTo>
                        <a:pt x="48866" y="49893"/>
                        <a:pt x="48440" y="48917"/>
                        <a:pt x="49770" y="46291"/>
                      </a:cubicBezTo>
                      <a:lnTo>
                        <a:pt x="49770" y="46291"/>
                      </a:lnTo>
                      <a:cubicBezTo>
                        <a:pt x="50462" y="46859"/>
                        <a:pt x="51208" y="47338"/>
                        <a:pt x="51775" y="47977"/>
                      </a:cubicBezTo>
                      <a:cubicBezTo>
                        <a:pt x="52326" y="48562"/>
                        <a:pt x="52698" y="49325"/>
                        <a:pt x="53088" y="49929"/>
                      </a:cubicBezTo>
                      <a:lnTo>
                        <a:pt x="55821" y="46948"/>
                      </a:lnTo>
                      <a:lnTo>
                        <a:pt x="55200" y="42955"/>
                      </a:lnTo>
                      <a:lnTo>
                        <a:pt x="52805" y="41447"/>
                      </a:lnTo>
                      <a:lnTo>
                        <a:pt x="53585" y="38253"/>
                      </a:lnTo>
                      <a:lnTo>
                        <a:pt x="55111" y="39229"/>
                      </a:lnTo>
                      <a:cubicBezTo>
                        <a:pt x="55111" y="40045"/>
                        <a:pt x="55111" y="40542"/>
                        <a:pt x="55111" y="41039"/>
                      </a:cubicBezTo>
                      <a:lnTo>
                        <a:pt x="56300" y="41021"/>
                      </a:lnTo>
                      <a:lnTo>
                        <a:pt x="56034" y="38466"/>
                      </a:lnTo>
                      <a:cubicBezTo>
                        <a:pt x="59778" y="37011"/>
                        <a:pt x="60754" y="35876"/>
                        <a:pt x="62546" y="30925"/>
                      </a:cubicBezTo>
                      <a:lnTo>
                        <a:pt x="59370" y="25407"/>
                      </a:lnTo>
                      <a:lnTo>
                        <a:pt x="60754" y="24609"/>
                      </a:lnTo>
                      <a:cubicBezTo>
                        <a:pt x="60620" y="24079"/>
                        <a:pt x="60336" y="23926"/>
                        <a:pt x="59999" y="23926"/>
                      </a:cubicBezTo>
                      <a:cubicBezTo>
                        <a:pt x="59536" y="23926"/>
                        <a:pt x="58975" y="24215"/>
                        <a:pt x="58567" y="24215"/>
                      </a:cubicBezTo>
                      <a:cubicBezTo>
                        <a:pt x="58326" y="24215"/>
                        <a:pt x="58138" y="24114"/>
                        <a:pt x="58057" y="23792"/>
                      </a:cubicBezTo>
                      <a:lnTo>
                        <a:pt x="59316" y="21344"/>
                      </a:lnTo>
                      <a:lnTo>
                        <a:pt x="60062" y="22692"/>
                      </a:lnTo>
                      <a:lnTo>
                        <a:pt x="61286" y="21858"/>
                      </a:lnTo>
                      <a:lnTo>
                        <a:pt x="63504" y="23775"/>
                      </a:lnTo>
                      <a:lnTo>
                        <a:pt x="64178" y="27040"/>
                      </a:lnTo>
                      <a:cubicBezTo>
                        <a:pt x="64959" y="25993"/>
                        <a:pt x="65598" y="25478"/>
                        <a:pt x="65775" y="24822"/>
                      </a:cubicBezTo>
                      <a:cubicBezTo>
                        <a:pt x="66201" y="23367"/>
                        <a:pt x="64356" y="23225"/>
                        <a:pt x="64089" y="22515"/>
                      </a:cubicBezTo>
                      <a:lnTo>
                        <a:pt x="64444" y="18647"/>
                      </a:lnTo>
                      <a:cubicBezTo>
                        <a:pt x="66520" y="17955"/>
                        <a:pt x="66538" y="17902"/>
                        <a:pt x="66609" y="16305"/>
                      </a:cubicBezTo>
                      <a:cubicBezTo>
                        <a:pt x="66698" y="14229"/>
                        <a:pt x="66840" y="12171"/>
                        <a:pt x="66964" y="10059"/>
                      </a:cubicBezTo>
                      <a:cubicBezTo>
                        <a:pt x="65951" y="8994"/>
                        <a:pt x="64617" y="8884"/>
                        <a:pt x="63235" y="8884"/>
                      </a:cubicBezTo>
                      <a:cubicBezTo>
                        <a:pt x="62876" y="8884"/>
                        <a:pt x="62514" y="8891"/>
                        <a:pt x="62153" y="8891"/>
                      </a:cubicBezTo>
                      <a:cubicBezTo>
                        <a:pt x="62029" y="8891"/>
                        <a:pt x="61906" y="8890"/>
                        <a:pt x="61783" y="8888"/>
                      </a:cubicBezTo>
                      <a:cubicBezTo>
                        <a:pt x="61978" y="8001"/>
                        <a:pt x="62209" y="7362"/>
                        <a:pt x="62262" y="6741"/>
                      </a:cubicBezTo>
                      <a:cubicBezTo>
                        <a:pt x="62297" y="6102"/>
                        <a:pt x="62173" y="5464"/>
                        <a:pt x="62120" y="4701"/>
                      </a:cubicBezTo>
                      <a:lnTo>
                        <a:pt x="65119" y="4239"/>
                      </a:lnTo>
                      <a:cubicBezTo>
                        <a:pt x="59052" y="1427"/>
                        <a:pt x="52479" y="0"/>
                        <a:pt x="4586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8" name="Google Shape;2738;p52"/>
                <p:cNvSpPr/>
                <p:nvPr/>
              </p:nvSpPr>
              <p:spPr>
                <a:xfrm>
                  <a:off x="3787623" y="1419737"/>
                  <a:ext cx="223361" cy="194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89" h="17709" extrusionOk="0">
                      <a:moveTo>
                        <a:pt x="17567" y="0"/>
                      </a:moveTo>
                      <a:lnTo>
                        <a:pt x="17567" y="0"/>
                      </a:lnTo>
                      <a:cubicBezTo>
                        <a:pt x="17070" y="1331"/>
                        <a:pt x="16644" y="2697"/>
                        <a:pt x="16307" y="4081"/>
                      </a:cubicBezTo>
                      <a:cubicBezTo>
                        <a:pt x="16278" y="4199"/>
                        <a:pt x="16114" y="4268"/>
                        <a:pt x="16100" y="4268"/>
                      </a:cubicBezTo>
                      <a:cubicBezTo>
                        <a:pt x="16097" y="4268"/>
                        <a:pt x="16100" y="4265"/>
                        <a:pt x="16112" y="4259"/>
                      </a:cubicBezTo>
                      <a:lnTo>
                        <a:pt x="13912" y="3034"/>
                      </a:lnTo>
                      <a:lnTo>
                        <a:pt x="14391" y="1437"/>
                      </a:lnTo>
                      <a:lnTo>
                        <a:pt x="12617" y="337"/>
                      </a:lnTo>
                      <a:cubicBezTo>
                        <a:pt x="12563" y="2112"/>
                        <a:pt x="10416" y="1970"/>
                        <a:pt x="10523" y="3655"/>
                      </a:cubicBezTo>
                      <a:cubicBezTo>
                        <a:pt x="10523" y="3709"/>
                        <a:pt x="10239" y="3797"/>
                        <a:pt x="10079" y="3815"/>
                      </a:cubicBezTo>
                      <a:cubicBezTo>
                        <a:pt x="8287" y="4028"/>
                        <a:pt x="8553" y="4418"/>
                        <a:pt x="7276" y="5305"/>
                      </a:cubicBezTo>
                      <a:cubicBezTo>
                        <a:pt x="5785" y="6352"/>
                        <a:pt x="5466" y="8730"/>
                        <a:pt x="3017" y="8765"/>
                      </a:cubicBezTo>
                      <a:cubicBezTo>
                        <a:pt x="2166" y="8783"/>
                        <a:pt x="1154" y="9919"/>
                        <a:pt x="569" y="10770"/>
                      </a:cubicBezTo>
                      <a:cubicBezTo>
                        <a:pt x="178" y="11356"/>
                        <a:pt x="1" y="12705"/>
                        <a:pt x="374" y="13095"/>
                      </a:cubicBezTo>
                      <a:cubicBezTo>
                        <a:pt x="1687" y="14443"/>
                        <a:pt x="746" y="15810"/>
                        <a:pt x="569" y="17708"/>
                      </a:cubicBezTo>
                      <a:cubicBezTo>
                        <a:pt x="3337" y="16519"/>
                        <a:pt x="5839" y="15668"/>
                        <a:pt x="8074" y="14213"/>
                      </a:cubicBezTo>
                      <a:lnTo>
                        <a:pt x="10558" y="15934"/>
                      </a:lnTo>
                      <a:lnTo>
                        <a:pt x="9866" y="17336"/>
                      </a:lnTo>
                      <a:cubicBezTo>
                        <a:pt x="11960" y="17300"/>
                        <a:pt x="13592" y="16998"/>
                        <a:pt x="14710" y="15508"/>
                      </a:cubicBezTo>
                      <a:cubicBezTo>
                        <a:pt x="16094" y="13645"/>
                        <a:pt x="17585" y="11835"/>
                        <a:pt x="18773" y="9866"/>
                      </a:cubicBezTo>
                      <a:cubicBezTo>
                        <a:pt x="19590" y="8482"/>
                        <a:pt x="20388" y="6885"/>
                        <a:pt x="18862" y="5305"/>
                      </a:cubicBezTo>
                      <a:cubicBezTo>
                        <a:pt x="18596" y="5039"/>
                        <a:pt x="18330" y="4330"/>
                        <a:pt x="18472" y="4099"/>
                      </a:cubicBezTo>
                      <a:cubicBezTo>
                        <a:pt x="19732" y="2307"/>
                        <a:pt x="17372" y="1491"/>
                        <a:pt x="1756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9" name="Google Shape;2739;p52"/>
                <p:cNvSpPr/>
                <p:nvPr/>
              </p:nvSpPr>
              <p:spPr>
                <a:xfrm>
                  <a:off x="3757694" y="1303888"/>
                  <a:ext cx="77956" cy="970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6" h="8855" extrusionOk="0">
                      <a:moveTo>
                        <a:pt x="5359" y="0"/>
                      </a:moveTo>
                      <a:cubicBezTo>
                        <a:pt x="4649" y="976"/>
                        <a:pt x="3993" y="1774"/>
                        <a:pt x="3460" y="2644"/>
                      </a:cubicBezTo>
                      <a:cubicBezTo>
                        <a:pt x="2910" y="3513"/>
                        <a:pt x="1455" y="3638"/>
                        <a:pt x="1828" y="5181"/>
                      </a:cubicBezTo>
                      <a:cubicBezTo>
                        <a:pt x="1354" y="4803"/>
                        <a:pt x="1037" y="4660"/>
                        <a:pt x="815" y="4660"/>
                      </a:cubicBezTo>
                      <a:cubicBezTo>
                        <a:pt x="256" y="4660"/>
                        <a:pt x="305" y="5571"/>
                        <a:pt x="1" y="5926"/>
                      </a:cubicBezTo>
                      <a:cubicBezTo>
                        <a:pt x="1136" y="7417"/>
                        <a:pt x="1438" y="7577"/>
                        <a:pt x="5412" y="8854"/>
                      </a:cubicBezTo>
                      <a:cubicBezTo>
                        <a:pt x="5590" y="7896"/>
                        <a:pt x="5625" y="7239"/>
                        <a:pt x="5820" y="6636"/>
                      </a:cubicBezTo>
                      <a:cubicBezTo>
                        <a:pt x="6033" y="6015"/>
                        <a:pt x="6335" y="5430"/>
                        <a:pt x="6708" y="4880"/>
                      </a:cubicBezTo>
                      <a:cubicBezTo>
                        <a:pt x="7116" y="4294"/>
                        <a:pt x="5696" y="4170"/>
                        <a:pt x="6459" y="3354"/>
                      </a:cubicBezTo>
                      <a:cubicBezTo>
                        <a:pt x="6849" y="2928"/>
                        <a:pt x="6637" y="1686"/>
                        <a:pt x="6778" y="1384"/>
                      </a:cubicBezTo>
                      <a:cubicBezTo>
                        <a:pt x="6832" y="1224"/>
                        <a:pt x="6867" y="1047"/>
                        <a:pt x="6885" y="870"/>
                      </a:cubicBezTo>
                      <a:lnTo>
                        <a:pt x="535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0" name="Google Shape;2740;p52"/>
                <p:cNvSpPr/>
                <p:nvPr/>
              </p:nvSpPr>
              <p:spPr>
                <a:xfrm>
                  <a:off x="3916892" y="1338867"/>
                  <a:ext cx="109254" cy="68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73" h="6247" extrusionOk="0">
                      <a:moveTo>
                        <a:pt x="0" y="1"/>
                      </a:moveTo>
                      <a:lnTo>
                        <a:pt x="266" y="1722"/>
                      </a:lnTo>
                      <a:lnTo>
                        <a:pt x="1668" y="1970"/>
                      </a:lnTo>
                      <a:lnTo>
                        <a:pt x="870" y="3177"/>
                      </a:lnTo>
                      <a:cubicBezTo>
                        <a:pt x="1300" y="3058"/>
                        <a:pt x="1704" y="3001"/>
                        <a:pt x="2079" y="3001"/>
                      </a:cubicBezTo>
                      <a:cubicBezTo>
                        <a:pt x="3221" y="3001"/>
                        <a:pt x="4106" y="3533"/>
                        <a:pt x="4720" y="4508"/>
                      </a:cubicBezTo>
                      <a:cubicBezTo>
                        <a:pt x="5319" y="5452"/>
                        <a:pt x="5558" y="5867"/>
                        <a:pt x="5945" y="5867"/>
                      </a:cubicBezTo>
                      <a:cubicBezTo>
                        <a:pt x="6235" y="5867"/>
                        <a:pt x="6607" y="5635"/>
                        <a:pt x="7275" y="5218"/>
                      </a:cubicBezTo>
                      <a:cubicBezTo>
                        <a:pt x="7453" y="5111"/>
                        <a:pt x="7648" y="5058"/>
                        <a:pt x="7861" y="5022"/>
                      </a:cubicBezTo>
                      <a:lnTo>
                        <a:pt x="9564" y="6247"/>
                      </a:lnTo>
                      <a:lnTo>
                        <a:pt x="9972" y="5679"/>
                      </a:lnTo>
                      <a:cubicBezTo>
                        <a:pt x="9582" y="4809"/>
                        <a:pt x="9262" y="3887"/>
                        <a:pt x="8819" y="3035"/>
                      </a:cubicBezTo>
                      <a:cubicBezTo>
                        <a:pt x="8151" y="1821"/>
                        <a:pt x="7070" y="1194"/>
                        <a:pt x="5857" y="1194"/>
                      </a:cubicBezTo>
                      <a:cubicBezTo>
                        <a:pt x="5138" y="1194"/>
                        <a:pt x="4373" y="1415"/>
                        <a:pt x="3620" y="1864"/>
                      </a:cubicBezTo>
                      <a:cubicBezTo>
                        <a:pt x="3336" y="2024"/>
                        <a:pt x="3052" y="2166"/>
                        <a:pt x="2644" y="2396"/>
                      </a:cubicBezTo>
                      <a:lnTo>
                        <a:pt x="1970" y="46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1" name="Google Shape;2741;p52"/>
                <p:cNvSpPr/>
                <p:nvPr/>
              </p:nvSpPr>
              <p:spPr>
                <a:xfrm>
                  <a:off x="3865184" y="936118"/>
                  <a:ext cx="73103" cy="134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73" h="12279" extrusionOk="0">
                      <a:moveTo>
                        <a:pt x="6672" y="1"/>
                      </a:moveTo>
                      <a:lnTo>
                        <a:pt x="6672" y="1"/>
                      </a:lnTo>
                      <a:cubicBezTo>
                        <a:pt x="6223" y="198"/>
                        <a:pt x="5784" y="260"/>
                        <a:pt x="5357" y="260"/>
                      </a:cubicBezTo>
                      <a:cubicBezTo>
                        <a:pt x="4670" y="260"/>
                        <a:pt x="4013" y="100"/>
                        <a:pt x="3390" y="89"/>
                      </a:cubicBezTo>
                      <a:lnTo>
                        <a:pt x="3088" y="2786"/>
                      </a:lnTo>
                      <a:lnTo>
                        <a:pt x="4809" y="5164"/>
                      </a:lnTo>
                      <a:lnTo>
                        <a:pt x="1" y="10771"/>
                      </a:lnTo>
                      <a:lnTo>
                        <a:pt x="1083" y="12279"/>
                      </a:lnTo>
                      <a:lnTo>
                        <a:pt x="6388" y="7772"/>
                      </a:lnTo>
                      <a:cubicBezTo>
                        <a:pt x="4454" y="6495"/>
                        <a:pt x="6175" y="3709"/>
                        <a:pt x="4383" y="2502"/>
                      </a:cubicBezTo>
                      <a:lnTo>
                        <a:pt x="667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2" name="Google Shape;2742;p52"/>
                <p:cNvSpPr/>
                <p:nvPr/>
              </p:nvSpPr>
              <p:spPr>
                <a:xfrm>
                  <a:off x="3738260" y="1420756"/>
                  <a:ext cx="79895" cy="16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3" h="1542" extrusionOk="0">
                      <a:moveTo>
                        <a:pt x="4286" y="0"/>
                      </a:moveTo>
                      <a:cubicBezTo>
                        <a:pt x="2949" y="0"/>
                        <a:pt x="1596" y="367"/>
                        <a:pt x="0" y="510"/>
                      </a:cubicBezTo>
                      <a:cubicBezTo>
                        <a:pt x="787" y="973"/>
                        <a:pt x="1302" y="1542"/>
                        <a:pt x="1738" y="1542"/>
                      </a:cubicBezTo>
                      <a:cubicBezTo>
                        <a:pt x="1970" y="1542"/>
                        <a:pt x="2179" y="1380"/>
                        <a:pt x="2396" y="954"/>
                      </a:cubicBezTo>
                      <a:cubicBezTo>
                        <a:pt x="2708" y="1325"/>
                        <a:pt x="3056" y="1432"/>
                        <a:pt x="3417" y="1432"/>
                      </a:cubicBezTo>
                      <a:cubicBezTo>
                        <a:pt x="3816" y="1432"/>
                        <a:pt x="4231" y="1302"/>
                        <a:pt x="4631" y="1256"/>
                      </a:cubicBezTo>
                      <a:cubicBezTo>
                        <a:pt x="5394" y="1149"/>
                        <a:pt x="6157" y="1025"/>
                        <a:pt x="7293" y="830"/>
                      </a:cubicBezTo>
                      <a:cubicBezTo>
                        <a:pt x="6240" y="198"/>
                        <a:pt x="5268" y="0"/>
                        <a:pt x="428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3" name="Google Shape;2743;p52"/>
                <p:cNvSpPr/>
                <p:nvPr/>
              </p:nvSpPr>
              <p:spPr>
                <a:xfrm>
                  <a:off x="3833886" y="1361610"/>
                  <a:ext cx="29370" cy="41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1" h="3763" extrusionOk="0">
                      <a:moveTo>
                        <a:pt x="2662" y="1"/>
                      </a:moveTo>
                      <a:cubicBezTo>
                        <a:pt x="19" y="675"/>
                        <a:pt x="1" y="764"/>
                        <a:pt x="1012" y="3763"/>
                      </a:cubicBezTo>
                      <a:lnTo>
                        <a:pt x="1491" y="2148"/>
                      </a:lnTo>
                      <a:lnTo>
                        <a:pt x="2201" y="3408"/>
                      </a:lnTo>
                      <a:lnTo>
                        <a:pt x="2680" y="3372"/>
                      </a:lnTo>
                      <a:cubicBezTo>
                        <a:pt x="2574" y="2840"/>
                        <a:pt x="2485" y="2308"/>
                        <a:pt x="2450" y="1758"/>
                      </a:cubicBezTo>
                      <a:cubicBezTo>
                        <a:pt x="2485" y="1172"/>
                        <a:pt x="2556" y="586"/>
                        <a:pt x="266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4" name="Google Shape;2744;p52"/>
                <p:cNvSpPr/>
                <p:nvPr/>
              </p:nvSpPr>
              <p:spPr>
                <a:xfrm>
                  <a:off x="3852553" y="1272590"/>
                  <a:ext cx="36162" cy="34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1" h="3142" extrusionOk="0">
                      <a:moveTo>
                        <a:pt x="3301" y="0"/>
                      </a:moveTo>
                      <a:lnTo>
                        <a:pt x="0" y="1455"/>
                      </a:lnTo>
                      <a:lnTo>
                        <a:pt x="550" y="2520"/>
                      </a:lnTo>
                      <a:lnTo>
                        <a:pt x="1154" y="1793"/>
                      </a:lnTo>
                      <a:lnTo>
                        <a:pt x="2804" y="3141"/>
                      </a:lnTo>
                      <a:lnTo>
                        <a:pt x="330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5" name="Google Shape;2745;p52"/>
                <p:cNvSpPr/>
                <p:nvPr/>
              </p:nvSpPr>
              <p:spPr>
                <a:xfrm>
                  <a:off x="3832330" y="1195806"/>
                  <a:ext cx="18481" cy="46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7" h="4260" extrusionOk="0">
                      <a:moveTo>
                        <a:pt x="249" y="1"/>
                      </a:moveTo>
                      <a:cubicBezTo>
                        <a:pt x="1" y="2627"/>
                        <a:pt x="1" y="2627"/>
                        <a:pt x="977" y="4259"/>
                      </a:cubicBezTo>
                      <a:cubicBezTo>
                        <a:pt x="1687" y="1261"/>
                        <a:pt x="1687" y="1261"/>
                        <a:pt x="249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46" name="Google Shape;2746;p52"/>
              <p:cNvSpPr/>
              <p:nvPr/>
            </p:nvSpPr>
            <p:spPr>
              <a:xfrm>
                <a:off x="3243368" y="1332656"/>
                <a:ext cx="2147" cy="97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89" extrusionOk="0">
                    <a:moveTo>
                      <a:pt x="196" y="0"/>
                    </a:moveTo>
                    <a:lnTo>
                      <a:pt x="1" y="89"/>
                    </a:lnTo>
                    <a:lnTo>
                      <a:pt x="1" y="89"/>
                    </a:lnTo>
                    <a:lnTo>
                      <a:pt x="196" y="18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52"/>
              <p:cNvSpPr/>
              <p:nvPr/>
            </p:nvSpPr>
            <p:spPr>
              <a:xfrm>
                <a:off x="3903089" y="838542"/>
                <a:ext cx="31496" cy="31112"/>
              </a:xfrm>
              <a:custGeom>
                <a:avLst/>
                <a:gdLst/>
                <a:ahLst/>
                <a:cxnLst/>
                <a:rect l="l" t="t" r="r" b="b"/>
                <a:pathLst>
                  <a:path w="2875" h="28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835" y="1029"/>
                      <a:pt x="1739" y="1970"/>
                      <a:pt x="2733" y="2839"/>
                    </a:cubicBezTo>
                    <a:cubicBezTo>
                      <a:pt x="2840" y="2520"/>
                      <a:pt x="2875" y="2201"/>
                      <a:pt x="2822" y="1881"/>
                    </a:cubicBezTo>
                    <a:cubicBezTo>
                      <a:pt x="1899" y="1225"/>
                      <a:pt x="959" y="604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8" name="Google Shape;2748;p52"/>
              <p:cNvSpPr/>
              <p:nvPr/>
            </p:nvSpPr>
            <p:spPr>
              <a:xfrm>
                <a:off x="3240256" y="1333620"/>
                <a:ext cx="2925" cy="1380"/>
              </a:xfrm>
              <a:custGeom>
                <a:avLst/>
                <a:gdLst/>
                <a:ahLst/>
                <a:cxnLst/>
                <a:rect l="l" t="t" r="r" b="b"/>
                <a:pathLst>
                  <a:path w="267" h="126" extrusionOk="0">
                    <a:moveTo>
                      <a:pt x="267" y="1"/>
                    </a:moveTo>
                    <a:cubicBezTo>
                      <a:pt x="178" y="36"/>
                      <a:pt x="89" y="72"/>
                      <a:pt x="1" y="125"/>
                    </a:cubicBezTo>
                    <a:cubicBezTo>
                      <a:pt x="107" y="90"/>
                      <a:pt x="178" y="36"/>
                      <a:pt x="26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52"/>
              <p:cNvSpPr/>
              <p:nvPr/>
            </p:nvSpPr>
            <p:spPr>
              <a:xfrm>
                <a:off x="3334721" y="1524314"/>
                <a:ext cx="58719" cy="88834"/>
              </a:xfrm>
              <a:custGeom>
                <a:avLst/>
                <a:gdLst/>
                <a:ahLst/>
                <a:cxnLst/>
                <a:rect l="l" t="t" r="r" b="b"/>
                <a:pathLst>
                  <a:path w="5360" h="8109" extrusionOk="0">
                    <a:moveTo>
                      <a:pt x="1828" y="0"/>
                    </a:moveTo>
                    <a:lnTo>
                      <a:pt x="1" y="2946"/>
                    </a:lnTo>
                    <a:cubicBezTo>
                      <a:pt x="444" y="3762"/>
                      <a:pt x="1030" y="4738"/>
                      <a:pt x="1527" y="5785"/>
                    </a:cubicBezTo>
                    <a:cubicBezTo>
                      <a:pt x="2308" y="7328"/>
                      <a:pt x="3479" y="8091"/>
                      <a:pt x="5359" y="8109"/>
                    </a:cubicBezTo>
                    <a:cubicBezTo>
                      <a:pt x="4667" y="6689"/>
                      <a:pt x="3993" y="5625"/>
                      <a:pt x="3798" y="4205"/>
                    </a:cubicBezTo>
                    <a:cubicBezTo>
                      <a:pt x="3621" y="2768"/>
                      <a:pt x="2574" y="1491"/>
                      <a:pt x="18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50" name="Google Shape;2750;p52"/>
          <p:cNvGrpSpPr/>
          <p:nvPr/>
        </p:nvGrpSpPr>
        <p:grpSpPr>
          <a:xfrm>
            <a:off x="816750" y="1744166"/>
            <a:ext cx="1437563" cy="1374600"/>
            <a:chOff x="1877150" y="1638850"/>
            <a:chExt cx="1437563" cy="1374600"/>
          </a:xfrm>
        </p:grpSpPr>
        <p:sp>
          <p:nvSpPr>
            <p:cNvPr id="2751" name="Google Shape;2751;p52"/>
            <p:cNvSpPr/>
            <p:nvPr/>
          </p:nvSpPr>
          <p:spPr>
            <a:xfrm>
              <a:off x="1877150" y="1638850"/>
              <a:ext cx="1402200" cy="1374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2"/>
            <p:cNvSpPr/>
            <p:nvPr/>
          </p:nvSpPr>
          <p:spPr>
            <a:xfrm>
              <a:off x="2222831" y="1727407"/>
              <a:ext cx="1091883" cy="1197483"/>
            </a:xfrm>
            <a:custGeom>
              <a:avLst/>
              <a:gdLst/>
              <a:ahLst/>
              <a:cxnLst/>
              <a:rect l="l" t="t" r="r" b="b"/>
              <a:pathLst>
                <a:path w="71098" h="78008" extrusionOk="0">
                  <a:moveTo>
                    <a:pt x="36108" y="3531"/>
                  </a:moveTo>
                  <a:lnTo>
                    <a:pt x="36835" y="4631"/>
                  </a:lnTo>
                  <a:cubicBezTo>
                    <a:pt x="36551" y="4826"/>
                    <a:pt x="36268" y="5039"/>
                    <a:pt x="35948" y="5217"/>
                  </a:cubicBezTo>
                  <a:cubicBezTo>
                    <a:pt x="35043" y="5749"/>
                    <a:pt x="34635" y="6459"/>
                    <a:pt x="35132" y="7488"/>
                  </a:cubicBezTo>
                  <a:cubicBezTo>
                    <a:pt x="35486" y="8208"/>
                    <a:pt x="35984" y="8561"/>
                    <a:pt x="36635" y="8561"/>
                  </a:cubicBezTo>
                  <a:cubicBezTo>
                    <a:pt x="36866" y="8561"/>
                    <a:pt x="37116" y="8517"/>
                    <a:pt x="37385" y="8428"/>
                  </a:cubicBezTo>
                  <a:cubicBezTo>
                    <a:pt x="37776" y="8304"/>
                    <a:pt x="38184" y="8198"/>
                    <a:pt x="38752" y="8056"/>
                  </a:cubicBezTo>
                  <a:lnTo>
                    <a:pt x="38752" y="8056"/>
                  </a:lnTo>
                  <a:cubicBezTo>
                    <a:pt x="38412" y="9075"/>
                    <a:pt x="37909" y="9331"/>
                    <a:pt x="37373" y="9331"/>
                  </a:cubicBezTo>
                  <a:cubicBezTo>
                    <a:pt x="36833" y="9331"/>
                    <a:pt x="36258" y="9072"/>
                    <a:pt x="35779" y="9072"/>
                  </a:cubicBezTo>
                  <a:cubicBezTo>
                    <a:pt x="35690" y="9072"/>
                    <a:pt x="35604" y="9081"/>
                    <a:pt x="35522" y="9102"/>
                  </a:cubicBezTo>
                  <a:lnTo>
                    <a:pt x="33162" y="11977"/>
                  </a:lnTo>
                  <a:lnTo>
                    <a:pt x="28585" y="11037"/>
                  </a:lnTo>
                  <a:lnTo>
                    <a:pt x="31832" y="10238"/>
                  </a:lnTo>
                  <a:cubicBezTo>
                    <a:pt x="32825" y="8162"/>
                    <a:pt x="33127" y="7062"/>
                    <a:pt x="32914" y="6228"/>
                  </a:cubicBezTo>
                  <a:lnTo>
                    <a:pt x="36108" y="3531"/>
                  </a:lnTo>
                  <a:close/>
                  <a:moveTo>
                    <a:pt x="38947" y="36232"/>
                  </a:moveTo>
                  <a:lnTo>
                    <a:pt x="38947" y="36232"/>
                  </a:lnTo>
                  <a:cubicBezTo>
                    <a:pt x="40402" y="36374"/>
                    <a:pt x="40561" y="37705"/>
                    <a:pt x="41253" y="38486"/>
                  </a:cubicBezTo>
                  <a:cubicBezTo>
                    <a:pt x="40278" y="40029"/>
                    <a:pt x="42194" y="41076"/>
                    <a:pt x="41963" y="42673"/>
                  </a:cubicBezTo>
                  <a:cubicBezTo>
                    <a:pt x="41786" y="43862"/>
                    <a:pt x="42833" y="45264"/>
                    <a:pt x="43241" y="46648"/>
                  </a:cubicBezTo>
                  <a:cubicBezTo>
                    <a:pt x="43560" y="47641"/>
                    <a:pt x="43507" y="48741"/>
                    <a:pt x="43046" y="49699"/>
                  </a:cubicBezTo>
                  <a:lnTo>
                    <a:pt x="40473" y="45760"/>
                  </a:lnTo>
                  <a:cubicBezTo>
                    <a:pt x="41449" y="42726"/>
                    <a:pt x="39160" y="39728"/>
                    <a:pt x="38947" y="36232"/>
                  </a:cubicBezTo>
                  <a:close/>
                  <a:moveTo>
                    <a:pt x="36430" y="1"/>
                  </a:moveTo>
                  <a:cubicBezTo>
                    <a:pt x="35873" y="1"/>
                    <a:pt x="35316" y="87"/>
                    <a:pt x="34759" y="284"/>
                  </a:cubicBezTo>
                  <a:cubicBezTo>
                    <a:pt x="33659" y="657"/>
                    <a:pt x="32346" y="870"/>
                    <a:pt x="31885" y="2005"/>
                  </a:cubicBezTo>
                  <a:cubicBezTo>
                    <a:pt x="31264" y="3567"/>
                    <a:pt x="29809" y="3549"/>
                    <a:pt x="28656" y="3992"/>
                  </a:cubicBezTo>
                  <a:cubicBezTo>
                    <a:pt x="26331" y="4826"/>
                    <a:pt x="26012" y="5465"/>
                    <a:pt x="27006" y="7683"/>
                  </a:cubicBezTo>
                  <a:lnTo>
                    <a:pt x="29791" y="7736"/>
                  </a:lnTo>
                  <a:lnTo>
                    <a:pt x="29046" y="10327"/>
                  </a:lnTo>
                  <a:lnTo>
                    <a:pt x="28425" y="7736"/>
                  </a:lnTo>
                  <a:lnTo>
                    <a:pt x="26633" y="11143"/>
                  </a:lnTo>
                  <a:cubicBezTo>
                    <a:pt x="25746" y="11374"/>
                    <a:pt x="24734" y="11391"/>
                    <a:pt x="24113" y="11870"/>
                  </a:cubicBezTo>
                  <a:cubicBezTo>
                    <a:pt x="22960" y="12775"/>
                    <a:pt x="21328" y="12509"/>
                    <a:pt x="20352" y="13680"/>
                  </a:cubicBezTo>
                  <a:lnTo>
                    <a:pt x="19695" y="12900"/>
                  </a:lnTo>
                  <a:lnTo>
                    <a:pt x="18808" y="14106"/>
                  </a:lnTo>
                  <a:cubicBezTo>
                    <a:pt x="18523" y="13971"/>
                    <a:pt x="18518" y="13452"/>
                    <a:pt x="18160" y="13452"/>
                  </a:cubicBezTo>
                  <a:cubicBezTo>
                    <a:pt x="18049" y="13452"/>
                    <a:pt x="17905" y="13501"/>
                    <a:pt x="17708" y="13627"/>
                  </a:cubicBezTo>
                  <a:lnTo>
                    <a:pt x="18560" y="17193"/>
                  </a:lnTo>
                  <a:cubicBezTo>
                    <a:pt x="17972" y="17718"/>
                    <a:pt x="17385" y="18062"/>
                    <a:pt x="16823" y="18062"/>
                  </a:cubicBezTo>
                  <a:cubicBezTo>
                    <a:pt x="16435" y="18062"/>
                    <a:pt x="16059" y="17897"/>
                    <a:pt x="15703" y="17513"/>
                  </a:cubicBezTo>
                  <a:cubicBezTo>
                    <a:pt x="14869" y="16626"/>
                    <a:pt x="13929" y="16750"/>
                    <a:pt x="13112" y="16643"/>
                  </a:cubicBezTo>
                  <a:lnTo>
                    <a:pt x="11196" y="21381"/>
                  </a:lnTo>
                  <a:cubicBezTo>
                    <a:pt x="11922" y="22616"/>
                    <a:pt x="12753" y="22986"/>
                    <a:pt x="13632" y="22986"/>
                  </a:cubicBezTo>
                  <a:cubicBezTo>
                    <a:pt x="14835" y="22986"/>
                    <a:pt x="16130" y="22292"/>
                    <a:pt x="17371" y="22179"/>
                  </a:cubicBezTo>
                  <a:lnTo>
                    <a:pt x="17868" y="20618"/>
                  </a:lnTo>
                  <a:cubicBezTo>
                    <a:pt x="19961" y="20600"/>
                    <a:pt x="19961" y="20600"/>
                    <a:pt x="21594" y="18879"/>
                  </a:cubicBezTo>
                  <a:lnTo>
                    <a:pt x="22587" y="19784"/>
                  </a:lnTo>
                  <a:lnTo>
                    <a:pt x="24646" y="19181"/>
                  </a:lnTo>
                  <a:lnTo>
                    <a:pt x="28762" y="24788"/>
                  </a:lnTo>
                  <a:lnTo>
                    <a:pt x="24930" y="23971"/>
                  </a:lnTo>
                  <a:lnTo>
                    <a:pt x="24930" y="23971"/>
                  </a:lnTo>
                  <a:lnTo>
                    <a:pt x="26544" y="25746"/>
                  </a:lnTo>
                  <a:cubicBezTo>
                    <a:pt x="28177" y="25604"/>
                    <a:pt x="29507" y="24930"/>
                    <a:pt x="30182" y="23209"/>
                  </a:cubicBezTo>
                  <a:cubicBezTo>
                    <a:pt x="29738" y="22747"/>
                    <a:pt x="29365" y="22321"/>
                    <a:pt x="28957" y="21949"/>
                  </a:cubicBezTo>
                  <a:cubicBezTo>
                    <a:pt x="28017" y="21150"/>
                    <a:pt x="27165" y="20352"/>
                    <a:pt x="27502" y="18400"/>
                  </a:cubicBezTo>
                  <a:lnTo>
                    <a:pt x="27502" y="18400"/>
                  </a:lnTo>
                  <a:cubicBezTo>
                    <a:pt x="28336" y="19678"/>
                    <a:pt x="28709" y="20902"/>
                    <a:pt x="29472" y="21239"/>
                  </a:cubicBezTo>
                  <a:cubicBezTo>
                    <a:pt x="30678" y="21771"/>
                    <a:pt x="30785" y="22641"/>
                    <a:pt x="30927" y="23617"/>
                  </a:cubicBezTo>
                  <a:cubicBezTo>
                    <a:pt x="31016" y="24255"/>
                    <a:pt x="30874" y="24965"/>
                    <a:pt x="31087" y="25551"/>
                  </a:cubicBezTo>
                  <a:cubicBezTo>
                    <a:pt x="31282" y="26083"/>
                    <a:pt x="31832" y="26473"/>
                    <a:pt x="32187" y="26952"/>
                  </a:cubicBezTo>
                  <a:cubicBezTo>
                    <a:pt x="32275" y="27077"/>
                    <a:pt x="32329" y="27236"/>
                    <a:pt x="32329" y="27396"/>
                  </a:cubicBezTo>
                  <a:lnTo>
                    <a:pt x="34369" y="26225"/>
                  </a:lnTo>
                  <a:cubicBezTo>
                    <a:pt x="33860" y="25322"/>
                    <a:pt x="33670" y="24632"/>
                    <a:pt x="34867" y="24632"/>
                  </a:cubicBezTo>
                  <a:cubicBezTo>
                    <a:pt x="34964" y="24632"/>
                    <a:pt x="35070" y="24636"/>
                    <a:pt x="35185" y="24646"/>
                  </a:cubicBezTo>
                  <a:cubicBezTo>
                    <a:pt x="35416" y="25462"/>
                    <a:pt x="35718" y="26189"/>
                    <a:pt x="35753" y="26917"/>
                  </a:cubicBezTo>
                  <a:cubicBezTo>
                    <a:pt x="35859" y="28390"/>
                    <a:pt x="37013" y="29011"/>
                    <a:pt x="38024" y="29224"/>
                  </a:cubicBezTo>
                  <a:cubicBezTo>
                    <a:pt x="38126" y="29247"/>
                    <a:pt x="38227" y="29254"/>
                    <a:pt x="38330" y="29254"/>
                  </a:cubicBezTo>
                  <a:cubicBezTo>
                    <a:pt x="38476" y="29254"/>
                    <a:pt x="38623" y="29240"/>
                    <a:pt x="38773" y="29240"/>
                  </a:cubicBezTo>
                  <a:cubicBezTo>
                    <a:pt x="39073" y="29240"/>
                    <a:pt x="39384" y="29296"/>
                    <a:pt x="39710" y="29632"/>
                  </a:cubicBezTo>
                  <a:cubicBezTo>
                    <a:pt x="39812" y="29734"/>
                    <a:pt x="39986" y="29769"/>
                    <a:pt x="40202" y="29769"/>
                  </a:cubicBezTo>
                  <a:cubicBezTo>
                    <a:pt x="40620" y="29769"/>
                    <a:pt x="41193" y="29637"/>
                    <a:pt x="41697" y="29614"/>
                  </a:cubicBezTo>
                  <a:lnTo>
                    <a:pt x="41697" y="29614"/>
                  </a:lnTo>
                  <a:cubicBezTo>
                    <a:pt x="41182" y="31175"/>
                    <a:pt x="41608" y="32825"/>
                    <a:pt x="39657" y="33517"/>
                  </a:cubicBezTo>
                  <a:cubicBezTo>
                    <a:pt x="37368" y="32683"/>
                    <a:pt x="34369" y="33198"/>
                    <a:pt x="32488" y="30608"/>
                  </a:cubicBezTo>
                  <a:cubicBezTo>
                    <a:pt x="32240" y="30253"/>
                    <a:pt x="31388" y="30306"/>
                    <a:pt x="30820" y="30217"/>
                  </a:cubicBezTo>
                  <a:cubicBezTo>
                    <a:pt x="30607" y="30217"/>
                    <a:pt x="30395" y="30270"/>
                    <a:pt x="30182" y="30324"/>
                  </a:cubicBezTo>
                  <a:lnTo>
                    <a:pt x="29507" y="32151"/>
                  </a:lnTo>
                  <a:cubicBezTo>
                    <a:pt x="27875" y="31246"/>
                    <a:pt x="26686" y="29969"/>
                    <a:pt x="25373" y="29259"/>
                  </a:cubicBezTo>
                  <a:cubicBezTo>
                    <a:pt x="23918" y="28496"/>
                    <a:pt x="23794" y="27431"/>
                    <a:pt x="23794" y="26456"/>
                  </a:cubicBezTo>
                  <a:cubicBezTo>
                    <a:pt x="23808" y="24745"/>
                    <a:pt x="23906" y="24354"/>
                    <a:pt x="23055" y="24354"/>
                  </a:cubicBezTo>
                  <a:cubicBezTo>
                    <a:pt x="22802" y="24354"/>
                    <a:pt x="22466" y="24388"/>
                    <a:pt x="22020" y="24433"/>
                  </a:cubicBezTo>
                  <a:cubicBezTo>
                    <a:pt x="21712" y="24458"/>
                    <a:pt x="21377" y="24558"/>
                    <a:pt x="21074" y="24558"/>
                  </a:cubicBezTo>
                  <a:cubicBezTo>
                    <a:pt x="20958" y="24558"/>
                    <a:pt x="20846" y="24543"/>
                    <a:pt x="20742" y="24504"/>
                  </a:cubicBezTo>
                  <a:cubicBezTo>
                    <a:pt x="20157" y="24291"/>
                    <a:pt x="19678" y="23670"/>
                    <a:pt x="19092" y="23546"/>
                  </a:cubicBezTo>
                  <a:cubicBezTo>
                    <a:pt x="19019" y="23530"/>
                    <a:pt x="18944" y="23524"/>
                    <a:pt x="18868" y="23524"/>
                  </a:cubicBezTo>
                  <a:cubicBezTo>
                    <a:pt x="18388" y="23524"/>
                    <a:pt x="17849" y="23788"/>
                    <a:pt x="17363" y="23788"/>
                  </a:cubicBezTo>
                  <a:cubicBezTo>
                    <a:pt x="17305" y="23788"/>
                    <a:pt x="17249" y="23784"/>
                    <a:pt x="17193" y="23776"/>
                  </a:cubicBezTo>
                  <a:cubicBezTo>
                    <a:pt x="17025" y="23751"/>
                    <a:pt x="16855" y="23741"/>
                    <a:pt x="16686" y="23741"/>
                  </a:cubicBezTo>
                  <a:cubicBezTo>
                    <a:pt x="15885" y="23741"/>
                    <a:pt x="15077" y="23971"/>
                    <a:pt x="14280" y="23971"/>
                  </a:cubicBezTo>
                  <a:cubicBezTo>
                    <a:pt x="13809" y="23971"/>
                    <a:pt x="13342" y="23890"/>
                    <a:pt x="12882" y="23634"/>
                  </a:cubicBezTo>
                  <a:cubicBezTo>
                    <a:pt x="12688" y="23891"/>
                    <a:pt x="12389" y="23939"/>
                    <a:pt x="12067" y="23939"/>
                  </a:cubicBezTo>
                  <a:cubicBezTo>
                    <a:pt x="11878" y="23939"/>
                    <a:pt x="11682" y="23923"/>
                    <a:pt x="11494" y="23923"/>
                  </a:cubicBezTo>
                  <a:cubicBezTo>
                    <a:pt x="11005" y="23923"/>
                    <a:pt x="10573" y="24032"/>
                    <a:pt x="10486" y="24823"/>
                  </a:cubicBezTo>
                  <a:cubicBezTo>
                    <a:pt x="8943" y="25125"/>
                    <a:pt x="8925" y="26935"/>
                    <a:pt x="7594" y="27644"/>
                  </a:cubicBezTo>
                  <a:cubicBezTo>
                    <a:pt x="6636" y="28159"/>
                    <a:pt x="5270" y="28461"/>
                    <a:pt x="4720" y="29365"/>
                  </a:cubicBezTo>
                  <a:cubicBezTo>
                    <a:pt x="3992" y="30554"/>
                    <a:pt x="2733" y="30874"/>
                    <a:pt x="1899" y="31779"/>
                  </a:cubicBezTo>
                  <a:cubicBezTo>
                    <a:pt x="1420" y="32311"/>
                    <a:pt x="1100" y="33021"/>
                    <a:pt x="692" y="33695"/>
                  </a:cubicBezTo>
                  <a:lnTo>
                    <a:pt x="2058" y="34529"/>
                  </a:lnTo>
                  <a:lnTo>
                    <a:pt x="0" y="40331"/>
                  </a:lnTo>
                  <a:cubicBezTo>
                    <a:pt x="568" y="41839"/>
                    <a:pt x="1828" y="42460"/>
                    <a:pt x="1579" y="43844"/>
                  </a:cubicBezTo>
                  <a:cubicBezTo>
                    <a:pt x="1526" y="44093"/>
                    <a:pt x="4542" y="47659"/>
                    <a:pt x="4720" y="47677"/>
                  </a:cubicBezTo>
                  <a:cubicBezTo>
                    <a:pt x="6407" y="47823"/>
                    <a:pt x="7973" y="48589"/>
                    <a:pt x="9698" y="48589"/>
                  </a:cubicBezTo>
                  <a:cubicBezTo>
                    <a:pt x="10059" y="48589"/>
                    <a:pt x="10428" y="48555"/>
                    <a:pt x="10806" y="48475"/>
                  </a:cubicBezTo>
                  <a:cubicBezTo>
                    <a:pt x="10987" y="48438"/>
                    <a:pt x="11194" y="48420"/>
                    <a:pt x="11413" y="48420"/>
                  </a:cubicBezTo>
                  <a:cubicBezTo>
                    <a:pt x="12352" y="48420"/>
                    <a:pt x="13516" y="48748"/>
                    <a:pt x="13875" y="49309"/>
                  </a:cubicBezTo>
                  <a:cubicBezTo>
                    <a:pt x="14692" y="50587"/>
                    <a:pt x="15916" y="50622"/>
                    <a:pt x="17140" y="51048"/>
                  </a:cubicBezTo>
                  <a:lnTo>
                    <a:pt x="16076" y="56140"/>
                  </a:lnTo>
                  <a:cubicBezTo>
                    <a:pt x="17477" y="57542"/>
                    <a:pt x="16874" y="59405"/>
                    <a:pt x="17513" y="60896"/>
                  </a:cubicBezTo>
                  <a:cubicBezTo>
                    <a:pt x="17939" y="61907"/>
                    <a:pt x="17566" y="62439"/>
                    <a:pt x="17105" y="63291"/>
                  </a:cubicBezTo>
                  <a:cubicBezTo>
                    <a:pt x="16484" y="64409"/>
                    <a:pt x="14922" y="65544"/>
                    <a:pt x="15526" y="66751"/>
                  </a:cubicBezTo>
                  <a:cubicBezTo>
                    <a:pt x="16359" y="68454"/>
                    <a:pt x="16218" y="70264"/>
                    <a:pt x="16218" y="71879"/>
                  </a:cubicBezTo>
                  <a:cubicBezTo>
                    <a:pt x="16218" y="73795"/>
                    <a:pt x="17726" y="75427"/>
                    <a:pt x="16697" y="77361"/>
                  </a:cubicBezTo>
                  <a:cubicBezTo>
                    <a:pt x="17566" y="77539"/>
                    <a:pt x="18134" y="77610"/>
                    <a:pt x="18684" y="77787"/>
                  </a:cubicBezTo>
                  <a:cubicBezTo>
                    <a:pt x="19160" y="77941"/>
                    <a:pt x="19615" y="78007"/>
                    <a:pt x="20054" y="78007"/>
                  </a:cubicBezTo>
                  <a:cubicBezTo>
                    <a:pt x="21942" y="78007"/>
                    <a:pt x="23543" y="76798"/>
                    <a:pt x="25284" y="76208"/>
                  </a:cubicBezTo>
                  <a:cubicBezTo>
                    <a:pt x="25497" y="74416"/>
                    <a:pt x="27183" y="74310"/>
                    <a:pt x="28336" y="73671"/>
                  </a:cubicBezTo>
                  <a:cubicBezTo>
                    <a:pt x="29472" y="73032"/>
                    <a:pt x="29064" y="71826"/>
                    <a:pt x="29436" y="71240"/>
                  </a:cubicBezTo>
                  <a:cubicBezTo>
                    <a:pt x="30359" y="70814"/>
                    <a:pt x="31051" y="70495"/>
                    <a:pt x="31761" y="70175"/>
                  </a:cubicBezTo>
                  <a:cubicBezTo>
                    <a:pt x="32701" y="69750"/>
                    <a:pt x="34032" y="69998"/>
                    <a:pt x="34351" y="68472"/>
                  </a:cubicBezTo>
                  <a:cubicBezTo>
                    <a:pt x="34564" y="67407"/>
                    <a:pt x="35593" y="66680"/>
                    <a:pt x="35682" y="65456"/>
                  </a:cubicBezTo>
                  <a:cubicBezTo>
                    <a:pt x="35789" y="64196"/>
                    <a:pt x="36179" y="62972"/>
                    <a:pt x="36427" y="61783"/>
                  </a:cubicBezTo>
                  <a:cubicBezTo>
                    <a:pt x="38255" y="60576"/>
                    <a:pt x="39869" y="58979"/>
                    <a:pt x="41786" y="58376"/>
                  </a:cubicBezTo>
                  <a:cubicBezTo>
                    <a:pt x="44997" y="57365"/>
                    <a:pt x="46843" y="55306"/>
                    <a:pt x="48156" y="52432"/>
                  </a:cubicBezTo>
                  <a:cubicBezTo>
                    <a:pt x="47847" y="52304"/>
                    <a:pt x="47534" y="52259"/>
                    <a:pt x="47221" y="52259"/>
                  </a:cubicBezTo>
                  <a:cubicBezTo>
                    <a:pt x="46487" y="52259"/>
                    <a:pt x="45750" y="52505"/>
                    <a:pt x="45050" y="52505"/>
                  </a:cubicBezTo>
                  <a:cubicBezTo>
                    <a:pt x="44519" y="52505"/>
                    <a:pt x="44011" y="52363"/>
                    <a:pt x="43542" y="51864"/>
                  </a:cubicBezTo>
                  <a:cubicBezTo>
                    <a:pt x="44838" y="50108"/>
                    <a:pt x="44909" y="50037"/>
                    <a:pt x="46293" y="49859"/>
                  </a:cubicBezTo>
                  <a:cubicBezTo>
                    <a:pt x="49646" y="49451"/>
                    <a:pt x="52822" y="48599"/>
                    <a:pt x="55395" y="46222"/>
                  </a:cubicBezTo>
                  <a:cubicBezTo>
                    <a:pt x="55484" y="45760"/>
                    <a:pt x="55697" y="45281"/>
                    <a:pt x="55643" y="44838"/>
                  </a:cubicBezTo>
                  <a:cubicBezTo>
                    <a:pt x="55519" y="44022"/>
                    <a:pt x="55359" y="43205"/>
                    <a:pt x="55164" y="42389"/>
                  </a:cubicBezTo>
                  <a:lnTo>
                    <a:pt x="54224" y="42886"/>
                  </a:lnTo>
                  <a:lnTo>
                    <a:pt x="53887" y="41254"/>
                  </a:lnTo>
                  <a:lnTo>
                    <a:pt x="53017" y="42655"/>
                  </a:lnTo>
                  <a:cubicBezTo>
                    <a:pt x="51775" y="40810"/>
                    <a:pt x="49327" y="39763"/>
                    <a:pt x="49735" y="36906"/>
                  </a:cubicBezTo>
                  <a:lnTo>
                    <a:pt x="49735" y="36906"/>
                  </a:lnTo>
                  <a:cubicBezTo>
                    <a:pt x="51738" y="37643"/>
                    <a:pt x="51709" y="40841"/>
                    <a:pt x="54224" y="40841"/>
                  </a:cubicBezTo>
                  <a:cubicBezTo>
                    <a:pt x="54315" y="40841"/>
                    <a:pt x="54410" y="40836"/>
                    <a:pt x="54508" y="40828"/>
                  </a:cubicBezTo>
                  <a:cubicBezTo>
                    <a:pt x="55927" y="42620"/>
                    <a:pt x="57968" y="43134"/>
                    <a:pt x="59831" y="43365"/>
                  </a:cubicBezTo>
                  <a:lnTo>
                    <a:pt x="61091" y="47286"/>
                  </a:lnTo>
                  <a:lnTo>
                    <a:pt x="62244" y="46683"/>
                  </a:lnTo>
                  <a:lnTo>
                    <a:pt x="61215" y="57010"/>
                  </a:lnTo>
                  <a:cubicBezTo>
                    <a:pt x="61641" y="57382"/>
                    <a:pt x="62102" y="57613"/>
                    <a:pt x="62208" y="57950"/>
                  </a:cubicBezTo>
                  <a:cubicBezTo>
                    <a:pt x="62350" y="58411"/>
                    <a:pt x="62226" y="58944"/>
                    <a:pt x="62226" y="59547"/>
                  </a:cubicBezTo>
                  <a:cubicBezTo>
                    <a:pt x="64054" y="58323"/>
                    <a:pt x="61783" y="56531"/>
                    <a:pt x="63397" y="55164"/>
                  </a:cubicBezTo>
                  <a:cubicBezTo>
                    <a:pt x="64338" y="54348"/>
                    <a:pt x="63894" y="52503"/>
                    <a:pt x="65420" y="51421"/>
                  </a:cubicBezTo>
                  <a:cubicBezTo>
                    <a:pt x="66236" y="50835"/>
                    <a:pt x="66627" y="49575"/>
                    <a:pt x="67407" y="48670"/>
                  </a:cubicBezTo>
                  <a:cubicBezTo>
                    <a:pt x="71098" y="31370"/>
                    <a:pt x="63805" y="13556"/>
                    <a:pt x="49451" y="3265"/>
                  </a:cubicBezTo>
                  <a:lnTo>
                    <a:pt x="47836" y="4223"/>
                  </a:lnTo>
                  <a:lnTo>
                    <a:pt x="47286" y="3425"/>
                  </a:lnTo>
                  <a:lnTo>
                    <a:pt x="45068" y="5465"/>
                  </a:lnTo>
                  <a:lnTo>
                    <a:pt x="44802" y="2963"/>
                  </a:lnTo>
                  <a:cubicBezTo>
                    <a:pt x="44483" y="4383"/>
                    <a:pt x="44412" y="5554"/>
                    <a:pt x="43383" y="6193"/>
                  </a:cubicBezTo>
                  <a:lnTo>
                    <a:pt x="41094" y="4844"/>
                  </a:lnTo>
                  <a:lnTo>
                    <a:pt x="41253" y="4702"/>
                  </a:lnTo>
                  <a:lnTo>
                    <a:pt x="43436" y="4525"/>
                  </a:lnTo>
                  <a:cubicBezTo>
                    <a:pt x="43312" y="3975"/>
                    <a:pt x="43329" y="3673"/>
                    <a:pt x="43205" y="3567"/>
                  </a:cubicBezTo>
                  <a:cubicBezTo>
                    <a:pt x="41857" y="2502"/>
                    <a:pt x="40153" y="1934"/>
                    <a:pt x="38929" y="657"/>
                  </a:cubicBezTo>
                  <a:cubicBezTo>
                    <a:pt x="38787" y="497"/>
                    <a:pt x="38592" y="390"/>
                    <a:pt x="38379" y="319"/>
                  </a:cubicBezTo>
                  <a:cubicBezTo>
                    <a:pt x="37729" y="119"/>
                    <a:pt x="37080" y="1"/>
                    <a:pt x="364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52"/>
            <p:cNvSpPr/>
            <p:nvPr/>
          </p:nvSpPr>
          <p:spPr>
            <a:xfrm>
              <a:off x="1879826" y="2295876"/>
              <a:ext cx="165415" cy="402313"/>
            </a:xfrm>
            <a:custGeom>
              <a:avLst/>
              <a:gdLst/>
              <a:ahLst/>
              <a:cxnLst/>
              <a:rect l="l" t="t" r="r" b="b"/>
              <a:pathLst>
                <a:path w="10771" h="26208" extrusionOk="0">
                  <a:moveTo>
                    <a:pt x="266" y="1"/>
                  </a:moveTo>
                  <a:lnTo>
                    <a:pt x="266" y="1"/>
                  </a:lnTo>
                  <a:cubicBezTo>
                    <a:pt x="0" y="9316"/>
                    <a:pt x="2679" y="18489"/>
                    <a:pt x="7914" y="26208"/>
                  </a:cubicBezTo>
                  <a:lnTo>
                    <a:pt x="9014" y="25995"/>
                  </a:lnTo>
                  <a:cubicBezTo>
                    <a:pt x="9954" y="24078"/>
                    <a:pt x="9617" y="22073"/>
                    <a:pt x="9475" y="20068"/>
                  </a:cubicBezTo>
                  <a:cubicBezTo>
                    <a:pt x="9422" y="19412"/>
                    <a:pt x="9120" y="18347"/>
                    <a:pt x="9386" y="18188"/>
                  </a:cubicBezTo>
                  <a:cubicBezTo>
                    <a:pt x="10753" y="17336"/>
                    <a:pt x="10274" y="15881"/>
                    <a:pt x="10770" y="14834"/>
                  </a:cubicBezTo>
                  <a:cubicBezTo>
                    <a:pt x="9777" y="13415"/>
                    <a:pt x="8890" y="12137"/>
                    <a:pt x="7328" y="11161"/>
                  </a:cubicBezTo>
                  <a:cubicBezTo>
                    <a:pt x="5270" y="9901"/>
                    <a:pt x="3194" y="8216"/>
                    <a:pt x="3247" y="5235"/>
                  </a:cubicBezTo>
                  <a:cubicBezTo>
                    <a:pt x="3265" y="4649"/>
                    <a:pt x="2999" y="3709"/>
                    <a:pt x="2591" y="3514"/>
                  </a:cubicBezTo>
                  <a:cubicBezTo>
                    <a:pt x="1295" y="2893"/>
                    <a:pt x="479" y="1562"/>
                    <a:pt x="408" y="604"/>
                  </a:cubicBezTo>
                  <a:cubicBezTo>
                    <a:pt x="373" y="391"/>
                    <a:pt x="337" y="196"/>
                    <a:pt x="2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52"/>
            <p:cNvSpPr/>
            <p:nvPr/>
          </p:nvSpPr>
          <p:spPr>
            <a:xfrm>
              <a:off x="2297469" y="1644754"/>
              <a:ext cx="311756" cy="95466"/>
            </a:xfrm>
            <a:custGeom>
              <a:avLst/>
              <a:gdLst/>
              <a:ahLst/>
              <a:cxnLst/>
              <a:rect l="l" t="t" r="r" b="b"/>
              <a:pathLst>
                <a:path w="20300" h="6219" extrusionOk="0">
                  <a:moveTo>
                    <a:pt x="17629" y="0"/>
                  </a:moveTo>
                  <a:cubicBezTo>
                    <a:pt x="12187" y="0"/>
                    <a:pt x="6775" y="976"/>
                    <a:pt x="1651" y="2882"/>
                  </a:cubicBezTo>
                  <a:cubicBezTo>
                    <a:pt x="1207" y="3344"/>
                    <a:pt x="764" y="3823"/>
                    <a:pt x="302" y="4266"/>
                  </a:cubicBezTo>
                  <a:cubicBezTo>
                    <a:pt x="1" y="4568"/>
                    <a:pt x="231" y="5402"/>
                    <a:pt x="214" y="6218"/>
                  </a:cubicBezTo>
                  <a:cubicBezTo>
                    <a:pt x="1402" y="5473"/>
                    <a:pt x="2201" y="4834"/>
                    <a:pt x="3141" y="4408"/>
                  </a:cubicBezTo>
                  <a:cubicBezTo>
                    <a:pt x="5525" y="3347"/>
                    <a:pt x="8003" y="2632"/>
                    <a:pt x="10607" y="2632"/>
                  </a:cubicBezTo>
                  <a:cubicBezTo>
                    <a:pt x="11182" y="2632"/>
                    <a:pt x="11763" y="2666"/>
                    <a:pt x="12350" y="2740"/>
                  </a:cubicBezTo>
                  <a:cubicBezTo>
                    <a:pt x="12586" y="2362"/>
                    <a:pt x="12876" y="2257"/>
                    <a:pt x="13186" y="2257"/>
                  </a:cubicBezTo>
                  <a:cubicBezTo>
                    <a:pt x="13571" y="2257"/>
                    <a:pt x="13986" y="2419"/>
                    <a:pt x="14364" y="2419"/>
                  </a:cubicBezTo>
                  <a:cubicBezTo>
                    <a:pt x="14550" y="2419"/>
                    <a:pt x="14727" y="2379"/>
                    <a:pt x="14887" y="2261"/>
                  </a:cubicBezTo>
                  <a:cubicBezTo>
                    <a:pt x="16502" y="1072"/>
                    <a:pt x="18472" y="718"/>
                    <a:pt x="20299" y="79"/>
                  </a:cubicBezTo>
                  <a:cubicBezTo>
                    <a:pt x="19409" y="26"/>
                    <a:pt x="18519" y="0"/>
                    <a:pt x="176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2"/>
            <p:cNvSpPr/>
            <p:nvPr/>
          </p:nvSpPr>
          <p:spPr>
            <a:xfrm>
              <a:off x="2121475" y="1760904"/>
              <a:ext cx="60508" cy="45500"/>
            </a:xfrm>
            <a:custGeom>
              <a:avLst/>
              <a:gdLst/>
              <a:ahLst/>
              <a:cxnLst/>
              <a:rect l="l" t="t" r="r" b="b"/>
              <a:pathLst>
                <a:path w="3940" h="2964" extrusionOk="0">
                  <a:moveTo>
                    <a:pt x="3940" y="1"/>
                  </a:moveTo>
                  <a:lnTo>
                    <a:pt x="3940" y="1"/>
                  </a:lnTo>
                  <a:cubicBezTo>
                    <a:pt x="2573" y="923"/>
                    <a:pt x="1260" y="1899"/>
                    <a:pt x="1" y="2964"/>
                  </a:cubicBezTo>
                  <a:cubicBezTo>
                    <a:pt x="1651" y="2839"/>
                    <a:pt x="2964" y="2094"/>
                    <a:pt x="3656" y="568"/>
                  </a:cubicBezTo>
                  <a:cubicBezTo>
                    <a:pt x="3744" y="373"/>
                    <a:pt x="3833" y="196"/>
                    <a:pt x="39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2"/>
            <p:cNvSpPr/>
            <p:nvPr/>
          </p:nvSpPr>
          <p:spPr>
            <a:xfrm>
              <a:off x="2058814" y="1855147"/>
              <a:ext cx="10643" cy="11191"/>
            </a:xfrm>
            <a:custGeom>
              <a:avLst/>
              <a:gdLst/>
              <a:ahLst/>
              <a:cxnLst/>
              <a:rect l="l" t="t" r="r" b="b"/>
              <a:pathLst>
                <a:path w="693" h="729" extrusionOk="0">
                  <a:moveTo>
                    <a:pt x="693" y="1"/>
                  </a:moveTo>
                  <a:cubicBezTo>
                    <a:pt x="462" y="231"/>
                    <a:pt x="231" y="480"/>
                    <a:pt x="1" y="728"/>
                  </a:cubicBezTo>
                  <a:cubicBezTo>
                    <a:pt x="284" y="533"/>
                    <a:pt x="533" y="285"/>
                    <a:pt x="69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81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2"/>
            <p:cNvSpPr/>
            <p:nvPr/>
          </p:nvSpPr>
          <p:spPr>
            <a:xfrm>
              <a:off x="2727933" y="2781816"/>
              <a:ext cx="120187" cy="113335"/>
            </a:xfrm>
            <a:custGeom>
              <a:avLst/>
              <a:gdLst/>
              <a:ahLst/>
              <a:cxnLst/>
              <a:rect l="l" t="t" r="r" b="b"/>
              <a:pathLst>
                <a:path w="7826" h="7383" extrusionOk="0">
                  <a:moveTo>
                    <a:pt x="7648" y="1"/>
                  </a:moveTo>
                  <a:lnTo>
                    <a:pt x="7648" y="1"/>
                  </a:lnTo>
                  <a:cubicBezTo>
                    <a:pt x="6488" y="417"/>
                    <a:pt x="5728" y="1543"/>
                    <a:pt x="4541" y="1543"/>
                  </a:cubicBezTo>
                  <a:cubicBezTo>
                    <a:pt x="4311" y="1543"/>
                    <a:pt x="4065" y="1501"/>
                    <a:pt x="3797" y="1403"/>
                  </a:cubicBezTo>
                  <a:cubicBezTo>
                    <a:pt x="3766" y="1397"/>
                    <a:pt x="3735" y="1395"/>
                    <a:pt x="3704" y="1395"/>
                  </a:cubicBezTo>
                  <a:cubicBezTo>
                    <a:pt x="3523" y="1395"/>
                    <a:pt x="3348" y="1482"/>
                    <a:pt x="3212" y="1633"/>
                  </a:cubicBezTo>
                  <a:cubicBezTo>
                    <a:pt x="2520" y="3567"/>
                    <a:pt x="142" y="4490"/>
                    <a:pt x="0" y="7045"/>
                  </a:cubicBezTo>
                  <a:lnTo>
                    <a:pt x="1633" y="7382"/>
                  </a:lnTo>
                  <a:cubicBezTo>
                    <a:pt x="2662" y="6353"/>
                    <a:pt x="3655" y="5306"/>
                    <a:pt x="4844" y="4419"/>
                  </a:cubicBezTo>
                  <a:cubicBezTo>
                    <a:pt x="6211" y="3390"/>
                    <a:pt x="7825" y="2219"/>
                    <a:pt x="76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2"/>
            <p:cNvSpPr/>
            <p:nvPr/>
          </p:nvSpPr>
          <p:spPr>
            <a:xfrm>
              <a:off x="2494175" y="1818380"/>
              <a:ext cx="75774" cy="102973"/>
            </a:xfrm>
            <a:custGeom>
              <a:avLst/>
              <a:gdLst/>
              <a:ahLst/>
              <a:cxnLst/>
              <a:rect l="l" t="t" r="r" b="b"/>
              <a:pathLst>
                <a:path w="4934" h="6708" extrusionOk="0">
                  <a:moveTo>
                    <a:pt x="2094" y="0"/>
                  </a:moveTo>
                  <a:lnTo>
                    <a:pt x="2094" y="0"/>
                  </a:lnTo>
                  <a:cubicBezTo>
                    <a:pt x="0" y="1420"/>
                    <a:pt x="3052" y="2467"/>
                    <a:pt x="1988" y="4454"/>
                  </a:cubicBezTo>
                  <a:lnTo>
                    <a:pt x="817" y="4756"/>
                  </a:lnTo>
                  <a:cubicBezTo>
                    <a:pt x="1243" y="6707"/>
                    <a:pt x="2822" y="6228"/>
                    <a:pt x="3851" y="6619"/>
                  </a:cubicBezTo>
                  <a:lnTo>
                    <a:pt x="4933" y="5430"/>
                  </a:lnTo>
                  <a:cubicBezTo>
                    <a:pt x="4685" y="3993"/>
                    <a:pt x="2768" y="2875"/>
                    <a:pt x="4206" y="1207"/>
                  </a:cubicBezTo>
                  <a:cubicBezTo>
                    <a:pt x="3883" y="979"/>
                    <a:pt x="3846" y="221"/>
                    <a:pt x="3400" y="221"/>
                  </a:cubicBezTo>
                  <a:cubicBezTo>
                    <a:pt x="3257" y="221"/>
                    <a:pt x="3072" y="299"/>
                    <a:pt x="2822" y="497"/>
                  </a:cubicBezTo>
                  <a:cubicBezTo>
                    <a:pt x="2815" y="502"/>
                    <a:pt x="2807" y="505"/>
                    <a:pt x="2796" y="505"/>
                  </a:cubicBezTo>
                  <a:cubicBezTo>
                    <a:pt x="2667" y="505"/>
                    <a:pt x="2259" y="115"/>
                    <a:pt x="20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2"/>
            <p:cNvSpPr/>
            <p:nvPr/>
          </p:nvSpPr>
          <p:spPr>
            <a:xfrm>
              <a:off x="2464480" y="1709507"/>
              <a:ext cx="69231" cy="36427"/>
            </a:xfrm>
            <a:custGeom>
              <a:avLst/>
              <a:gdLst/>
              <a:ahLst/>
              <a:cxnLst/>
              <a:rect l="l" t="t" r="r" b="b"/>
              <a:pathLst>
                <a:path w="4508" h="2373" extrusionOk="0">
                  <a:moveTo>
                    <a:pt x="1606" y="0"/>
                  </a:moveTo>
                  <a:cubicBezTo>
                    <a:pt x="1091" y="0"/>
                    <a:pt x="558" y="171"/>
                    <a:pt x="0" y="723"/>
                  </a:cubicBezTo>
                  <a:cubicBezTo>
                    <a:pt x="430" y="1555"/>
                    <a:pt x="972" y="2195"/>
                    <a:pt x="1679" y="2195"/>
                  </a:cubicBezTo>
                  <a:cubicBezTo>
                    <a:pt x="1906" y="2195"/>
                    <a:pt x="2151" y="2129"/>
                    <a:pt x="2414" y="1982"/>
                  </a:cubicBezTo>
                  <a:cubicBezTo>
                    <a:pt x="2981" y="1663"/>
                    <a:pt x="4507" y="2373"/>
                    <a:pt x="4064" y="456"/>
                  </a:cubicBezTo>
                  <a:lnTo>
                    <a:pt x="4064" y="456"/>
                  </a:lnTo>
                  <a:cubicBezTo>
                    <a:pt x="4046" y="457"/>
                    <a:pt x="4028" y="457"/>
                    <a:pt x="4010" y="457"/>
                  </a:cubicBezTo>
                  <a:cubicBezTo>
                    <a:pt x="3239" y="457"/>
                    <a:pt x="2447" y="0"/>
                    <a:pt x="16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52"/>
            <p:cNvSpPr/>
            <p:nvPr/>
          </p:nvSpPr>
          <p:spPr>
            <a:xfrm>
              <a:off x="2463390" y="1854840"/>
              <a:ext cx="57514" cy="45267"/>
            </a:xfrm>
            <a:custGeom>
              <a:avLst/>
              <a:gdLst/>
              <a:ahLst/>
              <a:cxnLst/>
              <a:rect l="l" t="t" r="r" b="b"/>
              <a:pathLst>
                <a:path w="3745" h="2949" extrusionOk="0">
                  <a:moveTo>
                    <a:pt x="1345" y="1"/>
                  </a:moveTo>
                  <a:cubicBezTo>
                    <a:pt x="985" y="1"/>
                    <a:pt x="770" y="142"/>
                    <a:pt x="568" y="429"/>
                  </a:cubicBezTo>
                  <a:cubicBezTo>
                    <a:pt x="213" y="943"/>
                    <a:pt x="249" y="1706"/>
                    <a:pt x="0" y="2948"/>
                  </a:cubicBezTo>
                  <a:lnTo>
                    <a:pt x="3744" y="695"/>
                  </a:lnTo>
                  <a:cubicBezTo>
                    <a:pt x="2515" y="235"/>
                    <a:pt x="1810" y="1"/>
                    <a:pt x="13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1" name="Google Shape;2761;p52"/>
          <p:cNvGrpSpPr/>
          <p:nvPr/>
        </p:nvGrpSpPr>
        <p:grpSpPr>
          <a:xfrm>
            <a:off x="2861284" y="1744762"/>
            <a:ext cx="1402200" cy="1374600"/>
            <a:chOff x="3870900" y="1638850"/>
            <a:chExt cx="1402200" cy="1374600"/>
          </a:xfrm>
        </p:grpSpPr>
        <p:sp>
          <p:nvSpPr>
            <p:cNvPr id="2762" name="Google Shape;2762;p52"/>
            <p:cNvSpPr/>
            <p:nvPr/>
          </p:nvSpPr>
          <p:spPr>
            <a:xfrm>
              <a:off x="3870900" y="1638850"/>
              <a:ext cx="1402200" cy="1374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63" name="Google Shape;2763;p52"/>
            <p:cNvGrpSpPr/>
            <p:nvPr/>
          </p:nvGrpSpPr>
          <p:grpSpPr>
            <a:xfrm>
              <a:off x="3985688" y="1645995"/>
              <a:ext cx="1281856" cy="1348668"/>
              <a:chOff x="1833536" y="-546641"/>
              <a:chExt cx="914567" cy="962419"/>
            </a:xfrm>
          </p:grpSpPr>
          <p:grpSp>
            <p:nvGrpSpPr>
              <p:cNvPr id="2764" name="Google Shape;2764;p52"/>
              <p:cNvGrpSpPr/>
              <p:nvPr/>
            </p:nvGrpSpPr>
            <p:grpSpPr>
              <a:xfrm>
                <a:off x="1833536" y="-524249"/>
                <a:ext cx="914567" cy="940027"/>
                <a:chOff x="1833536" y="-524249"/>
                <a:chExt cx="914567" cy="940027"/>
              </a:xfrm>
            </p:grpSpPr>
            <p:sp>
              <p:nvSpPr>
                <p:cNvPr id="2765" name="Google Shape;2765;p52"/>
                <p:cNvSpPr/>
                <p:nvPr/>
              </p:nvSpPr>
              <p:spPr>
                <a:xfrm>
                  <a:off x="1833536" y="-524249"/>
                  <a:ext cx="453307" cy="59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79" h="54723" extrusionOk="0">
                      <a:moveTo>
                        <a:pt x="20938" y="3904"/>
                      </a:moveTo>
                      <a:lnTo>
                        <a:pt x="22677" y="6583"/>
                      </a:lnTo>
                      <a:lnTo>
                        <a:pt x="22091" y="7097"/>
                      </a:lnTo>
                      <a:lnTo>
                        <a:pt x="18951" y="4400"/>
                      </a:lnTo>
                      <a:lnTo>
                        <a:pt x="20938" y="3904"/>
                      </a:lnTo>
                      <a:close/>
                      <a:moveTo>
                        <a:pt x="25072" y="0"/>
                      </a:moveTo>
                      <a:lnTo>
                        <a:pt x="25072" y="0"/>
                      </a:lnTo>
                      <a:cubicBezTo>
                        <a:pt x="24433" y="195"/>
                        <a:pt x="23812" y="408"/>
                        <a:pt x="23191" y="621"/>
                      </a:cubicBezTo>
                      <a:lnTo>
                        <a:pt x="23493" y="1047"/>
                      </a:lnTo>
                      <a:lnTo>
                        <a:pt x="21861" y="1136"/>
                      </a:lnTo>
                      <a:cubicBezTo>
                        <a:pt x="20920" y="1491"/>
                        <a:pt x="19980" y="1899"/>
                        <a:pt x="19075" y="2307"/>
                      </a:cubicBezTo>
                      <a:lnTo>
                        <a:pt x="17709" y="4489"/>
                      </a:lnTo>
                      <a:lnTo>
                        <a:pt x="19341" y="6778"/>
                      </a:lnTo>
                      <a:lnTo>
                        <a:pt x="19341" y="6778"/>
                      </a:lnTo>
                      <a:lnTo>
                        <a:pt x="16697" y="6086"/>
                      </a:lnTo>
                      <a:lnTo>
                        <a:pt x="17017" y="4542"/>
                      </a:lnTo>
                      <a:lnTo>
                        <a:pt x="15473" y="4205"/>
                      </a:lnTo>
                      <a:cubicBezTo>
                        <a:pt x="14124" y="4968"/>
                        <a:pt x="12811" y="5820"/>
                        <a:pt x="11552" y="6725"/>
                      </a:cubicBezTo>
                      <a:lnTo>
                        <a:pt x="12581" y="6920"/>
                      </a:lnTo>
                      <a:lnTo>
                        <a:pt x="11836" y="8091"/>
                      </a:lnTo>
                      <a:cubicBezTo>
                        <a:pt x="11392" y="7967"/>
                        <a:pt x="10842" y="7772"/>
                        <a:pt x="10363" y="7612"/>
                      </a:cubicBezTo>
                      <a:cubicBezTo>
                        <a:pt x="6300" y="10753"/>
                        <a:pt x="2804" y="14567"/>
                        <a:pt x="1" y="18897"/>
                      </a:cubicBezTo>
                      <a:cubicBezTo>
                        <a:pt x="356" y="19536"/>
                        <a:pt x="498" y="20299"/>
                        <a:pt x="373" y="21026"/>
                      </a:cubicBezTo>
                      <a:cubicBezTo>
                        <a:pt x="285" y="21895"/>
                        <a:pt x="870" y="22800"/>
                        <a:pt x="977" y="23723"/>
                      </a:cubicBezTo>
                      <a:cubicBezTo>
                        <a:pt x="1101" y="24681"/>
                        <a:pt x="835" y="25710"/>
                        <a:pt x="1048" y="26633"/>
                      </a:cubicBezTo>
                      <a:cubicBezTo>
                        <a:pt x="1580" y="28922"/>
                        <a:pt x="1651" y="28904"/>
                        <a:pt x="1314" y="30696"/>
                      </a:cubicBezTo>
                      <a:cubicBezTo>
                        <a:pt x="1260" y="30998"/>
                        <a:pt x="1243" y="31335"/>
                        <a:pt x="1189" y="31654"/>
                      </a:cubicBezTo>
                      <a:cubicBezTo>
                        <a:pt x="906" y="33943"/>
                        <a:pt x="852" y="36090"/>
                        <a:pt x="2378" y="38184"/>
                      </a:cubicBezTo>
                      <a:cubicBezTo>
                        <a:pt x="3194" y="39302"/>
                        <a:pt x="4490" y="39461"/>
                        <a:pt x="5217" y="40473"/>
                      </a:cubicBezTo>
                      <a:cubicBezTo>
                        <a:pt x="5377" y="41147"/>
                        <a:pt x="5679" y="41821"/>
                        <a:pt x="5679" y="42496"/>
                      </a:cubicBezTo>
                      <a:cubicBezTo>
                        <a:pt x="5679" y="43170"/>
                        <a:pt x="7311" y="43347"/>
                        <a:pt x="6406" y="44146"/>
                      </a:cubicBezTo>
                      <a:lnTo>
                        <a:pt x="8429" y="45122"/>
                      </a:lnTo>
                      <a:lnTo>
                        <a:pt x="8429" y="45122"/>
                      </a:lnTo>
                      <a:lnTo>
                        <a:pt x="8269" y="43170"/>
                      </a:lnTo>
                      <a:lnTo>
                        <a:pt x="8269" y="43170"/>
                      </a:lnTo>
                      <a:cubicBezTo>
                        <a:pt x="8872" y="43613"/>
                        <a:pt x="9298" y="43826"/>
                        <a:pt x="9600" y="44146"/>
                      </a:cubicBezTo>
                      <a:cubicBezTo>
                        <a:pt x="10345" y="44909"/>
                        <a:pt x="10948" y="45849"/>
                        <a:pt x="11765" y="46523"/>
                      </a:cubicBezTo>
                      <a:cubicBezTo>
                        <a:pt x="12652" y="47251"/>
                        <a:pt x="13734" y="47730"/>
                        <a:pt x="13255" y="49167"/>
                      </a:cubicBezTo>
                      <a:cubicBezTo>
                        <a:pt x="15142" y="50239"/>
                        <a:pt x="17068" y="51273"/>
                        <a:pt x="19240" y="51273"/>
                      </a:cubicBezTo>
                      <a:cubicBezTo>
                        <a:pt x="19621" y="51273"/>
                        <a:pt x="20009" y="51241"/>
                        <a:pt x="20406" y="51172"/>
                      </a:cubicBezTo>
                      <a:cubicBezTo>
                        <a:pt x="21066" y="51051"/>
                        <a:pt x="21687" y="50867"/>
                        <a:pt x="22299" y="50867"/>
                      </a:cubicBezTo>
                      <a:cubicBezTo>
                        <a:pt x="22856" y="50867"/>
                        <a:pt x="23406" y="51019"/>
                        <a:pt x="23972" y="51509"/>
                      </a:cubicBezTo>
                      <a:cubicBezTo>
                        <a:pt x="24575" y="52042"/>
                        <a:pt x="25551" y="52219"/>
                        <a:pt x="26403" y="52414"/>
                      </a:cubicBezTo>
                      <a:cubicBezTo>
                        <a:pt x="26412" y="52417"/>
                        <a:pt x="26421" y="52418"/>
                        <a:pt x="26431" y="52418"/>
                      </a:cubicBezTo>
                      <a:cubicBezTo>
                        <a:pt x="26612" y="52418"/>
                        <a:pt x="26911" y="51958"/>
                        <a:pt x="27130" y="51722"/>
                      </a:cubicBezTo>
                      <a:cubicBezTo>
                        <a:pt x="29563" y="53875"/>
                        <a:pt x="30553" y="54722"/>
                        <a:pt x="31970" y="54722"/>
                      </a:cubicBezTo>
                      <a:cubicBezTo>
                        <a:pt x="32888" y="54722"/>
                        <a:pt x="33985" y="54367"/>
                        <a:pt x="35771" y="53780"/>
                      </a:cubicBezTo>
                      <a:cubicBezTo>
                        <a:pt x="35754" y="53674"/>
                        <a:pt x="35736" y="53568"/>
                        <a:pt x="35700" y="53461"/>
                      </a:cubicBezTo>
                      <a:cubicBezTo>
                        <a:pt x="35026" y="53479"/>
                        <a:pt x="34387" y="53550"/>
                        <a:pt x="33731" y="53568"/>
                      </a:cubicBezTo>
                      <a:cubicBezTo>
                        <a:pt x="33590" y="53572"/>
                        <a:pt x="33456" y="53574"/>
                        <a:pt x="33329" y="53574"/>
                      </a:cubicBezTo>
                      <a:cubicBezTo>
                        <a:pt x="31461" y="53574"/>
                        <a:pt x="31079" y="53047"/>
                        <a:pt x="30697" y="50871"/>
                      </a:cubicBezTo>
                      <a:cubicBezTo>
                        <a:pt x="30590" y="50179"/>
                        <a:pt x="30005" y="49575"/>
                        <a:pt x="29650" y="48972"/>
                      </a:cubicBezTo>
                      <a:lnTo>
                        <a:pt x="26030" y="49628"/>
                      </a:lnTo>
                      <a:lnTo>
                        <a:pt x="26030" y="49628"/>
                      </a:lnTo>
                      <a:lnTo>
                        <a:pt x="26385" y="45406"/>
                      </a:lnTo>
                      <a:lnTo>
                        <a:pt x="24167" y="45956"/>
                      </a:lnTo>
                      <a:cubicBezTo>
                        <a:pt x="23812" y="46931"/>
                        <a:pt x="24007" y="48085"/>
                        <a:pt x="22553" y="48564"/>
                      </a:cubicBezTo>
                      <a:cubicBezTo>
                        <a:pt x="22259" y="48659"/>
                        <a:pt x="21992" y="48700"/>
                        <a:pt x="21745" y="48700"/>
                      </a:cubicBezTo>
                      <a:cubicBezTo>
                        <a:pt x="20706" y="48700"/>
                        <a:pt x="20016" y="47976"/>
                        <a:pt x="19199" y="47517"/>
                      </a:cubicBezTo>
                      <a:lnTo>
                        <a:pt x="17851" y="42123"/>
                      </a:lnTo>
                      <a:cubicBezTo>
                        <a:pt x="19459" y="40109"/>
                        <a:pt x="19754" y="39740"/>
                        <a:pt x="21393" y="39740"/>
                      </a:cubicBezTo>
                      <a:cubicBezTo>
                        <a:pt x="21761" y="39740"/>
                        <a:pt x="22197" y="39758"/>
                        <a:pt x="22730" y="39781"/>
                      </a:cubicBezTo>
                      <a:lnTo>
                        <a:pt x="22890" y="38237"/>
                      </a:lnTo>
                      <a:lnTo>
                        <a:pt x="27042" y="38113"/>
                      </a:lnTo>
                      <a:lnTo>
                        <a:pt x="30324" y="41786"/>
                      </a:lnTo>
                      <a:cubicBezTo>
                        <a:pt x="30679" y="39550"/>
                        <a:pt x="29064" y="38290"/>
                        <a:pt x="28532" y="36374"/>
                      </a:cubicBezTo>
                      <a:cubicBezTo>
                        <a:pt x="29366" y="35363"/>
                        <a:pt x="30324" y="34280"/>
                        <a:pt x="31229" y="33163"/>
                      </a:cubicBezTo>
                      <a:cubicBezTo>
                        <a:pt x="32045" y="32133"/>
                        <a:pt x="31974" y="31885"/>
                        <a:pt x="30644" y="30359"/>
                      </a:cubicBezTo>
                      <a:cubicBezTo>
                        <a:pt x="31105" y="29916"/>
                        <a:pt x="31886" y="29490"/>
                        <a:pt x="31957" y="28993"/>
                      </a:cubicBezTo>
                      <a:cubicBezTo>
                        <a:pt x="32152" y="27378"/>
                        <a:pt x="33411" y="26757"/>
                        <a:pt x="34441" y="25906"/>
                      </a:cubicBezTo>
                      <a:lnTo>
                        <a:pt x="34245" y="24273"/>
                      </a:lnTo>
                      <a:lnTo>
                        <a:pt x="36588" y="22996"/>
                      </a:lnTo>
                      <a:lnTo>
                        <a:pt x="37120" y="24096"/>
                      </a:lnTo>
                      <a:lnTo>
                        <a:pt x="40438" y="20849"/>
                      </a:lnTo>
                      <a:lnTo>
                        <a:pt x="40048" y="20387"/>
                      </a:lnTo>
                      <a:lnTo>
                        <a:pt x="38184" y="21700"/>
                      </a:lnTo>
                      <a:lnTo>
                        <a:pt x="36410" y="20547"/>
                      </a:lnTo>
                      <a:cubicBezTo>
                        <a:pt x="37315" y="19429"/>
                        <a:pt x="38309" y="18631"/>
                        <a:pt x="38752" y="17584"/>
                      </a:cubicBezTo>
                      <a:cubicBezTo>
                        <a:pt x="39285" y="16377"/>
                        <a:pt x="40686" y="16271"/>
                        <a:pt x="41378" y="15295"/>
                      </a:cubicBezTo>
                      <a:cubicBezTo>
                        <a:pt x="40314" y="14177"/>
                        <a:pt x="39285" y="13663"/>
                        <a:pt x="37989" y="13521"/>
                      </a:cubicBezTo>
                      <a:cubicBezTo>
                        <a:pt x="37031" y="13467"/>
                        <a:pt x="36162" y="12971"/>
                        <a:pt x="35647" y="12154"/>
                      </a:cubicBezTo>
                      <a:cubicBezTo>
                        <a:pt x="35257" y="11622"/>
                        <a:pt x="34813" y="11161"/>
                        <a:pt x="34281" y="10770"/>
                      </a:cubicBezTo>
                      <a:cubicBezTo>
                        <a:pt x="34068" y="10593"/>
                        <a:pt x="33678" y="10628"/>
                        <a:pt x="33323" y="10557"/>
                      </a:cubicBezTo>
                      <a:lnTo>
                        <a:pt x="32773" y="12509"/>
                      </a:lnTo>
                      <a:cubicBezTo>
                        <a:pt x="31022" y="12013"/>
                        <a:pt x="29978" y="9739"/>
                        <a:pt x="28235" y="9739"/>
                      </a:cubicBezTo>
                      <a:cubicBezTo>
                        <a:pt x="27735" y="9739"/>
                        <a:pt x="27176" y="9927"/>
                        <a:pt x="26527" y="10398"/>
                      </a:cubicBezTo>
                      <a:cubicBezTo>
                        <a:pt x="26793" y="11711"/>
                        <a:pt x="25942" y="13290"/>
                        <a:pt x="27343" y="14479"/>
                      </a:cubicBezTo>
                      <a:cubicBezTo>
                        <a:pt x="27538" y="14638"/>
                        <a:pt x="27609" y="15295"/>
                        <a:pt x="27485" y="15419"/>
                      </a:cubicBezTo>
                      <a:cubicBezTo>
                        <a:pt x="26154" y="16590"/>
                        <a:pt x="27095" y="18169"/>
                        <a:pt x="26935" y="19447"/>
                      </a:cubicBezTo>
                      <a:cubicBezTo>
                        <a:pt x="26757" y="19471"/>
                        <a:pt x="26594" y="19483"/>
                        <a:pt x="26444" y="19483"/>
                      </a:cubicBezTo>
                      <a:cubicBezTo>
                        <a:pt x="24534" y="19483"/>
                        <a:pt x="24803" y="17604"/>
                        <a:pt x="24309" y="16732"/>
                      </a:cubicBezTo>
                      <a:cubicBezTo>
                        <a:pt x="23538" y="16756"/>
                        <a:pt x="22881" y="16829"/>
                        <a:pt x="22272" y="16829"/>
                      </a:cubicBezTo>
                      <a:cubicBezTo>
                        <a:pt x="21985" y="16829"/>
                        <a:pt x="21708" y="16813"/>
                        <a:pt x="21435" y="16768"/>
                      </a:cubicBezTo>
                      <a:cubicBezTo>
                        <a:pt x="20583" y="16626"/>
                        <a:pt x="19767" y="16235"/>
                        <a:pt x="18968" y="15880"/>
                      </a:cubicBezTo>
                      <a:cubicBezTo>
                        <a:pt x="18099" y="15508"/>
                        <a:pt x="17904" y="14745"/>
                        <a:pt x="18117" y="13929"/>
                      </a:cubicBezTo>
                      <a:cubicBezTo>
                        <a:pt x="18489" y="12562"/>
                        <a:pt x="19820" y="11799"/>
                        <a:pt x="20317" y="10433"/>
                      </a:cubicBezTo>
                      <a:cubicBezTo>
                        <a:pt x="20420" y="10159"/>
                        <a:pt x="20643" y="10069"/>
                        <a:pt x="20926" y="10069"/>
                      </a:cubicBezTo>
                      <a:cubicBezTo>
                        <a:pt x="21466" y="10069"/>
                        <a:pt x="22224" y="10398"/>
                        <a:pt x="22783" y="10398"/>
                      </a:cubicBezTo>
                      <a:cubicBezTo>
                        <a:pt x="23422" y="10398"/>
                        <a:pt x="24078" y="10114"/>
                        <a:pt x="25445" y="9777"/>
                      </a:cubicBezTo>
                      <a:lnTo>
                        <a:pt x="22925" y="8836"/>
                      </a:lnTo>
                      <a:cubicBezTo>
                        <a:pt x="23351" y="8002"/>
                        <a:pt x="23759" y="7435"/>
                        <a:pt x="23972" y="6796"/>
                      </a:cubicBezTo>
                      <a:cubicBezTo>
                        <a:pt x="24489" y="5333"/>
                        <a:pt x="24808" y="4715"/>
                        <a:pt x="25467" y="4715"/>
                      </a:cubicBezTo>
                      <a:cubicBezTo>
                        <a:pt x="25870" y="4715"/>
                        <a:pt x="26401" y="4947"/>
                        <a:pt x="27184" y="5359"/>
                      </a:cubicBezTo>
                      <a:cubicBezTo>
                        <a:pt x="27485" y="5518"/>
                        <a:pt x="27787" y="5713"/>
                        <a:pt x="28177" y="5944"/>
                      </a:cubicBezTo>
                      <a:lnTo>
                        <a:pt x="26012" y="8694"/>
                      </a:lnTo>
                      <a:cubicBezTo>
                        <a:pt x="26754" y="8600"/>
                        <a:pt x="27262" y="8535"/>
                        <a:pt x="27696" y="8535"/>
                      </a:cubicBezTo>
                      <a:cubicBezTo>
                        <a:pt x="28642" y="8535"/>
                        <a:pt x="29231" y="8844"/>
                        <a:pt x="31105" y="9830"/>
                      </a:cubicBezTo>
                      <a:lnTo>
                        <a:pt x="32844" y="8304"/>
                      </a:lnTo>
                      <a:lnTo>
                        <a:pt x="31886" y="7346"/>
                      </a:lnTo>
                      <a:lnTo>
                        <a:pt x="32861" y="5341"/>
                      </a:lnTo>
                      <a:lnTo>
                        <a:pt x="25232" y="2005"/>
                      </a:lnTo>
                      <a:lnTo>
                        <a:pt x="21577" y="2733"/>
                      </a:lnTo>
                      <a:lnTo>
                        <a:pt x="21452" y="2218"/>
                      </a:lnTo>
                      <a:lnTo>
                        <a:pt x="24540" y="1437"/>
                      </a:lnTo>
                      <a:lnTo>
                        <a:pt x="2507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6" name="Google Shape;2766;p52"/>
                <p:cNvSpPr/>
                <p:nvPr/>
              </p:nvSpPr>
              <p:spPr>
                <a:xfrm>
                  <a:off x="2215098" y="11844"/>
                  <a:ext cx="361756" cy="403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22" h="36872" extrusionOk="0">
                      <a:moveTo>
                        <a:pt x="11233" y="0"/>
                      </a:moveTo>
                      <a:cubicBezTo>
                        <a:pt x="10639" y="505"/>
                        <a:pt x="10418" y="1084"/>
                        <a:pt x="9687" y="1084"/>
                      </a:cubicBezTo>
                      <a:cubicBezTo>
                        <a:pt x="9544" y="1084"/>
                        <a:pt x="9381" y="1061"/>
                        <a:pt x="9192" y="1012"/>
                      </a:cubicBezTo>
                      <a:cubicBezTo>
                        <a:pt x="8542" y="845"/>
                        <a:pt x="7805" y="576"/>
                        <a:pt x="7089" y="576"/>
                      </a:cubicBezTo>
                      <a:cubicBezTo>
                        <a:pt x="6437" y="576"/>
                        <a:pt x="5804" y="799"/>
                        <a:pt x="5271" y="1526"/>
                      </a:cubicBezTo>
                      <a:lnTo>
                        <a:pt x="4632" y="231"/>
                      </a:lnTo>
                      <a:cubicBezTo>
                        <a:pt x="3940" y="1030"/>
                        <a:pt x="3780" y="2165"/>
                        <a:pt x="2591" y="2325"/>
                      </a:cubicBezTo>
                      <a:cubicBezTo>
                        <a:pt x="1208" y="2502"/>
                        <a:pt x="2538" y="4649"/>
                        <a:pt x="959" y="4844"/>
                      </a:cubicBezTo>
                      <a:lnTo>
                        <a:pt x="2006" y="8961"/>
                      </a:lnTo>
                      <a:lnTo>
                        <a:pt x="1" y="12190"/>
                      </a:lnTo>
                      <a:cubicBezTo>
                        <a:pt x="1190" y="12935"/>
                        <a:pt x="143" y="14302"/>
                        <a:pt x="640" y="15153"/>
                      </a:cubicBezTo>
                      <a:cubicBezTo>
                        <a:pt x="1882" y="15987"/>
                        <a:pt x="3071" y="16697"/>
                        <a:pt x="4135" y="17531"/>
                      </a:cubicBezTo>
                      <a:cubicBezTo>
                        <a:pt x="5058" y="18276"/>
                        <a:pt x="5732" y="19359"/>
                        <a:pt x="6726" y="19980"/>
                      </a:cubicBezTo>
                      <a:cubicBezTo>
                        <a:pt x="7808" y="20654"/>
                        <a:pt x="9121" y="20973"/>
                        <a:pt x="10044" y="21364"/>
                      </a:cubicBezTo>
                      <a:cubicBezTo>
                        <a:pt x="11250" y="25161"/>
                        <a:pt x="11587" y="28638"/>
                        <a:pt x="10878" y="32152"/>
                      </a:cubicBezTo>
                      <a:cubicBezTo>
                        <a:pt x="11091" y="32506"/>
                        <a:pt x="11623" y="32968"/>
                        <a:pt x="11605" y="33394"/>
                      </a:cubicBezTo>
                      <a:cubicBezTo>
                        <a:pt x="11552" y="34405"/>
                        <a:pt x="11605" y="35416"/>
                        <a:pt x="11783" y="36428"/>
                      </a:cubicBezTo>
                      <a:cubicBezTo>
                        <a:pt x="11800" y="36587"/>
                        <a:pt x="11836" y="36729"/>
                        <a:pt x="11871" y="36871"/>
                      </a:cubicBezTo>
                      <a:cubicBezTo>
                        <a:pt x="12634" y="36712"/>
                        <a:pt x="13379" y="36552"/>
                        <a:pt x="14125" y="36357"/>
                      </a:cubicBezTo>
                      <a:lnTo>
                        <a:pt x="14568" y="36233"/>
                      </a:lnTo>
                      <a:cubicBezTo>
                        <a:pt x="15172" y="34139"/>
                        <a:pt x="15828" y="32045"/>
                        <a:pt x="17798" y="30785"/>
                      </a:cubicBezTo>
                      <a:cubicBezTo>
                        <a:pt x="18543" y="30324"/>
                        <a:pt x="18951" y="29845"/>
                        <a:pt x="19235" y="29117"/>
                      </a:cubicBezTo>
                      <a:cubicBezTo>
                        <a:pt x="19377" y="28763"/>
                        <a:pt x="19465" y="28230"/>
                        <a:pt x="19732" y="28124"/>
                      </a:cubicBezTo>
                      <a:cubicBezTo>
                        <a:pt x="22233" y="27059"/>
                        <a:pt x="23334" y="24930"/>
                        <a:pt x="24008" y="22535"/>
                      </a:cubicBezTo>
                      <a:cubicBezTo>
                        <a:pt x="24345" y="21346"/>
                        <a:pt x="25232" y="20423"/>
                        <a:pt x="26403" y="20051"/>
                      </a:cubicBezTo>
                      <a:cubicBezTo>
                        <a:pt x="28550" y="19447"/>
                        <a:pt x="29065" y="17904"/>
                        <a:pt x="29615" y="16147"/>
                      </a:cubicBezTo>
                      <a:cubicBezTo>
                        <a:pt x="30449" y="13503"/>
                        <a:pt x="30999" y="10735"/>
                        <a:pt x="32844" y="8517"/>
                      </a:cubicBezTo>
                      <a:cubicBezTo>
                        <a:pt x="32933" y="8429"/>
                        <a:pt x="32986" y="8340"/>
                        <a:pt x="33021" y="8216"/>
                      </a:cubicBezTo>
                      <a:cubicBezTo>
                        <a:pt x="33021" y="7683"/>
                        <a:pt x="33021" y="7133"/>
                        <a:pt x="33021" y="6424"/>
                      </a:cubicBezTo>
                      <a:cubicBezTo>
                        <a:pt x="32898" y="6449"/>
                        <a:pt x="32778" y="6461"/>
                        <a:pt x="32662" y="6461"/>
                      </a:cubicBezTo>
                      <a:cubicBezTo>
                        <a:pt x="31610" y="6461"/>
                        <a:pt x="30838" y="5512"/>
                        <a:pt x="29835" y="5512"/>
                      </a:cubicBezTo>
                      <a:cubicBezTo>
                        <a:pt x="29647" y="5512"/>
                        <a:pt x="29450" y="5546"/>
                        <a:pt x="29242" y="5625"/>
                      </a:cubicBezTo>
                      <a:cubicBezTo>
                        <a:pt x="28763" y="5810"/>
                        <a:pt x="28295" y="5881"/>
                        <a:pt x="27833" y="5881"/>
                      </a:cubicBezTo>
                      <a:cubicBezTo>
                        <a:pt x="27010" y="5881"/>
                        <a:pt x="26203" y="5659"/>
                        <a:pt x="25374" y="5465"/>
                      </a:cubicBezTo>
                      <a:cubicBezTo>
                        <a:pt x="25322" y="5454"/>
                        <a:pt x="25270" y="5449"/>
                        <a:pt x="25215" y="5449"/>
                      </a:cubicBezTo>
                      <a:cubicBezTo>
                        <a:pt x="24767" y="5449"/>
                        <a:pt x="24231" y="5812"/>
                        <a:pt x="23582" y="6033"/>
                      </a:cubicBezTo>
                      <a:lnTo>
                        <a:pt x="20637" y="2112"/>
                      </a:lnTo>
                      <a:lnTo>
                        <a:pt x="16467" y="2201"/>
                      </a:lnTo>
                      <a:lnTo>
                        <a:pt x="11233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7" name="Google Shape;2767;p52"/>
                <p:cNvSpPr/>
                <p:nvPr/>
              </p:nvSpPr>
              <p:spPr>
                <a:xfrm>
                  <a:off x="2637874" y="-333183"/>
                  <a:ext cx="110229" cy="28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62" h="26421" extrusionOk="0">
                      <a:moveTo>
                        <a:pt x="2520" y="1"/>
                      </a:moveTo>
                      <a:lnTo>
                        <a:pt x="2254" y="19"/>
                      </a:lnTo>
                      <a:cubicBezTo>
                        <a:pt x="2077" y="515"/>
                        <a:pt x="2041" y="1474"/>
                        <a:pt x="1545" y="1864"/>
                      </a:cubicBezTo>
                      <a:cubicBezTo>
                        <a:pt x="107" y="3035"/>
                        <a:pt x="214" y="4401"/>
                        <a:pt x="586" y="5927"/>
                      </a:cubicBezTo>
                      <a:cubicBezTo>
                        <a:pt x="746" y="6566"/>
                        <a:pt x="1012" y="7311"/>
                        <a:pt x="835" y="7897"/>
                      </a:cubicBezTo>
                      <a:cubicBezTo>
                        <a:pt x="1" y="10523"/>
                        <a:pt x="799" y="13202"/>
                        <a:pt x="72" y="15917"/>
                      </a:cubicBezTo>
                      <a:lnTo>
                        <a:pt x="1686" y="15846"/>
                      </a:lnTo>
                      <a:cubicBezTo>
                        <a:pt x="1811" y="17177"/>
                        <a:pt x="2698" y="18241"/>
                        <a:pt x="1970" y="19590"/>
                      </a:cubicBezTo>
                      <a:cubicBezTo>
                        <a:pt x="1740" y="20051"/>
                        <a:pt x="2024" y="21293"/>
                        <a:pt x="2414" y="21506"/>
                      </a:cubicBezTo>
                      <a:cubicBezTo>
                        <a:pt x="4596" y="22642"/>
                        <a:pt x="4632" y="25587"/>
                        <a:pt x="6885" y="26421"/>
                      </a:cubicBezTo>
                      <a:lnTo>
                        <a:pt x="10061" y="24079"/>
                      </a:lnTo>
                      <a:cubicBezTo>
                        <a:pt x="9973" y="15491"/>
                        <a:pt x="7364" y="7098"/>
                        <a:pt x="252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8" name="Google Shape;2768;p52"/>
                <p:cNvSpPr/>
                <p:nvPr/>
              </p:nvSpPr>
              <p:spPr>
                <a:xfrm>
                  <a:off x="2134042" y="-54389"/>
                  <a:ext cx="90203" cy="22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34" h="2026" extrusionOk="0">
                      <a:moveTo>
                        <a:pt x="3405" y="1"/>
                      </a:moveTo>
                      <a:cubicBezTo>
                        <a:pt x="2255" y="1"/>
                        <a:pt x="1201" y="655"/>
                        <a:pt x="1" y="919"/>
                      </a:cubicBezTo>
                      <a:cubicBezTo>
                        <a:pt x="371" y="1711"/>
                        <a:pt x="675" y="1974"/>
                        <a:pt x="943" y="1974"/>
                      </a:cubicBezTo>
                      <a:cubicBezTo>
                        <a:pt x="1419" y="1974"/>
                        <a:pt x="1781" y="1142"/>
                        <a:pt x="2201" y="972"/>
                      </a:cubicBezTo>
                      <a:cubicBezTo>
                        <a:pt x="2266" y="967"/>
                        <a:pt x="2330" y="964"/>
                        <a:pt x="2394" y="964"/>
                      </a:cubicBezTo>
                      <a:cubicBezTo>
                        <a:pt x="3717" y="964"/>
                        <a:pt x="4976" y="2025"/>
                        <a:pt x="6356" y="2025"/>
                      </a:cubicBezTo>
                      <a:cubicBezTo>
                        <a:pt x="6954" y="2025"/>
                        <a:pt x="7575" y="1826"/>
                        <a:pt x="8234" y="1256"/>
                      </a:cubicBezTo>
                      <a:cubicBezTo>
                        <a:pt x="7932" y="936"/>
                        <a:pt x="7684" y="440"/>
                        <a:pt x="7400" y="422"/>
                      </a:cubicBezTo>
                      <a:cubicBezTo>
                        <a:pt x="7374" y="421"/>
                        <a:pt x="7348" y="420"/>
                        <a:pt x="7322" y="420"/>
                      </a:cubicBezTo>
                      <a:cubicBezTo>
                        <a:pt x="6763" y="420"/>
                        <a:pt x="6090" y="679"/>
                        <a:pt x="5591" y="679"/>
                      </a:cubicBezTo>
                      <a:cubicBezTo>
                        <a:pt x="5418" y="679"/>
                        <a:pt x="5266" y="648"/>
                        <a:pt x="5147" y="564"/>
                      </a:cubicBezTo>
                      <a:cubicBezTo>
                        <a:pt x="4527" y="150"/>
                        <a:pt x="3955" y="1"/>
                        <a:pt x="340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9" name="Google Shape;2769;p52"/>
                <p:cNvSpPr/>
                <p:nvPr/>
              </p:nvSpPr>
              <p:spPr>
                <a:xfrm>
                  <a:off x="2238816" y="-47827"/>
                  <a:ext cx="72325" cy="2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02" h="2467" extrusionOk="0">
                      <a:moveTo>
                        <a:pt x="6601" y="0"/>
                      </a:moveTo>
                      <a:cubicBezTo>
                        <a:pt x="4188" y="231"/>
                        <a:pt x="2254" y="391"/>
                        <a:pt x="338" y="604"/>
                      </a:cubicBezTo>
                      <a:cubicBezTo>
                        <a:pt x="231" y="621"/>
                        <a:pt x="160" y="976"/>
                        <a:pt x="1" y="1384"/>
                      </a:cubicBezTo>
                      <a:lnTo>
                        <a:pt x="1438" y="2467"/>
                      </a:lnTo>
                      <a:cubicBezTo>
                        <a:pt x="2573" y="621"/>
                        <a:pt x="4862" y="1491"/>
                        <a:pt x="660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70" name="Google Shape;2770;p52"/>
              <p:cNvSpPr/>
              <p:nvPr/>
            </p:nvSpPr>
            <p:spPr>
              <a:xfrm>
                <a:off x="2128411" y="-546641"/>
                <a:ext cx="194386" cy="108115"/>
              </a:xfrm>
              <a:custGeom>
                <a:avLst/>
                <a:gdLst/>
                <a:ahLst/>
                <a:cxnLst/>
                <a:rect l="l" t="t" r="r" b="b"/>
                <a:pathLst>
                  <a:path w="17744" h="9869" extrusionOk="0">
                    <a:moveTo>
                      <a:pt x="11775" y="1"/>
                    </a:moveTo>
                    <a:cubicBezTo>
                      <a:pt x="7969" y="1"/>
                      <a:pt x="4175" y="474"/>
                      <a:pt x="479" y="1405"/>
                    </a:cubicBezTo>
                    <a:lnTo>
                      <a:pt x="0" y="1530"/>
                    </a:lnTo>
                    <a:cubicBezTo>
                      <a:pt x="266" y="1749"/>
                      <a:pt x="570" y="1886"/>
                      <a:pt x="955" y="1886"/>
                    </a:cubicBezTo>
                    <a:cubicBezTo>
                      <a:pt x="1161" y="1886"/>
                      <a:pt x="1391" y="1847"/>
                      <a:pt x="1651" y="1760"/>
                    </a:cubicBezTo>
                    <a:cubicBezTo>
                      <a:pt x="2029" y="1630"/>
                      <a:pt x="2392" y="1564"/>
                      <a:pt x="2739" y="1564"/>
                    </a:cubicBezTo>
                    <a:cubicBezTo>
                      <a:pt x="3580" y="1564"/>
                      <a:pt x="4337" y="1950"/>
                      <a:pt x="5040" y="2754"/>
                    </a:cubicBezTo>
                    <a:cubicBezTo>
                      <a:pt x="5749" y="3588"/>
                      <a:pt x="7204" y="3428"/>
                      <a:pt x="7967" y="4422"/>
                    </a:cubicBezTo>
                    <a:cubicBezTo>
                      <a:pt x="8017" y="4486"/>
                      <a:pt x="8125" y="4504"/>
                      <a:pt x="8257" y="4504"/>
                    </a:cubicBezTo>
                    <a:cubicBezTo>
                      <a:pt x="8429" y="4504"/>
                      <a:pt x="8642" y="4473"/>
                      <a:pt x="8821" y="4473"/>
                    </a:cubicBezTo>
                    <a:cubicBezTo>
                      <a:pt x="8844" y="4473"/>
                      <a:pt x="8868" y="4474"/>
                      <a:pt x="8890" y="4475"/>
                    </a:cubicBezTo>
                    <a:lnTo>
                      <a:pt x="8233" y="6054"/>
                    </a:lnTo>
                    <a:cubicBezTo>
                      <a:pt x="9475" y="6533"/>
                      <a:pt x="11019" y="6640"/>
                      <a:pt x="11605" y="7420"/>
                    </a:cubicBezTo>
                    <a:cubicBezTo>
                      <a:pt x="13095" y="9479"/>
                      <a:pt x="15065" y="9745"/>
                      <a:pt x="17744" y="9869"/>
                    </a:cubicBezTo>
                    <a:cubicBezTo>
                      <a:pt x="17105" y="8982"/>
                      <a:pt x="16271" y="8325"/>
                      <a:pt x="16342" y="7828"/>
                    </a:cubicBezTo>
                    <a:cubicBezTo>
                      <a:pt x="16502" y="6888"/>
                      <a:pt x="16892" y="6125"/>
                      <a:pt x="15632" y="5717"/>
                    </a:cubicBezTo>
                    <a:lnTo>
                      <a:pt x="16857" y="4706"/>
                    </a:lnTo>
                    <a:lnTo>
                      <a:pt x="16484" y="3215"/>
                    </a:lnTo>
                    <a:cubicBezTo>
                      <a:pt x="16786" y="3073"/>
                      <a:pt x="17123" y="3002"/>
                      <a:pt x="17336" y="2772"/>
                    </a:cubicBezTo>
                    <a:cubicBezTo>
                      <a:pt x="17531" y="2559"/>
                      <a:pt x="17549" y="2222"/>
                      <a:pt x="17744" y="1689"/>
                    </a:cubicBezTo>
                    <a:cubicBezTo>
                      <a:pt x="16928" y="1441"/>
                      <a:pt x="16218" y="1281"/>
                      <a:pt x="15579" y="660"/>
                    </a:cubicBezTo>
                    <a:cubicBezTo>
                      <a:pt x="15384" y="465"/>
                      <a:pt x="15171" y="270"/>
                      <a:pt x="14940" y="110"/>
                    </a:cubicBezTo>
                    <a:cubicBezTo>
                      <a:pt x="13885" y="37"/>
                      <a:pt x="12830" y="1"/>
                      <a:pt x="117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1" name="Google Shape;2771;p52"/>
              <p:cNvSpPr/>
              <p:nvPr/>
            </p:nvSpPr>
            <p:spPr>
              <a:xfrm>
                <a:off x="2511333" y="-459604"/>
                <a:ext cx="149109" cy="146063"/>
              </a:xfrm>
              <a:custGeom>
                <a:avLst/>
                <a:gdLst/>
                <a:ahLst/>
                <a:cxnLst/>
                <a:rect l="l" t="t" r="r" b="b"/>
                <a:pathLst>
                  <a:path w="13611" h="13333" extrusionOk="0">
                    <a:moveTo>
                      <a:pt x="1947" y="1"/>
                    </a:moveTo>
                    <a:cubicBezTo>
                      <a:pt x="1321" y="1"/>
                      <a:pt x="678" y="263"/>
                      <a:pt x="1" y="842"/>
                    </a:cubicBezTo>
                    <a:lnTo>
                      <a:pt x="1420" y="2634"/>
                    </a:lnTo>
                    <a:lnTo>
                      <a:pt x="5856" y="2829"/>
                    </a:lnTo>
                    <a:lnTo>
                      <a:pt x="5342" y="5224"/>
                    </a:lnTo>
                    <a:lnTo>
                      <a:pt x="8802" y="7105"/>
                    </a:lnTo>
                    <a:lnTo>
                      <a:pt x="7453" y="8702"/>
                    </a:lnTo>
                    <a:lnTo>
                      <a:pt x="9884" y="12925"/>
                    </a:lnTo>
                    <a:lnTo>
                      <a:pt x="12386" y="13333"/>
                    </a:lnTo>
                    <a:cubicBezTo>
                      <a:pt x="11889" y="12109"/>
                      <a:pt x="13610" y="10813"/>
                      <a:pt x="11694" y="9891"/>
                    </a:cubicBezTo>
                    <a:cubicBezTo>
                      <a:pt x="11605" y="9181"/>
                      <a:pt x="11232" y="8436"/>
                      <a:pt x="11179" y="7726"/>
                    </a:cubicBezTo>
                    <a:cubicBezTo>
                      <a:pt x="8713" y="4852"/>
                      <a:pt x="5892" y="2297"/>
                      <a:pt x="2769" y="150"/>
                    </a:cubicBezTo>
                    <a:cubicBezTo>
                      <a:pt x="2497" y="52"/>
                      <a:pt x="2224" y="1"/>
                      <a:pt x="19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2" name="Google Shape;2772;p52"/>
              <p:cNvSpPr/>
              <p:nvPr/>
            </p:nvSpPr>
            <p:spPr>
              <a:xfrm>
                <a:off x="2278079" y="-341148"/>
                <a:ext cx="40051" cy="28001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2556" extrusionOk="0">
                    <a:moveTo>
                      <a:pt x="498" y="0"/>
                    </a:moveTo>
                    <a:cubicBezTo>
                      <a:pt x="444" y="426"/>
                      <a:pt x="373" y="852"/>
                      <a:pt x="302" y="1278"/>
                    </a:cubicBezTo>
                    <a:cubicBezTo>
                      <a:pt x="231" y="1686"/>
                      <a:pt x="107" y="2076"/>
                      <a:pt x="1" y="2555"/>
                    </a:cubicBezTo>
                    <a:lnTo>
                      <a:pt x="3656" y="2467"/>
                    </a:lnTo>
                    <a:lnTo>
                      <a:pt x="3319" y="1100"/>
                    </a:lnTo>
                    <a:lnTo>
                      <a:pt x="4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3" name="Google Shape;2773;p52"/>
              <p:cNvSpPr/>
              <p:nvPr/>
            </p:nvSpPr>
            <p:spPr>
              <a:xfrm>
                <a:off x="2357973" y="-515102"/>
                <a:ext cx="46077" cy="20902"/>
              </a:xfrm>
              <a:custGeom>
                <a:avLst/>
                <a:gdLst/>
                <a:ahLst/>
                <a:cxnLst/>
                <a:rect l="l" t="t" r="r" b="b"/>
                <a:pathLst>
                  <a:path w="4206" h="1908" extrusionOk="0">
                    <a:moveTo>
                      <a:pt x="2533" y="1"/>
                    </a:moveTo>
                    <a:cubicBezTo>
                      <a:pt x="1985" y="1"/>
                      <a:pt x="1354" y="226"/>
                      <a:pt x="0" y="709"/>
                    </a:cubicBezTo>
                    <a:cubicBezTo>
                      <a:pt x="1204" y="1500"/>
                      <a:pt x="1825" y="1908"/>
                      <a:pt x="2340" y="1908"/>
                    </a:cubicBezTo>
                    <a:cubicBezTo>
                      <a:pt x="2889" y="1908"/>
                      <a:pt x="3319" y="1447"/>
                      <a:pt x="4206" y="496"/>
                    </a:cubicBezTo>
                    <a:cubicBezTo>
                      <a:pt x="3427" y="173"/>
                      <a:pt x="3012" y="1"/>
                      <a:pt x="253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74" name="Google Shape;2774;p52"/>
          <p:cNvSpPr txBox="1"/>
          <p:nvPr/>
        </p:nvSpPr>
        <p:spPr>
          <a:xfrm>
            <a:off x="768888" y="1314843"/>
            <a:ext cx="14979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South Africa</a:t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775" name="Google Shape;2775;p52"/>
          <p:cNvSpPr txBox="1"/>
          <p:nvPr/>
        </p:nvSpPr>
        <p:spPr>
          <a:xfrm>
            <a:off x="2813428" y="1314843"/>
            <a:ext cx="14979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Latin America</a:t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776" name="Google Shape;2776;p52"/>
          <p:cNvSpPr txBox="1"/>
          <p:nvPr/>
        </p:nvSpPr>
        <p:spPr>
          <a:xfrm>
            <a:off x="4866512" y="1314843"/>
            <a:ext cx="14979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South Asia</a:t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777" name="Google Shape;2777;p52"/>
          <p:cNvSpPr/>
          <p:nvPr/>
        </p:nvSpPr>
        <p:spPr>
          <a:xfrm rot="10800000">
            <a:off x="3006139" y="3770942"/>
            <a:ext cx="1120994" cy="931925"/>
          </a:xfrm>
          <a:custGeom>
            <a:avLst/>
            <a:gdLst/>
            <a:ahLst/>
            <a:cxnLst/>
            <a:rect l="l" t="t" r="r" b="b"/>
            <a:pathLst>
              <a:path w="179359" h="149108" extrusionOk="0">
                <a:moveTo>
                  <a:pt x="90668" y="1"/>
                </a:moveTo>
                <a:cubicBezTo>
                  <a:pt x="59095" y="1"/>
                  <a:pt x="36219" y="21173"/>
                  <a:pt x="26149" y="39718"/>
                </a:cubicBezTo>
                <a:cubicBezTo>
                  <a:pt x="1" y="87844"/>
                  <a:pt x="41410" y="149108"/>
                  <a:pt x="92859" y="149108"/>
                </a:cubicBezTo>
                <a:cubicBezTo>
                  <a:pt x="93260" y="149108"/>
                  <a:pt x="93662" y="149104"/>
                  <a:pt x="94064" y="149096"/>
                </a:cubicBezTo>
                <a:cubicBezTo>
                  <a:pt x="146034" y="148129"/>
                  <a:pt x="170152" y="115239"/>
                  <a:pt x="174755" y="75644"/>
                </a:cubicBezTo>
                <a:cubicBezTo>
                  <a:pt x="179358" y="36049"/>
                  <a:pt x="151338" y="13266"/>
                  <a:pt x="109842" y="2525"/>
                </a:cubicBezTo>
                <a:cubicBezTo>
                  <a:pt x="103148" y="785"/>
                  <a:pt x="96747" y="1"/>
                  <a:pt x="9066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8" name="Google Shape;2778;p52"/>
          <p:cNvSpPr/>
          <p:nvPr/>
        </p:nvSpPr>
        <p:spPr>
          <a:xfrm>
            <a:off x="3267013" y="4083633"/>
            <a:ext cx="548016" cy="306542"/>
          </a:xfrm>
          <a:custGeom>
            <a:avLst/>
            <a:gdLst/>
            <a:ahLst/>
            <a:cxnLst/>
            <a:rect l="l" t="t" r="r" b="b"/>
            <a:pathLst>
              <a:path w="208768" h="116778" extrusionOk="0">
                <a:moveTo>
                  <a:pt x="37806" y="6359"/>
                </a:moveTo>
                <a:lnTo>
                  <a:pt x="39731" y="17450"/>
                </a:lnTo>
                <a:lnTo>
                  <a:pt x="31935" y="22930"/>
                </a:lnTo>
                <a:lnTo>
                  <a:pt x="29260" y="7859"/>
                </a:lnTo>
                <a:lnTo>
                  <a:pt x="37806" y="6359"/>
                </a:lnTo>
                <a:close/>
                <a:moveTo>
                  <a:pt x="148728" y="33149"/>
                </a:moveTo>
                <a:cubicBezTo>
                  <a:pt x="148918" y="33149"/>
                  <a:pt x="149110" y="33157"/>
                  <a:pt x="149301" y="33172"/>
                </a:cubicBezTo>
                <a:lnTo>
                  <a:pt x="159479" y="33857"/>
                </a:lnTo>
                <a:lnTo>
                  <a:pt x="149203" y="51668"/>
                </a:lnTo>
                <a:lnTo>
                  <a:pt x="137656" y="44981"/>
                </a:lnTo>
                <a:lnTo>
                  <a:pt x="142353" y="36858"/>
                </a:lnTo>
                <a:cubicBezTo>
                  <a:pt x="143660" y="34579"/>
                  <a:pt x="146128" y="33149"/>
                  <a:pt x="148728" y="33149"/>
                </a:cubicBezTo>
                <a:close/>
                <a:moveTo>
                  <a:pt x="180715" y="40615"/>
                </a:moveTo>
                <a:cubicBezTo>
                  <a:pt x="181733" y="40615"/>
                  <a:pt x="182767" y="40876"/>
                  <a:pt x="183715" y="41425"/>
                </a:cubicBezTo>
                <a:cubicBezTo>
                  <a:pt x="186586" y="43089"/>
                  <a:pt x="187564" y="46742"/>
                  <a:pt x="185901" y="49580"/>
                </a:cubicBezTo>
                <a:cubicBezTo>
                  <a:pt x="184808" y="51503"/>
                  <a:pt x="182794" y="52576"/>
                  <a:pt x="180731" y="52576"/>
                </a:cubicBezTo>
                <a:cubicBezTo>
                  <a:pt x="179713" y="52576"/>
                  <a:pt x="178683" y="52315"/>
                  <a:pt x="177746" y="51766"/>
                </a:cubicBezTo>
                <a:cubicBezTo>
                  <a:pt x="176376" y="50983"/>
                  <a:pt x="175364" y="49678"/>
                  <a:pt x="174973" y="48145"/>
                </a:cubicBezTo>
                <a:cubicBezTo>
                  <a:pt x="174549" y="46612"/>
                  <a:pt x="174745" y="44981"/>
                  <a:pt x="175560" y="43611"/>
                </a:cubicBezTo>
                <a:cubicBezTo>
                  <a:pt x="176652" y="41688"/>
                  <a:pt x="178652" y="40615"/>
                  <a:pt x="180715" y="40615"/>
                </a:cubicBezTo>
                <a:close/>
                <a:moveTo>
                  <a:pt x="134590" y="50298"/>
                </a:moveTo>
                <a:lnTo>
                  <a:pt x="146137" y="56952"/>
                </a:lnTo>
                <a:lnTo>
                  <a:pt x="141048" y="65760"/>
                </a:lnTo>
                <a:cubicBezTo>
                  <a:pt x="139580" y="65303"/>
                  <a:pt x="138145" y="64618"/>
                  <a:pt x="136873" y="63639"/>
                </a:cubicBezTo>
                <a:lnTo>
                  <a:pt x="129958" y="58322"/>
                </a:lnTo>
                <a:lnTo>
                  <a:pt x="134590" y="50298"/>
                </a:lnTo>
                <a:close/>
                <a:moveTo>
                  <a:pt x="176471" y="21451"/>
                </a:moveTo>
                <a:cubicBezTo>
                  <a:pt x="177274" y="21451"/>
                  <a:pt x="178085" y="21654"/>
                  <a:pt x="178822" y="22082"/>
                </a:cubicBezTo>
                <a:lnTo>
                  <a:pt x="184792" y="25539"/>
                </a:lnTo>
                <a:cubicBezTo>
                  <a:pt x="185901" y="26159"/>
                  <a:pt x="186683" y="27203"/>
                  <a:pt x="187010" y="28410"/>
                </a:cubicBezTo>
                <a:cubicBezTo>
                  <a:pt x="187336" y="29649"/>
                  <a:pt x="187173" y="30922"/>
                  <a:pt x="186520" y="32031"/>
                </a:cubicBezTo>
                <a:lnTo>
                  <a:pt x="184694" y="35195"/>
                </a:lnTo>
                <a:cubicBezTo>
                  <a:pt x="183393" y="34732"/>
                  <a:pt x="182044" y="34507"/>
                  <a:pt x="180704" y="34507"/>
                </a:cubicBezTo>
                <a:cubicBezTo>
                  <a:pt x="176564" y="34507"/>
                  <a:pt x="172510" y="36651"/>
                  <a:pt x="170243" y="40545"/>
                </a:cubicBezTo>
                <a:cubicBezTo>
                  <a:pt x="168645" y="43350"/>
                  <a:pt x="168221" y="46612"/>
                  <a:pt x="169036" y="49743"/>
                </a:cubicBezTo>
                <a:cubicBezTo>
                  <a:pt x="169689" y="52092"/>
                  <a:pt x="170993" y="54180"/>
                  <a:pt x="172820" y="55745"/>
                </a:cubicBezTo>
                <a:lnTo>
                  <a:pt x="171091" y="58779"/>
                </a:lnTo>
                <a:lnTo>
                  <a:pt x="169852" y="57833"/>
                </a:lnTo>
                <a:cubicBezTo>
                  <a:pt x="168465" y="56789"/>
                  <a:pt x="166818" y="56267"/>
                  <a:pt x="165171" y="56267"/>
                </a:cubicBezTo>
                <a:cubicBezTo>
                  <a:pt x="163523" y="56267"/>
                  <a:pt x="161876" y="56789"/>
                  <a:pt x="160490" y="57833"/>
                </a:cubicBezTo>
                <a:lnTo>
                  <a:pt x="152955" y="63639"/>
                </a:lnTo>
                <a:cubicBezTo>
                  <a:pt x="151454" y="64781"/>
                  <a:pt x="149758" y="65564"/>
                  <a:pt x="147996" y="65988"/>
                </a:cubicBezTo>
                <a:lnTo>
                  <a:pt x="167209" y="32683"/>
                </a:lnTo>
                <a:lnTo>
                  <a:pt x="172331" y="23843"/>
                </a:lnTo>
                <a:cubicBezTo>
                  <a:pt x="173208" y="22308"/>
                  <a:pt x="174823" y="21451"/>
                  <a:pt x="176471" y="21451"/>
                </a:cubicBezTo>
                <a:close/>
                <a:moveTo>
                  <a:pt x="69936" y="56966"/>
                </a:moveTo>
                <a:cubicBezTo>
                  <a:pt x="73779" y="56966"/>
                  <a:pt x="77196" y="59728"/>
                  <a:pt x="77896" y="63639"/>
                </a:cubicBezTo>
                <a:lnTo>
                  <a:pt x="81126" y="81841"/>
                </a:lnTo>
                <a:cubicBezTo>
                  <a:pt x="80538" y="82070"/>
                  <a:pt x="79951" y="82396"/>
                  <a:pt x="79462" y="82787"/>
                </a:cubicBezTo>
                <a:lnTo>
                  <a:pt x="71894" y="88594"/>
                </a:lnTo>
                <a:cubicBezTo>
                  <a:pt x="70231" y="89866"/>
                  <a:pt x="68306" y="90681"/>
                  <a:pt x="66349" y="91040"/>
                </a:cubicBezTo>
                <a:lnTo>
                  <a:pt x="62010" y="66445"/>
                </a:lnTo>
                <a:cubicBezTo>
                  <a:pt x="61260" y="62074"/>
                  <a:pt x="64196" y="57866"/>
                  <a:pt x="68567" y="57083"/>
                </a:cubicBezTo>
                <a:cubicBezTo>
                  <a:pt x="69027" y="57004"/>
                  <a:pt x="69484" y="56966"/>
                  <a:pt x="69936" y="56966"/>
                </a:cubicBezTo>
                <a:close/>
                <a:moveTo>
                  <a:pt x="6133" y="64324"/>
                </a:moveTo>
                <a:lnTo>
                  <a:pt x="11580" y="68500"/>
                </a:lnTo>
                <a:cubicBezTo>
                  <a:pt x="15007" y="71124"/>
                  <a:pt x="19169" y="72450"/>
                  <a:pt x="23337" y="72450"/>
                </a:cubicBezTo>
                <a:cubicBezTo>
                  <a:pt x="25439" y="72450"/>
                  <a:pt x="27542" y="72113"/>
                  <a:pt x="29554" y="71436"/>
                </a:cubicBezTo>
                <a:lnTo>
                  <a:pt x="32457" y="87745"/>
                </a:lnTo>
                <a:lnTo>
                  <a:pt x="31348" y="88594"/>
                </a:lnTo>
                <a:cubicBezTo>
                  <a:pt x="28983" y="90388"/>
                  <a:pt x="26153" y="91285"/>
                  <a:pt x="23323" y="91285"/>
                </a:cubicBezTo>
                <a:cubicBezTo>
                  <a:pt x="20493" y="91285"/>
                  <a:pt x="17664" y="90388"/>
                  <a:pt x="15299" y="88594"/>
                </a:cubicBezTo>
                <a:lnTo>
                  <a:pt x="6133" y="81548"/>
                </a:lnTo>
                <a:lnTo>
                  <a:pt x="6133" y="64324"/>
                </a:lnTo>
                <a:close/>
                <a:moveTo>
                  <a:pt x="62925" y="24626"/>
                </a:moveTo>
                <a:cubicBezTo>
                  <a:pt x="62989" y="24626"/>
                  <a:pt x="63054" y="24637"/>
                  <a:pt x="63119" y="24659"/>
                </a:cubicBezTo>
                <a:lnTo>
                  <a:pt x="99915" y="34542"/>
                </a:lnTo>
                <a:lnTo>
                  <a:pt x="109701" y="90159"/>
                </a:lnTo>
                <a:cubicBezTo>
                  <a:pt x="107994" y="90916"/>
                  <a:pt x="106167" y="91295"/>
                  <a:pt x="104341" y="91295"/>
                </a:cubicBezTo>
                <a:cubicBezTo>
                  <a:pt x="101525" y="91295"/>
                  <a:pt x="98714" y="90394"/>
                  <a:pt x="96359" y="88594"/>
                </a:cubicBezTo>
                <a:lnTo>
                  <a:pt x="88791" y="82787"/>
                </a:lnTo>
                <a:cubicBezTo>
                  <a:pt x="88335" y="82461"/>
                  <a:pt x="87845" y="82167"/>
                  <a:pt x="87323" y="81939"/>
                </a:cubicBezTo>
                <a:lnTo>
                  <a:pt x="83931" y="62563"/>
                </a:lnTo>
                <a:cubicBezTo>
                  <a:pt x="82710" y="55701"/>
                  <a:pt x="76719" y="50860"/>
                  <a:pt x="69980" y="50860"/>
                </a:cubicBezTo>
                <a:cubicBezTo>
                  <a:pt x="69159" y="50860"/>
                  <a:pt x="68327" y="50932"/>
                  <a:pt x="67491" y="51081"/>
                </a:cubicBezTo>
                <a:cubicBezTo>
                  <a:pt x="59792" y="52418"/>
                  <a:pt x="54638" y="59790"/>
                  <a:pt x="56008" y="67489"/>
                </a:cubicBezTo>
                <a:lnTo>
                  <a:pt x="60086" y="90746"/>
                </a:lnTo>
                <a:cubicBezTo>
                  <a:pt x="58585" y="90290"/>
                  <a:pt x="57117" y="89572"/>
                  <a:pt x="55813" y="88594"/>
                </a:cubicBezTo>
                <a:lnTo>
                  <a:pt x="48245" y="82787"/>
                </a:lnTo>
                <a:cubicBezTo>
                  <a:pt x="46875" y="81743"/>
                  <a:pt x="45227" y="81221"/>
                  <a:pt x="43580" y="81221"/>
                </a:cubicBezTo>
                <a:cubicBezTo>
                  <a:pt x="41933" y="81221"/>
                  <a:pt x="40286" y="81743"/>
                  <a:pt x="38916" y="82787"/>
                </a:cubicBezTo>
                <a:lnTo>
                  <a:pt x="37904" y="83570"/>
                </a:lnTo>
                <a:lnTo>
                  <a:pt x="31413" y="46612"/>
                </a:lnTo>
                <a:lnTo>
                  <a:pt x="62565" y="24756"/>
                </a:lnTo>
                <a:cubicBezTo>
                  <a:pt x="62674" y="24670"/>
                  <a:pt x="62797" y="24626"/>
                  <a:pt x="62925" y="24626"/>
                </a:cubicBezTo>
                <a:close/>
                <a:moveTo>
                  <a:pt x="165183" y="62375"/>
                </a:moveTo>
                <a:cubicBezTo>
                  <a:pt x="165521" y="62375"/>
                  <a:pt x="165856" y="62481"/>
                  <a:pt x="166133" y="62693"/>
                </a:cubicBezTo>
                <a:lnTo>
                  <a:pt x="173701" y="68500"/>
                </a:lnTo>
                <a:cubicBezTo>
                  <a:pt x="177158" y="71142"/>
                  <a:pt x="181301" y="72463"/>
                  <a:pt x="185444" y="72463"/>
                </a:cubicBezTo>
                <a:cubicBezTo>
                  <a:pt x="189587" y="72463"/>
                  <a:pt x="193729" y="71142"/>
                  <a:pt x="197187" y="68500"/>
                </a:cubicBezTo>
                <a:lnTo>
                  <a:pt x="202635" y="64324"/>
                </a:lnTo>
                <a:lnTo>
                  <a:pt x="202667" y="81548"/>
                </a:lnTo>
                <a:lnTo>
                  <a:pt x="193468" y="88594"/>
                </a:lnTo>
                <a:cubicBezTo>
                  <a:pt x="191149" y="90347"/>
                  <a:pt x="188383" y="91297"/>
                  <a:pt x="185504" y="91297"/>
                </a:cubicBezTo>
                <a:cubicBezTo>
                  <a:pt x="184901" y="91297"/>
                  <a:pt x="184293" y="91255"/>
                  <a:pt x="183682" y="91171"/>
                </a:cubicBezTo>
                <a:cubicBezTo>
                  <a:pt x="183561" y="91156"/>
                  <a:pt x="183440" y="91149"/>
                  <a:pt x="183320" y="91149"/>
                </a:cubicBezTo>
                <a:cubicBezTo>
                  <a:pt x="181802" y="91149"/>
                  <a:pt x="180469" y="92271"/>
                  <a:pt x="180257" y="93813"/>
                </a:cubicBezTo>
                <a:cubicBezTo>
                  <a:pt x="180029" y="95476"/>
                  <a:pt x="181203" y="97009"/>
                  <a:pt x="182900" y="97238"/>
                </a:cubicBezTo>
                <a:cubicBezTo>
                  <a:pt x="183770" y="97355"/>
                  <a:pt x="184640" y="97413"/>
                  <a:pt x="185505" y="97413"/>
                </a:cubicBezTo>
                <a:cubicBezTo>
                  <a:pt x="189700" y="97413"/>
                  <a:pt x="193780" y="96050"/>
                  <a:pt x="197187" y="93454"/>
                </a:cubicBezTo>
                <a:lnTo>
                  <a:pt x="202667" y="89279"/>
                </a:lnTo>
                <a:lnTo>
                  <a:pt x="202667" y="110677"/>
                </a:lnTo>
                <a:lnTo>
                  <a:pt x="6133" y="110677"/>
                </a:lnTo>
                <a:lnTo>
                  <a:pt x="6133" y="89279"/>
                </a:lnTo>
                <a:lnTo>
                  <a:pt x="11580" y="93454"/>
                </a:lnTo>
                <a:cubicBezTo>
                  <a:pt x="15038" y="96096"/>
                  <a:pt x="19180" y="97417"/>
                  <a:pt x="23323" y="97417"/>
                </a:cubicBezTo>
                <a:cubicBezTo>
                  <a:pt x="27466" y="97417"/>
                  <a:pt x="31609" y="96096"/>
                  <a:pt x="35066" y="93454"/>
                </a:cubicBezTo>
                <a:lnTo>
                  <a:pt x="42634" y="87648"/>
                </a:lnTo>
                <a:cubicBezTo>
                  <a:pt x="42911" y="87436"/>
                  <a:pt x="43246" y="87330"/>
                  <a:pt x="43584" y="87330"/>
                </a:cubicBezTo>
                <a:cubicBezTo>
                  <a:pt x="43923" y="87330"/>
                  <a:pt x="44265" y="87436"/>
                  <a:pt x="44559" y="87648"/>
                </a:cubicBezTo>
                <a:lnTo>
                  <a:pt x="52094" y="93454"/>
                </a:lnTo>
                <a:cubicBezTo>
                  <a:pt x="55557" y="96084"/>
                  <a:pt x="59707" y="97405"/>
                  <a:pt x="63856" y="97405"/>
                </a:cubicBezTo>
                <a:cubicBezTo>
                  <a:pt x="67993" y="97405"/>
                  <a:pt x="72128" y="96092"/>
                  <a:pt x="75580" y="93454"/>
                </a:cubicBezTo>
                <a:lnTo>
                  <a:pt x="83148" y="87648"/>
                </a:lnTo>
                <a:cubicBezTo>
                  <a:pt x="83442" y="87436"/>
                  <a:pt x="83784" y="87330"/>
                  <a:pt x="84123" y="87330"/>
                </a:cubicBezTo>
                <a:cubicBezTo>
                  <a:pt x="84461" y="87330"/>
                  <a:pt x="84795" y="87436"/>
                  <a:pt x="85073" y="87648"/>
                </a:cubicBezTo>
                <a:lnTo>
                  <a:pt x="92640" y="93454"/>
                </a:lnTo>
                <a:cubicBezTo>
                  <a:pt x="96166" y="96141"/>
                  <a:pt x="100330" y="97409"/>
                  <a:pt x="104410" y="97409"/>
                </a:cubicBezTo>
                <a:cubicBezTo>
                  <a:pt x="108106" y="97409"/>
                  <a:pt x="111733" y="96369"/>
                  <a:pt x="114757" y="94400"/>
                </a:cubicBezTo>
                <a:cubicBezTo>
                  <a:pt x="115996" y="93584"/>
                  <a:pt x="116257" y="93323"/>
                  <a:pt x="123695" y="87648"/>
                </a:cubicBezTo>
                <a:cubicBezTo>
                  <a:pt x="123972" y="87436"/>
                  <a:pt x="124306" y="87330"/>
                  <a:pt x="124641" y="87330"/>
                </a:cubicBezTo>
                <a:cubicBezTo>
                  <a:pt x="124975" y="87330"/>
                  <a:pt x="125309" y="87436"/>
                  <a:pt x="125586" y="87648"/>
                </a:cubicBezTo>
                <a:lnTo>
                  <a:pt x="133154" y="93454"/>
                </a:lnTo>
                <a:cubicBezTo>
                  <a:pt x="136612" y="96096"/>
                  <a:pt x="140755" y="97417"/>
                  <a:pt x="144897" y="97417"/>
                </a:cubicBezTo>
                <a:cubicBezTo>
                  <a:pt x="149040" y="97417"/>
                  <a:pt x="153183" y="96096"/>
                  <a:pt x="156641" y="93454"/>
                </a:cubicBezTo>
                <a:lnTo>
                  <a:pt x="164208" y="87648"/>
                </a:lnTo>
                <a:cubicBezTo>
                  <a:pt x="164502" y="87436"/>
                  <a:pt x="164844" y="87330"/>
                  <a:pt x="165183" y="87330"/>
                </a:cubicBezTo>
                <a:cubicBezTo>
                  <a:pt x="165521" y="87330"/>
                  <a:pt x="165856" y="87436"/>
                  <a:pt x="166133" y="87648"/>
                </a:cubicBezTo>
                <a:lnTo>
                  <a:pt x="169004" y="89833"/>
                </a:lnTo>
                <a:cubicBezTo>
                  <a:pt x="169559" y="90266"/>
                  <a:pt x="170215" y="90475"/>
                  <a:pt x="170865" y="90475"/>
                </a:cubicBezTo>
                <a:cubicBezTo>
                  <a:pt x="171781" y="90475"/>
                  <a:pt x="172685" y="90061"/>
                  <a:pt x="173277" y="89279"/>
                </a:cubicBezTo>
                <a:cubicBezTo>
                  <a:pt x="174321" y="87941"/>
                  <a:pt x="174060" y="86017"/>
                  <a:pt x="172722" y="84973"/>
                </a:cubicBezTo>
                <a:lnTo>
                  <a:pt x="169852" y="82787"/>
                </a:lnTo>
                <a:cubicBezTo>
                  <a:pt x="168482" y="81743"/>
                  <a:pt x="166834" y="81221"/>
                  <a:pt x="165183" y="81221"/>
                </a:cubicBezTo>
                <a:cubicBezTo>
                  <a:pt x="163532" y="81221"/>
                  <a:pt x="161876" y="81743"/>
                  <a:pt x="160490" y="82787"/>
                </a:cubicBezTo>
                <a:lnTo>
                  <a:pt x="152955" y="88594"/>
                </a:lnTo>
                <a:cubicBezTo>
                  <a:pt x="150590" y="90388"/>
                  <a:pt x="147752" y="91285"/>
                  <a:pt x="144914" y="91285"/>
                </a:cubicBezTo>
                <a:cubicBezTo>
                  <a:pt x="142076" y="91285"/>
                  <a:pt x="139238" y="90388"/>
                  <a:pt x="136873" y="88594"/>
                </a:cubicBezTo>
                <a:lnTo>
                  <a:pt x="129305" y="82787"/>
                </a:lnTo>
                <a:cubicBezTo>
                  <a:pt x="127935" y="81743"/>
                  <a:pt x="126288" y="81221"/>
                  <a:pt x="124641" y="81221"/>
                </a:cubicBezTo>
                <a:cubicBezTo>
                  <a:pt x="122993" y="81221"/>
                  <a:pt x="121346" y="81743"/>
                  <a:pt x="119976" y="82787"/>
                </a:cubicBezTo>
                <a:lnTo>
                  <a:pt x="115246" y="86408"/>
                </a:lnTo>
                <a:lnTo>
                  <a:pt x="112473" y="70685"/>
                </a:lnTo>
                <a:cubicBezTo>
                  <a:pt x="113778" y="70098"/>
                  <a:pt x="114985" y="69348"/>
                  <a:pt x="116127" y="68500"/>
                </a:cubicBezTo>
                <a:lnTo>
                  <a:pt x="123695" y="62693"/>
                </a:lnTo>
                <a:cubicBezTo>
                  <a:pt x="123972" y="62481"/>
                  <a:pt x="124306" y="62375"/>
                  <a:pt x="124641" y="62375"/>
                </a:cubicBezTo>
                <a:cubicBezTo>
                  <a:pt x="124975" y="62375"/>
                  <a:pt x="125309" y="62481"/>
                  <a:pt x="125586" y="62693"/>
                </a:cubicBezTo>
                <a:lnTo>
                  <a:pt x="133154" y="68500"/>
                </a:lnTo>
                <a:cubicBezTo>
                  <a:pt x="136601" y="71130"/>
                  <a:pt x="140743" y="72451"/>
                  <a:pt x="144892" y="72451"/>
                </a:cubicBezTo>
                <a:cubicBezTo>
                  <a:pt x="149029" y="72451"/>
                  <a:pt x="153172" y="71138"/>
                  <a:pt x="156641" y="68500"/>
                </a:cubicBezTo>
                <a:lnTo>
                  <a:pt x="164208" y="62693"/>
                </a:lnTo>
                <a:cubicBezTo>
                  <a:pt x="164502" y="62481"/>
                  <a:pt x="164844" y="62375"/>
                  <a:pt x="165183" y="62375"/>
                </a:cubicBezTo>
                <a:close/>
                <a:moveTo>
                  <a:pt x="39091" y="0"/>
                </a:moveTo>
                <a:cubicBezTo>
                  <a:pt x="38837" y="0"/>
                  <a:pt x="38582" y="21"/>
                  <a:pt x="38328" y="63"/>
                </a:cubicBezTo>
                <a:lnTo>
                  <a:pt x="26618" y="2118"/>
                </a:lnTo>
                <a:cubicBezTo>
                  <a:pt x="25443" y="2347"/>
                  <a:pt x="24400" y="2999"/>
                  <a:pt x="23715" y="3978"/>
                </a:cubicBezTo>
                <a:cubicBezTo>
                  <a:pt x="23030" y="4956"/>
                  <a:pt x="22769" y="6163"/>
                  <a:pt x="22964" y="7337"/>
                </a:cubicBezTo>
                <a:lnTo>
                  <a:pt x="26389" y="26812"/>
                </a:lnTo>
                <a:lnTo>
                  <a:pt x="11841" y="37022"/>
                </a:lnTo>
                <a:cubicBezTo>
                  <a:pt x="10765" y="37804"/>
                  <a:pt x="10014" y="38946"/>
                  <a:pt x="9786" y="40251"/>
                </a:cubicBezTo>
                <a:cubicBezTo>
                  <a:pt x="9558" y="41556"/>
                  <a:pt x="9851" y="42893"/>
                  <a:pt x="10634" y="43970"/>
                </a:cubicBezTo>
                <a:lnTo>
                  <a:pt x="15853" y="51440"/>
                </a:lnTo>
                <a:cubicBezTo>
                  <a:pt x="16636" y="52516"/>
                  <a:pt x="17778" y="53266"/>
                  <a:pt x="19083" y="53495"/>
                </a:cubicBezTo>
                <a:cubicBezTo>
                  <a:pt x="19376" y="53527"/>
                  <a:pt x="19670" y="53560"/>
                  <a:pt x="19963" y="53560"/>
                </a:cubicBezTo>
                <a:cubicBezTo>
                  <a:pt x="20975" y="53560"/>
                  <a:pt x="21953" y="53266"/>
                  <a:pt x="22801" y="52646"/>
                </a:cubicBezTo>
                <a:lnTo>
                  <a:pt x="25868" y="50494"/>
                </a:lnTo>
                <a:lnTo>
                  <a:pt x="28477" y="65303"/>
                </a:lnTo>
                <a:cubicBezTo>
                  <a:pt x="26835" y="66000"/>
                  <a:pt x="25079" y="66345"/>
                  <a:pt x="23326" y="66345"/>
                </a:cubicBezTo>
                <a:cubicBezTo>
                  <a:pt x="20480" y="66345"/>
                  <a:pt x="17640" y="65435"/>
                  <a:pt x="15299" y="63639"/>
                </a:cubicBezTo>
                <a:lnTo>
                  <a:pt x="6883" y="57213"/>
                </a:lnTo>
                <a:cubicBezTo>
                  <a:pt x="6114" y="56617"/>
                  <a:pt x="5197" y="56316"/>
                  <a:pt x="4274" y="56316"/>
                </a:cubicBezTo>
                <a:cubicBezTo>
                  <a:pt x="3630" y="56316"/>
                  <a:pt x="2984" y="56462"/>
                  <a:pt x="2381" y="56757"/>
                </a:cubicBezTo>
                <a:cubicBezTo>
                  <a:pt x="913" y="57474"/>
                  <a:pt x="0" y="58975"/>
                  <a:pt x="0" y="60606"/>
                </a:cubicBezTo>
                <a:lnTo>
                  <a:pt x="0" y="113711"/>
                </a:lnTo>
                <a:cubicBezTo>
                  <a:pt x="0" y="115407"/>
                  <a:pt x="1370" y="116777"/>
                  <a:pt x="3066" y="116777"/>
                </a:cubicBezTo>
                <a:lnTo>
                  <a:pt x="205701" y="116777"/>
                </a:lnTo>
                <a:cubicBezTo>
                  <a:pt x="207397" y="116777"/>
                  <a:pt x="208767" y="115407"/>
                  <a:pt x="208767" y="113711"/>
                </a:cubicBezTo>
                <a:lnTo>
                  <a:pt x="208767" y="60606"/>
                </a:lnTo>
                <a:cubicBezTo>
                  <a:pt x="208767" y="58975"/>
                  <a:pt x="207854" y="57474"/>
                  <a:pt x="206386" y="56757"/>
                </a:cubicBezTo>
                <a:cubicBezTo>
                  <a:pt x="205783" y="56462"/>
                  <a:pt x="205137" y="56316"/>
                  <a:pt x="204493" y="56316"/>
                </a:cubicBezTo>
                <a:cubicBezTo>
                  <a:pt x="203570" y="56316"/>
                  <a:pt x="202653" y="56617"/>
                  <a:pt x="201884" y="57213"/>
                </a:cubicBezTo>
                <a:lnTo>
                  <a:pt x="193468" y="63639"/>
                </a:lnTo>
                <a:cubicBezTo>
                  <a:pt x="191103" y="65450"/>
                  <a:pt x="188274" y="66355"/>
                  <a:pt x="185444" y="66355"/>
                </a:cubicBezTo>
                <a:cubicBezTo>
                  <a:pt x="182614" y="66355"/>
                  <a:pt x="179784" y="65450"/>
                  <a:pt x="177419" y="63639"/>
                </a:cubicBezTo>
                <a:lnTo>
                  <a:pt x="175984" y="62530"/>
                </a:lnTo>
                <a:lnTo>
                  <a:pt x="178333" y="58453"/>
                </a:lnTo>
                <a:cubicBezTo>
                  <a:pt x="179130" y="58613"/>
                  <a:pt x="179932" y="58692"/>
                  <a:pt x="180727" y="58692"/>
                </a:cubicBezTo>
                <a:cubicBezTo>
                  <a:pt x="184947" y="58692"/>
                  <a:pt x="188995" y="56489"/>
                  <a:pt x="191218" y="52646"/>
                </a:cubicBezTo>
                <a:cubicBezTo>
                  <a:pt x="193860" y="48047"/>
                  <a:pt x="193142" y="42404"/>
                  <a:pt x="189782" y="38587"/>
                </a:cubicBezTo>
                <a:lnTo>
                  <a:pt x="191837" y="35064"/>
                </a:lnTo>
                <a:cubicBezTo>
                  <a:pt x="193273" y="32553"/>
                  <a:pt x="193664" y="29649"/>
                  <a:pt x="192914" y="26844"/>
                </a:cubicBezTo>
                <a:cubicBezTo>
                  <a:pt x="192164" y="24039"/>
                  <a:pt x="190370" y="21690"/>
                  <a:pt x="187858" y="20222"/>
                </a:cubicBezTo>
                <a:lnTo>
                  <a:pt x="181888" y="16797"/>
                </a:lnTo>
                <a:cubicBezTo>
                  <a:pt x="180183" y="15811"/>
                  <a:pt x="178320" y="15342"/>
                  <a:pt x="176479" y="15342"/>
                </a:cubicBezTo>
                <a:cubicBezTo>
                  <a:pt x="172722" y="15342"/>
                  <a:pt x="169061" y="17295"/>
                  <a:pt x="167046" y="20777"/>
                </a:cubicBezTo>
                <a:lnTo>
                  <a:pt x="162871" y="27986"/>
                </a:lnTo>
                <a:cubicBezTo>
                  <a:pt x="162871" y="27986"/>
                  <a:pt x="149105" y="27007"/>
                  <a:pt x="148779" y="27007"/>
                </a:cubicBezTo>
                <a:cubicBezTo>
                  <a:pt x="144310" y="27040"/>
                  <a:pt x="140070" y="29291"/>
                  <a:pt x="137558" y="33009"/>
                </a:cubicBezTo>
                <a:cubicBezTo>
                  <a:pt x="137362" y="33270"/>
                  <a:pt x="137199" y="33531"/>
                  <a:pt x="137036" y="33792"/>
                </a:cubicBezTo>
                <a:lnTo>
                  <a:pt x="124053" y="56300"/>
                </a:lnTo>
                <a:cubicBezTo>
                  <a:pt x="122618" y="56398"/>
                  <a:pt x="121183" y="56920"/>
                  <a:pt x="119976" y="57833"/>
                </a:cubicBezTo>
                <a:lnTo>
                  <a:pt x="112408" y="63639"/>
                </a:lnTo>
                <a:cubicBezTo>
                  <a:pt x="112082" y="63900"/>
                  <a:pt x="111723" y="64129"/>
                  <a:pt x="111364" y="64357"/>
                </a:cubicBezTo>
                <a:lnTo>
                  <a:pt x="106406" y="36304"/>
                </a:lnTo>
                <a:lnTo>
                  <a:pt x="110027" y="37283"/>
                </a:lnTo>
                <a:cubicBezTo>
                  <a:pt x="110462" y="37391"/>
                  <a:pt x="110900" y="37446"/>
                  <a:pt x="111334" y="37446"/>
                </a:cubicBezTo>
                <a:cubicBezTo>
                  <a:pt x="112201" y="37446"/>
                  <a:pt x="113050" y="37228"/>
                  <a:pt x="113811" y="36793"/>
                </a:cubicBezTo>
                <a:cubicBezTo>
                  <a:pt x="114952" y="36108"/>
                  <a:pt x="115801" y="35032"/>
                  <a:pt x="116127" y="33760"/>
                </a:cubicBezTo>
                <a:lnTo>
                  <a:pt x="118508" y="24952"/>
                </a:lnTo>
                <a:cubicBezTo>
                  <a:pt x="118867" y="23647"/>
                  <a:pt x="118671" y="22310"/>
                  <a:pt x="118019" y="21168"/>
                </a:cubicBezTo>
                <a:cubicBezTo>
                  <a:pt x="117366" y="20027"/>
                  <a:pt x="116290" y="19178"/>
                  <a:pt x="114985" y="18852"/>
                </a:cubicBezTo>
                <a:lnTo>
                  <a:pt x="97175" y="14025"/>
                </a:lnTo>
                <a:cubicBezTo>
                  <a:pt x="96917" y="13958"/>
                  <a:pt x="96658" y="13926"/>
                  <a:pt x="96403" y="13926"/>
                </a:cubicBezTo>
                <a:cubicBezTo>
                  <a:pt x="95040" y="13926"/>
                  <a:pt x="93780" y="14836"/>
                  <a:pt x="93423" y="16210"/>
                </a:cubicBezTo>
                <a:cubicBezTo>
                  <a:pt x="92967" y="17841"/>
                  <a:pt x="93945" y="19505"/>
                  <a:pt x="95576" y="19929"/>
                </a:cubicBezTo>
                <a:lnTo>
                  <a:pt x="112310" y="24463"/>
                </a:lnTo>
                <a:lnTo>
                  <a:pt x="110516" y="31085"/>
                </a:lnTo>
                <a:lnTo>
                  <a:pt x="64718" y="18754"/>
                </a:lnTo>
                <a:cubicBezTo>
                  <a:pt x="64128" y="18597"/>
                  <a:pt x="63529" y="18520"/>
                  <a:pt x="62935" y="18520"/>
                </a:cubicBezTo>
                <a:cubicBezTo>
                  <a:pt x="61558" y="18520"/>
                  <a:pt x="60204" y="18935"/>
                  <a:pt x="59042" y="19733"/>
                </a:cubicBezTo>
                <a:lnTo>
                  <a:pt x="20224" y="47003"/>
                </a:lnTo>
                <a:lnTo>
                  <a:pt x="16277" y="41393"/>
                </a:lnTo>
                <a:lnTo>
                  <a:pt x="59009" y="11382"/>
                </a:lnTo>
                <a:cubicBezTo>
                  <a:pt x="59610" y="10967"/>
                  <a:pt x="60309" y="10747"/>
                  <a:pt x="61013" y="10747"/>
                </a:cubicBezTo>
                <a:cubicBezTo>
                  <a:pt x="61303" y="10747"/>
                  <a:pt x="61594" y="10784"/>
                  <a:pt x="61880" y="10860"/>
                </a:cubicBezTo>
                <a:lnTo>
                  <a:pt x="81778" y="16243"/>
                </a:lnTo>
                <a:cubicBezTo>
                  <a:pt x="82041" y="16311"/>
                  <a:pt x="82306" y="16344"/>
                  <a:pt x="82567" y="16344"/>
                </a:cubicBezTo>
                <a:cubicBezTo>
                  <a:pt x="83923" y="16344"/>
                  <a:pt x="85174" y="15458"/>
                  <a:pt x="85529" y="14090"/>
                </a:cubicBezTo>
                <a:cubicBezTo>
                  <a:pt x="85986" y="12459"/>
                  <a:pt x="85007" y="10763"/>
                  <a:pt x="83376" y="10339"/>
                </a:cubicBezTo>
                <a:lnTo>
                  <a:pt x="63478" y="4956"/>
                </a:lnTo>
                <a:cubicBezTo>
                  <a:pt x="62673" y="4745"/>
                  <a:pt x="61853" y="4641"/>
                  <a:pt x="61038" y="4641"/>
                </a:cubicBezTo>
                <a:cubicBezTo>
                  <a:pt x="59082" y="4641"/>
                  <a:pt x="57154" y="5240"/>
                  <a:pt x="55519" y="6392"/>
                </a:cubicBezTo>
                <a:lnTo>
                  <a:pt x="45276" y="13568"/>
                </a:lnTo>
                <a:lnTo>
                  <a:pt x="43548" y="3717"/>
                </a:lnTo>
                <a:cubicBezTo>
                  <a:pt x="43319" y="2510"/>
                  <a:pt x="42667" y="1499"/>
                  <a:pt x="41688" y="814"/>
                </a:cubicBezTo>
                <a:cubicBezTo>
                  <a:pt x="40921" y="276"/>
                  <a:pt x="40013" y="0"/>
                  <a:pt x="3909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9" name="Google Shape;2779;p52"/>
          <p:cNvSpPr/>
          <p:nvPr/>
        </p:nvSpPr>
        <p:spPr>
          <a:xfrm rot="10800000">
            <a:off x="5054964" y="3770942"/>
            <a:ext cx="1120994" cy="931925"/>
          </a:xfrm>
          <a:custGeom>
            <a:avLst/>
            <a:gdLst/>
            <a:ahLst/>
            <a:cxnLst/>
            <a:rect l="l" t="t" r="r" b="b"/>
            <a:pathLst>
              <a:path w="179359" h="149108" extrusionOk="0">
                <a:moveTo>
                  <a:pt x="90668" y="1"/>
                </a:moveTo>
                <a:cubicBezTo>
                  <a:pt x="59095" y="1"/>
                  <a:pt x="36219" y="21173"/>
                  <a:pt x="26149" y="39718"/>
                </a:cubicBezTo>
                <a:cubicBezTo>
                  <a:pt x="1" y="87844"/>
                  <a:pt x="41410" y="149108"/>
                  <a:pt x="92859" y="149108"/>
                </a:cubicBezTo>
                <a:cubicBezTo>
                  <a:pt x="93260" y="149108"/>
                  <a:pt x="93662" y="149104"/>
                  <a:pt x="94064" y="149096"/>
                </a:cubicBezTo>
                <a:cubicBezTo>
                  <a:pt x="146034" y="148129"/>
                  <a:pt x="170152" y="115239"/>
                  <a:pt x="174755" y="75644"/>
                </a:cubicBezTo>
                <a:cubicBezTo>
                  <a:pt x="179358" y="36049"/>
                  <a:pt x="151338" y="13266"/>
                  <a:pt x="109842" y="2525"/>
                </a:cubicBezTo>
                <a:cubicBezTo>
                  <a:pt x="103148" y="785"/>
                  <a:pt x="96747" y="1"/>
                  <a:pt x="9066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80" name="Google Shape;2780;p52"/>
          <p:cNvGrpSpPr/>
          <p:nvPr/>
        </p:nvGrpSpPr>
        <p:grpSpPr>
          <a:xfrm>
            <a:off x="5323169" y="3974441"/>
            <a:ext cx="524926" cy="524926"/>
            <a:chOff x="1190625" y="238125"/>
            <a:chExt cx="5228350" cy="5228350"/>
          </a:xfrm>
        </p:grpSpPr>
        <p:sp>
          <p:nvSpPr>
            <p:cNvPr id="2781" name="Google Shape;2781;p52"/>
            <p:cNvSpPr/>
            <p:nvPr/>
          </p:nvSpPr>
          <p:spPr>
            <a:xfrm>
              <a:off x="1190625" y="238125"/>
              <a:ext cx="5228350" cy="5228350"/>
            </a:xfrm>
            <a:custGeom>
              <a:avLst/>
              <a:gdLst/>
              <a:ahLst/>
              <a:cxnLst/>
              <a:rect l="l" t="t" r="r" b="b"/>
              <a:pathLst>
                <a:path w="209134" h="209134" extrusionOk="0">
                  <a:moveTo>
                    <a:pt x="104579" y="0"/>
                  </a:moveTo>
                  <a:cubicBezTo>
                    <a:pt x="76639" y="0"/>
                    <a:pt x="50390" y="10882"/>
                    <a:pt x="30636" y="30636"/>
                  </a:cubicBezTo>
                  <a:cubicBezTo>
                    <a:pt x="10882" y="50390"/>
                    <a:pt x="0" y="76639"/>
                    <a:pt x="0" y="104579"/>
                  </a:cubicBezTo>
                  <a:cubicBezTo>
                    <a:pt x="0" y="132494"/>
                    <a:pt x="10882" y="158768"/>
                    <a:pt x="30636" y="178522"/>
                  </a:cubicBezTo>
                  <a:cubicBezTo>
                    <a:pt x="50390" y="198276"/>
                    <a:pt x="76639" y="209133"/>
                    <a:pt x="104579" y="209133"/>
                  </a:cubicBezTo>
                  <a:cubicBezTo>
                    <a:pt x="132494" y="209133"/>
                    <a:pt x="158768" y="198276"/>
                    <a:pt x="178522" y="178522"/>
                  </a:cubicBezTo>
                  <a:cubicBezTo>
                    <a:pt x="198276" y="158768"/>
                    <a:pt x="209133" y="132494"/>
                    <a:pt x="209133" y="104579"/>
                  </a:cubicBezTo>
                  <a:cubicBezTo>
                    <a:pt x="209133" y="85756"/>
                    <a:pt x="204085" y="67301"/>
                    <a:pt x="194526" y="51223"/>
                  </a:cubicBezTo>
                  <a:cubicBezTo>
                    <a:pt x="185237" y="35587"/>
                    <a:pt x="171978" y="22597"/>
                    <a:pt x="156194" y="13602"/>
                  </a:cubicBezTo>
                  <a:cubicBezTo>
                    <a:pt x="155711" y="13333"/>
                    <a:pt x="155187" y="13204"/>
                    <a:pt x="154669" y="13204"/>
                  </a:cubicBezTo>
                  <a:cubicBezTo>
                    <a:pt x="153587" y="13204"/>
                    <a:pt x="152535" y="13767"/>
                    <a:pt x="151954" y="14779"/>
                  </a:cubicBezTo>
                  <a:cubicBezTo>
                    <a:pt x="151121" y="16274"/>
                    <a:pt x="151636" y="18161"/>
                    <a:pt x="153131" y="19019"/>
                  </a:cubicBezTo>
                  <a:cubicBezTo>
                    <a:pt x="167983" y="27474"/>
                    <a:pt x="180458" y="39704"/>
                    <a:pt x="189183" y="54385"/>
                  </a:cubicBezTo>
                  <a:cubicBezTo>
                    <a:pt x="198178" y="69531"/>
                    <a:pt x="202933" y="86859"/>
                    <a:pt x="202933" y="104579"/>
                  </a:cubicBezTo>
                  <a:cubicBezTo>
                    <a:pt x="202933" y="130852"/>
                    <a:pt x="192688" y="155533"/>
                    <a:pt x="174110" y="174110"/>
                  </a:cubicBezTo>
                  <a:cubicBezTo>
                    <a:pt x="155533" y="192688"/>
                    <a:pt x="130852" y="202933"/>
                    <a:pt x="104579" y="202933"/>
                  </a:cubicBezTo>
                  <a:cubicBezTo>
                    <a:pt x="78306" y="202933"/>
                    <a:pt x="53601" y="192688"/>
                    <a:pt x="35023" y="174110"/>
                  </a:cubicBezTo>
                  <a:cubicBezTo>
                    <a:pt x="16445" y="155533"/>
                    <a:pt x="6201" y="130852"/>
                    <a:pt x="6201" y="104579"/>
                  </a:cubicBezTo>
                  <a:cubicBezTo>
                    <a:pt x="6201" y="78306"/>
                    <a:pt x="16445" y="53601"/>
                    <a:pt x="35023" y="35023"/>
                  </a:cubicBezTo>
                  <a:cubicBezTo>
                    <a:pt x="53601" y="16445"/>
                    <a:pt x="78306" y="6201"/>
                    <a:pt x="104579" y="6201"/>
                  </a:cubicBezTo>
                  <a:cubicBezTo>
                    <a:pt x="117667" y="6201"/>
                    <a:pt x="130411" y="8750"/>
                    <a:pt x="142396" y="13749"/>
                  </a:cubicBezTo>
                  <a:cubicBezTo>
                    <a:pt x="142781" y="13912"/>
                    <a:pt x="143183" y="13989"/>
                    <a:pt x="143580" y="13989"/>
                  </a:cubicBezTo>
                  <a:cubicBezTo>
                    <a:pt x="144796" y="13989"/>
                    <a:pt x="145959" y="13266"/>
                    <a:pt x="146440" y="12083"/>
                  </a:cubicBezTo>
                  <a:cubicBezTo>
                    <a:pt x="147102" y="10490"/>
                    <a:pt x="146366" y="8676"/>
                    <a:pt x="144773" y="8014"/>
                  </a:cubicBezTo>
                  <a:cubicBezTo>
                    <a:pt x="132029" y="2696"/>
                    <a:pt x="118500" y="0"/>
                    <a:pt x="1045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52"/>
            <p:cNvSpPr/>
            <p:nvPr/>
          </p:nvSpPr>
          <p:spPr>
            <a:xfrm>
              <a:off x="1647100" y="1070375"/>
              <a:ext cx="3031125" cy="3940225"/>
            </a:xfrm>
            <a:custGeom>
              <a:avLst/>
              <a:gdLst/>
              <a:ahLst/>
              <a:cxnLst/>
              <a:rect l="l" t="t" r="r" b="b"/>
              <a:pathLst>
                <a:path w="121245" h="157609" extrusionOk="0">
                  <a:moveTo>
                    <a:pt x="37572" y="7713"/>
                  </a:moveTo>
                  <a:lnTo>
                    <a:pt x="54728" y="39060"/>
                  </a:lnTo>
                  <a:cubicBezTo>
                    <a:pt x="46910" y="53545"/>
                    <a:pt x="42792" y="69892"/>
                    <a:pt x="42792" y="86435"/>
                  </a:cubicBezTo>
                  <a:cubicBezTo>
                    <a:pt x="42792" y="87146"/>
                    <a:pt x="42792" y="87832"/>
                    <a:pt x="42817" y="88519"/>
                  </a:cubicBezTo>
                  <a:cubicBezTo>
                    <a:pt x="42890" y="91852"/>
                    <a:pt x="43258" y="95062"/>
                    <a:pt x="43920" y="98077"/>
                  </a:cubicBezTo>
                  <a:cubicBezTo>
                    <a:pt x="44238" y="99548"/>
                    <a:pt x="45513" y="100528"/>
                    <a:pt x="46934" y="100528"/>
                  </a:cubicBezTo>
                  <a:cubicBezTo>
                    <a:pt x="47155" y="100528"/>
                    <a:pt x="47375" y="100503"/>
                    <a:pt x="47621" y="100454"/>
                  </a:cubicBezTo>
                  <a:cubicBezTo>
                    <a:pt x="49287" y="100087"/>
                    <a:pt x="50341" y="98445"/>
                    <a:pt x="49973" y="96754"/>
                  </a:cubicBezTo>
                  <a:cubicBezTo>
                    <a:pt x="49410" y="94131"/>
                    <a:pt x="49091" y="91313"/>
                    <a:pt x="49018" y="88396"/>
                  </a:cubicBezTo>
                  <a:cubicBezTo>
                    <a:pt x="49018" y="87759"/>
                    <a:pt x="49018" y="87097"/>
                    <a:pt x="49018" y="86435"/>
                  </a:cubicBezTo>
                  <a:cubicBezTo>
                    <a:pt x="49018" y="72294"/>
                    <a:pt x="52228" y="58299"/>
                    <a:pt x="58331" y="45653"/>
                  </a:cubicBezTo>
                  <a:lnTo>
                    <a:pt x="100216" y="122145"/>
                  </a:lnTo>
                  <a:cubicBezTo>
                    <a:pt x="95799" y="123726"/>
                    <a:pt x="91033" y="124529"/>
                    <a:pt x="86252" y="124529"/>
                  </a:cubicBezTo>
                  <a:cubicBezTo>
                    <a:pt x="82810" y="124529"/>
                    <a:pt x="79360" y="124113"/>
                    <a:pt x="76026" y="123272"/>
                  </a:cubicBezTo>
                  <a:cubicBezTo>
                    <a:pt x="66541" y="120870"/>
                    <a:pt x="58748" y="115233"/>
                    <a:pt x="54115" y="107415"/>
                  </a:cubicBezTo>
                  <a:cubicBezTo>
                    <a:pt x="53531" y="106441"/>
                    <a:pt x="52495" y="105897"/>
                    <a:pt x="51435" y="105897"/>
                  </a:cubicBezTo>
                  <a:cubicBezTo>
                    <a:pt x="50894" y="105897"/>
                    <a:pt x="50348" y="106039"/>
                    <a:pt x="49851" y="106336"/>
                  </a:cubicBezTo>
                  <a:cubicBezTo>
                    <a:pt x="48380" y="107194"/>
                    <a:pt x="47890" y="109106"/>
                    <a:pt x="48772" y="110576"/>
                  </a:cubicBezTo>
                  <a:cubicBezTo>
                    <a:pt x="54262" y="119841"/>
                    <a:pt x="63404" y="126483"/>
                    <a:pt x="74507" y="129277"/>
                  </a:cubicBezTo>
                  <a:cubicBezTo>
                    <a:pt x="78330" y="130257"/>
                    <a:pt x="82300" y="130723"/>
                    <a:pt x="86246" y="130723"/>
                  </a:cubicBezTo>
                  <a:cubicBezTo>
                    <a:pt x="92079" y="130723"/>
                    <a:pt x="97888" y="129693"/>
                    <a:pt x="103231" y="127659"/>
                  </a:cubicBezTo>
                  <a:lnTo>
                    <a:pt x="113598" y="146604"/>
                  </a:lnTo>
                  <a:cubicBezTo>
                    <a:pt x="104873" y="149791"/>
                    <a:pt x="95707" y="151384"/>
                    <a:pt x="86320" y="151384"/>
                  </a:cubicBezTo>
                  <a:cubicBezTo>
                    <a:pt x="42131" y="151384"/>
                    <a:pt x="6201" y="115454"/>
                    <a:pt x="6201" y="71289"/>
                  </a:cubicBezTo>
                  <a:cubicBezTo>
                    <a:pt x="6201" y="46339"/>
                    <a:pt x="17867" y="22835"/>
                    <a:pt x="37572" y="7713"/>
                  </a:cubicBezTo>
                  <a:close/>
                  <a:moveTo>
                    <a:pt x="38572" y="1"/>
                  </a:moveTo>
                  <a:cubicBezTo>
                    <a:pt x="37944" y="1"/>
                    <a:pt x="37327" y="202"/>
                    <a:pt x="36812" y="557"/>
                  </a:cubicBezTo>
                  <a:cubicBezTo>
                    <a:pt x="13749" y="16732"/>
                    <a:pt x="0" y="43177"/>
                    <a:pt x="0" y="71289"/>
                  </a:cubicBezTo>
                  <a:cubicBezTo>
                    <a:pt x="0" y="118885"/>
                    <a:pt x="38724" y="157609"/>
                    <a:pt x="86320" y="157609"/>
                  </a:cubicBezTo>
                  <a:cubicBezTo>
                    <a:pt x="97692" y="157609"/>
                    <a:pt x="108770" y="155403"/>
                    <a:pt x="119211" y="151114"/>
                  </a:cubicBezTo>
                  <a:cubicBezTo>
                    <a:pt x="120019" y="150771"/>
                    <a:pt x="120657" y="150085"/>
                    <a:pt x="120951" y="149276"/>
                  </a:cubicBezTo>
                  <a:cubicBezTo>
                    <a:pt x="121245" y="148443"/>
                    <a:pt x="121171" y="147511"/>
                    <a:pt x="120755" y="146751"/>
                  </a:cubicBezTo>
                  <a:lnTo>
                    <a:pt x="41322" y="1610"/>
                  </a:lnTo>
                  <a:cubicBezTo>
                    <a:pt x="40881" y="851"/>
                    <a:pt x="40145" y="287"/>
                    <a:pt x="39288" y="91"/>
                  </a:cubicBezTo>
                  <a:cubicBezTo>
                    <a:pt x="39051" y="30"/>
                    <a:pt x="38811" y="1"/>
                    <a:pt x="385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52"/>
            <p:cNvSpPr/>
            <p:nvPr/>
          </p:nvSpPr>
          <p:spPr>
            <a:xfrm>
              <a:off x="2931350" y="694600"/>
              <a:ext cx="3031150" cy="3939800"/>
            </a:xfrm>
            <a:custGeom>
              <a:avLst/>
              <a:gdLst/>
              <a:ahLst/>
              <a:cxnLst/>
              <a:rect l="l" t="t" r="r" b="b"/>
              <a:pathLst>
                <a:path w="121246" h="157592" extrusionOk="0">
                  <a:moveTo>
                    <a:pt x="34950" y="26666"/>
                  </a:moveTo>
                  <a:cubicBezTo>
                    <a:pt x="45979" y="34999"/>
                    <a:pt x="55170" y="45807"/>
                    <a:pt x="61566" y="58012"/>
                  </a:cubicBezTo>
                  <a:cubicBezTo>
                    <a:pt x="68551" y="71321"/>
                    <a:pt x="72252" y="86344"/>
                    <a:pt x="72252" y="101466"/>
                  </a:cubicBezTo>
                  <a:cubicBezTo>
                    <a:pt x="72252" y="102128"/>
                    <a:pt x="72228" y="102790"/>
                    <a:pt x="72228" y="103427"/>
                  </a:cubicBezTo>
                  <a:cubicBezTo>
                    <a:pt x="72081" y="110044"/>
                    <a:pt x="70635" y="115951"/>
                    <a:pt x="67914" y="121073"/>
                  </a:cubicBezTo>
                  <a:lnTo>
                    <a:pt x="22450" y="37989"/>
                  </a:lnTo>
                  <a:cubicBezTo>
                    <a:pt x="26249" y="33847"/>
                    <a:pt x="30440" y="30048"/>
                    <a:pt x="34950" y="26666"/>
                  </a:cubicBezTo>
                  <a:close/>
                  <a:moveTo>
                    <a:pt x="34950" y="6201"/>
                  </a:moveTo>
                  <a:cubicBezTo>
                    <a:pt x="79115" y="6201"/>
                    <a:pt x="115045" y="42131"/>
                    <a:pt x="115045" y="86320"/>
                  </a:cubicBezTo>
                  <a:cubicBezTo>
                    <a:pt x="115045" y="111245"/>
                    <a:pt x="103378" y="134749"/>
                    <a:pt x="83673" y="149871"/>
                  </a:cubicBezTo>
                  <a:lnTo>
                    <a:pt x="71370" y="127372"/>
                  </a:lnTo>
                  <a:cubicBezTo>
                    <a:pt x="75880" y="120657"/>
                    <a:pt x="78257" y="112667"/>
                    <a:pt x="78428" y="103550"/>
                  </a:cubicBezTo>
                  <a:cubicBezTo>
                    <a:pt x="78453" y="102863"/>
                    <a:pt x="78453" y="102177"/>
                    <a:pt x="78453" y="101466"/>
                  </a:cubicBezTo>
                  <a:cubicBezTo>
                    <a:pt x="78453" y="85340"/>
                    <a:pt x="74532" y="69311"/>
                    <a:pt x="67081" y="55120"/>
                  </a:cubicBezTo>
                  <a:cubicBezTo>
                    <a:pt x="59875" y="41395"/>
                    <a:pt x="49386" y="29337"/>
                    <a:pt x="36764" y="20293"/>
                  </a:cubicBezTo>
                  <a:cubicBezTo>
                    <a:pt x="36212" y="19901"/>
                    <a:pt x="35575" y="19705"/>
                    <a:pt x="34941" y="19705"/>
                  </a:cubicBezTo>
                  <a:cubicBezTo>
                    <a:pt x="34307" y="19705"/>
                    <a:pt x="33675" y="19901"/>
                    <a:pt x="33136" y="20293"/>
                  </a:cubicBezTo>
                  <a:cubicBezTo>
                    <a:pt x="28161" y="23847"/>
                    <a:pt x="23529" y="27867"/>
                    <a:pt x="19313" y="32278"/>
                  </a:cubicBezTo>
                  <a:lnTo>
                    <a:pt x="7647" y="10980"/>
                  </a:lnTo>
                  <a:cubicBezTo>
                    <a:pt x="16372" y="7818"/>
                    <a:pt x="25539" y="6201"/>
                    <a:pt x="34950" y="6201"/>
                  </a:cubicBezTo>
                  <a:close/>
                  <a:moveTo>
                    <a:pt x="34950" y="0"/>
                  </a:moveTo>
                  <a:cubicBezTo>
                    <a:pt x="23553" y="0"/>
                    <a:pt x="12500" y="2181"/>
                    <a:pt x="2035" y="6495"/>
                  </a:cubicBezTo>
                  <a:cubicBezTo>
                    <a:pt x="1226" y="6838"/>
                    <a:pt x="589" y="7500"/>
                    <a:pt x="295" y="8333"/>
                  </a:cubicBezTo>
                  <a:cubicBezTo>
                    <a:pt x="0" y="9166"/>
                    <a:pt x="74" y="10073"/>
                    <a:pt x="491" y="10857"/>
                  </a:cubicBezTo>
                  <a:lnTo>
                    <a:pt x="79924" y="155974"/>
                  </a:lnTo>
                  <a:cubicBezTo>
                    <a:pt x="80365" y="156758"/>
                    <a:pt x="81100" y="157322"/>
                    <a:pt x="81958" y="157518"/>
                  </a:cubicBezTo>
                  <a:cubicBezTo>
                    <a:pt x="82178" y="157567"/>
                    <a:pt x="82423" y="157591"/>
                    <a:pt x="82669" y="157591"/>
                  </a:cubicBezTo>
                  <a:cubicBezTo>
                    <a:pt x="83281" y="157591"/>
                    <a:pt x="83918" y="157395"/>
                    <a:pt x="84433" y="157028"/>
                  </a:cubicBezTo>
                  <a:cubicBezTo>
                    <a:pt x="107496" y="140852"/>
                    <a:pt x="121245" y="114431"/>
                    <a:pt x="121245" y="86320"/>
                  </a:cubicBezTo>
                  <a:cubicBezTo>
                    <a:pt x="121245" y="38724"/>
                    <a:pt x="82546" y="0"/>
                    <a:pt x="349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4" name="Google Shape;2784;p52"/>
          <p:cNvSpPr/>
          <p:nvPr/>
        </p:nvSpPr>
        <p:spPr>
          <a:xfrm rot="10800000">
            <a:off x="957326" y="3770942"/>
            <a:ext cx="1120994" cy="931925"/>
          </a:xfrm>
          <a:custGeom>
            <a:avLst/>
            <a:gdLst/>
            <a:ahLst/>
            <a:cxnLst/>
            <a:rect l="l" t="t" r="r" b="b"/>
            <a:pathLst>
              <a:path w="179359" h="149108" extrusionOk="0">
                <a:moveTo>
                  <a:pt x="90668" y="1"/>
                </a:moveTo>
                <a:cubicBezTo>
                  <a:pt x="59095" y="1"/>
                  <a:pt x="36219" y="21173"/>
                  <a:pt x="26149" y="39718"/>
                </a:cubicBezTo>
                <a:cubicBezTo>
                  <a:pt x="1" y="87844"/>
                  <a:pt x="41410" y="149108"/>
                  <a:pt x="92859" y="149108"/>
                </a:cubicBezTo>
                <a:cubicBezTo>
                  <a:pt x="93260" y="149108"/>
                  <a:pt x="93662" y="149104"/>
                  <a:pt x="94064" y="149096"/>
                </a:cubicBezTo>
                <a:cubicBezTo>
                  <a:pt x="146034" y="148129"/>
                  <a:pt x="170152" y="115239"/>
                  <a:pt x="174755" y="75644"/>
                </a:cubicBezTo>
                <a:cubicBezTo>
                  <a:pt x="179358" y="36049"/>
                  <a:pt x="151338" y="13266"/>
                  <a:pt x="109842" y="2525"/>
                </a:cubicBezTo>
                <a:cubicBezTo>
                  <a:pt x="103148" y="785"/>
                  <a:pt x="96747" y="1"/>
                  <a:pt x="9066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85" name="Google Shape;2785;p52"/>
          <p:cNvGrpSpPr/>
          <p:nvPr/>
        </p:nvGrpSpPr>
        <p:grpSpPr>
          <a:xfrm>
            <a:off x="1246995" y="3997777"/>
            <a:ext cx="482080" cy="478254"/>
            <a:chOff x="1190625" y="238125"/>
            <a:chExt cx="5245700" cy="5204075"/>
          </a:xfrm>
        </p:grpSpPr>
        <p:sp>
          <p:nvSpPr>
            <p:cNvPr id="2786" name="Google Shape;2786;p52"/>
            <p:cNvSpPr/>
            <p:nvPr/>
          </p:nvSpPr>
          <p:spPr>
            <a:xfrm>
              <a:off x="1190625" y="238125"/>
              <a:ext cx="5245700" cy="5204075"/>
            </a:xfrm>
            <a:custGeom>
              <a:avLst/>
              <a:gdLst/>
              <a:ahLst/>
              <a:cxnLst/>
              <a:rect l="l" t="t" r="r" b="b"/>
              <a:pathLst>
                <a:path w="209828" h="208163" extrusionOk="0">
                  <a:moveTo>
                    <a:pt x="104081" y="13877"/>
                  </a:moveTo>
                  <a:cubicBezTo>
                    <a:pt x="111853" y="13877"/>
                    <a:pt x="117959" y="19984"/>
                    <a:pt x="117959" y="27755"/>
                  </a:cubicBezTo>
                  <a:lnTo>
                    <a:pt x="111020" y="27755"/>
                  </a:lnTo>
                  <a:cubicBezTo>
                    <a:pt x="103248" y="27755"/>
                    <a:pt x="97142" y="21649"/>
                    <a:pt x="97142" y="13877"/>
                  </a:cubicBezTo>
                  <a:close/>
                  <a:moveTo>
                    <a:pt x="145714" y="13877"/>
                  </a:moveTo>
                  <a:cubicBezTo>
                    <a:pt x="145714" y="21649"/>
                    <a:pt x="139607" y="27755"/>
                    <a:pt x="131836" y="27755"/>
                  </a:cubicBezTo>
                  <a:lnTo>
                    <a:pt x="124897" y="27755"/>
                  </a:lnTo>
                  <a:cubicBezTo>
                    <a:pt x="124897" y="19984"/>
                    <a:pt x="131003" y="13877"/>
                    <a:pt x="138775" y="13877"/>
                  </a:cubicBezTo>
                  <a:close/>
                  <a:moveTo>
                    <a:pt x="104081" y="48571"/>
                  </a:moveTo>
                  <a:cubicBezTo>
                    <a:pt x="111853" y="48571"/>
                    <a:pt x="117959" y="54677"/>
                    <a:pt x="117959" y="62449"/>
                  </a:cubicBezTo>
                  <a:lnTo>
                    <a:pt x="107689" y="62449"/>
                  </a:lnTo>
                  <a:cubicBezTo>
                    <a:pt x="99918" y="62449"/>
                    <a:pt x="93812" y="56343"/>
                    <a:pt x="93812" y="48571"/>
                  </a:cubicBezTo>
                  <a:close/>
                  <a:moveTo>
                    <a:pt x="149322" y="48571"/>
                  </a:moveTo>
                  <a:cubicBezTo>
                    <a:pt x="149322" y="56343"/>
                    <a:pt x="142938" y="62449"/>
                    <a:pt x="135444" y="62449"/>
                  </a:cubicBezTo>
                  <a:lnTo>
                    <a:pt x="124897" y="62449"/>
                  </a:lnTo>
                  <a:cubicBezTo>
                    <a:pt x="124897" y="54677"/>
                    <a:pt x="131003" y="48571"/>
                    <a:pt x="138775" y="48571"/>
                  </a:cubicBezTo>
                  <a:close/>
                  <a:moveTo>
                    <a:pt x="104081" y="83265"/>
                  </a:moveTo>
                  <a:cubicBezTo>
                    <a:pt x="111853" y="83265"/>
                    <a:pt x="117959" y="89371"/>
                    <a:pt x="117959" y="97142"/>
                  </a:cubicBezTo>
                  <a:lnTo>
                    <a:pt x="104081" y="97142"/>
                  </a:lnTo>
                  <a:cubicBezTo>
                    <a:pt x="96310" y="97142"/>
                    <a:pt x="90204" y="91036"/>
                    <a:pt x="90204" y="83265"/>
                  </a:cubicBezTo>
                  <a:close/>
                  <a:moveTo>
                    <a:pt x="152652" y="83265"/>
                  </a:moveTo>
                  <a:cubicBezTo>
                    <a:pt x="152652" y="91036"/>
                    <a:pt x="146546" y="97142"/>
                    <a:pt x="138775" y="97142"/>
                  </a:cubicBezTo>
                  <a:lnTo>
                    <a:pt x="124897" y="97142"/>
                  </a:lnTo>
                  <a:cubicBezTo>
                    <a:pt x="124897" y="89371"/>
                    <a:pt x="131003" y="83265"/>
                    <a:pt x="138775" y="83265"/>
                  </a:cubicBezTo>
                  <a:close/>
                  <a:moveTo>
                    <a:pt x="100534" y="117979"/>
                  </a:moveTo>
                  <a:cubicBezTo>
                    <a:pt x="106519" y="117979"/>
                    <a:pt x="112450" y="120539"/>
                    <a:pt x="116571" y="125452"/>
                  </a:cubicBezTo>
                  <a:cubicBezTo>
                    <a:pt x="116293" y="125452"/>
                    <a:pt x="116016" y="125730"/>
                    <a:pt x="116016" y="126008"/>
                  </a:cubicBezTo>
                  <a:cubicBezTo>
                    <a:pt x="114628" y="127118"/>
                    <a:pt x="114628" y="129338"/>
                    <a:pt x="115738" y="130726"/>
                  </a:cubicBezTo>
                  <a:cubicBezTo>
                    <a:pt x="116432" y="131420"/>
                    <a:pt x="117334" y="131767"/>
                    <a:pt x="118236" y="131767"/>
                  </a:cubicBezTo>
                  <a:cubicBezTo>
                    <a:pt x="119138" y="131767"/>
                    <a:pt x="120040" y="131420"/>
                    <a:pt x="120734" y="130726"/>
                  </a:cubicBezTo>
                  <a:cubicBezTo>
                    <a:pt x="124643" y="127047"/>
                    <a:pt x="130076" y="124892"/>
                    <a:pt x="135612" y="124892"/>
                  </a:cubicBezTo>
                  <a:cubicBezTo>
                    <a:pt x="136758" y="124892"/>
                    <a:pt x="137910" y="124984"/>
                    <a:pt x="139052" y="125175"/>
                  </a:cubicBezTo>
                  <a:cubicBezTo>
                    <a:pt x="145436" y="126563"/>
                    <a:pt x="151265" y="130726"/>
                    <a:pt x="154040" y="136832"/>
                  </a:cubicBezTo>
                  <a:cubicBezTo>
                    <a:pt x="154595" y="137942"/>
                    <a:pt x="155705" y="138775"/>
                    <a:pt x="157093" y="138775"/>
                  </a:cubicBezTo>
                  <a:cubicBezTo>
                    <a:pt x="158203" y="138775"/>
                    <a:pt x="159314" y="138220"/>
                    <a:pt x="160146" y="137387"/>
                  </a:cubicBezTo>
                  <a:cubicBezTo>
                    <a:pt x="160701" y="136277"/>
                    <a:pt x="160979" y="134889"/>
                    <a:pt x="160424" y="133779"/>
                  </a:cubicBezTo>
                  <a:cubicBezTo>
                    <a:pt x="160146" y="133224"/>
                    <a:pt x="159869" y="132669"/>
                    <a:pt x="159591" y="132114"/>
                  </a:cubicBezTo>
                  <a:cubicBezTo>
                    <a:pt x="160736" y="131916"/>
                    <a:pt x="161887" y="131820"/>
                    <a:pt x="163031" y="131820"/>
                  </a:cubicBezTo>
                  <a:cubicBezTo>
                    <a:pt x="169930" y="131820"/>
                    <a:pt x="176598" y="135321"/>
                    <a:pt x="180407" y="141273"/>
                  </a:cubicBezTo>
                  <a:cubicBezTo>
                    <a:pt x="128101" y="158546"/>
                    <a:pt x="126122" y="159612"/>
                    <a:pt x="123066" y="159612"/>
                  </a:cubicBezTo>
                  <a:cubicBezTo>
                    <a:pt x="122635" y="159612"/>
                    <a:pt x="122184" y="159591"/>
                    <a:pt x="121567" y="159591"/>
                  </a:cubicBezTo>
                  <a:cubicBezTo>
                    <a:pt x="126008" y="147656"/>
                    <a:pt x="114906" y="135444"/>
                    <a:pt x="102138" y="135444"/>
                  </a:cubicBezTo>
                  <a:lnTo>
                    <a:pt x="83820" y="135444"/>
                  </a:lnTo>
                  <a:cubicBezTo>
                    <a:pt x="72996" y="135444"/>
                    <a:pt x="66889" y="129338"/>
                    <a:pt x="63559" y="127118"/>
                  </a:cubicBezTo>
                  <a:cubicBezTo>
                    <a:pt x="66430" y="125607"/>
                    <a:pt x="69630" y="124918"/>
                    <a:pt x="72846" y="124918"/>
                  </a:cubicBezTo>
                  <a:cubicBezTo>
                    <a:pt x="75537" y="124918"/>
                    <a:pt x="78238" y="125400"/>
                    <a:pt x="80767" y="126285"/>
                  </a:cubicBezTo>
                  <a:cubicBezTo>
                    <a:pt x="83542" y="127673"/>
                    <a:pt x="83820" y="128228"/>
                    <a:pt x="85485" y="128228"/>
                  </a:cubicBezTo>
                  <a:cubicBezTo>
                    <a:pt x="85632" y="128257"/>
                    <a:pt x="85775" y="128271"/>
                    <a:pt x="85915" y="128271"/>
                  </a:cubicBezTo>
                  <a:cubicBezTo>
                    <a:pt x="87101" y="128271"/>
                    <a:pt x="88042" y="127278"/>
                    <a:pt x="88538" y="126285"/>
                  </a:cubicBezTo>
                  <a:cubicBezTo>
                    <a:pt x="89093" y="124897"/>
                    <a:pt x="88816" y="123510"/>
                    <a:pt x="87706" y="122399"/>
                  </a:cubicBezTo>
                  <a:cubicBezTo>
                    <a:pt x="91515" y="119423"/>
                    <a:pt x="96040" y="117979"/>
                    <a:pt x="100534" y="117979"/>
                  </a:cubicBezTo>
                  <a:close/>
                  <a:moveTo>
                    <a:pt x="42791" y="128474"/>
                  </a:moveTo>
                  <a:cubicBezTo>
                    <a:pt x="49005" y="128474"/>
                    <a:pt x="55179" y="129016"/>
                    <a:pt x="61894" y="134612"/>
                  </a:cubicBezTo>
                  <a:cubicBezTo>
                    <a:pt x="68277" y="139607"/>
                    <a:pt x="76049" y="142105"/>
                    <a:pt x="84098" y="142383"/>
                  </a:cubicBezTo>
                  <a:lnTo>
                    <a:pt x="102138" y="142383"/>
                  </a:lnTo>
                  <a:cubicBezTo>
                    <a:pt x="111297" y="142383"/>
                    <a:pt x="119346" y="152097"/>
                    <a:pt x="113795" y="159591"/>
                  </a:cubicBezTo>
                  <a:lnTo>
                    <a:pt x="92702" y="159591"/>
                  </a:lnTo>
                  <a:cubicBezTo>
                    <a:pt x="84930" y="159591"/>
                    <a:pt x="77159" y="162367"/>
                    <a:pt x="71053" y="167085"/>
                  </a:cubicBezTo>
                  <a:cubicBezTo>
                    <a:pt x="69387" y="168195"/>
                    <a:pt x="68832" y="170416"/>
                    <a:pt x="69943" y="171803"/>
                  </a:cubicBezTo>
                  <a:cubicBezTo>
                    <a:pt x="70659" y="172879"/>
                    <a:pt x="71839" y="173491"/>
                    <a:pt x="72959" y="173491"/>
                  </a:cubicBezTo>
                  <a:cubicBezTo>
                    <a:pt x="73573" y="173491"/>
                    <a:pt x="74169" y="173307"/>
                    <a:pt x="74661" y="172913"/>
                  </a:cubicBezTo>
                  <a:cubicBezTo>
                    <a:pt x="79934" y="168750"/>
                    <a:pt x="86318" y="166530"/>
                    <a:pt x="92702" y="166530"/>
                  </a:cubicBezTo>
                  <a:cubicBezTo>
                    <a:pt x="103989" y="166530"/>
                    <a:pt x="111390" y="166561"/>
                    <a:pt x="116376" y="166561"/>
                  </a:cubicBezTo>
                  <a:cubicBezTo>
                    <a:pt x="126347" y="166561"/>
                    <a:pt x="126655" y="166437"/>
                    <a:pt x="129061" y="165697"/>
                  </a:cubicBezTo>
                  <a:lnTo>
                    <a:pt x="193175" y="144326"/>
                  </a:lnTo>
                  <a:cubicBezTo>
                    <a:pt x="193890" y="144066"/>
                    <a:pt x="194606" y="143943"/>
                    <a:pt x="195300" y="143943"/>
                  </a:cubicBezTo>
                  <a:cubicBezTo>
                    <a:pt x="197568" y="143943"/>
                    <a:pt x="199606" y="145254"/>
                    <a:pt x="200668" y="147379"/>
                  </a:cubicBezTo>
                  <a:cubicBezTo>
                    <a:pt x="201779" y="150154"/>
                    <a:pt x="200946" y="153485"/>
                    <a:pt x="198170" y="155150"/>
                  </a:cubicBezTo>
                  <a:lnTo>
                    <a:pt x="133224" y="194840"/>
                  </a:lnTo>
                  <a:cubicBezTo>
                    <a:pt x="129893" y="196783"/>
                    <a:pt x="126285" y="197893"/>
                    <a:pt x="122399" y="197893"/>
                  </a:cubicBezTo>
                  <a:lnTo>
                    <a:pt x="38302" y="197893"/>
                  </a:lnTo>
                  <a:lnTo>
                    <a:pt x="38302" y="128506"/>
                  </a:lnTo>
                  <a:cubicBezTo>
                    <a:pt x="39806" y="128506"/>
                    <a:pt x="41300" y="128474"/>
                    <a:pt x="42791" y="128474"/>
                  </a:cubicBezTo>
                  <a:close/>
                  <a:moveTo>
                    <a:pt x="27755" y="121567"/>
                  </a:moveTo>
                  <a:cubicBezTo>
                    <a:pt x="29698" y="121567"/>
                    <a:pt x="31363" y="122955"/>
                    <a:pt x="31363" y="124897"/>
                  </a:cubicBezTo>
                  <a:lnTo>
                    <a:pt x="31363" y="197893"/>
                  </a:lnTo>
                  <a:cubicBezTo>
                    <a:pt x="31363" y="199558"/>
                    <a:pt x="29698" y="201224"/>
                    <a:pt x="27755" y="201224"/>
                  </a:cubicBezTo>
                  <a:lnTo>
                    <a:pt x="10547" y="201224"/>
                  </a:lnTo>
                  <a:cubicBezTo>
                    <a:pt x="8604" y="201224"/>
                    <a:pt x="6939" y="199558"/>
                    <a:pt x="6939" y="197893"/>
                  </a:cubicBezTo>
                  <a:lnTo>
                    <a:pt x="6939" y="124897"/>
                  </a:lnTo>
                  <a:cubicBezTo>
                    <a:pt x="6939" y="122955"/>
                    <a:pt x="8604" y="121567"/>
                    <a:pt x="10547" y="121567"/>
                  </a:cubicBezTo>
                  <a:close/>
                  <a:moveTo>
                    <a:pt x="121289" y="0"/>
                  </a:moveTo>
                  <a:cubicBezTo>
                    <a:pt x="119624" y="0"/>
                    <a:pt x="117959" y="1665"/>
                    <a:pt x="117959" y="3331"/>
                  </a:cubicBezTo>
                  <a:lnTo>
                    <a:pt x="117959" y="12212"/>
                  </a:lnTo>
                  <a:cubicBezTo>
                    <a:pt x="112507" y="7415"/>
                    <a:pt x="107055" y="6901"/>
                    <a:pt x="101603" y="6901"/>
                  </a:cubicBezTo>
                  <a:cubicBezTo>
                    <a:pt x="100116" y="6901"/>
                    <a:pt x="98629" y="6939"/>
                    <a:pt x="97142" y="6939"/>
                  </a:cubicBezTo>
                  <a:cubicBezTo>
                    <a:pt x="93257" y="6939"/>
                    <a:pt x="90204" y="9992"/>
                    <a:pt x="90204" y="13877"/>
                  </a:cubicBezTo>
                  <a:cubicBezTo>
                    <a:pt x="90204" y="25257"/>
                    <a:pt x="99640" y="34694"/>
                    <a:pt x="111020" y="34694"/>
                  </a:cubicBezTo>
                  <a:lnTo>
                    <a:pt x="117959" y="34694"/>
                  </a:lnTo>
                  <a:lnTo>
                    <a:pt x="117959" y="46906"/>
                  </a:lnTo>
                  <a:cubicBezTo>
                    <a:pt x="114073" y="43575"/>
                    <a:pt x="109077" y="41632"/>
                    <a:pt x="104081" y="41632"/>
                  </a:cubicBezTo>
                  <a:lnTo>
                    <a:pt x="93534" y="41632"/>
                  </a:lnTo>
                  <a:cubicBezTo>
                    <a:pt x="89926" y="41632"/>
                    <a:pt x="86596" y="44685"/>
                    <a:pt x="86596" y="48571"/>
                  </a:cubicBezTo>
                  <a:cubicBezTo>
                    <a:pt x="86873" y="59951"/>
                    <a:pt x="96032" y="69387"/>
                    <a:pt x="107412" y="69387"/>
                  </a:cubicBezTo>
                  <a:lnTo>
                    <a:pt x="117959" y="69387"/>
                  </a:lnTo>
                  <a:lnTo>
                    <a:pt x="117959" y="81600"/>
                  </a:lnTo>
                  <a:cubicBezTo>
                    <a:pt x="114073" y="78269"/>
                    <a:pt x="109077" y="76326"/>
                    <a:pt x="104081" y="76326"/>
                  </a:cubicBezTo>
                  <a:lnTo>
                    <a:pt x="90204" y="76326"/>
                  </a:lnTo>
                  <a:cubicBezTo>
                    <a:pt x="86318" y="76326"/>
                    <a:pt x="83265" y="79379"/>
                    <a:pt x="83265" y="83265"/>
                  </a:cubicBezTo>
                  <a:cubicBezTo>
                    <a:pt x="83265" y="94644"/>
                    <a:pt x="92702" y="104081"/>
                    <a:pt x="104081" y="104081"/>
                  </a:cubicBezTo>
                  <a:lnTo>
                    <a:pt x="117959" y="104081"/>
                  </a:lnTo>
                  <a:lnTo>
                    <a:pt x="117959" y="117126"/>
                  </a:lnTo>
                  <a:cubicBezTo>
                    <a:pt x="112815" y="113011"/>
                    <a:pt x="106659" y="110982"/>
                    <a:pt x="100539" y="110982"/>
                  </a:cubicBezTo>
                  <a:cubicBezTo>
                    <a:pt x="93449" y="110982"/>
                    <a:pt x="86407" y="113706"/>
                    <a:pt x="81045" y="119069"/>
                  </a:cubicBezTo>
                  <a:cubicBezTo>
                    <a:pt x="78409" y="118304"/>
                    <a:pt x="75722" y="117929"/>
                    <a:pt x="73063" y="117929"/>
                  </a:cubicBezTo>
                  <a:cubicBezTo>
                    <a:pt x="67039" y="117929"/>
                    <a:pt x="61156" y="119851"/>
                    <a:pt x="56343" y="123510"/>
                  </a:cubicBezTo>
                  <a:cubicBezTo>
                    <a:pt x="51203" y="121874"/>
                    <a:pt x="45867" y="121222"/>
                    <a:pt x="40500" y="121222"/>
                  </a:cubicBezTo>
                  <a:cubicBezTo>
                    <a:pt x="39490" y="121222"/>
                    <a:pt x="38480" y="121245"/>
                    <a:pt x="37469" y="121289"/>
                  </a:cubicBezTo>
                  <a:cubicBezTo>
                    <a:pt x="36081" y="117404"/>
                    <a:pt x="32196" y="114628"/>
                    <a:pt x="27755" y="114350"/>
                  </a:cubicBezTo>
                  <a:lnTo>
                    <a:pt x="10269" y="114350"/>
                  </a:lnTo>
                  <a:cubicBezTo>
                    <a:pt x="4718" y="114350"/>
                    <a:pt x="0" y="119069"/>
                    <a:pt x="0" y="124897"/>
                  </a:cubicBezTo>
                  <a:lnTo>
                    <a:pt x="0" y="197615"/>
                  </a:lnTo>
                  <a:cubicBezTo>
                    <a:pt x="0" y="203444"/>
                    <a:pt x="4718" y="208162"/>
                    <a:pt x="10547" y="208162"/>
                  </a:cubicBezTo>
                  <a:lnTo>
                    <a:pt x="27755" y="208162"/>
                  </a:lnTo>
                  <a:cubicBezTo>
                    <a:pt x="30808" y="208162"/>
                    <a:pt x="33584" y="206775"/>
                    <a:pt x="35526" y="204832"/>
                  </a:cubicBezTo>
                  <a:lnTo>
                    <a:pt x="122399" y="204832"/>
                  </a:lnTo>
                  <a:cubicBezTo>
                    <a:pt x="127673" y="204832"/>
                    <a:pt x="132669" y="203166"/>
                    <a:pt x="136832" y="200668"/>
                  </a:cubicBezTo>
                  <a:lnTo>
                    <a:pt x="201779" y="160979"/>
                  </a:lnTo>
                  <a:cubicBezTo>
                    <a:pt x="207607" y="157648"/>
                    <a:pt x="209828" y="150432"/>
                    <a:pt x="207052" y="144603"/>
                  </a:cubicBezTo>
                  <a:cubicBezTo>
                    <a:pt x="204889" y="139845"/>
                    <a:pt x="200199" y="136941"/>
                    <a:pt x="195213" y="136941"/>
                  </a:cubicBezTo>
                  <a:cubicBezTo>
                    <a:pt x="193800" y="136941"/>
                    <a:pt x="192364" y="137174"/>
                    <a:pt x="190954" y="137665"/>
                  </a:cubicBezTo>
                  <a:lnTo>
                    <a:pt x="187068" y="139052"/>
                  </a:lnTo>
                  <a:cubicBezTo>
                    <a:pt x="182026" y="130063"/>
                    <a:pt x="172652" y="124884"/>
                    <a:pt x="162780" y="124884"/>
                  </a:cubicBezTo>
                  <a:cubicBezTo>
                    <a:pt x="160156" y="124884"/>
                    <a:pt x="157496" y="125250"/>
                    <a:pt x="154873" y="126008"/>
                  </a:cubicBezTo>
                  <a:cubicBezTo>
                    <a:pt x="149615" y="120749"/>
                    <a:pt x="142450" y="117905"/>
                    <a:pt x="135186" y="117905"/>
                  </a:cubicBezTo>
                  <a:cubicBezTo>
                    <a:pt x="131714" y="117905"/>
                    <a:pt x="128218" y="118555"/>
                    <a:pt x="124897" y="119901"/>
                  </a:cubicBezTo>
                  <a:lnTo>
                    <a:pt x="124897" y="104081"/>
                  </a:lnTo>
                  <a:lnTo>
                    <a:pt x="138775" y="104081"/>
                  </a:lnTo>
                  <a:cubicBezTo>
                    <a:pt x="150154" y="104081"/>
                    <a:pt x="159591" y="94644"/>
                    <a:pt x="159591" y="83265"/>
                  </a:cubicBezTo>
                  <a:cubicBezTo>
                    <a:pt x="159591" y="79379"/>
                    <a:pt x="156538" y="76326"/>
                    <a:pt x="152652" y="76326"/>
                  </a:cubicBezTo>
                  <a:lnTo>
                    <a:pt x="138775" y="76326"/>
                  </a:lnTo>
                  <a:cubicBezTo>
                    <a:pt x="133779" y="76326"/>
                    <a:pt x="128783" y="78269"/>
                    <a:pt x="124897" y="81600"/>
                  </a:cubicBezTo>
                  <a:lnTo>
                    <a:pt x="124897" y="69387"/>
                  </a:lnTo>
                  <a:lnTo>
                    <a:pt x="135167" y="69387"/>
                  </a:lnTo>
                  <a:cubicBezTo>
                    <a:pt x="146824" y="69387"/>
                    <a:pt x="155983" y="59951"/>
                    <a:pt x="155983" y="48571"/>
                  </a:cubicBezTo>
                  <a:cubicBezTo>
                    <a:pt x="155983" y="44685"/>
                    <a:pt x="152930" y="41632"/>
                    <a:pt x="149044" y="41632"/>
                  </a:cubicBezTo>
                  <a:lnTo>
                    <a:pt x="138775" y="41632"/>
                  </a:lnTo>
                  <a:cubicBezTo>
                    <a:pt x="133779" y="41632"/>
                    <a:pt x="128783" y="43575"/>
                    <a:pt x="124897" y="46906"/>
                  </a:cubicBezTo>
                  <a:lnTo>
                    <a:pt x="124897" y="34694"/>
                  </a:lnTo>
                  <a:lnTo>
                    <a:pt x="131836" y="34694"/>
                  </a:lnTo>
                  <a:cubicBezTo>
                    <a:pt x="143216" y="34694"/>
                    <a:pt x="152652" y="25257"/>
                    <a:pt x="152652" y="13877"/>
                  </a:cubicBezTo>
                  <a:cubicBezTo>
                    <a:pt x="152652" y="9992"/>
                    <a:pt x="149599" y="6939"/>
                    <a:pt x="145714" y="6939"/>
                  </a:cubicBezTo>
                  <a:cubicBezTo>
                    <a:pt x="144048" y="6939"/>
                    <a:pt x="142447" y="6901"/>
                    <a:pt x="140892" y="6901"/>
                  </a:cubicBezTo>
                  <a:cubicBezTo>
                    <a:pt x="135194" y="6901"/>
                    <a:pt x="130131" y="7415"/>
                    <a:pt x="124897" y="12212"/>
                  </a:cubicBezTo>
                  <a:lnTo>
                    <a:pt x="124897" y="3331"/>
                  </a:lnTo>
                  <a:cubicBezTo>
                    <a:pt x="124897" y="1665"/>
                    <a:pt x="123232" y="0"/>
                    <a:pt x="1212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52"/>
            <p:cNvSpPr/>
            <p:nvPr/>
          </p:nvSpPr>
          <p:spPr>
            <a:xfrm>
              <a:off x="4389375" y="3620075"/>
              <a:ext cx="277575" cy="261050"/>
            </a:xfrm>
            <a:custGeom>
              <a:avLst/>
              <a:gdLst/>
              <a:ahLst/>
              <a:cxnLst/>
              <a:rect l="l" t="t" r="r" b="b"/>
              <a:pathLst>
                <a:path w="11103" h="10442" extrusionOk="0">
                  <a:moveTo>
                    <a:pt x="7532" y="0"/>
                  </a:moveTo>
                  <a:cubicBezTo>
                    <a:pt x="7085" y="0"/>
                    <a:pt x="6614" y="65"/>
                    <a:pt x="6106" y="166"/>
                  </a:cubicBezTo>
                  <a:cubicBezTo>
                    <a:pt x="3609" y="1276"/>
                    <a:pt x="1666" y="3219"/>
                    <a:pt x="556" y="5717"/>
                  </a:cubicBezTo>
                  <a:cubicBezTo>
                    <a:pt x="0" y="7660"/>
                    <a:pt x="833" y="9603"/>
                    <a:pt x="2776" y="10158"/>
                  </a:cubicBezTo>
                  <a:cubicBezTo>
                    <a:pt x="3165" y="10353"/>
                    <a:pt x="3570" y="10441"/>
                    <a:pt x="3972" y="10441"/>
                  </a:cubicBezTo>
                  <a:cubicBezTo>
                    <a:pt x="5289" y="10441"/>
                    <a:pt x="6579" y="9491"/>
                    <a:pt x="7217" y="8215"/>
                  </a:cubicBezTo>
                  <a:cubicBezTo>
                    <a:pt x="7494" y="7383"/>
                    <a:pt x="7772" y="7105"/>
                    <a:pt x="8604" y="6827"/>
                  </a:cubicBezTo>
                  <a:cubicBezTo>
                    <a:pt x="9715" y="6272"/>
                    <a:pt x="10547" y="5440"/>
                    <a:pt x="10825" y="4052"/>
                  </a:cubicBezTo>
                  <a:cubicBezTo>
                    <a:pt x="11102" y="2942"/>
                    <a:pt x="10547" y="1554"/>
                    <a:pt x="9715" y="721"/>
                  </a:cubicBezTo>
                  <a:cubicBezTo>
                    <a:pt x="9011" y="193"/>
                    <a:pt x="8307" y="0"/>
                    <a:pt x="75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8" name="Google Shape;2788;p52"/>
          <p:cNvSpPr/>
          <p:nvPr/>
        </p:nvSpPr>
        <p:spPr>
          <a:xfrm rot="10800000">
            <a:off x="7167464" y="3770942"/>
            <a:ext cx="1120994" cy="931925"/>
          </a:xfrm>
          <a:custGeom>
            <a:avLst/>
            <a:gdLst/>
            <a:ahLst/>
            <a:cxnLst/>
            <a:rect l="l" t="t" r="r" b="b"/>
            <a:pathLst>
              <a:path w="179359" h="149108" extrusionOk="0">
                <a:moveTo>
                  <a:pt x="90668" y="1"/>
                </a:moveTo>
                <a:cubicBezTo>
                  <a:pt x="59095" y="1"/>
                  <a:pt x="36219" y="21173"/>
                  <a:pt x="26149" y="39718"/>
                </a:cubicBezTo>
                <a:cubicBezTo>
                  <a:pt x="1" y="87844"/>
                  <a:pt x="41410" y="149108"/>
                  <a:pt x="92859" y="149108"/>
                </a:cubicBezTo>
                <a:cubicBezTo>
                  <a:pt x="93260" y="149108"/>
                  <a:pt x="93662" y="149104"/>
                  <a:pt x="94064" y="149096"/>
                </a:cubicBezTo>
                <a:cubicBezTo>
                  <a:pt x="146034" y="148129"/>
                  <a:pt x="170152" y="115239"/>
                  <a:pt x="174755" y="75644"/>
                </a:cubicBezTo>
                <a:cubicBezTo>
                  <a:pt x="179358" y="36049"/>
                  <a:pt x="151338" y="13266"/>
                  <a:pt x="109842" y="2525"/>
                </a:cubicBezTo>
                <a:cubicBezTo>
                  <a:pt x="103148" y="785"/>
                  <a:pt x="96747" y="1"/>
                  <a:pt x="9066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89" name="Google Shape;2789;p52"/>
          <p:cNvGrpSpPr/>
          <p:nvPr/>
        </p:nvGrpSpPr>
        <p:grpSpPr>
          <a:xfrm>
            <a:off x="7468046" y="4020829"/>
            <a:ext cx="432150" cy="432150"/>
            <a:chOff x="1190625" y="238125"/>
            <a:chExt cx="5219200" cy="5219200"/>
          </a:xfrm>
        </p:grpSpPr>
        <p:sp>
          <p:nvSpPr>
            <p:cNvPr id="2790" name="Google Shape;2790;p52"/>
            <p:cNvSpPr/>
            <p:nvPr/>
          </p:nvSpPr>
          <p:spPr>
            <a:xfrm>
              <a:off x="1190625" y="238125"/>
              <a:ext cx="5219200" cy="5219200"/>
            </a:xfrm>
            <a:custGeom>
              <a:avLst/>
              <a:gdLst/>
              <a:ahLst/>
              <a:cxnLst/>
              <a:rect l="l" t="t" r="r" b="b"/>
              <a:pathLst>
                <a:path w="208768" h="208768" extrusionOk="0">
                  <a:moveTo>
                    <a:pt x="92151" y="8155"/>
                  </a:moveTo>
                  <a:cubicBezTo>
                    <a:pt x="96653" y="8155"/>
                    <a:pt x="100306" y="11808"/>
                    <a:pt x="100306" y="16310"/>
                  </a:cubicBezTo>
                  <a:cubicBezTo>
                    <a:pt x="100306" y="20811"/>
                    <a:pt x="96653" y="24465"/>
                    <a:pt x="92151" y="24465"/>
                  </a:cubicBezTo>
                  <a:cubicBezTo>
                    <a:pt x="87650" y="24465"/>
                    <a:pt x="83996" y="20811"/>
                    <a:pt x="83996" y="16310"/>
                  </a:cubicBezTo>
                  <a:cubicBezTo>
                    <a:pt x="83996" y="11808"/>
                    <a:pt x="87650" y="8155"/>
                    <a:pt x="92151" y="8155"/>
                  </a:cubicBezTo>
                  <a:close/>
                  <a:moveTo>
                    <a:pt x="164790" y="20406"/>
                  </a:moveTo>
                  <a:cubicBezTo>
                    <a:pt x="165859" y="20406"/>
                    <a:pt x="166947" y="20620"/>
                    <a:pt x="167992" y="21072"/>
                  </a:cubicBezTo>
                  <a:cubicBezTo>
                    <a:pt x="172135" y="22801"/>
                    <a:pt x="174092" y="27596"/>
                    <a:pt x="172331" y="31739"/>
                  </a:cubicBezTo>
                  <a:cubicBezTo>
                    <a:pt x="171009" y="34847"/>
                    <a:pt x="167980" y="36725"/>
                    <a:pt x="164799" y="36725"/>
                  </a:cubicBezTo>
                  <a:cubicBezTo>
                    <a:pt x="163741" y="36725"/>
                    <a:pt x="162666" y="36517"/>
                    <a:pt x="161631" y="36078"/>
                  </a:cubicBezTo>
                  <a:cubicBezTo>
                    <a:pt x="157489" y="34316"/>
                    <a:pt x="155532" y="29521"/>
                    <a:pt x="157326" y="25378"/>
                  </a:cubicBezTo>
                  <a:cubicBezTo>
                    <a:pt x="158618" y="22281"/>
                    <a:pt x="161624" y="20406"/>
                    <a:pt x="164790" y="20406"/>
                  </a:cubicBezTo>
                  <a:close/>
                  <a:moveTo>
                    <a:pt x="21426" y="29977"/>
                  </a:moveTo>
                  <a:cubicBezTo>
                    <a:pt x="24598" y="29977"/>
                    <a:pt x="27615" y="31835"/>
                    <a:pt x="28934" y="34936"/>
                  </a:cubicBezTo>
                  <a:cubicBezTo>
                    <a:pt x="30695" y="39079"/>
                    <a:pt x="28771" y="43874"/>
                    <a:pt x="24628" y="45635"/>
                  </a:cubicBezTo>
                  <a:cubicBezTo>
                    <a:pt x="23594" y="46075"/>
                    <a:pt x="22518" y="46283"/>
                    <a:pt x="21460" y="46283"/>
                  </a:cubicBezTo>
                  <a:cubicBezTo>
                    <a:pt x="18280" y="46283"/>
                    <a:pt x="15250" y="44405"/>
                    <a:pt x="13929" y="41297"/>
                  </a:cubicBezTo>
                  <a:cubicBezTo>
                    <a:pt x="12167" y="37154"/>
                    <a:pt x="14092" y="32392"/>
                    <a:pt x="18235" y="30630"/>
                  </a:cubicBezTo>
                  <a:cubicBezTo>
                    <a:pt x="19277" y="30187"/>
                    <a:pt x="20360" y="29977"/>
                    <a:pt x="21426" y="29977"/>
                  </a:cubicBezTo>
                  <a:close/>
                  <a:moveTo>
                    <a:pt x="116029" y="32913"/>
                  </a:moveTo>
                  <a:lnTo>
                    <a:pt x="116029" y="32913"/>
                  </a:lnTo>
                  <a:cubicBezTo>
                    <a:pt x="125619" y="34577"/>
                    <a:pt x="132926" y="42960"/>
                    <a:pt x="132926" y="53007"/>
                  </a:cubicBezTo>
                  <a:lnTo>
                    <a:pt x="132926" y="57085"/>
                  </a:lnTo>
                  <a:cubicBezTo>
                    <a:pt x="132926" y="61586"/>
                    <a:pt x="129273" y="65240"/>
                    <a:pt x="124771" y="65240"/>
                  </a:cubicBezTo>
                  <a:cubicBezTo>
                    <a:pt x="120269" y="65240"/>
                    <a:pt x="116616" y="61586"/>
                    <a:pt x="116616" y="57085"/>
                  </a:cubicBezTo>
                  <a:lnTo>
                    <a:pt x="116616" y="36697"/>
                  </a:lnTo>
                  <a:cubicBezTo>
                    <a:pt x="116616" y="35393"/>
                    <a:pt x="116420" y="34120"/>
                    <a:pt x="116029" y="32913"/>
                  </a:cubicBezTo>
                  <a:close/>
                  <a:moveTo>
                    <a:pt x="54510" y="43568"/>
                  </a:moveTo>
                  <a:cubicBezTo>
                    <a:pt x="62458" y="43568"/>
                    <a:pt x="70018" y="48215"/>
                    <a:pt x="73297" y="55976"/>
                  </a:cubicBezTo>
                  <a:lnTo>
                    <a:pt x="74895" y="59727"/>
                  </a:lnTo>
                  <a:cubicBezTo>
                    <a:pt x="76657" y="63870"/>
                    <a:pt x="74732" y="68665"/>
                    <a:pt x="70557" y="70426"/>
                  </a:cubicBezTo>
                  <a:cubicBezTo>
                    <a:pt x="69538" y="70862"/>
                    <a:pt x="68474" y="71068"/>
                    <a:pt x="67423" y="71068"/>
                  </a:cubicBezTo>
                  <a:cubicBezTo>
                    <a:pt x="64301" y="71068"/>
                    <a:pt x="61297" y="69253"/>
                    <a:pt x="59955" y="66251"/>
                  </a:cubicBezTo>
                  <a:lnTo>
                    <a:pt x="51931" y="47331"/>
                  </a:lnTo>
                  <a:cubicBezTo>
                    <a:pt x="51409" y="46124"/>
                    <a:pt x="50724" y="45048"/>
                    <a:pt x="49876" y="44102"/>
                  </a:cubicBezTo>
                  <a:cubicBezTo>
                    <a:pt x="51416" y="43742"/>
                    <a:pt x="52970" y="43568"/>
                    <a:pt x="54510" y="43568"/>
                  </a:cubicBezTo>
                  <a:close/>
                  <a:moveTo>
                    <a:pt x="180290" y="53170"/>
                  </a:moveTo>
                  <a:cubicBezTo>
                    <a:pt x="188478" y="58455"/>
                    <a:pt x="191935" y="69024"/>
                    <a:pt x="188021" y="78288"/>
                  </a:cubicBezTo>
                  <a:lnTo>
                    <a:pt x="186423" y="82039"/>
                  </a:lnTo>
                  <a:cubicBezTo>
                    <a:pt x="185104" y="85140"/>
                    <a:pt x="182086" y="86998"/>
                    <a:pt x="178915" y="86998"/>
                  </a:cubicBezTo>
                  <a:cubicBezTo>
                    <a:pt x="177849" y="86998"/>
                    <a:pt x="176765" y="86788"/>
                    <a:pt x="175723" y="86345"/>
                  </a:cubicBezTo>
                  <a:cubicBezTo>
                    <a:pt x="171580" y="84583"/>
                    <a:pt x="169656" y="79821"/>
                    <a:pt x="171417" y="75645"/>
                  </a:cubicBezTo>
                  <a:cubicBezTo>
                    <a:pt x="171417" y="75645"/>
                    <a:pt x="171417" y="75613"/>
                    <a:pt x="171417" y="75613"/>
                  </a:cubicBezTo>
                  <a:lnTo>
                    <a:pt x="179377" y="56889"/>
                  </a:lnTo>
                  <a:cubicBezTo>
                    <a:pt x="179866" y="55682"/>
                    <a:pt x="180192" y="54443"/>
                    <a:pt x="180290" y="53170"/>
                  </a:cubicBezTo>
                  <a:close/>
                  <a:moveTo>
                    <a:pt x="104384" y="32620"/>
                  </a:moveTo>
                  <a:cubicBezTo>
                    <a:pt x="106634" y="32620"/>
                    <a:pt x="108461" y="34447"/>
                    <a:pt x="108461" y="36697"/>
                  </a:cubicBezTo>
                  <a:lnTo>
                    <a:pt x="108461" y="100404"/>
                  </a:lnTo>
                  <a:cubicBezTo>
                    <a:pt x="107091" y="100339"/>
                    <a:pt x="105754" y="100306"/>
                    <a:pt x="104384" y="100306"/>
                  </a:cubicBezTo>
                  <a:cubicBezTo>
                    <a:pt x="103014" y="100306"/>
                    <a:pt x="101676" y="100339"/>
                    <a:pt x="100306" y="100404"/>
                  </a:cubicBezTo>
                  <a:lnTo>
                    <a:pt x="100306" y="36697"/>
                  </a:lnTo>
                  <a:cubicBezTo>
                    <a:pt x="100306" y="34447"/>
                    <a:pt x="102133" y="32620"/>
                    <a:pt x="104384" y="32620"/>
                  </a:cubicBezTo>
                  <a:close/>
                  <a:moveTo>
                    <a:pt x="40635" y="48019"/>
                  </a:moveTo>
                  <a:cubicBezTo>
                    <a:pt x="42228" y="48019"/>
                    <a:pt x="43735" y="48961"/>
                    <a:pt x="44396" y="50528"/>
                  </a:cubicBezTo>
                  <a:cubicBezTo>
                    <a:pt x="49517" y="62532"/>
                    <a:pt x="61717" y="91336"/>
                    <a:pt x="68404" y="107026"/>
                  </a:cubicBezTo>
                  <a:cubicBezTo>
                    <a:pt x="65860" y="108004"/>
                    <a:pt x="63380" y="109081"/>
                    <a:pt x="60901" y="110255"/>
                  </a:cubicBezTo>
                  <a:lnTo>
                    <a:pt x="36893" y="53692"/>
                  </a:lnTo>
                  <a:cubicBezTo>
                    <a:pt x="36045" y="51670"/>
                    <a:pt x="36958" y="49256"/>
                    <a:pt x="39046" y="48343"/>
                  </a:cubicBezTo>
                  <a:cubicBezTo>
                    <a:pt x="39567" y="48123"/>
                    <a:pt x="40106" y="48019"/>
                    <a:pt x="40635" y="48019"/>
                  </a:cubicBezTo>
                  <a:close/>
                  <a:moveTo>
                    <a:pt x="168132" y="48019"/>
                  </a:moveTo>
                  <a:cubicBezTo>
                    <a:pt x="168662" y="48019"/>
                    <a:pt x="169201" y="48123"/>
                    <a:pt x="169721" y="48343"/>
                  </a:cubicBezTo>
                  <a:cubicBezTo>
                    <a:pt x="171744" y="49223"/>
                    <a:pt x="172755" y="51605"/>
                    <a:pt x="171874" y="53692"/>
                  </a:cubicBezTo>
                  <a:lnTo>
                    <a:pt x="147866" y="110255"/>
                  </a:lnTo>
                  <a:cubicBezTo>
                    <a:pt x="145387" y="109081"/>
                    <a:pt x="142908" y="108004"/>
                    <a:pt x="140363" y="107026"/>
                  </a:cubicBezTo>
                  <a:lnTo>
                    <a:pt x="164371" y="50528"/>
                  </a:lnTo>
                  <a:cubicBezTo>
                    <a:pt x="165033" y="48961"/>
                    <a:pt x="166539" y="48019"/>
                    <a:pt x="168132" y="48019"/>
                  </a:cubicBezTo>
                  <a:close/>
                  <a:moveTo>
                    <a:pt x="44004" y="130643"/>
                  </a:moveTo>
                  <a:cubicBezTo>
                    <a:pt x="50887" y="134557"/>
                    <a:pt x="59955" y="134687"/>
                    <a:pt x="68078" y="134785"/>
                  </a:cubicBezTo>
                  <a:cubicBezTo>
                    <a:pt x="75711" y="134883"/>
                    <a:pt x="83572" y="134981"/>
                    <a:pt x="85073" y="138569"/>
                  </a:cubicBezTo>
                  <a:cubicBezTo>
                    <a:pt x="87030" y="143332"/>
                    <a:pt x="83148" y="147964"/>
                    <a:pt x="76983" y="154488"/>
                  </a:cubicBezTo>
                  <a:cubicBezTo>
                    <a:pt x="72155" y="159642"/>
                    <a:pt x="67556" y="164502"/>
                    <a:pt x="68502" y="170276"/>
                  </a:cubicBezTo>
                  <a:cubicBezTo>
                    <a:pt x="69546" y="176800"/>
                    <a:pt x="74928" y="179474"/>
                    <a:pt x="78842" y="181432"/>
                  </a:cubicBezTo>
                  <a:cubicBezTo>
                    <a:pt x="82724" y="183356"/>
                    <a:pt x="84453" y="184433"/>
                    <a:pt x="84812" y="186586"/>
                  </a:cubicBezTo>
                  <a:cubicBezTo>
                    <a:pt x="84910" y="187205"/>
                    <a:pt x="85073" y="190630"/>
                    <a:pt x="79397" y="200612"/>
                  </a:cubicBezTo>
                  <a:lnTo>
                    <a:pt x="67980" y="200612"/>
                  </a:lnTo>
                  <a:cubicBezTo>
                    <a:pt x="65501" y="196143"/>
                    <a:pt x="63022" y="191968"/>
                    <a:pt x="60608" y="188151"/>
                  </a:cubicBezTo>
                  <a:cubicBezTo>
                    <a:pt x="59833" y="186937"/>
                    <a:pt x="58507" y="186273"/>
                    <a:pt x="57156" y="186273"/>
                  </a:cubicBezTo>
                  <a:cubicBezTo>
                    <a:pt x="56403" y="186273"/>
                    <a:pt x="55642" y="186480"/>
                    <a:pt x="54964" y="186912"/>
                  </a:cubicBezTo>
                  <a:cubicBezTo>
                    <a:pt x="53073" y="188119"/>
                    <a:pt x="52518" y="190663"/>
                    <a:pt x="53725" y="192555"/>
                  </a:cubicBezTo>
                  <a:cubicBezTo>
                    <a:pt x="55356" y="195067"/>
                    <a:pt x="56987" y="197774"/>
                    <a:pt x="58618" y="200612"/>
                  </a:cubicBezTo>
                  <a:lnTo>
                    <a:pt x="8253" y="200612"/>
                  </a:lnTo>
                  <a:cubicBezTo>
                    <a:pt x="8840" y="187890"/>
                    <a:pt x="12135" y="175234"/>
                    <a:pt x="17908" y="163523"/>
                  </a:cubicBezTo>
                  <a:cubicBezTo>
                    <a:pt x="22345" y="164991"/>
                    <a:pt x="26324" y="166557"/>
                    <a:pt x="29749" y="168221"/>
                  </a:cubicBezTo>
                  <a:cubicBezTo>
                    <a:pt x="30330" y="168511"/>
                    <a:pt x="30943" y="168648"/>
                    <a:pt x="31546" y="168648"/>
                  </a:cubicBezTo>
                  <a:cubicBezTo>
                    <a:pt x="33042" y="168648"/>
                    <a:pt x="34476" y="167803"/>
                    <a:pt x="35197" y="166361"/>
                  </a:cubicBezTo>
                  <a:cubicBezTo>
                    <a:pt x="36175" y="164339"/>
                    <a:pt x="35360" y="161892"/>
                    <a:pt x="33338" y="160914"/>
                  </a:cubicBezTo>
                  <a:cubicBezTo>
                    <a:pt x="29945" y="159250"/>
                    <a:pt x="26129" y="157684"/>
                    <a:pt x="21888" y="156249"/>
                  </a:cubicBezTo>
                  <a:cubicBezTo>
                    <a:pt x="27694" y="146626"/>
                    <a:pt x="35262" y="137884"/>
                    <a:pt x="44004" y="130643"/>
                  </a:cubicBezTo>
                  <a:close/>
                  <a:moveTo>
                    <a:pt x="104384" y="108461"/>
                  </a:moveTo>
                  <a:cubicBezTo>
                    <a:pt x="127772" y="108461"/>
                    <a:pt x="150051" y="117562"/>
                    <a:pt x="167438" y="132926"/>
                  </a:cubicBezTo>
                  <a:lnTo>
                    <a:pt x="153803" y="132926"/>
                  </a:lnTo>
                  <a:cubicBezTo>
                    <a:pt x="150084" y="133154"/>
                    <a:pt x="117366" y="135764"/>
                    <a:pt x="117366" y="153313"/>
                  </a:cubicBezTo>
                  <a:cubicBezTo>
                    <a:pt x="117366" y="164274"/>
                    <a:pt x="127511" y="165905"/>
                    <a:pt x="136677" y="167046"/>
                  </a:cubicBezTo>
                  <a:cubicBezTo>
                    <a:pt x="142516" y="167764"/>
                    <a:pt x="148583" y="168482"/>
                    <a:pt x="150606" y="171776"/>
                  </a:cubicBezTo>
                  <a:cubicBezTo>
                    <a:pt x="152857" y="175430"/>
                    <a:pt x="151911" y="179083"/>
                    <a:pt x="150182" y="184726"/>
                  </a:cubicBezTo>
                  <a:cubicBezTo>
                    <a:pt x="148714" y="189424"/>
                    <a:pt x="147018" y="194936"/>
                    <a:pt x="148844" y="200612"/>
                  </a:cubicBezTo>
                  <a:lnTo>
                    <a:pt x="88661" y="200612"/>
                  </a:lnTo>
                  <a:cubicBezTo>
                    <a:pt x="93130" y="191837"/>
                    <a:pt x="93228" y="187695"/>
                    <a:pt x="92836" y="185281"/>
                  </a:cubicBezTo>
                  <a:cubicBezTo>
                    <a:pt x="91792" y="178757"/>
                    <a:pt x="86410" y="176082"/>
                    <a:pt x="82496" y="174125"/>
                  </a:cubicBezTo>
                  <a:cubicBezTo>
                    <a:pt x="78614" y="172200"/>
                    <a:pt x="76885" y="171124"/>
                    <a:pt x="76526" y="168971"/>
                  </a:cubicBezTo>
                  <a:cubicBezTo>
                    <a:pt x="76233" y="167177"/>
                    <a:pt x="80114" y="163067"/>
                    <a:pt x="82920" y="160066"/>
                  </a:cubicBezTo>
                  <a:cubicBezTo>
                    <a:pt x="89085" y="153542"/>
                    <a:pt x="96718" y="145419"/>
                    <a:pt x="92575" y="135438"/>
                  </a:cubicBezTo>
                  <a:cubicBezTo>
                    <a:pt x="89052" y="126891"/>
                    <a:pt x="78451" y="126761"/>
                    <a:pt x="68176" y="126630"/>
                  </a:cubicBezTo>
                  <a:cubicBezTo>
                    <a:pt x="62304" y="126565"/>
                    <a:pt x="56269" y="126467"/>
                    <a:pt x="51507" y="124999"/>
                  </a:cubicBezTo>
                  <a:cubicBezTo>
                    <a:pt x="67034" y="114496"/>
                    <a:pt x="85334" y="108461"/>
                    <a:pt x="104384" y="108461"/>
                  </a:cubicBezTo>
                  <a:close/>
                  <a:moveTo>
                    <a:pt x="175658" y="141081"/>
                  </a:moveTo>
                  <a:cubicBezTo>
                    <a:pt x="190826" y="157945"/>
                    <a:pt x="199536" y="178887"/>
                    <a:pt x="200514" y="200612"/>
                  </a:cubicBezTo>
                  <a:lnTo>
                    <a:pt x="157880" y="200612"/>
                  </a:lnTo>
                  <a:cubicBezTo>
                    <a:pt x="155205" y="196796"/>
                    <a:pt x="156151" y="193044"/>
                    <a:pt x="157978" y="187140"/>
                  </a:cubicBezTo>
                  <a:cubicBezTo>
                    <a:pt x="159707" y="181497"/>
                    <a:pt x="161860" y="174484"/>
                    <a:pt x="157521" y="167470"/>
                  </a:cubicBezTo>
                  <a:cubicBezTo>
                    <a:pt x="153444" y="160881"/>
                    <a:pt x="145061" y="159837"/>
                    <a:pt x="137688" y="158924"/>
                  </a:cubicBezTo>
                  <a:cubicBezTo>
                    <a:pt x="127805" y="157717"/>
                    <a:pt x="125521" y="156673"/>
                    <a:pt x="125521" y="153313"/>
                  </a:cubicBezTo>
                  <a:cubicBezTo>
                    <a:pt x="125521" y="145191"/>
                    <a:pt x="146039" y="141668"/>
                    <a:pt x="154194" y="141081"/>
                  </a:cubicBezTo>
                  <a:close/>
                  <a:moveTo>
                    <a:pt x="92151" y="0"/>
                  </a:moveTo>
                  <a:cubicBezTo>
                    <a:pt x="83148" y="0"/>
                    <a:pt x="75841" y="7307"/>
                    <a:pt x="75841" y="16310"/>
                  </a:cubicBezTo>
                  <a:cubicBezTo>
                    <a:pt x="75841" y="25313"/>
                    <a:pt x="83148" y="32620"/>
                    <a:pt x="92151" y="32620"/>
                  </a:cubicBezTo>
                  <a:cubicBezTo>
                    <a:pt x="92379" y="32620"/>
                    <a:pt x="92608" y="32620"/>
                    <a:pt x="92869" y="32587"/>
                  </a:cubicBezTo>
                  <a:lnTo>
                    <a:pt x="92869" y="32587"/>
                  </a:lnTo>
                  <a:cubicBezTo>
                    <a:pt x="92412" y="33892"/>
                    <a:pt x="92151" y="35262"/>
                    <a:pt x="92151" y="36697"/>
                  </a:cubicBezTo>
                  <a:lnTo>
                    <a:pt x="92151" y="101089"/>
                  </a:lnTo>
                  <a:cubicBezTo>
                    <a:pt x="86769" y="101741"/>
                    <a:pt x="81419" y="102850"/>
                    <a:pt x="76135" y="104416"/>
                  </a:cubicBezTo>
                  <a:lnTo>
                    <a:pt x="65403" y="79071"/>
                  </a:lnTo>
                  <a:lnTo>
                    <a:pt x="65403" y="79071"/>
                  </a:lnTo>
                  <a:cubicBezTo>
                    <a:pt x="66103" y="79164"/>
                    <a:pt x="66797" y="79209"/>
                    <a:pt x="67484" y="79209"/>
                  </a:cubicBezTo>
                  <a:cubicBezTo>
                    <a:pt x="69677" y="79209"/>
                    <a:pt x="71791" y="78749"/>
                    <a:pt x="73754" y="77929"/>
                  </a:cubicBezTo>
                  <a:cubicBezTo>
                    <a:pt x="82072" y="74406"/>
                    <a:pt x="85921" y="64848"/>
                    <a:pt x="82398" y="56530"/>
                  </a:cubicBezTo>
                  <a:lnTo>
                    <a:pt x="80799" y="52779"/>
                  </a:lnTo>
                  <a:cubicBezTo>
                    <a:pt x="76205" y="41928"/>
                    <a:pt x="65623" y="35398"/>
                    <a:pt x="54513" y="35398"/>
                  </a:cubicBezTo>
                  <a:cubicBezTo>
                    <a:pt x="50795" y="35398"/>
                    <a:pt x="47017" y="36130"/>
                    <a:pt x="43384" y="37676"/>
                  </a:cubicBezTo>
                  <a:lnTo>
                    <a:pt x="37611" y="40122"/>
                  </a:lnTo>
                  <a:cubicBezTo>
                    <a:pt x="37937" y="37350"/>
                    <a:pt x="37611" y="34479"/>
                    <a:pt x="36436" y="31739"/>
                  </a:cubicBezTo>
                  <a:cubicBezTo>
                    <a:pt x="33816" y="25544"/>
                    <a:pt x="27741" y="21812"/>
                    <a:pt x="21384" y="21812"/>
                  </a:cubicBezTo>
                  <a:cubicBezTo>
                    <a:pt x="19272" y="21812"/>
                    <a:pt x="17129" y="22224"/>
                    <a:pt x="15070" y="23095"/>
                  </a:cubicBezTo>
                  <a:cubicBezTo>
                    <a:pt x="6752" y="26618"/>
                    <a:pt x="2903" y="36208"/>
                    <a:pt x="6426" y="44493"/>
                  </a:cubicBezTo>
                  <a:cubicBezTo>
                    <a:pt x="9044" y="50684"/>
                    <a:pt x="15095" y="54434"/>
                    <a:pt x="21453" y="54434"/>
                  </a:cubicBezTo>
                  <a:cubicBezTo>
                    <a:pt x="23570" y="54434"/>
                    <a:pt x="25722" y="54018"/>
                    <a:pt x="27792" y="53138"/>
                  </a:cubicBezTo>
                  <a:cubicBezTo>
                    <a:pt x="28020" y="53040"/>
                    <a:pt x="28216" y="52942"/>
                    <a:pt x="28445" y="52844"/>
                  </a:cubicBezTo>
                  <a:cubicBezTo>
                    <a:pt x="28510" y="54214"/>
                    <a:pt x="28836" y="55584"/>
                    <a:pt x="29391" y="56889"/>
                  </a:cubicBezTo>
                  <a:lnTo>
                    <a:pt x="53660" y="114072"/>
                  </a:lnTo>
                  <a:cubicBezTo>
                    <a:pt x="21855" y="132371"/>
                    <a:pt x="0" y="166785"/>
                    <a:pt x="0" y="204690"/>
                  </a:cubicBezTo>
                  <a:cubicBezTo>
                    <a:pt x="0" y="206940"/>
                    <a:pt x="1827" y="208767"/>
                    <a:pt x="4077" y="208767"/>
                  </a:cubicBezTo>
                  <a:lnTo>
                    <a:pt x="204690" y="208767"/>
                  </a:lnTo>
                  <a:cubicBezTo>
                    <a:pt x="206940" y="208767"/>
                    <a:pt x="208767" y="206940"/>
                    <a:pt x="208767" y="204690"/>
                  </a:cubicBezTo>
                  <a:cubicBezTo>
                    <a:pt x="208767" y="166524"/>
                    <a:pt x="186781" y="132274"/>
                    <a:pt x="155107" y="114072"/>
                  </a:cubicBezTo>
                  <a:lnTo>
                    <a:pt x="165872" y="88661"/>
                  </a:lnTo>
                  <a:cubicBezTo>
                    <a:pt x="167601" y="90912"/>
                    <a:pt x="169852" y="92706"/>
                    <a:pt x="172526" y="93847"/>
                  </a:cubicBezTo>
                  <a:cubicBezTo>
                    <a:pt x="174603" y="94730"/>
                    <a:pt x="176761" y="95148"/>
                    <a:pt x="178886" y="95148"/>
                  </a:cubicBezTo>
                  <a:cubicBezTo>
                    <a:pt x="185238" y="95148"/>
                    <a:pt x="191285" y="91412"/>
                    <a:pt x="193925" y="85203"/>
                  </a:cubicBezTo>
                  <a:lnTo>
                    <a:pt x="195523" y="81452"/>
                  </a:lnTo>
                  <a:cubicBezTo>
                    <a:pt x="201656" y="66969"/>
                    <a:pt x="194871" y="50202"/>
                    <a:pt x="180388" y="44037"/>
                  </a:cubicBezTo>
                  <a:lnTo>
                    <a:pt x="174614" y="41590"/>
                  </a:lnTo>
                  <a:cubicBezTo>
                    <a:pt x="176832" y="39927"/>
                    <a:pt x="178659" y="37676"/>
                    <a:pt x="179833" y="34936"/>
                  </a:cubicBezTo>
                  <a:cubicBezTo>
                    <a:pt x="183356" y="26650"/>
                    <a:pt x="179474" y="17060"/>
                    <a:pt x="171189" y="13537"/>
                  </a:cubicBezTo>
                  <a:cubicBezTo>
                    <a:pt x="169113" y="12654"/>
                    <a:pt x="166954" y="12237"/>
                    <a:pt x="164830" y="12237"/>
                  </a:cubicBezTo>
                  <a:cubicBezTo>
                    <a:pt x="158478" y="12237"/>
                    <a:pt x="152430" y="15973"/>
                    <a:pt x="149790" y="22182"/>
                  </a:cubicBezTo>
                  <a:cubicBezTo>
                    <a:pt x="146267" y="30500"/>
                    <a:pt x="150149" y="40057"/>
                    <a:pt x="158435" y="43580"/>
                  </a:cubicBezTo>
                  <a:cubicBezTo>
                    <a:pt x="158663" y="43678"/>
                    <a:pt x="158891" y="43743"/>
                    <a:pt x="159087" y="43841"/>
                  </a:cubicBezTo>
                  <a:cubicBezTo>
                    <a:pt x="158174" y="44852"/>
                    <a:pt x="157423" y="45994"/>
                    <a:pt x="156836" y="47331"/>
                  </a:cubicBezTo>
                  <a:lnTo>
                    <a:pt x="132632" y="104416"/>
                  </a:lnTo>
                  <a:cubicBezTo>
                    <a:pt x="127348" y="102850"/>
                    <a:pt x="121998" y="101741"/>
                    <a:pt x="116616" y="101089"/>
                  </a:cubicBezTo>
                  <a:lnTo>
                    <a:pt x="116616" y="71209"/>
                  </a:lnTo>
                  <a:cubicBezTo>
                    <a:pt x="119030" y="72579"/>
                    <a:pt x="121803" y="73395"/>
                    <a:pt x="124771" y="73395"/>
                  </a:cubicBezTo>
                  <a:cubicBezTo>
                    <a:pt x="133774" y="73395"/>
                    <a:pt x="141081" y="66088"/>
                    <a:pt x="141081" y="57085"/>
                  </a:cubicBezTo>
                  <a:lnTo>
                    <a:pt x="141081" y="53007"/>
                  </a:lnTo>
                  <a:cubicBezTo>
                    <a:pt x="141081" y="37285"/>
                    <a:pt x="128261" y="24465"/>
                    <a:pt x="112539" y="24465"/>
                  </a:cubicBezTo>
                  <a:lnTo>
                    <a:pt x="106276" y="24465"/>
                  </a:lnTo>
                  <a:cubicBezTo>
                    <a:pt x="107646" y="22051"/>
                    <a:pt x="108461" y="19278"/>
                    <a:pt x="108461" y="16310"/>
                  </a:cubicBezTo>
                  <a:cubicBezTo>
                    <a:pt x="108461" y="7307"/>
                    <a:pt x="101154" y="0"/>
                    <a:pt x="921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52"/>
            <p:cNvSpPr/>
            <p:nvPr/>
          </p:nvSpPr>
          <p:spPr>
            <a:xfrm>
              <a:off x="2240975" y="4530075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0"/>
                  </a:moveTo>
                  <a:cubicBezTo>
                    <a:pt x="1794" y="0"/>
                    <a:pt x="0" y="1794"/>
                    <a:pt x="0" y="4078"/>
                  </a:cubicBezTo>
                  <a:cubicBezTo>
                    <a:pt x="0" y="6329"/>
                    <a:pt x="1794" y="8155"/>
                    <a:pt x="4078" y="8155"/>
                  </a:cubicBezTo>
                  <a:cubicBezTo>
                    <a:pt x="6329" y="8155"/>
                    <a:pt x="8155" y="6329"/>
                    <a:pt x="8155" y="4078"/>
                  </a:cubicBezTo>
                  <a:cubicBezTo>
                    <a:pt x="8155" y="1794"/>
                    <a:pt x="6329" y="0"/>
                    <a:pt x="40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2" name="Google Shape;2792;p52"/>
          <p:cNvSpPr txBox="1"/>
          <p:nvPr/>
        </p:nvSpPr>
        <p:spPr>
          <a:xfrm>
            <a:off x="768898" y="3213775"/>
            <a:ext cx="14979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3" name="Google Shape;2793;p52"/>
          <p:cNvSpPr txBox="1"/>
          <p:nvPr/>
        </p:nvSpPr>
        <p:spPr>
          <a:xfrm>
            <a:off x="4866520" y="3213775"/>
            <a:ext cx="14979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far away from Earth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4" name="Google Shape;2794;p52"/>
          <p:cNvSpPr txBox="1"/>
          <p:nvPr/>
        </p:nvSpPr>
        <p:spPr>
          <a:xfrm>
            <a:off x="2813437" y="3213775"/>
            <a:ext cx="14979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and has several rings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795" name="Google Shape;2795;p52"/>
          <p:cNvGrpSpPr/>
          <p:nvPr/>
        </p:nvGrpSpPr>
        <p:grpSpPr>
          <a:xfrm>
            <a:off x="6967190" y="1743088"/>
            <a:ext cx="1377948" cy="1377948"/>
            <a:chOff x="1200163" y="1244279"/>
            <a:chExt cx="1822200" cy="1822200"/>
          </a:xfrm>
        </p:grpSpPr>
        <p:sp>
          <p:nvSpPr>
            <p:cNvPr id="2796" name="Google Shape;2796;p52"/>
            <p:cNvSpPr/>
            <p:nvPr/>
          </p:nvSpPr>
          <p:spPr>
            <a:xfrm>
              <a:off x="1200163" y="1244279"/>
              <a:ext cx="1822200" cy="1822200"/>
            </a:xfrm>
            <a:prstGeom prst="donut">
              <a:avLst>
                <a:gd name="adj" fmla="val 17593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52"/>
            <p:cNvSpPr/>
            <p:nvPr/>
          </p:nvSpPr>
          <p:spPr>
            <a:xfrm rot="5400000">
              <a:off x="1200163" y="1244279"/>
              <a:ext cx="1822200" cy="1822200"/>
            </a:xfrm>
            <a:prstGeom prst="blockArc">
              <a:avLst>
                <a:gd name="adj1" fmla="val 10800000"/>
                <a:gd name="adj2" fmla="val 2015532"/>
                <a:gd name="adj3" fmla="val 1759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8" name="Google Shape;2798;p52"/>
          <p:cNvSpPr txBox="1"/>
          <p:nvPr/>
        </p:nvSpPr>
        <p:spPr>
          <a:xfrm>
            <a:off x="7272236" y="2192962"/>
            <a:ext cx="7926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60%</a:t>
            </a:r>
            <a:endParaRPr sz="3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799" name="Google Shape;2799;p52"/>
          <p:cNvSpPr txBox="1"/>
          <p:nvPr/>
        </p:nvSpPr>
        <p:spPr>
          <a:xfrm>
            <a:off x="6919587" y="1314843"/>
            <a:ext cx="14979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World migration</a:t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800" name="Google Shape;2800;p52"/>
          <p:cNvSpPr txBox="1"/>
          <p:nvPr/>
        </p:nvSpPr>
        <p:spPr>
          <a:xfrm>
            <a:off x="6919595" y="3213775"/>
            <a:ext cx="14979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Ceres is located in the main asteroid belt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01" name="Google Shape;2801;p52"/>
          <p:cNvCxnSpPr/>
          <p:nvPr/>
        </p:nvCxnSpPr>
        <p:spPr>
          <a:xfrm>
            <a:off x="6443138" y="2431762"/>
            <a:ext cx="442500" cy="6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dot"/>
            <a:round/>
            <a:headEnd type="none" w="med" len="med"/>
            <a:tailEnd type="oval" w="med" len="med"/>
          </a:ln>
        </p:spPr>
      </p:cxnSp>
      <p:cxnSp>
        <p:nvCxnSpPr>
          <p:cNvPr id="2802" name="Google Shape;2802;p52"/>
          <p:cNvCxnSpPr/>
          <p:nvPr/>
        </p:nvCxnSpPr>
        <p:spPr>
          <a:xfrm>
            <a:off x="6443138" y="4236604"/>
            <a:ext cx="442500" cy="6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dot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7" name="Google Shape;2807;p5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6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Renewable Energy Infographics</a:t>
            </a:r>
            <a:endParaRPr/>
          </a:p>
        </p:txBody>
      </p:sp>
      <p:grpSp>
        <p:nvGrpSpPr>
          <p:cNvPr id="2808" name="Google Shape;2808;p53"/>
          <p:cNvGrpSpPr/>
          <p:nvPr/>
        </p:nvGrpSpPr>
        <p:grpSpPr>
          <a:xfrm>
            <a:off x="3099914" y="1656429"/>
            <a:ext cx="2879794" cy="2423100"/>
            <a:chOff x="3099914" y="1656429"/>
            <a:chExt cx="2879794" cy="2423100"/>
          </a:xfrm>
        </p:grpSpPr>
        <p:sp>
          <p:nvSpPr>
            <p:cNvPr id="2809" name="Google Shape;2809;p53"/>
            <p:cNvSpPr/>
            <p:nvPr/>
          </p:nvSpPr>
          <p:spPr>
            <a:xfrm>
              <a:off x="3596100" y="1964150"/>
              <a:ext cx="1951800" cy="19518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2810" name="Google Shape;2810;p53"/>
            <p:cNvSpPr/>
            <p:nvPr/>
          </p:nvSpPr>
          <p:spPr>
            <a:xfrm>
              <a:off x="3099914" y="1656429"/>
              <a:ext cx="1120994" cy="93192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53"/>
            <p:cNvSpPr/>
            <p:nvPr/>
          </p:nvSpPr>
          <p:spPr>
            <a:xfrm>
              <a:off x="3099914" y="3147604"/>
              <a:ext cx="1120994" cy="93192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53"/>
            <p:cNvSpPr/>
            <p:nvPr/>
          </p:nvSpPr>
          <p:spPr>
            <a:xfrm>
              <a:off x="4858714" y="1656429"/>
              <a:ext cx="1120994" cy="93192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53"/>
            <p:cNvSpPr/>
            <p:nvPr/>
          </p:nvSpPr>
          <p:spPr>
            <a:xfrm>
              <a:off x="4858714" y="3147604"/>
              <a:ext cx="1120994" cy="93192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4" name="Google Shape;2814;p53"/>
          <p:cNvGrpSpPr/>
          <p:nvPr/>
        </p:nvGrpSpPr>
        <p:grpSpPr>
          <a:xfrm>
            <a:off x="1399905" y="3090938"/>
            <a:ext cx="1497884" cy="864000"/>
            <a:chOff x="957005" y="1695575"/>
            <a:chExt cx="1595700" cy="864000"/>
          </a:xfrm>
        </p:grpSpPr>
        <p:sp>
          <p:nvSpPr>
            <p:cNvPr id="2815" name="Google Shape;2815;p53"/>
            <p:cNvSpPr txBox="1"/>
            <p:nvPr/>
          </p:nvSpPr>
          <p:spPr>
            <a:xfrm>
              <a:off x="957005" y="1695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816" name="Google Shape;2816;p53"/>
            <p:cNvSpPr txBox="1"/>
            <p:nvPr/>
          </p:nvSpPr>
          <p:spPr>
            <a:xfrm>
              <a:off x="957005" y="2127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17" name="Google Shape;2817;p53"/>
          <p:cNvGrpSpPr/>
          <p:nvPr/>
        </p:nvGrpSpPr>
        <p:grpSpPr>
          <a:xfrm>
            <a:off x="1399905" y="1670238"/>
            <a:ext cx="1497884" cy="864000"/>
            <a:chOff x="957005" y="1695575"/>
            <a:chExt cx="1595700" cy="864000"/>
          </a:xfrm>
        </p:grpSpPr>
        <p:sp>
          <p:nvSpPr>
            <p:cNvPr id="2818" name="Google Shape;2818;p53"/>
            <p:cNvSpPr txBox="1"/>
            <p:nvPr/>
          </p:nvSpPr>
          <p:spPr>
            <a:xfrm>
              <a:off x="957005" y="1695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819" name="Google Shape;2819;p53"/>
            <p:cNvSpPr txBox="1"/>
            <p:nvPr/>
          </p:nvSpPr>
          <p:spPr>
            <a:xfrm>
              <a:off x="957005" y="2127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20" name="Google Shape;2820;p53"/>
          <p:cNvGrpSpPr/>
          <p:nvPr/>
        </p:nvGrpSpPr>
        <p:grpSpPr>
          <a:xfrm>
            <a:off x="6246190" y="3092013"/>
            <a:ext cx="1497884" cy="861850"/>
            <a:chOff x="1182186" y="1695575"/>
            <a:chExt cx="1595700" cy="861850"/>
          </a:xfrm>
        </p:grpSpPr>
        <p:sp>
          <p:nvSpPr>
            <p:cNvPr id="2821" name="Google Shape;2821;p53"/>
            <p:cNvSpPr txBox="1"/>
            <p:nvPr/>
          </p:nvSpPr>
          <p:spPr>
            <a:xfrm>
              <a:off x="1182186" y="1695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822" name="Google Shape;2822;p53"/>
            <p:cNvSpPr txBox="1"/>
            <p:nvPr/>
          </p:nvSpPr>
          <p:spPr>
            <a:xfrm>
              <a:off x="1182186" y="212542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23" name="Google Shape;2823;p53"/>
          <p:cNvGrpSpPr/>
          <p:nvPr/>
        </p:nvGrpSpPr>
        <p:grpSpPr>
          <a:xfrm>
            <a:off x="6246194" y="1670238"/>
            <a:ext cx="1497884" cy="864000"/>
            <a:chOff x="957005" y="1695575"/>
            <a:chExt cx="1595700" cy="864000"/>
          </a:xfrm>
        </p:grpSpPr>
        <p:sp>
          <p:nvSpPr>
            <p:cNvPr id="2824" name="Google Shape;2824;p53"/>
            <p:cNvSpPr txBox="1"/>
            <p:nvPr/>
          </p:nvSpPr>
          <p:spPr>
            <a:xfrm>
              <a:off x="957005" y="1695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825" name="Google Shape;2825;p53"/>
            <p:cNvSpPr txBox="1"/>
            <p:nvPr/>
          </p:nvSpPr>
          <p:spPr>
            <a:xfrm>
              <a:off x="957005" y="2127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26" name="Google Shape;2826;p53"/>
          <p:cNvGrpSpPr/>
          <p:nvPr/>
        </p:nvGrpSpPr>
        <p:grpSpPr>
          <a:xfrm>
            <a:off x="3474478" y="1860913"/>
            <a:ext cx="523452" cy="522984"/>
            <a:chOff x="1184100" y="237925"/>
            <a:chExt cx="5224075" cy="5219400"/>
          </a:xfrm>
        </p:grpSpPr>
        <p:sp>
          <p:nvSpPr>
            <p:cNvPr id="2827" name="Google Shape;2827;p53"/>
            <p:cNvSpPr/>
            <p:nvPr/>
          </p:nvSpPr>
          <p:spPr>
            <a:xfrm>
              <a:off x="1184100" y="237925"/>
              <a:ext cx="5224075" cy="5219400"/>
            </a:xfrm>
            <a:custGeom>
              <a:avLst/>
              <a:gdLst/>
              <a:ahLst/>
              <a:cxnLst/>
              <a:rect l="l" t="t" r="r" b="b"/>
              <a:pathLst>
                <a:path w="208963" h="208776" extrusionOk="0">
                  <a:moveTo>
                    <a:pt x="133350" y="17264"/>
                  </a:moveTo>
                  <a:cubicBezTo>
                    <a:pt x="134948" y="17264"/>
                    <a:pt x="136221" y="18536"/>
                    <a:pt x="136221" y="20134"/>
                  </a:cubicBezTo>
                  <a:lnTo>
                    <a:pt x="136221" y="29007"/>
                  </a:lnTo>
                  <a:lnTo>
                    <a:pt x="130480" y="29007"/>
                  </a:lnTo>
                  <a:lnTo>
                    <a:pt x="130480" y="20134"/>
                  </a:lnTo>
                  <a:cubicBezTo>
                    <a:pt x="130480" y="18536"/>
                    <a:pt x="131784" y="17264"/>
                    <a:pt x="133350" y="17264"/>
                  </a:cubicBezTo>
                  <a:close/>
                  <a:moveTo>
                    <a:pt x="159413" y="17264"/>
                  </a:moveTo>
                  <a:cubicBezTo>
                    <a:pt x="161012" y="17264"/>
                    <a:pt x="162284" y="18536"/>
                    <a:pt x="162284" y="20134"/>
                  </a:cubicBezTo>
                  <a:lnTo>
                    <a:pt x="162284" y="29007"/>
                  </a:lnTo>
                  <a:lnTo>
                    <a:pt x="156543" y="29007"/>
                  </a:lnTo>
                  <a:lnTo>
                    <a:pt x="156543" y="20134"/>
                  </a:lnTo>
                  <a:cubicBezTo>
                    <a:pt x="156543" y="18536"/>
                    <a:pt x="157848" y="17264"/>
                    <a:pt x="159413" y="17264"/>
                  </a:cubicBezTo>
                  <a:close/>
                  <a:moveTo>
                    <a:pt x="12942" y="6129"/>
                  </a:moveTo>
                  <a:cubicBezTo>
                    <a:pt x="13663" y="6129"/>
                    <a:pt x="14398" y="6279"/>
                    <a:pt x="15103" y="6597"/>
                  </a:cubicBezTo>
                  <a:lnTo>
                    <a:pt x="60249" y="26691"/>
                  </a:lnTo>
                  <a:cubicBezTo>
                    <a:pt x="62891" y="27865"/>
                    <a:pt x="64098" y="30997"/>
                    <a:pt x="62891" y="33639"/>
                  </a:cubicBezTo>
                  <a:cubicBezTo>
                    <a:pt x="62022" y="35594"/>
                    <a:pt x="60081" y="36764"/>
                    <a:pt x="58060" y="36764"/>
                  </a:cubicBezTo>
                  <a:cubicBezTo>
                    <a:pt x="57350" y="36764"/>
                    <a:pt x="56630" y="36619"/>
                    <a:pt x="55943" y="36314"/>
                  </a:cubicBezTo>
                  <a:lnTo>
                    <a:pt x="10830" y="16220"/>
                  </a:lnTo>
                  <a:cubicBezTo>
                    <a:pt x="8155" y="15046"/>
                    <a:pt x="6981" y="11914"/>
                    <a:pt x="8155" y="9272"/>
                  </a:cubicBezTo>
                  <a:cubicBezTo>
                    <a:pt x="9020" y="7302"/>
                    <a:pt x="10928" y="6129"/>
                    <a:pt x="12942" y="6129"/>
                  </a:cubicBezTo>
                  <a:close/>
                  <a:moveTo>
                    <a:pt x="13221" y="24374"/>
                  </a:moveTo>
                  <a:cubicBezTo>
                    <a:pt x="14961" y="24374"/>
                    <a:pt x="15234" y="24967"/>
                    <a:pt x="73036" y="50601"/>
                  </a:cubicBezTo>
                  <a:cubicBezTo>
                    <a:pt x="74308" y="51189"/>
                    <a:pt x="75287" y="52232"/>
                    <a:pt x="75809" y="53537"/>
                  </a:cubicBezTo>
                  <a:cubicBezTo>
                    <a:pt x="77189" y="57164"/>
                    <a:pt x="74347" y="60701"/>
                    <a:pt x="70899" y="60701"/>
                  </a:cubicBezTo>
                  <a:cubicBezTo>
                    <a:pt x="70191" y="60701"/>
                    <a:pt x="69458" y="60552"/>
                    <a:pt x="68730" y="60224"/>
                  </a:cubicBezTo>
                  <a:lnTo>
                    <a:pt x="10830" y="34455"/>
                  </a:lnTo>
                  <a:cubicBezTo>
                    <a:pt x="8155" y="33280"/>
                    <a:pt x="6981" y="30149"/>
                    <a:pt x="8155" y="27507"/>
                  </a:cubicBezTo>
                  <a:cubicBezTo>
                    <a:pt x="9036" y="25517"/>
                    <a:pt x="10960" y="24375"/>
                    <a:pt x="12950" y="24375"/>
                  </a:cubicBezTo>
                  <a:cubicBezTo>
                    <a:pt x="13048" y="24375"/>
                    <a:pt x="13136" y="24374"/>
                    <a:pt x="13221" y="24374"/>
                  </a:cubicBezTo>
                  <a:close/>
                  <a:moveTo>
                    <a:pt x="13249" y="42608"/>
                  </a:moveTo>
                  <a:cubicBezTo>
                    <a:pt x="14961" y="42608"/>
                    <a:pt x="15234" y="43202"/>
                    <a:pt x="73036" y="68836"/>
                  </a:cubicBezTo>
                  <a:cubicBezTo>
                    <a:pt x="74308" y="69423"/>
                    <a:pt x="75287" y="70467"/>
                    <a:pt x="75809" y="71772"/>
                  </a:cubicBezTo>
                  <a:cubicBezTo>
                    <a:pt x="76298" y="73076"/>
                    <a:pt x="76265" y="74512"/>
                    <a:pt x="75711" y="75817"/>
                  </a:cubicBezTo>
                  <a:cubicBezTo>
                    <a:pt x="74823" y="77761"/>
                    <a:pt x="72910" y="78928"/>
                    <a:pt x="70896" y="78928"/>
                  </a:cubicBezTo>
                  <a:cubicBezTo>
                    <a:pt x="70173" y="78928"/>
                    <a:pt x="69437" y="78778"/>
                    <a:pt x="68730" y="78459"/>
                  </a:cubicBezTo>
                  <a:lnTo>
                    <a:pt x="10830" y="52689"/>
                  </a:lnTo>
                  <a:cubicBezTo>
                    <a:pt x="8155" y="51515"/>
                    <a:pt x="6981" y="48383"/>
                    <a:pt x="8155" y="45741"/>
                  </a:cubicBezTo>
                  <a:cubicBezTo>
                    <a:pt x="9036" y="43751"/>
                    <a:pt x="10960" y="42610"/>
                    <a:pt x="12983" y="42610"/>
                  </a:cubicBezTo>
                  <a:cubicBezTo>
                    <a:pt x="13079" y="42610"/>
                    <a:pt x="13166" y="42608"/>
                    <a:pt x="13249" y="42608"/>
                  </a:cubicBezTo>
                  <a:close/>
                  <a:moveTo>
                    <a:pt x="155629" y="71772"/>
                  </a:moveTo>
                  <a:lnTo>
                    <a:pt x="155629" y="76273"/>
                  </a:lnTo>
                  <a:cubicBezTo>
                    <a:pt x="155629" y="79927"/>
                    <a:pt x="152661" y="82895"/>
                    <a:pt x="149040" y="82895"/>
                  </a:cubicBezTo>
                  <a:lnTo>
                    <a:pt x="143756" y="82895"/>
                  </a:lnTo>
                  <a:cubicBezTo>
                    <a:pt x="140102" y="82895"/>
                    <a:pt x="137134" y="79927"/>
                    <a:pt x="137134" y="76273"/>
                  </a:cubicBezTo>
                  <a:lnTo>
                    <a:pt x="137134" y="71772"/>
                  </a:lnTo>
                  <a:cubicBezTo>
                    <a:pt x="139156" y="72261"/>
                    <a:pt x="141211" y="72522"/>
                    <a:pt x="143332" y="72522"/>
                  </a:cubicBezTo>
                  <a:lnTo>
                    <a:pt x="149432" y="72522"/>
                  </a:lnTo>
                  <a:cubicBezTo>
                    <a:pt x="151585" y="72522"/>
                    <a:pt x="153640" y="72261"/>
                    <a:pt x="155629" y="71772"/>
                  </a:cubicBezTo>
                  <a:close/>
                  <a:moveTo>
                    <a:pt x="19441" y="81460"/>
                  </a:moveTo>
                  <a:lnTo>
                    <a:pt x="30010" y="86157"/>
                  </a:lnTo>
                  <a:lnTo>
                    <a:pt x="30010" y="108078"/>
                  </a:lnTo>
                  <a:lnTo>
                    <a:pt x="19441" y="108078"/>
                  </a:lnTo>
                  <a:lnTo>
                    <a:pt x="19441" y="81460"/>
                  </a:lnTo>
                  <a:close/>
                  <a:moveTo>
                    <a:pt x="36110" y="88865"/>
                  </a:moveTo>
                  <a:lnTo>
                    <a:pt x="47429" y="93921"/>
                  </a:lnTo>
                  <a:cubicBezTo>
                    <a:pt x="47625" y="93986"/>
                    <a:pt x="47723" y="94182"/>
                    <a:pt x="47723" y="94377"/>
                  </a:cubicBezTo>
                  <a:lnTo>
                    <a:pt x="47723" y="108078"/>
                  </a:lnTo>
                  <a:lnTo>
                    <a:pt x="36110" y="108078"/>
                  </a:lnTo>
                  <a:lnTo>
                    <a:pt x="36110" y="88865"/>
                  </a:lnTo>
                  <a:close/>
                  <a:moveTo>
                    <a:pt x="12956" y="60832"/>
                  </a:moveTo>
                  <a:cubicBezTo>
                    <a:pt x="13676" y="60832"/>
                    <a:pt x="14407" y="60983"/>
                    <a:pt x="15103" y="61301"/>
                  </a:cubicBezTo>
                  <a:lnTo>
                    <a:pt x="62924" y="82569"/>
                  </a:lnTo>
                  <a:cubicBezTo>
                    <a:pt x="63804" y="82960"/>
                    <a:pt x="64392" y="83874"/>
                    <a:pt x="64392" y="84852"/>
                  </a:cubicBezTo>
                  <a:lnTo>
                    <a:pt x="64392" y="108078"/>
                  </a:lnTo>
                  <a:lnTo>
                    <a:pt x="53855" y="108078"/>
                  </a:lnTo>
                  <a:lnTo>
                    <a:pt x="53855" y="94377"/>
                  </a:lnTo>
                  <a:cubicBezTo>
                    <a:pt x="53855" y="91768"/>
                    <a:pt x="52322" y="89386"/>
                    <a:pt x="49941" y="88343"/>
                  </a:cubicBezTo>
                  <a:lnTo>
                    <a:pt x="10830" y="70924"/>
                  </a:lnTo>
                  <a:cubicBezTo>
                    <a:pt x="8155" y="69749"/>
                    <a:pt x="6981" y="66618"/>
                    <a:pt x="8155" y="63976"/>
                  </a:cubicBezTo>
                  <a:cubicBezTo>
                    <a:pt x="9020" y="62006"/>
                    <a:pt x="10946" y="60832"/>
                    <a:pt x="12956" y="60832"/>
                  </a:cubicBezTo>
                  <a:close/>
                  <a:moveTo>
                    <a:pt x="114347" y="100698"/>
                  </a:moveTo>
                  <a:cubicBezTo>
                    <a:pt x="118303" y="100698"/>
                    <a:pt x="121913" y="101643"/>
                    <a:pt x="124902" y="103152"/>
                  </a:cubicBezTo>
                  <a:cubicBezTo>
                    <a:pt x="129142" y="105305"/>
                    <a:pt x="132110" y="108469"/>
                    <a:pt x="133317" y="111894"/>
                  </a:cubicBezTo>
                  <a:cubicBezTo>
                    <a:pt x="125277" y="107547"/>
                    <a:pt x="115495" y="105523"/>
                    <a:pt x="106237" y="105523"/>
                  </a:cubicBezTo>
                  <a:cubicBezTo>
                    <a:pt x="103475" y="105523"/>
                    <a:pt x="100761" y="105703"/>
                    <a:pt x="98153" y="106055"/>
                  </a:cubicBezTo>
                  <a:cubicBezTo>
                    <a:pt x="103738" y="102223"/>
                    <a:pt x="109322" y="100698"/>
                    <a:pt x="114347" y="100698"/>
                  </a:cubicBezTo>
                  <a:close/>
                  <a:moveTo>
                    <a:pt x="178479" y="100698"/>
                  </a:moveTo>
                  <a:cubicBezTo>
                    <a:pt x="183500" y="100698"/>
                    <a:pt x="189077" y="102223"/>
                    <a:pt x="194643" y="106055"/>
                  </a:cubicBezTo>
                  <a:cubicBezTo>
                    <a:pt x="192026" y="105701"/>
                    <a:pt x="189300" y="105519"/>
                    <a:pt x="186525" y="105519"/>
                  </a:cubicBezTo>
                  <a:cubicBezTo>
                    <a:pt x="177297" y="105519"/>
                    <a:pt x="167537" y="107530"/>
                    <a:pt x="159511" y="111894"/>
                  </a:cubicBezTo>
                  <a:cubicBezTo>
                    <a:pt x="160718" y="108469"/>
                    <a:pt x="163687" y="105305"/>
                    <a:pt x="167927" y="103152"/>
                  </a:cubicBezTo>
                  <a:cubicBezTo>
                    <a:pt x="170916" y="101643"/>
                    <a:pt x="174525" y="100698"/>
                    <a:pt x="178479" y="100698"/>
                  </a:cubicBezTo>
                  <a:close/>
                  <a:moveTo>
                    <a:pt x="105668" y="111687"/>
                  </a:moveTo>
                  <a:cubicBezTo>
                    <a:pt x="111994" y="111687"/>
                    <a:pt x="118508" y="112662"/>
                    <a:pt x="123434" y="114275"/>
                  </a:cubicBezTo>
                  <a:cubicBezTo>
                    <a:pt x="127087" y="115482"/>
                    <a:pt x="130349" y="117015"/>
                    <a:pt x="133187" y="118907"/>
                  </a:cubicBezTo>
                  <a:cubicBezTo>
                    <a:pt x="131393" y="124288"/>
                    <a:pt x="127201" y="127172"/>
                    <a:pt x="122472" y="127172"/>
                  </a:cubicBezTo>
                  <a:cubicBezTo>
                    <a:pt x="120493" y="127172"/>
                    <a:pt x="118419" y="126667"/>
                    <a:pt x="116388" y="125627"/>
                  </a:cubicBezTo>
                  <a:cubicBezTo>
                    <a:pt x="113485" y="124159"/>
                    <a:pt x="110451" y="121941"/>
                    <a:pt x="107222" y="119625"/>
                  </a:cubicBezTo>
                  <a:cubicBezTo>
                    <a:pt x="103666" y="117048"/>
                    <a:pt x="100045" y="114406"/>
                    <a:pt x="96261" y="112514"/>
                  </a:cubicBezTo>
                  <a:cubicBezTo>
                    <a:pt x="99183" y="111947"/>
                    <a:pt x="102400" y="111687"/>
                    <a:pt x="105668" y="111687"/>
                  </a:cubicBezTo>
                  <a:close/>
                  <a:moveTo>
                    <a:pt x="48636" y="157627"/>
                  </a:moveTo>
                  <a:lnTo>
                    <a:pt x="48636" y="168359"/>
                  </a:lnTo>
                  <a:cubicBezTo>
                    <a:pt x="48636" y="169860"/>
                    <a:pt x="47429" y="171067"/>
                    <a:pt x="45961" y="171067"/>
                  </a:cubicBezTo>
                  <a:lnTo>
                    <a:pt x="37904" y="171067"/>
                  </a:lnTo>
                  <a:cubicBezTo>
                    <a:pt x="36404" y="171067"/>
                    <a:pt x="35197" y="169860"/>
                    <a:pt x="35197" y="168359"/>
                  </a:cubicBezTo>
                  <a:lnTo>
                    <a:pt x="35197" y="157627"/>
                  </a:lnTo>
                  <a:close/>
                  <a:moveTo>
                    <a:pt x="12971" y="0"/>
                  </a:moveTo>
                  <a:cubicBezTo>
                    <a:pt x="11588" y="0"/>
                    <a:pt x="10202" y="254"/>
                    <a:pt x="8873" y="758"/>
                  </a:cubicBezTo>
                  <a:cubicBezTo>
                    <a:pt x="6035" y="1867"/>
                    <a:pt x="3784" y="3988"/>
                    <a:pt x="2577" y="6760"/>
                  </a:cubicBezTo>
                  <a:cubicBezTo>
                    <a:pt x="359" y="11719"/>
                    <a:pt x="1990" y="17394"/>
                    <a:pt x="6133" y="20526"/>
                  </a:cubicBezTo>
                  <a:cubicBezTo>
                    <a:pt x="4599" y="21668"/>
                    <a:pt x="3360" y="23201"/>
                    <a:pt x="2577" y="24995"/>
                  </a:cubicBezTo>
                  <a:cubicBezTo>
                    <a:pt x="359" y="29953"/>
                    <a:pt x="1990" y="35629"/>
                    <a:pt x="6133" y="38760"/>
                  </a:cubicBezTo>
                  <a:cubicBezTo>
                    <a:pt x="4599" y="39902"/>
                    <a:pt x="3360" y="41435"/>
                    <a:pt x="2577" y="43229"/>
                  </a:cubicBezTo>
                  <a:cubicBezTo>
                    <a:pt x="359" y="48188"/>
                    <a:pt x="1990" y="53863"/>
                    <a:pt x="6133" y="56995"/>
                  </a:cubicBezTo>
                  <a:cubicBezTo>
                    <a:pt x="4599" y="58137"/>
                    <a:pt x="3360" y="59670"/>
                    <a:pt x="2577" y="61464"/>
                  </a:cubicBezTo>
                  <a:cubicBezTo>
                    <a:pt x="0" y="67205"/>
                    <a:pt x="2610" y="73957"/>
                    <a:pt x="8318" y="76502"/>
                  </a:cubicBezTo>
                  <a:lnTo>
                    <a:pt x="13342" y="78752"/>
                  </a:lnTo>
                  <a:lnTo>
                    <a:pt x="13342" y="108078"/>
                  </a:lnTo>
                  <a:lnTo>
                    <a:pt x="11123" y="108078"/>
                  </a:lnTo>
                  <a:cubicBezTo>
                    <a:pt x="7959" y="108078"/>
                    <a:pt x="5350" y="110655"/>
                    <a:pt x="5350" y="113819"/>
                  </a:cubicBezTo>
                  <a:lnTo>
                    <a:pt x="5350" y="119168"/>
                  </a:lnTo>
                  <a:cubicBezTo>
                    <a:pt x="5350" y="120865"/>
                    <a:pt x="6720" y="122235"/>
                    <a:pt x="8416" y="122235"/>
                  </a:cubicBezTo>
                  <a:cubicBezTo>
                    <a:pt x="10112" y="122235"/>
                    <a:pt x="11482" y="120865"/>
                    <a:pt x="11482" y="119168"/>
                  </a:cubicBezTo>
                  <a:lnTo>
                    <a:pt x="11482" y="114178"/>
                  </a:lnTo>
                  <a:lnTo>
                    <a:pt x="72351" y="114178"/>
                  </a:lnTo>
                  <a:lnTo>
                    <a:pt x="72351" y="140567"/>
                  </a:lnTo>
                  <a:cubicBezTo>
                    <a:pt x="72351" y="146602"/>
                    <a:pt x="67458" y="151495"/>
                    <a:pt x="61423" y="151495"/>
                  </a:cubicBezTo>
                  <a:lnTo>
                    <a:pt x="22410" y="151495"/>
                  </a:lnTo>
                  <a:cubicBezTo>
                    <a:pt x="16375" y="151495"/>
                    <a:pt x="11482" y="146602"/>
                    <a:pt x="11482" y="140567"/>
                  </a:cubicBezTo>
                  <a:lnTo>
                    <a:pt x="11482" y="133456"/>
                  </a:lnTo>
                  <a:cubicBezTo>
                    <a:pt x="11482" y="131760"/>
                    <a:pt x="10112" y="130390"/>
                    <a:pt x="8416" y="130390"/>
                  </a:cubicBezTo>
                  <a:cubicBezTo>
                    <a:pt x="6720" y="130390"/>
                    <a:pt x="5350" y="131760"/>
                    <a:pt x="5350" y="133456"/>
                  </a:cubicBezTo>
                  <a:lnTo>
                    <a:pt x="5350" y="140567"/>
                  </a:lnTo>
                  <a:cubicBezTo>
                    <a:pt x="5350" y="149962"/>
                    <a:pt x="13015" y="157627"/>
                    <a:pt x="22410" y="157627"/>
                  </a:cubicBezTo>
                  <a:lnTo>
                    <a:pt x="29097" y="157627"/>
                  </a:lnTo>
                  <a:lnTo>
                    <a:pt x="29097" y="168359"/>
                  </a:lnTo>
                  <a:cubicBezTo>
                    <a:pt x="29097" y="173219"/>
                    <a:pt x="33044" y="177166"/>
                    <a:pt x="37904" y="177166"/>
                  </a:cubicBezTo>
                  <a:lnTo>
                    <a:pt x="39503" y="177166"/>
                  </a:lnTo>
                  <a:cubicBezTo>
                    <a:pt x="42830" y="195368"/>
                    <a:pt x="58683" y="208775"/>
                    <a:pt x="77472" y="208775"/>
                  </a:cubicBezTo>
                  <a:lnTo>
                    <a:pt x="110842" y="208775"/>
                  </a:lnTo>
                  <a:cubicBezTo>
                    <a:pt x="132143" y="208775"/>
                    <a:pt x="149432" y="191454"/>
                    <a:pt x="149432" y="170186"/>
                  </a:cubicBezTo>
                  <a:lnTo>
                    <a:pt x="149432" y="129998"/>
                  </a:lnTo>
                  <a:cubicBezTo>
                    <a:pt x="150834" y="127356"/>
                    <a:pt x="152563" y="125007"/>
                    <a:pt x="154651" y="122952"/>
                  </a:cubicBezTo>
                  <a:cubicBezTo>
                    <a:pt x="156412" y="126801"/>
                    <a:pt x="159250" y="129802"/>
                    <a:pt x="162936" y="131597"/>
                  </a:cubicBezTo>
                  <a:cubicBezTo>
                    <a:pt x="165252" y="132738"/>
                    <a:pt x="167764" y="133293"/>
                    <a:pt x="170341" y="133293"/>
                  </a:cubicBezTo>
                  <a:cubicBezTo>
                    <a:pt x="174223" y="133293"/>
                    <a:pt x="177485" y="132118"/>
                    <a:pt x="180779" y="130227"/>
                  </a:cubicBezTo>
                  <a:cubicBezTo>
                    <a:pt x="182247" y="129378"/>
                    <a:pt x="182769" y="127519"/>
                    <a:pt x="181921" y="126051"/>
                  </a:cubicBezTo>
                  <a:cubicBezTo>
                    <a:pt x="181354" y="125070"/>
                    <a:pt x="180336" y="124526"/>
                    <a:pt x="179285" y="124526"/>
                  </a:cubicBezTo>
                  <a:cubicBezTo>
                    <a:pt x="178763" y="124526"/>
                    <a:pt x="178233" y="124661"/>
                    <a:pt x="177746" y="124942"/>
                  </a:cubicBezTo>
                  <a:cubicBezTo>
                    <a:pt x="175009" y="126487"/>
                    <a:pt x="172517" y="127172"/>
                    <a:pt x="170270" y="127172"/>
                  </a:cubicBezTo>
                  <a:cubicBezTo>
                    <a:pt x="168579" y="127172"/>
                    <a:pt x="167026" y="126784"/>
                    <a:pt x="165611" y="126084"/>
                  </a:cubicBezTo>
                  <a:cubicBezTo>
                    <a:pt x="162806" y="124746"/>
                    <a:pt x="160751" y="122235"/>
                    <a:pt x="159642" y="118907"/>
                  </a:cubicBezTo>
                  <a:cubicBezTo>
                    <a:pt x="162480" y="117015"/>
                    <a:pt x="165709" y="115482"/>
                    <a:pt x="169362" y="114275"/>
                  </a:cubicBezTo>
                  <a:cubicBezTo>
                    <a:pt x="174286" y="112670"/>
                    <a:pt x="180769" y="111696"/>
                    <a:pt x="187069" y="111696"/>
                  </a:cubicBezTo>
                  <a:cubicBezTo>
                    <a:pt x="190369" y="111696"/>
                    <a:pt x="193618" y="111963"/>
                    <a:pt x="196567" y="112547"/>
                  </a:cubicBezTo>
                  <a:cubicBezTo>
                    <a:pt x="193958" y="113819"/>
                    <a:pt x="191479" y="115450"/>
                    <a:pt x="189260" y="116983"/>
                  </a:cubicBezTo>
                  <a:cubicBezTo>
                    <a:pt x="187890" y="117961"/>
                    <a:pt x="187532" y="119853"/>
                    <a:pt x="188510" y="121256"/>
                  </a:cubicBezTo>
                  <a:cubicBezTo>
                    <a:pt x="189093" y="122100"/>
                    <a:pt x="190048" y="122560"/>
                    <a:pt x="191015" y="122560"/>
                  </a:cubicBezTo>
                  <a:cubicBezTo>
                    <a:pt x="191617" y="122560"/>
                    <a:pt x="192225" y="122382"/>
                    <a:pt x="192751" y="122006"/>
                  </a:cubicBezTo>
                  <a:cubicBezTo>
                    <a:pt x="196176" y="119625"/>
                    <a:pt x="200156" y="117113"/>
                    <a:pt x="203907" y="116298"/>
                  </a:cubicBezTo>
                  <a:cubicBezTo>
                    <a:pt x="207495" y="115515"/>
                    <a:pt x="208963" y="111144"/>
                    <a:pt x="206484" y="108404"/>
                  </a:cubicBezTo>
                  <a:cubicBezTo>
                    <a:pt x="197706" y="98763"/>
                    <a:pt x="187645" y="94584"/>
                    <a:pt x="178412" y="94584"/>
                  </a:cubicBezTo>
                  <a:cubicBezTo>
                    <a:pt x="173681" y="94584"/>
                    <a:pt x="169167" y="95682"/>
                    <a:pt x="165154" y="97704"/>
                  </a:cubicBezTo>
                  <a:cubicBezTo>
                    <a:pt x="157032" y="101782"/>
                    <a:pt x="152302" y="109121"/>
                    <a:pt x="152857" y="116363"/>
                  </a:cubicBezTo>
                  <a:cubicBezTo>
                    <a:pt x="151650" y="117374"/>
                    <a:pt x="150508" y="118451"/>
                    <a:pt x="149432" y="119592"/>
                  </a:cubicBezTo>
                  <a:lnTo>
                    <a:pt x="149432" y="88995"/>
                  </a:lnTo>
                  <a:cubicBezTo>
                    <a:pt x="156282" y="88799"/>
                    <a:pt x="161762" y="83156"/>
                    <a:pt x="161762" y="76273"/>
                  </a:cubicBezTo>
                  <a:lnTo>
                    <a:pt x="161762" y="69456"/>
                  </a:lnTo>
                  <a:cubicBezTo>
                    <a:pt x="170113" y="65019"/>
                    <a:pt x="175788" y="56245"/>
                    <a:pt x="175788" y="46132"/>
                  </a:cubicBezTo>
                  <a:lnTo>
                    <a:pt x="175788" y="35074"/>
                  </a:lnTo>
                  <a:cubicBezTo>
                    <a:pt x="175788" y="31747"/>
                    <a:pt x="173081" y="29007"/>
                    <a:pt x="169721" y="29007"/>
                  </a:cubicBezTo>
                  <a:lnTo>
                    <a:pt x="168416" y="29007"/>
                  </a:lnTo>
                  <a:lnTo>
                    <a:pt x="168416" y="20134"/>
                  </a:lnTo>
                  <a:cubicBezTo>
                    <a:pt x="168416" y="15176"/>
                    <a:pt x="164372" y="11131"/>
                    <a:pt x="159413" y="11131"/>
                  </a:cubicBezTo>
                  <a:cubicBezTo>
                    <a:pt x="154455" y="11131"/>
                    <a:pt x="150443" y="15176"/>
                    <a:pt x="150443" y="20134"/>
                  </a:cubicBezTo>
                  <a:lnTo>
                    <a:pt x="150443" y="29007"/>
                  </a:lnTo>
                  <a:lnTo>
                    <a:pt x="142353" y="29007"/>
                  </a:lnTo>
                  <a:lnTo>
                    <a:pt x="142353" y="20134"/>
                  </a:lnTo>
                  <a:cubicBezTo>
                    <a:pt x="142353" y="15176"/>
                    <a:pt x="138308" y="11131"/>
                    <a:pt x="133350" y="11131"/>
                  </a:cubicBezTo>
                  <a:cubicBezTo>
                    <a:pt x="128392" y="11131"/>
                    <a:pt x="124380" y="15176"/>
                    <a:pt x="124380" y="20134"/>
                  </a:cubicBezTo>
                  <a:lnTo>
                    <a:pt x="124380" y="29007"/>
                  </a:lnTo>
                  <a:lnTo>
                    <a:pt x="123042" y="29007"/>
                  </a:lnTo>
                  <a:cubicBezTo>
                    <a:pt x="119715" y="29007"/>
                    <a:pt x="116975" y="31747"/>
                    <a:pt x="116975" y="35074"/>
                  </a:cubicBezTo>
                  <a:lnTo>
                    <a:pt x="116975" y="46132"/>
                  </a:lnTo>
                  <a:cubicBezTo>
                    <a:pt x="116975" y="47568"/>
                    <a:pt x="117105" y="49003"/>
                    <a:pt x="117334" y="50406"/>
                  </a:cubicBezTo>
                  <a:cubicBezTo>
                    <a:pt x="117570" y="51910"/>
                    <a:pt x="118872" y="52987"/>
                    <a:pt x="120349" y="52987"/>
                  </a:cubicBezTo>
                  <a:cubicBezTo>
                    <a:pt x="120506" y="52987"/>
                    <a:pt x="120664" y="52975"/>
                    <a:pt x="120824" y="52950"/>
                  </a:cubicBezTo>
                  <a:cubicBezTo>
                    <a:pt x="122488" y="52656"/>
                    <a:pt x="123629" y="51091"/>
                    <a:pt x="123368" y="49427"/>
                  </a:cubicBezTo>
                  <a:cubicBezTo>
                    <a:pt x="123173" y="48351"/>
                    <a:pt x="123107" y="47242"/>
                    <a:pt x="123107" y="46132"/>
                  </a:cubicBezTo>
                  <a:lnTo>
                    <a:pt x="123107" y="35140"/>
                  </a:lnTo>
                  <a:lnTo>
                    <a:pt x="169689" y="35140"/>
                  </a:lnTo>
                  <a:lnTo>
                    <a:pt x="169689" y="46132"/>
                  </a:lnTo>
                  <a:cubicBezTo>
                    <a:pt x="169689" y="57321"/>
                    <a:pt x="160588" y="66389"/>
                    <a:pt x="149432" y="66389"/>
                  </a:cubicBezTo>
                  <a:lnTo>
                    <a:pt x="143332" y="66389"/>
                  </a:lnTo>
                  <a:cubicBezTo>
                    <a:pt x="140526" y="66389"/>
                    <a:pt x="137786" y="65835"/>
                    <a:pt x="135275" y="64726"/>
                  </a:cubicBezTo>
                  <a:cubicBezTo>
                    <a:pt x="132959" y="63715"/>
                    <a:pt x="130838" y="62279"/>
                    <a:pt x="129012" y="60453"/>
                  </a:cubicBezTo>
                  <a:cubicBezTo>
                    <a:pt x="128424" y="59865"/>
                    <a:pt x="127642" y="59572"/>
                    <a:pt x="126859" y="59572"/>
                  </a:cubicBezTo>
                  <a:cubicBezTo>
                    <a:pt x="126076" y="59572"/>
                    <a:pt x="125293" y="59865"/>
                    <a:pt x="124706" y="60453"/>
                  </a:cubicBezTo>
                  <a:cubicBezTo>
                    <a:pt x="123499" y="61660"/>
                    <a:pt x="123499" y="63584"/>
                    <a:pt x="124706" y="64791"/>
                  </a:cubicBezTo>
                  <a:cubicBezTo>
                    <a:pt x="126598" y="66683"/>
                    <a:pt x="128718" y="68249"/>
                    <a:pt x="131034" y="69456"/>
                  </a:cubicBezTo>
                  <a:lnTo>
                    <a:pt x="131034" y="76273"/>
                  </a:lnTo>
                  <a:cubicBezTo>
                    <a:pt x="131034" y="83156"/>
                    <a:pt x="136514" y="88767"/>
                    <a:pt x="143332" y="88995"/>
                  </a:cubicBezTo>
                  <a:lnTo>
                    <a:pt x="143332" y="119527"/>
                  </a:lnTo>
                  <a:cubicBezTo>
                    <a:pt x="142288" y="118418"/>
                    <a:pt x="141146" y="117342"/>
                    <a:pt x="139939" y="116363"/>
                  </a:cubicBezTo>
                  <a:cubicBezTo>
                    <a:pt x="140526" y="109121"/>
                    <a:pt x="135764" y="101782"/>
                    <a:pt x="127642" y="97704"/>
                  </a:cubicBezTo>
                  <a:cubicBezTo>
                    <a:pt x="123577" y="95650"/>
                    <a:pt x="118981" y="94595"/>
                    <a:pt x="114298" y="94595"/>
                  </a:cubicBezTo>
                  <a:cubicBezTo>
                    <a:pt x="112215" y="94595"/>
                    <a:pt x="110115" y="94804"/>
                    <a:pt x="108037" y="95225"/>
                  </a:cubicBezTo>
                  <a:cubicBezTo>
                    <a:pt x="100208" y="96824"/>
                    <a:pt x="92738" y="101391"/>
                    <a:pt x="86345" y="108404"/>
                  </a:cubicBezTo>
                  <a:cubicBezTo>
                    <a:pt x="83866" y="111144"/>
                    <a:pt x="85334" y="115515"/>
                    <a:pt x="88922" y="116298"/>
                  </a:cubicBezTo>
                  <a:cubicBezTo>
                    <a:pt x="93619" y="117309"/>
                    <a:pt x="98708" y="120995"/>
                    <a:pt x="103633" y="124583"/>
                  </a:cubicBezTo>
                  <a:cubicBezTo>
                    <a:pt x="106895" y="126932"/>
                    <a:pt x="110288" y="129411"/>
                    <a:pt x="113615" y="131107"/>
                  </a:cubicBezTo>
                  <a:cubicBezTo>
                    <a:pt x="116514" y="132576"/>
                    <a:pt x="119525" y="133286"/>
                    <a:pt x="122436" y="133286"/>
                  </a:cubicBezTo>
                  <a:cubicBezTo>
                    <a:pt x="129023" y="133286"/>
                    <a:pt x="135091" y="129649"/>
                    <a:pt x="138145" y="122952"/>
                  </a:cubicBezTo>
                  <a:cubicBezTo>
                    <a:pt x="140233" y="125007"/>
                    <a:pt x="141929" y="127323"/>
                    <a:pt x="143332" y="129900"/>
                  </a:cubicBezTo>
                  <a:lnTo>
                    <a:pt x="143332" y="170186"/>
                  </a:lnTo>
                  <a:cubicBezTo>
                    <a:pt x="143332" y="188094"/>
                    <a:pt x="128751" y="202643"/>
                    <a:pt x="110842" y="202643"/>
                  </a:cubicBezTo>
                  <a:lnTo>
                    <a:pt x="77472" y="202643"/>
                  </a:lnTo>
                  <a:cubicBezTo>
                    <a:pt x="62043" y="202643"/>
                    <a:pt x="48962" y="191911"/>
                    <a:pt x="45733" y="177166"/>
                  </a:cubicBezTo>
                  <a:lnTo>
                    <a:pt x="45961" y="177166"/>
                  </a:lnTo>
                  <a:cubicBezTo>
                    <a:pt x="50822" y="177166"/>
                    <a:pt x="54769" y="173219"/>
                    <a:pt x="54769" y="168359"/>
                  </a:cubicBezTo>
                  <a:lnTo>
                    <a:pt x="54769" y="157627"/>
                  </a:lnTo>
                  <a:lnTo>
                    <a:pt x="61423" y="157627"/>
                  </a:lnTo>
                  <a:cubicBezTo>
                    <a:pt x="70850" y="157627"/>
                    <a:pt x="78483" y="149962"/>
                    <a:pt x="78483" y="140567"/>
                  </a:cubicBezTo>
                  <a:lnTo>
                    <a:pt x="78483" y="113819"/>
                  </a:lnTo>
                  <a:cubicBezTo>
                    <a:pt x="78483" y="110655"/>
                    <a:pt x="75906" y="108078"/>
                    <a:pt x="72742" y="108078"/>
                  </a:cubicBezTo>
                  <a:lnTo>
                    <a:pt x="70492" y="108078"/>
                  </a:lnTo>
                  <a:lnTo>
                    <a:pt x="70492" y="85048"/>
                  </a:lnTo>
                  <a:lnTo>
                    <a:pt x="70883" y="85048"/>
                  </a:lnTo>
                  <a:cubicBezTo>
                    <a:pt x="75189" y="85048"/>
                    <a:pt x="79364" y="82569"/>
                    <a:pt x="81289" y="78296"/>
                  </a:cubicBezTo>
                  <a:cubicBezTo>
                    <a:pt x="82528" y="75523"/>
                    <a:pt x="82594" y="72424"/>
                    <a:pt x="81517" y="69586"/>
                  </a:cubicBezTo>
                  <a:cubicBezTo>
                    <a:pt x="80734" y="67531"/>
                    <a:pt x="79397" y="65802"/>
                    <a:pt x="77701" y="64530"/>
                  </a:cubicBezTo>
                  <a:cubicBezTo>
                    <a:pt x="81648" y="61594"/>
                    <a:pt x="83409" y="56245"/>
                    <a:pt x="81517" y="51352"/>
                  </a:cubicBezTo>
                  <a:cubicBezTo>
                    <a:pt x="80408" y="48514"/>
                    <a:pt x="78288" y="46263"/>
                    <a:pt x="75515" y="45023"/>
                  </a:cubicBezTo>
                  <a:lnTo>
                    <a:pt x="65142" y="40424"/>
                  </a:lnTo>
                  <a:cubicBezTo>
                    <a:pt x="66545" y="39315"/>
                    <a:pt x="67719" y="37847"/>
                    <a:pt x="68502" y="36118"/>
                  </a:cubicBezTo>
                  <a:cubicBezTo>
                    <a:pt x="71046" y="30377"/>
                    <a:pt x="68469" y="23657"/>
                    <a:pt x="62728" y="21080"/>
                  </a:cubicBezTo>
                  <a:lnTo>
                    <a:pt x="17582" y="987"/>
                  </a:lnTo>
                  <a:cubicBezTo>
                    <a:pt x="16108" y="328"/>
                    <a:pt x="14541" y="0"/>
                    <a:pt x="129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53"/>
            <p:cNvSpPr/>
            <p:nvPr/>
          </p:nvSpPr>
          <p:spPr>
            <a:xfrm>
              <a:off x="4667075" y="1430375"/>
              <a:ext cx="353950" cy="153325"/>
            </a:xfrm>
            <a:custGeom>
              <a:avLst/>
              <a:gdLst/>
              <a:ahLst/>
              <a:cxnLst/>
              <a:rect l="l" t="t" r="r" b="b"/>
              <a:pathLst>
                <a:path w="14158" h="6133" extrusionOk="0">
                  <a:moveTo>
                    <a:pt x="3067" y="0"/>
                  </a:moveTo>
                  <a:cubicBezTo>
                    <a:pt x="1371" y="0"/>
                    <a:pt x="0" y="1370"/>
                    <a:pt x="0" y="3067"/>
                  </a:cubicBezTo>
                  <a:cubicBezTo>
                    <a:pt x="0" y="4763"/>
                    <a:pt x="1371" y="6133"/>
                    <a:pt x="3067" y="6133"/>
                  </a:cubicBezTo>
                  <a:lnTo>
                    <a:pt x="11091" y="6133"/>
                  </a:lnTo>
                  <a:cubicBezTo>
                    <a:pt x="12787" y="6133"/>
                    <a:pt x="14158" y="4763"/>
                    <a:pt x="14158" y="3067"/>
                  </a:cubicBezTo>
                  <a:cubicBezTo>
                    <a:pt x="14158" y="1370"/>
                    <a:pt x="12787" y="0"/>
                    <a:pt x="110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9" name="Google Shape;2829;p53"/>
          <p:cNvGrpSpPr/>
          <p:nvPr/>
        </p:nvGrpSpPr>
        <p:grpSpPr>
          <a:xfrm>
            <a:off x="5185079" y="1860915"/>
            <a:ext cx="568893" cy="523028"/>
            <a:chOff x="1190625" y="448500"/>
            <a:chExt cx="5219200" cy="4798425"/>
          </a:xfrm>
        </p:grpSpPr>
        <p:sp>
          <p:nvSpPr>
            <p:cNvPr id="2830" name="Google Shape;2830;p53"/>
            <p:cNvSpPr/>
            <p:nvPr/>
          </p:nvSpPr>
          <p:spPr>
            <a:xfrm>
              <a:off x="3411200" y="2267875"/>
              <a:ext cx="890550" cy="680975"/>
            </a:xfrm>
            <a:custGeom>
              <a:avLst/>
              <a:gdLst/>
              <a:ahLst/>
              <a:cxnLst/>
              <a:rect l="l" t="t" r="r" b="b"/>
              <a:pathLst>
                <a:path w="35622" h="27239" extrusionOk="0">
                  <a:moveTo>
                    <a:pt x="15561" y="1"/>
                  </a:moveTo>
                  <a:cubicBezTo>
                    <a:pt x="13734" y="1"/>
                    <a:pt x="12135" y="947"/>
                    <a:pt x="11222" y="2513"/>
                  </a:cubicBezTo>
                  <a:lnTo>
                    <a:pt x="849" y="20486"/>
                  </a:lnTo>
                  <a:cubicBezTo>
                    <a:pt x="1" y="21954"/>
                    <a:pt x="490" y="23813"/>
                    <a:pt x="1958" y="24661"/>
                  </a:cubicBezTo>
                  <a:cubicBezTo>
                    <a:pt x="2439" y="24939"/>
                    <a:pt x="2961" y="25070"/>
                    <a:pt x="3476" y="25070"/>
                  </a:cubicBezTo>
                  <a:cubicBezTo>
                    <a:pt x="4535" y="25070"/>
                    <a:pt x="5563" y="24518"/>
                    <a:pt x="6133" y="23552"/>
                  </a:cubicBezTo>
                  <a:lnTo>
                    <a:pt x="15561" y="7210"/>
                  </a:lnTo>
                  <a:lnTo>
                    <a:pt x="22802" y="19768"/>
                  </a:lnTo>
                  <a:lnTo>
                    <a:pt x="18203" y="18464"/>
                  </a:lnTo>
                  <a:cubicBezTo>
                    <a:pt x="17925" y="18386"/>
                    <a:pt x="17646" y="18349"/>
                    <a:pt x="17371" y="18349"/>
                  </a:cubicBezTo>
                  <a:cubicBezTo>
                    <a:pt x="16030" y="18349"/>
                    <a:pt x="14798" y="19231"/>
                    <a:pt x="14419" y="20584"/>
                  </a:cubicBezTo>
                  <a:cubicBezTo>
                    <a:pt x="13962" y="22182"/>
                    <a:pt x="14908" y="23879"/>
                    <a:pt x="16539" y="24335"/>
                  </a:cubicBezTo>
                  <a:cubicBezTo>
                    <a:pt x="26227" y="27043"/>
                    <a:pt x="26227" y="27238"/>
                    <a:pt x="27532" y="27238"/>
                  </a:cubicBezTo>
                  <a:cubicBezTo>
                    <a:pt x="29946" y="27238"/>
                    <a:pt x="32164" y="25542"/>
                    <a:pt x="32784" y="23128"/>
                  </a:cubicBezTo>
                  <a:lnTo>
                    <a:pt x="35230" y="13538"/>
                  </a:lnTo>
                  <a:cubicBezTo>
                    <a:pt x="35622" y="11907"/>
                    <a:pt x="34643" y="10243"/>
                    <a:pt x="33012" y="9852"/>
                  </a:cubicBezTo>
                  <a:cubicBezTo>
                    <a:pt x="32755" y="9785"/>
                    <a:pt x="32497" y="9753"/>
                    <a:pt x="32243" y="9753"/>
                  </a:cubicBezTo>
                  <a:cubicBezTo>
                    <a:pt x="30887" y="9753"/>
                    <a:pt x="29651" y="10664"/>
                    <a:pt x="29294" y="12038"/>
                  </a:cubicBezTo>
                  <a:lnTo>
                    <a:pt x="28119" y="16702"/>
                  </a:lnTo>
                  <a:lnTo>
                    <a:pt x="19932" y="2513"/>
                  </a:lnTo>
                  <a:cubicBezTo>
                    <a:pt x="19018" y="947"/>
                    <a:pt x="17387" y="1"/>
                    <a:pt x="155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53"/>
            <p:cNvSpPr/>
            <p:nvPr/>
          </p:nvSpPr>
          <p:spPr>
            <a:xfrm>
              <a:off x="3848325" y="3072350"/>
              <a:ext cx="818775" cy="891300"/>
            </a:xfrm>
            <a:custGeom>
              <a:avLst/>
              <a:gdLst/>
              <a:ahLst/>
              <a:cxnLst/>
              <a:rect l="l" t="t" r="r" b="b"/>
              <a:pathLst>
                <a:path w="32751" h="35652" extrusionOk="0">
                  <a:moveTo>
                    <a:pt x="17796" y="1"/>
                  </a:moveTo>
                  <a:cubicBezTo>
                    <a:pt x="17281" y="1"/>
                    <a:pt x="16758" y="131"/>
                    <a:pt x="16277" y="409"/>
                  </a:cubicBezTo>
                  <a:cubicBezTo>
                    <a:pt x="14810" y="1257"/>
                    <a:pt x="14320" y="3117"/>
                    <a:pt x="15136" y="4584"/>
                  </a:cubicBezTo>
                  <a:lnTo>
                    <a:pt x="24596" y="20927"/>
                  </a:lnTo>
                  <a:lnTo>
                    <a:pt x="10080" y="20927"/>
                  </a:lnTo>
                  <a:lnTo>
                    <a:pt x="13505" y="17567"/>
                  </a:lnTo>
                  <a:cubicBezTo>
                    <a:pt x="14744" y="16393"/>
                    <a:pt x="14744" y="14468"/>
                    <a:pt x="13570" y="13261"/>
                  </a:cubicBezTo>
                  <a:cubicBezTo>
                    <a:pt x="12971" y="12645"/>
                    <a:pt x="12176" y="12335"/>
                    <a:pt x="11381" y="12335"/>
                  </a:cubicBezTo>
                  <a:cubicBezTo>
                    <a:pt x="10618" y="12335"/>
                    <a:pt x="9855" y="12621"/>
                    <a:pt x="9264" y="13196"/>
                  </a:cubicBezTo>
                  <a:lnTo>
                    <a:pt x="2153" y="20111"/>
                  </a:lnTo>
                  <a:cubicBezTo>
                    <a:pt x="0" y="22232"/>
                    <a:pt x="0" y="25755"/>
                    <a:pt x="2153" y="27875"/>
                  </a:cubicBezTo>
                  <a:lnTo>
                    <a:pt x="9264" y="34790"/>
                  </a:lnTo>
                  <a:cubicBezTo>
                    <a:pt x="9855" y="35366"/>
                    <a:pt x="10618" y="35651"/>
                    <a:pt x="11381" y="35651"/>
                  </a:cubicBezTo>
                  <a:cubicBezTo>
                    <a:pt x="12176" y="35651"/>
                    <a:pt x="12971" y="35341"/>
                    <a:pt x="13570" y="34725"/>
                  </a:cubicBezTo>
                  <a:cubicBezTo>
                    <a:pt x="14744" y="33518"/>
                    <a:pt x="14744" y="31561"/>
                    <a:pt x="13505" y="30387"/>
                  </a:cubicBezTo>
                  <a:lnTo>
                    <a:pt x="10080" y="27060"/>
                  </a:lnTo>
                  <a:lnTo>
                    <a:pt x="26455" y="27060"/>
                  </a:lnTo>
                  <a:cubicBezTo>
                    <a:pt x="30337" y="27060"/>
                    <a:pt x="32750" y="22852"/>
                    <a:pt x="30826" y="19492"/>
                  </a:cubicBezTo>
                  <a:lnTo>
                    <a:pt x="20453" y="1518"/>
                  </a:lnTo>
                  <a:cubicBezTo>
                    <a:pt x="19882" y="553"/>
                    <a:pt x="18854" y="1"/>
                    <a:pt x="177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53"/>
            <p:cNvSpPr/>
            <p:nvPr/>
          </p:nvSpPr>
          <p:spPr>
            <a:xfrm>
              <a:off x="2933325" y="3018075"/>
              <a:ext cx="752725" cy="729950"/>
            </a:xfrm>
            <a:custGeom>
              <a:avLst/>
              <a:gdLst/>
              <a:ahLst/>
              <a:cxnLst/>
              <a:rect l="l" t="t" r="r" b="b"/>
              <a:pathLst>
                <a:path w="30109" h="29198" extrusionOk="0">
                  <a:moveTo>
                    <a:pt x="14826" y="1"/>
                  </a:moveTo>
                  <a:cubicBezTo>
                    <a:pt x="14339" y="1"/>
                    <a:pt x="13851" y="66"/>
                    <a:pt x="13375" y="199"/>
                  </a:cubicBezTo>
                  <a:lnTo>
                    <a:pt x="3850" y="2906"/>
                  </a:lnTo>
                  <a:cubicBezTo>
                    <a:pt x="2219" y="3363"/>
                    <a:pt x="1273" y="5059"/>
                    <a:pt x="1730" y="6658"/>
                  </a:cubicBezTo>
                  <a:cubicBezTo>
                    <a:pt x="2108" y="8011"/>
                    <a:pt x="3341" y="8893"/>
                    <a:pt x="4681" y="8893"/>
                  </a:cubicBezTo>
                  <a:cubicBezTo>
                    <a:pt x="4956" y="8893"/>
                    <a:pt x="5236" y="8856"/>
                    <a:pt x="5513" y="8778"/>
                  </a:cubicBezTo>
                  <a:lnTo>
                    <a:pt x="10113" y="7473"/>
                  </a:lnTo>
                  <a:lnTo>
                    <a:pt x="1925" y="21663"/>
                  </a:lnTo>
                  <a:cubicBezTo>
                    <a:pt x="1" y="25023"/>
                    <a:pt x="2415" y="29198"/>
                    <a:pt x="6296" y="29198"/>
                  </a:cubicBezTo>
                  <a:lnTo>
                    <a:pt x="27043" y="29198"/>
                  </a:lnTo>
                  <a:cubicBezTo>
                    <a:pt x="28739" y="29198"/>
                    <a:pt x="30109" y="27828"/>
                    <a:pt x="30109" y="26164"/>
                  </a:cubicBezTo>
                  <a:cubicBezTo>
                    <a:pt x="30109" y="24468"/>
                    <a:pt x="28739" y="23098"/>
                    <a:pt x="27043" y="23098"/>
                  </a:cubicBezTo>
                  <a:lnTo>
                    <a:pt x="8188" y="23098"/>
                  </a:lnTo>
                  <a:lnTo>
                    <a:pt x="15430" y="10539"/>
                  </a:lnTo>
                  <a:lnTo>
                    <a:pt x="16604" y="15204"/>
                  </a:lnTo>
                  <a:cubicBezTo>
                    <a:pt x="16961" y="16578"/>
                    <a:pt x="18198" y="17488"/>
                    <a:pt x="19553" y="17488"/>
                  </a:cubicBezTo>
                  <a:cubicBezTo>
                    <a:pt x="19807" y="17488"/>
                    <a:pt x="20065" y="17456"/>
                    <a:pt x="20323" y="17390"/>
                  </a:cubicBezTo>
                  <a:cubicBezTo>
                    <a:pt x="21954" y="16998"/>
                    <a:pt x="22932" y="15334"/>
                    <a:pt x="22541" y="13671"/>
                  </a:cubicBezTo>
                  <a:lnTo>
                    <a:pt x="20094" y="4081"/>
                  </a:lnTo>
                  <a:cubicBezTo>
                    <a:pt x="19736" y="2678"/>
                    <a:pt x="18822" y="1471"/>
                    <a:pt x="17550" y="721"/>
                  </a:cubicBezTo>
                  <a:cubicBezTo>
                    <a:pt x="16710" y="247"/>
                    <a:pt x="15771" y="1"/>
                    <a:pt x="148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53"/>
            <p:cNvSpPr/>
            <p:nvPr/>
          </p:nvSpPr>
          <p:spPr>
            <a:xfrm>
              <a:off x="1190625" y="448500"/>
              <a:ext cx="5219200" cy="4798425"/>
            </a:xfrm>
            <a:custGeom>
              <a:avLst/>
              <a:gdLst/>
              <a:ahLst/>
              <a:cxnLst/>
              <a:rect l="l" t="t" r="r" b="b"/>
              <a:pathLst>
                <a:path w="208768" h="191937" extrusionOk="0">
                  <a:moveTo>
                    <a:pt x="129566" y="6133"/>
                  </a:moveTo>
                  <a:lnTo>
                    <a:pt x="122292" y="15430"/>
                  </a:lnTo>
                  <a:cubicBezTo>
                    <a:pt x="122096" y="15691"/>
                    <a:pt x="121770" y="15854"/>
                    <a:pt x="121444" y="15854"/>
                  </a:cubicBezTo>
                  <a:lnTo>
                    <a:pt x="87323" y="15854"/>
                  </a:lnTo>
                  <a:cubicBezTo>
                    <a:pt x="86997" y="15854"/>
                    <a:pt x="86671" y="15691"/>
                    <a:pt x="86475" y="15430"/>
                  </a:cubicBezTo>
                  <a:lnTo>
                    <a:pt x="79201" y="6133"/>
                  </a:lnTo>
                  <a:close/>
                  <a:moveTo>
                    <a:pt x="202635" y="35133"/>
                  </a:moveTo>
                  <a:lnTo>
                    <a:pt x="202635" y="43548"/>
                  </a:lnTo>
                  <a:lnTo>
                    <a:pt x="6100" y="43548"/>
                  </a:lnTo>
                  <a:lnTo>
                    <a:pt x="6100" y="35133"/>
                  </a:lnTo>
                  <a:close/>
                  <a:moveTo>
                    <a:pt x="56008" y="49648"/>
                  </a:moveTo>
                  <a:lnTo>
                    <a:pt x="56008" y="59271"/>
                  </a:lnTo>
                  <a:lnTo>
                    <a:pt x="48408" y="59271"/>
                  </a:lnTo>
                  <a:lnTo>
                    <a:pt x="48408" y="49648"/>
                  </a:lnTo>
                  <a:close/>
                  <a:moveTo>
                    <a:pt x="108200" y="49648"/>
                  </a:moveTo>
                  <a:lnTo>
                    <a:pt x="108200" y="59271"/>
                  </a:lnTo>
                  <a:lnTo>
                    <a:pt x="100567" y="59271"/>
                  </a:lnTo>
                  <a:lnTo>
                    <a:pt x="100567" y="49648"/>
                  </a:lnTo>
                  <a:close/>
                  <a:moveTo>
                    <a:pt x="160359" y="49648"/>
                  </a:moveTo>
                  <a:lnTo>
                    <a:pt x="160359" y="59271"/>
                  </a:lnTo>
                  <a:lnTo>
                    <a:pt x="152759" y="59271"/>
                  </a:lnTo>
                  <a:lnTo>
                    <a:pt x="152759" y="49648"/>
                  </a:lnTo>
                  <a:close/>
                  <a:moveTo>
                    <a:pt x="48865" y="140919"/>
                  </a:moveTo>
                  <a:cubicBezTo>
                    <a:pt x="49647" y="140919"/>
                    <a:pt x="49843" y="141636"/>
                    <a:pt x="50691" y="142517"/>
                  </a:cubicBezTo>
                  <a:lnTo>
                    <a:pt x="45374" y="153347"/>
                  </a:lnTo>
                  <a:cubicBezTo>
                    <a:pt x="45374" y="153380"/>
                    <a:pt x="45342" y="153412"/>
                    <a:pt x="45342" y="153445"/>
                  </a:cubicBezTo>
                  <a:lnTo>
                    <a:pt x="37513" y="169396"/>
                  </a:lnTo>
                  <a:cubicBezTo>
                    <a:pt x="36958" y="170538"/>
                    <a:pt x="35784" y="171255"/>
                    <a:pt x="34512" y="171255"/>
                  </a:cubicBezTo>
                  <a:cubicBezTo>
                    <a:pt x="32424" y="171255"/>
                    <a:pt x="30826" y="169363"/>
                    <a:pt x="31217" y="167308"/>
                  </a:cubicBezTo>
                  <a:lnTo>
                    <a:pt x="36175" y="140919"/>
                  </a:lnTo>
                  <a:close/>
                  <a:moveTo>
                    <a:pt x="172592" y="140919"/>
                  </a:moveTo>
                  <a:lnTo>
                    <a:pt x="177550" y="167308"/>
                  </a:lnTo>
                  <a:cubicBezTo>
                    <a:pt x="177941" y="169363"/>
                    <a:pt x="176343" y="171255"/>
                    <a:pt x="174255" y="171255"/>
                  </a:cubicBezTo>
                  <a:cubicBezTo>
                    <a:pt x="172983" y="171255"/>
                    <a:pt x="171809" y="170538"/>
                    <a:pt x="171254" y="169396"/>
                  </a:cubicBezTo>
                  <a:lnTo>
                    <a:pt x="158076" y="142517"/>
                  </a:lnTo>
                  <a:lnTo>
                    <a:pt x="159054" y="141310"/>
                  </a:lnTo>
                  <a:cubicBezTo>
                    <a:pt x="159283" y="141082"/>
                    <a:pt x="159576" y="140919"/>
                    <a:pt x="159903" y="140919"/>
                  </a:cubicBezTo>
                  <a:close/>
                  <a:moveTo>
                    <a:pt x="27499" y="153836"/>
                  </a:moveTo>
                  <a:lnTo>
                    <a:pt x="25215" y="166167"/>
                  </a:lnTo>
                  <a:cubicBezTo>
                    <a:pt x="24106" y="172005"/>
                    <a:pt x="28575" y="177388"/>
                    <a:pt x="34512" y="177388"/>
                  </a:cubicBezTo>
                  <a:cubicBezTo>
                    <a:pt x="38165" y="177388"/>
                    <a:pt x="41395" y="175365"/>
                    <a:pt x="43026" y="172071"/>
                  </a:cubicBezTo>
                  <a:lnTo>
                    <a:pt x="48734" y="160393"/>
                  </a:lnTo>
                  <a:cubicBezTo>
                    <a:pt x="50332" y="162970"/>
                    <a:pt x="51181" y="165938"/>
                    <a:pt x="51181" y="169070"/>
                  </a:cubicBezTo>
                  <a:cubicBezTo>
                    <a:pt x="51181" y="178301"/>
                    <a:pt x="43645" y="185804"/>
                    <a:pt x="34447" y="185804"/>
                  </a:cubicBezTo>
                  <a:cubicBezTo>
                    <a:pt x="25215" y="185804"/>
                    <a:pt x="17713" y="178301"/>
                    <a:pt x="17713" y="169070"/>
                  </a:cubicBezTo>
                  <a:cubicBezTo>
                    <a:pt x="17713" y="162448"/>
                    <a:pt x="21692" y="156511"/>
                    <a:pt x="27499" y="153836"/>
                  </a:cubicBezTo>
                  <a:close/>
                  <a:moveTo>
                    <a:pt x="45244" y="1"/>
                  </a:moveTo>
                  <a:cubicBezTo>
                    <a:pt x="43352" y="1"/>
                    <a:pt x="41492" y="784"/>
                    <a:pt x="40155" y="2121"/>
                  </a:cubicBezTo>
                  <a:lnTo>
                    <a:pt x="13374" y="29033"/>
                  </a:lnTo>
                  <a:lnTo>
                    <a:pt x="5089" y="29033"/>
                  </a:lnTo>
                  <a:cubicBezTo>
                    <a:pt x="2283" y="29033"/>
                    <a:pt x="0" y="31316"/>
                    <a:pt x="0" y="34121"/>
                  </a:cubicBezTo>
                  <a:lnTo>
                    <a:pt x="0" y="44560"/>
                  </a:lnTo>
                  <a:cubicBezTo>
                    <a:pt x="0" y="47365"/>
                    <a:pt x="2283" y="49648"/>
                    <a:pt x="5089" y="49648"/>
                  </a:cubicBezTo>
                  <a:lnTo>
                    <a:pt x="10634" y="49648"/>
                  </a:lnTo>
                  <a:lnTo>
                    <a:pt x="13374" y="76625"/>
                  </a:lnTo>
                  <a:cubicBezTo>
                    <a:pt x="13556" y="78172"/>
                    <a:pt x="14839" y="79353"/>
                    <a:pt x="16382" y="79353"/>
                  </a:cubicBezTo>
                  <a:cubicBezTo>
                    <a:pt x="16498" y="79353"/>
                    <a:pt x="16615" y="79346"/>
                    <a:pt x="16734" y="79332"/>
                  </a:cubicBezTo>
                  <a:cubicBezTo>
                    <a:pt x="18430" y="79169"/>
                    <a:pt x="19637" y="77669"/>
                    <a:pt x="19474" y="75973"/>
                  </a:cubicBezTo>
                  <a:lnTo>
                    <a:pt x="16767" y="49648"/>
                  </a:lnTo>
                  <a:lnTo>
                    <a:pt x="42275" y="49648"/>
                  </a:lnTo>
                  <a:lnTo>
                    <a:pt x="42275" y="60282"/>
                  </a:lnTo>
                  <a:cubicBezTo>
                    <a:pt x="42275" y="63088"/>
                    <a:pt x="44559" y="65371"/>
                    <a:pt x="47397" y="65371"/>
                  </a:cubicBezTo>
                  <a:lnTo>
                    <a:pt x="57052" y="65371"/>
                  </a:lnTo>
                  <a:cubicBezTo>
                    <a:pt x="59857" y="65371"/>
                    <a:pt x="62141" y="63088"/>
                    <a:pt x="62141" y="60282"/>
                  </a:cubicBezTo>
                  <a:lnTo>
                    <a:pt x="62141" y="49648"/>
                  </a:lnTo>
                  <a:lnTo>
                    <a:pt x="94467" y="49648"/>
                  </a:lnTo>
                  <a:lnTo>
                    <a:pt x="94467" y="60282"/>
                  </a:lnTo>
                  <a:cubicBezTo>
                    <a:pt x="94467" y="63088"/>
                    <a:pt x="96751" y="65371"/>
                    <a:pt x="99556" y="65371"/>
                  </a:cubicBezTo>
                  <a:lnTo>
                    <a:pt x="109211" y="65371"/>
                  </a:lnTo>
                  <a:cubicBezTo>
                    <a:pt x="112017" y="65371"/>
                    <a:pt x="114300" y="63088"/>
                    <a:pt x="114300" y="60282"/>
                  </a:cubicBezTo>
                  <a:lnTo>
                    <a:pt x="114300" y="49648"/>
                  </a:lnTo>
                  <a:lnTo>
                    <a:pt x="146626" y="49648"/>
                  </a:lnTo>
                  <a:lnTo>
                    <a:pt x="146626" y="60282"/>
                  </a:lnTo>
                  <a:cubicBezTo>
                    <a:pt x="146626" y="63088"/>
                    <a:pt x="148910" y="65371"/>
                    <a:pt x="151715" y="65371"/>
                  </a:cubicBezTo>
                  <a:lnTo>
                    <a:pt x="161370" y="65371"/>
                  </a:lnTo>
                  <a:cubicBezTo>
                    <a:pt x="164208" y="65371"/>
                    <a:pt x="166492" y="63088"/>
                    <a:pt x="166492" y="60282"/>
                  </a:cubicBezTo>
                  <a:lnTo>
                    <a:pt x="166492" y="49648"/>
                  </a:lnTo>
                  <a:lnTo>
                    <a:pt x="192001" y="49648"/>
                  </a:lnTo>
                  <a:lnTo>
                    <a:pt x="183356" y="133840"/>
                  </a:lnTo>
                  <a:cubicBezTo>
                    <a:pt x="183291" y="134395"/>
                    <a:pt x="182834" y="134819"/>
                    <a:pt x="182280" y="134819"/>
                  </a:cubicBezTo>
                  <a:lnTo>
                    <a:pt x="159903" y="134819"/>
                  </a:lnTo>
                  <a:cubicBezTo>
                    <a:pt x="157717" y="134819"/>
                    <a:pt x="155695" y="135765"/>
                    <a:pt x="154325" y="137461"/>
                  </a:cubicBezTo>
                  <a:lnTo>
                    <a:pt x="135438" y="160589"/>
                  </a:lnTo>
                  <a:cubicBezTo>
                    <a:pt x="135242" y="160817"/>
                    <a:pt x="134916" y="160980"/>
                    <a:pt x="134622" y="160980"/>
                  </a:cubicBezTo>
                  <a:lnTo>
                    <a:pt x="74178" y="160980"/>
                  </a:lnTo>
                  <a:cubicBezTo>
                    <a:pt x="73851" y="160980"/>
                    <a:pt x="73525" y="160817"/>
                    <a:pt x="73329" y="160589"/>
                  </a:cubicBezTo>
                  <a:lnTo>
                    <a:pt x="54443" y="137461"/>
                  </a:lnTo>
                  <a:cubicBezTo>
                    <a:pt x="53073" y="135765"/>
                    <a:pt x="51050" y="134819"/>
                    <a:pt x="48865" y="134819"/>
                  </a:cubicBezTo>
                  <a:lnTo>
                    <a:pt x="26487" y="134819"/>
                  </a:lnTo>
                  <a:cubicBezTo>
                    <a:pt x="25933" y="134819"/>
                    <a:pt x="25476" y="134395"/>
                    <a:pt x="25411" y="133840"/>
                  </a:cubicBezTo>
                  <a:lnTo>
                    <a:pt x="20942" y="90260"/>
                  </a:lnTo>
                  <a:cubicBezTo>
                    <a:pt x="20789" y="88667"/>
                    <a:pt x="19456" y="87505"/>
                    <a:pt x="17889" y="87505"/>
                  </a:cubicBezTo>
                  <a:cubicBezTo>
                    <a:pt x="17787" y="87505"/>
                    <a:pt x="17685" y="87510"/>
                    <a:pt x="17582" y="87520"/>
                  </a:cubicBezTo>
                  <a:cubicBezTo>
                    <a:pt x="15918" y="87716"/>
                    <a:pt x="14679" y="89216"/>
                    <a:pt x="14842" y="90880"/>
                  </a:cubicBezTo>
                  <a:lnTo>
                    <a:pt x="19344" y="134460"/>
                  </a:lnTo>
                  <a:cubicBezTo>
                    <a:pt x="19702" y="138146"/>
                    <a:pt x="22769" y="140919"/>
                    <a:pt x="26487" y="140919"/>
                  </a:cubicBezTo>
                  <a:lnTo>
                    <a:pt x="29945" y="140919"/>
                  </a:lnTo>
                  <a:lnTo>
                    <a:pt x="28803" y="146921"/>
                  </a:lnTo>
                  <a:cubicBezTo>
                    <a:pt x="24302" y="148062"/>
                    <a:pt x="20224" y="150574"/>
                    <a:pt x="17158" y="154130"/>
                  </a:cubicBezTo>
                  <a:cubicBezTo>
                    <a:pt x="13570" y="158273"/>
                    <a:pt x="11580" y="163590"/>
                    <a:pt x="11580" y="169070"/>
                  </a:cubicBezTo>
                  <a:cubicBezTo>
                    <a:pt x="11580" y="181694"/>
                    <a:pt x="21823" y="191936"/>
                    <a:pt x="34447" y="191936"/>
                  </a:cubicBezTo>
                  <a:cubicBezTo>
                    <a:pt x="47038" y="191936"/>
                    <a:pt x="57280" y="181694"/>
                    <a:pt x="57280" y="169070"/>
                  </a:cubicBezTo>
                  <a:cubicBezTo>
                    <a:pt x="57280" y="163524"/>
                    <a:pt x="55356" y="158338"/>
                    <a:pt x="51768" y="154195"/>
                  </a:cubicBezTo>
                  <a:lnTo>
                    <a:pt x="54932" y="147736"/>
                  </a:lnTo>
                  <a:lnTo>
                    <a:pt x="68600" y="164438"/>
                  </a:lnTo>
                  <a:cubicBezTo>
                    <a:pt x="69970" y="166134"/>
                    <a:pt x="71992" y="167080"/>
                    <a:pt x="74178" y="167080"/>
                  </a:cubicBezTo>
                  <a:lnTo>
                    <a:pt x="134622" y="167080"/>
                  </a:lnTo>
                  <a:cubicBezTo>
                    <a:pt x="136775" y="167080"/>
                    <a:pt x="138798" y="166134"/>
                    <a:pt x="140168" y="164438"/>
                  </a:cubicBezTo>
                  <a:lnTo>
                    <a:pt x="153835" y="147736"/>
                  </a:lnTo>
                  <a:lnTo>
                    <a:pt x="156999" y="154195"/>
                  </a:lnTo>
                  <a:cubicBezTo>
                    <a:pt x="153411" y="158338"/>
                    <a:pt x="151487" y="163524"/>
                    <a:pt x="151487" y="169070"/>
                  </a:cubicBezTo>
                  <a:cubicBezTo>
                    <a:pt x="151487" y="181694"/>
                    <a:pt x="161729" y="191936"/>
                    <a:pt x="174353" y="191936"/>
                  </a:cubicBezTo>
                  <a:cubicBezTo>
                    <a:pt x="180649" y="191936"/>
                    <a:pt x="186749" y="189294"/>
                    <a:pt x="191055" y="184662"/>
                  </a:cubicBezTo>
                  <a:cubicBezTo>
                    <a:pt x="192196" y="183422"/>
                    <a:pt x="192131" y="181498"/>
                    <a:pt x="190891" y="180356"/>
                  </a:cubicBezTo>
                  <a:cubicBezTo>
                    <a:pt x="190297" y="179793"/>
                    <a:pt x="189544" y="179515"/>
                    <a:pt x="188797" y="179515"/>
                  </a:cubicBezTo>
                  <a:cubicBezTo>
                    <a:pt x="187985" y="179515"/>
                    <a:pt x="187180" y="179842"/>
                    <a:pt x="186586" y="180487"/>
                  </a:cubicBezTo>
                  <a:cubicBezTo>
                    <a:pt x="183142" y="184169"/>
                    <a:pt x="178788" y="185812"/>
                    <a:pt x="174509" y="185812"/>
                  </a:cubicBezTo>
                  <a:cubicBezTo>
                    <a:pt x="165898" y="185812"/>
                    <a:pt x="157587" y="179159"/>
                    <a:pt x="157587" y="169070"/>
                  </a:cubicBezTo>
                  <a:cubicBezTo>
                    <a:pt x="157587" y="165938"/>
                    <a:pt x="158435" y="162970"/>
                    <a:pt x="160033" y="160393"/>
                  </a:cubicBezTo>
                  <a:lnTo>
                    <a:pt x="165742" y="172071"/>
                  </a:lnTo>
                  <a:cubicBezTo>
                    <a:pt x="167461" y="175565"/>
                    <a:pt x="170853" y="177387"/>
                    <a:pt x="174272" y="177387"/>
                  </a:cubicBezTo>
                  <a:cubicBezTo>
                    <a:pt x="176949" y="177387"/>
                    <a:pt x="179642" y="176269"/>
                    <a:pt x="181562" y="173963"/>
                  </a:cubicBezTo>
                  <a:cubicBezTo>
                    <a:pt x="183356" y="171777"/>
                    <a:pt x="184074" y="168939"/>
                    <a:pt x="183552" y="166167"/>
                  </a:cubicBezTo>
                  <a:lnTo>
                    <a:pt x="181269" y="153836"/>
                  </a:lnTo>
                  <a:lnTo>
                    <a:pt x="181269" y="153836"/>
                  </a:lnTo>
                  <a:cubicBezTo>
                    <a:pt x="187205" y="156576"/>
                    <a:pt x="191250" y="162709"/>
                    <a:pt x="191055" y="169526"/>
                  </a:cubicBezTo>
                  <a:cubicBezTo>
                    <a:pt x="191022" y="171190"/>
                    <a:pt x="192359" y="172593"/>
                    <a:pt x="194056" y="172658"/>
                  </a:cubicBezTo>
                  <a:lnTo>
                    <a:pt x="194121" y="172658"/>
                  </a:lnTo>
                  <a:cubicBezTo>
                    <a:pt x="195784" y="172658"/>
                    <a:pt x="197154" y="171320"/>
                    <a:pt x="197187" y="169657"/>
                  </a:cubicBezTo>
                  <a:cubicBezTo>
                    <a:pt x="197318" y="163851"/>
                    <a:pt x="195295" y="158370"/>
                    <a:pt x="191609" y="154130"/>
                  </a:cubicBezTo>
                  <a:cubicBezTo>
                    <a:pt x="188543" y="150574"/>
                    <a:pt x="184465" y="148062"/>
                    <a:pt x="179964" y="146921"/>
                  </a:cubicBezTo>
                  <a:lnTo>
                    <a:pt x="178822" y="140919"/>
                  </a:lnTo>
                  <a:lnTo>
                    <a:pt x="182280" y="140919"/>
                  </a:lnTo>
                  <a:cubicBezTo>
                    <a:pt x="185998" y="140919"/>
                    <a:pt x="189065" y="138146"/>
                    <a:pt x="189424" y="134460"/>
                  </a:cubicBezTo>
                  <a:lnTo>
                    <a:pt x="198133" y="49648"/>
                  </a:lnTo>
                  <a:lnTo>
                    <a:pt x="203678" y="49648"/>
                  </a:lnTo>
                  <a:cubicBezTo>
                    <a:pt x="206484" y="49648"/>
                    <a:pt x="208767" y="47365"/>
                    <a:pt x="208767" y="44560"/>
                  </a:cubicBezTo>
                  <a:lnTo>
                    <a:pt x="208767" y="34121"/>
                  </a:lnTo>
                  <a:cubicBezTo>
                    <a:pt x="208767" y="31316"/>
                    <a:pt x="206484" y="29033"/>
                    <a:pt x="203678" y="29033"/>
                  </a:cubicBezTo>
                  <a:lnTo>
                    <a:pt x="195393" y="29033"/>
                  </a:lnTo>
                  <a:lnTo>
                    <a:pt x="186194" y="19769"/>
                  </a:lnTo>
                  <a:cubicBezTo>
                    <a:pt x="185591" y="19165"/>
                    <a:pt x="184808" y="18863"/>
                    <a:pt x="184025" y="18863"/>
                  </a:cubicBezTo>
                  <a:cubicBezTo>
                    <a:pt x="183242" y="18863"/>
                    <a:pt x="182459" y="19165"/>
                    <a:pt x="181856" y="19769"/>
                  </a:cubicBezTo>
                  <a:cubicBezTo>
                    <a:pt x="180649" y="20943"/>
                    <a:pt x="180649" y="22867"/>
                    <a:pt x="181856" y="24074"/>
                  </a:cubicBezTo>
                  <a:lnTo>
                    <a:pt x="186781" y="29033"/>
                  </a:lnTo>
                  <a:lnTo>
                    <a:pt x="21986" y="29033"/>
                  </a:lnTo>
                  <a:lnTo>
                    <a:pt x="44493" y="6427"/>
                  </a:lnTo>
                  <a:cubicBezTo>
                    <a:pt x="44689" y="6231"/>
                    <a:pt x="44950" y="6133"/>
                    <a:pt x="45244" y="6133"/>
                  </a:cubicBezTo>
                  <a:lnTo>
                    <a:pt x="71438" y="6133"/>
                  </a:lnTo>
                  <a:lnTo>
                    <a:pt x="81648" y="19214"/>
                  </a:lnTo>
                  <a:cubicBezTo>
                    <a:pt x="83018" y="20975"/>
                    <a:pt x="85105" y="21954"/>
                    <a:pt x="87323" y="21954"/>
                  </a:cubicBezTo>
                  <a:lnTo>
                    <a:pt x="121444" y="21954"/>
                  </a:lnTo>
                  <a:cubicBezTo>
                    <a:pt x="123662" y="21954"/>
                    <a:pt x="125750" y="20975"/>
                    <a:pt x="127120" y="19214"/>
                  </a:cubicBezTo>
                  <a:lnTo>
                    <a:pt x="137330" y="6133"/>
                  </a:lnTo>
                  <a:lnTo>
                    <a:pt x="163523" y="6133"/>
                  </a:lnTo>
                  <a:cubicBezTo>
                    <a:pt x="163817" y="6133"/>
                    <a:pt x="164078" y="6231"/>
                    <a:pt x="164274" y="6427"/>
                  </a:cubicBezTo>
                  <a:lnTo>
                    <a:pt x="171744" y="13930"/>
                  </a:lnTo>
                  <a:cubicBezTo>
                    <a:pt x="172331" y="14517"/>
                    <a:pt x="173105" y="14810"/>
                    <a:pt x="173884" y="14810"/>
                  </a:cubicBezTo>
                  <a:cubicBezTo>
                    <a:pt x="174663" y="14810"/>
                    <a:pt x="175446" y="14517"/>
                    <a:pt x="176049" y="13930"/>
                  </a:cubicBezTo>
                  <a:cubicBezTo>
                    <a:pt x="177256" y="12723"/>
                    <a:pt x="177256" y="10798"/>
                    <a:pt x="176049" y="9591"/>
                  </a:cubicBezTo>
                  <a:lnTo>
                    <a:pt x="168612" y="2121"/>
                  </a:lnTo>
                  <a:cubicBezTo>
                    <a:pt x="167275" y="784"/>
                    <a:pt x="165415" y="1"/>
                    <a:pt x="1635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4" name="Google Shape;2834;p53"/>
          <p:cNvGrpSpPr/>
          <p:nvPr/>
        </p:nvGrpSpPr>
        <p:grpSpPr>
          <a:xfrm>
            <a:off x="3474468" y="3352090"/>
            <a:ext cx="476388" cy="522964"/>
            <a:chOff x="1423025" y="238125"/>
            <a:chExt cx="4754375" cy="5219200"/>
          </a:xfrm>
        </p:grpSpPr>
        <p:sp>
          <p:nvSpPr>
            <p:cNvPr id="2835" name="Google Shape;2835;p53"/>
            <p:cNvSpPr/>
            <p:nvPr/>
          </p:nvSpPr>
          <p:spPr>
            <a:xfrm>
              <a:off x="1423025" y="2631600"/>
              <a:ext cx="4343375" cy="2825725"/>
            </a:xfrm>
            <a:custGeom>
              <a:avLst/>
              <a:gdLst/>
              <a:ahLst/>
              <a:cxnLst/>
              <a:rect l="l" t="t" r="r" b="b"/>
              <a:pathLst>
                <a:path w="173735" h="113029" extrusionOk="0">
                  <a:moveTo>
                    <a:pt x="35785" y="6133"/>
                  </a:moveTo>
                  <a:lnTo>
                    <a:pt x="35785" y="17550"/>
                  </a:lnTo>
                  <a:lnTo>
                    <a:pt x="26716" y="17550"/>
                  </a:lnTo>
                  <a:lnTo>
                    <a:pt x="26716" y="6133"/>
                  </a:lnTo>
                  <a:close/>
                  <a:moveTo>
                    <a:pt x="147051" y="6133"/>
                  </a:moveTo>
                  <a:lnTo>
                    <a:pt x="147051" y="17550"/>
                  </a:lnTo>
                  <a:lnTo>
                    <a:pt x="137983" y="17550"/>
                  </a:lnTo>
                  <a:lnTo>
                    <a:pt x="137983" y="6133"/>
                  </a:lnTo>
                  <a:close/>
                  <a:moveTo>
                    <a:pt x="30924" y="57248"/>
                  </a:moveTo>
                  <a:cubicBezTo>
                    <a:pt x="32001" y="57248"/>
                    <a:pt x="32849" y="58129"/>
                    <a:pt x="32849" y="59173"/>
                  </a:cubicBezTo>
                  <a:lnTo>
                    <a:pt x="32849" y="85399"/>
                  </a:lnTo>
                  <a:cubicBezTo>
                    <a:pt x="32849" y="86476"/>
                    <a:pt x="32001" y="87324"/>
                    <a:pt x="30924" y="87324"/>
                  </a:cubicBezTo>
                  <a:lnTo>
                    <a:pt x="16408" y="87324"/>
                  </a:lnTo>
                  <a:lnTo>
                    <a:pt x="16408" y="57248"/>
                  </a:lnTo>
                  <a:close/>
                  <a:moveTo>
                    <a:pt x="157359" y="37676"/>
                  </a:moveTo>
                  <a:lnTo>
                    <a:pt x="157359" y="51148"/>
                  </a:lnTo>
                  <a:lnTo>
                    <a:pt x="142810" y="51148"/>
                  </a:lnTo>
                  <a:cubicBezTo>
                    <a:pt x="138374" y="51148"/>
                    <a:pt x="134786" y="54736"/>
                    <a:pt x="134786" y="59173"/>
                  </a:cubicBezTo>
                  <a:lnTo>
                    <a:pt x="134786" y="85399"/>
                  </a:lnTo>
                  <a:cubicBezTo>
                    <a:pt x="134786" y="89835"/>
                    <a:pt x="138374" y="93456"/>
                    <a:pt x="142810" y="93456"/>
                  </a:cubicBezTo>
                  <a:lnTo>
                    <a:pt x="157326" y="93456"/>
                  </a:lnTo>
                  <a:lnTo>
                    <a:pt x="157326" y="106928"/>
                  </a:lnTo>
                  <a:lnTo>
                    <a:pt x="16408" y="106928"/>
                  </a:lnTo>
                  <a:lnTo>
                    <a:pt x="16408" y="93456"/>
                  </a:lnTo>
                  <a:lnTo>
                    <a:pt x="30924" y="93456"/>
                  </a:lnTo>
                  <a:cubicBezTo>
                    <a:pt x="35361" y="93456"/>
                    <a:pt x="38981" y="89835"/>
                    <a:pt x="38981" y="85399"/>
                  </a:cubicBezTo>
                  <a:lnTo>
                    <a:pt x="38981" y="59173"/>
                  </a:lnTo>
                  <a:cubicBezTo>
                    <a:pt x="38981" y="54736"/>
                    <a:pt x="35361" y="51148"/>
                    <a:pt x="30924" y="51148"/>
                  </a:cubicBezTo>
                  <a:lnTo>
                    <a:pt x="16408" y="51148"/>
                  </a:lnTo>
                  <a:lnTo>
                    <a:pt x="16408" y="37676"/>
                  </a:lnTo>
                  <a:close/>
                  <a:moveTo>
                    <a:pt x="25705" y="0"/>
                  </a:moveTo>
                  <a:cubicBezTo>
                    <a:pt x="22900" y="0"/>
                    <a:pt x="20584" y="2316"/>
                    <a:pt x="20584" y="5122"/>
                  </a:cubicBezTo>
                  <a:lnTo>
                    <a:pt x="20584" y="17550"/>
                  </a:lnTo>
                  <a:lnTo>
                    <a:pt x="5122" y="17550"/>
                  </a:lnTo>
                  <a:cubicBezTo>
                    <a:pt x="2317" y="17550"/>
                    <a:pt x="1" y="19833"/>
                    <a:pt x="1" y="22671"/>
                  </a:cubicBezTo>
                  <a:lnTo>
                    <a:pt x="1" y="32555"/>
                  </a:lnTo>
                  <a:cubicBezTo>
                    <a:pt x="1" y="35393"/>
                    <a:pt x="2317" y="37676"/>
                    <a:pt x="5122" y="37676"/>
                  </a:cubicBezTo>
                  <a:lnTo>
                    <a:pt x="10276" y="37676"/>
                  </a:lnTo>
                  <a:lnTo>
                    <a:pt x="10276" y="107907"/>
                  </a:lnTo>
                  <a:cubicBezTo>
                    <a:pt x="10276" y="110712"/>
                    <a:pt x="12592" y="113028"/>
                    <a:pt x="15430" y="113028"/>
                  </a:cubicBezTo>
                  <a:lnTo>
                    <a:pt x="158337" y="113028"/>
                  </a:lnTo>
                  <a:cubicBezTo>
                    <a:pt x="161143" y="113028"/>
                    <a:pt x="163459" y="110745"/>
                    <a:pt x="163459" y="107907"/>
                  </a:cubicBezTo>
                  <a:lnTo>
                    <a:pt x="163459" y="78549"/>
                  </a:lnTo>
                  <a:cubicBezTo>
                    <a:pt x="163459" y="76853"/>
                    <a:pt x="162089" y="75483"/>
                    <a:pt x="160393" y="75483"/>
                  </a:cubicBezTo>
                  <a:cubicBezTo>
                    <a:pt x="158696" y="75483"/>
                    <a:pt x="157326" y="76853"/>
                    <a:pt x="157326" y="78549"/>
                  </a:cubicBezTo>
                  <a:lnTo>
                    <a:pt x="157326" y="87324"/>
                  </a:lnTo>
                  <a:lnTo>
                    <a:pt x="142810" y="87324"/>
                  </a:lnTo>
                  <a:cubicBezTo>
                    <a:pt x="141767" y="87324"/>
                    <a:pt x="140886" y="86476"/>
                    <a:pt x="140886" y="85399"/>
                  </a:cubicBezTo>
                  <a:lnTo>
                    <a:pt x="140886" y="59173"/>
                  </a:lnTo>
                  <a:cubicBezTo>
                    <a:pt x="140886" y="58129"/>
                    <a:pt x="141767" y="57248"/>
                    <a:pt x="142810" y="57248"/>
                  </a:cubicBezTo>
                  <a:lnTo>
                    <a:pt x="157359" y="57248"/>
                  </a:lnTo>
                  <a:lnTo>
                    <a:pt x="157359" y="64294"/>
                  </a:lnTo>
                  <a:cubicBezTo>
                    <a:pt x="157359" y="65958"/>
                    <a:pt x="158729" y="67328"/>
                    <a:pt x="160393" y="67328"/>
                  </a:cubicBezTo>
                  <a:cubicBezTo>
                    <a:pt x="162089" y="67328"/>
                    <a:pt x="163459" y="65958"/>
                    <a:pt x="163459" y="64294"/>
                  </a:cubicBezTo>
                  <a:lnTo>
                    <a:pt x="163459" y="37676"/>
                  </a:lnTo>
                  <a:lnTo>
                    <a:pt x="168613" y="37676"/>
                  </a:lnTo>
                  <a:cubicBezTo>
                    <a:pt x="171451" y="37676"/>
                    <a:pt x="173734" y="35393"/>
                    <a:pt x="173734" y="32555"/>
                  </a:cubicBezTo>
                  <a:lnTo>
                    <a:pt x="173734" y="22671"/>
                  </a:lnTo>
                  <a:cubicBezTo>
                    <a:pt x="173734" y="19833"/>
                    <a:pt x="171451" y="17550"/>
                    <a:pt x="168613" y="17550"/>
                  </a:cubicBezTo>
                  <a:lnTo>
                    <a:pt x="153151" y="17550"/>
                  </a:lnTo>
                  <a:lnTo>
                    <a:pt x="153151" y="5122"/>
                  </a:lnTo>
                  <a:cubicBezTo>
                    <a:pt x="153151" y="2316"/>
                    <a:pt x="150868" y="0"/>
                    <a:pt x="148030" y="0"/>
                  </a:cubicBezTo>
                  <a:lnTo>
                    <a:pt x="137004" y="0"/>
                  </a:lnTo>
                  <a:cubicBezTo>
                    <a:pt x="134166" y="0"/>
                    <a:pt x="131850" y="2316"/>
                    <a:pt x="131850" y="5122"/>
                  </a:cubicBezTo>
                  <a:lnTo>
                    <a:pt x="131850" y="17550"/>
                  </a:lnTo>
                  <a:lnTo>
                    <a:pt x="94011" y="17550"/>
                  </a:lnTo>
                  <a:cubicBezTo>
                    <a:pt x="92315" y="17550"/>
                    <a:pt x="90945" y="18920"/>
                    <a:pt x="90945" y="20616"/>
                  </a:cubicBezTo>
                  <a:cubicBezTo>
                    <a:pt x="90945" y="22280"/>
                    <a:pt x="92315" y="23650"/>
                    <a:pt x="94011" y="23650"/>
                  </a:cubicBezTo>
                  <a:lnTo>
                    <a:pt x="167634" y="23650"/>
                  </a:lnTo>
                  <a:lnTo>
                    <a:pt x="167634" y="31576"/>
                  </a:lnTo>
                  <a:lnTo>
                    <a:pt x="6133" y="31576"/>
                  </a:lnTo>
                  <a:lnTo>
                    <a:pt x="6133" y="23650"/>
                  </a:lnTo>
                  <a:lnTo>
                    <a:pt x="79724" y="23650"/>
                  </a:lnTo>
                  <a:cubicBezTo>
                    <a:pt x="81420" y="23650"/>
                    <a:pt x="82790" y="22280"/>
                    <a:pt x="82790" y="20616"/>
                  </a:cubicBezTo>
                  <a:cubicBezTo>
                    <a:pt x="82790" y="18920"/>
                    <a:pt x="81420" y="17550"/>
                    <a:pt x="79724" y="17550"/>
                  </a:cubicBezTo>
                  <a:lnTo>
                    <a:pt x="41885" y="17550"/>
                  </a:lnTo>
                  <a:lnTo>
                    <a:pt x="41885" y="5122"/>
                  </a:lnTo>
                  <a:cubicBezTo>
                    <a:pt x="41885" y="2316"/>
                    <a:pt x="39569" y="0"/>
                    <a:pt x="36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53"/>
            <p:cNvSpPr/>
            <p:nvPr/>
          </p:nvSpPr>
          <p:spPr>
            <a:xfrm>
              <a:off x="2601425" y="238125"/>
              <a:ext cx="3575975" cy="2638950"/>
            </a:xfrm>
            <a:custGeom>
              <a:avLst/>
              <a:gdLst/>
              <a:ahLst/>
              <a:cxnLst/>
              <a:rect l="l" t="t" r="r" b="b"/>
              <a:pathLst>
                <a:path w="143039" h="105558" extrusionOk="0">
                  <a:moveTo>
                    <a:pt x="136939" y="6100"/>
                  </a:moveTo>
                  <a:lnTo>
                    <a:pt x="136939" y="44396"/>
                  </a:lnTo>
                  <a:lnTo>
                    <a:pt x="93750" y="44396"/>
                  </a:lnTo>
                  <a:lnTo>
                    <a:pt x="93750" y="6100"/>
                  </a:lnTo>
                  <a:close/>
                  <a:moveTo>
                    <a:pt x="30272" y="59172"/>
                  </a:moveTo>
                  <a:lnTo>
                    <a:pt x="27466" y="75221"/>
                  </a:lnTo>
                  <a:cubicBezTo>
                    <a:pt x="26879" y="78418"/>
                    <a:pt x="29032" y="81484"/>
                    <a:pt x="32229" y="82039"/>
                  </a:cubicBezTo>
                  <a:cubicBezTo>
                    <a:pt x="36339" y="82757"/>
                    <a:pt x="37024" y="82985"/>
                    <a:pt x="38557" y="82985"/>
                  </a:cubicBezTo>
                  <a:cubicBezTo>
                    <a:pt x="43711" y="82985"/>
                    <a:pt x="48278" y="79299"/>
                    <a:pt x="49224" y="74047"/>
                  </a:cubicBezTo>
                  <a:lnTo>
                    <a:pt x="51572" y="60706"/>
                  </a:lnTo>
                  <a:cubicBezTo>
                    <a:pt x="51572" y="60673"/>
                    <a:pt x="51605" y="60640"/>
                    <a:pt x="51605" y="60608"/>
                  </a:cubicBezTo>
                  <a:cubicBezTo>
                    <a:pt x="57411" y="64522"/>
                    <a:pt x="60967" y="71144"/>
                    <a:pt x="60967" y="78222"/>
                  </a:cubicBezTo>
                  <a:cubicBezTo>
                    <a:pt x="60967" y="89933"/>
                    <a:pt x="51442" y="99458"/>
                    <a:pt x="39731" y="99458"/>
                  </a:cubicBezTo>
                  <a:cubicBezTo>
                    <a:pt x="28021" y="99458"/>
                    <a:pt x="18496" y="89933"/>
                    <a:pt x="18496" y="78222"/>
                  </a:cubicBezTo>
                  <a:cubicBezTo>
                    <a:pt x="18496" y="69970"/>
                    <a:pt x="23160" y="62695"/>
                    <a:pt x="30272" y="59172"/>
                  </a:cubicBezTo>
                  <a:close/>
                  <a:moveTo>
                    <a:pt x="92739" y="0"/>
                  </a:moveTo>
                  <a:cubicBezTo>
                    <a:pt x="89933" y="0"/>
                    <a:pt x="87650" y="2283"/>
                    <a:pt x="87650" y="5089"/>
                  </a:cubicBezTo>
                  <a:lnTo>
                    <a:pt x="87650" y="6491"/>
                  </a:lnTo>
                  <a:lnTo>
                    <a:pt x="54573" y="6491"/>
                  </a:lnTo>
                  <a:cubicBezTo>
                    <a:pt x="52877" y="6491"/>
                    <a:pt x="51507" y="7861"/>
                    <a:pt x="51507" y="9525"/>
                  </a:cubicBezTo>
                  <a:cubicBezTo>
                    <a:pt x="51507" y="11221"/>
                    <a:pt x="52877" y="12591"/>
                    <a:pt x="54573" y="12591"/>
                  </a:cubicBezTo>
                  <a:lnTo>
                    <a:pt x="87650" y="12591"/>
                  </a:lnTo>
                  <a:lnTo>
                    <a:pt x="87650" y="37937"/>
                  </a:lnTo>
                  <a:lnTo>
                    <a:pt x="72612" y="37937"/>
                  </a:lnTo>
                  <a:cubicBezTo>
                    <a:pt x="70329" y="37937"/>
                    <a:pt x="68372" y="39568"/>
                    <a:pt x="67980" y="41786"/>
                  </a:cubicBezTo>
                  <a:lnTo>
                    <a:pt x="67295" y="45733"/>
                  </a:lnTo>
                  <a:cubicBezTo>
                    <a:pt x="66386" y="50895"/>
                    <a:pt x="61837" y="54449"/>
                    <a:pt x="56731" y="54449"/>
                  </a:cubicBezTo>
                  <a:cubicBezTo>
                    <a:pt x="56159" y="54449"/>
                    <a:pt x="55580" y="54404"/>
                    <a:pt x="54997" y="54312"/>
                  </a:cubicBezTo>
                  <a:cubicBezTo>
                    <a:pt x="54256" y="54216"/>
                    <a:pt x="53375" y="53963"/>
                    <a:pt x="52315" y="53963"/>
                  </a:cubicBezTo>
                  <a:cubicBezTo>
                    <a:pt x="51928" y="53963"/>
                    <a:pt x="51519" y="53997"/>
                    <a:pt x="51083" y="54084"/>
                  </a:cubicBezTo>
                  <a:cubicBezTo>
                    <a:pt x="48343" y="54573"/>
                    <a:pt x="46060" y="56726"/>
                    <a:pt x="45538" y="59629"/>
                  </a:cubicBezTo>
                  <a:lnTo>
                    <a:pt x="43189" y="72971"/>
                  </a:lnTo>
                  <a:cubicBezTo>
                    <a:pt x="42779" y="75282"/>
                    <a:pt x="40769" y="76885"/>
                    <a:pt x="38523" y="76885"/>
                  </a:cubicBezTo>
                  <a:cubicBezTo>
                    <a:pt x="38265" y="76885"/>
                    <a:pt x="38004" y="76864"/>
                    <a:pt x="37742" y="76820"/>
                  </a:cubicBezTo>
                  <a:lnTo>
                    <a:pt x="33534" y="76070"/>
                  </a:lnTo>
                  <a:lnTo>
                    <a:pt x="40221" y="38100"/>
                  </a:lnTo>
                  <a:cubicBezTo>
                    <a:pt x="40514" y="36436"/>
                    <a:pt x="39405" y="34838"/>
                    <a:pt x="37742" y="34544"/>
                  </a:cubicBezTo>
                  <a:cubicBezTo>
                    <a:pt x="37562" y="34513"/>
                    <a:pt x="37382" y="34497"/>
                    <a:pt x="37205" y="34497"/>
                  </a:cubicBezTo>
                  <a:cubicBezTo>
                    <a:pt x="35747" y="34497"/>
                    <a:pt x="34448" y="35540"/>
                    <a:pt x="34186" y="37024"/>
                  </a:cubicBezTo>
                  <a:lnTo>
                    <a:pt x="31544" y="52127"/>
                  </a:lnTo>
                  <a:cubicBezTo>
                    <a:pt x="25183" y="54084"/>
                    <a:pt x="19964" y="58226"/>
                    <a:pt x="16604" y="63576"/>
                  </a:cubicBezTo>
                  <a:lnTo>
                    <a:pt x="7209" y="39013"/>
                  </a:lnTo>
                  <a:cubicBezTo>
                    <a:pt x="6459" y="37089"/>
                    <a:pt x="6753" y="34936"/>
                    <a:pt x="7992" y="33272"/>
                  </a:cubicBezTo>
                  <a:lnTo>
                    <a:pt x="23030" y="13244"/>
                  </a:lnTo>
                  <a:cubicBezTo>
                    <a:pt x="23324" y="12852"/>
                    <a:pt x="23813" y="12591"/>
                    <a:pt x="24335" y="12591"/>
                  </a:cubicBezTo>
                  <a:lnTo>
                    <a:pt x="40319" y="12591"/>
                  </a:lnTo>
                  <a:cubicBezTo>
                    <a:pt x="41982" y="12591"/>
                    <a:pt x="43352" y="11221"/>
                    <a:pt x="43352" y="9525"/>
                  </a:cubicBezTo>
                  <a:cubicBezTo>
                    <a:pt x="43352" y="7861"/>
                    <a:pt x="41982" y="6491"/>
                    <a:pt x="40319" y="6491"/>
                  </a:cubicBezTo>
                  <a:lnTo>
                    <a:pt x="24335" y="6491"/>
                  </a:lnTo>
                  <a:cubicBezTo>
                    <a:pt x="21921" y="6491"/>
                    <a:pt x="19605" y="7633"/>
                    <a:pt x="18137" y="9590"/>
                  </a:cubicBezTo>
                  <a:lnTo>
                    <a:pt x="3099" y="29619"/>
                  </a:lnTo>
                  <a:cubicBezTo>
                    <a:pt x="588" y="32946"/>
                    <a:pt x="0" y="37285"/>
                    <a:pt x="1501" y="41199"/>
                  </a:cubicBezTo>
                  <a:lnTo>
                    <a:pt x="12331" y="69546"/>
                  </a:lnTo>
                  <a:cubicBezTo>
                    <a:pt x="12559" y="70165"/>
                    <a:pt x="12885" y="70752"/>
                    <a:pt x="13244" y="71340"/>
                  </a:cubicBezTo>
                  <a:cubicBezTo>
                    <a:pt x="12689" y="73525"/>
                    <a:pt x="12396" y="75841"/>
                    <a:pt x="12396" y="78222"/>
                  </a:cubicBezTo>
                  <a:cubicBezTo>
                    <a:pt x="12396" y="93293"/>
                    <a:pt x="24661" y="105558"/>
                    <a:pt x="39731" y="105558"/>
                  </a:cubicBezTo>
                  <a:cubicBezTo>
                    <a:pt x="54834" y="105558"/>
                    <a:pt x="67099" y="93293"/>
                    <a:pt x="67099" y="78222"/>
                  </a:cubicBezTo>
                  <a:cubicBezTo>
                    <a:pt x="67099" y="71503"/>
                    <a:pt x="64620" y="65142"/>
                    <a:pt x="60347" y="60216"/>
                  </a:cubicBezTo>
                  <a:cubicBezTo>
                    <a:pt x="66806" y="58846"/>
                    <a:pt x="72090" y="53692"/>
                    <a:pt x="73297" y="46777"/>
                  </a:cubicBezTo>
                  <a:lnTo>
                    <a:pt x="73787" y="44037"/>
                  </a:lnTo>
                  <a:lnTo>
                    <a:pt x="87650" y="44037"/>
                  </a:lnTo>
                  <a:lnTo>
                    <a:pt x="87650" y="45439"/>
                  </a:lnTo>
                  <a:cubicBezTo>
                    <a:pt x="87650" y="48245"/>
                    <a:pt x="89933" y="50528"/>
                    <a:pt x="92739" y="50528"/>
                  </a:cubicBezTo>
                  <a:lnTo>
                    <a:pt x="137950" y="50528"/>
                  </a:lnTo>
                  <a:cubicBezTo>
                    <a:pt x="140755" y="50528"/>
                    <a:pt x="143038" y="48245"/>
                    <a:pt x="143038" y="45439"/>
                  </a:cubicBezTo>
                  <a:lnTo>
                    <a:pt x="143038" y="5089"/>
                  </a:lnTo>
                  <a:cubicBezTo>
                    <a:pt x="143038" y="2283"/>
                    <a:pt x="140755" y="0"/>
                    <a:pt x="1379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53"/>
            <p:cNvSpPr/>
            <p:nvPr/>
          </p:nvSpPr>
          <p:spPr>
            <a:xfrm>
              <a:off x="3114375" y="3816750"/>
              <a:ext cx="960675" cy="1244875"/>
            </a:xfrm>
            <a:custGeom>
              <a:avLst/>
              <a:gdLst/>
              <a:ahLst/>
              <a:cxnLst/>
              <a:rect l="l" t="t" r="r" b="b"/>
              <a:pathLst>
                <a:path w="38427" h="49795" extrusionOk="0">
                  <a:moveTo>
                    <a:pt x="21823" y="8309"/>
                  </a:moveTo>
                  <a:lnTo>
                    <a:pt x="21823" y="20835"/>
                  </a:lnTo>
                  <a:cubicBezTo>
                    <a:pt x="21823" y="23151"/>
                    <a:pt x="23715" y="25010"/>
                    <a:pt x="25998" y="25010"/>
                  </a:cubicBezTo>
                  <a:lnTo>
                    <a:pt x="30761" y="25010"/>
                  </a:lnTo>
                  <a:lnTo>
                    <a:pt x="16604" y="41483"/>
                  </a:lnTo>
                  <a:lnTo>
                    <a:pt x="16604" y="28957"/>
                  </a:lnTo>
                  <a:cubicBezTo>
                    <a:pt x="16604" y="26641"/>
                    <a:pt x="14744" y="24782"/>
                    <a:pt x="12428" y="24782"/>
                  </a:cubicBezTo>
                  <a:lnTo>
                    <a:pt x="7666" y="24782"/>
                  </a:lnTo>
                  <a:lnTo>
                    <a:pt x="21823" y="8309"/>
                  </a:lnTo>
                  <a:close/>
                  <a:moveTo>
                    <a:pt x="23076" y="1"/>
                  </a:moveTo>
                  <a:cubicBezTo>
                    <a:pt x="21714" y="1"/>
                    <a:pt x="20392" y="586"/>
                    <a:pt x="19474" y="1687"/>
                  </a:cubicBezTo>
                  <a:lnTo>
                    <a:pt x="1631" y="22433"/>
                  </a:lnTo>
                  <a:cubicBezTo>
                    <a:pt x="294" y="23967"/>
                    <a:pt x="0" y="26054"/>
                    <a:pt x="848" y="27914"/>
                  </a:cubicBezTo>
                  <a:cubicBezTo>
                    <a:pt x="1696" y="29740"/>
                    <a:pt x="3491" y="30882"/>
                    <a:pt x="5513" y="30882"/>
                  </a:cubicBezTo>
                  <a:lnTo>
                    <a:pt x="10471" y="30882"/>
                  </a:lnTo>
                  <a:lnTo>
                    <a:pt x="10471" y="44941"/>
                  </a:lnTo>
                  <a:cubicBezTo>
                    <a:pt x="10471" y="47894"/>
                    <a:pt x="12872" y="49795"/>
                    <a:pt x="15352" y="49795"/>
                  </a:cubicBezTo>
                  <a:cubicBezTo>
                    <a:pt x="16653" y="49795"/>
                    <a:pt x="17975" y="49272"/>
                    <a:pt x="18985" y="48105"/>
                  </a:cubicBezTo>
                  <a:lnTo>
                    <a:pt x="36828" y="27359"/>
                  </a:lnTo>
                  <a:cubicBezTo>
                    <a:pt x="38133" y="25826"/>
                    <a:pt x="38426" y="23706"/>
                    <a:pt x="37578" y="21879"/>
                  </a:cubicBezTo>
                  <a:cubicBezTo>
                    <a:pt x="36730" y="20052"/>
                    <a:pt x="34969" y="18910"/>
                    <a:pt x="32946" y="18910"/>
                  </a:cubicBezTo>
                  <a:lnTo>
                    <a:pt x="27955" y="18910"/>
                  </a:lnTo>
                  <a:lnTo>
                    <a:pt x="27955" y="4819"/>
                  </a:lnTo>
                  <a:cubicBezTo>
                    <a:pt x="27955" y="2796"/>
                    <a:pt x="26716" y="1002"/>
                    <a:pt x="24791" y="317"/>
                  </a:cubicBezTo>
                  <a:cubicBezTo>
                    <a:pt x="24231" y="104"/>
                    <a:pt x="23650" y="1"/>
                    <a:pt x="23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8" name="Google Shape;2838;p53"/>
          <p:cNvGrpSpPr/>
          <p:nvPr/>
        </p:nvGrpSpPr>
        <p:grpSpPr>
          <a:xfrm>
            <a:off x="5271037" y="3344205"/>
            <a:ext cx="396965" cy="522964"/>
            <a:chOff x="1819350" y="238125"/>
            <a:chExt cx="3961725" cy="5219200"/>
          </a:xfrm>
        </p:grpSpPr>
        <p:sp>
          <p:nvSpPr>
            <p:cNvPr id="2839" name="Google Shape;2839;p53"/>
            <p:cNvSpPr/>
            <p:nvPr/>
          </p:nvSpPr>
          <p:spPr>
            <a:xfrm>
              <a:off x="1819350" y="238125"/>
              <a:ext cx="3961725" cy="5219200"/>
            </a:xfrm>
            <a:custGeom>
              <a:avLst/>
              <a:gdLst/>
              <a:ahLst/>
              <a:cxnLst/>
              <a:rect l="l" t="t" r="r" b="b"/>
              <a:pathLst>
                <a:path w="158469" h="208768" extrusionOk="0">
                  <a:moveTo>
                    <a:pt x="121053" y="6133"/>
                  </a:moveTo>
                  <a:cubicBezTo>
                    <a:pt x="122684" y="6133"/>
                    <a:pt x="123989" y="7437"/>
                    <a:pt x="123989" y="9068"/>
                  </a:cubicBezTo>
                  <a:lnTo>
                    <a:pt x="123989" y="50626"/>
                  </a:lnTo>
                  <a:lnTo>
                    <a:pt x="118085" y="50626"/>
                  </a:lnTo>
                  <a:lnTo>
                    <a:pt x="118085" y="17158"/>
                  </a:lnTo>
                  <a:cubicBezTo>
                    <a:pt x="118085" y="14320"/>
                    <a:pt x="115801" y="12004"/>
                    <a:pt x="112964" y="12004"/>
                  </a:cubicBezTo>
                  <a:lnTo>
                    <a:pt x="102590" y="12004"/>
                  </a:lnTo>
                  <a:cubicBezTo>
                    <a:pt x="100894" y="12004"/>
                    <a:pt x="99524" y="13374"/>
                    <a:pt x="99524" y="15070"/>
                  </a:cubicBezTo>
                  <a:cubicBezTo>
                    <a:pt x="99524" y="16767"/>
                    <a:pt x="100894" y="18137"/>
                    <a:pt x="102590" y="18137"/>
                  </a:cubicBezTo>
                  <a:lnTo>
                    <a:pt x="111985" y="18137"/>
                  </a:lnTo>
                  <a:lnTo>
                    <a:pt x="111985" y="36958"/>
                  </a:lnTo>
                  <a:lnTo>
                    <a:pt x="46484" y="36958"/>
                  </a:lnTo>
                  <a:lnTo>
                    <a:pt x="46484" y="18137"/>
                  </a:lnTo>
                  <a:lnTo>
                    <a:pt x="88336" y="18137"/>
                  </a:lnTo>
                  <a:cubicBezTo>
                    <a:pt x="89999" y="18137"/>
                    <a:pt x="91369" y="16767"/>
                    <a:pt x="91369" y="15070"/>
                  </a:cubicBezTo>
                  <a:cubicBezTo>
                    <a:pt x="91369" y="13374"/>
                    <a:pt x="89999" y="12004"/>
                    <a:pt x="88336" y="12004"/>
                  </a:cubicBezTo>
                  <a:lnTo>
                    <a:pt x="45506" y="12004"/>
                  </a:lnTo>
                  <a:cubicBezTo>
                    <a:pt x="42668" y="12004"/>
                    <a:pt x="40384" y="14320"/>
                    <a:pt x="40384" y="17158"/>
                  </a:cubicBezTo>
                  <a:lnTo>
                    <a:pt x="40384" y="50626"/>
                  </a:lnTo>
                  <a:lnTo>
                    <a:pt x="34480" y="50626"/>
                  </a:lnTo>
                  <a:lnTo>
                    <a:pt x="34480" y="9068"/>
                  </a:lnTo>
                  <a:cubicBezTo>
                    <a:pt x="34480" y="7437"/>
                    <a:pt x="35785" y="6133"/>
                    <a:pt x="37416" y="6133"/>
                  </a:cubicBezTo>
                  <a:close/>
                  <a:moveTo>
                    <a:pt x="151357" y="43058"/>
                  </a:moveTo>
                  <a:cubicBezTo>
                    <a:pt x="151912" y="43058"/>
                    <a:pt x="152368" y="43515"/>
                    <a:pt x="152368" y="44102"/>
                  </a:cubicBezTo>
                  <a:lnTo>
                    <a:pt x="152368" y="63707"/>
                  </a:lnTo>
                  <a:lnTo>
                    <a:pt x="6101" y="63707"/>
                  </a:lnTo>
                  <a:lnTo>
                    <a:pt x="6101" y="44102"/>
                  </a:lnTo>
                  <a:cubicBezTo>
                    <a:pt x="6101" y="43515"/>
                    <a:pt x="6558" y="43058"/>
                    <a:pt x="7145" y="43058"/>
                  </a:cubicBezTo>
                  <a:lnTo>
                    <a:pt x="28348" y="43058"/>
                  </a:lnTo>
                  <a:lnTo>
                    <a:pt x="28348" y="51637"/>
                  </a:lnTo>
                  <a:cubicBezTo>
                    <a:pt x="28348" y="54443"/>
                    <a:pt x="30631" y="56726"/>
                    <a:pt x="33469" y="56726"/>
                  </a:cubicBezTo>
                  <a:lnTo>
                    <a:pt x="41396" y="56726"/>
                  </a:lnTo>
                  <a:cubicBezTo>
                    <a:pt x="44201" y="56726"/>
                    <a:pt x="46484" y="54443"/>
                    <a:pt x="46484" y="51637"/>
                  </a:cubicBezTo>
                  <a:lnTo>
                    <a:pt x="46484" y="43058"/>
                  </a:lnTo>
                  <a:lnTo>
                    <a:pt x="111985" y="43058"/>
                  </a:lnTo>
                  <a:lnTo>
                    <a:pt x="111985" y="51637"/>
                  </a:lnTo>
                  <a:cubicBezTo>
                    <a:pt x="111985" y="54443"/>
                    <a:pt x="114268" y="56726"/>
                    <a:pt x="117074" y="56726"/>
                  </a:cubicBezTo>
                  <a:lnTo>
                    <a:pt x="125000" y="56726"/>
                  </a:lnTo>
                  <a:cubicBezTo>
                    <a:pt x="127838" y="56726"/>
                    <a:pt x="130122" y="54443"/>
                    <a:pt x="130122" y="51637"/>
                  </a:cubicBezTo>
                  <a:lnTo>
                    <a:pt x="130122" y="43058"/>
                  </a:lnTo>
                  <a:close/>
                  <a:moveTo>
                    <a:pt x="37416" y="0"/>
                  </a:moveTo>
                  <a:cubicBezTo>
                    <a:pt x="32425" y="0"/>
                    <a:pt x="28348" y="4077"/>
                    <a:pt x="28348" y="9068"/>
                  </a:cubicBezTo>
                  <a:lnTo>
                    <a:pt x="28348" y="36958"/>
                  </a:lnTo>
                  <a:lnTo>
                    <a:pt x="7145" y="36958"/>
                  </a:lnTo>
                  <a:cubicBezTo>
                    <a:pt x="3198" y="36958"/>
                    <a:pt x="1" y="40155"/>
                    <a:pt x="1" y="44102"/>
                  </a:cubicBezTo>
                  <a:lnTo>
                    <a:pt x="1" y="157097"/>
                  </a:lnTo>
                  <a:cubicBezTo>
                    <a:pt x="1" y="158794"/>
                    <a:pt x="1371" y="160164"/>
                    <a:pt x="3035" y="160164"/>
                  </a:cubicBezTo>
                  <a:cubicBezTo>
                    <a:pt x="4731" y="160164"/>
                    <a:pt x="6101" y="158794"/>
                    <a:pt x="6101" y="157097"/>
                  </a:cubicBezTo>
                  <a:lnTo>
                    <a:pt x="6101" y="69807"/>
                  </a:lnTo>
                  <a:lnTo>
                    <a:pt x="152368" y="69807"/>
                  </a:lnTo>
                  <a:lnTo>
                    <a:pt x="152368" y="201623"/>
                  </a:lnTo>
                  <a:cubicBezTo>
                    <a:pt x="152368" y="202178"/>
                    <a:pt x="151912" y="202667"/>
                    <a:pt x="151357" y="202667"/>
                  </a:cubicBezTo>
                  <a:lnTo>
                    <a:pt x="7112" y="202667"/>
                  </a:lnTo>
                  <a:cubicBezTo>
                    <a:pt x="6558" y="202667"/>
                    <a:pt x="6101" y="202178"/>
                    <a:pt x="6101" y="201623"/>
                  </a:cubicBezTo>
                  <a:lnTo>
                    <a:pt x="6101" y="171352"/>
                  </a:lnTo>
                  <a:cubicBezTo>
                    <a:pt x="6101" y="169689"/>
                    <a:pt x="4731" y="168319"/>
                    <a:pt x="3035" y="168319"/>
                  </a:cubicBezTo>
                  <a:cubicBezTo>
                    <a:pt x="1371" y="168319"/>
                    <a:pt x="1" y="169689"/>
                    <a:pt x="1" y="171352"/>
                  </a:cubicBezTo>
                  <a:lnTo>
                    <a:pt x="1" y="201623"/>
                  </a:lnTo>
                  <a:cubicBezTo>
                    <a:pt x="1" y="205570"/>
                    <a:pt x="3198" y="208767"/>
                    <a:pt x="7112" y="208767"/>
                  </a:cubicBezTo>
                  <a:lnTo>
                    <a:pt x="151357" y="208767"/>
                  </a:lnTo>
                  <a:cubicBezTo>
                    <a:pt x="155271" y="208767"/>
                    <a:pt x="158468" y="205570"/>
                    <a:pt x="158468" y="201623"/>
                  </a:cubicBezTo>
                  <a:cubicBezTo>
                    <a:pt x="158468" y="196404"/>
                    <a:pt x="158468" y="52453"/>
                    <a:pt x="158468" y="44102"/>
                  </a:cubicBezTo>
                  <a:cubicBezTo>
                    <a:pt x="158468" y="40155"/>
                    <a:pt x="155271" y="36958"/>
                    <a:pt x="151357" y="36958"/>
                  </a:cubicBezTo>
                  <a:lnTo>
                    <a:pt x="130122" y="36958"/>
                  </a:lnTo>
                  <a:lnTo>
                    <a:pt x="130122" y="9068"/>
                  </a:lnTo>
                  <a:cubicBezTo>
                    <a:pt x="130122" y="4077"/>
                    <a:pt x="126044" y="0"/>
                    <a:pt x="121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53"/>
            <p:cNvSpPr/>
            <p:nvPr/>
          </p:nvSpPr>
          <p:spPr>
            <a:xfrm>
              <a:off x="2833850" y="2947575"/>
              <a:ext cx="1927850" cy="1392650"/>
            </a:xfrm>
            <a:custGeom>
              <a:avLst/>
              <a:gdLst/>
              <a:ahLst/>
              <a:cxnLst/>
              <a:rect l="l" t="t" r="r" b="b"/>
              <a:pathLst>
                <a:path w="77114" h="55706" extrusionOk="0">
                  <a:moveTo>
                    <a:pt x="41949" y="6085"/>
                  </a:moveTo>
                  <a:cubicBezTo>
                    <a:pt x="48212" y="6085"/>
                    <a:pt x="55160" y="7586"/>
                    <a:pt x="62532" y="11174"/>
                  </a:cubicBezTo>
                  <a:cubicBezTo>
                    <a:pt x="53855" y="11533"/>
                    <a:pt x="43841" y="13881"/>
                    <a:pt x="34610" y="17893"/>
                  </a:cubicBezTo>
                  <a:cubicBezTo>
                    <a:pt x="24334" y="22362"/>
                    <a:pt x="15919" y="28462"/>
                    <a:pt x="9819" y="35639"/>
                  </a:cubicBezTo>
                  <a:cubicBezTo>
                    <a:pt x="8057" y="28886"/>
                    <a:pt x="11287" y="20731"/>
                    <a:pt x="18430" y="14566"/>
                  </a:cubicBezTo>
                  <a:cubicBezTo>
                    <a:pt x="24073" y="9641"/>
                    <a:pt x="32228" y="6085"/>
                    <a:pt x="41949" y="6085"/>
                  </a:cubicBezTo>
                  <a:close/>
                  <a:moveTo>
                    <a:pt x="64909" y="17233"/>
                  </a:moveTo>
                  <a:cubicBezTo>
                    <a:pt x="65196" y="17233"/>
                    <a:pt x="65480" y="17236"/>
                    <a:pt x="65762" y="17241"/>
                  </a:cubicBezTo>
                  <a:cubicBezTo>
                    <a:pt x="60118" y="21286"/>
                    <a:pt x="55193" y="27190"/>
                    <a:pt x="50365" y="32931"/>
                  </a:cubicBezTo>
                  <a:cubicBezTo>
                    <a:pt x="46679" y="37335"/>
                    <a:pt x="43221" y="41478"/>
                    <a:pt x="39666" y="44577"/>
                  </a:cubicBezTo>
                  <a:cubicBezTo>
                    <a:pt x="35865" y="47895"/>
                    <a:pt x="31442" y="49595"/>
                    <a:pt x="27107" y="49595"/>
                  </a:cubicBezTo>
                  <a:cubicBezTo>
                    <a:pt x="21769" y="49595"/>
                    <a:pt x="16564" y="47017"/>
                    <a:pt x="12820" y="41706"/>
                  </a:cubicBezTo>
                  <a:cubicBezTo>
                    <a:pt x="19996" y="32083"/>
                    <a:pt x="30467" y="26375"/>
                    <a:pt x="37056" y="23504"/>
                  </a:cubicBezTo>
                  <a:cubicBezTo>
                    <a:pt x="46294" y="19500"/>
                    <a:pt x="56629" y="17233"/>
                    <a:pt x="64909" y="17233"/>
                  </a:cubicBezTo>
                  <a:close/>
                  <a:moveTo>
                    <a:pt x="41960" y="1"/>
                  </a:moveTo>
                  <a:cubicBezTo>
                    <a:pt x="41258" y="1"/>
                    <a:pt x="40558" y="17"/>
                    <a:pt x="39862" y="50"/>
                  </a:cubicBezTo>
                  <a:cubicBezTo>
                    <a:pt x="30337" y="474"/>
                    <a:pt x="21301" y="3997"/>
                    <a:pt x="14418" y="9934"/>
                  </a:cubicBezTo>
                  <a:cubicBezTo>
                    <a:pt x="5023" y="18057"/>
                    <a:pt x="0" y="30517"/>
                    <a:pt x="5578" y="41478"/>
                  </a:cubicBezTo>
                  <a:cubicBezTo>
                    <a:pt x="3882" y="44152"/>
                    <a:pt x="2512" y="46958"/>
                    <a:pt x="1468" y="49861"/>
                  </a:cubicBezTo>
                  <a:cubicBezTo>
                    <a:pt x="750" y="51883"/>
                    <a:pt x="2251" y="53971"/>
                    <a:pt x="4338" y="53971"/>
                  </a:cubicBezTo>
                  <a:cubicBezTo>
                    <a:pt x="5611" y="53971"/>
                    <a:pt x="6785" y="53188"/>
                    <a:pt x="7242" y="51949"/>
                  </a:cubicBezTo>
                  <a:cubicBezTo>
                    <a:pt x="7829" y="50285"/>
                    <a:pt x="8546" y="48719"/>
                    <a:pt x="9329" y="47219"/>
                  </a:cubicBezTo>
                  <a:cubicBezTo>
                    <a:pt x="14102" y="52862"/>
                    <a:pt x="20511" y="55706"/>
                    <a:pt x="27082" y="55706"/>
                  </a:cubicBezTo>
                  <a:cubicBezTo>
                    <a:pt x="32817" y="55706"/>
                    <a:pt x="38676" y="53539"/>
                    <a:pt x="43678" y="49176"/>
                  </a:cubicBezTo>
                  <a:cubicBezTo>
                    <a:pt x="47592" y="45751"/>
                    <a:pt x="51409" y="41217"/>
                    <a:pt x="55062" y="36846"/>
                  </a:cubicBezTo>
                  <a:cubicBezTo>
                    <a:pt x="60706" y="30126"/>
                    <a:pt x="66512" y="23145"/>
                    <a:pt x="72905" y="20014"/>
                  </a:cubicBezTo>
                  <a:cubicBezTo>
                    <a:pt x="76722" y="18122"/>
                    <a:pt x="77113" y="12837"/>
                    <a:pt x="73558" y="10456"/>
                  </a:cubicBezTo>
                  <a:cubicBezTo>
                    <a:pt x="63260" y="3611"/>
                    <a:pt x="52361" y="1"/>
                    <a:pt x="419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1" name="Google Shape;2841;p53"/>
          <p:cNvGrpSpPr/>
          <p:nvPr/>
        </p:nvGrpSpPr>
        <p:grpSpPr>
          <a:xfrm>
            <a:off x="3827786" y="1545670"/>
            <a:ext cx="327779" cy="272495"/>
            <a:chOff x="522536" y="937607"/>
            <a:chExt cx="327779" cy="272495"/>
          </a:xfrm>
        </p:grpSpPr>
        <p:sp>
          <p:nvSpPr>
            <p:cNvPr id="2842" name="Google Shape;2842;p53"/>
            <p:cNvSpPr/>
            <p:nvPr/>
          </p:nvSpPr>
          <p:spPr>
            <a:xfrm rot="10800000">
              <a:off x="522536" y="937607"/>
              <a:ext cx="327779" cy="27249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53"/>
            <p:cNvSpPr txBox="1"/>
            <p:nvPr/>
          </p:nvSpPr>
          <p:spPr>
            <a:xfrm>
              <a:off x="522650" y="1006239"/>
              <a:ext cx="294000" cy="13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01</a:t>
              </a:r>
              <a:endParaRPr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844" name="Google Shape;2844;p53"/>
          <p:cNvGrpSpPr/>
          <p:nvPr/>
        </p:nvGrpSpPr>
        <p:grpSpPr>
          <a:xfrm>
            <a:off x="5586586" y="1545670"/>
            <a:ext cx="327779" cy="272495"/>
            <a:chOff x="522536" y="937607"/>
            <a:chExt cx="327779" cy="272495"/>
          </a:xfrm>
        </p:grpSpPr>
        <p:sp>
          <p:nvSpPr>
            <p:cNvPr id="2845" name="Google Shape;2845;p53"/>
            <p:cNvSpPr/>
            <p:nvPr/>
          </p:nvSpPr>
          <p:spPr>
            <a:xfrm rot="10800000">
              <a:off x="522536" y="937607"/>
              <a:ext cx="327779" cy="27249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53"/>
            <p:cNvSpPr txBox="1"/>
            <p:nvPr/>
          </p:nvSpPr>
          <p:spPr>
            <a:xfrm>
              <a:off x="522650" y="1006239"/>
              <a:ext cx="294000" cy="13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02</a:t>
              </a:r>
              <a:endParaRPr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847" name="Google Shape;2847;p53"/>
          <p:cNvGrpSpPr/>
          <p:nvPr/>
        </p:nvGrpSpPr>
        <p:grpSpPr>
          <a:xfrm>
            <a:off x="5586586" y="3036845"/>
            <a:ext cx="327779" cy="272495"/>
            <a:chOff x="522536" y="937607"/>
            <a:chExt cx="327779" cy="272495"/>
          </a:xfrm>
        </p:grpSpPr>
        <p:sp>
          <p:nvSpPr>
            <p:cNvPr id="2848" name="Google Shape;2848;p53"/>
            <p:cNvSpPr/>
            <p:nvPr/>
          </p:nvSpPr>
          <p:spPr>
            <a:xfrm rot="10800000">
              <a:off x="522536" y="937607"/>
              <a:ext cx="327779" cy="27249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53"/>
            <p:cNvSpPr txBox="1"/>
            <p:nvPr/>
          </p:nvSpPr>
          <p:spPr>
            <a:xfrm>
              <a:off x="522650" y="1006239"/>
              <a:ext cx="294000" cy="13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04</a:t>
              </a:r>
              <a:endParaRPr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850" name="Google Shape;2850;p53"/>
          <p:cNvGrpSpPr/>
          <p:nvPr/>
        </p:nvGrpSpPr>
        <p:grpSpPr>
          <a:xfrm>
            <a:off x="3827786" y="3036845"/>
            <a:ext cx="327779" cy="272495"/>
            <a:chOff x="522536" y="937607"/>
            <a:chExt cx="327779" cy="272495"/>
          </a:xfrm>
        </p:grpSpPr>
        <p:sp>
          <p:nvSpPr>
            <p:cNvPr id="2851" name="Google Shape;2851;p53"/>
            <p:cNvSpPr/>
            <p:nvPr/>
          </p:nvSpPr>
          <p:spPr>
            <a:xfrm rot="10800000">
              <a:off x="522536" y="937607"/>
              <a:ext cx="327779" cy="27249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53"/>
            <p:cNvSpPr txBox="1"/>
            <p:nvPr/>
          </p:nvSpPr>
          <p:spPr>
            <a:xfrm>
              <a:off x="522650" y="1006239"/>
              <a:ext cx="294000" cy="13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03</a:t>
              </a:r>
              <a:endParaRPr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853" name="Google Shape;2853;p53"/>
          <p:cNvGrpSpPr/>
          <p:nvPr/>
        </p:nvGrpSpPr>
        <p:grpSpPr>
          <a:xfrm>
            <a:off x="538188" y="1828073"/>
            <a:ext cx="659596" cy="548345"/>
            <a:chOff x="4857150" y="1419910"/>
            <a:chExt cx="659596" cy="548345"/>
          </a:xfrm>
        </p:grpSpPr>
        <p:sp>
          <p:nvSpPr>
            <p:cNvPr id="2854" name="Google Shape;2854;p53"/>
            <p:cNvSpPr/>
            <p:nvPr/>
          </p:nvSpPr>
          <p:spPr>
            <a:xfrm rot="10800000">
              <a:off x="4857153" y="1419910"/>
              <a:ext cx="659593" cy="54834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53"/>
            <p:cNvSpPr txBox="1"/>
            <p:nvPr/>
          </p:nvSpPr>
          <p:spPr>
            <a:xfrm>
              <a:off x="4857150" y="1557875"/>
              <a:ext cx="5916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01</a:t>
              </a:r>
              <a:endParaRPr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856" name="Google Shape;2856;p53"/>
          <p:cNvGrpSpPr/>
          <p:nvPr/>
        </p:nvGrpSpPr>
        <p:grpSpPr>
          <a:xfrm>
            <a:off x="538188" y="3248773"/>
            <a:ext cx="659596" cy="548345"/>
            <a:chOff x="4857150" y="1419910"/>
            <a:chExt cx="659596" cy="548345"/>
          </a:xfrm>
        </p:grpSpPr>
        <p:sp>
          <p:nvSpPr>
            <p:cNvPr id="2857" name="Google Shape;2857;p53"/>
            <p:cNvSpPr/>
            <p:nvPr/>
          </p:nvSpPr>
          <p:spPr>
            <a:xfrm rot="10800000">
              <a:off x="4857153" y="1419910"/>
              <a:ext cx="659593" cy="54834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53"/>
            <p:cNvSpPr txBox="1"/>
            <p:nvPr/>
          </p:nvSpPr>
          <p:spPr>
            <a:xfrm>
              <a:off x="4857150" y="1557875"/>
              <a:ext cx="5916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02</a:t>
              </a:r>
              <a:endParaRPr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859" name="Google Shape;2859;p53"/>
          <p:cNvGrpSpPr/>
          <p:nvPr/>
        </p:nvGrpSpPr>
        <p:grpSpPr>
          <a:xfrm>
            <a:off x="7940613" y="1828073"/>
            <a:ext cx="659596" cy="548345"/>
            <a:chOff x="4857150" y="1419910"/>
            <a:chExt cx="659596" cy="548345"/>
          </a:xfrm>
        </p:grpSpPr>
        <p:sp>
          <p:nvSpPr>
            <p:cNvPr id="2860" name="Google Shape;2860;p53"/>
            <p:cNvSpPr/>
            <p:nvPr/>
          </p:nvSpPr>
          <p:spPr>
            <a:xfrm rot="10800000">
              <a:off x="4857153" y="1419910"/>
              <a:ext cx="659593" cy="54834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53"/>
            <p:cNvSpPr txBox="1"/>
            <p:nvPr/>
          </p:nvSpPr>
          <p:spPr>
            <a:xfrm>
              <a:off x="4857150" y="1557875"/>
              <a:ext cx="5916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03</a:t>
              </a:r>
              <a:endParaRPr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862" name="Google Shape;2862;p53"/>
          <p:cNvGrpSpPr/>
          <p:nvPr/>
        </p:nvGrpSpPr>
        <p:grpSpPr>
          <a:xfrm>
            <a:off x="7940613" y="3248773"/>
            <a:ext cx="659596" cy="548345"/>
            <a:chOff x="4857150" y="1419910"/>
            <a:chExt cx="659596" cy="548345"/>
          </a:xfrm>
        </p:grpSpPr>
        <p:sp>
          <p:nvSpPr>
            <p:cNvPr id="2863" name="Google Shape;2863;p53"/>
            <p:cNvSpPr/>
            <p:nvPr/>
          </p:nvSpPr>
          <p:spPr>
            <a:xfrm rot="10800000">
              <a:off x="4857153" y="1419910"/>
              <a:ext cx="659593" cy="54834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53"/>
            <p:cNvSpPr txBox="1"/>
            <p:nvPr/>
          </p:nvSpPr>
          <p:spPr>
            <a:xfrm>
              <a:off x="4857150" y="1557875"/>
              <a:ext cx="5916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04</a:t>
              </a:r>
              <a:endParaRPr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6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Bestwind – Otimização em Eólica Offshore</a:t>
            </a:r>
            <a:endParaRPr dirty="0">
              <a:solidFill>
                <a:srgbClr val="F3AC3D"/>
              </a:solidFill>
            </a:endParaRPr>
          </a:p>
        </p:txBody>
      </p:sp>
      <p:grpSp>
        <p:nvGrpSpPr>
          <p:cNvPr id="301" name="Google Shape;301;p30"/>
          <p:cNvGrpSpPr/>
          <p:nvPr/>
        </p:nvGrpSpPr>
        <p:grpSpPr>
          <a:xfrm>
            <a:off x="1227579" y="1270875"/>
            <a:ext cx="1571445" cy="864000"/>
            <a:chOff x="957005" y="1695575"/>
            <a:chExt cx="1595700" cy="864000"/>
          </a:xfrm>
        </p:grpSpPr>
        <p:sp>
          <p:nvSpPr>
            <p:cNvPr id="302" name="Google Shape;302;p30"/>
            <p:cNvSpPr txBox="1"/>
            <p:nvPr/>
          </p:nvSpPr>
          <p:spPr>
            <a:xfrm>
              <a:off x="957005" y="1695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Problemática</a:t>
              </a:r>
            </a:p>
          </p:txBody>
        </p:sp>
        <p:sp>
          <p:nvSpPr>
            <p:cNvPr id="303" name="Google Shape;303;p30"/>
            <p:cNvSpPr txBox="1"/>
            <p:nvPr/>
          </p:nvSpPr>
          <p:spPr>
            <a:xfrm>
              <a:off x="957005" y="2127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Quais as dores e de quem?</a:t>
              </a:r>
            </a:p>
          </p:txBody>
        </p:sp>
      </p:grpSp>
      <p:grpSp>
        <p:nvGrpSpPr>
          <p:cNvPr id="304" name="Google Shape;304;p30"/>
          <p:cNvGrpSpPr/>
          <p:nvPr/>
        </p:nvGrpSpPr>
        <p:grpSpPr>
          <a:xfrm>
            <a:off x="1227578" y="3583738"/>
            <a:ext cx="1571446" cy="864000"/>
            <a:chOff x="957004" y="1695575"/>
            <a:chExt cx="1595701" cy="864000"/>
          </a:xfrm>
        </p:grpSpPr>
        <p:sp>
          <p:nvSpPr>
            <p:cNvPr id="305" name="Google Shape;305;p30"/>
            <p:cNvSpPr txBox="1"/>
            <p:nvPr/>
          </p:nvSpPr>
          <p:spPr>
            <a:xfrm>
              <a:off x="957004" y="1695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Público-alvo</a:t>
              </a:r>
            </a:p>
          </p:txBody>
        </p:sp>
        <p:sp>
          <p:nvSpPr>
            <p:cNvPr id="306" name="Google Shape;306;p30"/>
            <p:cNvSpPr txBox="1"/>
            <p:nvPr/>
          </p:nvSpPr>
          <p:spPr>
            <a:xfrm>
              <a:off x="957005" y="2127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Qual o potencial do mercado?</a:t>
              </a:r>
            </a:p>
          </p:txBody>
        </p:sp>
      </p:grpSp>
      <p:grpSp>
        <p:nvGrpSpPr>
          <p:cNvPr id="307" name="Google Shape;307;p30"/>
          <p:cNvGrpSpPr/>
          <p:nvPr/>
        </p:nvGrpSpPr>
        <p:grpSpPr>
          <a:xfrm>
            <a:off x="6344978" y="1271413"/>
            <a:ext cx="1571445" cy="861850"/>
            <a:chOff x="1182186" y="1695575"/>
            <a:chExt cx="1595700" cy="861850"/>
          </a:xfrm>
        </p:grpSpPr>
        <p:sp>
          <p:nvSpPr>
            <p:cNvPr id="308" name="Google Shape;308;p30"/>
            <p:cNvSpPr txBox="1"/>
            <p:nvPr/>
          </p:nvSpPr>
          <p:spPr>
            <a:xfrm>
              <a:off x="1182186" y="1695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Soluções</a:t>
              </a:r>
            </a:p>
          </p:txBody>
        </p:sp>
        <p:sp>
          <p:nvSpPr>
            <p:cNvPr id="309" name="Google Shape;309;p30"/>
            <p:cNvSpPr txBox="1"/>
            <p:nvPr/>
          </p:nvSpPr>
          <p:spPr>
            <a:xfrm>
              <a:off x="1182186" y="212542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pt-BR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Qual a proposta de valor?</a:t>
              </a:r>
            </a:p>
          </p:txBody>
        </p:sp>
      </p:grpSp>
      <p:grpSp>
        <p:nvGrpSpPr>
          <p:cNvPr id="310" name="Google Shape;310;p30"/>
          <p:cNvGrpSpPr/>
          <p:nvPr/>
        </p:nvGrpSpPr>
        <p:grpSpPr>
          <a:xfrm>
            <a:off x="6344975" y="3583738"/>
            <a:ext cx="1571445" cy="864000"/>
            <a:chOff x="957005" y="1695575"/>
            <a:chExt cx="1595700" cy="864000"/>
          </a:xfrm>
        </p:grpSpPr>
        <p:sp>
          <p:nvSpPr>
            <p:cNvPr id="311" name="Google Shape;311;p30"/>
            <p:cNvSpPr txBox="1"/>
            <p:nvPr/>
          </p:nvSpPr>
          <p:spPr>
            <a:xfrm>
              <a:off x="957005" y="1695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Modelo de receita</a:t>
              </a:r>
            </a:p>
          </p:txBody>
        </p:sp>
        <p:sp>
          <p:nvSpPr>
            <p:cNvPr id="312" name="Google Shape;312;p30"/>
            <p:cNvSpPr txBox="1"/>
            <p:nvPr/>
          </p:nvSpPr>
          <p:spPr>
            <a:xfrm>
              <a:off x="957005" y="2127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Como ganhar com a solução proposta?</a:t>
              </a:r>
            </a:p>
          </p:txBody>
        </p:sp>
      </p:grpSp>
      <p:grpSp>
        <p:nvGrpSpPr>
          <p:cNvPr id="313" name="Google Shape;313;p30"/>
          <p:cNvGrpSpPr/>
          <p:nvPr/>
        </p:nvGrpSpPr>
        <p:grpSpPr>
          <a:xfrm>
            <a:off x="3001802" y="1270875"/>
            <a:ext cx="3140397" cy="3177403"/>
            <a:chOff x="3001802" y="1270875"/>
            <a:chExt cx="3140397" cy="3177403"/>
          </a:xfrm>
        </p:grpSpPr>
        <p:sp>
          <p:nvSpPr>
            <p:cNvPr id="314" name="Google Shape;314;p30"/>
            <p:cNvSpPr/>
            <p:nvPr/>
          </p:nvSpPr>
          <p:spPr>
            <a:xfrm>
              <a:off x="3580863" y="1834625"/>
              <a:ext cx="2052410" cy="2051809"/>
            </a:xfrm>
            <a:custGeom>
              <a:avLst/>
              <a:gdLst/>
              <a:ahLst/>
              <a:cxnLst/>
              <a:rect l="l" t="t" r="r" b="b"/>
              <a:pathLst>
                <a:path w="116218" h="116184" extrusionOk="0">
                  <a:moveTo>
                    <a:pt x="58109" y="1"/>
                  </a:moveTo>
                  <a:cubicBezTo>
                    <a:pt x="26020" y="1"/>
                    <a:pt x="1" y="26019"/>
                    <a:pt x="1" y="58076"/>
                  </a:cubicBezTo>
                  <a:cubicBezTo>
                    <a:pt x="1" y="90165"/>
                    <a:pt x="26020" y="116184"/>
                    <a:pt x="58109" y="116184"/>
                  </a:cubicBezTo>
                  <a:cubicBezTo>
                    <a:pt x="90199" y="116184"/>
                    <a:pt x="116217" y="90165"/>
                    <a:pt x="116217" y="58076"/>
                  </a:cubicBezTo>
                  <a:cubicBezTo>
                    <a:pt x="116217" y="26019"/>
                    <a:pt x="90199" y="1"/>
                    <a:pt x="581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3580863" y="1834625"/>
              <a:ext cx="2052410" cy="2051809"/>
            </a:xfrm>
            <a:custGeom>
              <a:avLst/>
              <a:gdLst/>
              <a:ahLst/>
              <a:cxnLst/>
              <a:rect l="l" t="t" r="r" b="b"/>
              <a:pathLst>
                <a:path w="116218" h="116184" fill="none" extrusionOk="0">
                  <a:moveTo>
                    <a:pt x="116217" y="58076"/>
                  </a:moveTo>
                  <a:cubicBezTo>
                    <a:pt x="116217" y="90165"/>
                    <a:pt x="90199" y="116184"/>
                    <a:pt x="58109" y="116184"/>
                  </a:cubicBezTo>
                  <a:cubicBezTo>
                    <a:pt x="26020" y="116184"/>
                    <a:pt x="1" y="90165"/>
                    <a:pt x="1" y="58076"/>
                  </a:cubicBezTo>
                  <a:cubicBezTo>
                    <a:pt x="1" y="26019"/>
                    <a:pt x="26020" y="1"/>
                    <a:pt x="58109" y="1"/>
                  </a:cubicBezTo>
                  <a:cubicBezTo>
                    <a:pt x="90199" y="1"/>
                    <a:pt x="116217" y="26019"/>
                    <a:pt x="116217" y="58076"/>
                  </a:cubicBezTo>
                  <a:close/>
                </a:path>
              </a:pathLst>
            </a:custGeom>
            <a:noFill/>
            <a:ln w="1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4926921" y="2962708"/>
              <a:ext cx="95435" cy="18"/>
            </a:xfrm>
            <a:custGeom>
              <a:avLst/>
              <a:gdLst/>
              <a:ahLst/>
              <a:cxnLst/>
              <a:rect l="l" t="t" r="r" b="b"/>
              <a:pathLst>
                <a:path w="5404" h="1" fill="none" extrusionOk="0">
                  <a:moveTo>
                    <a:pt x="0" y="1"/>
                  </a:moveTo>
                  <a:lnTo>
                    <a:pt x="5404" y="1"/>
                  </a:lnTo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4926921" y="2962708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5022336" y="2962708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4921022" y="2961542"/>
              <a:ext cx="1784" cy="2949"/>
            </a:xfrm>
            <a:custGeom>
              <a:avLst/>
              <a:gdLst/>
              <a:ahLst/>
              <a:cxnLst/>
              <a:rect l="l" t="t" r="r" b="b"/>
              <a:pathLst>
                <a:path w="101" h="167" extrusionOk="0">
                  <a:moveTo>
                    <a:pt x="67" y="0"/>
                  </a:moveTo>
                  <a:cubicBezTo>
                    <a:pt x="67" y="0"/>
                    <a:pt x="67" y="34"/>
                    <a:pt x="67" y="34"/>
                  </a:cubicBezTo>
                  <a:cubicBezTo>
                    <a:pt x="67" y="34"/>
                    <a:pt x="101" y="67"/>
                    <a:pt x="101" y="67"/>
                  </a:cubicBezTo>
                  <a:cubicBezTo>
                    <a:pt x="101" y="67"/>
                    <a:pt x="101" y="34"/>
                    <a:pt x="101" y="34"/>
                  </a:cubicBezTo>
                  <a:cubicBezTo>
                    <a:pt x="101" y="0"/>
                    <a:pt x="67" y="0"/>
                    <a:pt x="67" y="0"/>
                  </a:cubicBezTo>
                  <a:close/>
                  <a:moveTo>
                    <a:pt x="67" y="0"/>
                  </a:moveTo>
                  <a:cubicBezTo>
                    <a:pt x="34" y="0"/>
                    <a:pt x="34" y="0"/>
                    <a:pt x="0" y="34"/>
                  </a:cubicBezTo>
                  <a:cubicBezTo>
                    <a:pt x="0" y="34"/>
                    <a:pt x="0" y="67"/>
                    <a:pt x="0" y="67"/>
                  </a:cubicBezTo>
                  <a:cubicBezTo>
                    <a:pt x="0" y="100"/>
                    <a:pt x="0" y="134"/>
                    <a:pt x="0" y="134"/>
                  </a:cubicBezTo>
                  <a:cubicBezTo>
                    <a:pt x="34" y="167"/>
                    <a:pt x="34" y="167"/>
                    <a:pt x="67" y="167"/>
                  </a:cubicBezTo>
                  <a:cubicBezTo>
                    <a:pt x="67" y="167"/>
                    <a:pt x="101" y="167"/>
                    <a:pt x="101" y="134"/>
                  </a:cubicBezTo>
                  <a:cubicBezTo>
                    <a:pt x="101" y="134"/>
                    <a:pt x="101" y="100"/>
                    <a:pt x="101" y="67"/>
                  </a:cubicBezTo>
                  <a:cubicBezTo>
                    <a:pt x="101" y="100"/>
                    <a:pt x="67" y="100"/>
                    <a:pt x="67" y="134"/>
                  </a:cubicBezTo>
                  <a:lnTo>
                    <a:pt x="34" y="134"/>
                  </a:lnTo>
                  <a:cubicBezTo>
                    <a:pt x="34" y="100"/>
                    <a:pt x="34" y="100"/>
                    <a:pt x="34" y="67"/>
                  </a:cubicBezTo>
                  <a:cubicBezTo>
                    <a:pt x="34" y="67"/>
                    <a:pt x="34" y="34"/>
                    <a:pt x="34" y="34"/>
                  </a:cubicBezTo>
                  <a:cubicBezTo>
                    <a:pt x="34" y="34"/>
                    <a:pt x="34" y="0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4923371" y="2963891"/>
              <a:ext cx="618" cy="600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" y="1"/>
                  </a:moveTo>
                  <a:lnTo>
                    <a:pt x="1" y="34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4924554" y="2961542"/>
              <a:ext cx="1784" cy="2949"/>
            </a:xfrm>
            <a:custGeom>
              <a:avLst/>
              <a:gdLst/>
              <a:ahLst/>
              <a:cxnLst/>
              <a:rect l="l" t="t" r="r" b="b"/>
              <a:pathLst>
                <a:path w="101" h="167" extrusionOk="0">
                  <a:moveTo>
                    <a:pt x="67" y="0"/>
                  </a:moveTo>
                  <a:cubicBezTo>
                    <a:pt x="67" y="0"/>
                    <a:pt x="67" y="34"/>
                    <a:pt x="67" y="34"/>
                  </a:cubicBezTo>
                  <a:cubicBezTo>
                    <a:pt x="67" y="34"/>
                    <a:pt x="101" y="67"/>
                    <a:pt x="101" y="67"/>
                  </a:cubicBezTo>
                  <a:cubicBezTo>
                    <a:pt x="101" y="67"/>
                    <a:pt x="101" y="34"/>
                    <a:pt x="101" y="34"/>
                  </a:cubicBezTo>
                  <a:cubicBezTo>
                    <a:pt x="67" y="0"/>
                    <a:pt x="67" y="0"/>
                    <a:pt x="67" y="0"/>
                  </a:cubicBezTo>
                  <a:close/>
                  <a:moveTo>
                    <a:pt x="67" y="0"/>
                  </a:moveTo>
                  <a:cubicBezTo>
                    <a:pt x="34" y="0"/>
                    <a:pt x="34" y="0"/>
                    <a:pt x="1" y="34"/>
                  </a:cubicBezTo>
                  <a:cubicBezTo>
                    <a:pt x="1" y="34"/>
                    <a:pt x="1" y="67"/>
                    <a:pt x="1" y="67"/>
                  </a:cubicBezTo>
                  <a:cubicBezTo>
                    <a:pt x="1" y="100"/>
                    <a:pt x="1" y="134"/>
                    <a:pt x="1" y="134"/>
                  </a:cubicBezTo>
                  <a:cubicBezTo>
                    <a:pt x="34" y="167"/>
                    <a:pt x="34" y="167"/>
                    <a:pt x="67" y="167"/>
                  </a:cubicBezTo>
                  <a:cubicBezTo>
                    <a:pt x="67" y="167"/>
                    <a:pt x="67" y="167"/>
                    <a:pt x="101" y="134"/>
                  </a:cubicBezTo>
                  <a:cubicBezTo>
                    <a:pt x="101" y="134"/>
                    <a:pt x="101" y="100"/>
                    <a:pt x="101" y="67"/>
                  </a:cubicBezTo>
                  <a:cubicBezTo>
                    <a:pt x="101" y="100"/>
                    <a:pt x="67" y="100"/>
                    <a:pt x="67" y="134"/>
                  </a:cubicBezTo>
                  <a:lnTo>
                    <a:pt x="34" y="134"/>
                  </a:lnTo>
                  <a:cubicBezTo>
                    <a:pt x="34" y="100"/>
                    <a:pt x="34" y="100"/>
                    <a:pt x="34" y="67"/>
                  </a:cubicBezTo>
                  <a:cubicBezTo>
                    <a:pt x="34" y="67"/>
                    <a:pt x="34" y="34"/>
                    <a:pt x="34" y="34"/>
                  </a:cubicBezTo>
                  <a:cubicBezTo>
                    <a:pt x="34" y="34"/>
                    <a:pt x="34" y="0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4921022" y="2957410"/>
              <a:ext cx="1784" cy="2967"/>
            </a:xfrm>
            <a:custGeom>
              <a:avLst/>
              <a:gdLst/>
              <a:ahLst/>
              <a:cxnLst/>
              <a:rect l="l" t="t" r="r" b="b"/>
              <a:pathLst>
                <a:path w="101" h="168" extrusionOk="0">
                  <a:moveTo>
                    <a:pt x="67" y="1"/>
                  </a:moveTo>
                  <a:cubicBezTo>
                    <a:pt x="34" y="1"/>
                    <a:pt x="34" y="1"/>
                    <a:pt x="0" y="34"/>
                  </a:cubicBezTo>
                  <a:cubicBezTo>
                    <a:pt x="0" y="34"/>
                    <a:pt x="0" y="67"/>
                    <a:pt x="0" y="67"/>
                  </a:cubicBezTo>
                  <a:cubicBezTo>
                    <a:pt x="0" y="101"/>
                    <a:pt x="0" y="134"/>
                    <a:pt x="0" y="134"/>
                  </a:cubicBezTo>
                  <a:cubicBezTo>
                    <a:pt x="34" y="167"/>
                    <a:pt x="34" y="167"/>
                    <a:pt x="67" y="167"/>
                  </a:cubicBezTo>
                  <a:cubicBezTo>
                    <a:pt x="67" y="167"/>
                    <a:pt x="101" y="167"/>
                    <a:pt x="101" y="134"/>
                  </a:cubicBezTo>
                  <a:cubicBezTo>
                    <a:pt x="101" y="134"/>
                    <a:pt x="101" y="101"/>
                    <a:pt x="101" y="67"/>
                  </a:cubicBezTo>
                  <a:cubicBezTo>
                    <a:pt x="101" y="101"/>
                    <a:pt x="67" y="134"/>
                    <a:pt x="67" y="134"/>
                  </a:cubicBezTo>
                  <a:lnTo>
                    <a:pt x="34" y="134"/>
                  </a:lnTo>
                  <a:cubicBezTo>
                    <a:pt x="34" y="134"/>
                    <a:pt x="34" y="101"/>
                    <a:pt x="34" y="67"/>
                  </a:cubicBezTo>
                  <a:cubicBezTo>
                    <a:pt x="34" y="67"/>
                    <a:pt x="34" y="34"/>
                    <a:pt x="34" y="34"/>
                  </a:cubicBezTo>
                  <a:lnTo>
                    <a:pt x="67" y="34"/>
                  </a:lnTo>
                  <a:cubicBezTo>
                    <a:pt x="67" y="34"/>
                    <a:pt x="101" y="67"/>
                    <a:pt x="101" y="67"/>
                  </a:cubicBezTo>
                  <a:cubicBezTo>
                    <a:pt x="101" y="67"/>
                    <a:pt x="101" y="34"/>
                    <a:pt x="101" y="34"/>
                  </a:cubicBezTo>
                  <a:cubicBezTo>
                    <a:pt x="101" y="1"/>
                    <a:pt x="67" y="1"/>
                    <a:pt x="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0"/>
            <p:cNvSpPr/>
            <p:nvPr/>
          </p:nvSpPr>
          <p:spPr>
            <a:xfrm>
              <a:off x="4923371" y="2959776"/>
              <a:ext cx="618" cy="600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" y="0"/>
                  </a:moveTo>
                  <a:lnTo>
                    <a:pt x="1" y="33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4924554" y="2957410"/>
              <a:ext cx="1784" cy="2967"/>
            </a:xfrm>
            <a:custGeom>
              <a:avLst/>
              <a:gdLst/>
              <a:ahLst/>
              <a:cxnLst/>
              <a:rect l="l" t="t" r="r" b="b"/>
              <a:pathLst>
                <a:path w="101" h="168" extrusionOk="0">
                  <a:moveTo>
                    <a:pt x="1" y="1"/>
                  </a:moveTo>
                  <a:lnTo>
                    <a:pt x="1" y="34"/>
                  </a:lnTo>
                  <a:lnTo>
                    <a:pt x="67" y="34"/>
                  </a:lnTo>
                  <a:cubicBezTo>
                    <a:pt x="67" y="67"/>
                    <a:pt x="67" y="67"/>
                    <a:pt x="67" y="67"/>
                  </a:cubicBezTo>
                  <a:cubicBezTo>
                    <a:pt x="67" y="101"/>
                    <a:pt x="34" y="101"/>
                    <a:pt x="34" y="101"/>
                  </a:cubicBezTo>
                  <a:cubicBezTo>
                    <a:pt x="34" y="134"/>
                    <a:pt x="1" y="134"/>
                    <a:pt x="1" y="134"/>
                  </a:cubicBezTo>
                  <a:lnTo>
                    <a:pt x="1" y="167"/>
                  </a:lnTo>
                  <a:lnTo>
                    <a:pt x="101" y="167"/>
                  </a:lnTo>
                  <a:lnTo>
                    <a:pt x="101" y="134"/>
                  </a:lnTo>
                  <a:lnTo>
                    <a:pt x="34" y="134"/>
                  </a:lnTo>
                  <a:cubicBezTo>
                    <a:pt x="34" y="134"/>
                    <a:pt x="67" y="101"/>
                    <a:pt x="67" y="101"/>
                  </a:cubicBezTo>
                  <a:cubicBezTo>
                    <a:pt x="101" y="67"/>
                    <a:pt x="101" y="67"/>
                    <a:pt x="101" y="67"/>
                  </a:cubicBezTo>
                  <a:cubicBezTo>
                    <a:pt x="101" y="67"/>
                    <a:pt x="101" y="67"/>
                    <a:pt x="101" y="34"/>
                  </a:cubicBezTo>
                  <a:cubicBezTo>
                    <a:pt x="101" y="34"/>
                    <a:pt x="101" y="34"/>
                    <a:pt x="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4921022" y="2953295"/>
              <a:ext cx="1784" cy="2949"/>
            </a:xfrm>
            <a:custGeom>
              <a:avLst/>
              <a:gdLst/>
              <a:ahLst/>
              <a:cxnLst/>
              <a:rect l="l" t="t" r="r" b="b"/>
              <a:pathLst>
                <a:path w="101" h="167" extrusionOk="0">
                  <a:moveTo>
                    <a:pt x="67" y="0"/>
                  </a:moveTo>
                  <a:cubicBezTo>
                    <a:pt x="34" y="0"/>
                    <a:pt x="34" y="0"/>
                    <a:pt x="0" y="34"/>
                  </a:cubicBezTo>
                  <a:cubicBezTo>
                    <a:pt x="0" y="34"/>
                    <a:pt x="0" y="67"/>
                    <a:pt x="0" y="100"/>
                  </a:cubicBezTo>
                  <a:cubicBezTo>
                    <a:pt x="0" y="100"/>
                    <a:pt x="0" y="134"/>
                    <a:pt x="0" y="134"/>
                  </a:cubicBezTo>
                  <a:cubicBezTo>
                    <a:pt x="34" y="167"/>
                    <a:pt x="34" y="167"/>
                    <a:pt x="67" y="167"/>
                  </a:cubicBezTo>
                  <a:cubicBezTo>
                    <a:pt x="67" y="167"/>
                    <a:pt x="101" y="167"/>
                    <a:pt x="101" y="134"/>
                  </a:cubicBezTo>
                  <a:cubicBezTo>
                    <a:pt x="101" y="134"/>
                    <a:pt x="101" y="100"/>
                    <a:pt x="101" y="100"/>
                  </a:cubicBezTo>
                  <a:cubicBezTo>
                    <a:pt x="101" y="100"/>
                    <a:pt x="67" y="134"/>
                    <a:pt x="67" y="134"/>
                  </a:cubicBezTo>
                  <a:lnTo>
                    <a:pt x="34" y="134"/>
                  </a:lnTo>
                  <a:cubicBezTo>
                    <a:pt x="34" y="134"/>
                    <a:pt x="34" y="100"/>
                    <a:pt x="34" y="100"/>
                  </a:cubicBezTo>
                  <a:cubicBezTo>
                    <a:pt x="34" y="67"/>
                    <a:pt x="34" y="67"/>
                    <a:pt x="34" y="34"/>
                  </a:cubicBezTo>
                  <a:lnTo>
                    <a:pt x="67" y="34"/>
                  </a:lnTo>
                  <a:cubicBezTo>
                    <a:pt x="67" y="67"/>
                    <a:pt x="101" y="67"/>
                    <a:pt x="101" y="100"/>
                  </a:cubicBezTo>
                  <a:cubicBezTo>
                    <a:pt x="101" y="67"/>
                    <a:pt x="101" y="34"/>
                    <a:pt x="101" y="34"/>
                  </a:cubicBezTo>
                  <a:cubicBezTo>
                    <a:pt x="101" y="0"/>
                    <a:pt x="67" y="0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4923371" y="2955644"/>
              <a:ext cx="618" cy="1201"/>
            </a:xfrm>
            <a:custGeom>
              <a:avLst/>
              <a:gdLst/>
              <a:ahLst/>
              <a:cxnLst/>
              <a:rect l="l" t="t" r="r" b="b"/>
              <a:pathLst>
                <a:path w="35" h="68" extrusionOk="0">
                  <a:moveTo>
                    <a:pt x="1" y="1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34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4924554" y="2953295"/>
              <a:ext cx="1784" cy="2949"/>
            </a:xfrm>
            <a:custGeom>
              <a:avLst/>
              <a:gdLst/>
              <a:ahLst/>
              <a:cxnLst/>
              <a:rect l="l" t="t" r="r" b="b"/>
              <a:pathLst>
                <a:path w="101" h="167" extrusionOk="0">
                  <a:moveTo>
                    <a:pt x="67" y="0"/>
                  </a:moveTo>
                  <a:lnTo>
                    <a:pt x="1" y="100"/>
                  </a:lnTo>
                  <a:lnTo>
                    <a:pt x="67" y="34"/>
                  </a:lnTo>
                  <a:lnTo>
                    <a:pt x="67" y="100"/>
                  </a:lnTo>
                  <a:lnTo>
                    <a:pt x="1" y="100"/>
                  </a:lnTo>
                  <a:lnTo>
                    <a:pt x="1" y="134"/>
                  </a:lnTo>
                  <a:lnTo>
                    <a:pt x="67" y="134"/>
                  </a:lnTo>
                  <a:lnTo>
                    <a:pt x="67" y="167"/>
                  </a:lnTo>
                  <a:lnTo>
                    <a:pt x="101" y="167"/>
                  </a:lnTo>
                  <a:lnTo>
                    <a:pt x="101" y="134"/>
                  </a:lnTo>
                  <a:lnTo>
                    <a:pt x="101" y="10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4921022" y="2949163"/>
              <a:ext cx="1784" cy="2967"/>
            </a:xfrm>
            <a:custGeom>
              <a:avLst/>
              <a:gdLst/>
              <a:ahLst/>
              <a:cxnLst/>
              <a:rect l="l" t="t" r="r" b="b"/>
              <a:pathLst>
                <a:path w="101" h="168" extrusionOk="0">
                  <a:moveTo>
                    <a:pt x="67" y="1"/>
                  </a:moveTo>
                  <a:cubicBezTo>
                    <a:pt x="34" y="1"/>
                    <a:pt x="34" y="34"/>
                    <a:pt x="0" y="34"/>
                  </a:cubicBezTo>
                  <a:cubicBezTo>
                    <a:pt x="0" y="34"/>
                    <a:pt x="0" y="67"/>
                    <a:pt x="0" y="101"/>
                  </a:cubicBezTo>
                  <a:cubicBezTo>
                    <a:pt x="0" y="101"/>
                    <a:pt x="0" y="134"/>
                    <a:pt x="0" y="134"/>
                  </a:cubicBezTo>
                  <a:cubicBezTo>
                    <a:pt x="34" y="167"/>
                    <a:pt x="34" y="167"/>
                    <a:pt x="67" y="167"/>
                  </a:cubicBezTo>
                  <a:cubicBezTo>
                    <a:pt x="34" y="167"/>
                    <a:pt x="34" y="134"/>
                    <a:pt x="34" y="134"/>
                  </a:cubicBezTo>
                  <a:cubicBezTo>
                    <a:pt x="34" y="134"/>
                    <a:pt x="34" y="101"/>
                    <a:pt x="34" y="101"/>
                  </a:cubicBezTo>
                  <a:cubicBezTo>
                    <a:pt x="34" y="67"/>
                    <a:pt x="34" y="67"/>
                    <a:pt x="34" y="34"/>
                  </a:cubicBezTo>
                  <a:lnTo>
                    <a:pt x="67" y="34"/>
                  </a:lnTo>
                  <a:cubicBezTo>
                    <a:pt x="67" y="67"/>
                    <a:pt x="101" y="67"/>
                    <a:pt x="101" y="101"/>
                  </a:cubicBezTo>
                  <a:cubicBezTo>
                    <a:pt x="101" y="67"/>
                    <a:pt x="101" y="34"/>
                    <a:pt x="101" y="34"/>
                  </a:cubicBezTo>
                  <a:cubicBezTo>
                    <a:pt x="101" y="34"/>
                    <a:pt x="67" y="1"/>
                    <a:pt x="67" y="1"/>
                  </a:cubicBezTo>
                  <a:close/>
                  <a:moveTo>
                    <a:pt x="101" y="101"/>
                  </a:moveTo>
                  <a:cubicBezTo>
                    <a:pt x="101" y="101"/>
                    <a:pt x="67" y="134"/>
                    <a:pt x="67" y="134"/>
                  </a:cubicBezTo>
                  <a:cubicBezTo>
                    <a:pt x="67" y="134"/>
                    <a:pt x="67" y="167"/>
                    <a:pt x="67" y="167"/>
                  </a:cubicBezTo>
                  <a:cubicBezTo>
                    <a:pt x="67" y="167"/>
                    <a:pt x="101" y="167"/>
                    <a:pt x="101" y="134"/>
                  </a:cubicBezTo>
                  <a:cubicBezTo>
                    <a:pt x="101" y="134"/>
                    <a:pt x="101" y="101"/>
                    <a:pt x="101" y="1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4923371" y="2951529"/>
              <a:ext cx="618" cy="1183"/>
            </a:xfrm>
            <a:custGeom>
              <a:avLst/>
              <a:gdLst/>
              <a:ahLst/>
              <a:cxnLst/>
              <a:rect l="l" t="t" r="r" b="b"/>
              <a:pathLst>
                <a:path w="35" h="67" extrusionOk="0">
                  <a:moveTo>
                    <a:pt x="1" y="0"/>
                  </a:moveTo>
                  <a:lnTo>
                    <a:pt x="1" y="33"/>
                  </a:lnTo>
                  <a:lnTo>
                    <a:pt x="1" y="67"/>
                  </a:lnTo>
                  <a:lnTo>
                    <a:pt x="34" y="33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0"/>
            <p:cNvSpPr/>
            <p:nvPr/>
          </p:nvSpPr>
          <p:spPr>
            <a:xfrm>
              <a:off x="4924554" y="2949163"/>
              <a:ext cx="1784" cy="2967"/>
            </a:xfrm>
            <a:custGeom>
              <a:avLst/>
              <a:gdLst/>
              <a:ahLst/>
              <a:cxnLst/>
              <a:rect l="l" t="t" r="r" b="b"/>
              <a:pathLst>
                <a:path w="101" h="168" extrusionOk="0">
                  <a:moveTo>
                    <a:pt x="67" y="1"/>
                  </a:moveTo>
                  <a:cubicBezTo>
                    <a:pt x="34" y="1"/>
                    <a:pt x="34" y="34"/>
                    <a:pt x="34" y="34"/>
                  </a:cubicBezTo>
                  <a:lnTo>
                    <a:pt x="101" y="34"/>
                  </a:lnTo>
                  <a:cubicBezTo>
                    <a:pt x="101" y="1"/>
                    <a:pt x="101" y="1"/>
                    <a:pt x="67" y="1"/>
                  </a:cubicBezTo>
                  <a:close/>
                  <a:moveTo>
                    <a:pt x="67" y="67"/>
                  </a:moveTo>
                  <a:cubicBezTo>
                    <a:pt x="67" y="67"/>
                    <a:pt x="67" y="101"/>
                    <a:pt x="67" y="101"/>
                  </a:cubicBezTo>
                  <a:cubicBezTo>
                    <a:pt x="67" y="101"/>
                    <a:pt x="101" y="101"/>
                    <a:pt x="101" y="134"/>
                  </a:cubicBezTo>
                  <a:cubicBezTo>
                    <a:pt x="101" y="101"/>
                    <a:pt x="101" y="101"/>
                    <a:pt x="101" y="67"/>
                  </a:cubicBezTo>
                  <a:close/>
                  <a:moveTo>
                    <a:pt x="34" y="34"/>
                  </a:moveTo>
                  <a:cubicBezTo>
                    <a:pt x="1" y="34"/>
                    <a:pt x="1" y="67"/>
                    <a:pt x="1" y="101"/>
                  </a:cubicBezTo>
                  <a:cubicBezTo>
                    <a:pt x="1" y="101"/>
                    <a:pt x="1" y="134"/>
                    <a:pt x="1" y="134"/>
                  </a:cubicBezTo>
                  <a:cubicBezTo>
                    <a:pt x="34" y="167"/>
                    <a:pt x="34" y="167"/>
                    <a:pt x="67" y="167"/>
                  </a:cubicBezTo>
                  <a:cubicBezTo>
                    <a:pt x="34" y="167"/>
                    <a:pt x="34" y="167"/>
                    <a:pt x="34" y="134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67"/>
                    <a:pt x="67" y="67"/>
                  </a:cubicBezTo>
                  <a:lnTo>
                    <a:pt x="34" y="67"/>
                  </a:lnTo>
                  <a:cubicBezTo>
                    <a:pt x="34" y="59"/>
                    <a:pt x="34" y="51"/>
                    <a:pt x="34" y="34"/>
                  </a:cubicBezTo>
                  <a:close/>
                  <a:moveTo>
                    <a:pt x="67" y="134"/>
                  </a:moveTo>
                  <a:cubicBezTo>
                    <a:pt x="67" y="167"/>
                    <a:pt x="67" y="167"/>
                    <a:pt x="67" y="167"/>
                  </a:cubicBezTo>
                  <a:lnTo>
                    <a:pt x="101" y="167"/>
                  </a:lnTo>
                  <a:cubicBezTo>
                    <a:pt x="101" y="134"/>
                    <a:pt x="101" y="134"/>
                    <a:pt x="101" y="1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4921022" y="2945048"/>
              <a:ext cx="1784" cy="2949"/>
            </a:xfrm>
            <a:custGeom>
              <a:avLst/>
              <a:gdLst/>
              <a:ahLst/>
              <a:cxnLst/>
              <a:rect l="l" t="t" r="r" b="b"/>
              <a:pathLst>
                <a:path w="101" h="167" extrusionOk="0">
                  <a:moveTo>
                    <a:pt x="67" y="0"/>
                  </a:moveTo>
                  <a:cubicBezTo>
                    <a:pt x="34" y="0"/>
                    <a:pt x="34" y="34"/>
                    <a:pt x="0" y="34"/>
                  </a:cubicBezTo>
                  <a:cubicBezTo>
                    <a:pt x="0" y="34"/>
                    <a:pt x="0" y="67"/>
                    <a:pt x="0" y="100"/>
                  </a:cubicBezTo>
                  <a:cubicBezTo>
                    <a:pt x="0" y="134"/>
                    <a:pt x="0" y="134"/>
                    <a:pt x="0" y="167"/>
                  </a:cubicBezTo>
                  <a:lnTo>
                    <a:pt x="67" y="167"/>
                  </a:lnTo>
                  <a:cubicBezTo>
                    <a:pt x="34" y="167"/>
                    <a:pt x="34" y="167"/>
                    <a:pt x="34" y="134"/>
                  </a:cubicBezTo>
                  <a:cubicBezTo>
                    <a:pt x="34" y="134"/>
                    <a:pt x="34" y="100"/>
                    <a:pt x="34" y="100"/>
                  </a:cubicBezTo>
                  <a:cubicBezTo>
                    <a:pt x="34" y="67"/>
                    <a:pt x="34" y="67"/>
                    <a:pt x="34" y="34"/>
                  </a:cubicBezTo>
                  <a:lnTo>
                    <a:pt x="67" y="34"/>
                  </a:lnTo>
                  <a:cubicBezTo>
                    <a:pt x="67" y="67"/>
                    <a:pt x="101" y="67"/>
                    <a:pt x="101" y="100"/>
                  </a:cubicBezTo>
                  <a:cubicBezTo>
                    <a:pt x="101" y="67"/>
                    <a:pt x="101" y="34"/>
                    <a:pt x="101" y="34"/>
                  </a:cubicBezTo>
                  <a:cubicBezTo>
                    <a:pt x="101" y="34"/>
                    <a:pt x="67" y="0"/>
                    <a:pt x="67" y="0"/>
                  </a:cubicBezTo>
                  <a:close/>
                  <a:moveTo>
                    <a:pt x="101" y="100"/>
                  </a:moveTo>
                  <a:cubicBezTo>
                    <a:pt x="101" y="100"/>
                    <a:pt x="67" y="134"/>
                    <a:pt x="67" y="134"/>
                  </a:cubicBezTo>
                  <a:cubicBezTo>
                    <a:pt x="67" y="167"/>
                    <a:pt x="67" y="167"/>
                    <a:pt x="67" y="167"/>
                  </a:cubicBezTo>
                  <a:lnTo>
                    <a:pt x="101" y="167"/>
                  </a:lnTo>
                  <a:cubicBezTo>
                    <a:pt x="101" y="134"/>
                    <a:pt x="101" y="134"/>
                    <a:pt x="101" y="1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4923371" y="2947397"/>
              <a:ext cx="618" cy="1201"/>
            </a:xfrm>
            <a:custGeom>
              <a:avLst/>
              <a:gdLst/>
              <a:ahLst/>
              <a:cxnLst/>
              <a:rect l="l" t="t" r="r" b="b"/>
              <a:pathLst>
                <a:path w="35" h="68" extrusionOk="0">
                  <a:moveTo>
                    <a:pt x="1" y="1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34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4924554" y="2945048"/>
              <a:ext cx="1784" cy="2949"/>
            </a:xfrm>
            <a:custGeom>
              <a:avLst/>
              <a:gdLst/>
              <a:ahLst/>
              <a:cxnLst/>
              <a:rect l="l" t="t" r="r" b="b"/>
              <a:pathLst>
                <a:path w="101" h="167" extrusionOk="0">
                  <a:moveTo>
                    <a:pt x="67" y="0"/>
                  </a:moveTo>
                  <a:cubicBezTo>
                    <a:pt x="34" y="0"/>
                    <a:pt x="34" y="34"/>
                    <a:pt x="34" y="34"/>
                  </a:cubicBezTo>
                  <a:lnTo>
                    <a:pt x="67" y="34"/>
                  </a:lnTo>
                  <a:cubicBezTo>
                    <a:pt x="67" y="34"/>
                    <a:pt x="67" y="34"/>
                    <a:pt x="67" y="67"/>
                  </a:cubicBezTo>
                  <a:lnTo>
                    <a:pt x="34" y="67"/>
                  </a:lnTo>
                  <a:cubicBezTo>
                    <a:pt x="34" y="34"/>
                    <a:pt x="34" y="34"/>
                    <a:pt x="34" y="34"/>
                  </a:cubicBezTo>
                  <a:cubicBezTo>
                    <a:pt x="1" y="34"/>
                    <a:pt x="1" y="34"/>
                    <a:pt x="1" y="67"/>
                  </a:cubicBezTo>
                  <a:cubicBezTo>
                    <a:pt x="1" y="100"/>
                    <a:pt x="34" y="100"/>
                    <a:pt x="34" y="100"/>
                  </a:cubicBezTo>
                  <a:lnTo>
                    <a:pt x="67" y="100"/>
                  </a:lnTo>
                  <a:cubicBezTo>
                    <a:pt x="67" y="100"/>
                    <a:pt x="101" y="100"/>
                    <a:pt x="101" y="67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67" y="34"/>
                    <a:pt x="67" y="0"/>
                    <a:pt x="67" y="0"/>
                  </a:cubicBezTo>
                  <a:close/>
                  <a:moveTo>
                    <a:pt x="67" y="100"/>
                  </a:moveTo>
                  <a:cubicBezTo>
                    <a:pt x="67" y="100"/>
                    <a:pt x="101" y="134"/>
                    <a:pt x="101" y="134"/>
                  </a:cubicBezTo>
                  <a:cubicBezTo>
                    <a:pt x="101" y="134"/>
                    <a:pt x="101" y="100"/>
                    <a:pt x="101" y="100"/>
                  </a:cubicBezTo>
                  <a:close/>
                  <a:moveTo>
                    <a:pt x="1" y="100"/>
                  </a:moveTo>
                  <a:cubicBezTo>
                    <a:pt x="1" y="100"/>
                    <a:pt x="1" y="134"/>
                    <a:pt x="1" y="134"/>
                  </a:cubicBezTo>
                  <a:cubicBezTo>
                    <a:pt x="1" y="134"/>
                    <a:pt x="1" y="167"/>
                    <a:pt x="1" y="167"/>
                  </a:cubicBezTo>
                  <a:lnTo>
                    <a:pt x="67" y="167"/>
                  </a:lnTo>
                  <a:cubicBezTo>
                    <a:pt x="34" y="167"/>
                    <a:pt x="34" y="167"/>
                    <a:pt x="34" y="134"/>
                  </a:cubicBezTo>
                  <a:cubicBezTo>
                    <a:pt x="34" y="134"/>
                    <a:pt x="34" y="100"/>
                    <a:pt x="34" y="100"/>
                  </a:cubicBezTo>
                  <a:close/>
                  <a:moveTo>
                    <a:pt x="67" y="134"/>
                  </a:moveTo>
                  <a:cubicBezTo>
                    <a:pt x="67" y="167"/>
                    <a:pt x="67" y="167"/>
                    <a:pt x="67" y="167"/>
                  </a:cubicBezTo>
                  <a:lnTo>
                    <a:pt x="101" y="167"/>
                  </a:lnTo>
                  <a:cubicBezTo>
                    <a:pt x="101" y="167"/>
                    <a:pt x="101" y="134"/>
                    <a:pt x="101" y="1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4921605" y="2941516"/>
              <a:ext cx="618" cy="2366"/>
            </a:xfrm>
            <a:custGeom>
              <a:avLst/>
              <a:gdLst/>
              <a:ahLst/>
              <a:cxnLst/>
              <a:rect l="l" t="t" r="r" b="b"/>
              <a:pathLst>
                <a:path w="35" h="134" extrusionOk="0">
                  <a:moveTo>
                    <a:pt x="1" y="0"/>
                  </a:moveTo>
                  <a:lnTo>
                    <a:pt x="1" y="133"/>
                  </a:lnTo>
                  <a:lnTo>
                    <a:pt x="34" y="133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4923371" y="2943282"/>
              <a:ext cx="618" cy="1183"/>
            </a:xfrm>
            <a:custGeom>
              <a:avLst/>
              <a:gdLst/>
              <a:ahLst/>
              <a:cxnLst/>
              <a:rect l="l" t="t" r="r" b="b"/>
              <a:pathLst>
                <a:path w="35" h="67" extrusionOk="0">
                  <a:moveTo>
                    <a:pt x="1" y="0"/>
                  </a:moveTo>
                  <a:lnTo>
                    <a:pt x="1" y="33"/>
                  </a:lnTo>
                  <a:lnTo>
                    <a:pt x="1" y="67"/>
                  </a:lnTo>
                  <a:lnTo>
                    <a:pt x="34" y="33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0"/>
            <p:cNvSpPr/>
            <p:nvPr/>
          </p:nvSpPr>
          <p:spPr>
            <a:xfrm>
              <a:off x="4924554" y="2941516"/>
              <a:ext cx="1784" cy="2366"/>
            </a:xfrm>
            <a:custGeom>
              <a:avLst/>
              <a:gdLst/>
              <a:ahLst/>
              <a:cxnLst/>
              <a:rect l="l" t="t" r="r" b="b"/>
              <a:pathLst>
                <a:path w="101" h="134" extrusionOk="0">
                  <a:moveTo>
                    <a:pt x="67" y="0"/>
                  </a:moveTo>
                  <a:cubicBezTo>
                    <a:pt x="67" y="0"/>
                    <a:pt x="67" y="0"/>
                    <a:pt x="67" y="33"/>
                  </a:cubicBezTo>
                  <a:cubicBezTo>
                    <a:pt x="67" y="33"/>
                    <a:pt x="101" y="33"/>
                    <a:pt x="101" y="67"/>
                  </a:cubicBezTo>
                  <a:cubicBezTo>
                    <a:pt x="101" y="33"/>
                    <a:pt x="101" y="33"/>
                    <a:pt x="101" y="0"/>
                  </a:cubicBezTo>
                  <a:close/>
                  <a:moveTo>
                    <a:pt x="1" y="0"/>
                  </a:moveTo>
                  <a:cubicBezTo>
                    <a:pt x="1" y="33"/>
                    <a:pt x="1" y="33"/>
                    <a:pt x="1" y="67"/>
                  </a:cubicBezTo>
                  <a:cubicBezTo>
                    <a:pt x="1" y="100"/>
                    <a:pt x="1" y="100"/>
                    <a:pt x="1" y="133"/>
                  </a:cubicBezTo>
                  <a:lnTo>
                    <a:pt x="67" y="133"/>
                  </a:lnTo>
                  <a:cubicBezTo>
                    <a:pt x="34" y="133"/>
                    <a:pt x="34" y="133"/>
                    <a:pt x="34" y="100"/>
                  </a:cubicBezTo>
                  <a:cubicBezTo>
                    <a:pt x="34" y="100"/>
                    <a:pt x="34" y="100"/>
                    <a:pt x="34" y="67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0"/>
                    <a:pt x="34" y="0"/>
                    <a:pt x="67" y="0"/>
                  </a:cubicBezTo>
                  <a:close/>
                  <a:moveTo>
                    <a:pt x="101" y="67"/>
                  </a:moveTo>
                  <a:cubicBezTo>
                    <a:pt x="101" y="100"/>
                    <a:pt x="67" y="100"/>
                    <a:pt x="67" y="100"/>
                  </a:cubicBezTo>
                  <a:cubicBezTo>
                    <a:pt x="67" y="133"/>
                    <a:pt x="67" y="133"/>
                    <a:pt x="67" y="133"/>
                  </a:cubicBezTo>
                  <a:lnTo>
                    <a:pt x="101" y="133"/>
                  </a:lnTo>
                  <a:cubicBezTo>
                    <a:pt x="101" y="100"/>
                    <a:pt x="101" y="100"/>
                    <a:pt x="101" y="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4926921" y="2942681"/>
              <a:ext cx="18" cy="20044"/>
            </a:xfrm>
            <a:custGeom>
              <a:avLst/>
              <a:gdLst/>
              <a:ahLst/>
              <a:cxnLst/>
              <a:rect l="l" t="t" r="r" b="b"/>
              <a:pathLst>
                <a:path w="1" h="1135" fill="none" extrusionOk="0">
                  <a:moveTo>
                    <a:pt x="0" y="1135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4926921" y="2962708"/>
              <a:ext cx="2366" cy="18"/>
            </a:xfrm>
            <a:custGeom>
              <a:avLst/>
              <a:gdLst/>
              <a:ahLst/>
              <a:cxnLst/>
              <a:rect l="l" t="t" r="r" b="b"/>
              <a:pathLst>
                <a:path w="134" h="1" fill="none" extrusionOk="0">
                  <a:moveTo>
                    <a:pt x="0" y="1"/>
                  </a:moveTo>
                  <a:lnTo>
                    <a:pt x="133" y="1"/>
                  </a:lnTo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4926921" y="2958593"/>
              <a:ext cx="2366" cy="18"/>
            </a:xfrm>
            <a:custGeom>
              <a:avLst/>
              <a:gdLst/>
              <a:ahLst/>
              <a:cxnLst/>
              <a:rect l="l" t="t" r="r" b="b"/>
              <a:pathLst>
                <a:path w="134" h="1" fill="none" extrusionOk="0">
                  <a:moveTo>
                    <a:pt x="0" y="0"/>
                  </a:moveTo>
                  <a:lnTo>
                    <a:pt x="133" y="0"/>
                  </a:lnTo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0"/>
            <p:cNvSpPr/>
            <p:nvPr/>
          </p:nvSpPr>
          <p:spPr>
            <a:xfrm>
              <a:off x="4926921" y="2955061"/>
              <a:ext cx="2366" cy="18"/>
            </a:xfrm>
            <a:custGeom>
              <a:avLst/>
              <a:gdLst/>
              <a:ahLst/>
              <a:cxnLst/>
              <a:rect l="l" t="t" r="r" b="b"/>
              <a:pathLst>
                <a:path w="134" h="1" fill="none" extrusionOk="0">
                  <a:moveTo>
                    <a:pt x="0" y="0"/>
                  </a:moveTo>
                  <a:lnTo>
                    <a:pt x="133" y="0"/>
                  </a:lnTo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4926921" y="2950929"/>
              <a:ext cx="2366" cy="18"/>
            </a:xfrm>
            <a:custGeom>
              <a:avLst/>
              <a:gdLst/>
              <a:ahLst/>
              <a:cxnLst/>
              <a:rect l="l" t="t" r="r" b="b"/>
              <a:pathLst>
                <a:path w="134" h="1" fill="none" extrusionOk="0">
                  <a:moveTo>
                    <a:pt x="0" y="1"/>
                  </a:moveTo>
                  <a:lnTo>
                    <a:pt x="133" y="1"/>
                  </a:lnTo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4926921" y="2946814"/>
              <a:ext cx="2366" cy="18"/>
            </a:xfrm>
            <a:custGeom>
              <a:avLst/>
              <a:gdLst/>
              <a:ahLst/>
              <a:cxnLst/>
              <a:rect l="l" t="t" r="r" b="b"/>
              <a:pathLst>
                <a:path w="134" h="1" fill="none" extrusionOk="0">
                  <a:moveTo>
                    <a:pt x="0" y="0"/>
                  </a:moveTo>
                  <a:lnTo>
                    <a:pt x="133" y="0"/>
                  </a:lnTo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4926921" y="2942681"/>
              <a:ext cx="2366" cy="18"/>
            </a:xfrm>
            <a:custGeom>
              <a:avLst/>
              <a:gdLst/>
              <a:ahLst/>
              <a:cxnLst/>
              <a:rect l="l" t="t" r="r" b="b"/>
              <a:pathLst>
                <a:path w="134" h="1" fill="none" extrusionOk="0">
                  <a:moveTo>
                    <a:pt x="0" y="1"/>
                  </a:moveTo>
                  <a:lnTo>
                    <a:pt x="133" y="1"/>
                  </a:lnTo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4939865" y="2942681"/>
              <a:ext cx="68945" cy="20044"/>
            </a:xfrm>
            <a:custGeom>
              <a:avLst/>
              <a:gdLst/>
              <a:ahLst/>
              <a:cxnLst/>
              <a:rect l="l" t="t" r="r" b="b"/>
              <a:pathLst>
                <a:path w="3904" h="1135" extrusionOk="0">
                  <a:moveTo>
                    <a:pt x="1" y="1"/>
                  </a:moveTo>
                  <a:lnTo>
                    <a:pt x="1" y="1135"/>
                  </a:lnTo>
                  <a:lnTo>
                    <a:pt x="3904" y="1135"/>
                  </a:lnTo>
                  <a:lnTo>
                    <a:pt x="3904" y="1"/>
                  </a:lnTo>
                  <a:close/>
                </a:path>
              </a:pathLst>
            </a:custGeom>
            <a:solidFill>
              <a:srgbClr val="000000"/>
            </a:solidFill>
            <a:ln w="5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5589035" y="2044934"/>
              <a:ext cx="553164" cy="184988"/>
            </a:xfrm>
            <a:custGeom>
              <a:avLst/>
              <a:gdLst/>
              <a:ahLst/>
              <a:cxnLst/>
              <a:rect l="l" t="t" r="r" b="b"/>
              <a:pathLst>
                <a:path w="31323" h="10475" fill="none" extrusionOk="0">
                  <a:moveTo>
                    <a:pt x="30189" y="8573"/>
                  </a:moveTo>
                  <a:cubicBezTo>
                    <a:pt x="28788" y="7806"/>
                    <a:pt x="28121" y="8440"/>
                    <a:pt x="27620" y="7806"/>
                  </a:cubicBezTo>
                  <a:cubicBezTo>
                    <a:pt x="27120" y="7172"/>
                    <a:pt x="28287" y="5404"/>
                    <a:pt x="25185" y="3836"/>
                  </a:cubicBezTo>
                  <a:cubicBezTo>
                    <a:pt x="23717" y="3103"/>
                    <a:pt x="24952" y="267"/>
                    <a:pt x="19681" y="134"/>
                  </a:cubicBezTo>
                  <a:cubicBezTo>
                    <a:pt x="14444" y="0"/>
                    <a:pt x="15311" y="3169"/>
                    <a:pt x="13910" y="4037"/>
                  </a:cubicBezTo>
                  <a:cubicBezTo>
                    <a:pt x="12476" y="4937"/>
                    <a:pt x="12109" y="3536"/>
                    <a:pt x="10708" y="4437"/>
                  </a:cubicBezTo>
                  <a:cubicBezTo>
                    <a:pt x="9307" y="5304"/>
                    <a:pt x="9941" y="7105"/>
                    <a:pt x="8773" y="7372"/>
                  </a:cubicBezTo>
                  <a:cubicBezTo>
                    <a:pt x="7639" y="7606"/>
                    <a:pt x="6672" y="6839"/>
                    <a:pt x="5271" y="7672"/>
                  </a:cubicBezTo>
                  <a:cubicBezTo>
                    <a:pt x="3870" y="8506"/>
                    <a:pt x="3870" y="9340"/>
                    <a:pt x="3236" y="9340"/>
                  </a:cubicBezTo>
                  <a:cubicBezTo>
                    <a:pt x="2602" y="9340"/>
                    <a:pt x="1301" y="8807"/>
                    <a:pt x="534" y="9340"/>
                  </a:cubicBezTo>
                  <a:lnTo>
                    <a:pt x="534" y="9340"/>
                  </a:lnTo>
                  <a:cubicBezTo>
                    <a:pt x="0" y="9674"/>
                    <a:pt x="234" y="10474"/>
                    <a:pt x="868" y="10474"/>
                  </a:cubicBezTo>
                  <a:lnTo>
                    <a:pt x="30122" y="10474"/>
                  </a:lnTo>
                  <a:cubicBezTo>
                    <a:pt x="30923" y="10474"/>
                    <a:pt x="31323" y="9474"/>
                    <a:pt x="30756" y="8940"/>
                  </a:cubicBezTo>
                  <a:cubicBezTo>
                    <a:pt x="30556" y="8773"/>
                    <a:pt x="30389" y="8673"/>
                    <a:pt x="30189" y="8573"/>
                  </a:cubicBezTo>
                  <a:close/>
                </a:path>
              </a:pathLst>
            </a:custGeom>
            <a:noFill/>
            <a:ln w="7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5774003" y="2186900"/>
              <a:ext cx="10031" cy="4733"/>
            </a:xfrm>
            <a:custGeom>
              <a:avLst/>
              <a:gdLst/>
              <a:ahLst/>
              <a:cxnLst/>
              <a:rect l="l" t="t" r="r" b="b"/>
              <a:pathLst>
                <a:path w="568" h="268" fill="none" extrusionOk="0">
                  <a:moveTo>
                    <a:pt x="568" y="0"/>
                  </a:moveTo>
                  <a:cubicBezTo>
                    <a:pt x="401" y="100"/>
                    <a:pt x="201" y="201"/>
                    <a:pt x="1" y="267"/>
                  </a:cubicBezTo>
                </a:path>
              </a:pathLst>
            </a:custGeom>
            <a:noFill/>
            <a:ln w="7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5796395" y="2109145"/>
              <a:ext cx="87788" cy="61863"/>
            </a:xfrm>
            <a:custGeom>
              <a:avLst/>
              <a:gdLst/>
              <a:ahLst/>
              <a:cxnLst/>
              <a:rect l="l" t="t" r="r" b="b"/>
              <a:pathLst>
                <a:path w="4971" h="3503" fill="none" extrusionOk="0">
                  <a:moveTo>
                    <a:pt x="4970" y="0"/>
                  </a:moveTo>
                  <a:cubicBezTo>
                    <a:pt x="4737" y="1168"/>
                    <a:pt x="4203" y="1935"/>
                    <a:pt x="3569" y="2035"/>
                  </a:cubicBezTo>
                  <a:cubicBezTo>
                    <a:pt x="2936" y="2102"/>
                    <a:pt x="601" y="1868"/>
                    <a:pt x="234" y="2736"/>
                  </a:cubicBezTo>
                  <a:cubicBezTo>
                    <a:pt x="134" y="2969"/>
                    <a:pt x="67" y="3236"/>
                    <a:pt x="0" y="3503"/>
                  </a:cubicBezTo>
                </a:path>
              </a:pathLst>
            </a:custGeom>
            <a:noFill/>
            <a:ln w="7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5888879" y="2081454"/>
              <a:ext cx="17678" cy="15329"/>
            </a:xfrm>
            <a:custGeom>
              <a:avLst/>
              <a:gdLst/>
              <a:ahLst/>
              <a:cxnLst/>
              <a:rect l="l" t="t" r="r" b="b"/>
              <a:pathLst>
                <a:path w="1001" h="868" fill="none" extrusionOk="0">
                  <a:moveTo>
                    <a:pt x="1001" y="0"/>
                  </a:moveTo>
                  <a:cubicBezTo>
                    <a:pt x="567" y="201"/>
                    <a:pt x="234" y="501"/>
                    <a:pt x="0" y="868"/>
                  </a:cubicBezTo>
                </a:path>
              </a:pathLst>
            </a:custGeom>
            <a:noFill/>
            <a:ln w="7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3374104" y="1809884"/>
              <a:ext cx="764060" cy="256282"/>
            </a:xfrm>
            <a:custGeom>
              <a:avLst/>
              <a:gdLst/>
              <a:ahLst/>
              <a:cxnLst/>
              <a:rect l="l" t="t" r="r" b="b"/>
              <a:pathLst>
                <a:path w="43265" h="14512" fill="none" extrusionOk="0">
                  <a:moveTo>
                    <a:pt x="41730" y="11843"/>
                  </a:moveTo>
                  <a:cubicBezTo>
                    <a:pt x="39796" y="10809"/>
                    <a:pt x="38895" y="11676"/>
                    <a:pt x="38195" y="10809"/>
                  </a:cubicBezTo>
                  <a:cubicBezTo>
                    <a:pt x="37494" y="9908"/>
                    <a:pt x="39095" y="7473"/>
                    <a:pt x="34859" y="5305"/>
                  </a:cubicBezTo>
                  <a:cubicBezTo>
                    <a:pt x="32791" y="4271"/>
                    <a:pt x="34492" y="368"/>
                    <a:pt x="27253" y="201"/>
                  </a:cubicBezTo>
                  <a:cubicBezTo>
                    <a:pt x="20015" y="1"/>
                    <a:pt x="21182" y="4371"/>
                    <a:pt x="19214" y="5605"/>
                  </a:cubicBezTo>
                  <a:cubicBezTo>
                    <a:pt x="17280" y="6872"/>
                    <a:pt x="16746" y="4904"/>
                    <a:pt x="14811" y="6139"/>
                  </a:cubicBezTo>
                  <a:cubicBezTo>
                    <a:pt x="12876" y="7373"/>
                    <a:pt x="13744" y="9841"/>
                    <a:pt x="12176" y="10208"/>
                  </a:cubicBezTo>
                  <a:cubicBezTo>
                    <a:pt x="10575" y="10542"/>
                    <a:pt x="9241" y="9408"/>
                    <a:pt x="7272" y="10608"/>
                  </a:cubicBezTo>
                  <a:cubicBezTo>
                    <a:pt x="5304" y="11809"/>
                    <a:pt x="5338" y="12943"/>
                    <a:pt x="4437" y="12943"/>
                  </a:cubicBezTo>
                  <a:cubicBezTo>
                    <a:pt x="3570" y="12943"/>
                    <a:pt x="1802" y="12210"/>
                    <a:pt x="734" y="12943"/>
                  </a:cubicBezTo>
                  <a:lnTo>
                    <a:pt x="701" y="12943"/>
                  </a:lnTo>
                  <a:cubicBezTo>
                    <a:pt x="1" y="13410"/>
                    <a:pt x="334" y="14511"/>
                    <a:pt x="1201" y="14511"/>
                  </a:cubicBezTo>
                  <a:lnTo>
                    <a:pt x="41630" y="14511"/>
                  </a:lnTo>
                  <a:cubicBezTo>
                    <a:pt x="42731" y="14478"/>
                    <a:pt x="43265" y="13144"/>
                    <a:pt x="42498" y="12376"/>
                  </a:cubicBezTo>
                  <a:cubicBezTo>
                    <a:pt x="42264" y="12176"/>
                    <a:pt x="41997" y="11976"/>
                    <a:pt x="41730" y="11843"/>
                  </a:cubicBezTo>
                  <a:close/>
                </a:path>
              </a:pathLst>
            </a:custGeom>
            <a:noFill/>
            <a:ln w="7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3630346" y="2006047"/>
              <a:ext cx="13581" cy="7099"/>
            </a:xfrm>
            <a:custGeom>
              <a:avLst/>
              <a:gdLst/>
              <a:ahLst/>
              <a:cxnLst/>
              <a:rect l="l" t="t" r="r" b="b"/>
              <a:pathLst>
                <a:path w="769" h="402" fill="none" extrusionOk="0">
                  <a:moveTo>
                    <a:pt x="768" y="1"/>
                  </a:moveTo>
                  <a:cubicBezTo>
                    <a:pt x="535" y="168"/>
                    <a:pt x="268" y="268"/>
                    <a:pt x="1" y="401"/>
                  </a:cubicBezTo>
                </a:path>
              </a:pathLst>
            </a:custGeom>
            <a:noFill/>
            <a:ln w="75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3660985" y="1898836"/>
              <a:ext cx="121377" cy="85439"/>
            </a:xfrm>
            <a:custGeom>
              <a:avLst/>
              <a:gdLst/>
              <a:ahLst/>
              <a:cxnLst/>
              <a:rect l="l" t="t" r="r" b="b"/>
              <a:pathLst>
                <a:path w="6873" h="4838" fill="none" extrusionOk="0">
                  <a:moveTo>
                    <a:pt x="6872" y="1"/>
                  </a:moveTo>
                  <a:cubicBezTo>
                    <a:pt x="6539" y="1602"/>
                    <a:pt x="5805" y="2669"/>
                    <a:pt x="4937" y="2803"/>
                  </a:cubicBezTo>
                  <a:cubicBezTo>
                    <a:pt x="4070" y="2903"/>
                    <a:pt x="834" y="2569"/>
                    <a:pt x="301" y="3770"/>
                  </a:cubicBezTo>
                  <a:cubicBezTo>
                    <a:pt x="134" y="4104"/>
                    <a:pt x="34" y="4471"/>
                    <a:pt x="1" y="4838"/>
                  </a:cubicBezTo>
                </a:path>
              </a:pathLst>
            </a:custGeom>
            <a:noFill/>
            <a:ln w="7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3789407" y="1860549"/>
              <a:ext cx="23576" cy="21227"/>
            </a:xfrm>
            <a:custGeom>
              <a:avLst/>
              <a:gdLst/>
              <a:ahLst/>
              <a:cxnLst/>
              <a:rect l="l" t="t" r="r" b="b"/>
              <a:pathLst>
                <a:path w="1335" h="1202" fill="none" extrusionOk="0">
                  <a:moveTo>
                    <a:pt x="1335" y="1"/>
                  </a:moveTo>
                  <a:cubicBezTo>
                    <a:pt x="768" y="234"/>
                    <a:pt x="301" y="668"/>
                    <a:pt x="0" y="1201"/>
                  </a:cubicBezTo>
                </a:path>
              </a:pathLst>
            </a:custGeom>
            <a:noFill/>
            <a:ln w="7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3001802" y="2390728"/>
              <a:ext cx="552581" cy="184988"/>
            </a:xfrm>
            <a:custGeom>
              <a:avLst/>
              <a:gdLst/>
              <a:ahLst/>
              <a:cxnLst/>
              <a:rect l="l" t="t" r="r" b="b"/>
              <a:pathLst>
                <a:path w="31290" h="10475" fill="none" extrusionOk="0">
                  <a:moveTo>
                    <a:pt x="30156" y="8539"/>
                  </a:moveTo>
                  <a:cubicBezTo>
                    <a:pt x="28755" y="7772"/>
                    <a:pt x="28121" y="8439"/>
                    <a:pt x="27621" y="7772"/>
                  </a:cubicBezTo>
                  <a:cubicBezTo>
                    <a:pt x="27120" y="7138"/>
                    <a:pt x="28254" y="5371"/>
                    <a:pt x="25186" y="3803"/>
                  </a:cubicBezTo>
                  <a:cubicBezTo>
                    <a:pt x="23718" y="3069"/>
                    <a:pt x="24952" y="234"/>
                    <a:pt x="19682" y="100"/>
                  </a:cubicBezTo>
                  <a:cubicBezTo>
                    <a:pt x="14445" y="0"/>
                    <a:pt x="15312" y="3136"/>
                    <a:pt x="13877" y="4036"/>
                  </a:cubicBezTo>
                  <a:cubicBezTo>
                    <a:pt x="12476" y="4904"/>
                    <a:pt x="12110" y="3503"/>
                    <a:pt x="10709" y="4403"/>
                  </a:cubicBezTo>
                  <a:cubicBezTo>
                    <a:pt x="9308" y="5304"/>
                    <a:pt x="9941" y="7105"/>
                    <a:pt x="8774" y="7339"/>
                  </a:cubicBezTo>
                  <a:cubicBezTo>
                    <a:pt x="7640" y="7605"/>
                    <a:pt x="6672" y="6772"/>
                    <a:pt x="5238" y="7639"/>
                  </a:cubicBezTo>
                  <a:cubicBezTo>
                    <a:pt x="3837" y="8506"/>
                    <a:pt x="3837" y="9307"/>
                    <a:pt x="3203" y="9307"/>
                  </a:cubicBezTo>
                  <a:cubicBezTo>
                    <a:pt x="2569" y="9307"/>
                    <a:pt x="1302" y="8806"/>
                    <a:pt x="535" y="9307"/>
                  </a:cubicBezTo>
                  <a:lnTo>
                    <a:pt x="501" y="9307"/>
                  </a:lnTo>
                  <a:cubicBezTo>
                    <a:pt x="1" y="9674"/>
                    <a:pt x="234" y="10441"/>
                    <a:pt x="835" y="10474"/>
                  </a:cubicBezTo>
                  <a:lnTo>
                    <a:pt x="30089" y="10474"/>
                  </a:lnTo>
                  <a:cubicBezTo>
                    <a:pt x="30890" y="10474"/>
                    <a:pt x="31290" y="9473"/>
                    <a:pt x="30723" y="8906"/>
                  </a:cubicBezTo>
                  <a:cubicBezTo>
                    <a:pt x="30556" y="8773"/>
                    <a:pt x="30356" y="8640"/>
                    <a:pt x="30156" y="8539"/>
                  </a:cubicBezTo>
                  <a:close/>
                </a:path>
              </a:pathLst>
            </a:custGeom>
            <a:noFill/>
            <a:ln w="7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3186787" y="2532694"/>
              <a:ext cx="10031" cy="4715"/>
            </a:xfrm>
            <a:custGeom>
              <a:avLst/>
              <a:gdLst/>
              <a:ahLst/>
              <a:cxnLst/>
              <a:rect l="l" t="t" r="r" b="b"/>
              <a:pathLst>
                <a:path w="568" h="267" fill="none" extrusionOk="0">
                  <a:moveTo>
                    <a:pt x="567" y="0"/>
                  </a:moveTo>
                  <a:cubicBezTo>
                    <a:pt x="400" y="100"/>
                    <a:pt x="200" y="167"/>
                    <a:pt x="0" y="267"/>
                  </a:cubicBezTo>
                </a:path>
              </a:pathLst>
            </a:custGeom>
            <a:noFill/>
            <a:ln w="7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3209162" y="2454338"/>
              <a:ext cx="87788" cy="62463"/>
            </a:xfrm>
            <a:custGeom>
              <a:avLst/>
              <a:gdLst/>
              <a:ahLst/>
              <a:cxnLst/>
              <a:rect l="l" t="t" r="r" b="b"/>
              <a:pathLst>
                <a:path w="4971" h="3537" fill="none" extrusionOk="0">
                  <a:moveTo>
                    <a:pt x="4971" y="1"/>
                  </a:moveTo>
                  <a:cubicBezTo>
                    <a:pt x="4737" y="1168"/>
                    <a:pt x="4204" y="1969"/>
                    <a:pt x="3570" y="2035"/>
                  </a:cubicBezTo>
                  <a:cubicBezTo>
                    <a:pt x="2936" y="2102"/>
                    <a:pt x="601" y="1902"/>
                    <a:pt x="234" y="2736"/>
                  </a:cubicBezTo>
                  <a:cubicBezTo>
                    <a:pt x="134" y="3003"/>
                    <a:pt x="67" y="3270"/>
                    <a:pt x="1" y="3536"/>
                  </a:cubicBezTo>
                </a:path>
              </a:pathLst>
            </a:custGeom>
            <a:noFill/>
            <a:ln w="7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3301646" y="2427248"/>
              <a:ext cx="17113" cy="14746"/>
            </a:xfrm>
            <a:custGeom>
              <a:avLst/>
              <a:gdLst/>
              <a:ahLst/>
              <a:cxnLst/>
              <a:rect l="l" t="t" r="r" b="b"/>
              <a:pathLst>
                <a:path w="969" h="835" fill="none" extrusionOk="0">
                  <a:moveTo>
                    <a:pt x="968" y="0"/>
                  </a:moveTo>
                  <a:cubicBezTo>
                    <a:pt x="568" y="167"/>
                    <a:pt x="234" y="467"/>
                    <a:pt x="1" y="834"/>
                  </a:cubicBezTo>
                </a:path>
              </a:pathLst>
            </a:custGeom>
            <a:noFill/>
            <a:ln w="7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5399935" y="1570136"/>
              <a:ext cx="55982" cy="7082"/>
            </a:xfrm>
            <a:custGeom>
              <a:avLst/>
              <a:gdLst/>
              <a:ahLst/>
              <a:cxnLst/>
              <a:rect l="l" t="t" r="r" b="b"/>
              <a:pathLst>
                <a:path w="3170" h="401" fill="none" extrusionOk="0">
                  <a:moveTo>
                    <a:pt x="3170" y="34"/>
                  </a:moveTo>
                  <a:lnTo>
                    <a:pt x="2903" y="34"/>
                  </a:lnTo>
                  <a:cubicBezTo>
                    <a:pt x="1936" y="67"/>
                    <a:pt x="935" y="167"/>
                    <a:pt x="1" y="401"/>
                  </a:cubicBezTo>
                  <a:cubicBezTo>
                    <a:pt x="1035" y="134"/>
                    <a:pt x="2102" y="0"/>
                    <a:pt x="3170" y="34"/>
                  </a:cubicBezTo>
                  <a:close/>
                </a:path>
              </a:pathLst>
            </a:custGeom>
            <a:noFill/>
            <a:ln w="75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4958726" y="1571319"/>
              <a:ext cx="994982" cy="264511"/>
            </a:xfrm>
            <a:custGeom>
              <a:avLst/>
              <a:gdLst/>
              <a:ahLst/>
              <a:cxnLst/>
              <a:rect l="l" t="t" r="r" b="b"/>
              <a:pathLst>
                <a:path w="56341" h="14978" fill="none" extrusionOk="0">
                  <a:moveTo>
                    <a:pt x="55040" y="14911"/>
                  </a:moveTo>
                  <a:lnTo>
                    <a:pt x="1268" y="14911"/>
                  </a:lnTo>
                  <a:cubicBezTo>
                    <a:pt x="367" y="14911"/>
                    <a:pt x="0" y="13777"/>
                    <a:pt x="768" y="13276"/>
                  </a:cubicBezTo>
                  <a:lnTo>
                    <a:pt x="801" y="13243"/>
                  </a:lnTo>
                  <a:cubicBezTo>
                    <a:pt x="1902" y="12509"/>
                    <a:pt x="3736" y="13243"/>
                    <a:pt x="4637" y="13243"/>
                  </a:cubicBezTo>
                  <a:cubicBezTo>
                    <a:pt x="5571" y="13243"/>
                    <a:pt x="5571" y="12075"/>
                    <a:pt x="7606" y="10841"/>
                  </a:cubicBezTo>
                  <a:cubicBezTo>
                    <a:pt x="9641" y="9574"/>
                    <a:pt x="11042" y="10741"/>
                    <a:pt x="12676" y="10408"/>
                  </a:cubicBezTo>
                  <a:cubicBezTo>
                    <a:pt x="14344" y="10041"/>
                    <a:pt x="13410" y="7439"/>
                    <a:pt x="15445" y="6171"/>
                  </a:cubicBezTo>
                  <a:cubicBezTo>
                    <a:pt x="16946" y="5204"/>
                    <a:pt x="17646" y="6071"/>
                    <a:pt x="18747" y="6071"/>
                  </a:cubicBezTo>
                  <a:cubicBezTo>
                    <a:pt x="19214" y="6038"/>
                    <a:pt x="19648" y="5871"/>
                    <a:pt x="20048" y="5604"/>
                  </a:cubicBezTo>
                  <a:cubicBezTo>
                    <a:pt x="21682" y="4570"/>
                    <a:pt x="21182" y="1401"/>
                    <a:pt x="24951" y="334"/>
                  </a:cubicBezTo>
                  <a:lnTo>
                    <a:pt x="24985" y="334"/>
                  </a:lnTo>
                  <a:cubicBezTo>
                    <a:pt x="25952" y="134"/>
                    <a:pt x="26920" y="0"/>
                    <a:pt x="27920" y="0"/>
                  </a:cubicBezTo>
                  <a:lnTo>
                    <a:pt x="28421" y="0"/>
                  </a:lnTo>
                  <a:cubicBezTo>
                    <a:pt x="29388" y="0"/>
                    <a:pt x="30389" y="134"/>
                    <a:pt x="31323" y="334"/>
                  </a:cubicBezTo>
                  <a:lnTo>
                    <a:pt x="31389" y="334"/>
                  </a:lnTo>
                  <a:cubicBezTo>
                    <a:pt x="35159" y="1434"/>
                    <a:pt x="34658" y="4570"/>
                    <a:pt x="36293" y="5604"/>
                  </a:cubicBezTo>
                  <a:cubicBezTo>
                    <a:pt x="36660" y="5871"/>
                    <a:pt x="37127" y="6038"/>
                    <a:pt x="37594" y="6071"/>
                  </a:cubicBezTo>
                  <a:cubicBezTo>
                    <a:pt x="38695" y="6071"/>
                    <a:pt x="39362" y="5237"/>
                    <a:pt x="40896" y="6171"/>
                  </a:cubicBezTo>
                  <a:cubicBezTo>
                    <a:pt x="42898" y="7439"/>
                    <a:pt x="41997" y="10041"/>
                    <a:pt x="43631" y="10408"/>
                  </a:cubicBezTo>
                  <a:cubicBezTo>
                    <a:pt x="45299" y="10741"/>
                    <a:pt x="46700" y="9574"/>
                    <a:pt x="48735" y="10841"/>
                  </a:cubicBezTo>
                  <a:cubicBezTo>
                    <a:pt x="50770" y="12075"/>
                    <a:pt x="50770" y="13243"/>
                    <a:pt x="51671" y="13243"/>
                  </a:cubicBezTo>
                  <a:cubicBezTo>
                    <a:pt x="52605" y="13243"/>
                    <a:pt x="54439" y="12509"/>
                    <a:pt x="55540" y="13243"/>
                  </a:cubicBezTo>
                  <a:lnTo>
                    <a:pt x="55573" y="13276"/>
                  </a:lnTo>
                  <a:cubicBezTo>
                    <a:pt x="56341" y="13777"/>
                    <a:pt x="55940" y="14978"/>
                    <a:pt x="55040" y="14911"/>
                  </a:cubicBezTo>
                  <a:close/>
                </a:path>
              </a:pathLst>
            </a:custGeom>
            <a:noFill/>
            <a:ln w="7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5455316" y="1570136"/>
              <a:ext cx="55982" cy="7082"/>
            </a:xfrm>
            <a:custGeom>
              <a:avLst/>
              <a:gdLst/>
              <a:ahLst/>
              <a:cxnLst/>
              <a:rect l="l" t="t" r="r" b="b"/>
              <a:pathLst>
                <a:path w="3170" h="401" fill="none" extrusionOk="0">
                  <a:moveTo>
                    <a:pt x="3169" y="401"/>
                  </a:moveTo>
                  <a:cubicBezTo>
                    <a:pt x="2235" y="167"/>
                    <a:pt x="1235" y="67"/>
                    <a:pt x="267" y="34"/>
                  </a:cubicBezTo>
                  <a:lnTo>
                    <a:pt x="0" y="34"/>
                  </a:lnTo>
                  <a:cubicBezTo>
                    <a:pt x="1068" y="0"/>
                    <a:pt x="2135" y="134"/>
                    <a:pt x="3169" y="401"/>
                  </a:cubicBezTo>
                  <a:close/>
                </a:path>
              </a:pathLst>
            </a:custGeom>
            <a:noFill/>
            <a:ln w="75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5235594" y="1663202"/>
              <a:ext cx="114296" cy="61881"/>
            </a:xfrm>
            <a:custGeom>
              <a:avLst/>
              <a:gdLst/>
              <a:ahLst/>
              <a:cxnLst/>
              <a:rect l="l" t="t" r="r" b="b"/>
              <a:pathLst>
                <a:path w="6472" h="3504" fill="none" extrusionOk="0">
                  <a:moveTo>
                    <a:pt x="6471" y="1"/>
                  </a:moveTo>
                  <a:cubicBezTo>
                    <a:pt x="6205" y="1168"/>
                    <a:pt x="4970" y="2069"/>
                    <a:pt x="4203" y="2136"/>
                  </a:cubicBezTo>
                  <a:cubicBezTo>
                    <a:pt x="2469" y="2236"/>
                    <a:pt x="1401" y="968"/>
                    <a:pt x="534" y="2236"/>
                  </a:cubicBezTo>
                  <a:cubicBezTo>
                    <a:pt x="267" y="2636"/>
                    <a:pt x="100" y="3036"/>
                    <a:pt x="0" y="3503"/>
                  </a:cubicBezTo>
                </a:path>
              </a:pathLst>
            </a:custGeom>
            <a:noFill/>
            <a:ln w="7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5355768" y="1635530"/>
              <a:ext cx="20627" cy="14728"/>
            </a:xfrm>
            <a:custGeom>
              <a:avLst/>
              <a:gdLst/>
              <a:ahLst/>
              <a:cxnLst/>
              <a:rect l="l" t="t" r="r" b="b"/>
              <a:pathLst>
                <a:path w="1168" h="834" fill="none" extrusionOk="0">
                  <a:moveTo>
                    <a:pt x="1168" y="0"/>
                  </a:moveTo>
                  <a:cubicBezTo>
                    <a:pt x="701" y="133"/>
                    <a:pt x="300" y="434"/>
                    <a:pt x="0" y="834"/>
                  </a:cubicBezTo>
                </a:path>
              </a:pathLst>
            </a:custGeom>
            <a:noFill/>
            <a:ln w="7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4820874" y="1670284"/>
              <a:ext cx="51267" cy="361712"/>
            </a:xfrm>
            <a:custGeom>
              <a:avLst/>
              <a:gdLst/>
              <a:ahLst/>
              <a:cxnLst/>
              <a:rect l="l" t="t" r="r" b="b"/>
              <a:pathLst>
                <a:path w="2903" h="20482" extrusionOk="0">
                  <a:moveTo>
                    <a:pt x="768" y="0"/>
                  </a:moveTo>
                  <a:lnTo>
                    <a:pt x="1" y="20481"/>
                  </a:lnTo>
                  <a:lnTo>
                    <a:pt x="2903" y="20481"/>
                  </a:lnTo>
                  <a:lnTo>
                    <a:pt x="2102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4873306" y="1524185"/>
              <a:ext cx="115479" cy="110764"/>
            </a:xfrm>
            <a:custGeom>
              <a:avLst/>
              <a:gdLst/>
              <a:ahLst/>
              <a:cxnLst/>
              <a:rect l="l" t="t" r="r" b="b"/>
              <a:pathLst>
                <a:path w="6539" h="6272" extrusionOk="0">
                  <a:moveTo>
                    <a:pt x="6172" y="1"/>
                  </a:moveTo>
                  <a:lnTo>
                    <a:pt x="1" y="5504"/>
                  </a:lnTo>
                  <a:lnTo>
                    <a:pt x="734" y="6272"/>
                  </a:lnTo>
                  <a:lnTo>
                    <a:pt x="6539" y="401"/>
                  </a:lnTo>
                  <a:lnTo>
                    <a:pt x="6172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4794967" y="1621384"/>
              <a:ext cx="91320" cy="90154"/>
            </a:xfrm>
            <a:custGeom>
              <a:avLst/>
              <a:gdLst/>
              <a:ahLst/>
              <a:cxnLst/>
              <a:rect l="l" t="t" r="r" b="b"/>
              <a:pathLst>
                <a:path w="5171" h="5105" extrusionOk="0">
                  <a:moveTo>
                    <a:pt x="4437" y="0"/>
                  </a:moveTo>
                  <a:lnTo>
                    <a:pt x="2702" y="1935"/>
                  </a:lnTo>
                  <a:lnTo>
                    <a:pt x="300" y="968"/>
                  </a:lnTo>
                  <a:lnTo>
                    <a:pt x="0" y="2002"/>
                  </a:lnTo>
                  <a:lnTo>
                    <a:pt x="2569" y="2536"/>
                  </a:lnTo>
                  <a:lnTo>
                    <a:pt x="2935" y="5104"/>
                  </a:lnTo>
                  <a:lnTo>
                    <a:pt x="3970" y="4837"/>
                  </a:lnTo>
                  <a:lnTo>
                    <a:pt x="3136" y="2369"/>
                  </a:lnTo>
                  <a:lnTo>
                    <a:pt x="5170" y="768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4656533" y="1601941"/>
              <a:ext cx="143752" cy="54799"/>
            </a:xfrm>
            <a:custGeom>
              <a:avLst/>
              <a:gdLst/>
              <a:ahLst/>
              <a:cxnLst/>
              <a:rect l="l" t="t" r="r" b="b"/>
              <a:pathLst>
                <a:path w="8140" h="3103" extrusionOk="0">
                  <a:moveTo>
                    <a:pt x="134" y="1"/>
                  </a:moveTo>
                  <a:lnTo>
                    <a:pt x="0" y="534"/>
                  </a:lnTo>
                  <a:lnTo>
                    <a:pt x="7839" y="3103"/>
                  </a:lnTo>
                  <a:lnTo>
                    <a:pt x="8139" y="2069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0"/>
            <p:cNvSpPr/>
            <p:nvPr/>
          </p:nvSpPr>
          <p:spPr>
            <a:xfrm>
              <a:off x="4846798" y="1706804"/>
              <a:ext cx="48318" cy="145518"/>
            </a:xfrm>
            <a:custGeom>
              <a:avLst/>
              <a:gdLst/>
              <a:ahLst/>
              <a:cxnLst/>
              <a:rect l="l" t="t" r="r" b="b"/>
              <a:pathLst>
                <a:path w="2736" h="8240" extrusionOk="0">
                  <a:moveTo>
                    <a:pt x="1035" y="0"/>
                  </a:moveTo>
                  <a:lnTo>
                    <a:pt x="0" y="267"/>
                  </a:lnTo>
                  <a:lnTo>
                    <a:pt x="2169" y="8240"/>
                  </a:lnTo>
                  <a:lnTo>
                    <a:pt x="2736" y="8106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4827355" y="1641993"/>
              <a:ext cx="38305" cy="38322"/>
            </a:xfrm>
            <a:custGeom>
              <a:avLst/>
              <a:gdLst/>
              <a:ahLst/>
              <a:cxnLst/>
              <a:rect l="l" t="t" r="r" b="b"/>
              <a:pathLst>
                <a:path w="2169" h="2170" extrusionOk="0">
                  <a:moveTo>
                    <a:pt x="1068" y="1"/>
                  </a:moveTo>
                  <a:cubicBezTo>
                    <a:pt x="468" y="1"/>
                    <a:pt x="1" y="501"/>
                    <a:pt x="1" y="1068"/>
                  </a:cubicBezTo>
                  <a:cubicBezTo>
                    <a:pt x="1" y="1669"/>
                    <a:pt x="468" y="2169"/>
                    <a:pt x="1068" y="2169"/>
                  </a:cubicBezTo>
                  <a:cubicBezTo>
                    <a:pt x="1669" y="2169"/>
                    <a:pt x="2169" y="1669"/>
                    <a:pt x="2169" y="1068"/>
                  </a:cubicBezTo>
                  <a:cubicBezTo>
                    <a:pt x="2169" y="501"/>
                    <a:pt x="1669" y="1"/>
                    <a:pt x="1068" y="1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4337828" y="1722115"/>
              <a:ext cx="51267" cy="361712"/>
            </a:xfrm>
            <a:custGeom>
              <a:avLst/>
              <a:gdLst/>
              <a:ahLst/>
              <a:cxnLst/>
              <a:rect l="l" t="t" r="r" b="b"/>
              <a:pathLst>
                <a:path w="2903" h="20482" extrusionOk="0">
                  <a:moveTo>
                    <a:pt x="801" y="1"/>
                  </a:moveTo>
                  <a:lnTo>
                    <a:pt x="1" y="20482"/>
                  </a:lnTo>
                  <a:lnTo>
                    <a:pt x="2903" y="20482"/>
                  </a:lnTo>
                  <a:lnTo>
                    <a:pt x="2136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4182900" y="1725064"/>
              <a:ext cx="137289" cy="77192"/>
            </a:xfrm>
            <a:custGeom>
              <a:avLst/>
              <a:gdLst/>
              <a:ahLst/>
              <a:cxnLst/>
              <a:rect l="l" t="t" r="r" b="b"/>
              <a:pathLst>
                <a:path w="7774" h="4371" extrusionOk="0">
                  <a:moveTo>
                    <a:pt x="7306" y="0"/>
                  </a:moveTo>
                  <a:lnTo>
                    <a:pt x="1" y="3870"/>
                  </a:lnTo>
                  <a:lnTo>
                    <a:pt x="234" y="4370"/>
                  </a:lnTo>
                  <a:lnTo>
                    <a:pt x="7773" y="968"/>
                  </a:lnTo>
                  <a:lnTo>
                    <a:pt x="7306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0"/>
            <p:cNvSpPr/>
            <p:nvPr/>
          </p:nvSpPr>
          <p:spPr>
            <a:xfrm>
              <a:off x="4311922" y="1662620"/>
              <a:ext cx="93669" cy="84256"/>
            </a:xfrm>
            <a:custGeom>
              <a:avLst/>
              <a:gdLst/>
              <a:ahLst/>
              <a:cxnLst/>
              <a:rect l="l" t="t" r="r" b="b"/>
              <a:pathLst>
                <a:path w="5304" h="4771" extrusionOk="0">
                  <a:moveTo>
                    <a:pt x="2335" y="0"/>
                  </a:moveTo>
                  <a:lnTo>
                    <a:pt x="2402" y="2602"/>
                  </a:lnTo>
                  <a:lnTo>
                    <a:pt x="0" y="3536"/>
                  </a:lnTo>
                  <a:lnTo>
                    <a:pt x="467" y="4504"/>
                  </a:lnTo>
                  <a:lnTo>
                    <a:pt x="2702" y="3136"/>
                  </a:lnTo>
                  <a:lnTo>
                    <a:pt x="4704" y="4771"/>
                  </a:lnTo>
                  <a:lnTo>
                    <a:pt x="5304" y="3870"/>
                  </a:lnTo>
                  <a:lnTo>
                    <a:pt x="3002" y="2636"/>
                  </a:lnTo>
                  <a:lnTo>
                    <a:pt x="3436" y="67"/>
                  </a:lnTo>
                  <a:lnTo>
                    <a:pt x="2335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4394975" y="1730945"/>
              <a:ext cx="129024" cy="93686"/>
            </a:xfrm>
            <a:custGeom>
              <a:avLst/>
              <a:gdLst/>
              <a:ahLst/>
              <a:cxnLst/>
              <a:rect l="l" t="t" r="r" b="b"/>
              <a:pathLst>
                <a:path w="7306" h="5305" extrusionOk="0">
                  <a:moveTo>
                    <a:pt x="601" y="1"/>
                  </a:moveTo>
                  <a:lnTo>
                    <a:pt x="1" y="902"/>
                  </a:lnTo>
                  <a:lnTo>
                    <a:pt x="7006" y="5305"/>
                  </a:lnTo>
                  <a:lnTo>
                    <a:pt x="7306" y="4838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4353157" y="1517122"/>
              <a:ext cx="24759" cy="146702"/>
            </a:xfrm>
            <a:custGeom>
              <a:avLst/>
              <a:gdLst/>
              <a:ahLst/>
              <a:cxnLst/>
              <a:rect l="l" t="t" r="r" b="b"/>
              <a:pathLst>
                <a:path w="1402" h="8307" extrusionOk="0">
                  <a:moveTo>
                    <a:pt x="834" y="0"/>
                  </a:moveTo>
                  <a:lnTo>
                    <a:pt x="0" y="8239"/>
                  </a:lnTo>
                  <a:lnTo>
                    <a:pt x="1101" y="8306"/>
                  </a:lnTo>
                  <a:lnTo>
                    <a:pt x="1401" y="34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0"/>
            <p:cNvSpPr/>
            <p:nvPr/>
          </p:nvSpPr>
          <p:spPr>
            <a:xfrm>
              <a:off x="4344310" y="1693842"/>
              <a:ext cx="38322" cy="38305"/>
            </a:xfrm>
            <a:custGeom>
              <a:avLst/>
              <a:gdLst/>
              <a:ahLst/>
              <a:cxnLst/>
              <a:rect l="l" t="t" r="r" b="b"/>
              <a:pathLst>
                <a:path w="2170" h="2169" extrusionOk="0">
                  <a:moveTo>
                    <a:pt x="1102" y="0"/>
                  </a:moveTo>
                  <a:cubicBezTo>
                    <a:pt x="501" y="0"/>
                    <a:pt x="1" y="501"/>
                    <a:pt x="1" y="1068"/>
                  </a:cubicBezTo>
                  <a:cubicBezTo>
                    <a:pt x="1" y="1668"/>
                    <a:pt x="501" y="2169"/>
                    <a:pt x="1102" y="2169"/>
                  </a:cubicBezTo>
                  <a:cubicBezTo>
                    <a:pt x="1702" y="2169"/>
                    <a:pt x="2169" y="1668"/>
                    <a:pt x="2169" y="1068"/>
                  </a:cubicBezTo>
                  <a:cubicBezTo>
                    <a:pt x="2169" y="501"/>
                    <a:pt x="1702" y="0"/>
                    <a:pt x="1102" y="0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4559917" y="1456443"/>
              <a:ext cx="78958" cy="554930"/>
            </a:xfrm>
            <a:custGeom>
              <a:avLst/>
              <a:gdLst/>
              <a:ahLst/>
              <a:cxnLst/>
              <a:rect l="l" t="t" r="r" b="b"/>
              <a:pathLst>
                <a:path w="4471" h="31423" extrusionOk="0">
                  <a:moveTo>
                    <a:pt x="1201" y="0"/>
                  </a:moveTo>
                  <a:lnTo>
                    <a:pt x="1" y="31423"/>
                  </a:lnTo>
                  <a:lnTo>
                    <a:pt x="4470" y="31423"/>
                  </a:lnTo>
                  <a:lnTo>
                    <a:pt x="3270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4346676" y="1270875"/>
              <a:ext cx="199117" cy="142004"/>
            </a:xfrm>
            <a:custGeom>
              <a:avLst/>
              <a:gdLst/>
              <a:ahLst/>
              <a:cxnLst/>
              <a:rect l="l" t="t" r="r" b="b"/>
              <a:pathLst>
                <a:path w="11275" h="8041" extrusionOk="0">
                  <a:moveTo>
                    <a:pt x="467" y="1"/>
                  </a:moveTo>
                  <a:lnTo>
                    <a:pt x="0" y="735"/>
                  </a:lnTo>
                  <a:lnTo>
                    <a:pt x="10374" y="8040"/>
                  </a:lnTo>
                  <a:lnTo>
                    <a:pt x="11275" y="6639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0"/>
            <p:cNvSpPr/>
            <p:nvPr/>
          </p:nvSpPr>
          <p:spPr>
            <a:xfrm>
              <a:off x="4529878" y="1388118"/>
              <a:ext cx="144335" cy="129024"/>
            </a:xfrm>
            <a:custGeom>
              <a:avLst/>
              <a:gdLst/>
              <a:ahLst/>
              <a:cxnLst/>
              <a:rect l="l" t="t" r="r" b="b"/>
              <a:pathLst>
                <a:path w="8173" h="7306" extrusionOk="0">
                  <a:moveTo>
                    <a:pt x="901" y="0"/>
                  </a:moveTo>
                  <a:lnTo>
                    <a:pt x="0" y="1401"/>
                  </a:lnTo>
                  <a:lnTo>
                    <a:pt x="3536" y="3302"/>
                  </a:lnTo>
                  <a:lnTo>
                    <a:pt x="2936" y="7205"/>
                  </a:lnTo>
                  <a:lnTo>
                    <a:pt x="4604" y="7305"/>
                  </a:lnTo>
                  <a:lnTo>
                    <a:pt x="4470" y="3302"/>
                  </a:lnTo>
                  <a:lnTo>
                    <a:pt x="8173" y="1868"/>
                  </a:lnTo>
                  <a:lnTo>
                    <a:pt x="7439" y="367"/>
                  </a:lnTo>
                  <a:lnTo>
                    <a:pt x="4003" y="2502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0"/>
            <p:cNvSpPr/>
            <p:nvPr/>
          </p:nvSpPr>
          <p:spPr>
            <a:xfrm>
              <a:off x="4575828" y="1515356"/>
              <a:ext cx="35355" cy="225041"/>
            </a:xfrm>
            <a:custGeom>
              <a:avLst/>
              <a:gdLst/>
              <a:ahLst/>
              <a:cxnLst/>
              <a:rect l="l" t="t" r="r" b="b"/>
              <a:pathLst>
                <a:path w="2002" h="12743" extrusionOk="0">
                  <a:moveTo>
                    <a:pt x="334" y="0"/>
                  </a:moveTo>
                  <a:lnTo>
                    <a:pt x="0" y="12676"/>
                  </a:lnTo>
                  <a:lnTo>
                    <a:pt x="867" y="12743"/>
                  </a:lnTo>
                  <a:lnTo>
                    <a:pt x="2002" y="100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4661230" y="1300331"/>
              <a:ext cx="209748" cy="120794"/>
            </a:xfrm>
            <a:custGeom>
              <a:avLst/>
              <a:gdLst/>
              <a:ahLst/>
              <a:cxnLst/>
              <a:rect l="l" t="t" r="r" b="b"/>
              <a:pathLst>
                <a:path w="11877" h="6840" extrusionOk="0">
                  <a:moveTo>
                    <a:pt x="11509" y="1"/>
                  </a:moveTo>
                  <a:lnTo>
                    <a:pt x="1" y="5338"/>
                  </a:lnTo>
                  <a:lnTo>
                    <a:pt x="735" y="6839"/>
                  </a:lnTo>
                  <a:lnTo>
                    <a:pt x="11876" y="801"/>
                  </a:lnTo>
                  <a:lnTo>
                    <a:pt x="11509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0"/>
            <p:cNvSpPr/>
            <p:nvPr/>
          </p:nvSpPr>
          <p:spPr>
            <a:xfrm>
              <a:off x="4559917" y="1412859"/>
              <a:ext cx="68945" cy="58878"/>
            </a:xfrm>
            <a:custGeom>
              <a:avLst/>
              <a:gdLst/>
              <a:ahLst/>
              <a:cxnLst/>
              <a:rect l="l" t="t" r="r" b="b"/>
              <a:pathLst>
                <a:path w="3904" h="3334" extrusionOk="0">
                  <a:moveTo>
                    <a:pt x="2235" y="0"/>
                  </a:moveTo>
                  <a:cubicBezTo>
                    <a:pt x="734" y="0"/>
                    <a:pt x="1" y="1801"/>
                    <a:pt x="1035" y="2835"/>
                  </a:cubicBezTo>
                  <a:cubicBezTo>
                    <a:pt x="1380" y="3180"/>
                    <a:pt x="1801" y="3334"/>
                    <a:pt x="2214" y="3334"/>
                  </a:cubicBezTo>
                  <a:cubicBezTo>
                    <a:pt x="3078" y="3334"/>
                    <a:pt x="3903" y="2661"/>
                    <a:pt x="3903" y="1668"/>
                  </a:cubicBezTo>
                  <a:cubicBezTo>
                    <a:pt x="3903" y="734"/>
                    <a:pt x="3136" y="0"/>
                    <a:pt x="2235" y="0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4015610" y="1972459"/>
              <a:ext cx="382922" cy="368794"/>
            </a:xfrm>
            <a:custGeom>
              <a:avLst/>
              <a:gdLst/>
              <a:ahLst/>
              <a:cxnLst/>
              <a:rect l="l" t="t" r="r" b="b"/>
              <a:pathLst>
                <a:path w="21683" h="20883" extrusionOk="0">
                  <a:moveTo>
                    <a:pt x="17671" y="0"/>
                  </a:moveTo>
                  <a:cubicBezTo>
                    <a:pt x="17651" y="0"/>
                    <a:pt x="17632" y="1"/>
                    <a:pt x="17613" y="1"/>
                  </a:cubicBezTo>
                  <a:cubicBezTo>
                    <a:pt x="13477" y="202"/>
                    <a:pt x="8473" y="3204"/>
                    <a:pt x="5204" y="5972"/>
                  </a:cubicBezTo>
                  <a:cubicBezTo>
                    <a:pt x="4537" y="6539"/>
                    <a:pt x="3703" y="7940"/>
                    <a:pt x="3403" y="8541"/>
                  </a:cubicBezTo>
                  <a:cubicBezTo>
                    <a:pt x="2836" y="9642"/>
                    <a:pt x="3169" y="11309"/>
                    <a:pt x="2569" y="12477"/>
                  </a:cubicBezTo>
                  <a:cubicBezTo>
                    <a:pt x="2169" y="13278"/>
                    <a:pt x="1" y="15045"/>
                    <a:pt x="1" y="15679"/>
                  </a:cubicBezTo>
                  <a:cubicBezTo>
                    <a:pt x="1" y="16000"/>
                    <a:pt x="352" y="16093"/>
                    <a:pt x="847" y="16093"/>
                  </a:cubicBezTo>
                  <a:cubicBezTo>
                    <a:pt x="1542" y="16093"/>
                    <a:pt x="2521" y="15909"/>
                    <a:pt x="3211" y="15909"/>
                  </a:cubicBezTo>
                  <a:cubicBezTo>
                    <a:pt x="3514" y="15909"/>
                    <a:pt x="3760" y="15944"/>
                    <a:pt x="3903" y="16046"/>
                  </a:cubicBezTo>
                  <a:cubicBezTo>
                    <a:pt x="4671" y="16613"/>
                    <a:pt x="4671" y="19349"/>
                    <a:pt x="5471" y="20049"/>
                  </a:cubicBezTo>
                  <a:cubicBezTo>
                    <a:pt x="5822" y="20346"/>
                    <a:pt x="6740" y="20883"/>
                    <a:pt x="7449" y="20883"/>
                  </a:cubicBezTo>
                  <a:cubicBezTo>
                    <a:pt x="7617" y="20883"/>
                    <a:pt x="7772" y="20853"/>
                    <a:pt x="7906" y="20783"/>
                  </a:cubicBezTo>
                  <a:cubicBezTo>
                    <a:pt x="10375" y="19449"/>
                    <a:pt x="11409" y="15446"/>
                    <a:pt x="13544" y="13778"/>
                  </a:cubicBezTo>
                  <a:cubicBezTo>
                    <a:pt x="15412" y="12310"/>
                    <a:pt x="18881" y="12310"/>
                    <a:pt x="20448" y="10442"/>
                  </a:cubicBezTo>
                  <a:cubicBezTo>
                    <a:pt x="21483" y="9208"/>
                    <a:pt x="21683" y="5672"/>
                    <a:pt x="21483" y="4505"/>
                  </a:cubicBezTo>
                  <a:cubicBezTo>
                    <a:pt x="21153" y="2529"/>
                    <a:pt x="19166" y="0"/>
                    <a:pt x="17671" y="0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5180796" y="3310709"/>
              <a:ext cx="120194" cy="186331"/>
            </a:xfrm>
            <a:custGeom>
              <a:avLst/>
              <a:gdLst/>
              <a:ahLst/>
              <a:cxnLst/>
              <a:rect l="l" t="t" r="r" b="b"/>
              <a:pathLst>
                <a:path w="6806" h="10551" extrusionOk="0">
                  <a:moveTo>
                    <a:pt x="4808" y="1"/>
                  </a:moveTo>
                  <a:cubicBezTo>
                    <a:pt x="4566" y="1"/>
                    <a:pt x="4329" y="40"/>
                    <a:pt x="4104" y="142"/>
                  </a:cubicBezTo>
                  <a:cubicBezTo>
                    <a:pt x="3170" y="676"/>
                    <a:pt x="1769" y="2778"/>
                    <a:pt x="1269" y="3812"/>
                  </a:cubicBezTo>
                  <a:cubicBezTo>
                    <a:pt x="701" y="4979"/>
                    <a:pt x="1" y="7548"/>
                    <a:pt x="68" y="8648"/>
                  </a:cubicBezTo>
                  <a:cubicBezTo>
                    <a:pt x="101" y="9249"/>
                    <a:pt x="435" y="10483"/>
                    <a:pt x="968" y="10550"/>
                  </a:cubicBezTo>
                  <a:cubicBezTo>
                    <a:pt x="976" y="10551"/>
                    <a:pt x="984" y="10551"/>
                    <a:pt x="993" y="10551"/>
                  </a:cubicBezTo>
                  <a:cubicBezTo>
                    <a:pt x="1379" y="10551"/>
                    <a:pt x="2377" y="9807"/>
                    <a:pt x="2736" y="9382"/>
                  </a:cubicBezTo>
                  <a:cubicBezTo>
                    <a:pt x="4571" y="7181"/>
                    <a:pt x="6806" y="3712"/>
                    <a:pt x="6639" y="943"/>
                  </a:cubicBezTo>
                  <a:cubicBezTo>
                    <a:pt x="6606" y="543"/>
                    <a:pt x="5705" y="176"/>
                    <a:pt x="5271" y="42"/>
                  </a:cubicBezTo>
                  <a:cubicBezTo>
                    <a:pt x="5116" y="16"/>
                    <a:pt x="4961" y="1"/>
                    <a:pt x="4808" y="1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4604684" y="2262590"/>
              <a:ext cx="110764" cy="110852"/>
            </a:xfrm>
            <a:custGeom>
              <a:avLst/>
              <a:gdLst/>
              <a:ahLst/>
              <a:cxnLst/>
              <a:rect l="l" t="t" r="r" b="b"/>
              <a:pathLst>
                <a:path w="6272" h="6277" extrusionOk="0">
                  <a:moveTo>
                    <a:pt x="4747" y="0"/>
                  </a:moveTo>
                  <a:cubicBezTo>
                    <a:pt x="4359" y="0"/>
                    <a:pt x="3947" y="93"/>
                    <a:pt x="3737" y="251"/>
                  </a:cubicBezTo>
                  <a:cubicBezTo>
                    <a:pt x="3236" y="685"/>
                    <a:pt x="3370" y="2419"/>
                    <a:pt x="2869" y="2886"/>
                  </a:cubicBezTo>
                  <a:cubicBezTo>
                    <a:pt x="2724" y="3012"/>
                    <a:pt x="2504" y="3048"/>
                    <a:pt x="2253" y="3048"/>
                  </a:cubicBezTo>
                  <a:cubicBezTo>
                    <a:pt x="1916" y="3048"/>
                    <a:pt x="1523" y="2982"/>
                    <a:pt x="1186" y="2982"/>
                  </a:cubicBezTo>
                  <a:cubicBezTo>
                    <a:pt x="911" y="2982"/>
                    <a:pt x="673" y="3026"/>
                    <a:pt x="534" y="3186"/>
                  </a:cubicBezTo>
                  <a:cubicBezTo>
                    <a:pt x="101" y="3687"/>
                    <a:pt x="1" y="5255"/>
                    <a:pt x="334" y="5755"/>
                  </a:cubicBezTo>
                  <a:cubicBezTo>
                    <a:pt x="600" y="6154"/>
                    <a:pt x="1543" y="6277"/>
                    <a:pt x="2219" y="6277"/>
                  </a:cubicBezTo>
                  <a:cubicBezTo>
                    <a:pt x="2392" y="6277"/>
                    <a:pt x="2547" y="6269"/>
                    <a:pt x="2669" y="6255"/>
                  </a:cubicBezTo>
                  <a:cubicBezTo>
                    <a:pt x="3370" y="6189"/>
                    <a:pt x="4904" y="5788"/>
                    <a:pt x="5338" y="5188"/>
                  </a:cubicBezTo>
                  <a:cubicBezTo>
                    <a:pt x="6038" y="4154"/>
                    <a:pt x="6272" y="1118"/>
                    <a:pt x="5571" y="251"/>
                  </a:cubicBezTo>
                  <a:cubicBezTo>
                    <a:pt x="5429" y="77"/>
                    <a:pt x="5098" y="0"/>
                    <a:pt x="4747" y="0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4444458" y="2065543"/>
              <a:ext cx="1188801" cy="1601638"/>
            </a:xfrm>
            <a:custGeom>
              <a:avLst/>
              <a:gdLst/>
              <a:ahLst/>
              <a:cxnLst/>
              <a:rect l="l" t="t" r="r" b="b"/>
              <a:pathLst>
                <a:path w="67316" h="90693" extrusionOk="0">
                  <a:moveTo>
                    <a:pt x="25783" y="0"/>
                  </a:moveTo>
                  <a:cubicBezTo>
                    <a:pt x="24500" y="0"/>
                    <a:pt x="21774" y="1748"/>
                    <a:pt x="20882" y="3036"/>
                  </a:cubicBezTo>
                  <a:cubicBezTo>
                    <a:pt x="19681" y="4904"/>
                    <a:pt x="19014" y="7073"/>
                    <a:pt x="18947" y="9307"/>
                  </a:cubicBezTo>
                  <a:cubicBezTo>
                    <a:pt x="18947" y="10241"/>
                    <a:pt x="19781" y="12176"/>
                    <a:pt x="20515" y="12677"/>
                  </a:cubicBezTo>
                  <a:cubicBezTo>
                    <a:pt x="20905" y="12942"/>
                    <a:pt x="21661" y="13095"/>
                    <a:pt x="22390" y="13095"/>
                  </a:cubicBezTo>
                  <a:cubicBezTo>
                    <a:pt x="23034" y="13095"/>
                    <a:pt x="23656" y="12976"/>
                    <a:pt x="23984" y="12710"/>
                  </a:cubicBezTo>
                  <a:cubicBezTo>
                    <a:pt x="24451" y="12276"/>
                    <a:pt x="24184" y="10608"/>
                    <a:pt x="24551" y="10108"/>
                  </a:cubicBezTo>
                  <a:cubicBezTo>
                    <a:pt x="24852" y="9698"/>
                    <a:pt x="25961" y="8996"/>
                    <a:pt x="26608" y="8996"/>
                  </a:cubicBezTo>
                  <a:cubicBezTo>
                    <a:pt x="26750" y="8996"/>
                    <a:pt x="26869" y="9029"/>
                    <a:pt x="26953" y="9107"/>
                  </a:cubicBezTo>
                  <a:cubicBezTo>
                    <a:pt x="28321" y="10408"/>
                    <a:pt x="28654" y="14044"/>
                    <a:pt x="27820" y="15612"/>
                  </a:cubicBezTo>
                  <a:cubicBezTo>
                    <a:pt x="27090" y="16992"/>
                    <a:pt x="24494" y="18393"/>
                    <a:pt x="22508" y="18393"/>
                  </a:cubicBezTo>
                  <a:cubicBezTo>
                    <a:pt x="22045" y="18393"/>
                    <a:pt x="21615" y="18317"/>
                    <a:pt x="21249" y="18147"/>
                  </a:cubicBezTo>
                  <a:cubicBezTo>
                    <a:pt x="20549" y="17814"/>
                    <a:pt x="21149" y="15145"/>
                    <a:pt x="20515" y="14511"/>
                  </a:cubicBezTo>
                  <a:cubicBezTo>
                    <a:pt x="20104" y="14077"/>
                    <a:pt x="19130" y="13737"/>
                    <a:pt x="18364" y="13737"/>
                  </a:cubicBezTo>
                  <a:cubicBezTo>
                    <a:pt x="18011" y="13737"/>
                    <a:pt x="17702" y="13809"/>
                    <a:pt x="17513" y="13978"/>
                  </a:cubicBezTo>
                  <a:cubicBezTo>
                    <a:pt x="16779" y="14678"/>
                    <a:pt x="18013" y="17313"/>
                    <a:pt x="17413" y="18147"/>
                  </a:cubicBezTo>
                  <a:cubicBezTo>
                    <a:pt x="16779" y="19081"/>
                    <a:pt x="14177" y="18781"/>
                    <a:pt x="13310" y="19481"/>
                  </a:cubicBezTo>
                  <a:cubicBezTo>
                    <a:pt x="12643" y="20015"/>
                    <a:pt x="11542" y="21516"/>
                    <a:pt x="11442" y="22384"/>
                  </a:cubicBezTo>
                  <a:cubicBezTo>
                    <a:pt x="11375" y="23084"/>
                    <a:pt x="12976" y="24318"/>
                    <a:pt x="12576" y="24952"/>
                  </a:cubicBezTo>
                  <a:cubicBezTo>
                    <a:pt x="12456" y="25155"/>
                    <a:pt x="12223" y="25227"/>
                    <a:pt x="11926" y="25227"/>
                  </a:cubicBezTo>
                  <a:cubicBezTo>
                    <a:pt x="11174" y="25227"/>
                    <a:pt x="10012" y="24761"/>
                    <a:pt x="9245" y="24761"/>
                  </a:cubicBezTo>
                  <a:cubicBezTo>
                    <a:pt x="8969" y="24761"/>
                    <a:pt x="8743" y="24821"/>
                    <a:pt x="8607" y="24985"/>
                  </a:cubicBezTo>
                  <a:cubicBezTo>
                    <a:pt x="7673" y="26086"/>
                    <a:pt x="8340" y="29555"/>
                    <a:pt x="9374" y="30423"/>
                  </a:cubicBezTo>
                  <a:cubicBezTo>
                    <a:pt x="9731" y="30731"/>
                    <a:pt x="10508" y="30882"/>
                    <a:pt x="11306" y="30882"/>
                  </a:cubicBezTo>
                  <a:cubicBezTo>
                    <a:pt x="12148" y="30882"/>
                    <a:pt x="13016" y="30714"/>
                    <a:pt x="13443" y="30389"/>
                  </a:cubicBezTo>
                  <a:cubicBezTo>
                    <a:pt x="14011" y="29922"/>
                    <a:pt x="13677" y="27954"/>
                    <a:pt x="14277" y="27521"/>
                  </a:cubicBezTo>
                  <a:cubicBezTo>
                    <a:pt x="14446" y="27396"/>
                    <a:pt x="14678" y="27349"/>
                    <a:pt x="14946" y="27349"/>
                  </a:cubicBezTo>
                  <a:cubicBezTo>
                    <a:pt x="15789" y="27349"/>
                    <a:pt x="16995" y="27814"/>
                    <a:pt x="17767" y="27814"/>
                  </a:cubicBezTo>
                  <a:cubicBezTo>
                    <a:pt x="17868" y="27814"/>
                    <a:pt x="17962" y="27805"/>
                    <a:pt x="18047" y="27787"/>
                  </a:cubicBezTo>
                  <a:cubicBezTo>
                    <a:pt x="18749" y="27596"/>
                    <a:pt x="19758" y="26211"/>
                    <a:pt x="20487" y="26211"/>
                  </a:cubicBezTo>
                  <a:cubicBezTo>
                    <a:pt x="20519" y="26211"/>
                    <a:pt x="20551" y="26214"/>
                    <a:pt x="20582" y="26220"/>
                  </a:cubicBezTo>
                  <a:cubicBezTo>
                    <a:pt x="21549" y="26386"/>
                    <a:pt x="22950" y="28321"/>
                    <a:pt x="23117" y="29322"/>
                  </a:cubicBezTo>
                  <a:cubicBezTo>
                    <a:pt x="23250" y="30089"/>
                    <a:pt x="21583" y="31690"/>
                    <a:pt x="22116" y="32191"/>
                  </a:cubicBezTo>
                  <a:cubicBezTo>
                    <a:pt x="22244" y="32306"/>
                    <a:pt x="22423" y="32356"/>
                    <a:pt x="22633" y="32356"/>
                  </a:cubicBezTo>
                  <a:cubicBezTo>
                    <a:pt x="23577" y="32356"/>
                    <a:pt x="25146" y="31338"/>
                    <a:pt x="25419" y="30656"/>
                  </a:cubicBezTo>
                  <a:cubicBezTo>
                    <a:pt x="25852" y="29555"/>
                    <a:pt x="23417" y="27320"/>
                    <a:pt x="23851" y="26220"/>
                  </a:cubicBezTo>
                  <a:cubicBezTo>
                    <a:pt x="24184" y="25719"/>
                    <a:pt x="24718" y="25452"/>
                    <a:pt x="25319" y="25452"/>
                  </a:cubicBezTo>
                  <a:cubicBezTo>
                    <a:pt x="26720" y="25786"/>
                    <a:pt x="27587" y="29755"/>
                    <a:pt x="28988" y="30156"/>
                  </a:cubicBezTo>
                  <a:cubicBezTo>
                    <a:pt x="29050" y="30172"/>
                    <a:pt x="29114" y="30180"/>
                    <a:pt x="29181" y="30180"/>
                  </a:cubicBezTo>
                  <a:cubicBezTo>
                    <a:pt x="30141" y="30180"/>
                    <a:pt x="31603" y="28603"/>
                    <a:pt x="32554" y="28603"/>
                  </a:cubicBezTo>
                  <a:cubicBezTo>
                    <a:pt x="32613" y="28603"/>
                    <a:pt x="32669" y="28609"/>
                    <a:pt x="32724" y="28621"/>
                  </a:cubicBezTo>
                  <a:cubicBezTo>
                    <a:pt x="33925" y="28922"/>
                    <a:pt x="35859" y="31090"/>
                    <a:pt x="36226" y="32291"/>
                  </a:cubicBezTo>
                  <a:cubicBezTo>
                    <a:pt x="36493" y="33125"/>
                    <a:pt x="36160" y="35093"/>
                    <a:pt x="35559" y="35626"/>
                  </a:cubicBezTo>
                  <a:cubicBezTo>
                    <a:pt x="33816" y="37167"/>
                    <a:pt x="30755" y="37694"/>
                    <a:pt x="28187" y="37694"/>
                  </a:cubicBezTo>
                  <a:cubicBezTo>
                    <a:pt x="27808" y="37694"/>
                    <a:pt x="27439" y="37683"/>
                    <a:pt x="27087" y="37661"/>
                  </a:cubicBezTo>
                  <a:cubicBezTo>
                    <a:pt x="25752" y="37561"/>
                    <a:pt x="23117" y="36494"/>
                    <a:pt x="22150" y="35560"/>
                  </a:cubicBezTo>
                  <a:cubicBezTo>
                    <a:pt x="21483" y="34926"/>
                    <a:pt x="21349" y="32624"/>
                    <a:pt x="20582" y="32191"/>
                  </a:cubicBezTo>
                  <a:cubicBezTo>
                    <a:pt x="19597" y="31613"/>
                    <a:pt x="18310" y="31373"/>
                    <a:pt x="17002" y="31373"/>
                  </a:cubicBezTo>
                  <a:cubicBezTo>
                    <a:pt x="15740" y="31373"/>
                    <a:pt x="14458" y="31597"/>
                    <a:pt x="13410" y="31957"/>
                  </a:cubicBezTo>
                  <a:cubicBezTo>
                    <a:pt x="9641" y="33191"/>
                    <a:pt x="5037" y="36760"/>
                    <a:pt x="2936" y="40296"/>
                  </a:cubicBezTo>
                  <a:cubicBezTo>
                    <a:pt x="2169" y="41531"/>
                    <a:pt x="2936" y="44933"/>
                    <a:pt x="2169" y="46201"/>
                  </a:cubicBezTo>
                  <a:cubicBezTo>
                    <a:pt x="1935" y="46601"/>
                    <a:pt x="834" y="46801"/>
                    <a:pt x="634" y="47235"/>
                  </a:cubicBezTo>
                  <a:cubicBezTo>
                    <a:pt x="1" y="48469"/>
                    <a:pt x="167" y="51671"/>
                    <a:pt x="868" y="52872"/>
                  </a:cubicBezTo>
                  <a:cubicBezTo>
                    <a:pt x="2135" y="55107"/>
                    <a:pt x="4937" y="57309"/>
                    <a:pt x="7239" y="58109"/>
                  </a:cubicBezTo>
                  <a:cubicBezTo>
                    <a:pt x="7893" y="58333"/>
                    <a:pt x="8610" y="58410"/>
                    <a:pt x="9359" y="58410"/>
                  </a:cubicBezTo>
                  <a:cubicBezTo>
                    <a:pt x="11059" y="58410"/>
                    <a:pt x="12932" y="58011"/>
                    <a:pt x="14650" y="58011"/>
                  </a:cubicBezTo>
                  <a:cubicBezTo>
                    <a:pt x="15225" y="58011"/>
                    <a:pt x="15784" y="58056"/>
                    <a:pt x="16312" y="58176"/>
                  </a:cubicBezTo>
                  <a:cubicBezTo>
                    <a:pt x="17179" y="58376"/>
                    <a:pt x="19081" y="59443"/>
                    <a:pt x="19581" y="60277"/>
                  </a:cubicBezTo>
                  <a:cubicBezTo>
                    <a:pt x="20215" y="61378"/>
                    <a:pt x="19248" y="64347"/>
                    <a:pt x="19848" y="65481"/>
                  </a:cubicBezTo>
                  <a:cubicBezTo>
                    <a:pt x="20348" y="66415"/>
                    <a:pt x="23050" y="66382"/>
                    <a:pt x="23417" y="67282"/>
                  </a:cubicBezTo>
                  <a:cubicBezTo>
                    <a:pt x="24818" y="70551"/>
                    <a:pt x="21516" y="74954"/>
                    <a:pt x="22016" y="78457"/>
                  </a:cubicBezTo>
                  <a:cubicBezTo>
                    <a:pt x="22183" y="79658"/>
                    <a:pt x="24018" y="81493"/>
                    <a:pt x="24184" y="82593"/>
                  </a:cubicBezTo>
                  <a:cubicBezTo>
                    <a:pt x="24518" y="84661"/>
                    <a:pt x="23351" y="87463"/>
                    <a:pt x="24151" y="89331"/>
                  </a:cubicBezTo>
                  <a:cubicBezTo>
                    <a:pt x="24528" y="90204"/>
                    <a:pt x="26205" y="90693"/>
                    <a:pt x="27568" y="90693"/>
                  </a:cubicBezTo>
                  <a:cubicBezTo>
                    <a:pt x="28134" y="90693"/>
                    <a:pt x="28645" y="90608"/>
                    <a:pt x="28988" y="90432"/>
                  </a:cubicBezTo>
                  <a:cubicBezTo>
                    <a:pt x="31490" y="89131"/>
                    <a:pt x="34258" y="85929"/>
                    <a:pt x="35426" y="83394"/>
                  </a:cubicBezTo>
                  <a:cubicBezTo>
                    <a:pt x="36493" y="81092"/>
                    <a:pt x="35593" y="77490"/>
                    <a:pt x="36760" y="75455"/>
                  </a:cubicBezTo>
                  <a:cubicBezTo>
                    <a:pt x="37694" y="73820"/>
                    <a:pt x="40763" y="73053"/>
                    <a:pt x="41764" y="71419"/>
                  </a:cubicBezTo>
                  <a:cubicBezTo>
                    <a:pt x="43265" y="68984"/>
                    <a:pt x="42097" y="64514"/>
                    <a:pt x="43532" y="61979"/>
                  </a:cubicBezTo>
                  <a:cubicBezTo>
                    <a:pt x="44632" y="59977"/>
                    <a:pt x="47835" y="58810"/>
                    <a:pt x="48902" y="56741"/>
                  </a:cubicBezTo>
                  <a:cubicBezTo>
                    <a:pt x="49302" y="55908"/>
                    <a:pt x="49102" y="53439"/>
                    <a:pt x="48502" y="52972"/>
                  </a:cubicBezTo>
                  <a:cubicBezTo>
                    <a:pt x="47034" y="51771"/>
                    <a:pt x="43598" y="52605"/>
                    <a:pt x="42197" y="51304"/>
                  </a:cubicBezTo>
                  <a:cubicBezTo>
                    <a:pt x="41597" y="50737"/>
                    <a:pt x="42498" y="48135"/>
                    <a:pt x="42097" y="47201"/>
                  </a:cubicBezTo>
                  <a:cubicBezTo>
                    <a:pt x="41764" y="46334"/>
                    <a:pt x="39862" y="45300"/>
                    <a:pt x="39562" y="44399"/>
                  </a:cubicBezTo>
                  <a:cubicBezTo>
                    <a:pt x="39229" y="43432"/>
                    <a:pt x="39062" y="40997"/>
                    <a:pt x="39829" y="40296"/>
                  </a:cubicBezTo>
                  <a:cubicBezTo>
                    <a:pt x="39980" y="40161"/>
                    <a:pt x="40286" y="40107"/>
                    <a:pt x="40612" y="40107"/>
                  </a:cubicBezTo>
                  <a:cubicBezTo>
                    <a:pt x="41007" y="40107"/>
                    <a:pt x="41429" y="40187"/>
                    <a:pt x="41630" y="40296"/>
                  </a:cubicBezTo>
                  <a:cubicBezTo>
                    <a:pt x="43665" y="41430"/>
                    <a:pt x="45366" y="43899"/>
                    <a:pt x="46033" y="46167"/>
                  </a:cubicBezTo>
                  <a:cubicBezTo>
                    <a:pt x="46267" y="46901"/>
                    <a:pt x="45199" y="48769"/>
                    <a:pt x="45633" y="49470"/>
                  </a:cubicBezTo>
                  <a:cubicBezTo>
                    <a:pt x="45927" y="49910"/>
                    <a:pt x="47021" y="50221"/>
                    <a:pt x="47689" y="50221"/>
                  </a:cubicBezTo>
                  <a:cubicBezTo>
                    <a:pt x="47780" y="50221"/>
                    <a:pt x="47863" y="50215"/>
                    <a:pt x="47935" y="50203"/>
                  </a:cubicBezTo>
                  <a:cubicBezTo>
                    <a:pt x="50503" y="49770"/>
                    <a:pt x="54973" y="47868"/>
                    <a:pt x="55373" y="45834"/>
                  </a:cubicBezTo>
                  <a:cubicBezTo>
                    <a:pt x="55907" y="43365"/>
                    <a:pt x="49169" y="40563"/>
                    <a:pt x="49869" y="37795"/>
                  </a:cubicBezTo>
                  <a:cubicBezTo>
                    <a:pt x="49993" y="37337"/>
                    <a:pt x="51009" y="37130"/>
                    <a:pt x="52087" y="37130"/>
                  </a:cubicBezTo>
                  <a:cubicBezTo>
                    <a:pt x="53052" y="37130"/>
                    <a:pt x="54067" y="37295"/>
                    <a:pt x="54539" y="37594"/>
                  </a:cubicBezTo>
                  <a:cubicBezTo>
                    <a:pt x="55240" y="38061"/>
                    <a:pt x="55173" y="39996"/>
                    <a:pt x="55674" y="40597"/>
                  </a:cubicBezTo>
                  <a:cubicBezTo>
                    <a:pt x="57041" y="42198"/>
                    <a:pt x="59209" y="43298"/>
                    <a:pt x="61144" y="44299"/>
                  </a:cubicBezTo>
                  <a:cubicBezTo>
                    <a:pt x="62045" y="44800"/>
                    <a:pt x="64480" y="44933"/>
                    <a:pt x="64980" y="45767"/>
                  </a:cubicBezTo>
                  <a:cubicBezTo>
                    <a:pt x="65647" y="46834"/>
                    <a:pt x="63713" y="49736"/>
                    <a:pt x="64080" y="50871"/>
                  </a:cubicBezTo>
                  <a:cubicBezTo>
                    <a:pt x="64613" y="52372"/>
                    <a:pt x="65414" y="53773"/>
                    <a:pt x="66448" y="55007"/>
                  </a:cubicBezTo>
                  <a:cubicBezTo>
                    <a:pt x="67015" y="51705"/>
                    <a:pt x="67282" y="48402"/>
                    <a:pt x="67282" y="45066"/>
                  </a:cubicBezTo>
                  <a:cubicBezTo>
                    <a:pt x="67315" y="27821"/>
                    <a:pt x="59643" y="11442"/>
                    <a:pt x="46400" y="401"/>
                  </a:cubicBezTo>
                  <a:cubicBezTo>
                    <a:pt x="45833" y="835"/>
                    <a:pt x="45466" y="1435"/>
                    <a:pt x="45366" y="2136"/>
                  </a:cubicBezTo>
                  <a:cubicBezTo>
                    <a:pt x="45333" y="2636"/>
                    <a:pt x="46300" y="3970"/>
                    <a:pt x="46167" y="4404"/>
                  </a:cubicBezTo>
                  <a:cubicBezTo>
                    <a:pt x="45946" y="5166"/>
                    <a:pt x="44585" y="5746"/>
                    <a:pt x="43403" y="5746"/>
                  </a:cubicBezTo>
                  <a:cubicBezTo>
                    <a:pt x="42980" y="5746"/>
                    <a:pt x="42581" y="5672"/>
                    <a:pt x="42264" y="5505"/>
                  </a:cubicBezTo>
                  <a:cubicBezTo>
                    <a:pt x="41897" y="5305"/>
                    <a:pt x="41564" y="4170"/>
                    <a:pt x="41197" y="3937"/>
                  </a:cubicBezTo>
                  <a:cubicBezTo>
                    <a:pt x="40538" y="3483"/>
                    <a:pt x="39623" y="3363"/>
                    <a:pt x="38678" y="3363"/>
                  </a:cubicBezTo>
                  <a:cubicBezTo>
                    <a:pt x="37622" y="3363"/>
                    <a:pt x="36530" y="3513"/>
                    <a:pt x="35722" y="3513"/>
                  </a:cubicBezTo>
                  <a:cubicBezTo>
                    <a:pt x="35606" y="3513"/>
                    <a:pt x="35496" y="3510"/>
                    <a:pt x="35392" y="3503"/>
                  </a:cubicBezTo>
                  <a:cubicBezTo>
                    <a:pt x="35217" y="3512"/>
                    <a:pt x="35044" y="3516"/>
                    <a:pt x="34872" y="3516"/>
                  </a:cubicBezTo>
                  <a:cubicBezTo>
                    <a:pt x="34356" y="3516"/>
                    <a:pt x="33850" y="3478"/>
                    <a:pt x="33324" y="3403"/>
                  </a:cubicBezTo>
                  <a:cubicBezTo>
                    <a:pt x="30856" y="2636"/>
                    <a:pt x="28321" y="101"/>
                    <a:pt x="25819" y="1"/>
                  </a:cubicBezTo>
                  <a:cubicBezTo>
                    <a:pt x="25807" y="1"/>
                    <a:pt x="25795" y="0"/>
                    <a:pt x="25783" y="0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3580863" y="2828512"/>
              <a:ext cx="586171" cy="795318"/>
            </a:xfrm>
            <a:custGeom>
              <a:avLst/>
              <a:gdLst/>
              <a:ahLst/>
              <a:cxnLst/>
              <a:rect l="l" t="t" r="r" b="b"/>
              <a:pathLst>
                <a:path w="33192" h="45035" extrusionOk="0">
                  <a:moveTo>
                    <a:pt x="9201" y="0"/>
                  </a:moveTo>
                  <a:cubicBezTo>
                    <a:pt x="6930" y="0"/>
                    <a:pt x="4289" y="932"/>
                    <a:pt x="2018" y="932"/>
                  </a:cubicBezTo>
                  <a:cubicBezTo>
                    <a:pt x="1301" y="932"/>
                    <a:pt x="621" y="839"/>
                    <a:pt x="1" y="595"/>
                  </a:cubicBezTo>
                  <a:lnTo>
                    <a:pt x="1" y="1796"/>
                  </a:lnTo>
                  <a:lnTo>
                    <a:pt x="1" y="2096"/>
                  </a:lnTo>
                  <a:cubicBezTo>
                    <a:pt x="568" y="2363"/>
                    <a:pt x="1035" y="2796"/>
                    <a:pt x="1335" y="3363"/>
                  </a:cubicBezTo>
                  <a:cubicBezTo>
                    <a:pt x="1569" y="4031"/>
                    <a:pt x="1168" y="5532"/>
                    <a:pt x="635" y="5965"/>
                  </a:cubicBezTo>
                  <a:cubicBezTo>
                    <a:pt x="501" y="6065"/>
                    <a:pt x="335" y="6099"/>
                    <a:pt x="168" y="6099"/>
                  </a:cubicBezTo>
                  <a:cubicBezTo>
                    <a:pt x="301" y="7767"/>
                    <a:pt x="468" y="9401"/>
                    <a:pt x="735" y="11036"/>
                  </a:cubicBezTo>
                  <a:cubicBezTo>
                    <a:pt x="2336" y="12036"/>
                    <a:pt x="4437" y="12704"/>
                    <a:pt x="5505" y="14105"/>
                  </a:cubicBezTo>
                  <a:cubicBezTo>
                    <a:pt x="6139" y="14938"/>
                    <a:pt x="4771" y="16940"/>
                    <a:pt x="5505" y="17774"/>
                  </a:cubicBezTo>
                  <a:cubicBezTo>
                    <a:pt x="6939" y="19408"/>
                    <a:pt x="10175" y="19542"/>
                    <a:pt x="11776" y="20976"/>
                  </a:cubicBezTo>
                  <a:cubicBezTo>
                    <a:pt x="15545" y="24379"/>
                    <a:pt x="16146" y="31217"/>
                    <a:pt x="20349" y="35086"/>
                  </a:cubicBezTo>
                  <a:cubicBezTo>
                    <a:pt x="21083" y="35787"/>
                    <a:pt x="22851" y="36420"/>
                    <a:pt x="23584" y="37121"/>
                  </a:cubicBezTo>
                  <a:cubicBezTo>
                    <a:pt x="24585" y="38122"/>
                    <a:pt x="25019" y="39956"/>
                    <a:pt x="26086" y="40890"/>
                  </a:cubicBezTo>
                  <a:cubicBezTo>
                    <a:pt x="27898" y="42476"/>
                    <a:pt x="30934" y="45034"/>
                    <a:pt x="32698" y="45034"/>
                  </a:cubicBezTo>
                  <a:cubicBezTo>
                    <a:pt x="32752" y="45034"/>
                    <a:pt x="32806" y="45032"/>
                    <a:pt x="32858" y="45027"/>
                  </a:cubicBezTo>
                  <a:cubicBezTo>
                    <a:pt x="33191" y="45027"/>
                    <a:pt x="31990" y="42358"/>
                    <a:pt x="30990" y="41291"/>
                  </a:cubicBezTo>
                  <a:cubicBezTo>
                    <a:pt x="30256" y="40490"/>
                    <a:pt x="28521" y="40123"/>
                    <a:pt x="27721" y="39356"/>
                  </a:cubicBezTo>
                  <a:cubicBezTo>
                    <a:pt x="25553" y="37321"/>
                    <a:pt x="23017" y="34052"/>
                    <a:pt x="22784" y="31450"/>
                  </a:cubicBezTo>
                  <a:cubicBezTo>
                    <a:pt x="22517" y="28415"/>
                    <a:pt x="28388" y="27080"/>
                    <a:pt x="28688" y="23711"/>
                  </a:cubicBezTo>
                  <a:cubicBezTo>
                    <a:pt x="28822" y="22511"/>
                    <a:pt x="25886" y="19308"/>
                    <a:pt x="26120" y="18041"/>
                  </a:cubicBezTo>
                  <a:cubicBezTo>
                    <a:pt x="26353" y="16773"/>
                    <a:pt x="29622" y="15472"/>
                    <a:pt x="29455" y="14105"/>
                  </a:cubicBezTo>
                  <a:cubicBezTo>
                    <a:pt x="29155" y="11303"/>
                    <a:pt x="26186" y="8134"/>
                    <a:pt x="23851" y="6633"/>
                  </a:cubicBezTo>
                  <a:cubicBezTo>
                    <a:pt x="23387" y="6339"/>
                    <a:pt x="22600" y="6288"/>
                    <a:pt x="21736" y="6288"/>
                  </a:cubicBezTo>
                  <a:cubicBezTo>
                    <a:pt x="21270" y="6288"/>
                    <a:pt x="20781" y="6303"/>
                    <a:pt x="20308" y="6303"/>
                  </a:cubicBezTo>
                  <a:cubicBezTo>
                    <a:pt x="19270" y="6303"/>
                    <a:pt x="18312" y="6230"/>
                    <a:pt x="17847" y="5765"/>
                  </a:cubicBezTo>
                  <a:cubicBezTo>
                    <a:pt x="17313" y="5265"/>
                    <a:pt x="18147" y="3630"/>
                    <a:pt x="17614" y="3163"/>
                  </a:cubicBezTo>
                  <a:cubicBezTo>
                    <a:pt x="17432" y="3000"/>
                    <a:pt x="17145" y="2945"/>
                    <a:pt x="16806" y="2945"/>
                  </a:cubicBezTo>
                  <a:cubicBezTo>
                    <a:pt x="16110" y="2945"/>
                    <a:pt x="15195" y="3176"/>
                    <a:pt x="14520" y="3176"/>
                  </a:cubicBezTo>
                  <a:cubicBezTo>
                    <a:pt x="14312" y="3176"/>
                    <a:pt x="14126" y="3154"/>
                    <a:pt x="13978" y="3097"/>
                  </a:cubicBezTo>
                  <a:cubicBezTo>
                    <a:pt x="13010" y="2696"/>
                    <a:pt x="11943" y="595"/>
                    <a:pt x="11009" y="261"/>
                  </a:cubicBezTo>
                  <a:cubicBezTo>
                    <a:pt x="10446" y="74"/>
                    <a:pt x="9838" y="0"/>
                    <a:pt x="9201" y="0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3603256" y="2169859"/>
              <a:ext cx="474242" cy="508431"/>
            </a:xfrm>
            <a:custGeom>
              <a:avLst/>
              <a:gdLst/>
              <a:ahLst/>
              <a:cxnLst/>
              <a:rect l="l" t="t" r="r" b="b"/>
              <a:pathLst>
                <a:path w="26854" h="28790" extrusionOk="0">
                  <a:moveTo>
                    <a:pt x="21774" y="1"/>
                  </a:moveTo>
                  <a:cubicBezTo>
                    <a:pt x="19535" y="1"/>
                    <a:pt x="15512" y="1160"/>
                    <a:pt x="14211" y="1799"/>
                  </a:cubicBezTo>
                  <a:cubicBezTo>
                    <a:pt x="13143" y="2366"/>
                    <a:pt x="10842" y="4568"/>
                    <a:pt x="9741" y="5102"/>
                  </a:cubicBezTo>
                  <a:cubicBezTo>
                    <a:pt x="4971" y="11673"/>
                    <a:pt x="1668" y="19178"/>
                    <a:pt x="1" y="27117"/>
                  </a:cubicBezTo>
                  <a:cubicBezTo>
                    <a:pt x="234" y="27751"/>
                    <a:pt x="468" y="28485"/>
                    <a:pt x="901" y="28685"/>
                  </a:cubicBezTo>
                  <a:cubicBezTo>
                    <a:pt x="1060" y="28749"/>
                    <a:pt x="1348" y="28790"/>
                    <a:pt x="1639" y="28790"/>
                  </a:cubicBezTo>
                  <a:cubicBezTo>
                    <a:pt x="1957" y="28790"/>
                    <a:pt x="2279" y="28741"/>
                    <a:pt x="2436" y="28619"/>
                  </a:cubicBezTo>
                  <a:cubicBezTo>
                    <a:pt x="3203" y="28018"/>
                    <a:pt x="2536" y="26150"/>
                    <a:pt x="3136" y="25483"/>
                  </a:cubicBezTo>
                  <a:cubicBezTo>
                    <a:pt x="5738" y="22681"/>
                    <a:pt x="10975" y="22881"/>
                    <a:pt x="13410" y="19879"/>
                  </a:cubicBezTo>
                  <a:cubicBezTo>
                    <a:pt x="14077" y="19045"/>
                    <a:pt x="13043" y="16877"/>
                    <a:pt x="13944" y="16243"/>
                  </a:cubicBezTo>
                  <a:cubicBezTo>
                    <a:pt x="14539" y="15837"/>
                    <a:pt x="15201" y="15685"/>
                    <a:pt x="15900" y="15685"/>
                  </a:cubicBezTo>
                  <a:cubicBezTo>
                    <a:pt x="17998" y="15685"/>
                    <a:pt x="20428" y="17056"/>
                    <a:pt x="22371" y="17056"/>
                  </a:cubicBezTo>
                  <a:cubicBezTo>
                    <a:pt x="22975" y="17056"/>
                    <a:pt x="23532" y="16923"/>
                    <a:pt x="24018" y="16577"/>
                  </a:cubicBezTo>
                  <a:cubicBezTo>
                    <a:pt x="25519" y="15509"/>
                    <a:pt x="26853" y="11740"/>
                    <a:pt x="26153" y="10039"/>
                  </a:cubicBezTo>
                  <a:cubicBezTo>
                    <a:pt x="26130" y="9988"/>
                    <a:pt x="26066" y="9968"/>
                    <a:pt x="25974" y="9968"/>
                  </a:cubicBezTo>
                  <a:cubicBezTo>
                    <a:pt x="25592" y="9968"/>
                    <a:pt x="24720" y="10317"/>
                    <a:pt x="24283" y="10317"/>
                  </a:cubicBezTo>
                  <a:cubicBezTo>
                    <a:pt x="24198" y="10317"/>
                    <a:pt x="24130" y="10304"/>
                    <a:pt x="24084" y="10272"/>
                  </a:cubicBezTo>
                  <a:cubicBezTo>
                    <a:pt x="23417" y="9772"/>
                    <a:pt x="24518" y="6836"/>
                    <a:pt x="23918" y="6636"/>
                  </a:cubicBezTo>
                  <a:cubicBezTo>
                    <a:pt x="23647" y="6543"/>
                    <a:pt x="23349" y="6501"/>
                    <a:pt x="23030" y="6501"/>
                  </a:cubicBezTo>
                  <a:cubicBezTo>
                    <a:pt x="21305" y="6501"/>
                    <a:pt x="19000" y="7726"/>
                    <a:pt x="17480" y="8571"/>
                  </a:cubicBezTo>
                  <a:cubicBezTo>
                    <a:pt x="16979" y="8838"/>
                    <a:pt x="16079" y="9972"/>
                    <a:pt x="15612" y="10105"/>
                  </a:cubicBezTo>
                  <a:cubicBezTo>
                    <a:pt x="15430" y="10164"/>
                    <a:pt x="15217" y="10191"/>
                    <a:pt x="14993" y="10191"/>
                  </a:cubicBezTo>
                  <a:cubicBezTo>
                    <a:pt x="13942" y="10191"/>
                    <a:pt x="12637" y="9604"/>
                    <a:pt x="13077" y="8971"/>
                  </a:cubicBezTo>
                  <a:cubicBezTo>
                    <a:pt x="14277" y="7303"/>
                    <a:pt x="17446" y="6903"/>
                    <a:pt x="19148" y="5569"/>
                  </a:cubicBezTo>
                  <a:cubicBezTo>
                    <a:pt x="20682" y="4368"/>
                    <a:pt x="23351" y="1933"/>
                    <a:pt x="23317" y="699"/>
                  </a:cubicBezTo>
                  <a:cubicBezTo>
                    <a:pt x="23307" y="195"/>
                    <a:pt x="22690" y="1"/>
                    <a:pt x="21774" y="1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0"/>
            <p:cNvSpPr/>
            <p:nvPr/>
          </p:nvSpPr>
          <p:spPr>
            <a:xfrm>
              <a:off x="4015610" y="1972459"/>
              <a:ext cx="382922" cy="368794"/>
            </a:xfrm>
            <a:custGeom>
              <a:avLst/>
              <a:gdLst/>
              <a:ahLst/>
              <a:cxnLst/>
              <a:rect l="l" t="t" r="r" b="b"/>
              <a:pathLst>
                <a:path w="21683" h="20883" extrusionOk="0">
                  <a:moveTo>
                    <a:pt x="17671" y="0"/>
                  </a:moveTo>
                  <a:cubicBezTo>
                    <a:pt x="17651" y="0"/>
                    <a:pt x="17632" y="1"/>
                    <a:pt x="17613" y="1"/>
                  </a:cubicBezTo>
                  <a:cubicBezTo>
                    <a:pt x="13477" y="202"/>
                    <a:pt x="8473" y="3204"/>
                    <a:pt x="5204" y="5972"/>
                  </a:cubicBezTo>
                  <a:cubicBezTo>
                    <a:pt x="4537" y="6539"/>
                    <a:pt x="3703" y="7940"/>
                    <a:pt x="3403" y="8541"/>
                  </a:cubicBezTo>
                  <a:cubicBezTo>
                    <a:pt x="2836" y="9642"/>
                    <a:pt x="3169" y="11309"/>
                    <a:pt x="2569" y="12477"/>
                  </a:cubicBezTo>
                  <a:cubicBezTo>
                    <a:pt x="2169" y="13278"/>
                    <a:pt x="1" y="15045"/>
                    <a:pt x="1" y="15679"/>
                  </a:cubicBezTo>
                  <a:cubicBezTo>
                    <a:pt x="1" y="16000"/>
                    <a:pt x="352" y="16093"/>
                    <a:pt x="847" y="16093"/>
                  </a:cubicBezTo>
                  <a:cubicBezTo>
                    <a:pt x="1542" y="16093"/>
                    <a:pt x="2521" y="15909"/>
                    <a:pt x="3211" y="15909"/>
                  </a:cubicBezTo>
                  <a:cubicBezTo>
                    <a:pt x="3514" y="15909"/>
                    <a:pt x="3760" y="15944"/>
                    <a:pt x="3903" y="16046"/>
                  </a:cubicBezTo>
                  <a:cubicBezTo>
                    <a:pt x="4671" y="16613"/>
                    <a:pt x="4671" y="19349"/>
                    <a:pt x="5471" y="20049"/>
                  </a:cubicBezTo>
                  <a:cubicBezTo>
                    <a:pt x="5822" y="20346"/>
                    <a:pt x="6740" y="20883"/>
                    <a:pt x="7449" y="20883"/>
                  </a:cubicBezTo>
                  <a:cubicBezTo>
                    <a:pt x="7617" y="20883"/>
                    <a:pt x="7772" y="20853"/>
                    <a:pt x="7906" y="20783"/>
                  </a:cubicBezTo>
                  <a:cubicBezTo>
                    <a:pt x="10375" y="19449"/>
                    <a:pt x="11409" y="15446"/>
                    <a:pt x="13544" y="13778"/>
                  </a:cubicBezTo>
                  <a:cubicBezTo>
                    <a:pt x="15412" y="12310"/>
                    <a:pt x="18881" y="12310"/>
                    <a:pt x="20448" y="10442"/>
                  </a:cubicBezTo>
                  <a:cubicBezTo>
                    <a:pt x="21483" y="9208"/>
                    <a:pt x="21683" y="5672"/>
                    <a:pt x="21483" y="4505"/>
                  </a:cubicBezTo>
                  <a:cubicBezTo>
                    <a:pt x="21153" y="2529"/>
                    <a:pt x="19166" y="0"/>
                    <a:pt x="176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5180796" y="3310709"/>
              <a:ext cx="120194" cy="186331"/>
            </a:xfrm>
            <a:custGeom>
              <a:avLst/>
              <a:gdLst/>
              <a:ahLst/>
              <a:cxnLst/>
              <a:rect l="l" t="t" r="r" b="b"/>
              <a:pathLst>
                <a:path w="6806" h="10551" extrusionOk="0">
                  <a:moveTo>
                    <a:pt x="4808" y="1"/>
                  </a:moveTo>
                  <a:cubicBezTo>
                    <a:pt x="4566" y="1"/>
                    <a:pt x="4329" y="40"/>
                    <a:pt x="4104" y="142"/>
                  </a:cubicBezTo>
                  <a:cubicBezTo>
                    <a:pt x="3170" y="676"/>
                    <a:pt x="1769" y="2778"/>
                    <a:pt x="1269" y="3812"/>
                  </a:cubicBezTo>
                  <a:cubicBezTo>
                    <a:pt x="701" y="4979"/>
                    <a:pt x="1" y="7548"/>
                    <a:pt x="68" y="8648"/>
                  </a:cubicBezTo>
                  <a:cubicBezTo>
                    <a:pt x="101" y="9249"/>
                    <a:pt x="435" y="10483"/>
                    <a:pt x="968" y="10550"/>
                  </a:cubicBezTo>
                  <a:cubicBezTo>
                    <a:pt x="976" y="10551"/>
                    <a:pt x="984" y="10551"/>
                    <a:pt x="993" y="10551"/>
                  </a:cubicBezTo>
                  <a:cubicBezTo>
                    <a:pt x="1379" y="10551"/>
                    <a:pt x="2377" y="9807"/>
                    <a:pt x="2736" y="9382"/>
                  </a:cubicBezTo>
                  <a:cubicBezTo>
                    <a:pt x="4571" y="7181"/>
                    <a:pt x="6806" y="3712"/>
                    <a:pt x="6639" y="943"/>
                  </a:cubicBezTo>
                  <a:cubicBezTo>
                    <a:pt x="6606" y="543"/>
                    <a:pt x="5705" y="176"/>
                    <a:pt x="5271" y="42"/>
                  </a:cubicBezTo>
                  <a:cubicBezTo>
                    <a:pt x="5116" y="16"/>
                    <a:pt x="4961" y="1"/>
                    <a:pt x="48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0"/>
            <p:cNvSpPr/>
            <p:nvPr/>
          </p:nvSpPr>
          <p:spPr>
            <a:xfrm>
              <a:off x="4604684" y="2262590"/>
              <a:ext cx="110764" cy="110852"/>
            </a:xfrm>
            <a:custGeom>
              <a:avLst/>
              <a:gdLst/>
              <a:ahLst/>
              <a:cxnLst/>
              <a:rect l="l" t="t" r="r" b="b"/>
              <a:pathLst>
                <a:path w="6272" h="6277" extrusionOk="0">
                  <a:moveTo>
                    <a:pt x="4747" y="0"/>
                  </a:moveTo>
                  <a:cubicBezTo>
                    <a:pt x="4359" y="0"/>
                    <a:pt x="3947" y="93"/>
                    <a:pt x="3737" y="251"/>
                  </a:cubicBezTo>
                  <a:cubicBezTo>
                    <a:pt x="3236" y="685"/>
                    <a:pt x="3370" y="2419"/>
                    <a:pt x="2869" y="2886"/>
                  </a:cubicBezTo>
                  <a:cubicBezTo>
                    <a:pt x="2724" y="3012"/>
                    <a:pt x="2504" y="3048"/>
                    <a:pt x="2253" y="3048"/>
                  </a:cubicBezTo>
                  <a:cubicBezTo>
                    <a:pt x="1916" y="3048"/>
                    <a:pt x="1523" y="2982"/>
                    <a:pt x="1186" y="2982"/>
                  </a:cubicBezTo>
                  <a:cubicBezTo>
                    <a:pt x="911" y="2982"/>
                    <a:pt x="673" y="3026"/>
                    <a:pt x="534" y="3186"/>
                  </a:cubicBezTo>
                  <a:cubicBezTo>
                    <a:pt x="101" y="3687"/>
                    <a:pt x="1" y="5255"/>
                    <a:pt x="334" y="5755"/>
                  </a:cubicBezTo>
                  <a:cubicBezTo>
                    <a:pt x="600" y="6154"/>
                    <a:pt x="1543" y="6277"/>
                    <a:pt x="2219" y="6277"/>
                  </a:cubicBezTo>
                  <a:cubicBezTo>
                    <a:pt x="2392" y="6277"/>
                    <a:pt x="2547" y="6269"/>
                    <a:pt x="2669" y="6255"/>
                  </a:cubicBezTo>
                  <a:cubicBezTo>
                    <a:pt x="3370" y="6189"/>
                    <a:pt x="4904" y="5788"/>
                    <a:pt x="5338" y="5188"/>
                  </a:cubicBezTo>
                  <a:cubicBezTo>
                    <a:pt x="6038" y="4154"/>
                    <a:pt x="6272" y="1118"/>
                    <a:pt x="5571" y="251"/>
                  </a:cubicBezTo>
                  <a:cubicBezTo>
                    <a:pt x="5429" y="77"/>
                    <a:pt x="5098" y="0"/>
                    <a:pt x="4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4444458" y="2065543"/>
              <a:ext cx="1188801" cy="1601638"/>
            </a:xfrm>
            <a:custGeom>
              <a:avLst/>
              <a:gdLst/>
              <a:ahLst/>
              <a:cxnLst/>
              <a:rect l="l" t="t" r="r" b="b"/>
              <a:pathLst>
                <a:path w="67316" h="90693" extrusionOk="0">
                  <a:moveTo>
                    <a:pt x="25783" y="0"/>
                  </a:moveTo>
                  <a:cubicBezTo>
                    <a:pt x="24500" y="0"/>
                    <a:pt x="21774" y="1748"/>
                    <a:pt x="20882" y="3036"/>
                  </a:cubicBezTo>
                  <a:cubicBezTo>
                    <a:pt x="19681" y="4904"/>
                    <a:pt x="19014" y="7073"/>
                    <a:pt x="18947" y="9307"/>
                  </a:cubicBezTo>
                  <a:cubicBezTo>
                    <a:pt x="18947" y="10241"/>
                    <a:pt x="19781" y="12176"/>
                    <a:pt x="20515" y="12677"/>
                  </a:cubicBezTo>
                  <a:cubicBezTo>
                    <a:pt x="20905" y="12942"/>
                    <a:pt x="21661" y="13095"/>
                    <a:pt x="22390" y="13095"/>
                  </a:cubicBezTo>
                  <a:cubicBezTo>
                    <a:pt x="23034" y="13095"/>
                    <a:pt x="23656" y="12976"/>
                    <a:pt x="23984" y="12710"/>
                  </a:cubicBezTo>
                  <a:cubicBezTo>
                    <a:pt x="24451" y="12276"/>
                    <a:pt x="24184" y="10608"/>
                    <a:pt x="24551" y="10108"/>
                  </a:cubicBezTo>
                  <a:cubicBezTo>
                    <a:pt x="24852" y="9698"/>
                    <a:pt x="25961" y="8996"/>
                    <a:pt x="26608" y="8996"/>
                  </a:cubicBezTo>
                  <a:cubicBezTo>
                    <a:pt x="26750" y="8996"/>
                    <a:pt x="26869" y="9029"/>
                    <a:pt x="26953" y="9107"/>
                  </a:cubicBezTo>
                  <a:cubicBezTo>
                    <a:pt x="28321" y="10408"/>
                    <a:pt x="28654" y="14044"/>
                    <a:pt x="27820" y="15612"/>
                  </a:cubicBezTo>
                  <a:cubicBezTo>
                    <a:pt x="27090" y="16992"/>
                    <a:pt x="24494" y="18393"/>
                    <a:pt x="22508" y="18393"/>
                  </a:cubicBezTo>
                  <a:cubicBezTo>
                    <a:pt x="22045" y="18393"/>
                    <a:pt x="21615" y="18317"/>
                    <a:pt x="21249" y="18147"/>
                  </a:cubicBezTo>
                  <a:cubicBezTo>
                    <a:pt x="20549" y="17814"/>
                    <a:pt x="21149" y="15145"/>
                    <a:pt x="20515" y="14511"/>
                  </a:cubicBezTo>
                  <a:cubicBezTo>
                    <a:pt x="20104" y="14077"/>
                    <a:pt x="19130" y="13737"/>
                    <a:pt x="18364" y="13737"/>
                  </a:cubicBezTo>
                  <a:cubicBezTo>
                    <a:pt x="18011" y="13737"/>
                    <a:pt x="17702" y="13809"/>
                    <a:pt x="17513" y="13978"/>
                  </a:cubicBezTo>
                  <a:cubicBezTo>
                    <a:pt x="16779" y="14678"/>
                    <a:pt x="18013" y="17313"/>
                    <a:pt x="17413" y="18147"/>
                  </a:cubicBezTo>
                  <a:cubicBezTo>
                    <a:pt x="16779" y="19081"/>
                    <a:pt x="14177" y="18781"/>
                    <a:pt x="13310" y="19481"/>
                  </a:cubicBezTo>
                  <a:cubicBezTo>
                    <a:pt x="12643" y="20015"/>
                    <a:pt x="11542" y="21516"/>
                    <a:pt x="11442" y="22384"/>
                  </a:cubicBezTo>
                  <a:cubicBezTo>
                    <a:pt x="11375" y="23084"/>
                    <a:pt x="12976" y="24318"/>
                    <a:pt x="12576" y="24952"/>
                  </a:cubicBezTo>
                  <a:cubicBezTo>
                    <a:pt x="12456" y="25155"/>
                    <a:pt x="12223" y="25227"/>
                    <a:pt x="11926" y="25227"/>
                  </a:cubicBezTo>
                  <a:cubicBezTo>
                    <a:pt x="11174" y="25227"/>
                    <a:pt x="10012" y="24761"/>
                    <a:pt x="9245" y="24761"/>
                  </a:cubicBezTo>
                  <a:cubicBezTo>
                    <a:pt x="8969" y="24761"/>
                    <a:pt x="8743" y="24821"/>
                    <a:pt x="8607" y="24985"/>
                  </a:cubicBezTo>
                  <a:cubicBezTo>
                    <a:pt x="7673" y="26086"/>
                    <a:pt x="8340" y="29555"/>
                    <a:pt x="9374" y="30423"/>
                  </a:cubicBezTo>
                  <a:cubicBezTo>
                    <a:pt x="9731" y="30731"/>
                    <a:pt x="10508" y="30882"/>
                    <a:pt x="11306" y="30882"/>
                  </a:cubicBezTo>
                  <a:cubicBezTo>
                    <a:pt x="12148" y="30882"/>
                    <a:pt x="13016" y="30714"/>
                    <a:pt x="13443" y="30389"/>
                  </a:cubicBezTo>
                  <a:cubicBezTo>
                    <a:pt x="14011" y="29922"/>
                    <a:pt x="13677" y="27954"/>
                    <a:pt x="14277" y="27521"/>
                  </a:cubicBezTo>
                  <a:cubicBezTo>
                    <a:pt x="14446" y="27396"/>
                    <a:pt x="14678" y="27349"/>
                    <a:pt x="14946" y="27349"/>
                  </a:cubicBezTo>
                  <a:cubicBezTo>
                    <a:pt x="15789" y="27349"/>
                    <a:pt x="16995" y="27814"/>
                    <a:pt x="17767" y="27814"/>
                  </a:cubicBezTo>
                  <a:cubicBezTo>
                    <a:pt x="17868" y="27814"/>
                    <a:pt x="17962" y="27805"/>
                    <a:pt x="18047" y="27787"/>
                  </a:cubicBezTo>
                  <a:cubicBezTo>
                    <a:pt x="18749" y="27596"/>
                    <a:pt x="19758" y="26211"/>
                    <a:pt x="20487" y="26211"/>
                  </a:cubicBezTo>
                  <a:cubicBezTo>
                    <a:pt x="20519" y="26211"/>
                    <a:pt x="20551" y="26214"/>
                    <a:pt x="20582" y="26220"/>
                  </a:cubicBezTo>
                  <a:cubicBezTo>
                    <a:pt x="21549" y="26386"/>
                    <a:pt x="22950" y="28321"/>
                    <a:pt x="23117" y="29322"/>
                  </a:cubicBezTo>
                  <a:cubicBezTo>
                    <a:pt x="23250" y="30089"/>
                    <a:pt x="21583" y="31690"/>
                    <a:pt x="22116" y="32191"/>
                  </a:cubicBezTo>
                  <a:cubicBezTo>
                    <a:pt x="22244" y="32306"/>
                    <a:pt x="22423" y="32356"/>
                    <a:pt x="22633" y="32356"/>
                  </a:cubicBezTo>
                  <a:cubicBezTo>
                    <a:pt x="23577" y="32356"/>
                    <a:pt x="25146" y="31338"/>
                    <a:pt x="25419" y="30656"/>
                  </a:cubicBezTo>
                  <a:cubicBezTo>
                    <a:pt x="25852" y="29555"/>
                    <a:pt x="23417" y="27320"/>
                    <a:pt x="23851" y="26220"/>
                  </a:cubicBezTo>
                  <a:cubicBezTo>
                    <a:pt x="24184" y="25719"/>
                    <a:pt x="24718" y="25452"/>
                    <a:pt x="25319" y="25452"/>
                  </a:cubicBezTo>
                  <a:cubicBezTo>
                    <a:pt x="26720" y="25786"/>
                    <a:pt x="27587" y="29755"/>
                    <a:pt x="28988" y="30156"/>
                  </a:cubicBezTo>
                  <a:cubicBezTo>
                    <a:pt x="29050" y="30172"/>
                    <a:pt x="29114" y="30180"/>
                    <a:pt x="29181" y="30180"/>
                  </a:cubicBezTo>
                  <a:cubicBezTo>
                    <a:pt x="30141" y="30180"/>
                    <a:pt x="31603" y="28603"/>
                    <a:pt x="32554" y="28603"/>
                  </a:cubicBezTo>
                  <a:cubicBezTo>
                    <a:pt x="32613" y="28603"/>
                    <a:pt x="32669" y="28609"/>
                    <a:pt x="32724" y="28621"/>
                  </a:cubicBezTo>
                  <a:cubicBezTo>
                    <a:pt x="33925" y="28922"/>
                    <a:pt x="35859" y="31090"/>
                    <a:pt x="36226" y="32291"/>
                  </a:cubicBezTo>
                  <a:cubicBezTo>
                    <a:pt x="36493" y="33125"/>
                    <a:pt x="36160" y="35093"/>
                    <a:pt x="35559" y="35626"/>
                  </a:cubicBezTo>
                  <a:cubicBezTo>
                    <a:pt x="33816" y="37167"/>
                    <a:pt x="30755" y="37694"/>
                    <a:pt x="28187" y="37694"/>
                  </a:cubicBezTo>
                  <a:cubicBezTo>
                    <a:pt x="27808" y="37694"/>
                    <a:pt x="27439" y="37683"/>
                    <a:pt x="27087" y="37661"/>
                  </a:cubicBezTo>
                  <a:cubicBezTo>
                    <a:pt x="25752" y="37561"/>
                    <a:pt x="23117" y="36494"/>
                    <a:pt x="22150" y="35560"/>
                  </a:cubicBezTo>
                  <a:cubicBezTo>
                    <a:pt x="21483" y="34926"/>
                    <a:pt x="21349" y="32624"/>
                    <a:pt x="20582" y="32191"/>
                  </a:cubicBezTo>
                  <a:cubicBezTo>
                    <a:pt x="19597" y="31613"/>
                    <a:pt x="18310" y="31373"/>
                    <a:pt x="17002" y="31373"/>
                  </a:cubicBezTo>
                  <a:cubicBezTo>
                    <a:pt x="15740" y="31373"/>
                    <a:pt x="14458" y="31597"/>
                    <a:pt x="13410" y="31957"/>
                  </a:cubicBezTo>
                  <a:cubicBezTo>
                    <a:pt x="9641" y="33191"/>
                    <a:pt x="5037" y="36760"/>
                    <a:pt x="2936" y="40296"/>
                  </a:cubicBezTo>
                  <a:cubicBezTo>
                    <a:pt x="2169" y="41531"/>
                    <a:pt x="2936" y="44933"/>
                    <a:pt x="2169" y="46201"/>
                  </a:cubicBezTo>
                  <a:cubicBezTo>
                    <a:pt x="1935" y="46601"/>
                    <a:pt x="834" y="46801"/>
                    <a:pt x="634" y="47235"/>
                  </a:cubicBezTo>
                  <a:cubicBezTo>
                    <a:pt x="1" y="48469"/>
                    <a:pt x="167" y="51671"/>
                    <a:pt x="868" y="52872"/>
                  </a:cubicBezTo>
                  <a:cubicBezTo>
                    <a:pt x="2135" y="55107"/>
                    <a:pt x="4937" y="57309"/>
                    <a:pt x="7239" y="58109"/>
                  </a:cubicBezTo>
                  <a:cubicBezTo>
                    <a:pt x="7893" y="58333"/>
                    <a:pt x="8610" y="58410"/>
                    <a:pt x="9359" y="58410"/>
                  </a:cubicBezTo>
                  <a:cubicBezTo>
                    <a:pt x="11059" y="58410"/>
                    <a:pt x="12932" y="58011"/>
                    <a:pt x="14650" y="58011"/>
                  </a:cubicBezTo>
                  <a:cubicBezTo>
                    <a:pt x="15225" y="58011"/>
                    <a:pt x="15784" y="58056"/>
                    <a:pt x="16312" y="58176"/>
                  </a:cubicBezTo>
                  <a:cubicBezTo>
                    <a:pt x="17179" y="58376"/>
                    <a:pt x="19081" y="59443"/>
                    <a:pt x="19581" y="60277"/>
                  </a:cubicBezTo>
                  <a:cubicBezTo>
                    <a:pt x="20215" y="61378"/>
                    <a:pt x="19248" y="64347"/>
                    <a:pt x="19848" y="65481"/>
                  </a:cubicBezTo>
                  <a:cubicBezTo>
                    <a:pt x="20348" y="66415"/>
                    <a:pt x="23050" y="66382"/>
                    <a:pt x="23417" y="67282"/>
                  </a:cubicBezTo>
                  <a:cubicBezTo>
                    <a:pt x="24818" y="70551"/>
                    <a:pt x="21516" y="74954"/>
                    <a:pt x="22016" y="78457"/>
                  </a:cubicBezTo>
                  <a:cubicBezTo>
                    <a:pt x="22183" y="79658"/>
                    <a:pt x="24018" y="81493"/>
                    <a:pt x="24184" y="82593"/>
                  </a:cubicBezTo>
                  <a:cubicBezTo>
                    <a:pt x="24518" y="84661"/>
                    <a:pt x="23351" y="87463"/>
                    <a:pt x="24151" y="89331"/>
                  </a:cubicBezTo>
                  <a:cubicBezTo>
                    <a:pt x="24528" y="90204"/>
                    <a:pt x="26205" y="90693"/>
                    <a:pt x="27568" y="90693"/>
                  </a:cubicBezTo>
                  <a:cubicBezTo>
                    <a:pt x="28134" y="90693"/>
                    <a:pt x="28645" y="90608"/>
                    <a:pt x="28988" y="90432"/>
                  </a:cubicBezTo>
                  <a:cubicBezTo>
                    <a:pt x="31490" y="89131"/>
                    <a:pt x="34258" y="85929"/>
                    <a:pt x="35426" y="83394"/>
                  </a:cubicBezTo>
                  <a:cubicBezTo>
                    <a:pt x="36493" y="81092"/>
                    <a:pt x="35593" y="77490"/>
                    <a:pt x="36760" y="75455"/>
                  </a:cubicBezTo>
                  <a:cubicBezTo>
                    <a:pt x="37694" y="73820"/>
                    <a:pt x="40763" y="73053"/>
                    <a:pt x="41764" y="71419"/>
                  </a:cubicBezTo>
                  <a:cubicBezTo>
                    <a:pt x="43265" y="68984"/>
                    <a:pt x="42097" y="64514"/>
                    <a:pt x="43532" y="61979"/>
                  </a:cubicBezTo>
                  <a:cubicBezTo>
                    <a:pt x="44632" y="59977"/>
                    <a:pt x="47835" y="58810"/>
                    <a:pt x="48902" y="56741"/>
                  </a:cubicBezTo>
                  <a:cubicBezTo>
                    <a:pt x="49302" y="55908"/>
                    <a:pt x="49102" y="53439"/>
                    <a:pt x="48502" y="52972"/>
                  </a:cubicBezTo>
                  <a:cubicBezTo>
                    <a:pt x="47034" y="51771"/>
                    <a:pt x="43598" y="52605"/>
                    <a:pt x="42197" y="51304"/>
                  </a:cubicBezTo>
                  <a:cubicBezTo>
                    <a:pt x="41597" y="50737"/>
                    <a:pt x="42498" y="48135"/>
                    <a:pt x="42097" y="47201"/>
                  </a:cubicBezTo>
                  <a:cubicBezTo>
                    <a:pt x="41764" y="46334"/>
                    <a:pt x="39862" y="45300"/>
                    <a:pt x="39562" y="44399"/>
                  </a:cubicBezTo>
                  <a:cubicBezTo>
                    <a:pt x="39229" y="43432"/>
                    <a:pt x="39062" y="40997"/>
                    <a:pt x="39829" y="40296"/>
                  </a:cubicBezTo>
                  <a:cubicBezTo>
                    <a:pt x="39980" y="40161"/>
                    <a:pt x="40286" y="40107"/>
                    <a:pt x="40612" y="40107"/>
                  </a:cubicBezTo>
                  <a:cubicBezTo>
                    <a:pt x="41007" y="40107"/>
                    <a:pt x="41429" y="40187"/>
                    <a:pt x="41630" y="40296"/>
                  </a:cubicBezTo>
                  <a:cubicBezTo>
                    <a:pt x="43665" y="41430"/>
                    <a:pt x="45366" y="43899"/>
                    <a:pt x="46033" y="46167"/>
                  </a:cubicBezTo>
                  <a:cubicBezTo>
                    <a:pt x="46267" y="46901"/>
                    <a:pt x="45199" y="48769"/>
                    <a:pt x="45633" y="49470"/>
                  </a:cubicBezTo>
                  <a:cubicBezTo>
                    <a:pt x="45927" y="49910"/>
                    <a:pt x="47021" y="50221"/>
                    <a:pt x="47689" y="50221"/>
                  </a:cubicBezTo>
                  <a:cubicBezTo>
                    <a:pt x="47780" y="50221"/>
                    <a:pt x="47863" y="50215"/>
                    <a:pt x="47935" y="50203"/>
                  </a:cubicBezTo>
                  <a:cubicBezTo>
                    <a:pt x="50503" y="49770"/>
                    <a:pt x="54973" y="47868"/>
                    <a:pt x="55373" y="45834"/>
                  </a:cubicBezTo>
                  <a:cubicBezTo>
                    <a:pt x="55907" y="43365"/>
                    <a:pt x="49169" y="40563"/>
                    <a:pt x="49869" y="37795"/>
                  </a:cubicBezTo>
                  <a:cubicBezTo>
                    <a:pt x="49993" y="37337"/>
                    <a:pt x="51009" y="37130"/>
                    <a:pt x="52087" y="37130"/>
                  </a:cubicBezTo>
                  <a:cubicBezTo>
                    <a:pt x="53052" y="37130"/>
                    <a:pt x="54067" y="37295"/>
                    <a:pt x="54539" y="37594"/>
                  </a:cubicBezTo>
                  <a:cubicBezTo>
                    <a:pt x="55240" y="38061"/>
                    <a:pt x="55173" y="39996"/>
                    <a:pt x="55674" y="40597"/>
                  </a:cubicBezTo>
                  <a:cubicBezTo>
                    <a:pt x="57041" y="42198"/>
                    <a:pt x="59209" y="43298"/>
                    <a:pt x="61144" y="44299"/>
                  </a:cubicBezTo>
                  <a:cubicBezTo>
                    <a:pt x="62045" y="44800"/>
                    <a:pt x="64480" y="44933"/>
                    <a:pt x="64980" y="45767"/>
                  </a:cubicBezTo>
                  <a:cubicBezTo>
                    <a:pt x="65647" y="46834"/>
                    <a:pt x="63713" y="49736"/>
                    <a:pt x="64080" y="50871"/>
                  </a:cubicBezTo>
                  <a:cubicBezTo>
                    <a:pt x="64613" y="52372"/>
                    <a:pt x="65414" y="53773"/>
                    <a:pt x="66448" y="55007"/>
                  </a:cubicBezTo>
                  <a:cubicBezTo>
                    <a:pt x="67015" y="51705"/>
                    <a:pt x="67282" y="48402"/>
                    <a:pt x="67282" y="45066"/>
                  </a:cubicBezTo>
                  <a:cubicBezTo>
                    <a:pt x="67315" y="27821"/>
                    <a:pt x="59643" y="11442"/>
                    <a:pt x="46400" y="401"/>
                  </a:cubicBezTo>
                  <a:cubicBezTo>
                    <a:pt x="45833" y="835"/>
                    <a:pt x="45466" y="1435"/>
                    <a:pt x="45366" y="2136"/>
                  </a:cubicBezTo>
                  <a:cubicBezTo>
                    <a:pt x="45333" y="2636"/>
                    <a:pt x="46300" y="3970"/>
                    <a:pt x="46167" y="4404"/>
                  </a:cubicBezTo>
                  <a:cubicBezTo>
                    <a:pt x="45946" y="5166"/>
                    <a:pt x="44585" y="5746"/>
                    <a:pt x="43403" y="5746"/>
                  </a:cubicBezTo>
                  <a:cubicBezTo>
                    <a:pt x="42980" y="5746"/>
                    <a:pt x="42581" y="5672"/>
                    <a:pt x="42264" y="5505"/>
                  </a:cubicBezTo>
                  <a:cubicBezTo>
                    <a:pt x="41897" y="5305"/>
                    <a:pt x="41564" y="4170"/>
                    <a:pt x="41197" y="3937"/>
                  </a:cubicBezTo>
                  <a:cubicBezTo>
                    <a:pt x="40538" y="3483"/>
                    <a:pt x="39623" y="3363"/>
                    <a:pt x="38678" y="3363"/>
                  </a:cubicBezTo>
                  <a:cubicBezTo>
                    <a:pt x="37622" y="3363"/>
                    <a:pt x="36530" y="3513"/>
                    <a:pt x="35722" y="3513"/>
                  </a:cubicBezTo>
                  <a:cubicBezTo>
                    <a:pt x="35606" y="3513"/>
                    <a:pt x="35496" y="3510"/>
                    <a:pt x="35392" y="3503"/>
                  </a:cubicBezTo>
                  <a:cubicBezTo>
                    <a:pt x="35217" y="3512"/>
                    <a:pt x="35044" y="3516"/>
                    <a:pt x="34872" y="3516"/>
                  </a:cubicBezTo>
                  <a:cubicBezTo>
                    <a:pt x="34356" y="3516"/>
                    <a:pt x="33850" y="3478"/>
                    <a:pt x="33324" y="3403"/>
                  </a:cubicBezTo>
                  <a:cubicBezTo>
                    <a:pt x="30856" y="2636"/>
                    <a:pt x="28321" y="101"/>
                    <a:pt x="25819" y="1"/>
                  </a:cubicBezTo>
                  <a:cubicBezTo>
                    <a:pt x="25807" y="1"/>
                    <a:pt x="25795" y="0"/>
                    <a:pt x="257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0"/>
            <p:cNvSpPr/>
            <p:nvPr/>
          </p:nvSpPr>
          <p:spPr>
            <a:xfrm>
              <a:off x="3580863" y="2828512"/>
              <a:ext cx="586171" cy="795318"/>
            </a:xfrm>
            <a:custGeom>
              <a:avLst/>
              <a:gdLst/>
              <a:ahLst/>
              <a:cxnLst/>
              <a:rect l="l" t="t" r="r" b="b"/>
              <a:pathLst>
                <a:path w="33192" h="45035" extrusionOk="0">
                  <a:moveTo>
                    <a:pt x="9201" y="0"/>
                  </a:moveTo>
                  <a:cubicBezTo>
                    <a:pt x="6930" y="0"/>
                    <a:pt x="4289" y="932"/>
                    <a:pt x="2018" y="932"/>
                  </a:cubicBezTo>
                  <a:cubicBezTo>
                    <a:pt x="1301" y="932"/>
                    <a:pt x="621" y="839"/>
                    <a:pt x="1" y="595"/>
                  </a:cubicBezTo>
                  <a:lnTo>
                    <a:pt x="1" y="1796"/>
                  </a:lnTo>
                  <a:lnTo>
                    <a:pt x="1" y="2096"/>
                  </a:lnTo>
                  <a:cubicBezTo>
                    <a:pt x="568" y="2363"/>
                    <a:pt x="1035" y="2796"/>
                    <a:pt x="1335" y="3363"/>
                  </a:cubicBezTo>
                  <a:cubicBezTo>
                    <a:pt x="1569" y="4031"/>
                    <a:pt x="1168" y="5532"/>
                    <a:pt x="635" y="5965"/>
                  </a:cubicBezTo>
                  <a:cubicBezTo>
                    <a:pt x="501" y="6065"/>
                    <a:pt x="335" y="6099"/>
                    <a:pt x="168" y="6099"/>
                  </a:cubicBezTo>
                  <a:cubicBezTo>
                    <a:pt x="301" y="7767"/>
                    <a:pt x="468" y="9401"/>
                    <a:pt x="735" y="11036"/>
                  </a:cubicBezTo>
                  <a:cubicBezTo>
                    <a:pt x="2336" y="12036"/>
                    <a:pt x="4437" y="12704"/>
                    <a:pt x="5505" y="14105"/>
                  </a:cubicBezTo>
                  <a:cubicBezTo>
                    <a:pt x="6139" y="14938"/>
                    <a:pt x="4771" y="16940"/>
                    <a:pt x="5505" y="17774"/>
                  </a:cubicBezTo>
                  <a:cubicBezTo>
                    <a:pt x="6939" y="19408"/>
                    <a:pt x="10175" y="19542"/>
                    <a:pt x="11776" y="20976"/>
                  </a:cubicBezTo>
                  <a:cubicBezTo>
                    <a:pt x="15545" y="24379"/>
                    <a:pt x="16146" y="31217"/>
                    <a:pt x="20349" y="35086"/>
                  </a:cubicBezTo>
                  <a:cubicBezTo>
                    <a:pt x="21083" y="35787"/>
                    <a:pt x="22851" y="36420"/>
                    <a:pt x="23584" y="37121"/>
                  </a:cubicBezTo>
                  <a:cubicBezTo>
                    <a:pt x="24585" y="38122"/>
                    <a:pt x="25019" y="39956"/>
                    <a:pt x="26086" y="40890"/>
                  </a:cubicBezTo>
                  <a:cubicBezTo>
                    <a:pt x="27898" y="42476"/>
                    <a:pt x="30934" y="45034"/>
                    <a:pt x="32698" y="45034"/>
                  </a:cubicBezTo>
                  <a:cubicBezTo>
                    <a:pt x="32752" y="45034"/>
                    <a:pt x="32806" y="45032"/>
                    <a:pt x="32858" y="45027"/>
                  </a:cubicBezTo>
                  <a:cubicBezTo>
                    <a:pt x="33191" y="45027"/>
                    <a:pt x="31990" y="42358"/>
                    <a:pt x="30990" y="41291"/>
                  </a:cubicBezTo>
                  <a:cubicBezTo>
                    <a:pt x="30256" y="40490"/>
                    <a:pt x="28521" y="40123"/>
                    <a:pt x="27721" y="39356"/>
                  </a:cubicBezTo>
                  <a:cubicBezTo>
                    <a:pt x="25553" y="37321"/>
                    <a:pt x="23017" y="34052"/>
                    <a:pt x="22784" y="31450"/>
                  </a:cubicBezTo>
                  <a:cubicBezTo>
                    <a:pt x="22517" y="28415"/>
                    <a:pt x="28388" y="27080"/>
                    <a:pt x="28688" y="23711"/>
                  </a:cubicBezTo>
                  <a:cubicBezTo>
                    <a:pt x="28822" y="22511"/>
                    <a:pt x="25886" y="19308"/>
                    <a:pt x="26120" y="18041"/>
                  </a:cubicBezTo>
                  <a:cubicBezTo>
                    <a:pt x="26353" y="16773"/>
                    <a:pt x="29622" y="15472"/>
                    <a:pt x="29455" y="14105"/>
                  </a:cubicBezTo>
                  <a:cubicBezTo>
                    <a:pt x="29155" y="11303"/>
                    <a:pt x="26186" y="8134"/>
                    <a:pt x="23851" y="6633"/>
                  </a:cubicBezTo>
                  <a:cubicBezTo>
                    <a:pt x="23387" y="6339"/>
                    <a:pt x="22600" y="6288"/>
                    <a:pt x="21736" y="6288"/>
                  </a:cubicBezTo>
                  <a:cubicBezTo>
                    <a:pt x="21270" y="6288"/>
                    <a:pt x="20781" y="6303"/>
                    <a:pt x="20308" y="6303"/>
                  </a:cubicBezTo>
                  <a:cubicBezTo>
                    <a:pt x="19270" y="6303"/>
                    <a:pt x="18312" y="6230"/>
                    <a:pt x="17847" y="5765"/>
                  </a:cubicBezTo>
                  <a:cubicBezTo>
                    <a:pt x="17313" y="5265"/>
                    <a:pt x="18147" y="3630"/>
                    <a:pt x="17614" y="3163"/>
                  </a:cubicBezTo>
                  <a:cubicBezTo>
                    <a:pt x="17432" y="3000"/>
                    <a:pt x="17145" y="2945"/>
                    <a:pt x="16806" y="2945"/>
                  </a:cubicBezTo>
                  <a:cubicBezTo>
                    <a:pt x="16110" y="2945"/>
                    <a:pt x="15195" y="3176"/>
                    <a:pt x="14520" y="3176"/>
                  </a:cubicBezTo>
                  <a:cubicBezTo>
                    <a:pt x="14312" y="3176"/>
                    <a:pt x="14126" y="3154"/>
                    <a:pt x="13978" y="3097"/>
                  </a:cubicBezTo>
                  <a:cubicBezTo>
                    <a:pt x="13010" y="2696"/>
                    <a:pt x="11943" y="595"/>
                    <a:pt x="11009" y="261"/>
                  </a:cubicBezTo>
                  <a:cubicBezTo>
                    <a:pt x="10446" y="74"/>
                    <a:pt x="9838" y="0"/>
                    <a:pt x="92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0"/>
            <p:cNvSpPr/>
            <p:nvPr/>
          </p:nvSpPr>
          <p:spPr>
            <a:xfrm>
              <a:off x="3603256" y="2169859"/>
              <a:ext cx="474242" cy="508431"/>
            </a:xfrm>
            <a:custGeom>
              <a:avLst/>
              <a:gdLst/>
              <a:ahLst/>
              <a:cxnLst/>
              <a:rect l="l" t="t" r="r" b="b"/>
              <a:pathLst>
                <a:path w="26854" h="28790" extrusionOk="0">
                  <a:moveTo>
                    <a:pt x="21774" y="1"/>
                  </a:moveTo>
                  <a:cubicBezTo>
                    <a:pt x="19535" y="1"/>
                    <a:pt x="15512" y="1160"/>
                    <a:pt x="14211" y="1799"/>
                  </a:cubicBezTo>
                  <a:cubicBezTo>
                    <a:pt x="13143" y="2366"/>
                    <a:pt x="10842" y="4568"/>
                    <a:pt x="9741" y="5102"/>
                  </a:cubicBezTo>
                  <a:cubicBezTo>
                    <a:pt x="4971" y="11673"/>
                    <a:pt x="1668" y="19178"/>
                    <a:pt x="1" y="27117"/>
                  </a:cubicBezTo>
                  <a:cubicBezTo>
                    <a:pt x="234" y="27751"/>
                    <a:pt x="468" y="28485"/>
                    <a:pt x="901" y="28685"/>
                  </a:cubicBezTo>
                  <a:cubicBezTo>
                    <a:pt x="1060" y="28749"/>
                    <a:pt x="1348" y="28790"/>
                    <a:pt x="1639" y="28790"/>
                  </a:cubicBezTo>
                  <a:cubicBezTo>
                    <a:pt x="1957" y="28790"/>
                    <a:pt x="2279" y="28741"/>
                    <a:pt x="2436" y="28619"/>
                  </a:cubicBezTo>
                  <a:cubicBezTo>
                    <a:pt x="3203" y="28018"/>
                    <a:pt x="2536" y="26150"/>
                    <a:pt x="3136" y="25483"/>
                  </a:cubicBezTo>
                  <a:cubicBezTo>
                    <a:pt x="5738" y="22681"/>
                    <a:pt x="10975" y="22881"/>
                    <a:pt x="13410" y="19879"/>
                  </a:cubicBezTo>
                  <a:cubicBezTo>
                    <a:pt x="14077" y="19045"/>
                    <a:pt x="13043" y="16877"/>
                    <a:pt x="13944" y="16243"/>
                  </a:cubicBezTo>
                  <a:cubicBezTo>
                    <a:pt x="14539" y="15837"/>
                    <a:pt x="15201" y="15685"/>
                    <a:pt x="15900" y="15685"/>
                  </a:cubicBezTo>
                  <a:cubicBezTo>
                    <a:pt x="17998" y="15685"/>
                    <a:pt x="20428" y="17056"/>
                    <a:pt x="22371" y="17056"/>
                  </a:cubicBezTo>
                  <a:cubicBezTo>
                    <a:pt x="22975" y="17056"/>
                    <a:pt x="23532" y="16923"/>
                    <a:pt x="24018" y="16577"/>
                  </a:cubicBezTo>
                  <a:cubicBezTo>
                    <a:pt x="25519" y="15509"/>
                    <a:pt x="26853" y="11740"/>
                    <a:pt x="26153" y="10039"/>
                  </a:cubicBezTo>
                  <a:cubicBezTo>
                    <a:pt x="26130" y="9988"/>
                    <a:pt x="26066" y="9968"/>
                    <a:pt x="25974" y="9968"/>
                  </a:cubicBezTo>
                  <a:cubicBezTo>
                    <a:pt x="25592" y="9968"/>
                    <a:pt x="24720" y="10317"/>
                    <a:pt x="24283" y="10317"/>
                  </a:cubicBezTo>
                  <a:cubicBezTo>
                    <a:pt x="24198" y="10317"/>
                    <a:pt x="24130" y="10304"/>
                    <a:pt x="24084" y="10272"/>
                  </a:cubicBezTo>
                  <a:cubicBezTo>
                    <a:pt x="23417" y="9772"/>
                    <a:pt x="24518" y="6836"/>
                    <a:pt x="23918" y="6636"/>
                  </a:cubicBezTo>
                  <a:cubicBezTo>
                    <a:pt x="23647" y="6543"/>
                    <a:pt x="23349" y="6501"/>
                    <a:pt x="23030" y="6501"/>
                  </a:cubicBezTo>
                  <a:cubicBezTo>
                    <a:pt x="21305" y="6501"/>
                    <a:pt x="19000" y="7726"/>
                    <a:pt x="17480" y="8571"/>
                  </a:cubicBezTo>
                  <a:cubicBezTo>
                    <a:pt x="16979" y="8838"/>
                    <a:pt x="16079" y="9972"/>
                    <a:pt x="15612" y="10105"/>
                  </a:cubicBezTo>
                  <a:cubicBezTo>
                    <a:pt x="15430" y="10164"/>
                    <a:pt x="15217" y="10191"/>
                    <a:pt x="14993" y="10191"/>
                  </a:cubicBezTo>
                  <a:cubicBezTo>
                    <a:pt x="13942" y="10191"/>
                    <a:pt x="12637" y="9604"/>
                    <a:pt x="13077" y="8971"/>
                  </a:cubicBezTo>
                  <a:cubicBezTo>
                    <a:pt x="14277" y="7303"/>
                    <a:pt x="17446" y="6903"/>
                    <a:pt x="19148" y="5569"/>
                  </a:cubicBezTo>
                  <a:cubicBezTo>
                    <a:pt x="20682" y="4368"/>
                    <a:pt x="23351" y="1933"/>
                    <a:pt x="23317" y="699"/>
                  </a:cubicBezTo>
                  <a:cubicBezTo>
                    <a:pt x="23307" y="195"/>
                    <a:pt x="22690" y="1"/>
                    <a:pt x="217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0"/>
            <p:cNvSpPr/>
            <p:nvPr/>
          </p:nvSpPr>
          <p:spPr>
            <a:xfrm>
              <a:off x="5050026" y="3087597"/>
              <a:ext cx="47735" cy="65995"/>
            </a:xfrm>
            <a:custGeom>
              <a:avLst/>
              <a:gdLst/>
              <a:ahLst/>
              <a:cxnLst/>
              <a:rect l="l" t="t" r="r" b="b"/>
              <a:pathLst>
                <a:path w="2703" h="3737" extrusionOk="0">
                  <a:moveTo>
                    <a:pt x="1001" y="1"/>
                  </a:moveTo>
                  <a:cubicBezTo>
                    <a:pt x="1001" y="1"/>
                    <a:pt x="1" y="2069"/>
                    <a:pt x="2102" y="3737"/>
                  </a:cubicBezTo>
                  <a:cubicBezTo>
                    <a:pt x="2102" y="3737"/>
                    <a:pt x="2703" y="2369"/>
                    <a:pt x="1935" y="1468"/>
                  </a:cubicBezTo>
                  <a:cubicBezTo>
                    <a:pt x="1535" y="1035"/>
                    <a:pt x="1235" y="534"/>
                    <a:pt x="10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0"/>
            <p:cNvSpPr/>
            <p:nvPr/>
          </p:nvSpPr>
          <p:spPr>
            <a:xfrm>
              <a:off x="5100692" y="2930320"/>
              <a:ext cx="47135" cy="65995"/>
            </a:xfrm>
            <a:custGeom>
              <a:avLst/>
              <a:gdLst/>
              <a:ahLst/>
              <a:cxnLst/>
              <a:rect l="l" t="t" r="r" b="b"/>
              <a:pathLst>
                <a:path w="2669" h="3737" extrusionOk="0">
                  <a:moveTo>
                    <a:pt x="1001" y="0"/>
                  </a:moveTo>
                  <a:cubicBezTo>
                    <a:pt x="1001" y="0"/>
                    <a:pt x="1" y="2068"/>
                    <a:pt x="2069" y="3736"/>
                  </a:cubicBezTo>
                  <a:cubicBezTo>
                    <a:pt x="2069" y="3736"/>
                    <a:pt x="2669" y="2369"/>
                    <a:pt x="1902" y="1435"/>
                  </a:cubicBezTo>
                  <a:cubicBezTo>
                    <a:pt x="1535" y="1001"/>
                    <a:pt x="1201" y="534"/>
                    <a:pt x="10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0"/>
            <p:cNvSpPr/>
            <p:nvPr/>
          </p:nvSpPr>
          <p:spPr>
            <a:xfrm>
              <a:off x="4999378" y="3271399"/>
              <a:ext cx="47717" cy="65995"/>
            </a:xfrm>
            <a:custGeom>
              <a:avLst/>
              <a:gdLst/>
              <a:ahLst/>
              <a:cxnLst/>
              <a:rect l="l" t="t" r="r" b="b"/>
              <a:pathLst>
                <a:path w="2702" h="3737" extrusionOk="0">
                  <a:moveTo>
                    <a:pt x="1001" y="0"/>
                  </a:moveTo>
                  <a:cubicBezTo>
                    <a:pt x="1001" y="0"/>
                    <a:pt x="0" y="2068"/>
                    <a:pt x="2101" y="3736"/>
                  </a:cubicBezTo>
                  <a:cubicBezTo>
                    <a:pt x="2101" y="3736"/>
                    <a:pt x="2702" y="2335"/>
                    <a:pt x="1935" y="1434"/>
                  </a:cubicBezTo>
                  <a:cubicBezTo>
                    <a:pt x="1534" y="1001"/>
                    <a:pt x="1234" y="534"/>
                    <a:pt x="10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0"/>
            <p:cNvSpPr/>
            <p:nvPr/>
          </p:nvSpPr>
          <p:spPr>
            <a:xfrm>
              <a:off x="5051209" y="3303204"/>
              <a:ext cx="35956" cy="64229"/>
            </a:xfrm>
            <a:custGeom>
              <a:avLst/>
              <a:gdLst/>
              <a:ahLst/>
              <a:cxnLst/>
              <a:rect l="l" t="t" r="r" b="b"/>
              <a:pathLst>
                <a:path w="2036" h="3637" extrusionOk="0">
                  <a:moveTo>
                    <a:pt x="2035" y="0"/>
                  </a:moveTo>
                  <a:cubicBezTo>
                    <a:pt x="2035" y="0"/>
                    <a:pt x="0" y="1035"/>
                    <a:pt x="668" y="3636"/>
                  </a:cubicBezTo>
                  <a:cubicBezTo>
                    <a:pt x="668" y="3636"/>
                    <a:pt x="1968" y="2902"/>
                    <a:pt x="1902" y="1702"/>
                  </a:cubicBezTo>
                  <a:cubicBezTo>
                    <a:pt x="1835" y="1134"/>
                    <a:pt x="1902" y="567"/>
                    <a:pt x="20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0"/>
            <p:cNvSpPr/>
            <p:nvPr/>
          </p:nvSpPr>
          <p:spPr>
            <a:xfrm>
              <a:off x="5026468" y="3386981"/>
              <a:ext cx="63629" cy="30411"/>
            </a:xfrm>
            <a:custGeom>
              <a:avLst/>
              <a:gdLst/>
              <a:ahLst/>
              <a:cxnLst/>
              <a:rect l="l" t="t" r="r" b="b"/>
              <a:pathLst>
                <a:path w="3603" h="1722" extrusionOk="0">
                  <a:moveTo>
                    <a:pt x="869" y="1"/>
                  </a:moveTo>
                  <a:cubicBezTo>
                    <a:pt x="386" y="1"/>
                    <a:pt x="0" y="126"/>
                    <a:pt x="0" y="126"/>
                  </a:cubicBezTo>
                  <a:cubicBezTo>
                    <a:pt x="851" y="1452"/>
                    <a:pt x="1959" y="1721"/>
                    <a:pt x="2721" y="1721"/>
                  </a:cubicBezTo>
                  <a:cubicBezTo>
                    <a:pt x="3244" y="1721"/>
                    <a:pt x="3603" y="1594"/>
                    <a:pt x="3603" y="1594"/>
                  </a:cubicBezTo>
                  <a:cubicBezTo>
                    <a:pt x="3069" y="1327"/>
                    <a:pt x="2636" y="960"/>
                    <a:pt x="2235" y="527"/>
                  </a:cubicBezTo>
                  <a:cubicBezTo>
                    <a:pt x="1850" y="109"/>
                    <a:pt x="1317" y="1"/>
                    <a:pt x="8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0"/>
            <p:cNvSpPr/>
            <p:nvPr/>
          </p:nvSpPr>
          <p:spPr>
            <a:xfrm>
              <a:off x="4929269" y="3317332"/>
              <a:ext cx="47735" cy="65995"/>
            </a:xfrm>
            <a:custGeom>
              <a:avLst/>
              <a:gdLst/>
              <a:ahLst/>
              <a:cxnLst/>
              <a:rect l="l" t="t" r="r" b="b"/>
              <a:pathLst>
                <a:path w="2703" h="3737" extrusionOk="0">
                  <a:moveTo>
                    <a:pt x="1001" y="1"/>
                  </a:moveTo>
                  <a:cubicBezTo>
                    <a:pt x="1001" y="1"/>
                    <a:pt x="1" y="2069"/>
                    <a:pt x="2102" y="3737"/>
                  </a:cubicBezTo>
                  <a:cubicBezTo>
                    <a:pt x="2102" y="3737"/>
                    <a:pt x="2702" y="2369"/>
                    <a:pt x="1935" y="1469"/>
                  </a:cubicBezTo>
                  <a:cubicBezTo>
                    <a:pt x="1535" y="1035"/>
                    <a:pt x="1235" y="535"/>
                    <a:pt x="10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0"/>
            <p:cNvSpPr/>
            <p:nvPr/>
          </p:nvSpPr>
          <p:spPr>
            <a:xfrm>
              <a:off x="4948130" y="3398036"/>
              <a:ext cx="47717" cy="65995"/>
            </a:xfrm>
            <a:custGeom>
              <a:avLst/>
              <a:gdLst/>
              <a:ahLst/>
              <a:cxnLst/>
              <a:rect l="l" t="t" r="r" b="b"/>
              <a:pathLst>
                <a:path w="2702" h="3737" extrusionOk="0">
                  <a:moveTo>
                    <a:pt x="1001" y="1"/>
                  </a:moveTo>
                  <a:lnTo>
                    <a:pt x="1001" y="1"/>
                  </a:lnTo>
                  <a:cubicBezTo>
                    <a:pt x="1001" y="1"/>
                    <a:pt x="0" y="2069"/>
                    <a:pt x="2101" y="3737"/>
                  </a:cubicBezTo>
                  <a:cubicBezTo>
                    <a:pt x="2101" y="3737"/>
                    <a:pt x="2702" y="2369"/>
                    <a:pt x="1935" y="1469"/>
                  </a:cubicBezTo>
                  <a:cubicBezTo>
                    <a:pt x="1534" y="1035"/>
                    <a:pt x="1234" y="535"/>
                    <a:pt x="10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0"/>
            <p:cNvSpPr/>
            <p:nvPr/>
          </p:nvSpPr>
          <p:spPr>
            <a:xfrm>
              <a:off x="5052393" y="3235461"/>
              <a:ext cx="45369" cy="53033"/>
            </a:xfrm>
            <a:custGeom>
              <a:avLst/>
              <a:gdLst/>
              <a:ahLst/>
              <a:cxnLst/>
              <a:rect l="l" t="t" r="r" b="b"/>
              <a:pathLst>
                <a:path w="2569" h="3003" extrusionOk="0">
                  <a:moveTo>
                    <a:pt x="2469" y="0"/>
                  </a:moveTo>
                  <a:lnTo>
                    <a:pt x="2469" y="0"/>
                  </a:lnTo>
                  <a:cubicBezTo>
                    <a:pt x="2035" y="401"/>
                    <a:pt x="1568" y="734"/>
                    <a:pt x="1034" y="968"/>
                  </a:cubicBezTo>
                  <a:cubicBezTo>
                    <a:pt x="0" y="1501"/>
                    <a:pt x="0" y="3002"/>
                    <a:pt x="0" y="3002"/>
                  </a:cubicBezTo>
                  <a:cubicBezTo>
                    <a:pt x="2568" y="2269"/>
                    <a:pt x="2469" y="0"/>
                    <a:pt x="24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0"/>
            <p:cNvSpPr/>
            <p:nvPr/>
          </p:nvSpPr>
          <p:spPr>
            <a:xfrm>
              <a:off x="5111888" y="3032816"/>
              <a:ext cx="45369" cy="53616"/>
            </a:xfrm>
            <a:custGeom>
              <a:avLst/>
              <a:gdLst/>
              <a:ahLst/>
              <a:cxnLst/>
              <a:rect l="l" t="t" r="r" b="b"/>
              <a:pathLst>
                <a:path w="2569" h="3036" extrusionOk="0">
                  <a:moveTo>
                    <a:pt x="2469" y="0"/>
                  </a:moveTo>
                  <a:lnTo>
                    <a:pt x="2469" y="0"/>
                  </a:lnTo>
                  <a:cubicBezTo>
                    <a:pt x="2035" y="401"/>
                    <a:pt x="1568" y="734"/>
                    <a:pt x="1034" y="968"/>
                  </a:cubicBezTo>
                  <a:cubicBezTo>
                    <a:pt x="0" y="1535"/>
                    <a:pt x="0" y="3036"/>
                    <a:pt x="0" y="3036"/>
                  </a:cubicBezTo>
                  <a:cubicBezTo>
                    <a:pt x="2569" y="2302"/>
                    <a:pt x="2469" y="1"/>
                    <a:pt x="24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0"/>
            <p:cNvSpPr/>
            <p:nvPr/>
          </p:nvSpPr>
          <p:spPr>
            <a:xfrm>
              <a:off x="5104224" y="3110855"/>
              <a:ext cx="67761" cy="22587"/>
            </a:xfrm>
            <a:custGeom>
              <a:avLst/>
              <a:gdLst/>
              <a:ahLst/>
              <a:cxnLst/>
              <a:rect l="l" t="t" r="r" b="b"/>
              <a:pathLst>
                <a:path w="3837" h="1279" extrusionOk="0">
                  <a:moveTo>
                    <a:pt x="1745" y="1"/>
                  </a:moveTo>
                  <a:cubicBezTo>
                    <a:pt x="781" y="1"/>
                    <a:pt x="1" y="885"/>
                    <a:pt x="1" y="885"/>
                  </a:cubicBezTo>
                  <a:cubicBezTo>
                    <a:pt x="588" y="1171"/>
                    <a:pt x="1118" y="1279"/>
                    <a:pt x="1583" y="1279"/>
                  </a:cubicBezTo>
                  <a:cubicBezTo>
                    <a:pt x="3018" y="1279"/>
                    <a:pt x="3837" y="251"/>
                    <a:pt x="3837" y="251"/>
                  </a:cubicBezTo>
                  <a:lnTo>
                    <a:pt x="3837" y="251"/>
                  </a:lnTo>
                  <a:cubicBezTo>
                    <a:pt x="3742" y="257"/>
                    <a:pt x="3648" y="260"/>
                    <a:pt x="3553" y="260"/>
                  </a:cubicBezTo>
                  <a:cubicBezTo>
                    <a:pt x="3081" y="260"/>
                    <a:pt x="2608" y="190"/>
                    <a:pt x="2135" y="51"/>
                  </a:cubicBezTo>
                  <a:cubicBezTo>
                    <a:pt x="2003" y="16"/>
                    <a:pt x="1872" y="1"/>
                    <a:pt x="17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0"/>
            <p:cNvSpPr/>
            <p:nvPr/>
          </p:nvSpPr>
          <p:spPr>
            <a:xfrm>
              <a:off x="4959909" y="2960359"/>
              <a:ext cx="193818" cy="568493"/>
            </a:xfrm>
            <a:custGeom>
              <a:avLst/>
              <a:gdLst/>
              <a:ahLst/>
              <a:cxnLst/>
              <a:rect l="l" t="t" r="r" b="b"/>
              <a:pathLst>
                <a:path w="10975" h="32191" fill="none" extrusionOk="0">
                  <a:moveTo>
                    <a:pt x="0" y="32190"/>
                  </a:moveTo>
                  <a:cubicBezTo>
                    <a:pt x="2202" y="27820"/>
                    <a:pt x="3970" y="23217"/>
                    <a:pt x="5170" y="18480"/>
                  </a:cubicBezTo>
                  <a:cubicBezTo>
                    <a:pt x="7172" y="10641"/>
                    <a:pt x="10975" y="0"/>
                    <a:pt x="10975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0"/>
            <p:cNvSpPr/>
            <p:nvPr/>
          </p:nvSpPr>
          <p:spPr>
            <a:xfrm>
              <a:off x="5093028" y="3075818"/>
              <a:ext cx="121377" cy="67179"/>
            </a:xfrm>
            <a:custGeom>
              <a:avLst/>
              <a:gdLst/>
              <a:ahLst/>
              <a:cxnLst/>
              <a:rect l="l" t="t" r="r" b="b"/>
              <a:pathLst>
                <a:path w="6873" h="3804" fill="none" extrusionOk="0">
                  <a:moveTo>
                    <a:pt x="6872" y="0"/>
                  </a:moveTo>
                  <a:cubicBezTo>
                    <a:pt x="6872" y="0"/>
                    <a:pt x="2402" y="101"/>
                    <a:pt x="1" y="3803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0"/>
            <p:cNvSpPr/>
            <p:nvPr/>
          </p:nvSpPr>
          <p:spPr>
            <a:xfrm>
              <a:off x="4988765" y="3121168"/>
              <a:ext cx="79541" cy="114313"/>
            </a:xfrm>
            <a:custGeom>
              <a:avLst/>
              <a:gdLst/>
              <a:ahLst/>
              <a:cxnLst/>
              <a:rect l="l" t="t" r="r" b="b"/>
              <a:pathLst>
                <a:path w="4504" h="6473" fill="none" extrusionOk="0">
                  <a:moveTo>
                    <a:pt x="1" y="1"/>
                  </a:moveTo>
                  <a:cubicBezTo>
                    <a:pt x="1" y="1"/>
                    <a:pt x="4504" y="1769"/>
                    <a:pt x="4337" y="6472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0"/>
            <p:cNvSpPr/>
            <p:nvPr/>
          </p:nvSpPr>
          <p:spPr>
            <a:xfrm>
              <a:off x="5012323" y="3330894"/>
              <a:ext cx="143170" cy="76591"/>
            </a:xfrm>
            <a:custGeom>
              <a:avLst/>
              <a:gdLst/>
              <a:ahLst/>
              <a:cxnLst/>
              <a:rect l="l" t="t" r="r" b="b"/>
              <a:pathLst>
                <a:path w="8107" h="4337" fill="none" extrusionOk="0">
                  <a:moveTo>
                    <a:pt x="8107" y="1868"/>
                  </a:moveTo>
                  <a:cubicBezTo>
                    <a:pt x="8107" y="1868"/>
                    <a:pt x="3337" y="0"/>
                    <a:pt x="1" y="4337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0"/>
            <p:cNvSpPr/>
            <p:nvPr/>
          </p:nvSpPr>
          <p:spPr>
            <a:xfrm>
              <a:off x="4911592" y="3334426"/>
              <a:ext cx="88388" cy="101934"/>
            </a:xfrm>
            <a:custGeom>
              <a:avLst/>
              <a:gdLst/>
              <a:ahLst/>
              <a:cxnLst/>
              <a:rect l="l" t="t" r="r" b="b"/>
              <a:pathLst>
                <a:path w="5005" h="5772" fill="none" extrusionOk="0">
                  <a:moveTo>
                    <a:pt x="5004" y="5771"/>
                  </a:moveTo>
                  <a:cubicBezTo>
                    <a:pt x="5004" y="5771"/>
                    <a:pt x="3070" y="1635"/>
                    <a:pt x="1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0"/>
            <p:cNvSpPr/>
            <p:nvPr/>
          </p:nvSpPr>
          <p:spPr>
            <a:xfrm>
              <a:off x="5180196" y="3036913"/>
              <a:ext cx="31258" cy="52486"/>
            </a:xfrm>
            <a:custGeom>
              <a:avLst/>
              <a:gdLst/>
              <a:ahLst/>
              <a:cxnLst/>
              <a:rect l="l" t="t" r="r" b="b"/>
              <a:pathLst>
                <a:path w="1770" h="2972" extrusionOk="0">
                  <a:moveTo>
                    <a:pt x="892" y="0"/>
                  </a:moveTo>
                  <a:cubicBezTo>
                    <a:pt x="447" y="0"/>
                    <a:pt x="0" y="310"/>
                    <a:pt x="35" y="903"/>
                  </a:cubicBezTo>
                  <a:cubicBezTo>
                    <a:pt x="68" y="1365"/>
                    <a:pt x="526" y="2971"/>
                    <a:pt x="988" y="2971"/>
                  </a:cubicBezTo>
                  <a:cubicBezTo>
                    <a:pt x="993" y="2971"/>
                    <a:pt x="998" y="2971"/>
                    <a:pt x="1002" y="2971"/>
                  </a:cubicBezTo>
                  <a:cubicBezTo>
                    <a:pt x="1503" y="2937"/>
                    <a:pt x="1770" y="1269"/>
                    <a:pt x="1736" y="802"/>
                  </a:cubicBezTo>
                  <a:cubicBezTo>
                    <a:pt x="1704" y="260"/>
                    <a:pt x="1299" y="0"/>
                    <a:pt x="8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0"/>
            <p:cNvSpPr/>
            <p:nvPr/>
          </p:nvSpPr>
          <p:spPr>
            <a:xfrm>
              <a:off x="5183745" y="3069337"/>
              <a:ext cx="31276" cy="52856"/>
            </a:xfrm>
            <a:custGeom>
              <a:avLst/>
              <a:gdLst/>
              <a:ahLst/>
              <a:cxnLst/>
              <a:rect l="l" t="t" r="r" b="b"/>
              <a:pathLst>
                <a:path w="1771" h="2993" extrusionOk="0">
                  <a:moveTo>
                    <a:pt x="748" y="0"/>
                  </a:moveTo>
                  <a:cubicBezTo>
                    <a:pt x="744" y="0"/>
                    <a:pt x="739" y="0"/>
                    <a:pt x="735" y="1"/>
                  </a:cubicBezTo>
                  <a:cubicBezTo>
                    <a:pt x="268" y="34"/>
                    <a:pt x="1" y="1735"/>
                    <a:pt x="34" y="2202"/>
                  </a:cubicBezTo>
                  <a:cubicBezTo>
                    <a:pt x="66" y="2740"/>
                    <a:pt x="465" y="2992"/>
                    <a:pt x="868" y="2992"/>
                  </a:cubicBezTo>
                  <a:cubicBezTo>
                    <a:pt x="1316" y="2992"/>
                    <a:pt x="1770" y="2681"/>
                    <a:pt x="1735" y="2102"/>
                  </a:cubicBezTo>
                  <a:cubicBezTo>
                    <a:pt x="1702" y="1640"/>
                    <a:pt x="1211" y="0"/>
                    <a:pt x="7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0"/>
            <p:cNvSpPr/>
            <p:nvPr/>
          </p:nvSpPr>
          <p:spPr>
            <a:xfrm>
              <a:off x="5149380" y="3066335"/>
              <a:ext cx="58543" cy="29563"/>
            </a:xfrm>
            <a:custGeom>
              <a:avLst/>
              <a:gdLst/>
              <a:ahLst/>
              <a:cxnLst/>
              <a:rect l="l" t="t" r="r" b="b"/>
              <a:pathLst>
                <a:path w="3315" h="1674" extrusionOk="0">
                  <a:moveTo>
                    <a:pt x="1202" y="1"/>
                  </a:moveTo>
                  <a:cubicBezTo>
                    <a:pt x="1169" y="1"/>
                    <a:pt x="1139" y="2"/>
                    <a:pt x="1113" y="4"/>
                  </a:cubicBezTo>
                  <a:cubicBezTo>
                    <a:pt x="1" y="69"/>
                    <a:pt x="75" y="1674"/>
                    <a:pt x="1147" y="1674"/>
                  </a:cubicBezTo>
                  <a:cubicBezTo>
                    <a:pt x="1169" y="1674"/>
                    <a:pt x="1191" y="1673"/>
                    <a:pt x="1213" y="1672"/>
                  </a:cubicBezTo>
                  <a:cubicBezTo>
                    <a:pt x="1680" y="1672"/>
                    <a:pt x="3314" y="1171"/>
                    <a:pt x="3281" y="704"/>
                  </a:cubicBezTo>
                  <a:cubicBezTo>
                    <a:pt x="3250" y="263"/>
                    <a:pt x="1762" y="1"/>
                    <a:pt x="12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0"/>
            <p:cNvSpPr/>
            <p:nvPr/>
          </p:nvSpPr>
          <p:spPr>
            <a:xfrm>
              <a:off x="5187277" y="3062820"/>
              <a:ext cx="58543" cy="30146"/>
            </a:xfrm>
            <a:custGeom>
              <a:avLst/>
              <a:gdLst/>
              <a:ahLst/>
              <a:cxnLst/>
              <a:rect l="l" t="t" r="r" b="b"/>
              <a:pathLst>
                <a:path w="3315" h="1707" extrusionOk="0">
                  <a:moveTo>
                    <a:pt x="2167" y="1"/>
                  </a:moveTo>
                  <a:cubicBezTo>
                    <a:pt x="2146" y="1"/>
                    <a:pt x="2124" y="1"/>
                    <a:pt x="2102" y="3"/>
                  </a:cubicBezTo>
                  <a:cubicBezTo>
                    <a:pt x="1635" y="36"/>
                    <a:pt x="1" y="503"/>
                    <a:pt x="1" y="970"/>
                  </a:cubicBezTo>
                  <a:cubicBezTo>
                    <a:pt x="33" y="1413"/>
                    <a:pt x="1567" y="1706"/>
                    <a:pt x="2122" y="1706"/>
                  </a:cubicBezTo>
                  <a:cubicBezTo>
                    <a:pt x="2152" y="1706"/>
                    <a:pt x="2179" y="1705"/>
                    <a:pt x="2202" y="1704"/>
                  </a:cubicBezTo>
                  <a:cubicBezTo>
                    <a:pt x="3315" y="1638"/>
                    <a:pt x="3240" y="1"/>
                    <a:pt x="21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0"/>
            <p:cNvSpPr/>
            <p:nvPr/>
          </p:nvSpPr>
          <p:spPr>
            <a:xfrm>
              <a:off x="5179030" y="3061619"/>
              <a:ext cx="41554" cy="35567"/>
            </a:xfrm>
            <a:custGeom>
              <a:avLst/>
              <a:gdLst/>
              <a:ahLst/>
              <a:cxnLst/>
              <a:rect l="l" t="t" r="r" b="b"/>
              <a:pathLst>
                <a:path w="2353" h="2014" extrusionOk="0">
                  <a:moveTo>
                    <a:pt x="1079" y="1"/>
                  </a:moveTo>
                  <a:cubicBezTo>
                    <a:pt x="1053" y="1"/>
                    <a:pt x="1028" y="2"/>
                    <a:pt x="1002" y="4"/>
                  </a:cubicBezTo>
                  <a:cubicBezTo>
                    <a:pt x="435" y="37"/>
                    <a:pt x="1" y="504"/>
                    <a:pt x="34" y="1071"/>
                  </a:cubicBezTo>
                  <a:cubicBezTo>
                    <a:pt x="77" y="1654"/>
                    <a:pt x="554" y="2014"/>
                    <a:pt x="1048" y="2014"/>
                  </a:cubicBezTo>
                  <a:cubicBezTo>
                    <a:pt x="1316" y="2014"/>
                    <a:pt x="1590" y="1907"/>
                    <a:pt x="1802" y="1672"/>
                  </a:cubicBezTo>
                  <a:cubicBezTo>
                    <a:pt x="2352" y="1025"/>
                    <a:pt x="1898" y="1"/>
                    <a:pt x="10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0"/>
            <p:cNvSpPr/>
            <p:nvPr/>
          </p:nvSpPr>
          <p:spPr>
            <a:xfrm>
              <a:off x="5034097" y="3140593"/>
              <a:ext cx="31258" cy="53051"/>
            </a:xfrm>
            <a:custGeom>
              <a:avLst/>
              <a:gdLst/>
              <a:ahLst/>
              <a:cxnLst/>
              <a:rect l="l" t="t" r="r" b="b"/>
              <a:pathLst>
                <a:path w="1770" h="3004" extrusionOk="0">
                  <a:moveTo>
                    <a:pt x="892" y="0"/>
                  </a:moveTo>
                  <a:cubicBezTo>
                    <a:pt x="448" y="0"/>
                    <a:pt x="1" y="310"/>
                    <a:pt x="35" y="902"/>
                  </a:cubicBezTo>
                  <a:cubicBezTo>
                    <a:pt x="69" y="1369"/>
                    <a:pt x="536" y="3004"/>
                    <a:pt x="1003" y="3004"/>
                  </a:cubicBezTo>
                  <a:cubicBezTo>
                    <a:pt x="1470" y="2971"/>
                    <a:pt x="1770" y="1269"/>
                    <a:pt x="1737" y="802"/>
                  </a:cubicBezTo>
                  <a:cubicBezTo>
                    <a:pt x="1705" y="260"/>
                    <a:pt x="1299" y="0"/>
                    <a:pt x="8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0"/>
            <p:cNvSpPr/>
            <p:nvPr/>
          </p:nvSpPr>
          <p:spPr>
            <a:xfrm>
              <a:off x="5037664" y="3173599"/>
              <a:ext cx="30675" cy="52486"/>
            </a:xfrm>
            <a:custGeom>
              <a:avLst/>
              <a:gdLst/>
              <a:ahLst/>
              <a:cxnLst/>
              <a:rect l="l" t="t" r="r" b="b"/>
              <a:pathLst>
                <a:path w="1737" h="2972" extrusionOk="0">
                  <a:moveTo>
                    <a:pt x="748" y="0"/>
                  </a:moveTo>
                  <a:cubicBezTo>
                    <a:pt x="743" y="0"/>
                    <a:pt x="739" y="0"/>
                    <a:pt x="734" y="1"/>
                  </a:cubicBezTo>
                  <a:cubicBezTo>
                    <a:pt x="267" y="1"/>
                    <a:pt x="0" y="1702"/>
                    <a:pt x="0" y="2169"/>
                  </a:cubicBezTo>
                  <a:cubicBezTo>
                    <a:pt x="48" y="2711"/>
                    <a:pt x="454" y="2971"/>
                    <a:pt x="858" y="2971"/>
                  </a:cubicBezTo>
                  <a:cubicBezTo>
                    <a:pt x="1298" y="2971"/>
                    <a:pt x="1736" y="2661"/>
                    <a:pt x="1701" y="2069"/>
                  </a:cubicBezTo>
                  <a:cubicBezTo>
                    <a:pt x="1701" y="1607"/>
                    <a:pt x="1211" y="0"/>
                    <a:pt x="7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0"/>
            <p:cNvSpPr/>
            <p:nvPr/>
          </p:nvSpPr>
          <p:spPr>
            <a:xfrm>
              <a:off x="5003281" y="3170032"/>
              <a:ext cx="58543" cy="30128"/>
            </a:xfrm>
            <a:custGeom>
              <a:avLst/>
              <a:gdLst/>
              <a:ahLst/>
              <a:cxnLst/>
              <a:rect l="l" t="t" r="r" b="b"/>
              <a:pathLst>
                <a:path w="3315" h="1706" extrusionOk="0">
                  <a:moveTo>
                    <a:pt x="1193" y="0"/>
                  </a:moveTo>
                  <a:cubicBezTo>
                    <a:pt x="1164" y="0"/>
                    <a:pt x="1137" y="1"/>
                    <a:pt x="1113" y="3"/>
                  </a:cubicBezTo>
                  <a:cubicBezTo>
                    <a:pt x="1" y="68"/>
                    <a:pt x="76" y="1706"/>
                    <a:pt x="1149" y="1706"/>
                  </a:cubicBezTo>
                  <a:cubicBezTo>
                    <a:pt x="1170" y="1706"/>
                    <a:pt x="1192" y="1705"/>
                    <a:pt x="1213" y="1704"/>
                  </a:cubicBezTo>
                  <a:cubicBezTo>
                    <a:pt x="1680" y="1670"/>
                    <a:pt x="3315" y="1203"/>
                    <a:pt x="3281" y="736"/>
                  </a:cubicBezTo>
                  <a:cubicBezTo>
                    <a:pt x="3250" y="293"/>
                    <a:pt x="1745" y="0"/>
                    <a:pt x="11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0"/>
            <p:cNvSpPr/>
            <p:nvPr/>
          </p:nvSpPr>
          <p:spPr>
            <a:xfrm>
              <a:off x="5041196" y="3167083"/>
              <a:ext cx="58525" cy="29563"/>
            </a:xfrm>
            <a:custGeom>
              <a:avLst/>
              <a:gdLst/>
              <a:ahLst/>
              <a:cxnLst/>
              <a:rect l="l" t="t" r="r" b="b"/>
              <a:pathLst>
                <a:path w="3314" h="1674" extrusionOk="0">
                  <a:moveTo>
                    <a:pt x="2167" y="1"/>
                  </a:moveTo>
                  <a:cubicBezTo>
                    <a:pt x="2146" y="1"/>
                    <a:pt x="2124" y="2"/>
                    <a:pt x="2102" y="3"/>
                  </a:cubicBezTo>
                  <a:cubicBezTo>
                    <a:pt x="1635" y="3"/>
                    <a:pt x="0" y="503"/>
                    <a:pt x="34" y="970"/>
                  </a:cubicBezTo>
                  <a:cubicBezTo>
                    <a:pt x="34" y="1411"/>
                    <a:pt x="1549" y="1673"/>
                    <a:pt x="2112" y="1673"/>
                  </a:cubicBezTo>
                  <a:cubicBezTo>
                    <a:pt x="2146" y="1673"/>
                    <a:pt x="2176" y="1673"/>
                    <a:pt x="2202" y="1671"/>
                  </a:cubicBezTo>
                  <a:cubicBezTo>
                    <a:pt x="3314" y="1605"/>
                    <a:pt x="3239" y="1"/>
                    <a:pt x="21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0"/>
            <p:cNvSpPr/>
            <p:nvPr/>
          </p:nvSpPr>
          <p:spPr>
            <a:xfrm>
              <a:off x="5032949" y="3165335"/>
              <a:ext cx="41678" cy="35956"/>
            </a:xfrm>
            <a:custGeom>
              <a:avLst/>
              <a:gdLst/>
              <a:ahLst/>
              <a:cxnLst/>
              <a:rect l="l" t="t" r="r" b="b"/>
              <a:pathLst>
                <a:path w="2360" h="2036" extrusionOk="0">
                  <a:moveTo>
                    <a:pt x="1009" y="1"/>
                  </a:moveTo>
                  <a:cubicBezTo>
                    <a:pt x="995" y="1"/>
                    <a:pt x="981" y="1"/>
                    <a:pt x="968" y="2"/>
                  </a:cubicBezTo>
                  <a:cubicBezTo>
                    <a:pt x="434" y="68"/>
                    <a:pt x="0" y="535"/>
                    <a:pt x="34" y="1069"/>
                  </a:cubicBezTo>
                  <a:cubicBezTo>
                    <a:pt x="77" y="1660"/>
                    <a:pt x="566" y="2036"/>
                    <a:pt x="1058" y="2036"/>
                  </a:cubicBezTo>
                  <a:cubicBezTo>
                    <a:pt x="1315" y="2036"/>
                    <a:pt x="1573" y="1932"/>
                    <a:pt x="1768" y="1703"/>
                  </a:cubicBezTo>
                  <a:cubicBezTo>
                    <a:pt x="2360" y="1046"/>
                    <a:pt x="1883" y="1"/>
                    <a:pt x="10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0"/>
            <p:cNvSpPr/>
            <p:nvPr/>
          </p:nvSpPr>
          <p:spPr>
            <a:xfrm>
              <a:off x="4894480" y="3291972"/>
              <a:ext cx="31276" cy="52486"/>
            </a:xfrm>
            <a:custGeom>
              <a:avLst/>
              <a:gdLst/>
              <a:ahLst/>
              <a:cxnLst/>
              <a:rect l="l" t="t" r="r" b="b"/>
              <a:pathLst>
                <a:path w="1771" h="2972" extrusionOk="0">
                  <a:moveTo>
                    <a:pt x="893" y="1"/>
                  </a:moveTo>
                  <a:cubicBezTo>
                    <a:pt x="448" y="1"/>
                    <a:pt x="1" y="311"/>
                    <a:pt x="36" y="903"/>
                  </a:cubicBezTo>
                  <a:cubicBezTo>
                    <a:pt x="69" y="1365"/>
                    <a:pt x="527" y="2972"/>
                    <a:pt x="989" y="2972"/>
                  </a:cubicBezTo>
                  <a:cubicBezTo>
                    <a:pt x="994" y="2972"/>
                    <a:pt x="998" y="2972"/>
                    <a:pt x="1003" y="2971"/>
                  </a:cubicBezTo>
                  <a:cubicBezTo>
                    <a:pt x="1470" y="2971"/>
                    <a:pt x="1770" y="1270"/>
                    <a:pt x="1737" y="803"/>
                  </a:cubicBezTo>
                  <a:cubicBezTo>
                    <a:pt x="1705" y="261"/>
                    <a:pt x="1300" y="1"/>
                    <a:pt x="8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0"/>
            <p:cNvSpPr/>
            <p:nvPr/>
          </p:nvSpPr>
          <p:spPr>
            <a:xfrm>
              <a:off x="4898047" y="3324413"/>
              <a:ext cx="31258" cy="53051"/>
            </a:xfrm>
            <a:custGeom>
              <a:avLst/>
              <a:gdLst/>
              <a:ahLst/>
              <a:cxnLst/>
              <a:rect l="l" t="t" r="r" b="b"/>
              <a:pathLst>
                <a:path w="1770" h="3004" extrusionOk="0">
                  <a:moveTo>
                    <a:pt x="734" y="0"/>
                  </a:moveTo>
                  <a:cubicBezTo>
                    <a:pt x="267" y="34"/>
                    <a:pt x="1" y="1735"/>
                    <a:pt x="34" y="2202"/>
                  </a:cubicBezTo>
                  <a:cubicBezTo>
                    <a:pt x="66" y="2744"/>
                    <a:pt x="471" y="3004"/>
                    <a:pt x="878" y="3004"/>
                  </a:cubicBezTo>
                  <a:cubicBezTo>
                    <a:pt x="1323" y="3004"/>
                    <a:pt x="1770" y="2694"/>
                    <a:pt x="1735" y="2102"/>
                  </a:cubicBezTo>
                  <a:cubicBezTo>
                    <a:pt x="1702" y="1635"/>
                    <a:pt x="1201" y="0"/>
                    <a:pt x="7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0"/>
            <p:cNvSpPr/>
            <p:nvPr/>
          </p:nvSpPr>
          <p:spPr>
            <a:xfrm>
              <a:off x="4863681" y="3320828"/>
              <a:ext cx="58543" cy="30146"/>
            </a:xfrm>
            <a:custGeom>
              <a:avLst/>
              <a:gdLst/>
              <a:ahLst/>
              <a:cxnLst/>
              <a:rect l="l" t="t" r="r" b="b"/>
              <a:pathLst>
                <a:path w="3315" h="1707" extrusionOk="0">
                  <a:moveTo>
                    <a:pt x="1192" y="1"/>
                  </a:moveTo>
                  <a:cubicBezTo>
                    <a:pt x="1163" y="1"/>
                    <a:pt x="1136" y="1"/>
                    <a:pt x="1113" y="3"/>
                  </a:cubicBezTo>
                  <a:cubicBezTo>
                    <a:pt x="0" y="68"/>
                    <a:pt x="75" y="1706"/>
                    <a:pt x="1148" y="1706"/>
                  </a:cubicBezTo>
                  <a:cubicBezTo>
                    <a:pt x="1169" y="1706"/>
                    <a:pt x="1191" y="1706"/>
                    <a:pt x="1213" y="1704"/>
                  </a:cubicBezTo>
                  <a:cubicBezTo>
                    <a:pt x="1680" y="1671"/>
                    <a:pt x="3314" y="1204"/>
                    <a:pt x="3281" y="737"/>
                  </a:cubicBezTo>
                  <a:cubicBezTo>
                    <a:pt x="3249" y="294"/>
                    <a:pt x="1744" y="1"/>
                    <a:pt x="11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0"/>
            <p:cNvSpPr/>
            <p:nvPr/>
          </p:nvSpPr>
          <p:spPr>
            <a:xfrm>
              <a:off x="4900996" y="3317897"/>
              <a:ext cx="58543" cy="30128"/>
            </a:xfrm>
            <a:custGeom>
              <a:avLst/>
              <a:gdLst/>
              <a:ahLst/>
              <a:cxnLst/>
              <a:rect l="l" t="t" r="r" b="b"/>
              <a:pathLst>
                <a:path w="3315" h="1706" extrusionOk="0">
                  <a:moveTo>
                    <a:pt x="2166" y="0"/>
                  </a:moveTo>
                  <a:cubicBezTo>
                    <a:pt x="2145" y="0"/>
                    <a:pt x="2124" y="1"/>
                    <a:pt x="2102" y="2"/>
                  </a:cubicBezTo>
                  <a:lnTo>
                    <a:pt x="2135" y="2"/>
                  </a:lnTo>
                  <a:cubicBezTo>
                    <a:pt x="1668" y="36"/>
                    <a:pt x="0" y="503"/>
                    <a:pt x="34" y="970"/>
                  </a:cubicBezTo>
                  <a:cubicBezTo>
                    <a:pt x="65" y="1413"/>
                    <a:pt x="1600" y="1706"/>
                    <a:pt x="2155" y="1706"/>
                  </a:cubicBezTo>
                  <a:cubicBezTo>
                    <a:pt x="2185" y="1706"/>
                    <a:pt x="2212" y="1705"/>
                    <a:pt x="2235" y="1703"/>
                  </a:cubicBezTo>
                  <a:cubicBezTo>
                    <a:pt x="3315" y="1638"/>
                    <a:pt x="3239" y="0"/>
                    <a:pt x="2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0"/>
            <p:cNvSpPr/>
            <p:nvPr/>
          </p:nvSpPr>
          <p:spPr>
            <a:xfrm>
              <a:off x="4893932" y="3316731"/>
              <a:ext cx="41660" cy="35532"/>
            </a:xfrm>
            <a:custGeom>
              <a:avLst/>
              <a:gdLst/>
              <a:ahLst/>
              <a:cxnLst/>
              <a:rect l="l" t="t" r="r" b="b"/>
              <a:pathLst>
                <a:path w="2359" h="2012" extrusionOk="0">
                  <a:moveTo>
                    <a:pt x="1010" y="1"/>
                  </a:moveTo>
                  <a:cubicBezTo>
                    <a:pt x="996" y="1"/>
                    <a:pt x="982" y="1"/>
                    <a:pt x="967" y="2"/>
                  </a:cubicBezTo>
                  <a:cubicBezTo>
                    <a:pt x="400" y="35"/>
                    <a:pt x="0" y="502"/>
                    <a:pt x="33" y="1069"/>
                  </a:cubicBezTo>
                  <a:cubicBezTo>
                    <a:pt x="55" y="1652"/>
                    <a:pt x="524" y="2011"/>
                    <a:pt x="1015" y="2011"/>
                  </a:cubicBezTo>
                  <a:cubicBezTo>
                    <a:pt x="1282" y="2011"/>
                    <a:pt x="1556" y="1905"/>
                    <a:pt x="1768" y="1669"/>
                  </a:cubicBezTo>
                  <a:cubicBezTo>
                    <a:pt x="2359" y="1013"/>
                    <a:pt x="1884" y="1"/>
                    <a:pt x="10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0"/>
            <p:cNvSpPr/>
            <p:nvPr/>
          </p:nvSpPr>
          <p:spPr>
            <a:xfrm>
              <a:off x="5154271" y="2911441"/>
              <a:ext cx="31258" cy="52486"/>
            </a:xfrm>
            <a:custGeom>
              <a:avLst/>
              <a:gdLst/>
              <a:ahLst/>
              <a:cxnLst/>
              <a:rect l="l" t="t" r="r" b="b"/>
              <a:pathLst>
                <a:path w="1770" h="2972" extrusionOk="0">
                  <a:moveTo>
                    <a:pt x="892" y="0"/>
                  </a:moveTo>
                  <a:cubicBezTo>
                    <a:pt x="447" y="0"/>
                    <a:pt x="0" y="310"/>
                    <a:pt x="35" y="902"/>
                  </a:cubicBezTo>
                  <a:cubicBezTo>
                    <a:pt x="68" y="1365"/>
                    <a:pt x="559" y="2971"/>
                    <a:pt x="1022" y="2971"/>
                  </a:cubicBezTo>
                  <a:cubicBezTo>
                    <a:pt x="1027" y="2971"/>
                    <a:pt x="1031" y="2971"/>
                    <a:pt x="1036" y="2971"/>
                  </a:cubicBezTo>
                  <a:cubicBezTo>
                    <a:pt x="1470" y="2937"/>
                    <a:pt x="1770" y="1269"/>
                    <a:pt x="1736" y="802"/>
                  </a:cubicBezTo>
                  <a:cubicBezTo>
                    <a:pt x="1705" y="260"/>
                    <a:pt x="1299" y="0"/>
                    <a:pt x="8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0"/>
            <p:cNvSpPr/>
            <p:nvPr/>
          </p:nvSpPr>
          <p:spPr>
            <a:xfrm>
              <a:off x="5158421" y="2943847"/>
              <a:ext cx="31258" cy="53086"/>
            </a:xfrm>
            <a:custGeom>
              <a:avLst/>
              <a:gdLst/>
              <a:ahLst/>
              <a:cxnLst/>
              <a:rect l="l" t="t" r="r" b="b"/>
              <a:pathLst>
                <a:path w="1770" h="3006" extrusionOk="0">
                  <a:moveTo>
                    <a:pt x="748" y="1"/>
                  </a:moveTo>
                  <a:cubicBezTo>
                    <a:pt x="744" y="1"/>
                    <a:pt x="739" y="1"/>
                    <a:pt x="734" y="1"/>
                  </a:cubicBezTo>
                  <a:cubicBezTo>
                    <a:pt x="267" y="35"/>
                    <a:pt x="0" y="1736"/>
                    <a:pt x="34" y="2203"/>
                  </a:cubicBezTo>
                  <a:cubicBezTo>
                    <a:pt x="66" y="2745"/>
                    <a:pt x="471" y="3005"/>
                    <a:pt x="878" y="3005"/>
                  </a:cubicBezTo>
                  <a:cubicBezTo>
                    <a:pt x="1323" y="3005"/>
                    <a:pt x="1770" y="2695"/>
                    <a:pt x="1735" y="2103"/>
                  </a:cubicBezTo>
                  <a:cubicBezTo>
                    <a:pt x="1702" y="1641"/>
                    <a:pt x="1211" y="1"/>
                    <a:pt x="7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0"/>
            <p:cNvSpPr/>
            <p:nvPr/>
          </p:nvSpPr>
          <p:spPr>
            <a:xfrm>
              <a:off x="5122872" y="2940863"/>
              <a:ext cx="59126" cy="29563"/>
            </a:xfrm>
            <a:custGeom>
              <a:avLst/>
              <a:gdLst/>
              <a:ahLst/>
              <a:cxnLst/>
              <a:rect l="l" t="t" r="r" b="b"/>
              <a:pathLst>
                <a:path w="3348" h="1674" extrusionOk="0">
                  <a:moveTo>
                    <a:pt x="1207" y="1"/>
                  </a:moveTo>
                  <a:cubicBezTo>
                    <a:pt x="1173" y="1"/>
                    <a:pt x="1141" y="2"/>
                    <a:pt x="1113" y="4"/>
                  </a:cubicBezTo>
                  <a:cubicBezTo>
                    <a:pt x="1" y="69"/>
                    <a:pt x="107" y="1673"/>
                    <a:pt x="1181" y="1673"/>
                  </a:cubicBezTo>
                  <a:cubicBezTo>
                    <a:pt x="1202" y="1673"/>
                    <a:pt x="1224" y="1673"/>
                    <a:pt x="1246" y="1672"/>
                  </a:cubicBezTo>
                  <a:cubicBezTo>
                    <a:pt x="1713" y="1672"/>
                    <a:pt x="3348" y="1171"/>
                    <a:pt x="3314" y="704"/>
                  </a:cubicBezTo>
                  <a:cubicBezTo>
                    <a:pt x="3283" y="263"/>
                    <a:pt x="1795" y="1"/>
                    <a:pt x="12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0"/>
            <p:cNvSpPr/>
            <p:nvPr/>
          </p:nvSpPr>
          <p:spPr>
            <a:xfrm>
              <a:off x="5161371" y="2937348"/>
              <a:ext cx="58543" cy="30093"/>
            </a:xfrm>
            <a:custGeom>
              <a:avLst/>
              <a:gdLst/>
              <a:ahLst/>
              <a:cxnLst/>
              <a:rect l="l" t="t" r="r" b="b"/>
              <a:pathLst>
                <a:path w="3315" h="1704" extrusionOk="0">
                  <a:moveTo>
                    <a:pt x="2166" y="1"/>
                  </a:moveTo>
                  <a:cubicBezTo>
                    <a:pt x="2145" y="1"/>
                    <a:pt x="2123" y="1"/>
                    <a:pt x="2102" y="3"/>
                  </a:cubicBezTo>
                  <a:cubicBezTo>
                    <a:pt x="1635" y="36"/>
                    <a:pt x="0" y="503"/>
                    <a:pt x="34" y="970"/>
                  </a:cubicBezTo>
                  <a:cubicBezTo>
                    <a:pt x="34" y="1437"/>
                    <a:pt x="1735" y="1704"/>
                    <a:pt x="2202" y="1704"/>
                  </a:cubicBezTo>
                  <a:cubicBezTo>
                    <a:pt x="3314" y="1638"/>
                    <a:pt x="3239" y="1"/>
                    <a:pt x="21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0"/>
            <p:cNvSpPr/>
            <p:nvPr/>
          </p:nvSpPr>
          <p:spPr>
            <a:xfrm>
              <a:off x="5153123" y="2936147"/>
              <a:ext cx="42101" cy="35567"/>
            </a:xfrm>
            <a:custGeom>
              <a:avLst/>
              <a:gdLst/>
              <a:ahLst/>
              <a:cxnLst/>
              <a:rect l="l" t="t" r="r" b="b"/>
              <a:pathLst>
                <a:path w="2384" h="2014" extrusionOk="0">
                  <a:moveTo>
                    <a:pt x="1078" y="1"/>
                  </a:moveTo>
                  <a:cubicBezTo>
                    <a:pt x="1053" y="1"/>
                    <a:pt x="1027" y="2"/>
                    <a:pt x="1001" y="4"/>
                  </a:cubicBezTo>
                  <a:cubicBezTo>
                    <a:pt x="434" y="37"/>
                    <a:pt x="0" y="504"/>
                    <a:pt x="34" y="1071"/>
                  </a:cubicBezTo>
                  <a:cubicBezTo>
                    <a:pt x="77" y="1654"/>
                    <a:pt x="553" y="2014"/>
                    <a:pt x="1047" y="2014"/>
                  </a:cubicBezTo>
                  <a:cubicBezTo>
                    <a:pt x="1316" y="2014"/>
                    <a:pt x="1590" y="1907"/>
                    <a:pt x="1801" y="1672"/>
                  </a:cubicBezTo>
                  <a:cubicBezTo>
                    <a:pt x="2384" y="1025"/>
                    <a:pt x="1899" y="1"/>
                    <a:pt x="10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0"/>
            <p:cNvSpPr/>
            <p:nvPr/>
          </p:nvSpPr>
          <p:spPr>
            <a:xfrm>
              <a:off x="5089460" y="2980032"/>
              <a:ext cx="30693" cy="52803"/>
            </a:xfrm>
            <a:custGeom>
              <a:avLst/>
              <a:gdLst/>
              <a:ahLst/>
              <a:cxnLst/>
              <a:rect l="l" t="t" r="r" b="b"/>
              <a:pathLst>
                <a:path w="1738" h="2990" extrusionOk="0">
                  <a:moveTo>
                    <a:pt x="911" y="1"/>
                  </a:moveTo>
                  <a:cubicBezTo>
                    <a:pt x="461" y="1"/>
                    <a:pt x="1" y="321"/>
                    <a:pt x="36" y="921"/>
                  </a:cubicBezTo>
                  <a:cubicBezTo>
                    <a:pt x="69" y="1384"/>
                    <a:pt x="527" y="2990"/>
                    <a:pt x="989" y="2990"/>
                  </a:cubicBezTo>
                  <a:cubicBezTo>
                    <a:pt x="994" y="2990"/>
                    <a:pt x="999" y="2990"/>
                    <a:pt x="1003" y="2989"/>
                  </a:cubicBezTo>
                  <a:cubicBezTo>
                    <a:pt x="1470" y="2956"/>
                    <a:pt x="1737" y="1288"/>
                    <a:pt x="1737" y="788"/>
                  </a:cubicBezTo>
                  <a:cubicBezTo>
                    <a:pt x="1706" y="254"/>
                    <a:pt x="1312" y="1"/>
                    <a:pt x="9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0"/>
            <p:cNvSpPr/>
            <p:nvPr/>
          </p:nvSpPr>
          <p:spPr>
            <a:xfrm>
              <a:off x="5093028" y="3012773"/>
              <a:ext cx="30693" cy="52574"/>
            </a:xfrm>
            <a:custGeom>
              <a:avLst/>
              <a:gdLst/>
              <a:ahLst/>
              <a:cxnLst/>
              <a:rect l="l" t="t" r="r" b="b"/>
              <a:pathLst>
                <a:path w="1738" h="2977" extrusionOk="0">
                  <a:moveTo>
                    <a:pt x="749" y="1"/>
                  </a:moveTo>
                  <a:cubicBezTo>
                    <a:pt x="744" y="1"/>
                    <a:pt x="739" y="1"/>
                    <a:pt x="735" y="1"/>
                  </a:cubicBezTo>
                  <a:cubicBezTo>
                    <a:pt x="268" y="35"/>
                    <a:pt x="1" y="1736"/>
                    <a:pt x="1" y="2203"/>
                  </a:cubicBezTo>
                  <a:cubicBezTo>
                    <a:pt x="48" y="2725"/>
                    <a:pt x="448" y="2976"/>
                    <a:pt x="848" y="2976"/>
                  </a:cubicBezTo>
                  <a:cubicBezTo>
                    <a:pt x="1292" y="2976"/>
                    <a:pt x="1737" y="2666"/>
                    <a:pt x="1702" y="2069"/>
                  </a:cubicBezTo>
                  <a:lnTo>
                    <a:pt x="1702" y="2069"/>
                  </a:lnTo>
                  <a:lnTo>
                    <a:pt x="1702" y="2103"/>
                  </a:lnTo>
                  <a:cubicBezTo>
                    <a:pt x="1702" y="1607"/>
                    <a:pt x="1212" y="1"/>
                    <a:pt x="7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0"/>
            <p:cNvSpPr/>
            <p:nvPr/>
          </p:nvSpPr>
          <p:spPr>
            <a:xfrm>
              <a:off x="5058079" y="3009258"/>
              <a:ext cx="59126" cy="30093"/>
            </a:xfrm>
            <a:custGeom>
              <a:avLst/>
              <a:gdLst/>
              <a:ahLst/>
              <a:cxnLst/>
              <a:rect l="l" t="t" r="r" b="b"/>
              <a:pathLst>
                <a:path w="3348" h="1704" extrusionOk="0">
                  <a:moveTo>
                    <a:pt x="1112" y="0"/>
                  </a:moveTo>
                  <a:cubicBezTo>
                    <a:pt x="1" y="98"/>
                    <a:pt x="107" y="1703"/>
                    <a:pt x="1180" y="1703"/>
                  </a:cubicBezTo>
                  <a:cubicBezTo>
                    <a:pt x="1202" y="1703"/>
                    <a:pt x="1224" y="1703"/>
                    <a:pt x="1246" y="1701"/>
                  </a:cubicBezTo>
                  <a:cubicBezTo>
                    <a:pt x="1713" y="1701"/>
                    <a:pt x="3347" y="1201"/>
                    <a:pt x="3314" y="734"/>
                  </a:cubicBezTo>
                  <a:cubicBezTo>
                    <a:pt x="3281" y="267"/>
                    <a:pt x="1613" y="0"/>
                    <a:pt x="11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0"/>
            <p:cNvSpPr/>
            <p:nvPr/>
          </p:nvSpPr>
          <p:spPr>
            <a:xfrm>
              <a:off x="5095977" y="3006274"/>
              <a:ext cx="58561" cy="30093"/>
            </a:xfrm>
            <a:custGeom>
              <a:avLst/>
              <a:gdLst/>
              <a:ahLst/>
              <a:cxnLst/>
              <a:rect l="l" t="t" r="r" b="b"/>
              <a:pathLst>
                <a:path w="3316" h="1704" extrusionOk="0">
                  <a:moveTo>
                    <a:pt x="2166" y="0"/>
                  </a:moveTo>
                  <a:cubicBezTo>
                    <a:pt x="2145" y="0"/>
                    <a:pt x="2124" y="1"/>
                    <a:pt x="2102" y="2"/>
                  </a:cubicBezTo>
                  <a:lnTo>
                    <a:pt x="2135" y="2"/>
                  </a:lnTo>
                  <a:cubicBezTo>
                    <a:pt x="1668" y="36"/>
                    <a:pt x="1" y="503"/>
                    <a:pt x="34" y="970"/>
                  </a:cubicBezTo>
                  <a:cubicBezTo>
                    <a:pt x="67" y="1437"/>
                    <a:pt x="1768" y="1704"/>
                    <a:pt x="2235" y="1704"/>
                  </a:cubicBezTo>
                  <a:cubicBezTo>
                    <a:pt x="3315" y="1638"/>
                    <a:pt x="3240" y="0"/>
                    <a:pt x="2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0"/>
            <p:cNvSpPr/>
            <p:nvPr/>
          </p:nvSpPr>
          <p:spPr>
            <a:xfrm>
              <a:off x="5088312" y="3005073"/>
              <a:ext cx="41554" cy="35567"/>
            </a:xfrm>
            <a:custGeom>
              <a:avLst/>
              <a:gdLst/>
              <a:ahLst/>
              <a:cxnLst/>
              <a:rect l="l" t="t" r="r" b="b"/>
              <a:pathLst>
                <a:path w="2353" h="2014" extrusionOk="0">
                  <a:moveTo>
                    <a:pt x="1048" y="1"/>
                  </a:moveTo>
                  <a:cubicBezTo>
                    <a:pt x="1022" y="1"/>
                    <a:pt x="995" y="2"/>
                    <a:pt x="968" y="4"/>
                  </a:cubicBezTo>
                  <a:cubicBezTo>
                    <a:pt x="435" y="37"/>
                    <a:pt x="1" y="504"/>
                    <a:pt x="34" y="1071"/>
                  </a:cubicBezTo>
                  <a:cubicBezTo>
                    <a:pt x="77" y="1654"/>
                    <a:pt x="554" y="2013"/>
                    <a:pt x="1048" y="2013"/>
                  </a:cubicBezTo>
                  <a:cubicBezTo>
                    <a:pt x="1316" y="2013"/>
                    <a:pt x="1590" y="1907"/>
                    <a:pt x="1802" y="1671"/>
                  </a:cubicBezTo>
                  <a:cubicBezTo>
                    <a:pt x="2352" y="1024"/>
                    <a:pt x="1898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0"/>
            <p:cNvSpPr/>
            <p:nvPr/>
          </p:nvSpPr>
          <p:spPr>
            <a:xfrm>
              <a:off x="5138943" y="3318179"/>
              <a:ext cx="31276" cy="52786"/>
            </a:xfrm>
            <a:custGeom>
              <a:avLst/>
              <a:gdLst/>
              <a:ahLst/>
              <a:cxnLst/>
              <a:rect l="l" t="t" r="r" b="b"/>
              <a:pathLst>
                <a:path w="1771" h="2989" extrusionOk="0">
                  <a:moveTo>
                    <a:pt x="911" y="0"/>
                  </a:moveTo>
                  <a:cubicBezTo>
                    <a:pt x="461" y="0"/>
                    <a:pt x="1" y="320"/>
                    <a:pt x="36" y="920"/>
                  </a:cubicBezTo>
                  <a:cubicBezTo>
                    <a:pt x="69" y="1383"/>
                    <a:pt x="527" y="2989"/>
                    <a:pt x="989" y="2989"/>
                  </a:cubicBezTo>
                  <a:cubicBezTo>
                    <a:pt x="994" y="2989"/>
                    <a:pt x="999" y="2989"/>
                    <a:pt x="1003" y="2988"/>
                  </a:cubicBezTo>
                  <a:cubicBezTo>
                    <a:pt x="1504" y="2955"/>
                    <a:pt x="1771" y="1287"/>
                    <a:pt x="1737" y="787"/>
                  </a:cubicBezTo>
                  <a:cubicBezTo>
                    <a:pt x="1706" y="253"/>
                    <a:pt x="1312" y="0"/>
                    <a:pt x="9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0"/>
            <p:cNvSpPr/>
            <p:nvPr/>
          </p:nvSpPr>
          <p:spPr>
            <a:xfrm>
              <a:off x="5142510" y="3350903"/>
              <a:ext cx="31276" cy="52574"/>
            </a:xfrm>
            <a:custGeom>
              <a:avLst/>
              <a:gdLst/>
              <a:ahLst/>
              <a:cxnLst/>
              <a:rect l="l" t="t" r="r" b="b"/>
              <a:pathLst>
                <a:path w="1771" h="2977" extrusionOk="0">
                  <a:moveTo>
                    <a:pt x="748" y="1"/>
                  </a:moveTo>
                  <a:cubicBezTo>
                    <a:pt x="744" y="1"/>
                    <a:pt x="739" y="1"/>
                    <a:pt x="735" y="1"/>
                  </a:cubicBezTo>
                  <a:cubicBezTo>
                    <a:pt x="268" y="35"/>
                    <a:pt x="1" y="1736"/>
                    <a:pt x="34" y="2203"/>
                  </a:cubicBezTo>
                  <a:cubicBezTo>
                    <a:pt x="66" y="2725"/>
                    <a:pt x="464" y="2977"/>
                    <a:pt x="868" y="2977"/>
                  </a:cubicBezTo>
                  <a:cubicBezTo>
                    <a:pt x="1316" y="2977"/>
                    <a:pt x="1770" y="2666"/>
                    <a:pt x="1735" y="2069"/>
                  </a:cubicBezTo>
                  <a:lnTo>
                    <a:pt x="1735" y="2069"/>
                  </a:lnTo>
                  <a:lnTo>
                    <a:pt x="1735" y="2103"/>
                  </a:lnTo>
                  <a:cubicBezTo>
                    <a:pt x="1702" y="1640"/>
                    <a:pt x="1211" y="1"/>
                    <a:pt x="7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0"/>
            <p:cNvSpPr/>
            <p:nvPr/>
          </p:nvSpPr>
          <p:spPr>
            <a:xfrm>
              <a:off x="5108144" y="3347388"/>
              <a:ext cx="58543" cy="30093"/>
            </a:xfrm>
            <a:custGeom>
              <a:avLst/>
              <a:gdLst/>
              <a:ahLst/>
              <a:cxnLst/>
              <a:rect l="l" t="t" r="r" b="b"/>
              <a:pathLst>
                <a:path w="3315" h="1704" extrusionOk="0">
                  <a:moveTo>
                    <a:pt x="1113" y="0"/>
                  </a:moveTo>
                  <a:cubicBezTo>
                    <a:pt x="1" y="98"/>
                    <a:pt x="75" y="1703"/>
                    <a:pt x="1147" y="1703"/>
                  </a:cubicBezTo>
                  <a:cubicBezTo>
                    <a:pt x="1169" y="1703"/>
                    <a:pt x="1191" y="1703"/>
                    <a:pt x="1213" y="1701"/>
                  </a:cubicBezTo>
                  <a:cubicBezTo>
                    <a:pt x="1680" y="1701"/>
                    <a:pt x="3314" y="1201"/>
                    <a:pt x="3281" y="734"/>
                  </a:cubicBezTo>
                  <a:cubicBezTo>
                    <a:pt x="3248" y="267"/>
                    <a:pt x="1580" y="0"/>
                    <a:pt x="11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0"/>
            <p:cNvSpPr/>
            <p:nvPr/>
          </p:nvSpPr>
          <p:spPr>
            <a:xfrm>
              <a:off x="5146042" y="3344404"/>
              <a:ext cx="58543" cy="30093"/>
            </a:xfrm>
            <a:custGeom>
              <a:avLst/>
              <a:gdLst/>
              <a:ahLst/>
              <a:cxnLst/>
              <a:rect l="l" t="t" r="r" b="b"/>
              <a:pathLst>
                <a:path w="3315" h="1704" extrusionOk="0">
                  <a:moveTo>
                    <a:pt x="2167" y="0"/>
                  </a:moveTo>
                  <a:cubicBezTo>
                    <a:pt x="2146" y="0"/>
                    <a:pt x="2124" y="1"/>
                    <a:pt x="2102" y="2"/>
                  </a:cubicBezTo>
                  <a:cubicBezTo>
                    <a:pt x="1635" y="36"/>
                    <a:pt x="1" y="503"/>
                    <a:pt x="1" y="970"/>
                  </a:cubicBezTo>
                  <a:cubicBezTo>
                    <a:pt x="34" y="1437"/>
                    <a:pt x="1735" y="1704"/>
                    <a:pt x="2202" y="1704"/>
                  </a:cubicBezTo>
                  <a:cubicBezTo>
                    <a:pt x="3315" y="1638"/>
                    <a:pt x="3240" y="0"/>
                    <a:pt x="21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0"/>
            <p:cNvSpPr/>
            <p:nvPr/>
          </p:nvSpPr>
          <p:spPr>
            <a:xfrm>
              <a:off x="5137795" y="3343203"/>
              <a:ext cx="41554" cy="35567"/>
            </a:xfrm>
            <a:custGeom>
              <a:avLst/>
              <a:gdLst/>
              <a:ahLst/>
              <a:cxnLst/>
              <a:rect l="l" t="t" r="r" b="b"/>
              <a:pathLst>
                <a:path w="2353" h="2014" extrusionOk="0">
                  <a:moveTo>
                    <a:pt x="1079" y="1"/>
                  </a:moveTo>
                  <a:cubicBezTo>
                    <a:pt x="1053" y="1"/>
                    <a:pt x="1028" y="2"/>
                    <a:pt x="1002" y="4"/>
                  </a:cubicBezTo>
                  <a:cubicBezTo>
                    <a:pt x="435" y="37"/>
                    <a:pt x="1" y="504"/>
                    <a:pt x="34" y="1071"/>
                  </a:cubicBezTo>
                  <a:cubicBezTo>
                    <a:pt x="77" y="1654"/>
                    <a:pt x="554" y="2013"/>
                    <a:pt x="1048" y="2013"/>
                  </a:cubicBezTo>
                  <a:cubicBezTo>
                    <a:pt x="1316" y="2013"/>
                    <a:pt x="1590" y="1907"/>
                    <a:pt x="1802" y="1671"/>
                  </a:cubicBezTo>
                  <a:cubicBezTo>
                    <a:pt x="2352" y="1024"/>
                    <a:pt x="1898" y="1"/>
                    <a:pt x="10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0"/>
            <p:cNvSpPr/>
            <p:nvPr/>
          </p:nvSpPr>
          <p:spPr>
            <a:xfrm>
              <a:off x="4970487" y="3074617"/>
              <a:ext cx="31258" cy="52486"/>
            </a:xfrm>
            <a:custGeom>
              <a:avLst/>
              <a:gdLst/>
              <a:ahLst/>
              <a:cxnLst/>
              <a:rect l="l" t="t" r="r" b="b"/>
              <a:pathLst>
                <a:path w="1770" h="2972" extrusionOk="0">
                  <a:moveTo>
                    <a:pt x="892" y="0"/>
                  </a:moveTo>
                  <a:cubicBezTo>
                    <a:pt x="447" y="0"/>
                    <a:pt x="0" y="310"/>
                    <a:pt x="35" y="902"/>
                  </a:cubicBezTo>
                  <a:cubicBezTo>
                    <a:pt x="68" y="1365"/>
                    <a:pt x="526" y="2971"/>
                    <a:pt x="988" y="2971"/>
                  </a:cubicBezTo>
                  <a:cubicBezTo>
                    <a:pt x="993" y="2971"/>
                    <a:pt x="997" y="2971"/>
                    <a:pt x="1002" y="2971"/>
                  </a:cubicBezTo>
                  <a:cubicBezTo>
                    <a:pt x="1469" y="2937"/>
                    <a:pt x="1769" y="1269"/>
                    <a:pt x="1736" y="802"/>
                  </a:cubicBezTo>
                  <a:cubicBezTo>
                    <a:pt x="1704" y="260"/>
                    <a:pt x="1299" y="0"/>
                    <a:pt x="8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0"/>
            <p:cNvSpPr/>
            <p:nvPr/>
          </p:nvSpPr>
          <p:spPr>
            <a:xfrm>
              <a:off x="4974037" y="3107022"/>
              <a:ext cx="31276" cy="52874"/>
            </a:xfrm>
            <a:custGeom>
              <a:avLst/>
              <a:gdLst/>
              <a:ahLst/>
              <a:cxnLst/>
              <a:rect l="l" t="t" r="r" b="b"/>
              <a:pathLst>
                <a:path w="1771" h="2994" extrusionOk="0">
                  <a:moveTo>
                    <a:pt x="782" y="1"/>
                  </a:moveTo>
                  <a:cubicBezTo>
                    <a:pt x="777" y="1"/>
                    <a:pt x="773" y="1"/>
                    <a:pt x="768" y="1"/>
                  </a:cubicBezTo>
                  <a:cubicBezTo>
                    <a:pt x="301" y="35"/>
                    <a:pt x="1" y="1736"/>
                    <a:pt x="34" y="2203"/>
                  </a:cubicBezTo>
                  <a:cubicBezTo>
                    <a:pt x="66" y="2741"/>
                    <a:pt x="464" y="2993"/>
                    <a:pt x="868" y="2993"/>
                  </a:cubicBezTo>
                  <a:cubicBezTo>
                    <a:pt x="1316" y="2993"/>
                    <a:pt x="1770" y="2682"/>
                    <a:pt x="1735" y="2103"/>
                  </a:cubicBezTo>
                  <a:cubicBezTo>
                    <a:pt x="1702" y="1608"/>
                    <a:pt x="1244" y="1"/>
                    <a:pt x="7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0"/>
            <p:cNvSpPr/>
            <p:nvPr/>
          </p:nvSpPr>
          <p:spPr>
            <a:xfrm>
              <a:off x="4939671" y="3103455"/>
              <a:ext cx="58543" cy="30146"/>
            </a:xfrm>
            <a:custGeom>
              <a:avLst/>
              <a:gdLst/>
              <a:ahLst/>
              <a:cxnLst/>
              <a:rect l="l" t="t" r="r" b="b"/>
              <a:pathLst>
                <a:path w="3315" h="1707" extrusionOk="0">
                  <a:moveTo>
                    <a:pt x="1193" y="1"/>
                  </a:moveTo>
                  <a:cubicBezTo>
                    <a:pt x="1163" y="1"/>
                    <a:pt x="1136" y="2"/>
                    <a:pt x="1113" y="3"/>
                  </a:cubicBezTo>
                  <a:cubicBezTo>
                    <a:pt x="0" y="69"/>
                    <a:pt x="75" y="1706"/>
                    <a:pt x="1149" y="1706"/>
                  </a:cubicBezTo>
                  <a:cubicBezTo>
                    <a:pt x="1170" y="1706"/>
                    <a:pt x="1191" y="1706"/>
                    <a:pt x="1213" y="1704"/>
                  </a:cubicBezTo>
                  <a:cubicBezTo>
                    <a:pt x="1680" y="1671"/>
                    <a:pt x="3314" y="1204"/>
                    <a:pt x="3281" y="737"/>
                  </a:cubicBezTo>
                  <a:cubicBezTo>
                    <a:pt x="3281" y="294"/>
                    <a:pt x="1748" y="1"/>
                    <a:pt x="11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0"/>
            <p:cNvSpPr/>
            <p:nvPr/>
          </p:nvSpPr>
          <p:spPr>
            <a:xfrm>
              <a:off x="4976986" y="3100524"/>
              <a:ext cx="59126" cy="30146"/>
            </a:xfrm>
            <a:custGeom>
              <a:avLst/>
              <a:gdLst/>
              <a:ahLst/>
              <a:cxnLst/>
              <a:rect l="l" t="t" r="r" b="b"/>
              <a:pathLst>
                <a:path w="3348" h="1707" extrusionOk="0">
                  <a:moveTo>
                    <a:pt x="2200" y="1"/>
                  </a:moveTo>
                  <a:cubicBezTo>
                    <a:pt x="2178" y="1"/>
                    <a:pt x="2157" y="1"/>
                    <a:pt x="2135" y="2"/>
                  </a:cubicBezTo>
                  <a:cubicBezTo>
                    <a:pt x="1668" y="36"/>
                    <a:pt x="0" y="503"/>
                    <a:pt x="34" y="970"/>
                  </a:cubicBezTo>
                  <a:cubicBezTo>
                    <a:pt x="65" y="1413"/>
                    <a:pt x="1600" y="1706"/>
                    <a:pt x="2155" y="1706"/>
                  </a:cubicBezTo>
                  <a:cubicBezTo>
                    <a:pt x="2185" y="1706"/>
                    <a:pt x="2212" y="1705"/>
                    <a:pt x="2235" y="1704"/>
                  </a:cubicBezTo>
                  <a:cubicBezTo>
                    <a:pt x="3348" y="1638"/>
                    <a:pt x="3273" y="1"/>
                    <a:pt x="22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0"/>
            <p:cNvSpPr/>
            <p:nvPr/>
          </p:nvSpPr>
          <p:spPr>
            <a:xfrm>
              <a:off x="4969321" y="3099323"/>
              <a:ext cx="42119" cy="35567"/>
            </a:xfrm>
            <a:custGeom>
              <a:avLst/>
              <a:gdLst/>
              <a:ahLst/>
              <a:cxnLst/>
              <a:rect l="l" t="t" r="r" b="b"/>
              <a:pathLst>
                <a:path w="2385" h="2014" extrusionOk="0">
                  <a:moveTo>
                    <a:pt x="1048" y="1"/>
                  </a:moveTo>
                  <a:cubicBezTo>
                    <a:pt x="1022" y="1"/>
                    <a:pt x="995" y="2"/>
                    <a:pt x="968" y="4"/>
                  </a:cubicBezTo>
                  <a:cubicBezTo>
                    <a:pt x="434" y="37"/>
                    <a:pt x="1" y="504"/>
                    <a:pt x="34" y="1071"/>
                  </a:cubicBezTo>
                  <a:cubicBezTo>
                    <a:pt x="77" y="1654"/>
                    <a:pt x="554" y="2014"/>
                    <a:pt x="1047" y="2014"/>
                  </a:cubicBezTo>
                  <a:cubicBezTo>
                    <a:pt x="1316" y="2014"/>
                    <a:pt x="1590" y="1907"/>
                    <a:pt x="1802" y="1672"/>
                  </a:cubicBezTo>
                  <a:cubicBezTo>
                    <a:pt x="2384" y="1024"/>
                    <a:pt x="190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0"/>
            <p:cNvSpPr/>
            <p:nvPr/>
          </p:nvSpPr>
          <p:spPr>
            <a:xfrm>
              <a:off x="4918073" y="3245474"/>
              <a:ext cx="47152" cy="63629"/>
            </a:xfrm>
            <a:custGeom>
              <a:avLst/>
              <a:gdLst/>
              <a:ahLst/>
              <a:cxnLst/>
              <a:rect l="l" t="t" r="r" b="b"/>
              <a:pathLst>
                <a:path w="2670" h="3603" extrusionOk="0">
                  <a:moveTo>
                    <a:pt x="1902" y="0"/>
                  </a:moveTo>
                  <a:lnTo>
                    <a:pt x="1902" y="0"/>
                  </a:lnTo>
                  <a:cubicBezTo>
                    <a:pt x="1635" y="501"/>
                    <a:pt x="1268" y="968"/>
                    <a:pt x="835" y="1335"/>
                  </a:cubicBezTo>
                  <a:cubicBezTo>
                    <a:pt x="1" y="2169"/>
                    <a:pt x="401" y="3603"/>
                    <a:pt x="401" y="3603"/>
                  </a:cubicBezTo>
                  <a:cubicBezTo>
                    <a:pt x="2669" y="2169"/>
                    <a:pt x="1902" y="1"/>
                    <a:pt x="19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0"/>
            <p:cNvSpPr/>
            <p:nvPr/>
          </p:nvSpPr>
          <p:spPr>
            <a:xfrm>
              <a:off x="4886268" y="3083482"/>
              <a:ext cx="47735" cy="63046"/>
            </a:xfrm>
            <a:custGeom>
              <a:avLst/>
              <a:gdLst/>
              <a:ahLst/>
              <a:cxnLst/>
              <a:rect l="l" t="t" r="r" b="b"/>
              <a:pathLst>
                <a:path w="2703" h="3570" extrusionOk="0">
                  <a:moveTo>
                    <a:pt x="1935" y="0"/>
                  </a:moveTo>
                  <a:lnTo>
                    <a:pt x="1935" y="0"/>
                  </a:lnTo>
                  <a:cubicBezTo>
                    <a:pt x="1635" y="500"/>
                    <a:pt x="1268" y="934"/>
                    <a:pt x="834" y="1301"/>
                  </a:cubicBezTo>
                  <a:cubicBezTo>
                    <a:pt x="0" y="2135"/>
                    <a:pt x="434" y="3569"/>
                    <a:pt x="434" y="3569"/>
                  </a:cubicBezTo>
                  <a:cubicBezTo>
                    <a:pt x="2702" y="2135"/>
                    <a:pt x="1935" y="0"/>
                    <a:pt x="19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0"/>
            <p:cNvSpPr/>
            <p:nvPr/>
          </p:nvSpPr>
          <p:spPr>
            <a:xfrm>
              <a:off x="4946346" y="3433974"/>
              <a:ext cx="47735" cy="63046"/>
            </a:xfrm>
            <a:custGeom>
              <a:avLst/>
              <a:gdLst/>
              <a:ahLst/>
              <a:cxnLst/>
              <a:rect l="l" t="t" r="r" b="b"/>
              <a:pathLst>
                <a:path w="2703" h="3570" extrusionOk="0">
                  <a:moveTo>
                    <a:pt x="1936" y="1"/>
                  </a:moveTo>
                  <a:lnTo>
                    <a:pt x="1936" y="1"/>
                  </a:lnTo>
                  <a:cubicBezTo>
                    <a:pt x="1635" y="501"/>
                    <a:pt x="1268" y="935"/>
                    <a:pt x="835" y="1335"/>
                  </a:cubicBezTo>
                  <a:cubicBezTo>
                    <a:pt x="1" y="2135"/>
                    <a:pt x="434" y="3570"/>
                    <a:pt x="434" y="3570"/>
                  </a:cubicBezTo>
                  <a:cubicBezTo>
                    <a:pt x="2703" y="2169"/>
                    <a:pt x="1936" y="1"/>
                    <a:pt x="1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0"/>
            <p:cNvSpPr/>
            <p:nvPr/>
          </p:nvSpPr>
          <p:spPr>
            <a:xfrm>
              <a:off x="4899813" y="3388624"/>
              <a:ext cx="47152" cy="58331"/>
            </a:xfrm>
            <a:custGeom>
              <a:avLst/>
              <a:gdLst/>
              <a:ahLst/>
              <a:cxnLst/>
              <a:rect l="l" t="t" r="r" b="b"/>
              <a:pathLst>
                <a:path w="2670" h="3303" extrusionOk="0">
                  <a:moveTo>
                    <a:pt x="401" y="0"/>
                  </a:moveTo>
                  <a:lnTo>
                    <a:pt x="401" y="0"/>
                  </a:lnTo>
                  <a:cubicBezTo>
                    <a:pt x="401" y="0"/>
                    <a:pt x="1" y="2268"/>
                    <a:pt x="2469" y="3302"/>
                  </a:cubicBezTo>
                  <a:cubicBezTo>
                    <a:pt x="2469" y="3302"/>
                    <a:pt x="2669" y="1801"/>
                    <a:pt x="1668" y="1134"/>
                  </a:cubicBezTo>
                  <a:cubicBezTo>
                    <a:pt x="1201" y="834"/>
                    <a:pt x="768" y="434"/>
                    <a:pt x="4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0"/>
            <p:cNvSpPr/>
            <p:nvPr/>
          </p:nvSpPr>
          <p:spPr>
            <a:xfrm>
              <a:off x="4865059" y="3180681"/>
              <a:ext cx="46552" cy="58331"/>
            </a:xfrm>
            <a:custGeom>
              <a:avLst/>
              <a:gdLst/>
              <a:ahLst/>
              <a:cxnLst/>
              <a:rect l="l" t="t" r="r" b="b"/>
              <a:pathLst>
                <a:path w="2636" h="3303" extrusionOk="0">
                  <a:moveTo>
                    <a:pt x="367" y="0"/>
                  </a:moveTo>
                  <a:cubicBezTo>
                    <a:pt x="367" y="0"/>
                    <a:pt x="1" y="2268"/>
                    <a:pt x="2436" y="3302"/>
                  </a:cubicBezTo>
                  <a:cubicBezTo>
                    <a:pt x="2436" y="3302"/>
                    <a:pt x="2636" y="1801"/>
                    <a:pt x="1668" y="1134"/>
                  </a:cubicBezTo>
                  <a:cubicBezTo>
                    <a:pt x="1168" y="834"/>
                    <a:pt x="734" y="467"/>
                    <a:pt x="3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0"/>
            <p:cNvSpPr/>
            <p:nvPr/>
          </p:nvSpPr>
          <p:spPr>
            <a:xfrm>
              <a:off x="4845033" y="3260414"/>
              <a:ext cx="66578" cy="23400"/>
            </a:xfrm>
            <a:custGeom>
              <a:avLst/>
              <a:gdLst/>
              <a:ahLst/>
              <a:cxnLst/>
              <a:rect l="l" t="t" r="r" b="b"/>
              <a:pathLst>
                <a:path w="3770" h="1325" extrusionOk="0">
                  <a:moveTo>
                    <a:pt x="1993" y="0"/>
                  </a:moveTo>
                  <a:cubicBezTo>
                    <a:pt x="1909" y="0"/>
                    <a:pt x="1823" y="7"/>
                    <a:pt x="1735" y="22"/>
                  </a:cubicBezTo>
                  <a:cubicBezTo>
                    <a:pt x="1451" y="72"/>
                    <a:pt x="1160" y="97"/>
                    <a:pt x="868" y="97"/>
                  </a:cubicBezTo>
                  <a:cubicBezTo>
                    <a:pt x="576" y="97"/>
                    <a:pt x="284" y="72"/>
                    <a:pt x="0" y="22"/>
                  </a:cubicBezTo>
                  <a:lnTo>
                    <a:pt x="0" y="22"/>
                  </a:lnTo>
                  <a:cubicBezTo>
                    <a:pt x="0" y="22"/>
                    <a:pt x="818" y="1325"/>
                    <a:pt x="2488" y="1325"/>
                  </a:cubicBezTo>
                  <a:cubicBezTo>
                    <a:pt x="2871" y="1325"/>
                    <a:pt x="3298" y="1257"/>
                    <a:pt x="3770" y="1089"/>
                  </a:cubicBezTo>
                  <a:cubicBezTo>
                    <a:pt x="3770" y="1089"/>
                    <a:pt x="3053" y="0"/>
                    <a:pt x="19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0"/>
            <p:cNvSpPr/>
            <p:nvPr/>
          </p:nvSpPr>
          <p:spPr>
            <a:xfrm>
              <a:off x="4881553" y="3108806"/>
              <a:ext cx="78375" cy="420043"/>
            </a:xfrm>
            <a:custGeom>
              <a:avLst/>
              <a:gdLst/>
              <a:ahLst/>
              <a:cxnLst/>
              <a:rect l="l" t="t" r="r" b="b"/>
              <a:pathLst>
                <a:path w="4438" h="23785" fill="none" extrusionOk="0">
                  <a:moveTo>
                    <a:pt x="4437" y="23784"/>
                  </a:moveTo>
                  <a:cubicBezTo>
                    <a:pt x="4103" y="22350"/>
                    <a:pt x="3837" y="20782"/>
                    <a:pt x="3603" y="19047"/>
                  </a:cubicBezTo>
                  <a:cubicBezTo>
                    <a:pt x="2536" y="11008"/>
                    <a:pt x="1" y="0"/>
                    <a:pt x="1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0"/>
            <p:cNvSpPr/>
            <p:nvPr/>
          </p:nvSpPr>
          <p:spPr>
            <a:xfrm>
              <a:off x="4807912" y="3216601"/>
              <a:ext cx="112547" cy="80724"/>
            </a:xfrm>
            <a:custGeom>
              <a:avLst/>
              <a:gdLst/>
              <a:ahLst/>
              <a:cxnLst/>
              <a:rect l="l" t="t" r="r" b="b"/>
              <a:pathLst>
                <a:path w="6373" h="4571" fill="none" extrusionOk="0">
                  <a:moveTo>
                    <a:pt x="1" y="1"/>
                  </a:moveTo>
                  <a:cubicBezTo>
                    <a:pt x="1" y="1"/>
                    <a:pt x="4437" y="601"/>
                    <a:pt x="6372" y="457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0"/>
            <p:cNvSpPr/>
            <p:nvPr/>
          </p:nvSpPr>
          <p:spPr>
            <a:xfrm>
              <a:off x="4937516" y="3288476"/>
              <a:ext cx="89554" cy="104282"/>
            </a:xfrm>
            <a:custGeom>
              <a:avLst/>
              <a:gdLst/>
              <a:ahLst/>
              <a:cxnLst/>
              <a:rect l="l" t="t" r="r" b="b"/>
              <a:pathLst>
                <a:path w="5071" h="5905" fill="none" extrusionOk="0">
                  <a:moveTo>
                    <a:pt x="5071" y="0"/>
                  </a:moveTo>
                  <a:cubicBezTo>
                    <a:pt x="5071" y="0"/>
                    <a:pt x="367" y="1201"/>
                    <a:pt x="0" y="5905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0"/>
            <p:cNvSpPr/>
            <p:nvPr/>
          </p:nvSpPr>
          <p:spPr>
            <a:xfrm>
              <a:off x="4813227" y="3179674"/>
              <a:ext cx="32653" cy="52309"/>
            </a:xfrm>
            <a:custGeom>
              <a:avLst/>
              <a:gdLst/>
              <a:ahLst/>
              <a:cxnLst/>
              <a:rect l="l" t="t" r="r" b="b"/>
              <a:pathLst>
                <a:path w="1849" h="2962" extrusionOk="0">
                  <a:moveTo>
                    <a:pt x="882" y="0"/>
                  </a:moveTo>
                  <a:cubicBezTo>
                    <a:pt x="515" y="0"/>
                    <a:pt x="154" y="214"/>
                    <a:pt x="67" y="691"/>
                  </a:cubicBezTo>
                  <a:cubicBezTo>
                    <a:pt x="0" y="1158"/>
                    <a:pt x="67" y="2859"/>
                    <a:pt x="534" y="2959"/>
                  </a:cubicBezTo>
                  <a:cubicBezTo>
                    <a:pt x="544" y="2960"/>
                    <a:pt x="553" y="2961"/>
                    <a:pt x="563" y="2961"/>
                  </a:cubicBezTo>
                  <a:cubicBezTo>
                    <a:pt x="1028" y="2961"/>
                    <a:pt x="1669" y="1448"/>
                    <a:pt x="1735" y="991"/>
                  </a:cubicBezTo>
                  <a:cubicBezTo>
                    <a:pt x="1848" y="367"/>
                    <a:pt x="1361" y="0"/>
                    <a:pt x="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0"/>
            <p:cNvSpPr/>
            <p:nvPr/>
          </p:nvSpPr>
          <p:spPr>
            <a:xfrm>
              <a:off x="4802384" y="3211850"/>
              <a:ext cx="33236" cy="52309"/>
            </a:xfrm>
            <a:custGeom>
              <a:avLst/>
              <a:gdLst/>
              <a:ahLst/>
              <a:cxnLst/>
              <a:rect l="l" t="t" r="r" b="b"/>
              <a:pathLst>
                <a:path w="1882" h="2962" extrusionOk="0">
                  <a:moveTo>
                    <a:pt x="1319" y="1"/>
                  </a:moveTo>
                  <a:cubicBezTo>
                    <a:pt x="854" y="1"/>
                    <a:pt x="212" y="1514"/>
                    <a:pt x="114" y="1971"/>
                  </a:cubicBezTo>
                  <a:cubicBezTo>
                    <a:pt x="0" y="2595"/>
                    <a:pt x="487" y="2962"/>
                    <a:pt x="967" y="2962"/>
                  </a:cubicBezTo>
                  <a:cubicBezTo>
                    <a:pt x="1333" y="2962"/>
                    <a:pt x="1695" y="2748"/>
                    <a:pt x="1782" y="2271"/>
                  </a:cubicBezTo>
                  <a:cubicBezTo>
                    <a:pt x="1882" y="1804"/>
                    <a:pt x="1815" y="103"/>
                    <a:pt x="1348" y="3"/>
                  </a:cubicBezTo>
                  <a:cubicBezTo>
                    <a:pt x="1338" y="2"/>
                    <a:pt x="1328" y="1"/>
                    <a:pt x="13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0"/>
            <p:cNvSpPr/>
            <p:nvPr/>
          </p:nvSpPr>
          <p:spPr>
            <a:xfrm>
              <a:off x="4813227" y="3211780"/>
              <a:ext cx="59585" cy="30463"/>
            </a:xfrm>
            <a:custGeom>
              <a:avLst/>
              <a:gdLst/>
              <a:ahLst/>
              <a:cxnLst/>
              <a:rect l="l" t="t" r="r" b="b"/>
              <a:pathLst>
                <a:path w="3374" h="1725" extrusionOk="0">
                  <a:moveTo>
                    <a:pt x="1785" y="0"/>
                  </a:moveTo>
                  <a:cubicBezTo>
                    <a:pt x="1106" y="0"/>
                    <a:pt x="141" y="126"/>
                    <a:pt x="67" y="474"/>
                  </a:cubicBezTo>
                  <a:cubicBezTo>
                    <a:pt x="0" y="941"/>
                    <a:pt x="1568" y="1608"/>
                    <a:pt x="2035" y="1708"/>
                  </a:cubicBezTo>
                  <a:cubicBezTo>
                    <a:pt x="2097" y="1719"/>
                    <a:pt x="2157" y="1725"/>
                    <a:pt x="2213" y="1725"/>
                  </a:cubicBezTo>
                  <a:cubicBezTo>
                    <a:pt x="3165" y="1725"/>
                    <a:pt x="3374" y="229"/>
                    <a:pt x="2335" y="40"/>
                  </a:cubicBezTo>
                  <a:cubicBezTo>
                    <a:pt x="2216" y="15"/>
                    <a:pt x="2017" y="0"/>
                    <a:pt x="17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0"/>
            <p:cNvSpPr/>
            <p:nvPr/>
          </p:nvSpPr>
          <p:spPr>
            <a:xfrm>
              <a:off x="4776036" y="3202173"/>
              <a:ext cx="59585" cy="30163"/>
            </a:xfrm>
            <a:custGeom>
              <a:avLst/>
              <a:gdLst/>
              <a:ahLst/>
              <a:cxnLst/>
              <a:rect l="l" t="t" r="r" b="b"/>
              <a:pathLst>
                <a:path w="3374" h="1708" extrusionOk="0">
                  <a:moveTo>
                    <a:pt x="1160" y="1"/>
                  </a:moveTo>
                  <a:cubicBezTo>
                    <a:pt x="209" y="1"/>
                    <a:pt x="0" y="1496"/>
                    <a:pt x="1039" y="1685"/>
                  </a:cubicBezTo>
                  <a:cubicBezTo>
                    <a:pt x="1135" y="1699"/>
                    <a:pt x="1285" y="1707"/>
                    <a:pt x="1462" y="1707"/>
                  </a:cubicBezTo>
                  <a:cubicBezTo>
                    <a:pt x="2142" y="1707"/>
                    <a:pt x="3228" y="1588"/>
                    <a:pt x="3307" y="1218"/>
                  </a:cubicBezTo>
                  <a:cubicBezTo>
                    <a:pt x="3374" y="751"/>
                    <a:pt x="1806" y="84"/>
                    <a:pt x="1339" y="17"/>
                  </a:cubicBezTo>
                  <a:cubicBezTo>
                    <a:pt x="1277" y="6"/>
                    <a:pt x="1217" y="1"/>
                    <a:pt x="11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0"/>
            <p:cNvSpPr/>
            <p:nvPr/>
          </p:nvSpPr>
          <p:spPr>
            <a:xfrm>
              <a:off x="4801537" y="3204486"/>
              <a:ext cx="41748" cy="35179"/>
            </a:xfrm>
            <a:custGeom>
              <a:avLst/>
              <a:gdLst/>
              <a:ahLst/>
              <a:cxnLst/>
              <a:rect l="l" t="t" r="r" b="b"/>
              <a:pathLst>
                <a:path w="2364" h="1992" extrusionOk="0">
                  <a:moveTo>
                    <a:pt x="1267" y="1"/>
                  </a:moveTo>
                  <a:cubicBezTo>
                    <a:pt x="504" y="1"/>
                    <a:pt x="0" y="877"/>
                    <a:pt x="462" y="1554"/>
                  </a:cubicBezTo>
                  <a:cubicBezTo>
                    <a:pt x="666" y="1854"/>
                    <a:pt x="981" y="1992"/>
                    <a:pt x="1294" y="1992"/>
                  </a:cubicBezTo>
                  <a:cubicBezTo>
                    <a:pt x="1748" y="1992"/>
                    <a:pt x="2198" y="1701"/>
                    <a:pt x="2297" y="1187"/>
                  </a:cubicBezTo>
                  <a:cubicBezTo>
                    <a:pt x="2363" y="620"/>
                    <a:pt x="2030" y="86"/>
                    <a:pt x="1463" y="20"/>
                  </a:cubicBezTo>
                  <a:cubicBezTo>
                    <a:pt x="1396" y="7"/>
                    <a:pt x="1330" y="1"/>
                    <a:pt x="12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0"/>
            <p:cNvSpPr/>
            <p:nvPr/>
          </p:nvSpPr>
          <p:spPr>
            <a:xfrm>
              <a:off x="4853280" y="3058317"/>
              <a:ext cx="33236" cy="52309"/>
            </a:xfrm>
            <a:custGeom>
              <a:avLst/>
              <a:gdLst/>
              <a:ahLst/>
              <a:cxnLst/>
              <a:rect l="l" t="t" r="r" b="b"/>
              <a:pathLst>
                <a:path w="1882" h="2962" extrusionOk="0">
                  <a:moveTo>
                    <a:pt x="915" y="1"/>
                  </a:moveTo>
                  <a:cubicBezTo>
                    <a:pt x="549" y="1"/>
                    <a:pt x="187" y="215"/>
                    <a:pt x="100" y="691"/>
                  </a:cubicBezTo>
                  <a:cubicBezTo>
                    <a:pt x="0" y="1158"/>
                    <a:pt x="100" y="2859"/>
                    <a:pt x="567" y="2960"/>
                  </a:cubicBezTo>
                  <a:cubicBezTo>
                    <a:pt x="576" y="2961"/>
                    <a:pt x="586" y="2962"/>
                    <a:pt x="595" y="2962"/>
                  </a:cubicBezTo>
                  <a:cubicBezTo>
                    <a:pt x="1030" y="2962"/>
                    <a:pt x="1703" y="1449"/>
                    <a:pt x="1768" y="991"/>
                  </a:cubicBezTo>
                  <a:cubicBezTo>
                    <a:pt x="1882" y="367"/>
                    <a:pt x="1395" y="1"/>
                    <a:pt x="9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0"/>
            <p:cNvSpPr/>
            <p:nvPr/>
          </p:nvSpPr>
          <p:spPr>
            <a:xfrm>
              <a:off x="4843019" y="3090511"/>
              <a:ext cx="33254" cy="52309"/>
            </a:xfrm>
            <a:custGeom>
              <a:avLst/>
              <a:gdLst/>
              <a:ahLst/>
              <a:cxnLst/>
              <a:rect l="l" t="t" r="r" b="b"/>
              <a:pathLst>
                <a:path w="1883" h="2962" extrusionOk="0">
                  <a:moveTo>
                    <a:pt x="1319" y="0"/>
                  </a:moveTo>
                  <a:cubicBezTo>
                    <a:pt x="854" y="0"/>
                    <a:pt x="212" y="1513"/>
                    <a:pt x="114" y="1970"/>
                  </a:cubicBezTo>
                  <a:cubicBezTo>
                    <a:pt x="1" y="2595"/>
                    <a:pt x="488" y="2961"/>
                    <a:pt x="967" y="2961"/>
                  </a:cubicBezTo>
                  <a:cubicBezTo>
                    <a:pt x="1334" y="2961"/>
                    <a:pt x="1696" y="2747"/>
                    <a:pt x="1782" y="2271"/>
                  </a:cubicBezTo>
                  <a:cubicBezTo>
                    <a:pt x="1882" y="1804"/>
                    <a:pt x="1782" y="102"/>
                    <a:pt x="1349" y="2"/>
                  </a:cubicBezTo>
                  <a:cubicBezTo>
                    <a:pt x="1339" y="1"/>
                    <a:pt x="1329" y="0"/>
                    <a:pt x="13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0"/>
            <p:cNvSpPr/>
            <p:nvPr/>
          </p:nvSpPr>
          <p:spPr>
            <a:xfrm>
              <a:off x="4853280" y="3090157"/>
              <a:ext cx="60150" cy="30146"/>
            </a:xfrm>
            <a:custGeom>
              <a:avLst/>
              <a:gdLst/>
              <a:ahLst/>
              <a:cxnLst/>
              <a:rect l="l" t="t" r="r" b="b"/>
              <a:pathLst>
                <a:path w="3406" h="1707" extrusionOk="0">
                  <a:moveTo>
                    <a:pt x="1925" y="0"/>
                  </a:moveTo>
                  <a:cubicBezTo>
                    <a:pt x="1255" y="0"/>
                    <a:pt x="153" y="119"/>
                    <a:pt x="100" y="489"/>
                  </a:cubicBezTo>
                  <a:cubicBezTo>
                    <a:pt x="0" y="956"/>
                    <a:pt x="1568" y="1624"/>
                    <a:pt x="2035" y="1690"/>
                  </a:cubicBezTo>
                  <a:cubicBezTo>
                    <a:pt x="2099" y="1702"/>
                    <a:pt x="2160" y="1707"/>
                    <a:pt x="2219" y="1707"/>
                  </a:cubicBezTo>
                  <a:cubicBezTo>
                    <a:pt x="3199" y="1707"/>
                    <a:pt x="3406" y="211"/>
                    <a:pt x="2335" y="22"/>
                  </a:cubicBezTo>
                  <a:cubicBezTo>
                    <a:pt x="2246" y="9"/>
                    <a:pt x="2100" y="0"/>
                    <a:pt x="19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0"/>
            <p:cNvSpPr/>
            <p:nvPr/>
          </p:nvSpPr>
          <p:spPr>
            <a:xfrm>
              <a:off x="4816247" y="3080533"/>
              <a:ext cx="60026" cy="30446"/>
            </a:xfrm>
            <a:custGeom>
              <a:avLst/>
              <a:gdLst/>
              <a:ahLst/>
              <a:cxnLst/>
              <a:rect l="l" t="t" r="r" b="b"/>
              <a:pathLst>
                <a:path w="3399" h="1724" extrusionOk="0">
                  <a:moveTo>
                    <a:pt x="1364" y="0"/>
                  </a:moveTo>
                  <a:lnTo>
                    <a:pt x="1364" y="34"/>
                  </a:lnTo>
                  <a:cubicBezTo>
                    <a:pt x="1290" y="18"/>
                    <a:pt x="1219" y="11"/>
                    <a:pt x="1153" y="11"/>
                  </a:cubicBezTo>
                  <a:cubicBezTo>
                    <a:pt x="196" y="11"/>
                    <a:pt x="1" y="1483"/>
                    <a:pt x="1030" y="1702"/>
                  </a:cubicBezTo>
                  <a:cubicBezTo>
                    <a:pt x="1127" y="1715"/>
                    <a:pt x="1278" y="1723"/>
                    <a:pt x="1457" y="1723"/>
                  </a:cubicBezTo>
                  <a:cubicBezTo>
                    <a:pt x="2144" y="1723"/>
                    <a:pt x="3245" y="1605"/>
                    <a:pt x="3298" y="1235"/>
                  </a:cubicBezTo>
                  <a:cubicBezTo>
                    <a:pt x="3398" y="768"/>
                    <a:pt x="1831" y="100"/>
                    <a:pt x="13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0"/>
            <p:cNvSpPr/>
            <p:nvPr/>
          </p:nvSpPr>
          <p:spPr>
            <a:xfrm>
              <a:off x="4841501" y="3082705"/>
              <a:ext cx="42878" cy="35832"/>
            </a:xfrm>
            <a:custGeom>
              <a:avLst/>
              <a:gdLst/>
              <a:ahLst/>
              <a:cxnLst/>
              <a:rect l="l" t="t" r="r" b="b"/>
              <a:pathLst>
                <a:path w="2428" h="2029" extrusionOk="0">
                  <a:moveTo>
                    <a:pt x="1299" y="1"/>
                  </a:moveTo>
                  <a:cubicBezTo>
                    <a:pt x="1109" y="1"/>
                    <a:pt x="913" y="55"/>
                    <a:pt x="734" y="178"/>
                  </a:cubicBezTo>
                  <a:cubicBezTo>
                    <a:pt x="0" y="678"/>
                    <a:pt x="267" y="1845"/>
                    <a:pt x="1134" y="2012"/>
                  </a:cubicBezTo>
                  <a:cubicBezTo>
                    <a:pt x="1197" y="2023"/>
                    <a:pt x="1259" y="2029"/>
                    <a:pt x="1320" y="2029"/>
                  </a:cubicBezTo>
                  <a:cubicBezTo>
                    <a:pt x="1807" y="2029"/>
                    <a:pt x="2213" y="1683"/>
                    <a:pt x="2302" y="1178"/>
                  </a:cubicBezTo>
                  <a:cubicBezTo>
                    <a:pt x="2428" y="523"/>
                    <a:pt x="1887" y="1"/>
                    <a:pt x="12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0"/>
            <p:cNvSpPr/>
            <p:nvPr/>
          </p:nvSpPr>
          <p:spPr>
            <a:xfrm>
              <a:off x="5017038" y="3241872"/>
              <a:ext cx="32671" cy="52009"/>
            </a:xfrm>
            <a:custGeom>
              <a:avLst/>
              <a:gdLst/>
              <a:ahLst/>
              <a:cxnLst/>
              <a:rect l="l" t="t" r="r" b="b"/>
              <a:pathLst>
                <a:path w="1850" h="2945" extrusionOk="0">
                  <a:moveTo>
                    <a:pt x="876" y="0"/>
                  </a:moveTo>
                  <a:cubicBezTo>
                    <a:pt x="512" y="0"/>
                    <a:pt x="154" y="216"/>
                    <a:pt x="67" y="705"/>
                  </a:cubicBezTo>
                  <a:cubicBezTo>
                    <a:pt x="1" y="1172"/>
                    <a:pt x="67" y="2873"/>
                    <a:pt x="534" y="2940"/>
                  </a:cubicBezTo>
                  <a:cubicBezTo>
                    <a:pt x="549" y="2943"/>
                    <a:pt x="563" y="2944"/>
                    <a:pt x="578" y="2944"/>
                  </a:cubicBezTo>
                  <a:cubicBezTo>
                    <a:pt x="1042" y="2944"/>
                    <a:pt x="1671" y="1458"/>
                    <a:pt x="1735" y="1005"/>
                  </a:cubicBezTo>
                  <a:cubicBezTo>
                    <a:pt x="1849" y="378"/>
                    <a:pt x="1358" y="0"/>
                    <a:pt x="8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0"/>
            <p:cNvSpPr/>
            <p:nvPr/>
          </p:nvSpPr>
          <p:spPr>
            <a:xfrm>
              <a:off x="5006195" y="3274260"/>
              <a:ext cx="33254" cy="52309"/>
            </a:xfrm>
            <a:custGeom>
              <a:avLst/>
              <a:gdLst/>
              <a:ahLst/>
              <a:cxnLst/>
              <a:rect l="l" t="t" r="r" b="b"/>
              <a:pathLst>
                <a:path w="1883" h="2962" extrusionOk="0">
                  <a:moveTo>
                    <a:pt x="1306" y="0"/>
                  </a:moveTo>
                  <a:cubicBezTo>
                    <a:pt x="842" y="0"/>
                    <a:pt x="211" y="1519"/>
                    <a:pt x="114" y="1940"/>
                  </a:cubicBezTo>
                  <a:cubicBezTo>
                    <a:pt x="0" y="2586"/>
                    <a:pt x="493" y="2961"/>
                    <a:pt x="974" y="2961"/>
                  </a:cubicBezTo>
                  <a:cubicBezTo>
                    <a:pt x="1338" y="2961"/>
                    <a:pt x="1696" y="2747"/>
                    <a:pt x="1782" y="2273"/>
                  </a:cubicBezTo>
                  <a:cubicBezTo>
                    <a:pt x="1882" y="1806"/>
                    <a:pt x="1816" y="72"/>
                    <a:pt x="1349" y="5"/>
                  </a:cubicBezTo>
                  <a:cubicBezTo>
                    <a:pt x="1334" y="2"/>
                    <a:pt x="1320" y="0"/>
                    <a:pt x="13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0"/>
            <p:cNvSpPr/>
            <p:nvPr/>
          </p:nvSpPr>
          <p:spPr>
            <a:xfrm>
              <a:off x="5017038" y="3273942"/>
              <a:ext cx="59603" cy="30163"/>
            </a:xfrm>
            <a:custGeom>
              <a:avLst/>
              <a:gdLst/>
              <a:ahLst/>
              <a:cxnLst/>
              <a:rect l="l" t="t" r="r" b="b"/>
              <a:pathLst>
                <a:path w="3375" h="1708" extrusionOk="0">
                  <a:moveTo>
                    <a:pt x="1912" y="1"/>
                  </a:moveTo>
                  <a:cubicBezTo>
                    <a:pt x="1233" y="1"/>
                    <a:pt x="147" y="120"/>
                    <a:pt x="67" y="490"/>
                  </a:cubicBezTo>
                  <a:cubicBezTo>
                    <a:pt x="1" y="957"/>
                    <a:pt x="1568" y="1624"/>
                    <a:pt x="2035" y="1691"/>
                  </a:cubicBezTo>
                  <a:cubicBezTo>
                    <a:pt x="2098" y="1702"/>
                    <a:pt x="2157" y="1707"/>
                    <a:pt x="2214" y="1707"/>
                  </a:cubicBezTo>
                  <a:cubicBezTo>
                    <a:pt x="3166" y="1707"/>
                    <a:pt x="3374" y="212"/>
                    <a:pt x="2336" y="23"/>
                  </a:cubicBezTo>
                  <a:cubicBezTo>
                    <a:pt x="2239" y="9"/>
                    <a:pt x="2089" y="1"/>
                    <a:pt x="19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0"/>
            <p:cNvSpPr/>
            <p:nvPr/>
          </p:nvSpPr>
          <p:spPr>
            <a:xfrm>
              <a:off x="4979847" y="3264035"/>
              <a:ext cx="59603" cy="30464"/>
            </a:xfrm>
            <a:custGeom>
              <a:avLst/>
              <a:gdLst/>
              <a:ahLst/>
              <a:cxnLst/>
              <a:rect l="l" t="t" r="r" b="b"/>
              <a:pathLst>
                <a:path w="3375" h="1725" extrusionOk="0">
                  <a:moveTo>
                    <a:pt x="1161" y="0"/>
                  </a:moveTo>
                  <a:cubicBezTo>
                    <a:pt x="209" y="0"/>
                    <a:pt x="1" y="1496"/>
                    <a:pt x="1039" y="1685"/>
                  </a:cubicBezTo>
                  <a:cubicBezTo>
                    <a:pt x="1158" y="1710"/>
                    <a:pt x="1357" y="1725"/>
                    <a:pt x="1589" y="1725"/>
                  </a:cubicBezTo>
                  <a:cubicBezTo>
                    <a:pt x="2269" y="1725"/>
                    <a:pt x="3233" y="1599"/>
                    <a:pt x="3308" y="1251"/>
                  </a:cubicBezTo>
                  <a:cubicBezTo>
                    <a:pt x="3374" y="784"/>
                    <a:pt x="1806" y="117"/>
                    <a:pt x="1339" y="17"/>
                  </a:cubicBezTo>
                  <a:cubicBezTo>
                    <a:pt x="1277" y="5"/>
                    <a:pt x="1218" y="0"/>
                    <a:pt x="11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0"/>
            <p:cNvSpPr/>
            <p:nvPr/>
          </p:nvSpPr>
          <p:spPr>
            <a:xfrm>
              <a:off x="5005330" y="3266348"/>
              <a:ext cx="41766" cy="35550"/>
            </a:xfrm>
            <a:custGeom>
              <a:avLst/>
              <a:gdLst/>
              <a:ahLst/>
              <a:cxnLst/>
              <a:rect l="l" t="t" r="r" b="b"/>
              <a:pathLst>
                <a:path w="2365" h="2013" extrusionOk="0">
                  <a:moveTo>
                    <a:pt x="1274" y="1"/>
                  </a:moveTo>
                  <a:cubicBezTo>
                    <a:pt x="508" y="1"/>
                    <a:pt x="1" y="908"/>
                    <a:pt x="464" y="1587"/>
                  </a:cubicBezTo>
                  <a:cubicBezTo>
                    <a:pt x="663" y="1879"/>
                    <a:pt x="968" y="2013"/>
                    <a:pt x="1274" y="2013"/>
                  </a:cubicBezTo>
                  <a:cubicBezTo>
                    <a:pt x="1735" y="2013"/>
                    <a:pt x="2198" y="1708"/>
                    <a:pt x="2298" y="1187"/>
                  </a:cubicBezTo>
                  <a:cubicBezTo>
                    <a:pt x="2365" y="653"/>
                    <a:pt x="2031" y="119"/>
                    <a:pt x="1464" y="19"/>
                  </a:cubicBezTo>
                  <a:cubicBezTo>
                    <a:pt x="1399" y="7"/>
                    <a:pt x="1336" y="1"/>
                    <a:pt x="1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0"/>
            <p:cNvSpPr/>
            <p:nvPr/>
          </p:nvSpPr>
          <p:spPr>
            <a:xfrm>
              <a:off x="3709285" y="2325334"/>
              <a:ext cx="91338" cy="49837"/>
            </a:xfrm>
            <a:custGeom>
              <a:avLst/>
              <a:gdLst/>
              <a:ahLst/>
              <a:cxnLst/>
              <a:rect l="l" t="t" r="r" b="b"/>
              <a:pathLst>
                <a:path w="5172" h="2822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008" y="2821"/>
                    <a:pt x="4360" y="2821"/>
                  </a:cubicBezTo>
                  <a:cubicBezTo>
                    <a:pt x="4616" y="2821"/>
                    <a:pt x="4887" y="2805"/>
                    <a:pt x="5171" y="2769"/>
                  </a:cubicBezTo>
                  <a:cubicBezTo>
                    <a:pt x="5171" y="2769"/>
                    <a:pt x="4337" y="701"/>
                    <a:pt x="2536" y="534"/>
                  </a:cubicBezTo>
                  <a:cubicBezTo>
                    <a:pt x="1669" y="501"/>
                    <a:pt x="801" y="33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0"/>
            <p:cNvSpPr/>
            <p:nvPr/>
          </p:nvSpPr>
          <p:spPr>
            <a:xfrm>
              <a:off x="3790590" y="2266422"/>
              <a:ext cx="112530" cy="144936"/>
            </a:xfrm>
            <a:custGeom>
              <a:avLst/>
              <a:gdLst/>
              <a:ahLst/>
              <a:cxnLst/>
              <a:rect l="l" t="t" r="r" b="b"/>
              <a:pathLst>
                <a:path w="6372" h="8207" extrusionOk="0">
                  <a:moveTo>
                    <a:pt x="4904" y="1"/>
                  </a:moveTo>
                  <a:cubicBezTo>
                    <a:pt x="4904" y="1"/>
                    <a:pt x="4303" y="1168"/>
                    <a:pt x="2135" y="2969"/>
                  </a:cubicBezTo>
                  <a:cubicBezTo>
                    <a:pt x="0" y="4771"/>
                    <a:pt x="801" y="8207"/>
                    <a:pt x="801" y="8207"/>
                  </a:cubicBezTo>
                  <a:cubicBezTo>
                    <a:pt x="6371" y="5238"/>
                    <a:pt x="4904" y="1"/>
                    <a:pt x="49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0"/>
            <p:cNvSpPr/>
            <p:nvPr/>
          </p:nvSpPr>
          <p:spPr>
            <a:xfrm>
              <a:off x="3670416" y="2435495"/>
              <a:ext cx="149633" cy="65748"/>
            </a:xfrm>
            <a:custGeom>
              <a:avLst/>
              <a:gdLst/>
              <a:ahLst/>
              <a:cxnLst/>
              <a:rect l="l" t="t" r="r" b="b"/>
              <a:pathLst>
                <a:path w="8473" h="3723" extrusionOk="0">
                  <a:moveTo>
                    <a:pt x="0" y="0"/>
                  </a:moveTo>
                  <a:cubicBezTo>
                    <a:pt x="0" y="0"/>
                    <a:pt x="1785" y="3722"/>
                    <a:pt x="6335" y="3722"/>
                  </a:cubicBezTo>
                  <a:cubicBezTo>
                    <a:pt x="6989" y="3722"/>
                    <a:pt x="7701" y="3645"/>
                    <a:pt x="8473" y="3469"/>
                  </a:cubicBezTo>
                  <a:cubicBezTo>
                    <a:pt x="8473" y="3469"/>
                    <a:pt x="6840" y="399"/>
                    <a:pt x="4091" y="399"/>
                  </a:cubicBezTo>
                  <a:cubicBezTo>
                    <a:pt x="4062" y="399"/>
                    <a:pt x="4033" y="400"/>
                    <a:pt x="4003" y="400"/>
                  </a:cubicBezTo>
                  <a:cubicBezTo>
                    <a:pt x="3819" y="405"/>
                    <a:pt x="3641" y="407"/>
                    <a:pt x="3470" y="407"/>
                  </a:cubicBezTo>
                  <a:cubicBezTo>
                    <a:pt x="1076" y="40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0"/>
            <p:cNvSpPr/>
            <p:nvPr/>
          </p:nvSpPr>
          <p:spPr>
            <a:xfrm>
              <a:off x="3821812" y="2414869"/>
              <a:ext cx="119594" cy="109598"/>
            </a:xfrm>
            <a:custGeom>
              <a:avLst/>
              <a:gdLst/>
              <a:ahLst/>
              <a:cxnLst/>
              <a:rect l="l" t="t" r="r" b="b"/>
              <a:pathLst>
                <a:path w="6772" h="6206" extrusionOk="0">
                  <a:moveTo>
                    <a:pt x="6772" y="1"/>
                  </a:moveTo>
                  <a:cubicBezTo>
                    <a:pt x="6771" y="1"/>
                    <a:pt x="5771" y="868"/>
                    <a:pt x="3136" y="1769"/>
                  </a:cubicBezTo>
                  <a:cubicBezTo>
                    <a:pt x="467" y="2703"/>
                    <a:pt x="0" y="6205"/>
                    <a:pt x="0" y="6205"/>
                  </a:cubicBezTo>
                  <a:cubicBezTo>
                    <a:pt x="6271" y="5405"/>
                    <a:pt x="6772" y="1"/>
                    <a:pt x="67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0"/>
            <p:cNvSpPr/>
            <p:nvPr/>
          </p:nvSpPr>
          <p:spPr>
            <a:xfrm>
              <a:off x="3779976" y="2287048"/>
              <a:ext cx="41854" cy="235655"/>
            </a:xfrm>
            <a:custGeom>
              <a:avLst/>
              <a:gdLst/>
              <a:ahLst/>
              <a:cxnLst/>
              <a:rect l="l" t="t" r="r" b="b"/>
              <a:pathLst>
                <a:path w="2370" h="13344" fill="none" extrusionOk="0">
                  <a:moveTo>
                    <a:pt x="1" y="0"/>
                  </a:moveTo>
                  <a:cubicBezTo>
                    <a:pt x="1101" y="4370"/>
                    <a:pt x="1902" y="8840"/>
                    <a:pt x="2369" y="13343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0"/>
            <p:cNvSpPr/>
            <p:nvPr/>
          </p:nvSpPr>
          <p:spPr>
            <a:xfrm>
              <a:off x="3703987" y="2353608"/>
              <a:ext cx="110764" cy="110764"/>
            </a:xfrm>
            <a:custGeom>
              <a:avLst/>
              <a:gdLst/>
              <a:ahLst/>
              <a:cxnLst/>
              <a:rect l="l" t="t" r="r" b="b"/>
              <a:pathLst>
                <a:path w="6272" h="6272" fill="none" extrusionOk="0">
                  <a:moveTo>
                    <a:pt x="1" y="1602"/>
                  </a:moveTo>
                  <a:cubicBezTo>
                    <a:pt x="1" y="1602"/>
                    <a:pt x="4337" y="1"/>
                    <a:pt x="6272" y="6272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0"/>
            <p:cNvSpPr/>
            <p:nvPr/>
          </p:nvSpPr>
          <p:spPr>
            <a:xfrm>
              <a:off x="3818263" y="2343012"/>
              <a:ext cx="75426" cy="149050"/>
            </a:xfrm>
            <a:custGeom>
              <a:avLst/>
              <a:gdLst/>
              <a:ahLst/>
              <a:cxnLst/>
              <a:rect l="l" t="t" r="r" b="b"/>
              <a:pathLst>
                <a:path w="4271" h="8440" fill="none" extrusionOk="0">
                  <a:moveTo>
                    <a:pt x="4271" y="0"/>
                  </a:moveTo>
                  <a:cubicBezTo>
                    <a:pt x="4271" y="0"/>
                    <a:pt x="201" y="2135"/>
                    <a:pt x="1" y="8439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3878041" y="2284099"/>
              <a:ext cx="29192" cy="50084"/>
            </a:xfrm>
            <a:custGeom>
              <a:avLst/>
              <a:gdLst/>
              <a:ahLst/>
              <a:cxnLst/>
              <a:rect l="l" t="t" r="r" b="b"/>
              <a:pathLst>
                <a:path w="1653" h="2836" extrusionOk="0">
                  <a:moveTo>
                    <a:pt x="841" y="0"/>
                  </a:moveTo>
                  <a:cubicBezTo>
                    <a:pt x="422" y="0"/>
                    <a:pt x="1" y="292"/>
                    <a:pt x="52" y="868"/>
                  </a:cubicBezTo>
                  <a:cubicBezTo>
                    <a:pt x="52" y="1301"/>
                    <a:pt x="452" y="2836"/>
                    <a:pt x="886" y="2836"/>
                  </a:cubicBezTo>
                  <a:cubicBezTo>
                    <a:pt x="1319" y="2836"/>
                    <a:pt x="1619" y="1235"/>
                    <a:pt x="1619" y="834"/>
                  </a:cubicBezTo>
                  <a:cubicBezTo>
                    <a:pt x="1652" y="276"/>
                    <a:pt x="1248" y="0"/>
                    <a:pt x="8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3880707" y="2351259"/>
              <a:ext cx="27709" cy="48459"/>
            </a:xfrm>
            <a:custGeom>
              <a:avLst/>
              <a:gdLst/>
              <a:ahLst/>
              <a:cxnLst/>
              <a:rect l="l" t="t" r="r" b="b"/>
              <a:pathLst>
                <a:path w="1569" h="2744" extrusionOk="0">
                  <a:moveTo>
                    <a:pt x="735" y="0"/>
                  </a:moveTo>
                  <a:cubicBezTo>
                    <a:pt x="301" y="33"/>
                    <a:pt x="1" y="1601"/>
                    <a:pt x="1" y="2035"/>
                  </a:cubicBezTo>
                  <a:cubicBezTo>
                    <a:pt x="34" y="2510"/>
                    <a:pt x="405" y="2744"/>
                    <a:pt x="778" y="2744"/>
                  </a:cubicBezTo>
                  <a:cubicBezTo>
                    <a:pt x="1164" y="2744"/>
                    <a:pt x="1552" y="2494"/>
                    <a:pt x="1569" y="2002"/>
                  </a:cubicBezTo>
                  <a:cubicBezTo>
                    <a:pt x="1569" y="1568"/>
                    <a:pt x="1168" y="0"/>
                    <a:pt x="7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0"/>
            <p:cNvSpPr/>
            <p:nvPr/>
          </p:nvSpPr>
          <p:spPr>
            <a:xfrm>
              <a:off x="3901917" y="2328266"/>
              <a:ext cx="54605" cy="27709"/>
            </a:xfrm>
            <a:custGeom>
              <a:avLst/>
              <a:gdLst/>
              <a:ahLst/>
              <a:cxnLst/>
              <a:rect l="l" t="t" r="r" b="b"/>
              <a:pathLst>
                <a:path w="3092" h="1569" extrusionOk="0">
                  <a:moveTo>
                    <a:pt x="2035" y="1"/>
                  </a:moveTo>
                  <a:cubicBezTo>
                    <a:pt x="2024" y="1"/>
                    <a:pt x="2013" y="1"/>
                    <a:pt x="2002" y="1"/>
                  </a:cubicBezTo>
                  <a:cubicBezTo>
                    <a:pt x="1568" y="1"/>
                    <a:pt x="1" y="368"/>
                    <a:pt x="34" y="835"/>
                  </a:cubicBezTo>
                  <a:cubicBezTo>
                    <a:pt x="34" y="1269"/>
                    <a:pt x="1602" y="1569"/>
                    <a:pt x="2035" y="1569"/>
                  </a:cubicBezTo>
                  <a:cubicBezTo>
                    <a:pt x="3092" y="1536"/>
                    <a:pt x="3070" y="1"/>
                    <a:pt x="20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0"/>
            <p:cNvSpPr/>
            <p:nvPr/>
          </p:nvSpPr>
          <p:spPr>
            <a:xfrm>
              <a:off x="3831225" y="2329449"/>
              <a:ext cx="54216" cy="28309"/>
            </a:xfrm>
            <a:custGeom>
              <a:avLst/>
              <a:gdLst/>
              <a:ahLst/>
              <a:cxnLst/>
              <a:rect l="l" t="t" r="r" b="b"/>
              <a:pathLst>
                <a:path w="3070" h="1603" extrusionOk="0">
                  <a:moveTo>
                    <a:pt x="1035" y="1"/>
                  </a:moveTo>
                  <a:lnTo>
                    <a:pt x="1035" y="34"/>
                  </a:lnTo>
                  <a:cubicBezTo>
                    <a:pt x="11" y="34"/>
                    <a:pt x="1" y="1603"/>
                    <a:pt x="1035" y="1603"/>
                  </a:cubicBezTo>
                  <a:cubicBezTo>
                    <a:pt x="1046" y="1603"/>
                    <a:pt x="1057" y="1602"/>
                    <a:pt x="1068" y="1602"/>
                  </a:cubicBezTo>
                  <a:cubicBezTo>
                    <a:pt x="1502" y="1602"/>
                    <a:pt x="3070" y="1202"/>
                    <a:pt x="3036" y="768"/>
                  </a:cubicBezTo>
                  <a:cubicBezTo>
                    <a:pt x="3036" y="334"/>
                    <a:pt x="1468" y="1"/>
                    <a:pt x="10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0"/>
            <p:cNvSpPr/>
            <p:nvPr/>
          </p:nvSpPr>
          <p:spPr>
            <a:xfrm>
              <a:off x="3894252" y="2297185"/>
              <a:ext cx="49942" cy="40459"/>
            </a:xfrm>
            <a:custGeom>
              <a:avLst/>
              <a:gdLst/>
              <a:ahLst/>
              <a:cxnLst/>
              <a:rect l="l" t="t" r="r" b="b"/>
              <a:pathLst>
                <a:path w="2828" h="2291" extrusionOk="0">
                  <a:moveTo>
                    <a:pt x="1699" y="0"/>
                  </a:moveTo>
                  <a:cubicBezTo>
                    <a:pt x="1509" y="0"/>
                    <a:pt x="1311" y="77"/>
                    <a:pt x="1135" y="260"/>
                  </a:cubicBezTo>
                  <a:cubicBezTo>
                    <a:pt x="835" y="560"/>
                    <a:pt x="1" y="1928"/>
                    <a:pt x="301" y="2228"/>
                  </a:cubicBezTo>
                  <a:cubicBezTo>
                    <a:pt x="349" y="2271"/>
                    <a:pt x="418" y="2290"/>
                    <a:pt x="501" y="2290"/>
                  </a:cubicBezTo>
                  <a:cubicBezTo>
                    <a:pt x="997" y="2290"/>
                    <a:pt x="2012" y="1618"/>
                    <a:pt x="2269" y="1361"/>
                  </a:cubicBezTo>
                  <a:cubicBezTo>
                    <a:pt x="2828" y="777"/>
                    <a:pt x="2304" y="0"/>
                    <a:pt x="16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0"/>
            <p:cNvSpPr/>
            <p:nvPr/>
          </p:nvSpPr>
          <p:spPr>
            <a:xfrm>
              <a:off x="3843163" y="2347798"/>
              <a:ext cx="49942" cy="41060"/>
            </a:xfrm>
            <a:custGeom>
              <a:avLst/>
              <a:gdLst/>
              <a:ahLst/>
              <a:cxnLst/>
              <a:rect l="l" t="t" r="r" b="b"/>
              <a:pathLst>
                <a:path w="2828" h="2325" extrusionOk="0">
                  <a:moveTo>
                    <a:pt x="2338" y="1"/>
                  </a:moveTo>
                  <a:cubicBezTo>
                    <a:pt x="1856" y="1"/>
                    <a:pt x="816" y="678"/>
                    <a:pt x="559" y="963"/>
                  </a:cubicBezTo>
                  <a:cubicBezTo>
                    <a:pt x="1" y="1547"/>
                    <a:pt x="524" y="2324"/>
                    <a:pt x="1129" y="2324"/>
                  </a:cubicBezTo>
                  <a:cubicBezTo>
                    <a:pt x="1319" y="2324"/>
                    <a:pt x="1518" y="2247"/>
                    <a:pt x="1693" y="2064"/>
                  </a:cubicBezTo>
                  <a:cubicBezTo>
                    <a:pt x="2027" y="1731"/>
                    <a:pt x="2827" y="363"/>
                    <a:pt x="2527" y="63"/>
                  </a:cubicBezTo>
                  <a:cubicBezTo>
                    <a:pt x="2484" y="20"/>
                    <a:pt x="2419" y="1"/>
                    <a:pt x="23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0"/>
            <p:cNvSpPr/>
            <p:nvPr/>
          </p:nvSpPr>
          <p:spPr>
            <a:xfrm>
              <a:off x="3894853" y="2347533"/>
              <a:ext cx="51761" cy="41060"/>
            </a:xfrm>
            <a:custGeom>
              <a:avLst/>
              <a:gdLst/>
              <a:ahLst/>
              <a:cxnLst/>
              <a:rect l="l" t="t" r="r" b="b"/>
              <a:pathLst>
                <a:path w="2931" h="2325" extrusionOk="0">
                  <a:moveTo>
                    <a:pt x="520" y="0"/>
                  </a:moveTo>
                  <a:cubicBezTo>
                    <a:pt x="425" y="0"/>
                    <a:pt x="349" y="24"/>
                    <a:pt x="301" y="78"/>
                  </a:cubicBezTo>
                  <a:cubicBezTo>
                    <a:pt x="0" y="378"/>
                    <a:pt x="868" y="1746"/>
                    <a:pt x="1168" y="2046"/>
                  </a:cubicBezTo>
                  <a:cubicBezTo>
                    <a:pt x="1349" y="2243"/>
                    <a:pt x="1555" y="2324"/>
                    <a:pt x="1751" y="2324"/>
                  </a:cubicBezTo>
                  <a:cubicBezTo>
                    <a:pt x="2387" y="2324"/>
                    <a:pt x="2931" y="1472"/>
                    <a:pt x="2269" y="912"/>
                  </a:cubicBezTo>
                  <a:cubicBezTo>
                    <a:pt x="2017" y="632"/>
                    <a:pt x="1015" y="0"/>
                    <a:pt x="5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0"/>
            <p:cNvSpPr/>
            <p:nvPr/>
          </p:nvSpPr>
          <p:spPr>
            <a:xfrm>
              <a:off x="3841980" y="2298156"/>
              <a:ext cx="51126" cy="40106"/>
            </a:xfrm>
            <a:custGeom>
              <a:avLst/>
              <a:gdLst/>
              <a:ahLst/>
              <a:cxnLst/>
              <a:rect l="l" t="t" r="r" b="b"/>
              <a:pathLst>
                <a:path w="2895" h="2271" extrusionOk="0">
                  <a:moveTo>
                    <a:pt x="1143" y="1"/>
                  </a:moveTo>
                  <a:cubicBezTo>
                    <a:pt x="521" y="1"/>
                    <a:pt x="0" y="806"/>
                    <a:pt x="593" y="1373"/>
                  </a:cubicBezTo>
                  <a:cubicBezTo>
                    <a:pt x="877" y="1628"/>
                    <a:pt x="1886" y="2271"/>
                    <a:pt x="2386" y="2271"/>
                  </a:cubicBezTo>
                  <a:cubicBezTo>
                    <a:pt x="2473" y="2271"/>
                    <a:pt x="2544" y="2251"/>
                    <a:pt x="2594" y="2207"/>
                  </a:cubicBezTo>
                  <a:cubicBezTo>
                    <a:pt x="2894" y="1873"/>
                    <a:pt x="1994" y="539"/>
                    <a:pt x="1693" y="238"/>
                  </a:cubicBezTo>
                  <a:cubicBezTo>
                    <a:pt x="1518" y="71"/>
                    <a:pt x="1326" y="1"/>
                    <a:pt x="11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0"/>
            <p:cNvSpPr/>
            <p:nvPr/>
          </p:nvSpPr>
          <p:spPr>
            <a:xfrm>
              <a:off x="3871295" y="2326482"/>
              <a:ext cx="39293" cy="33113"/>
            </a:xfrm>
            <a:custGeom>
              <a:avLst/>
              <a:gdLst/>
              <a:ahLst/>
              <a:cxnLst/>
              <a:rect l="l" t="t" r="r" b="b"/>
              <a:pathLst>
                <a:path w="2225" h="1875" extrusionOk="0">
                  <a:moveTo>
                    <a:pt x="1292" y="0"/>
                  </a:moveTo>
                  <a:cubicBezTo>
                    <a:pt x="1273" y="0"/>
                    <a:pt x="1254" y="1"/>
                    <a:pt x="1234" y="2"/>
                  </a:cubicBezTo>
                  <a:cubicBezTo>
                    <a:pt x="400" y="2"/>
                    <a:pt x="0" y="1036"/>
                    <a:pt x="600" y="1603"/>
                  </a:cubicBezTo>
                  <a:cubicBezTo>
                    <a:pt x="799" y="1791"/>
                    <a:pt x="1034" y="1875"/>
                    <a:pt x="1262" y="1875"/>
                  </a:cubicBezTo>
                  <a:cubicBezTo>
                    <a:pt x="1760" y="1875"/>
                    <a:pt x="2224" y="1475"/>
                    <a:pt x="2202" y="903"/>
                  </a:cubicBezTo>
                  <a:cubicBezTo>
                    <a:pt x="2202" y="421"/>
                    <a:pt x="1799" y="0"/>
                    <a:pt x="1292" y="0"/>
                  </a:cubicBezTo>
                  <a:close/>
                </a:path>
              </a:pathLst>
            </a:custGeom>
            <a:solidFill>
              <a:schemeClr val="accent5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0"/>
            <p:cNvSpPr/>
            <p:nvPr/>
          </p:nvSpPr>
          <p:spPr>
            <a:xfrm>
              <a:off x="3764666" y="2204560"/>
              <a:ext cx="28291" cy="48335"/>
            </a:xfrm>
            <a:custGeom>
              <a:avLst/>
              <a:gdLst/>
              <a:ahLst/>
              <a:cxnLst/>
              <a:rect l="l" t="t" r="r" b="b"/>
              <a:pathLst>
                <a:path w="1602" h="2737" extrusionOk="0">
                  <a:moveTo>
                    <a:pt x="791" y="1"/>
                  </a:moveTo>
                  <a:cubicBezTo>
                    <a:pt x="405" y="1"/>
                    <a:pt x="17" y="260"/>
                    <a:pt x="0" y="768"/>
                  </a:cubicBezTo>
                  <a:cubicBezTo>
                    <a:pt x="0" y="1197"/>
                    <a:pt x="392" y="2737"/>
                    <a:pt x="821" y="2737"/>
                  </a:cubicBezTo>
                  <a:cubicBezTo>
                    <a:pt x="825" y="2737"/>
                    <a:pt x="830" y="2737"/>
                    <a:pt x="834" y="2736"/>
                  </a:cubicBezTo>
                  <a:cubicBezTo>
                    <a:pt x="1268" y="2736"/>
                    <a:pt x="1602" y="1169"/>
                    <a:pt x="1602" y="735"/>
                  </a:cubicBezTo>
                  <a:lnTo>
                    <a:pt x="1568" y="735"/>
                  </a:lnTo>
                  <a:cubicBezTo>
                    <a:pt x="1535" y="243"/>
                    <a:pt x="1164" y="1"/>
                    <a:pt x="7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0"/>
            <p:cNvSpPr/>
            <p:nvPr/>
          </p:nvSpPr>
          <p:spPr>
            <a:xfrm>
              <a:off x="3766432" y="2270536"/>
              <a:ext cx="27709" cy="48106"/>
            </a:xfrm>
            <a:custGeom>
              <a:avLst/>
              <a:gdLst/>
              <a:ahLst/>
              <a:cxnLst/>
              <a:rect l="l" t="t" r="r" b="b"/>
              <a:pathLst>
                <a:path w="1569" h="2724" extrusionOk="0">
                  <a:moveTo>
                    <a:pt x="748" y="1"/>
                  </a:moveTo>
                  <a:cubicBezTo>
                    <a:pt x="743" y="1"/>
                    <a:pt x="739" y="1"/>
                    <a:pt x="734" y="1"/>
                  </a:cubicBezTo>
                  <a:cubicBezTo>
                    <a:pt x="301" y="1"/>
                    <a:pt x="0" y="1569"/>
                    <a:pt x="0" y="2003"/>
                  </a:cubicBezTo>
                  <a:cubicBezTo>
                    <a:pt x="34" y="2482"/>
                    <a:pt x="411" y="2724"/>
                    <a:pt x="787" y="2724"/>
                  </a:cubicBezTo>
                  <a:cubicBezTo>
                    <a:pt x="1170" y="2724"/>
                    <a:pt x="1551" y="2474"/>
                    <a:pt x="1568" y="1969"/>
                  </a:cubicBezTo>
                  <a:cubicBezTo>
                    <a:pt x="1568" y="1540"/>
                    <a:pt x="1176" y="1"/>
                    <a:pt x="7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0"/>
            <p:cNvSpPr/>
            <p:nvPr/>
          </p:nvSpPr>
          <p:spPr>
            <a:xfrm>
              <a:off x="3787641" y="2246978"/>
              <a:ext cx="53033" cy="27709"/>
            </a:xfrm>
            <a:custGeom>
              <a:avLst/>
              <a:gdLst/>
              <a:ahLst/>
              <a:cxnLst/>
              <a:rect l="l" t="t" r="r" b="b"/>
              <a:pathLst>
                <a:path w="3003" h="1569" extrusionOk="0">
                  <a:moveTo>
                    <a:pt x="2002" y="1"/>
                  </a:moveTo>
                  <a:cubicBezTo>
                    <a:pt x="1568" y="1"/>
                    <a:pt x="0" y="401"/>
                    <a:pt x="34" y="835"/>
                  </a:cubicBezTo>
                  <a:cubicBezTo>
                    <a:pt x="34" y="1268"/>
                    <a:pt x="1601" y="1569"/>
                    <a:pt x="2035" y="1569"/>
                  </a:cubicBezTo>
                  <a:cubicBezTo>
                    <a:pt x="3002" y="1502"/>
                    <a:pt x="3002" y="34"/>
                    <a:pt x="20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0"/>
            <p:cNvSpPr/>
            <p:nvPr/>
          </p:nvSpPr>
          <p:spPr>
            <a:xfrm>
              <a:off x="3715748" y="2248727"/>
              <a:ext cx="55417" cy="27797"/>
            </a:xfrm>
            <a:custGeom>
              <a:avLst/>
              <a:gdLst/>
              <a:ahLst/>
              <a:cxnLst/>
              <a:rect l="l" t="t" r="r" b="b"/>
              <a:pathLst>
                <a:path w="3138" h="1574" extrusionOk="0">
                  <a:moveTo>
                    <a:pt x="1040" y="0"/>
                  </a:moveTo>
                  <a:cubicBezTo>
                    <a:pt x="1" y="0"/>
                    <a:pt x="21" y="1574"/>
                    <a:pt x="1043" y="1574"/>
                  </a:cubicBezTo>
                  <a:cubicBezTo>
                    <a:pt x="1073" y="1574"/>
                    <a:pt x="1104" y="1573"/>
                    <a:pt x="1136" y="1570"/>
                  </a:cubicBezTo>
                  <a:cubicBezTo>
                    <a:pt x="1570" y="1570"/>
                    <a:pt x="3137" y="1203"/>
                    <a:pt x="3137" y="736"/>
                  </a:cubicBezTo>
                  <a:cubicBezTo>
                    <a:pt x="3104" y="302"/>
                    <a:pt x="1536" y="2"/>
                    <a:pt x="1103" y="2"/>
                  </a:cubicBezTo>
                  <a:cubicBezTo>
                    <a:pt x="1081" y="1"/>
                    <a:pt x="1060" y="0"/>
                    <a:pt x="10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0"/>
            <p:cNvSpPr/>
            <p:nvPr/>
          </p:nvSpPr>
          <p:spPr>
            <a:xfrm>
              <a:off x="3779976" y="2215138"/>
              <a:ext cx="51620" cy="41395"/>
            </a:xfrm>
            <a:custGeom>
              <a:avLst/>
              <a:gdLst/>
              <a:ahLst/>
              <a:cxnLst/>
              <a:rect l="l" t="t" r="r" b="b"/>
              <a:pathLst>
                <a:path w="2923" h="2344" extrusionOk="0">
                  <a:moveTo>
                    <a:pt x="1735" y="1"/>
                  </a:moveTo>
                  <a:cubicBezTo>
                    <a:pt x="1529" y="1"/>
                    <a:pt x="1316" y="89"/>
                    <a:pt x="1135" y="303"/>
                  </a:cubicBezTo>
                  <a:cubicBezTo>
                    <a:pt x="835" y="603"/>
                    <a:pt x="1" y="1971"/>
                    <a:pt x="301" y="2271"/>
                  </a:cubicBezTo>
                  <a:cubicBezTo>
                    <a:pt x="352" y="2322"/>
                    <a:pt x="426" y="2344"/>
                    <a:pt x="516" y="2344"/>
                  </a:cubicBezTo>
                  <a:cubicBezTo>
                    <a:pt x="1017" y="2344"/>
                    <a:pt x="2014" y="1658"/>
                    <a:pt x="2269" y="1404"/>
                  </a:cubicBezTo>
                  <a:cubicBezTo>
                    <a:pt x="2923" y="825"/>
                    <a:pt x="2364" y="1"/>
                    <a:pt x="17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0"/>
            <p:cNvSpPr/>
            <p:nvPr/>
          </p:nvSpPr>
          <p:spPr>
            <a:xfrm>
              <a:off x="3728799" y="2266510"/>
              <a:ext cx="50013" cy="40724"/>
            </a:xfrm>
            <a:custGeom>
              <a:avLst/>
              <a:gdLst/>
              <a:ahLst/>
              <a:cxnLst/>
              <a:rect l="l" t="t" r="r" b="b"/>
              <a:pathLst>
                <a:path w="2832" h="2306" extrusionOk="0">
                  <a:moveTo>
                    <a:pt x="2343" y="0"/>
                  </a:moveTo>
                  <a:cubicBezTo>
                    <a:pt x="1861" y="0"/>
                    <a:pt x="821" y="677"/>
                    <a:pt x="564" y="963"/>
                  </a:cubicBezTo>
                  <a:cubicBezTo>
                    <a:pt x="0" y="1526"/>
                    <a:pt x="557" y="2306"/>
                    <a:pt x="1179" y="2306"/>
                  </a:cubicBezTo>
                  <a:cubicBezTo>
                    <a:pt x="1367" y="2306"/>
                    <a:pt x="1561" y="2234"/>
                    <a:pt x="1731" y="2064"/>
                  </a:cubicBezTo>
                  <a:cubicBezTo>
                    <a:pt x="2031" y="1730"/>
                    <a:pt x="2832" y="363"/>
                    <a:pt x="2532" y="62"/>
                  </a:cubicBezTo>
                  <a:cubicBezTo>
                    <a:pt x="2489" y="19"/>
                    <a:pt x="2424" y="0"/>
                    <a:pt x="23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0"/>
            <p:cNvSpPr/>
            <p:nvPr/>
          </p:nvSpPr>
          <p:spPr>
            <a:xfrm>
              <a:off x="3779976" y="2266439"/>
              <a:ext cx="51126" cy="40124"/>
            </a:xfrm>
            <a:custGeom>
              <a:avLst/>
              <a:gdLst/>
              <a:ahLst/>
              <a:cxnLst/>
              <a:rect l="l" t="t" r="r" b="b"/>
              <a:pathLst>
                <a:path w="2895" h="2272" extrusionOk="0">
                  <a:moveTo>
                    <a:pt x="539" y="0"/>
                  </a:moveTo>
                  <a:cubicBezTo>
                    <a:pt x="451" y="0"/>
                    <a:pt x="380" y="20"/>
                    <a:pt x="334" y="66"/>
                  </a:cubicBezTo>
                  <a:cubicBezTo>
                    <a:pt x="1" y="400"/>
                    <a:pt x="901" y="1734"/>
                    <a:pt x="1202" y="2034"/>
                  </a:cubicBezTo>
                  <a:cubicBezTo>
                    <a:pt x="1376" y="2202"/>
                    <a:pt x="1569" y="2272"/>
                    <a:pt x="1752" y="2272"/>
                  </a:cubicBezTo>
                  <a:cubicBezTo>
                    <a:pt x="2374" y="2272"/>
                    <a:pt x="2895" y="1467"/>
                    <a:pt x="2302" y="900"/>
                  </a:cubicBezTo>
                  <a:cubicBezTo>
                    <a:pt x="2048" y="618"/>
                    <a:pt x="1028" y="0"/>
                    <a:pt x="5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0"/>
            <p:cNvSpPr/>
            <p:nvPr/>
          </p:nvSpPr>
          <p:spPr>
            <a:xfrm>
              <a:off x="3726450" y="2216145"/>
              <a:ext cx="52362" cy="40865"/>
            </a:xfrm>
            <a:custGeom>
              <a:avLst/>
              <a:gdLst/>
              <a:ahLst/>
              <a:cxnLst/>
              <a:rect l="l" t="t" r="r" b="b"/>
              <a:pathLst>
                <a:path w="2965" h="2314" extrusionOk="0">
                  <a:moveTo>
                    <a:pt x="1181" y="1"/>
                  </a:moveTo>
                  <a:cubicBezTo>
                    <a:pt x="545" y="1"/>
                    <a:pt x="1" y="853"/>
                    <a:pt x="663" y="1413"/>
                  </a:cubicBezTo>
                  <a:cubicBezTo>
                    <a:pt x="946" y="1696"/>
                    <a:pt x="1946" y="2313"/>
                    <a:pt x="2448" y="2313"/>
                  </a:cubicBezTo>
                  <a:cubicBezTo>
                    <a:pt x="2539" y="2313"/>
                    <a:pt x="2614" y="2293"/>
                    <a:pt x="2665" y="2247"/>
                  </a:cubicBezTo>
                  <a:cubicBezTo>
                    <a:pt x="2965" y="1914"/>
                    <a:pt x="2064" y="579"/>
                    <a:pt x="1764" y="279"/>
                  </a:cubicBezTo>
                  <a:cubicBezTo>
                    <a:pt x="1583" y="82"/>
                    <a:pt x="1377" y="1"/>
                    <a:pt x="11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0"/>
            <p:cNvSpPr/>
            <p:nvPr/>
          </p:nvSpPr>
          <p:spPr>
            <a:xfrm>
              <a:off x="3757001" y="2244630"/>
              <a:ext cx="39311" cy="33413"/>
            </a:xfrm>
            <a:custGeom>
              <a:avLst/>
              <a:gdLst/>
              <a:ahLst/>
              <a:cxnLst/>
              <a:rect l="l" t="t" r="r" b="b"/>
              <a:pathLst>
                <a:path w="2226" h="1892" extrusionOk="0">
                  <a:moveTo>
                    <a:pt x="1268" y="0"/>
                  </a:moveTo>
                  <a:cubicBezTo>
                    <a:pt x="401" y="34"/>
                    <a:pt x="1" y="1068"/>
                    <a:pt x="601" y="1635"/>
                  </a:cubicBezTo>
                  <a:cubicBezTo>
                    <a:pt x="799" y="1812"/>
                    <a:pt x="1033" y="1892"/>
                    <a:pt x="1260" y="1892"/>
                  </a:cubicBezTo>
                  <a:cubicBezTo>
                    <a:pt x="1760" y="1892"/>
                    <a:pt x="2225" y="1508"/>
                    <a:pt x="2202" y="934"/>
                  </a:cubicBezTo>
                  <a:cubicBezTo>
                    <a:pt x="2202" y="401"/>
                    <a:pt x="1769" y="0"/>
                    <a:pt x="1268" y="0"/>
                  </a:cubicBezTo>
                  <a:close/>
                </a:path>
              </a:pathLst>
            </a:custGeom>
            <a:solidFill>
              <a:schemeClr val="accent5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0"/>
            <p:cNvSpPr/>
            <p:nvPr/>
          </p:nvSpPr>
          <p:spPr>
            <a:xfrm>
              <a:off x="3693391" y="2346968"/>
              <a:ext cx="20044" cy="34931"/>
            </a:xfrm>
            <a:custGeom>
              <a:avLst/>
              <a:gdLst/>
              <a:ahLst/>
              <a:cxnLst/>
              <a:rect l="l" t="t" r="r" b="b"/>
              <a:pathLst>
                <a:path w="1135" h="1978" extrusionOk="0">
                  <a:moveTo>
                    <a:pt x="574" y="1"/>
                  </a:moveTo>
                  <a:cubicBezTo>
                    <a:pt x="297" y="1"/>
                    <a:pt x="17" y="185"/>
                    <a:pt x="0" y="543"/>
                  </a:cubicBezTo>
                  <a:cubicBezTo>
                    <a:pt x="0" y="877"/>
                    <a:pt x="300" y="1978"/>
                    <a:pt x="601" y="1978"/>
                  </a:cubicBezTo>
                  <a:cubicBezTo>
                    <a:pt x="901" y="1944"/>
                    <a:pt x="1134" y="844"/>
                    <a:pt x="1134" y="510"/>
                  </a:cubicBezTo>
                  <a:cubicBezTo>
                    <a:pt x="1102" y="168"/>
                    <a:pt x="839" y="1"/>
                    <a:pt x="5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3694557" y="2394242"/>
              <a:ext cx="20062" cy="34349"/>
            </a:xfrm>
            <a:custGeom>
              <a:avLst/>
              <a:gdLst/>
              <a:ahLst/>
              <a:cxnLst/>
              <a:rect l="l" t="t" r="r" b="b"/>
              <a:pathLst>
                <a:path w="1136" h="1945" extrusionOk="0">
                  <a:moveTo>
                    <a:pt x="549" y="0"/>
                  </a:moveTo>
                  <a:cubicBezTo>
                    <a:pt x="544" y="0"/>
                    <a:pt x="539" y="1"/>
                    <a:pt x="535" y="1"/>
                  </a:cubicBezTo>
                  <a:cubicBezTo>
                    <a:pt x="234" y="1"/>
                    <a:pt x="1" y="1102"/>
                    <a:pt x="1" y="1436"/>
                  </a:cubicBezTo>
                  <a:cubicBezTo>
                    <a:pt x="33" y="1777"/>
                    <a:pt x="296" y="1945"/>
                    <a:pt x="561" y="1945"/>
                  </a:cubicBezTo>
                  <a:cubicBezTo>
                    <a:pt x="839" y="1945"/>
                    <a:pt x="1118" y="1761"/>
                    <a:pt x="1135" y="1402"/>
                  </a:cubicBezTo>
                  <a:cubicBezTo>
                    <a:pt x="1135" y="1106"/>
                    <a:pt x="876" y="0"/>
                    <a:pt x="5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3710468" y="2377166"/>
              <a:ext cx="38305" cy="20044"/>
            </a:xfrm>
            <a:custGeom>
              <a:avLst/>
              <a:gdLst/>
              <a:ahLst/>
              <a:cxnLst/>
              <a:rect l="l" t="t" r="r" b="b"/>
              <a:pathLst>
                <a:path w="2169" h="1135" extrusionOk="0">
                  <a:moveTo>
                    <a:pt x="1402" y="1"/>
                  </a:moveTo>
                  <a:cubicBezTo>
                    <a:pt x="1101" y="1"/>
                    <a:pt x="1" y="301"/>
                    <a:pt x="1" y="601"/>
                  </a:cubicBezTo>
                  <a:cubicBezTo>
                    <a:pt x="1" y="897"/>
                    <a:pt x="1066" y="1127"/>
                    <a:pt x="1418" y="1135"/>
                  </a:cubicBezTo>
                  <a:lnTo>
                    <a:pt x="1418" y="1135"/>
                  </a:lnTo>
                  <a:cubicBezTo>
                    <a:pt x="2169" y="1118"/>
                    <a:pt x="2163" y="1"/>
                    <a:pt x="1402" y="1"/>
                  </a:cubicBezTo>
                  <a:close/>
                  <a:moveTo>
                    <a:pt x="1418" y="1135"/>
                  </a:moveTo>
                  <a:lnTo>
                    <a:pt x="1418" y="1135"/>
                  </a:lnTo>
                  <a:cubicBezTo>
                    <a:pt x="1413" y="1135"/>
                    <a:pt x="1407" y="1135"/>
                    <a:pt x="1402" y="1135"/>
                  </a:cubicBezTo>
                  <a:lnTo>
                    <a:pt x="1435" y="1135"/>
                  </a:lnTo>
                  <a:cubicBezTo>
                    <a:pt x="1430" y="1135"/>
                    <a:pt x="1424" y="1135"/>
                    <a:pt x="1418" y="11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0"/>
            <p:cNvSpPr/>
            <p:nvPr/>
          </p:nvSpPr>
          <p:spPr>
            <a:xfrm>
              <a:off x="3659802" y="2378349"/>
              <a:ext cx="38322" cy="20044"/>
            </a:xfrm>
            <a:custGeom>
              <a:avLst/>
              <a:gdLst/>
              <a:ahLst/>
              <a:cxnLst/>
              <a:rect l="l" t="t" r="r" b="b"/>
              <a:pathLst>
                <a:path w="2170" h="1135" extrusionOk="0">
                  <a:moveTo>
                    <a:pt x="735" y="1"/>
                  </a:moveTo>
                  <a:cubicBezTo>
                    <a:pt x="1" y="1"/>
                    <a:pt x="1" y="1135"/>
                    <a:pt x="735" y="1135"/>
                  </a:cubicBezTo>
                  <a:cubicBezTo>
                    <a:pt x="1068" y="1135"/>
                    <a:pt x="2169" y="868"/>
                    <a:pt x="2169" y="534"/>
                  </a:cubicBezTo>
                  <a:cubicBezTo>
                    <a:pt x="2169" y="234"/>
                    <a:pt x="1035" y="1"/>
                    <a:pt x="7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0"/>
            <p:cNvSpPr/>
            <p:nvPr/>
          </p:nvSpPr>
          <p:spPr>
            <a:xfrm>
              <a:off x="3704570" y="2354897"/>
              <a:ext cx="36044" cy="29457"/>
            </a:xfrm>
            <a:custGeom>
              <a:avLst/>
              <a:gdLst/>
              <a:ahLst/>
              <a:cxnLst/>
              <a:rect l="l" t="t" r="r" b="b"/>
              <a:pathLst>
                <a:path w="2041" h="1668" extrusionOk="0">
                  <a:moveTo>
                    <a:pt x="1217" y="0"/>
                  </a:moveTo>
                  <a:cubicBezTo>
                    <a:pt x="1077" y="0"/>
                    <a:pt x="930" y="57"/>
                    <a:pt x="802" y="194"/>
                  </a:cubicBezTo>
                  <a:cubicBezTo>
                    <a:pt x="568" y="428"/>
                    <a:pt x="1" y="1429"/>
                    <a:pt x="201" y="1629"/>
                  </a:cubicBezTo>
                  <a:cubicBezTo>
                    <a:pt x="232" y="1655"/>
                    <a:pt x="277" y="1667"/>
                    <a:pt x="330" y="1667"/>
                  </a:cubicBezTo>
                  <a:cubicBezTo>
                    <a:pt x="679" y="1667"/>
                    <a:pt x="1429" y="1168"/>
                    <a:pt x="1602" y="995"/>
                  </a:cubicBezTo>
                  <a:lnTo>
                    <a:pt x="1635" y="995"/>
                  </a:lnTo>
                  <a:cubicBezTo>
                    <a:pt x="2040" y="565"/>
                    <a:pt x="1658" y="0"/>
                    <a:pt x="12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0"/>
            <p:cNvSpPr/>
            <p:nvPr/>
          </p:nvSpPr>
          <p:spPr>
            <a:xfrm>
              <a:off x="3667979" y="2391770"/>
              <a:ext cx="36026" cy="28909"/>
            </a:xfrm>
            <a:custGeom>
              <a:avLst/>
              <a:gdLst/>
              <a:ahLst/>
              <a:cxnLst/>
              <a:rect l="l" t="t" r="r" b="b"/>
              <a:pathLst>
                <a:path w="2040" h="1637" extrusionOk="0">
                  <a:moveTo>
                    <a:pt x="1672" y="1"/>
                  </a:moveTo>
                  <a:cubicBezTo>
                    <a:pt x="1326" y="1"/>
                    <a:pt x="606" y="474"/>
                    <a:pt x="405" y="675"/>
                  </a:cubicBezTo>
                  <a:lnTo>
                    <a:pt x="405" y="642"/>
                  </a:lnTo>
                  <a:lnTo>
                    <a:pt x="405" y="642"/>
                  </a:lnTo>
                  <a:cubicBezTo>
                    <a:pt x="0" y="1072"/>
                    <a:pt x="382" y="1636"/>
                    <a:pt x="823" y="1636"/>
                  </a:cubicBezTo>
                  <a:cubicBezTo>
                    <a:pt x="964" y="1636"/>
                    <a:pt x="1110" y="1579"/>
                    <a:pt x="1239" y="1442"/>
                  </a:cubicBezTo>
                  <a:cubicBezTo>
                    <a:pt x="1439" y="1209"/>
                    <a:pt x="2040" y="208"/>
                    <a:pt x="1806" y="41"/>
                  </a:cubicBezTo>
                  <a:cubicBezTo>
                    <a:pt x="1774" y="13"/>
                    <a:pt x="1728" y="1"/>
                    <a:pt x="16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0"/>
            <p:cNvSpPr/>
            <p:nvPr/>
          </p:nvSpPr>
          <p:spPr>
            <a:xfrm>
              <a:off x="3705170" y="2390958"/>
              <a:ext cx="36132" cy="29015"/>
            </a:xfrm>
            <a:custGeom>
              <a:avLst/>
              <a:gdLst/>
              <a:ahLst/>
              <a:cxnLst/>
              <a:rect l="l" t="t" r="r" b="b"/>
              <a:pathLst>
                <a:path w="2046" h="1643" extrusionOk="0">
                  <a:moveTo>
                    <a:pt x="349" y="1"/>
                  </a:moveTo>
                  <a:cubicBezTo>
                    <a:pt x="284" y="1"/>
                    <a:pt x="232" y="17"/>
                    <a:pt x="200" y="54"/>
                  </a:cubicBezTo>
                  <a:cubicBezTo>
                    <a:pt x="0" y="287"/>
                    <a:pt x="601" y="1255"/>
                    <a:pt x="834" y="1455"/>
                  </a:cubicBezTo>
                  <a:lnTo>
                    <a:pt x="834" y="1488"/>
                  </a:lnTo>
                  <a:cubicBezTo>
                    <a:pt x="950" y="1597"/>
                    <a:pt x="1078" y="1642"/>
                    <a:pt x="1203" y="1642"/>
                  </a:cubicBezTo>
                  <a:cubicBezTo>
                    <a:pt x="1651" y="1642"/>
                    <a:pt x="2046" y="1046"/>
                    <a:pt x="1601" y="654"/>
                  </a:cubicBezTo>
                  <a:cubicBezTo>
                    <a:pt x="1433" y="458"/>
                    <a:pt x="697" y="1"/>
                    <a:pt x="3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0"/>
            <p:cNvSpPr/>
            <p:nvPr/>
          </p:nvSpPr>
          <p:spPr>
            <a:xfrm>
              <a:off x="3666690" y="2355603"/>
              <a:ext cx="36733" cy="28998"/>
            </a:xfrm>
            <a:custGeom>
              <a:avLst/>
              <a:gdLst/>
              <a:ahLst/>
              <a:cxnLst/>
              <a:rect l="l" t="t" r="r" b="b"/>
              <a:pathLst>
                <a:path w="2080" h="1642" extrusionOk="0">
                  <a:moveTo>
                    <a:pt x="860" y="0"/>
                  </a:moveTo>
                  <a:cubicBezTo>
                    <a:pt x="395" y="0"/>
                    <a:pt x="1" y="596"/>
                    <a:pt x="445" y="988"/>
                  </a:cubicBezTo>
                  <a:cubicBezTo>
                    <a:pt x="641" y="1185"/>
                    <a:pt x="1382" y="1642"/>
                    <a:pt x="1730" y="1642"/>
                  </a:cubicBezTo>
                  <a:cubicBezTo>
                    <a:pt x="1796" y="1642"/>
                    <a:pt x="1847" y="1626"/>
                    <a:pt x="1879" y="1589"/>
                  </a:cubicBezTo>
                  <a:cubicBezTo>
                    <a:pt x="2079" y="1355"/>
                    <a:pt x="1445" y="388"/>
                    <a:pt x="1245" y="188"/>
                  </a:cubicBezTo>
                  <a:lnTo>
                    <a:pt x="1245" y="154"/>
                  </a:lnTo>
                  <a:cubicBezTo>
                    <a:pt x="1122" y="46"/>
                    <a:pt x="988" y="0"/>
                    <a:pt x="8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0"/>
            <p:cNvSpPr/>
            <p:nvPr/>
          </p:nvSpPr>
          <p:spPr>
            <a:xfrm>
              <a:off x="3688075" y="2376000"/>
              <a:ext cx="28309" cy="23841"/>
            </a:xfrm>
            <a:custGeom>
              <a:avLst/>
              <a:gdLst/>
              <a:ahLst/>
              <a:cxnLst/>
              <a:rect l="l" t="t" r="r" b="b"/>
              <a:pathLst>
                <a:path w="1603" h="1350" extrusionOk="0">
                  <a:moveTo>
                    <a:pt x="902" y="0"/>
                  </a:moveTo>
                  <a:cubicBezTo>
                    <a:pt x="301" y="0"/>
                    <a:pt x="1" y="734"/>
                    <a:pt x="435" y="1168"/>
                  </a:cubicBezTo>
                  <a:cubicBezTo>
                    <a:pt x="571" y="1293"/>
                    <a:pt x="736" y="1350"/>
                    <a:pt x="900" y="1350"/>
                  </a:cubicBezTo>
                  <a:cubicBezTo>
                    <a:pt x="1257" y="1350"/>
                    <a:pt x="1602" y="1079"/>
                    <a:pt x="1602" y="667"/>
                  </a:cubicBezTo>
                  <a:cubicBezTo>
                    <a:pt x="1569" y="267"/>
                    <a:pt x="1269" y="0"/>
                    <a:pt x="902" y="0"/>
                  </a:cubicBezTo>
                  <a:close/>
                </a:path>
              </a:pathLst>
            </a:custGeom>
            <a:solidFill>
              <a:schemeClr val="accent5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0"/>
            <p:cNvSpPr/>
            <p:nvPr/>
          </p:nvSpPr>
          <p:spPr>
            <a:xfrm>
              <a:off x="4082169" y="2158027"/>
              <a:ext cx="70711" cy="57748"/>
            </a:xfrm>
            <a:custGeom>
              <a:avLst/>
              <a:gdLst/>
              <a:ahLst/>
              <a:cxnLst/>
              <a:rect l="l" t="t" r="r" b="b"/>
              <a:pathLst>
                <a:path w="4004" h="3270" extrusionOk="0">
                  <a:moveTo>
                    <a:pt x="1" y="1"/>
                  </a:moveTo>
                  <a:cubicBezTo>
                    <a:pt x="1" y="1"/>
                    <a:pt x="468" y="3036"/>
                    <a:pt x="4004" y="3270"/>
                  </a:cubicBezTo>
                  <a:cubicBezTo>
                    <a:pt x="4004" y="3270"/>
                    <a:pt x="3603" y="1335"/>
                    <a:pt x="2102" y="902"/>
                  </a:cubicBezTo>
                  <a:cubicBezTo>
                    <a:pt x="1335" y="735"/>
                    <a:pt x="635" y="435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0"/>
            <p:cNvSpPr/>
            <p:nvPr/>
          </p:nvSpPr>
          <p:spPr>
            <a:xfrm>
              <a:off x="4148746" y="2135652"/>
              <a:ext cx="95435" cy="113112"/>
            </a:xfrm>
            <a:custGeom>
              <a:avLst/>
              <a:gdLst/>
              <a:ahLst/>
              <a:cxnLst/>
              <a:rect l="l" t="t" r="r" b="b"/>
              <a:pathLst>
                <a:path w="5404" h="6405" extrusionOk="0">
                  <a:moveTo>
                    <a:pt x="5037" y="0"/>
                  </a:moveTo>
                  <a:cubicBezTo>
                    <a:pt x="5037" y="0"/>
                    <a:pt x="4303" y="901"/>
                    <a:pt x="2135" y="2102"/>
                  </a:cubicBezTo>
                  <a:cubicBezTo>
                    <a:pt x="0" y="3303"/>
                    <a:pt x="100" y="6405"/>
                    <a:pt x="100" y="6405"/>
                  </a:cubicBezTo>
                  <a:cubicBezTo>
                    <a:pt x="5404" y="4770"/>
                    <a:pt x="5037" y="1"/>
                    <a:pt x="50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0"/>
            <p:cNvSpPr/>
            <p:nvPr/>
          </p:nvSpPr>
          <p:spPr>
            <a:xfrm>
              <a:off x="4149912" y="2136835"/>
              <a:ext cx="2967" cy="143752"/>
            </a:xfrm>
            <a:custGeom>
              <a:avLst/>
              <a:gdLst/>
              <a:ahLst/>
              <a:cxnLst/>
              <a:rect l="l" t="t" r="r" b="b"/>
              <a:pathLst>
                <a:path w="168" h="8140" fill="none" extrusionOk="0">
                  <a:moveTo>
                    <a:pt x="1" y="0"/>
                  </a:moveTo>
                  <a:cubicBezTo>
                    <a:pt x="168" y="2702"/>
                    <a:pt x="168" y="5437"/>
                    <a:pt x="34" y="8139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0"/>
            <p:cNvSpPr/>
            <p:nvPr/>
          </p:nvSpPr>
          <p:spPr>
            <a:xfrm>
              <a:off x="4146980" y="2064360"/>
              <a:ext cx="27267" cy="43073"/>
            </a:xfrm>
            <a:custGeom>
              <a:avLst/>
              <a:gdLst/>
              <a:ahLst/>
              <a:cxnLst/>
              <a:rect l="l" t="t" r="r" b="b"/>
              <a:pathLst>
                <a:path w="1544" h="2439" extrusionOk="0">
                  <a:moveTo>
                    <a:pt x="739" y="1"/>
                  </a:moveTo>
                  <a:cubicBezTo>
                    <a:pt x="436" y="1"/>
                    <a:pt x="139" y="178"/>
                    <a:pt x="67" y="568"/>
                  </a:cubicBezTo>
                  <a:cubicBezTo>
                    <a:pt x="0" y="968"/>
                    <a:pt x="67" y="2369"/>
                    <a:pt x="467" y="2436"/>
                  </a:cubicBezTo>
                  <a:cubicBezTo>
                    <a:pt x="476" y="2438"/>
                    <a:pt x="486" y="2439"/>
                    <a:pt x="495" y="2439"/>
                  </a:cubicBezTo>
                  <a:cubicBezTo>
                    <a:pt x="862" y="2439"/>
                    <a:pt x="1403" y="1193"/>
                    <a:pt x="1468" y="835"/>
                  </a:cubicBezTo>
                  <a:cubicBezTo>
                    <a:pt x="1544" y="305"/>
                    <a:pt x="1136" y="1"/>
                    <a:pt x="7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0"/>
            <p:cNvSpPr/>
            <p:nvPr/>
          </p:nvSpPr>
          <p:spPr>
            <a:xfrm>
              <a:off x="4133276" y="2122089"/>
              <a:ext cx="27267" cy="43090"/>
            </a:xfrm>
            <a:custGeom>
              <a:avLst/>
              <a:gdLst/>
              <a:ahLst/>
              <a:cxnLst/>
              <a:rect l="l" t="t" r="r" b="b"/>
              <a:pathLst>
                <a:path w="1544" h="2440" extrusionOk="0">
                  <a:moveTo>
                    <a:pt x="1062" y="0"/>
                  </a:moveTo>
                  <a:cubicBezTo>
                    <a:pt x="695" y="0"/>
                    <a:pt x="142" y="1241"/>
                    <a:pt x="76" y="1636"/>
                  </a:cubicBezTo>
                  <a:cubicBezTo>
                    <a:pt x="0" y="2143"/>
                    <a:pt x="402" y="2439"/>
                    <a:pt x="797" y="2439"/>
                  </a:cubicBezTo>
                  <a:cubicBezTo>
                    <a:pt x="1103" y="2439"/>
                    <a:pt x="1404" y="2262"/>
                    <a:pt x="1477" y="1869"/>
                  </a:cubicBezTo>
                  <a:cubicBezTo>
                    <a:pt x="1543" y="1469"/>
                    <a:pt x="1477" y="68"/>
                    <a:pt x="1076" y="1"/>
                  </a:cubicBezTo>
                  <a:cubicBezTo>
                    <a:pt x="1072" y="1"/>
                    <a:pt x="1067" y="0"/>
                    <a:pt x="10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0"/>
            <p:cNvSpPr/>
            <p:nvPr/>
          </p:nvSpPr>
          <p:spPr>
            <a:xfrm>
              <a:off x="4159942" y="2108738"/>
              <a:ext cx="48512" cy="25201"/>
            </a:xfrm>
            <a:custGeom>
              <a:avLst/>
              <a:gdLst/>
              <a:ahLst/>
              <a:cxnLst/>
              <a:rect l="l" t="t" r="r" b="b"/>
              <a:pathLst>
                <a:path w="2747" h="1427" extrusionOk="0">
                  <a:moveTo>
                    <a:pt x="1560" y="1"/>
                  </a:moveTo>
                  <a:cubicBezTo>
                    <a:pt x="993" y="1"/>
                    <a:pt x="119" y="109"/>
                    <a:pt x="67" y="424"/>
                  </a:cubicBezTo>
                  <a:cubicBezTo>
                    <a:pt x="0" y="790"/>
                    <a:pt x="1301" y="1358"/>
                    <a:pt x="1668" y="1424"/>
                  </a:cubicBezTo>
                  <a:cubicBezTo>
                    <a:pt x="1691" y="1426"/>
                    <a:pt x="1713" y="1427"/>
                    <a:pt x="1735" y="1427"/>
                  </a:cubicBezTo>
                  <a:cubicBezTo>
                    <a:pt x="2547" y="1427"/>
                    <a:pt x="2747" y="251"/>
                    <a:pt x="1935" y="23"/>
                  </a:cubicBezTo>
                  <a:cubicBezTo>
                    <a:pt x="1849" y="9"/>
                    <a:pt x="1716" y="1"/>
                    <a:pt x="15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0"/>
            <p:cNvSpPr/>
            <p:nvPr/>
          </p:nvSpPr>
          <p:spPr>
            <a:xfrm>
              <a:off x="4097127" y="2095635"/>
              <a:ext cx="49872" cy="25113"/>
            </a:xfrm>
            <a:custGeom>
              <a:avLst/>
              <a:gdLst/>
              <a:ahLst/>
              <a:cxnLst/>
              <a:rect l="l" t="t" r="r" b="b"/>
              <a:pathLst>
                <a:path w="2824" h="1422" extrusionOk="0">
                  <a:moveTo>
                    <a:pt x="937" y="0"/>
                  </a:moveTo>
                  <a:cubicBezTo>
                    <a:pt x="153" y="0"/>
                    <a:pt x="1" y="1307"/>
                    <a:pt x="922" y="1399"/>
                  </a:cubicBezTo>
                  <a:cubicBezTo>
                    <a:pt x="1010" y="1414"/>
                    <a:pt x="1146" y="1422"/>
                    <a:pt x="1306" y="1422"/>
                  </a:cubicBezTo>
                  <a:cubicBezTo>
                    <a:pt x="1874" y="1422"/>
                    <a:pt x="2738" y="1318"/>
                    <a:pt x="2790" y="1032"/>
                  </a:cubicBezTo>
                  <a:cubicBezTo>
                    <a:pt x="2823" y="632"/>
                    <a:pt x="1556" y="98"/>
                    <a:pt x="1155" y="31"/>
                  </a:cubicBezTo>
                  <a:cubicBezTo>
                    <a:pt x="1078" y="10"/>
                    <a:pt x="1005" y="0"/>
                    <a:pt x="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0"/>
            <p:cNvSpPr/>
            <p:nvPr/>
          </p:nvSpPr>
          <p:spPr>
            <a:xfrm>
              <a:off x="4155810" y="2079423"/>
              <a:ext cx="48088" cy="32795"/>
            </a:xfrm>
            <a:custGeom>
              <a:avLst/>
              <a:gdLst/>
              <a:ahLst/>
              <a:cxnLst/>
              <a:rect l="l" t="t" r="r" b="b"/>
              <a:pathLst>
                <a:path w="2723" h="1857" extrusionOk="0">
                  <a:moveTo>
                    <a:pt x="1687" y="0"/>
                  </a:moveTo>
                  <a:cubicBezTo>
                    <a:pt x="1552" y="0"/>
                    <a:pt x="1409" y="45"/>
                    <a:pt x="1268" y="149"/>
                  </a:cubicBezTo>
                  <a:cubicBezTo>
                    <a:pt x="968" y="382"/>
                    <a:pt x="1" y="1416"/>
                    <a:pt x="234" y="1750"/>
                  </a:cubicBezTo>
                  <a:cubicBezTo>
                    <a:pt x="287" y="1826"/>
                    <a:pt x="395" y="1857"/>
                    <a:pt x="534" y="1857"/>
                  </a:cubicBezTo>
                  <a:cubicBezTo>
                    <a:pt x="1007" y="1857"/>
                    <a:pt x="1837" y="1497"/>
                    <a:pt x="2069" y="1316"/>
                  </a:cubicBezTo>
                  <a:cubicBezTo>
                    <a:pt x="2722" y="881"/>
                    <a:pt x="2286" y="0"/>
                    <a:pt x="16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0"/>
            <p:cNvSpPr/>
            <p:nvPr/>
          </p:nvSpPr>
          <p:spPr>
            <a:xfrm>
              <a:off x="4104085" y="2117568"/>
              <a:ext cx="47629" cy="31753"/>
            </a:xfrm>
            <a:custGeom>
              <a:avLst/>
              <a:gdLst/>
              <a:ahLst/>
              <a:cxnLst/>
              <a:rect l="l" t="t" r="r" b="b"/>
              <a:pathLst>
                <a:path w="2697" h="1798" extrusionOk="0">
                  <a:moveTo>
                    <a:pt x="2191" y="1"/>
                  </a:moveTo>
                  <a:cubicBezTo>
                    <a:pt x="1724" y="1"/>
                    <a:pt x="865" y="366"/>
                    <a:pt x="628" y="524"/>
                  </a:cubicBezTo>
                  <a:cubicBezTo>
                    <a:pt x="1" y="960"/>
                    <a:pt x="421" y="1797"/>
                    <a:pt x="1014" y="1797"/>
                  </a:cubicBezTo>
                  <a:cubicBezTo>
                    <a:pt x="1147" y="1797"/>
                    <a:pt x="1288" y="1756"/>
                    <a:pt x="1428" y="1658"/>
                  </a:cubicBezTo>
                  <a:cubicBezTo>
                    <a:pt x="1729" y="1458"/>
                    <a:pt x="2696" y="424"/>
                    <a:pt x="2463" y="90"/>
                  </a:cubicBezTo>
                  <a:cubicBezTo>
                    <a:pt x="2413" y="27"/>
                    <a:pt x="2316" y="1"/>
                    <a:pt x="21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0"/>
            <p:cNvSpPr/>
            <p:nvPr/>
          </p:nvSpPr>
          <p:spPr>
            <a:xfrm>
              <a:off x="4152278" y="2120429"/>
              <a:ext cx="40547" cy="38622"/>
            </a:xfrm>
            <a:custGeom>
              <a:avLst/>
              <a:gdLst/>
              <a:ahLst/>
              <a:cxnLst/>
              <a:rect l="l" t="t" r="r" b="b"/>
              <a:pathLst>
                <a:path w="2296" h="2187" extrusionOk="0">
                  <a:moveTo>
                    <a:pt x="455" y="1"/>
                  </a:moveTo>
                  <a:cubicBezTo>
                    <a:pt x="410" y="1"/>
                    <a:pt x="369" y="9"/>
                    <a:pt x="334" y="28"/>
                  </a:cubicBezTo>
                  <a:cubicBezTo>
                    <a:pt x="0" y="262"/>
                    <a:pt x="534" y="1563"/>
                    <a:pt x="768" y="1896"/>
                  </a:cubicBezTo>
                  <a:lnTo>
                    <a:pt x="801" y="1896"/>
                  </a:lnTo>
                  <a:cubicBezTo>
                    <a:pt x="950" y="2101"/>
                    <a:pt x="1143" y="2186"/>
                    <a:pt x="1333" y="2186"/>
                  </a:cubicBezTo>
                  <a:cubicBezTo>
                    <a:pt x="1824" y="2186"/>
                    <a:pt x="2296" y="1616"/>
                    <a:pt x="1935" y="1062"/>
                  </a:cubicBezTo>
                  <a:cubicBezTo>
                    <a:pt x="1724" y="791"/>
                    <a:pt x="885" y="1"/>
                    <a:pt x="4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0"/>
            <p:cNvSpPr/>
            <p:nvPr/>
          </p:nvSpPr>
          <p:spPr>
            <a:xfrm>
              <a:off x="4113286" y="2069887"/>
              <a:ext cx="41360" cy="39329"/>
            </a:xfrm>
            <a:custGeom>
              <a:avLst/>
              <a:gdLst/>
              <a:ahLst/>
              <a:cxnLst/>
              <a:rect l="l" t="t" r="r" b="b"/>
              <a:pathLst>
                <a:path w="2342" h="2227" extrusionOk="0">
                  <a:moveTo>
                    <a:pt x="1022" y="0"/>
                  </a:moveTo>
                  <a:cubicBezTo>
                    <a:pt x="501" y="0"/>
                    <a:pt x="1" y="612"/>
                    <a:pt x="474" y="1156"/>
                  </a:cubicBezTo>
                  <a:cubicBezTo>
                    <a:pt x="652" y="1453"/>
                    <a:pt x="1519" y="2227"/>
                    <a:pt x="1918" y="2227"/>
                  </a:cubicBezTo>
                  <a:cubicBezTo>
                    <a:pt x="1967" y="2227"/>
                    <a:pt x="2009" y="2215"/>
                    <a:pt x="2042" y="2190"/>
                  </a:cubicBezTo>
                  <a:cubicBezTo>
                    <a:pt x="2342" y="1990"/>
                    <a:pt x="1841" y="655"/>
                    <a:pt x="1608" y="355"/>
                  </a:cubicBezTo>
                  <a:cubicBezTo>
                    <a:pt x="1453" y="103"/>
                    <a:pt x="1236" y="0"/>
                    <a:pt x="10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0"/>
            <p:cNvSpPr/>
            <p:nvPr/>
          </p:nvSpPr>
          <p:spPr>
            <a:xfrm>
              <a:off x="4134565" y="2100050"/>
              <a:ext cx="34808" cy="29492"/>
            </a:xfrm>
            <a:custGeom>
              <a:avLst/>
              <a:gdLst/>
              <a:ahLst/>
              <a:cxnLst/>
              <a:rect l="l" t="t" r="r" b="b"/>
              <a:pathLst>
                <a:path w="1971" h="1670" extrusionOk="0">
                  <a:moveTo>
                    <a:pt x="1081" y="1"/>
                  </a:moveTo>
                  <a:cubicBezTo>
                    <a:pt x="431" y="1"/>
                    <a:pt x="1" y="759"/>
                    <a:pt x="403" y="1316"/>
                  </a:cubicBezTo>
                  <a:cubicBezTo>
                    <a:pt x="564" y="1557"/>
                    <a:pt x="816" y="1669"/>
                    <a:pt x="1069" y="1669"/>
                  </a:cubicBezTo>
                  <a:cubicBezTo>
                    <a:pt x="1446" y="1669"/>
                    <a:pt x="1824" y="1421"/>
                    <a:pt x="1904" y="982"/>
                  </a:cubicBezTo>
                  <a:cubicBezTo>
                    <a:pt x="1971" y="549"/>
                    <a:pt x="1671" y="115"/>
                    <a:pt x="1237" y="15"/>
                  </a:cubicBezTo>
                  <a:cubicBezTo>
                    <a:pt x="1184" y="5"/>
                    <a:pt x="1132" y="1"/>
                    <a:pt x="1081" y="1"/>
                  </a:cubicBezTo>
                  <a:close/>
                </a:path>
              </a:pathLst>
            </a:custGeom>
            <a:solidFill>
              <a:schemeClr val="accent5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0"/>
            <p:cNvSpPr/>
            <p:nvPr/>
          </p:nvSpPr>
          <p:spPr>
            <a:xfrm>
              <a:off x="4222369" y="2049049"/>
              <a:ext cx="56583" cy="45969"/>
            </a:xfrm>
            <a:custGeom>
              <a:avLst/>
              <a:gdLst/>
              <a:ahLst/>
              <a:cxnLst/>
              <a:rect l="l" t="t" r="r" b="b"/>
              <a:pathLst>
                <a:path w="3204" h="2603" extrusionOk="0">
                  <a:moveTo>
                    <a:pt x="1" y="1"/>
                  </a:moveTo>
                  <a:cubicBezTo>
                    <a:pt x="1" y="1"/>
                    <a:pt x="368" y="2436"/>
                    <a:pt x="3203" y="2603"/>
                  </a:cubicBezTo>
                  <a:cubicBezTo>
                    <a:pt x="3203" y="2603"/>
                    <a:pt x="2903" y="1068"/>
                    <a:pt x="1669" y="701"/>
                  </a:cubicBezTo>
                  <a:cubicBezTo>
                    <a:pt x="1068" y="568"/>
                    <a:pt x="501" y="334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0"/>
            <p:cNvSpPr/>
            <p:nvPr/>
          </p:nvSpPr>
          <p:spPr>
            <a:xfrm>
              <a:off x="4275401" y="2031389"/>
              <a:ext cx="76591" cy="90137"/>
            </a:xfrm>
            <a:custGeom>
              <a:avLst/>
              <a:gdLst/>
              <a:ahLst/>
              <a:cxnLst/>
              <a:rect l="l" t="t" r="r" b="b"/>
              <a:pathLst>
                <a:path w="4337" h="5104" extrusionOk="0">
                  <a:moveTo>
                    <a:pt x="4036" y="0"/>
                  </a:moveTo>
                  <a:lnTo>
                    <a:pt x="4036" y="0"/>
                  </a:lnTo>
                  <a:cubicBezTo>
                    <a:pt x="4036" y="0"/>
                    <a:pt x="3436" y="701"/>
                    <a:pt x="1735" y="1668"/>
                  </a:cubicBezTo>
                  <a:cubicBezTo>
                    <a:pt x="0" y="2602"/>
                    <a:pt x="100" y="5104"/>
                    <a:pt x="100" y="5104"/>
                  </a:cubicBezTo>
                  <a:cubicBezTo>
                    <a:pt x="4336" y="3803"/>
                    <a:pt x="4036" y="0"/>
                    <a:pt x="40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0"/>
            <p:cNvSpPr/>
            <p:nvPr/>
          </p:nvSpPr>
          <p:spPr>
            <a:xfrm>
              <a:off x="4276567" y="2031972"/>
              <a:ext cx="2384" cy="114896"/>
            </a:xfrm>
            <a:custGeom>
              <a:avLst/>
              <a:gdLst/>
              <a:ahLst/>
              <a:cxnLst/>
              <a:rect l="l" t="t" r="r" b="b"/>
              <a:pathLst>
                <a:path w="135" h="6506" fill="none" extrusionOk="0">
                  <a:moveTo>
                    <a:pt x="1" y="0"/>
                  </a:moveTo>
                  <a:cubicBezTo>
                    <a:pt x="134" y="2169"/>
                    <a:pt x="134" y="4337"/>
                    <a:pt x="34" y="6505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0"/>
            <p:cNvSpPr/>
            <p:nvPr/>
          </p:nvSpPr>
          <p:spPr>
            <a:xfrm>
              <a:off x="4274218" y="1974013"/>
              <a:ext cx="21227" cy="34472"/>
            </a:xfrm>
            <a:custGeom>
              <a:avLst/>
              <a:gdLst/>
              <a:ahLst/>
              <a:cxnLst/>
              <a:rect l="l" t="t" r="r" b="b"/>
              <a:pathLst>
                <a:path w="1202" h="1952" extrusionOk="0">
                  <a:moveTo>
                    <a:pt x="584" y="1"/>
                  </a:moveTo>
                  <a:cubicBezTo>
                    <a:pt x="326" y="1"/>
                    <a:pt x="92" y="186"/>
                    <a:pt x="34" y="447"/>
                  </a:cubicBezTo>
                  <a:cubicBezTo>
                    <a:pt x="0" y="781"/>
                    <a:pt x="67" y="1881"/>
                    <a:pt x="367" y="1948"/>
                  </a:cubicBezTo>
                  <a:cubicBezTo>
                    <a:pt x="376" y="1950"/>
                    <a:pt x="385" y="1951"/>
                    <a:pt x="395" y="1951"/>
                  </a:cubicBezTo>
                  <a:cubicBezTo>
                    <a:pt x="693" y="1951"/>
                    <a:pt x="1103" y="938"/>
                    <a:pt x="1168" y="647"/>
                  </a:cubicBezTo>
                  <a:cubicBezTo>
                    <a:pt x="1201" y="347"/>
                    <a:pt x="1001" y="47"/>
                    <a:pt x="701" y="13"/>
                  </a:cubicBezTo>
                  <a:cubicBezTo>
                    <a:pt x="662" y="5"/>
                    <a:pt x="623" y="1"/>
                    <a:pt x="5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0"/>
            <p:cNvSpPr/>
            <p:nvPr/>
          </p:nvSpPr>
          <p:spPr>
            <a:xfrm>
              <a:off x="4262863" y="2020175"/>
              <a:ext cx="21969" cy="34667"/>
            </a:xfrm>
            <a:custGeom>
              <a:avLst/>
              <a:gdLst/>
              <a:ahLst/>
              <a:cxnLst/>
              <a:rect l="l" t="t" r="r" b="b"/>
              <a:pathLst>
                <a:path w="1244" h="1963" extrusionOk="0">
                  <a:moveTo>
                    <a:pt x="862" y="1"/>
                  </a:moveTo>
                  <a:cubicBezTo>
                    <a:pt x="563" y="1"/>
                    <a:pt x="142" y="1007"/>
                    <a:pt x="76" y="1302"/>
                  </a:cubicBezTo>
                  <a:cubicBezTo>
                    <a:pt x="1" y="1718"/>
                    <a:pt x="332" y="1963"/>
                    <a:pt x="652" y="1963"/>
                  </a:cubicBezTo>
                  <a:cubicBezTo>
                    <a:pt x="896" y="1963"/>
                    <a:pt x="1134" y="1820"/>
                    <a:pt x="1177" y="1502"/>
                  </a:cubicBezTo>
                  <a:cubicBezTo>
                    <a:pt x="1244" y="1202"/>
                    <a:pt x="1177" y="68"/>
                    <a:pt x="877" y="1"/>
                  </a:cubicBezTo>
                  <a:cubicBezTo>
                    <a:pt x="872" y="1"/>
                    <a:pt x="867" y="1"/>
                    <a:pt x="8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0"/>
            <p:cNvSpPr/>
            <p:nvPr/>
          </p:nvSpPr>
          <p:spPr>
            <a:xfrm>
              <a:off x="4284231" y="2009756"/>
              <a:ext cx="39947" cy="20062"/>
            </a:xfrm>
            <a:custGeom>
              <a:avLst/>
              <a:gdLst/>
              <a:ahLst/>
              <a:cxnLst/>
              <a:rect l="l" t="t" r="r" b="b"/>
              <a:pathLst>
                <a:path w="2262" h="1136" extrusionOk="0">
                  <a:moveTo>
                    <a:pt x="1238" y="1"/>
                  </a:moveTo>
                  <a:cubicBezTo>
                    <a:pt x="783" y="1"/>
                    <a:pt x="118" y="93"/>
                    <a:pt x="67" y="324"/>
                  </a:cubicBezTo>
                  <a:cubicBezTo>
                    <a:pt x="0" y="625"/>
                    <a:pt x="1068" y="1058"/>
                    <a:pt x="1368" y="1125"/>
                  </a:cubicBezTo>
                  <a:cubicBezTo>
                    <a:pt x="1409" y="1132"/>
                    <a:pt x="1448" y="1136"/>
                    <a:pt x="1485" y="1136"/>
                  </a:cubicBezTo>
                  <a:cubicBezTo>
                    <a:pt x="2121" y="1136"/>
                    <a:pt x="2261" y="119"/>
                    <a:pt x="1568" y="24"/>
                  </a:cubicBezTo>
                  <a:cubicBezTo>
                    <a:pt x="1491" y="9"/>
                    <a:pt x="1374" y="1"/>
                    <a:pt x="12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0"/>
            <p:cNvSpPr/>
            <p:nvPr/>
          </p:nvSpPr>
          <p:spPr>
            <a:xfrm>
              <a:off x="4234890" y="1999372"/>
              <a:ext cx="39346" cy="19797"/>
            </a:xfrm>
            <a:custGeom>
              <a:avLst/>
              <a:gdLst/>
              <a:ahLst/>
              <a:cxnLst/>
              <a:rect l="l" t="t" r="r" b="b"/>
              <a:pathLst>
                <a:path w="2228" h="1121" extrusionOk="0">
                  <a:moveTo>
                    <a:pt x="773" y="1"/>
                  </a:moveTo>
                  <a:cubicBezTo>
                    <a:pt x="139" y="1"/>
                    <a:pt x="1" y="987"/>
                    <a:pt x="693" y="1113"/>
                  </a:cubicBezTo>
                  <a:cubicBezTo>
                    <a:pt x="738" y="1118"/>
                    <a:pt x="803" y="1120"/>
                    <a:pt x="880" y="1120"/>
                  </a:cubicBezTo>
                  <a:cubicBezTo>
                    <a:pt x="1312" y="1120"/>
                    <a:pt x="2137" y="1034"/>
                    <a:pt x="2194" y="779"/>
                  </a:cubicBezTo>
                  <a:cubicBezTo>
                    <a:pt x="2227" y="479"/>
                    <a:pt x="1193" y="45"/>
                    <a:pt x="893" y="12"/>
                  </a:cubicBezTo>
                  <a:cubicBezTo>
                    <a:pt x="851" y="4"/>
                    <a:pt x="811" y="1"/>
                    <a:pt x="7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0"/>
            <p:cNvSpPr/>
            <p:nvPr/>
          </p:nvSpPr>
          <p:spPr>
            <a:xfrm>
              <a:off x="4281282" y="1986940"/>
              <a:ext cx="38110" cy="25342"/>
            </a:xfrm>
            <a:custGeom>
              <a:avLst/>
              <a:gdLst/>
              <a:ahLst/>
              <a:cxnLst/>
              <a:rect l="l" t="t" r="r" b="b"/>
              <a:pathLst>
                <a:path w="2158" h="1435" extrusionOk="0">
                  <a:moveTo>
                    <a:pt x="1347" y="0"/>
                  </a:moveTo>
                  <a:cubicBezTo>
                    <a:pt x="1237" y="0"/>
                    <a:pt x="1119" y="35"/>
                    <a:pt x="1001" y="115"/>
                  </a:cubicBezTo>
                  <a:cubicBezTo>
                    <a:pt x="768" y="282"/>
                    <a:pt x="1" y="1116"/>
                    <a:pt x="167" y="1350"/>
                  </a:cubicBezTo>
                  <a:cubicBezTo>
                    <a:pt x="213" y="1410"/>
                    <a:pt x="300" y="1434"/>
                    <a:pt x="412" y="1434"/>
                  </a:cubicBezTo>
                  <a:cubicBezTo>
                    <a:pt x="795" y="1434"/>
                    <a:pt x="1462" y="1145"/>
                    <a:pt x="1668" y="1016"/>
                  </a:cubicBezTo>
                  <a:cubicBezTo>
                    <a:pt x="2157" y="663"/>
                    <a:pt x="1828" y="0"/>
                    <a:pt x="13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0"/>
            <p:cNvSpPr/>
            <p:nvPr/>
          </p:nvSpPr>
          <p:spPr>
            <a:xfrm>
              <a:off x="4239535" y="2016573"/>
              <a:ext cx="38234" cy="25430"/>
            </a:xfrm>
            <a:custGeom>
              <a:avLst/>
              <a:gdLst/>
              <a:ahLst/>
              <a:cxnLst/>
              <a:rect l="l" t="t" r="r" b="b"/>
              <a:pathLst>
                <a:path w="2165" h="1440" extrusionOk="0">
                  <a:moveTo>
                    <a:pt x="1770" y="1"/>
                  </a:moveTo>
                  <a:cubicBezTo>
                    <a:pt x="1389" y="1"/>
                    <a:pt x="706" y="282"/>
                    <a:pt x="497" y="439"/>
                  </a:cubicBezTo>
                  <a:lnTo>
                    <a:pt x="497" y="405"/>
                  </a:lnTo>
                  <a:lnTo>
                    <a:pt x="497" y="405"/>
                  </a:lnTo>
                  <a:cubicBezTo>
                    <a:pt x="1" y="763"/>
                    <a:pt x="346" y="1440"/>
                    <a:pt x="838" y="1440"/>
                  </a:cubicBezTo>
                  <a:cubicBezTo>
                    <a:pt x="942" y="1440"/>
                    <a:pt x="1053" y="1409"/>
                    <a:pt x="1164" y="1339"/>
                  </a:cubicBezTo>
                  <a:cubicBezTo>
                    <a:pt x="1397" y="1173"/>
                    <a:pt x="2164" y="339"/>
                    <a:pt x="1998" y="72"/>
                  </a:cubicBezTo>
                  <a:cubicBezTo>
                    <a:pt x="1955" y="22"/>
                    <a:pt x="1873" y="1"/>
                    <a:pt x="17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0"/>
            <p:cNvSpPr/>
            <p:nvPr/>
          </p:nvSpPr>
          <p:spPr>
            <a:xfrm>
              <a:off x="4278333" y="2018603"/>
              <a:ext cx="32600" cy="31188"/>
            </a:xfrm>
            <a:custGeom>
              <a:avLst/>
              <a:gdLst/>
              <a:ahLst/>
              <a:cxnLst/>
              <a:rect l="l" t="t" r="r" b="b"/>
              <a:pathLst>
                <a:path w="1846" h="1766" extrusionOk="0">
                  <a:moveTo>
                    <a:pt x="352" y="0"/>
                  </a:moveTo>
                  <a:cubicBezTo>
                    <a:pt x="319" y="0"/>
                    <a:pt x="290" y="7"/>
                    <a:pt x="268" y="24"/>
                  </a:cubicBezTo>
                  <a:cubicBezTo>
                    <a:pt x="1" y="224"/>
                    <a:pt x="434" y="1258"/>
                    <a:pt x="601" y="1525"/>
                  </a:cubicBezTo>
                  <a:cubicBezTo>
                    <a:pt x="724" y="1695"/>
                    <a:pt x="887" y="1766"/>
                    <a:pt x="1048" y="1766"/>
                  </a:cubicBezTo>
                  <a:cubicBezTo>
                    <a:pt x="1454" y="1766"/>
                    <a:pt x="1846" y="1312"/>
                    <a:pt x="1535" y="858"/>
                  </a:cubicBezTo>
                  <a:cubicBezTo>
                    <a:pt x="1385" y="647"/>
                    <a:pt x="662" y="0"/>
                    <a:pt x="3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0"/>
            <p:cNvSpPr/>
            <p:nvPr/>
          </p:nvSpPr>
          <p:spPr>
            <a:xfrm>
              <a:off x="4248771" y="1979028"/>
              <a:ext cx="31947" cy="30993"/>
            </a:xfrm>
            <a:custGeom>
              <a:avLst/>
              <a:gdLst/>
              <a:ahLst/>
              <a:cxnLst/>
              <a:rect l="l" t="t" r="r" b="b"/>
              <a:pathLst>
                <a:path w="1809" h="1755" extrusionOk="0">
                  <a:moveTo>
                    <a:pt x="752" y="1"/>
                  </a:moveTo>
                  <a:cubicBezTo>
                    <a:pt x="361" y="1"/>
                    <a:pt x="1" y="449"/>
                    <a:pt x="307" y="897"/>
                  </a:cubicBezTo>
                  <a:cubicBezTo>
                    <a:pt x="428" y="1108"/>
                    <a:pt x="1120" y="1754"/>
                    <a:pt x="1449" y="1754"/>
                  </a:cubicBezTo>
                  <a:cubicBezTo>
                    <a:pt x="1485" y="1754"/>
                    <a:pt x="1516" y="1747"/>
                    <a:pt x="1541" y="1731"/>
                  </a:cubicBezTo>
                  <a:cubicBezTo>
                    <a:pt x="1808" y="1531"/>
                    <a:pt x="1375" y="497"/>
                    <a:pt x="1174" y="263"/>
                  </a:cubicBezTo>
                  <a:lnTo>
                    <a:pt x="1208" y="263"/>
                  </a:lnTo>
                  <a:cubicBezTo>
                    <a:pt x="1081" y="78"/>
                    <a:pt x="914" y="1"/>
                    <a:pt x="7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0"/>
            <p:cNvSpPr/>
            <p:nvPr/>
          </p:nvSpPr>
          <p:spPr>
            <a:xfrm>
              <a:off x="4264188" y="2002798"/>
              <a:ext cx="27726" cy="23258"/>
            </a:xfrm>
            <a:custGeom>
              <a:avLst/>
              <a:gdLst/>
              <a:ahLst/>
              <a:cxnLst/>
              <a:rect l="l" t="t" r="r" b="b"/>
              <a:pathLst>
                <a:path w="1570" h="1317" extrusionOk="0">
                  <a:moveTo>
                    <a:pt x="822" y="1"/>
                  </a:moveTo>
                  <a:cubicBezTo>
                    <a:pt x="331" y="1"/>
                    <a:pt x="0" y="593"/>
                    <a:pt x="335" y="1019"/>
                  </a:cubicBezTo>
                  <a:cubicBezTo>
                    <a:pt x="471" y="1223"/>
                    <a:pt x="674" y="1316"/>
                    <a:pt x="876" y="1316"/>
                  </a:cubicBezTo>
                  <a:cubicBezTo>
                    <a:pt x="1168" y="1316"/>
                    <a:pt x="1457" y="1121"/>
                    <a:pt x="1536" y="785"/>
                  </a:cubicBezTo>
                  <a:cubicBezTo>
                    <a:pt x="1569" y="418"/>
                    <a:pt x="1336" y="51"/>
                    <a:pt x="969" y="18"/>
                  </a:cubicBezTo>
                  <a:cubicBezTo>
                    <a:pt x="919" y="6"/>
                    <a:pt x="870" y="1"/>
                    <a:pt x="822" y="1"/>
                  </a:cubicBezTo>
                  <a:close/>
                </a:path>
              </a:pathLst>
            </a:custGeom>
            <a:solidFill>
              <a:schemeClr val="accent5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5318648" y="2010763"/>
              <a:ext cx="156715" cy="167911"/>
            </a:xfrm>
            <a:custGeom>
              <a:avLst/>
              <a:gdLst/>
              <a:ahLst/>
              <a:cxnLst/>
              <a:rect l="l" t="t" r="r" b="b"/>
              <a:pathLst>
                <a:path w="8874" h="9508" extrusionOk="0">
                  <a:moveTo>
                    <a:pt x="6038" y="1"/>
                  </a:moveTo>
                  <a:cubicBezTo>
                    <a:pt x="5871" y="201"/>
                    <a:pt x="5771" y="434"/>
                    <a:pt x="5771" y="668"/>
                  </a:cubicBezTo>
                  <a:cubicBezTo>
                    <a:pt x="5771" y="668"/>
                    <a:pt x="5571" y="201"/>
                    <a:pt x="5238" y="201"/>
                  </a:cubicBezTo>
                  <a:cubicBezTo>
                    <a:pt x="5104" y="368"/>
                    <a:pt x="5071" y="601"/>
                    <a:pt x="5171" y="801"/>
                  </a:cubicBezTo>
                  <a:cubicBezTo>
                    <a:pt x="5037" y="534"/>
                    <a:pt x="4771" y="368"/>
                    <a:pt x="4504" y="334"/>
                  </a:cubicBezTo>
                  <a:lnTo>
                    <a:pt x="4504" y="334"/>
                  </a:lnTo>
                  <a:cubicBezTo>
                    <a:pt x="4404" y="568"/>
                    <a:pt x="4437" y="801"/>
                    <a:pt x="4570" y="1001"/>
                  </a:cubicBezTo>
                  <a:cubicBezTo>
                    <a:pt x="4570" y="1001"/>
                    <a:pt x="4342" y="887"/>
                    <a:pt x="4124" y="887"/>
                  </a:cubicBezTo>
                  <a:cubicBezTo>
                    <a:pt x="4031" y="887"/>
                    <a:pt x="3940" y="908"/>
                    <a:pt x="3870" y="968"/>
                  </a:cubicBezTo>
                  <a:cubicBezTo>
                    <a:pt x="3870" y="1201"/>
                    <a:pt x="3970" y="1368"/>
                    <a:pt x="4137" y="1468"/>
                  </a:cubicBezTo>
                  <a:cubicBezTo>
                    <a:pt x="4070" y="1452"/>
                    <a:pt x="4003" y="1443"/>
                    <a:pt x="3937" y="1443"/>
                  </a:cubicBezTo>
                  <a:cubicBezTo>
                    <a:pt x="3870" y="1443"/>
                    <a:pt x="3803" y="1452"/>
                    <a:pt x="3737" y="1468"/>
                  </a:cubicBezTo>
                  <a:cubicBezTo>
                    <a:pt x="3703" y="1402"/>
                    <a:pt x="3703" y="1302"/>
                    <a:pt x="3670" y="1235"/>
                  </a:cubicBezTo>
                  <a:cubicBezTo>
                    <a:pt x="3670" y="1235"/>
                    <a:pt x="3336" y="1302"/>
                    <a:pt x="3103" y="1869"/>
                  </a:cubicBezTo>
                  <a:cubicBezTo>
                    <a:pt x="3103" y="1869"/>
                    <a:pt x="3103" y="1302"/>
                    <a:pt x="2869" y="1168"/>
                  </a:cubicBezTo>
                  <a:cubicBezTo>
                    <a:pt x="2869" y="1168"/>
                    <a:pt x="2636" y="1302"/>
                    <a:pt x="2602" y="1869"/>
                  </a:cubicBezTo>
                  <a:cubicBezTo>
                    <a:pt x="2536" y="1602"/>
                    <a:pt x="2369" y="1368"/>
                    <a:pt x="2102" y="1235"/>
                  </a:cubicBezTo>
                  <a:cubicBezTo>
                    <a:pt x="1969" y="1468"/>
                    <a:pt x="1969" y="1769"/>
                    <a:pt x="2102" y="2002"/>
                  </a:cubicBezTo>
                  <a:cubicBezTo>
                    <a:pt x="1969" y="1802"/>
                    <a:pt x="1735" y="1668"/>
                    <a:pt x="1502" y="1602"/>
                  </a:cubicBezTo>
                  <a:lnTo>
                    <a:pt x="1502" y="1602"/>
                  </a:lnTo>
                  <a:cubicBezTo>
                    <a:pt x="1468" y="1835"/>
                    <a:pt x="1535" y="2035"/>
                    <a:pt x="1702" y="2202"/>
                  </a:cubicBezTo>
                  <a:cubicBezTo>
                    <a:pt x="1535" y="2069"/>
                    <a:pt x="1368" y="1969"/>
                    <a:pt x="1168" y="1935"/>
                  </a:cubicBezTo>
                  <a:lnTo>
                    <a:pt x="1168" y="1935"/>
                  </a:lnTo>
                  <a:cubicBezTo>
                    <a:pt x="1168" y="2113"/>
                    <a:pt x="1221" y="2317"/>
                    <a:pt x="1350" y="2454"/>
                  </a:cubicBezTo>
                  <a:lnTo>
                    <a:pt x="1350" y="2454"/>
                  </a:lnTo>
                  <a:cubicBezTo>
                    <a:pt x="1188" y="2316"/>
                    <a:pt x="978" y="2232"/>
                    <a:pt x="768" y="2202"/>
                  </a:cubicBezTo>
                  <a:lnTo>
                    <a:pt x="768" y="2202"/>
                  </a:lnTo>
                  <a:cubicBezTo>
                    <a:pt x="768" y="2502"/>
                    <a:pt x="868" y="2769"/>
                    <a:pt x="1068" y="2969"/>
                  </a:cubicBezTo>
                  <a:cubicBezTo>
                    <a:pt x="821" y="2810"/>
                    <a:pt x="639" y="2773"/>
                    <a:pt x="523" y="2773"/>
                  </a:cubicBezTo>
                  <a:cubicBezTo>
                    <a:pt x="419" y="2773"/>
                    <a:pt x="367" y="2803"/>
                    <a:pt x="367" y="2803"/>
                  </a:cubicBezTo>
                  <a:cubicBezTo>
                    <a:pt x="401" y="3069"/>
                    <a:pt x="501" y="3270"/>
                    <a:pt x="701" y="3436"/>
                  </a:cubicBezTo>
                  <a:cubicBezTo>
                    <a:pt x="592" y="3409"/>
                    <a:pt x="503" y="3399"/>
                    <a:pt x="430" y="3399"/>
                  </a:cubicBezTo>
                  <a:cubicBezTo>
                    <a:pt x="238" y="3399"/>
                    <a:pt x="167" y="3470"/>
                    <a:pt x="167" y="3470"/>
                  </a:cubicBezTo>
                  <a:lnTo>
                    <a:pt x="1" y="4137"/>
                  </a:lnTo>
                  <a:cubicBezTo>
                    <a:pt x="34" y="4571"/>
                    <a:pt x="568" y="4671"/>
                    <a:pt x="568" y="4671"/>
                  </a:cubicBezTo>
                  <a:cubicBezTo>
                    <a:pt x="367" y="4704"/>
                    <a:pt x="201" y="4804"/>
                    <a:pt x="67" y="4937"/>
                  </a:cubicBezTo>
                  <a:cubicBezTo>
                    <a:pt x="201" y="5271"/>
                    <a:pt x="701" y="5304"/>
                    <a:pt x="701" y="5304"/>
                  </a:cubicBezTo>
                  <a:cubicBezTo>
                    <a:pt x="501" y="5404"/>
                    <a:pt x="334" y="5605"/>
                    <a:pt x="267" y="5838"/>
                  </a:cubicBezTo>
                  <a:cubicBezTo>
                    <a:pt x="363" y="5899"/>
                    <a:pt x="464" y="5921"/>
                    <a:pt x="563" y="5921"/>
                  </a:cubicBezTo>
                  <a:cubicBezTo>
                    <a:pt x="845" y="5921"/>
                    <a:pt x="1101" y="5738"/>
                    <a:pt x="1101" y="5738"/>
                  </a:cubicBezTo>
                  <a:lnTo>
                    <a:pt x="1101" y="5738"/>
                  </a:lnTo>
                  <a:cubicBezTo>
                    <a:pt x="935" y="5871"/>
                    <a:pt x="834" y="6105"/>
                    <a:pt x="868" y="6338"/>
                  </a:cubicBezTo>
                  <a:cubicBezTo>
                    <a:pt x="926" y="6375"/>
                    <a:pt x="992" y="6389"/>
                    <a:pt x="1059" y="6389"/>
                  </a:cubicBezTo>
                  <a:cubicBezTo>
                    <a:pt x="1303" y="6389"/>
                    <a:pt x="1568" y="6205"/>
                    <a:pt x="1568" y="6205"/>
                  </a:cubicBezTo>
                  <a:lnTo>
                    <a:pt x="1568" y="6205"/>
                  </a:lnTo>
                  <a:cubicBezTo>
                    <a:pt x="1435" y="6405"/>
                    <a:pt x="1402" y="6639"/>
                    <a:pt x="1435" y="6906"/>
                  </a:cubicBezTo>
                  <a:cubicBezTo>
                    <a:pt x="1768" y="6906"/>
                    <a:pt x="2035" y="6739"/>
                    <a:pt x="2235" y="6472"/>
                  </a:cubicBezTo>
                  <a:lnTo>
                    <a:pt x="2235" y="6472"/>
                  </a:lnTo>
                  <a:cubicBezTo>
                    <a:pt x="2102" y="6672"/>
                    <a:pt x="2069" y="6939"/>
                    <a:pt x="2169" y="7172"/>
                  </a:cubicBezTo>
                  <a:cubicBezTo>
                    <a:pt x="2336" y="7139"/>
                    <a:pt x="2502" y="7039"/>
                    <a:pt x="2636" y="6906"/>
                  </a:cubicBezTo>
                  <a:cubicBezTo>
                    <a:pt x="2702" y="7006"/>
                    <a:pt x="2803" y="7106"/>
                    <a:pt x="2936" y="7139"/>
                  </a:cubicBezTo>
                  <a:cubicBezTo>
                    <a:pt x="2969" y="7172"/>
                    <a:pt x="3003" y="7206"/>
                    <a:pt x="3036" y="7272"/>
                  </a:cubicBezTo>
                  <a:cubicBezTo>
                    <a:pt x="2836" y="7339"/>
                    <a:pt x="2702" y="7439"/>
                    <a:pt x="2602" y="7606"/>
                  </a:cubicBezTo>
                  <a:cubicBezTo>
                    <a:pt x="2788" y="7792"/>
                    <a:pt x="3016" y="7893"/>
                    <a:pt x="3253" y="7893"/>
                  </a:cubicBezTo>
                  <a:cubicBezTo>
                    <a:pt x="3314" y="7893"/>
                    <a:pt x="3375" y="7887"/>
                    <a:pt x="3436" y="7873"/>
                  </a:cubicBezTo>
                  <a:lnTo>
                    <a:pt x="3436" y="7873"/>
                  </a:lnTo>
                  <a:cubicBezTo>
                    <a:pt x="3203" y="7940"/>
                    <a:pt x="3003" y="8106"/>
                    <a:pt x="2903" y="8340"/>
                  </a:cubicBezTo>
                  <a:cubicBezTo>
                    <a:pt x="3052" y="8415"/>
                    <a:pt x="3223" y="8458"/>
                    <a:pt x="3398" y="8458"/>
                  </a:cubicBezTo>
                  <a:cubicBezTo>
                    <a:pt x="3534" y="8458"/>
                    <a:pt x="3672" y="8432"/>
                    <a:pt x="3803" y="8373"/>
                  </a:cubicBezTo>
                  <a:lnTo>
                    <a:pt x="3803" y="8373"/>
                  </a:lnTo>
                  <a:cubicBezTo>
                    <a:pt x="3570" y="8507"/>
                    <a:pt x="3436" y="8774"/>
                    <a:pt x="3436" y="9074"/>
                  </a:cubicBezTo>
                  <a:cubicBezTo>
                    <a:pt x="3473" y="9077"/>
                    <a:pt x="3510" y="9079"/>
                    <a:pt x="3546" y="9079"/>
                  </a:cubicBezTo>
                  <a:cubicBezTo>
                    <a:pt x="3870" y="9079"/>
                    <a:pt x="4164" y="8947"/>
                    <a:pt x="4404" y="8707"/>
                  </a:cubicBezTo>
                  <a:lnTo>
                    <a:pt x="4404" y="8707"/>
                  </a:lnTo>
                  <a:cubicBezTo>
                    <a:pt x="4270" y="8907"/>
                    <a:pt x="4270" y="9140"/>
                    <a:pt x="4370" y="9341"/>
                  </a:cubicBezTo>
                  <a:cubicBezTo>
                    <a:pt x="4604" y="9307"/>
                    <a:pt x="4804" y="9140"/>
                    <a:pt x="4937" y="8940"/>
                  </a:cubicBezTo>
                  <a:lnTo>
                    <a:pt x="4937" y="8940"/>
                  </a:lnTo>
                  <a:cubicBezTo>
                    <a:pt x="4904" y="9140"/>
                    <a:pt x="4904" y="9341"/>
                    <a:pt x="5004" y="9507"/>
                  </a:cubicBezTo>
                  <a:cubicBezTo>
                    <a:pt x="5304" y="9474"/>
                    <a:pt x="5571" y="9007"/>
                    <a:pt x="5571" y="9007"/>
                  </a:cubicBezTo>
                  <a:lnTo>
                    <a:pt x="5571" y="9007"/>
                  </a:lnTo>
                  <a:cubicBezTo>
                    <a:pt x="5504" y="9174"/>
                    <a:pt x="5538" y="9374"/>
                    <a:pt x="5671" y="9507"/>
                  </a:cubicBezTo>
                  <a:cubicBezTo>
                    <a:pt x="5938" y="9441"/>
                    <a:pt x="6138" y="9207"/>
                    <a:pt x="6205" y="8907"/>
                  </a:cubicBezTo>
                  <a:cubicBezTo>
                    <a:pt x="6238" y="9107"/>
                    <a:pt x="6338" y="9274"/>
                    <a:pt x="6539" y="9374"/>
                  </a:cubicBezTo>
                  <a:cubicBezTo>
                    <a:pt x="6839" y="9241"/>
                    <a:pt x="6805" y="8707"/>
                    <a:pt x="6805" y="8707"/>
                  </a:cubicBezTo>
                  <a:lnTo>
                    <a:pt x="6805" y="8707"/>
                  </a:lnTo>
                  <a:cubicBezTo>
                    <a:pt x="6939" y="8874"/>
                    <a:pt x="7139" y="9007"/>
                    <a:pt x="7372" y="9040"/>
                  </a:cubicBezTo>
                  <a:lnTo>
                    <a:pt x="7806" y="8407"/>
                  </a:lnTo>
                  <a:cubicBezTo>
                    <a:pt x="7906" y="8106"/>
                    <a:pt x="7573" y="7706"/>
                    <a:pt x="7573" y="7706"/>
                  </a:cubicBezTo>
                  <a:lnTo>
                    <a:pt x="7573" y="7706"/>
                  </a:lnTo>
                  <a:cubicBezTo>
                    <a:pt x="7680" y="7778"/>
                    <a:pt x="7806" y="7811"/>
                    <a:pt x="7936" y="7811"/>
                  </a:cubicBezTo>
                  <a:cubicBezTo>
                    <a:pt x="8049" y="7811"/>
                    <a:pt x="8165" y="7786"/>
                    <a:pt x="8273" y="7739"/>
                  </a:cubicBezTo>
                  <a:cubicBezTo>
                    <a:pt x="8273" y="7339"/>
                    <a:pt x="7773" y="7006"/>
                    <a:pt x="7773" y="7006"/>
                  </a:cubicBezTo>
                  <a:lnTo>
                    <a:pt x="7773" y="7006"/>
                  </a:lnTo>
                  <a:cubicBezTo>
                    <a:pt x="7857" y="7048"/>
                    <a:pt x="7952" y="7066"/>
                    <a:pt x="8050" y="7066"/>
                  </a:cubicBezTo>
                  <a:cubicBezTo>
                    <a:pt x="8185" y="7066"/>
                    <a:pt x="8324" y="7030"/>
                    <a:pt x="8440" y="6972"/>
                  </a:cubicBezTo>
                  <a:cubicBezTo>
                    <a:pt x="8307" y="6472"/>
                    <a:pt x="7606" y="6372"/>
                    <a:pt x="7606" y="6372"/>
                  </a:cubicBezTo>
                  <a:lnTo>
                    <a:pt x="7606" y="6372"/>
                  </a:lnTo>
                  <a:cubicBezTo>
                    <a:pt x="7640" y="6375"/>
                    <a:pt x="7674" y="6377"/>
                    <a:pt x="7708" y="6377"/>
                  </a:cubicBezTo>
                  <a:cubicBezTo>
                    <a:pt x="8000" y="6377"/>
                    <a:pt x="8260" y="6251"/>
                    <a:pt x="8440" y="6072"/>
                  </a:cubicBezTo>
                  <a:cubicBezTo>
                    <a:pt x="8284" y="5805"/>
                    <a:pt x="7906" y="5760"/>
                    <a:pt x="7671" y="5760"/>
                  </a:cubicBezTo>
                  <a:cubicBezTo>
                    <a:pt x="7554" y="5760"/>
                    <a:pt x="7473" y="5771"/>
                    <a:pt x="7473" y="5771"/>
                  </a:cubicBezTo>
                  <a:cubicBezTo>
                    <a:pt x="7473" y="5771"/>
                    <a:pt x="8040" y="5538"/>
                    <a:pt x="8106" y="5238"/>
                  </a:cubicBezTo>
                  <a:cubicBezTo>
                    <a:pt x="8022" y="5174"/>
                    <a:pt x="7910" y="5151"/>
                    <a:pt x="7798" y="5151"/>
                  </a:cubicBezTo>
                  <a:cubicBezTo>
                    <a:pt x="7733" y="5151"/>
                    <a:pt x="7667" y="5159"/>
                    <a:pt x="7606" y="5171"/>
                  </a:cubicBezTo>
                  <a:cubicBezTo>
                    <a:pt x="7606" y="5104"/>
                    <a:pt x="7573" y="5004"/>
                    <a:pt x="7539" y="4937"/>
                  </a:cubicBezTo>
                  <a:cubicBezTo>
                    <a:pt x="7573" y="4904"/>
                    <a:pt x="7606" y="4837"/>
                    <a:pt x="7606" y="4804"/>
                  </a:cubicBezTo>
                  <a:cubicBezTo>
                    <a:pt x="7689" y="4837"/>
                    <a:pt x="7781" y="4854"/>
                    <a:pt x="7873" y="4854"/>
                  </a:cubicBezTo>
                  <a:cubicBezTo>
                    <a:pt x="7965" y="4854"/>
                    <a:pt x="8056" y="4837"/>
                    <a:pt x="8140" y="4804"/>
                  </a:cubicBezTo>
                  <a:cubicBezTo>
                    <a:pt x="8140" y="4804"/>
                    <a:pt x="8173" y="4537"/>
                    <a:pt x="7706" y="4204"/>
                  </a:cubicBezTo>
                  <a:lnTo>
                    <a:pt x="7706" y="4204"/>
                  </a:lnTo>
                  <a:cubicBezTo>
                    <a:pt x="7839" y="4270"/>
                    <a:pt x="7981" y="4304"/>
                    <a:pt x="8123" y="4304"/>
                  </a:cubicBezTo>
                  <a:cubicBezTo>
                    <a:pt x="8265" y="4304"/>
                    <a:pt x="8407" y="4270"/>
                    <a:pt x="8540" y="4204"/>
                  </a:cubicBezTo>
                  <a:cubicBezTo>
                    <a:pt x="8473" y="3937"/>
                    <a:pt x="8040" y="3737"/>
                    <a:pt x="8040" y="3737"/>
                  </a:cubicBezTo>
                  <a:lnTo>
                    <a:pt x="8040" y="3737"/>
                  </a:lnTo>
                  <a:cubicBezTo>
                    <a:pt x="8140" y="3770"/>
                    <a:pt x="8231" y="3787"/>
                    <a:pt x="8323" y="3787"/>
                  </a:cubicBezTo>
                  <a:cubicBezTo>
                    <a:pt x="8415" y="3787"/>
                    <a:pt x="8507" y="3770"/>
                    <a:pt x="8607" y="3737"/>
                  </a:cubicBezTo>
                  <a:cubicBezTo>
                    <a:pt x="8473" y="3570"/>
                    <a:pt x="8340" y="3403"/>
                    <a:pt x="8140" y="3303"/>
                  </a:cubicBezTo>
                  <a:lnTo>
                    <a:pt x="8140" y="3303"/>
                  </a:lnTo>
                  <a:cubicBezTo>
                    <a:pt x="8238" y="3345"/>
                    <a:pt x="8335" y="3363"/>
                    <a:pt x="8431" y="3363"/>
                  </a:cubicBezTo>
                  <a:cubicBezTo>
                    <a:pt x="8563" y="3363"/>
                    <a:pt x="8691" y="3328"/>
                    <a:pt x="8807" y="3270"/>
                  </a:cubicBezTo>
                  <a:cubicBezTo>
                    <a:pt x="8640" y="3069"/>
                    <a:pt x="8407" y="2903"/>
                    <a:pt x="8173" y="2836"/>
                  </a:cubicBezTo>
                  <a:lnTo>
                    <a:pt x="8173" y="2836"/>
                  </a:lnTo>
                  <a:cubicBezTo>
                    <a:pt x="8206" y="2840"/>
                    <a:pt x="8240" y="2842"/>
                    <a:pt x="8273" y="2842"/>
                  </a:cubicBezTo>
                  <a:cubicBezTo>
                    <a:pt x="8505" y="2842"/>
                    <a:pt x="8728" y="2740"/>
                    <a:pt x="8874" y="2536"/>
                  </a:cubicBezTo>
                  <a:cubicBezTo>
                    <a:pt x="8699" y="2391"/>
                    <a:pt x="8449" y="2296"/>
                    <a:pt x="8211" y="2296"/>
                  </a:cubicBezTo>
                  <a:cubicBezTo>
                    <a:pt x="8176" y="2296"/>
                    <a:pt x="8141" y="2298"/>
                    <a:pt x="8106" y="2302"/>
                  </a:cubicBezTo>
                  <a:cubicBezTo>
                    <a:pt x="8607" y="2069"/>
                    <a:pt x="8673" y="1802"/>
                    <a:pt x="8673" y="1802"/>
                  </a:cubicBezTo>
                  <a:cubicBezTo>
                    <a:pt x="8612" y="1758"/>
                    <a:pt x="8530" y="1742"/>
                    <a:pt x="8442" y="1742"/>
                  </a:cubicBezTo>
                  <a:cubicBezTo>
                    <a:pt x="8196" y="1742"/>
                    <a:pt x="7906" y="1869"/>
                    <a:pt x="7906" y="1869"/>
                  </a:cubicBezTo>
                  <a:cubicBezTo>
                    <a:pt x="8373" y="1435"/>
                    <a:pt x="8306" y="1101"/>
                    <a:pt x="8306" y="1101"/>
                  </a:cubicBezTo>
                  <a:cubicBezTo>
                    <a:pt x="8293" y="1100"/>
                    <a:pt x="8280" y="1099"/>
                    <a:pt x="8266" y="1099"/>
                  </a:cubicBezTo>
                  <a:cubicBezTo>
                    <a:pt x="7942" y="1099"/>
                    <a:pt x="7573" y="1468"/>
                    <a:pt x="7573" y="1468"/>
                  </a:cubicBezTo>
                  <a:cubicBezTo>
                    <a:pt x="7573" y="1468"/>
                    <a:pt x="7906" y="868"/>
                    <a:pt x="7639" y="468"/>
                  </a:cubicBezTo>
                  <a:lnTo>
                    <a:pt x="7639" y="468"/>
                  </a:lnTo>
                  <a:cubicBezTo>
                    <a:pt x="7372" y="601"/>
                    <a:pt x="7139" y="835"/>
                    <a:pt x="7039" y="1135"/>
                  </a:cubicBezTo>
                  <a:cubicBezTo>
                    <a:pt x="7139" y="768"/>
                    <a:pt x="7039" y="401"/>
                    <a:pt x="6805" y="134"/>
                  </a:cubicBezTo>
                  <a:cubicBezTo>
                    <a:pt x="6639" y="301"/>
                    <a:pt x="6505" y="534"/>
                    <a:pt x="6505" y="768"/>
                  </a:cubicBezTo>
                  <a:cubicBezTo>
                    <a:pt x="6505" y="768"/>
                    <a:pt x="6405" y="167"/>
                    <a:pt x="60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5329844" y="2093816"/>
              <a:ext cx="96035" cy="121960"/>
            </a:xfrm>
            <a:custGeom>
              <a:avLst/>
              <a:gdLst/>
              <a:ahLst/>
              <a:cxnLst/>
              <a:rect l="l" t="t" r="r" b="b"/>
              <a:pathLst>
                <a:path w="5438" h="6906" extrusionOk="0">
                  <a:moveTo>
                    <a:pt x="1435" y="1"/>
                  </a:moveTo>
                  <a:cubicBezTo>
                    <a:pt x="1601" y="468"/>
                    <a:pt x="1702" y="935"/>
                    <a:pt x="1735" y="1402"/>
                  </a:cubicBezTo>
                  <a:cubicBezTo>
                    <a:pt x="1768" y="2670"/>
                    <a:pt x="1101" y="4738"/>
                    <a:pt x="0" y="6339"/>
                  </a:cubicBezTo>
                  <a:lnTo>
                    <a:pt x="834" y="6906"/>
                  </a:lnTo>
                  <a:cubicBezTo>
                    <a:pt x="1401" y="5939"/>
                    <a:pt x="1635" y="4804"/>
                    <a:pt x="2068" y="4337"/>
                  </a:cubicBezTo>
                  <a:cubicBezTo>
                    <a:pt x="2502" y="3970"/>
                    <a:pt x="3002" y="3637"/>
                    <a:pt x="3536" y="3303"/>
                  </a:cubicBezTo>
                  <a:lnTo>
                    <a:pt x="5438" y="2569"/>
                  </a:lnTo>
                  <a:lnTo>
                    <a:pt x="5337" y="2469"/>
                  </a:lnTo>
                  <a:lnTo>
                    <a:pt x="3736" y="2936"/>
                  </a:lnTo>
                  <a:lnTo>
                    <a:pt x="4704" y="1669"/>
                  </a:lnTo>
                  <a:lnTo>
                    <a:pt x="4604" y="1602"/>
                  </a:lnTo>
                  <a:cubicBezTo>
                    <a:pt x="4237" y="2069"/>
                    <a:pt x="3803" y="2536"/>
                    <a:pt x="3369" y="2936"/>
                  </a:cubicBezTo>
                  <a:cubicBezTo>
                    <a:pt x="2902" y="3270"/>
                    <a:pt x="2402" y="3537"/>
                    <a:pt x="1868" y="3804"/>
                  </a:cubicBezTo>
                  <a:cubicBezTo>
                    <a:pt x="1868" y="3804"/>
                    <a:pt x="2102" y="1836"/>
                    <a:pt x="2169" y="1602"/>
                  </a:cubicBezTo>
                  <a:cubicBezTo>
                    <a:pt x="2402" y="1235"/>
                    <a:pt x="2702" y="902"/>
                    <a:pt x="3002" y="635"/>
                  </a:cubicBezTo>
                  <a:lnTo>
                    <a:pt x="2902" y="568"/>
                  </a:lnTo>
                  <a:lnTo>
                    <a:pt x="2002" y="1335"/>
                  </a:lnTo>
                  <a:lnTo>
                    <a:pt x="1635" y="68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0"/>
            <p:cNvSpPr/>
            <p:nvPr/>
          </p:nvSpPr>
          <p:spPr>
            <a:xfrm>
              <a:off x="5329844" y="2093816"/>
              <a:ext cx="96035" cy="121960"/>
            </a:xfrm>
            <a:custGeom>
              <a:avLst/>
              <a:gdLst/>
              <a:ahLst/>
              <a:cxnLst/>
              <a:rect l="l" t="t" r="r" b="b"/>
              <a:pathLst>
                <a:path w="5438" h="6906" fill="none" extrusionOk="0">
                  <a:moveTo>
                    <a:pt x="834" y="6906"/>
                  </a:moveTo>
                  <a:cubicBezTo>
                    <a:pt x="1401" y="5939"/>
                    <a:pt x="1601" y="4804"/>
                    <a:pt x="2035" y="4337"/>
                  </a:cubicBezTo>
                  <a:cubicBezTo>
                    <a:pt x="2502" y="3970"/>
                    <a:pt x="3002" y="3637"/>
                    <a:pt x="3503" y="3337"/>
                  </a:cubicBezTo>
                  <a:lnTo>
                    <a:pt x="5438" y="2569"/>
                  </a:lnTo>
                  <a:lnTo>
                    <a:pt x="5304" y="2469"/>
                  </a:lnTo>
                  <a:lnTo>
                    <a:pt x="3736" y="2936"/>
                  </a:lnTo>
                  <a:lnTo>
                    <a:pt x="4704" y="1669"/>
                  </a:lnTo>
                  <a:lnTo>
                    <a:pt x="4604" y="1602"/>
                  </a:lnTo>
                  <a:cubicBezTo>
                    <a:pt x="4203" y="2069"/>
                    <a:pt x="3803" y="2536"/>
                    <a:pt x="3336" y="2936"/>
                  </a:cubicBezTo>
                  <a:cubicBezTo>
                    <a:pt x="2869" y="3270"/>
                    <a:pt x="2369" y="3537"/>
                    <a:pt x="1868" y="3804"/>
                  </a:cubicBezTo>
                  <a:cubicBezTo>
                    <a:pt x="1868" y="3804"/>
                    <a:pt x="2068" y="1836"/>
                    <a:pt x="2169" y="1602"/>
                  </a:cubicBezTo>
                  <a:cubicBezTo>
                    <a:pt x="2402" y="1235"/>
                    <a:pt x="2669" y="902"/>
                    <a:pt x="3002" y="635"/>
                  </a:cubicBezTo>
                  <a:lnTo>
                    <a:pt x="2902" y="568"/>
                  </a:lnTo>
                  <a:lnTo>
                    <a:pt x="2002" y="1369"/>
                  </a:lnTo>
                  <a:lnTo>
                    <a:pt x="1601" y="68"/>
                  </a:lnTo>
                  <a:lnTo>
                    <a:pt x="1401" y="1"/>
                  </a:lnTo>
                  <a:cubicBezTo>
                    <a:pt x="1601" y="468"/>
                    <a:pt x="1702" y="935"/>
                    <a:pt x="1735" y="1435"/>
                  </a:cubicBezTo>
                  <a:cubicBezTo>
                    <a:pt x="1802" y="2670"/>
                    <a:pt x="1134" y="4771"/>
                    <a:pt x="0" y="6372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0"/>
            <p:cNvSpPr/>
            <p:nvPr/>
          </p:nvSpPr>
          <p:spPr>
            <a:xfrm>
              <a:off x="4836203" y="1987205"/>
              <a:ext cx="187337" cy="179690"/>
            </a:xfrm>
            <a:custGeom>
              <a:avLst/>
              <a:gdLst/>
              <a:ahLst/>
              <a:cxnLst/>
              <a:rect l="l" t="t" r="r" b="b"/>
              <a:pathLst>
                <a:path w="10608" h="10175" extrusionOk="0">
                  <a:moveTo>
                    <a:pt x="4770" y="0"/>
                  </a:moveTo>
                  <a:cubicBezTo>
                    <a:pt x="4503" y="234"/>
                    <a:pt x="4537" y="868"/>
                    <a:pt x="4537" y="868"/>
                  </a:cubicBezTo>
                  <a:cubicBezTo>
                    <a:pt x="4537" y="868"/>
                    <a:pt x="4303" y="100"/>
                    <a:pt x="3769" y="34"/>
                  </a:cubicBezTo>
                  <a:lnTo>
                    <a:pt x="3769" y="34"/>
                  </a:lnTo>
                  <a:cubicBezTo>
                    <a:pt x="3669" y="367"/>
                    <a:pt x="3703" y="734"/>
                    <a:pt x="3869" y="1034"/>
                  </a:cubicBezTo>
                  <a:cubicBezTo>
                    <a:pt x="3869" y="1034"/>
                    <a:pt x="3480" y="496"/>
                    <a:pt x="2957" y="496"/>
                  </a:cubicBezTo>
                  <a:cubicBezTo>
                    <a:pt x="2928" y="496"/>
                    <a:pt x="2899" y="497"/>
                    <a:pt x="2869" y="501"/>
                  </a:cubicBezTo>
                  <a:cubicBezTo>
                    <a:pt x="2869" y="768"/>
                    <a:pt x="2969" y="1034"/>
                    <a:pt x="3169" y="1235"/>
                  </a:cubicBezTo>
                  <a:cubicBezTo>
                    <a:pt x="2944" y="1084"/>
                    <a:pt x="2681" y="1009"/>
                    <a:pt x="2423" y="1009"/>
                  </a:cubicBezTo>
                  <a:cubicBezTo>
                    <a:pt x="2337" y="1009"/>
                    <a:pt x="2252" y="1018"/>
                    <a:pt x="2168" y="1034"/>
                  </a:cubicBezTo>
                  <a:cubicBezTo>
                    <a:pt x="2202" y="1301"/>
                    <a:pt x="2335" y="1568"/>
                    <a:pt x="2535" y="1735"/>
                  </a:cubicBezTo>
                  <a:cubicBezTo>
                    <a:pt x="2535" y="1735"/>
                    <a:pt x="2370" y="1683"/>
                    <a:pt x="2178" y="1683"/>
                  </a:cubicBezTo>
                  <a:cubicBezTo>
                    <a:pt x="2025" y="1683"/>
                    <a:pt x="1853" y="1716"/>
                    <a:pt x="1735" y="1835"/>
                  </a:cubicBezTo>
                  <a:cubicBezTo>
                    <a:pt x="1801" y="2068"/>
                    <a:pt x="1935" y="2269"/>
                    <a:pt x="2168" y="2335"/>
                  </a:cubicBezTo>
                  <a:cubicBezTo>
                    <a:pt x="2095" y="2319"/>
                    <a:pt x="2021" y="2311"/>
                    <a:pt x="1945" y="2311"/>
                  </a:cubicBezTo>
                  <a:cubicBezTo>
                    <a:pt x="1710" y="2311"/>
                    <a:pt x="1470" y="2392"/>
                    <a:pt x="1268" y="2569"/>
                  </a:cubicBezTo>
                  <a:cubicBezTo>
                    <a:pt x="1434" y="2769"/>
                    <a:pt x="1635" y="2936"/>
                    <a:pt x="1901" y="2969"/>
                  </a:cubicBezTo>
                  <a:cubicBezTo>
                    <a:pt x="1901" y="2969"/>
                    <a:pt x="1334" y="3203"/>
                    <a:pt x="1334" y="3570"/>
                  </a:cubicBezTo>
                  <a:cubicBezTo>
                    <a:pt x="1456" y="3667"/>
                    <a:pt x="1614" y="3729"/>
                    <a:pt x="1782" y="3729"/>
                  </a:cubicBezTo>
                  <a:cubicBezTo>
                    <a:pt x="1843" y="3729"/>
                    <a:pt x="1906" y="3721"/>
                    <a:pt x="1968" y="3703"/>
                  </a:cubicBezTo>
                  <a:lnTo>
                    <a:pt x="1968" y="3703"/>
                  </a:lnTo>
                  <a:cubicBezTo>
                    <a:pt x="1835" y="3770"/>
                    <a:pt x="1735" y="3903"/>
                    <a:pt x="1668" y="4037"/>
                  </a:cubicBezTo>
                  <a:cubicBezTo>
                    <a:pt x="1601" y="3970"/>
                    <a:pt x="1534" y="3936"/>
                    <a:pt x="1434" y="3903"/>
                  </a:cubicBezTo>
                  <a:lnTo>
                    <a:pt x="1434" y="3903"/>
                  </a:lnTo>
                  <a:cubicBezTo>
                    <a:pt x="1434" y="3903"/>
                    <a:pt x="1234" y="4203"/>
                    <a:pt x="1534" y="4837"/>
                  </a:cubicBezTo>
                  <a:cubicBezTo>
                    <a:pt x="1534" y="4837"/>
                    <a:pt x="1186" y="4489"/>
                    <a:pt x="873" y="4489"/>
                  </a:cubicBezTo>
                  <a:cubicBezTo>
                    <a:pt x="837" y="4489"/>
                    <a:pt x="802" y="4493"/>
                    <a:pt x="767" y="4504"/>
                  </a:cubicBezTo>
                  <a:cubicBezTo>
                    <a:pt x="767" y="4504"/>
                    <a:pt x="734" y="4804"/>
                    <a:pt x="1168" y="5237"/>
                  </a:cubicBezTo>
                  <a:cubicBezTo>
                    <a:pt x="1006" y="5157"/>
                    <a:pt x="820" y="5113"/>
                    <a:pt x="632" y="5113"/>
                  </a:cubicBezTo>
                  <a:cubicBezTo>
                    <a:pt x="509" y="5113"/>
                    <a:pt x="385" y="5131"/>
                    <a:pt x="267" y="5171"/>
                  </a:cubicBezTo>
                  <a:cubicBezTo>
                    <a:pt x="367" y="5471"/>
                    <a:pt x="600" y="5704"/>
                    <a:pt x="901" y="5771"/>
                  </a:cubicBezTo>
                  <a:cubicBezTo>
                    <a:pt x="856" y="5766"/>
                    <a:pt x="811" y="5763"/>
                    <a:pt x="765" y="5763"/>
                  </a:cubicBezTo>
                  <a:cubicBezTo>
                    <a:pt x="536" y="5763"/>
                    <a:pt x="295" y="5832"/>
                    <a:pt x="100" y="5971"/>
                  </a:cubicBezTo>
                  <a:cubicBezTo>
                    <a:pt x="267" y="6171"/>
                    <a:pt x="500" y="6271"/>
                    <a:pt x="734" y="6271"/>
                  </a:cubicBezTo>
                  <a:cubicBezTo>
                    <a:pt x="534" y="6305"/>
                    <a:pt x="300" y="6372"/>
                    <a:pt x="133" y="6505"/>
                  </a:cubicBezTo>
                  <a:cubicBezTo>
                    <a:pt x="267" y="6638"/>
                    <a:pt x="500" y="6738"/>
                    <a:pt x="701" y="6738"/>
                  </a:cubicBezTo>
                  <a:cubicBezTo>
                    <a:pt x="434" y="6772"/>
                    <a:pt x="200" y="6872"/>
                    <a:pt x="0" y="7039"/>
                  </a:cubicBezTo>
                  <a:cubicBezTo>
                    <a:pt x="200" y="7272"/>
                    <a:pt x="500" y="7372"/>
                    <a:pt x="834" y="7372"/>
                  </a:cubicBezTo>
                  <a:cubicBezTo>
                    <a:pt x="200" y="7506"/>
                    <a:pt x="167" y="7806"/>
                    <a:pt x="167" y="7806"/>
                  </a:cubicBezTo>
                  <a:cubicBezTo>
                    <a:pt x="324" y="7937"/>
                    <a:pt x="543" y="8027"/>
                    <a:pt x="760" y="8027"/>
                  </a:cubicBezTo>
                  <a:cubicBezTo>
                    <a:pt x="818" y="8027"/>
                    <a:pt x="877" y="8020"/>
                    <a:pt x="934" y="8006"/>
                  </a:cubicBezTo>
                  <a:lnTo>
                    <a:pt x="934" y="8006"/>
                  </a:lnTo>
                  <a:cubicBezTo>
                    <a:pt x="567" y="8273"/>
                    <a:pt x="534" y="8506"/>
                    <a:pt x="534" y="8506"/>
                  </a:cubicBezTo>
                  <a:lnTo>
                    <a:pt x="1034" y="9174"/>
                  </a:lnTo>
                  <a:cubicBezTo>
                    <a:pt x="1129" y="9234"/>
                    <a:pt x="1231" y="9257"/>
                    <a:pt x="1330" y="9257"/>
                  </a:cubicBezTo>
                  <a:cubicBezTo>
                    <a:pt x="1612" y="9257"/>
                    <a:pt x="1868" y="9074"/>
                    <a:pt x="1868" y="9073"/>
                  </a:cubicBezTo>
                  <a:lnTo>
                    <a:pt x="1868" y="9073"/>
                  </a:lnTo>
                  <a:cubicBezTo>
                    <a:pt x="1768" y="9274"/>
                    <a:pt x="1701" y="9474"/>
                    <a:pt x="1735" y="9707"/>
                  </a:cubicBezTo>
                  <a:cubicBezTo>
                    <a:pt x="1779" y="9719"/>
                    <a:pt x="1823" y="9725"/>
                    <a:pt x="1867" y="9725"/>
                  </a:cubicBezTo>
                  <a:cubicBezTo>
                    <a:pt x="2192" y="9725"/>
                    <a:pt x="2502" y="9441"/>
                    <a:pt x="2502" y="9440"/>
                  </a:cubicBezTo>
                  <a:lnTo>
                    <a:pt x="2502" y="9440"/>
                  </a:lnTo>
                  <a:cubicBezTo>
                    <a:pt x="2435" y="9674"/>
                    <a:pt x="2502" y="9941"/>
                    <a:pt x="2635" y="10174"/>
                  </a:cubicBezTo>
                  <a:cubicBezTo>
                    <a:pt x="3069" y="10041"/>
                    <a:pt x="3169" y="9408"/>
                    <a:pt x="3169" y="9407"/>
                  </a:cubicBezTo>
                  <a:lnTo>
                    <a:pt x="3169" y="9407"/>
                  </a:lnTo>
                  <a:cubicBezTo>
                    <a:pt x="3136" y="9674"/>
                    <a:pt x="3269" y="9941"/>
                    <a:pt x="3503" y="10074"/>
                  </a:cubicBezTo>
                  <a:cubicBezTo>
                    <a:pt x="3836" y="9974"/>
                    <a:pt x="3903" y="9374"/>
                    <a:pt x="3903" y="9374"/>
                  </a:cubicBezTo>
                  <a:cubicBezTo>
                    <a:pt x="3970" y="9641"/>
                    <a:pt x="4170" y="9874"/>
                    <a:pt x="4403" y="10007"/>
                  </a:cubicBezTo>
                  <a:cubicBezTo>
                    <a:pt x="4628" y="9751"/>
                    <a:pt x="4729" y="9401"/>
                    <a:pt x="4647" y="9078"/>
                  </a:cubicBezTo>
                  <a:lnTo>
                    <a:pt x="4647" y="9078"/>
                  </a:lnTo>
                  <a:cubicBezTo>
                    <a:pt x="4722" y="9326"/>
                    <a:pt x="4916" y="9512"/>
                    <a:pt x="5170" y="9607"/>
                  </a:cubicBezTo>
                  <a:cubicBezTo>
                    <a:pt x="5270" y="9440"/>
                    <a:pt x="5304" y="9240"/>
                    <a:pt x="5304" y="9040"/>
                  </a:cubicBezTo>
                  <a:cubicBezTo>
                    <a:pt x="5337" y="9048"/>
                    <a:pt x="5371" y="9053"/>
                    <a:pt x="5404" y="9053"/>
                  </a:cubicBezTo>
                  <a:cubicBezTo>
                    <a:pt x="5504" y="9053"/>
                    <a:pt x="5604" y="9015"/>
                    <a:pt x="5704" y="8940"/>
                  </a:cubicBezTo>
                  <a:cubicBezTo>
                    <a:pt x="5737" y="8957"/>
                    <a:pt x="5771" y="8965"/>
                    <a:pt x="5800" y="8965"/>
                  </a:cubicBezTo>
                  <a:cubicBezTo>
                    <a:pt x="5829" y="8965"/>
                    <a:pt x="5854" y="8957"/>
                    <a:pt x="5871" y="8940"/>
                  </a:cubicBezTo>
                  <a:lnTo>
                    <a:pt x="5871" y="8940"/>
                  </a:lnTo>
                  <a:cubicBezTo>
                    <a:pt x="5804" y="9140"/>
                    <a:pt x="5804" y="9374"/>
                    <a:pt x="5838" y="9574"/>
                  </a:cubicBezTo>
                  <a:cubicBezTo>
                    <a:pt x="6204" y="9540"/>
                    <a:pt x="6505" y="9340"/>
                    <a:pt x="6671" y="9073"/>
                  </a:cubicBezTo>
                  <a:lnTo>
                    <a:pt x="6671" y="9073"/>
                  </a:lnTo>
                  <a:cubicBezTo>
                    <a:pt x="6538" y="9307"/>
                    <a:pt x="6538" y="9574"/>
                    <a:pt x="6671" y="9841"/>
                  </a:cubicBezTo>
                  <a:cubicBezTo>
                    <a:pt x="7005" y="9741"/>
                    <a:pt x="7272" y="9474"/>
                    <a:pt x="7372" y="9140"/>
                  </a:cubicBezTo>
                  <a:lnTo>
                    <a:pt x="7372" y="9140"/>
                  </a:lnTo>
                  <a:cubicBezTo>
                    <a:pt x="7305" y="9440"/>
                    <a:pt x="7439" y="9741"/>
                    <a:pt x="7672" y="9974"/>
                  </a:cubicBezTo>
                  <a:cubicBezTo>
                    <a:pt x="7972" y="9674"/>
                    <a:pt x="8139" y="9307"/>
                    <a:pt x="8106" y="8907"/>
                  </a:cubicBezTo>
                  <a:lnTo>
                    <a:pt x="8106" y="8907"/>
                  </a:lnTo>
                  <a:cubicBezTo>
                    <a:pt x="8173" y="9140"/>
                    <a:pt x="8339" y="9340"/>
                    <a:pt x="8606" y="9407"/>
                  </a:cubicBezTo>
                  <a:cubicBezTo>
                    <a:pt x="8740" y="9174"/>
                    <a:pt x="8773" y="8907"/>
                    <a:pt x="8706" y="8640"/>
                  </a:cubicBezTo>
                  <a:lnTo>
                    <a:pt x="8706" y="8640"/>
                  </a:lnTo>
                  <a:cubicBezTo>
                    <a:pt x="9006" y="9007"/>
                    <a:pt x="9240" y="9007"/>
                    <a:pt x="9240" y="9007"/>
                  </a:cubicBezTo>
                  <a:cubicBezTo>
                    <a:pt x="9407" y="8740"/>
                    <a:pt x="9240" y="8173"/>
                    <a:pt x="9240" y="8173"/>
                  </a:cubicBezTo>
                  <a:lnTo>
                    <a:pt x="9240" y="8173"/>
                  </a:lnTo>
                  <a:cubicBezTo>
                    <a:pt x="9340" y="8340"/>
                    <a:pt x="9540" y="8473"/>
                    <a:pt x="9740" y="8473"/>
                  </a:cubicBezTo>
                  <a:cubicBezTo>
                    <a:pt x="9874" y="8173"/>
                    <a:pt x="9840" y="7839"/>
                    <a:pt x="9640" y="7572"/>
                  </a:cubicBezTo>
                  <a:lnTo>
                    <a:pt x="9640" y="7572"/>
                  </a:lnTo>
                  <a:cubicBezTo>
                    <a:pt x="9761" y="7653"/>
                    <a:pt x="9895" y="7697"/>
                    <a:pt x="10026" y="7697"/>
                  </a:cubicBezTo>
                  <a:cubicBezTo>
                    <a:pt x="10111" y="7697"/>
                    <a:pt x="10195" y="7679"/>
                    <a:pt x="10274" y="7639"/>
                  </a:cubicBezTo>
                  <a:cubicBezTo>
                    <a:pt x="10374" y="7272"/>
                    <a:pt x="9907" y="6905"/>
                    <a:pt x="9907" y="6905"/>
                  </a:cubicBezTo>
                  <a:lnTo>
                    <a:pt x="9907" y="6905"/>
                  </a:lnTo>
                  <a:cubicBezTo>
                    <a:pt x="9952" y="6911"/>
                    <a:pt x="9996" y="6914"/>
                    <a:pt x="10040" y="6914"/>
                  </a:cubicBezTo>
                  <a:cubicBezTo>
                    <a:pt x="10260" y="6914"/>
                    <a:pt x="10469" y="6844"/>
                    <a:pt x="10608" y="6705"/>
                  </a:cubicBezTo>
                  <a:lnTo>
                    <a:pt x="10407" y="5871"/>
                  </a:lnTo>
                  <a:cubicBezTo>
                    <a:pt x="10241" y="5538"/>
                    <a:pt x="9674" y="5538"/>
                    <a:pt x="9674" y="5538"/>
                  </a:cubicBezTo>
                  <a:cubicBezTo>
                    <a:pt x="9940" y="5438"/>
                    <a:pt x="10141" y="5237"/>
                    <a:pt x="10241" y="4971"/>
                  </a:cubicBezTo>
                  <a:cubicBezTo>
                    <a:pt x="10053" y="4866"/>
                    <a:pt x="9839" y="4814"/>
                    <a:pt x="9624" y="4814"/>
                  </a:cubicBezTo>
                  <a:cubicBezTo>
                    <a:pt x="9495" y="4814"/>
                    <a:pt x="9365" y="4833"/>
                    <a:pt x="9240" y="4870"/>
                  </a:cubicBezTo>
                  <a:cubicBezTo>
                    <a:pt x="9473" y="4737"/>
                    <a:pt x="9674" y="4504"/>
                    <a:pt x="9740" y="4270"/>
                  </a:cubicBezTo>
                  <a:cubicBezTo>
                    <a:pt x="9628" y="4229"/>
                    <a:pt x="9510" y="4210"/>
                    <a:pt x="9391" y="4210"/>
                  </a:cubicBezTo>
                  <a:cubicBezTo>
                    <a:pt x="9121" y="4210"/>
                    <a:pt x="8848" y="4308"/>
                    <a:pt x="8640" y="4470"/>
                  </a:cubicBezTo>
                  <a:cubicBezTo>
                    <a:pt x="8873" y="4237"/>
                    <a:pt x="9006" y="3903"/>
                    <a:pt x="9006" y="3570"/>
                  </a:cubicBezTo>
                  <a:cubicBezTo>
                    <a:pt x="8969" y="3563"/>
                    <a:pt x="8932" y="3559"/>
                    <a:pt x="8896" y="3559"/>
                  </a:cubicBezTo>
                  <a:cubicBezTo>
                    <a:pt x="8414" y="3559"/>
                    <a:pt x="8039" y="4137"/>
                    <a:pt x="8039" y="4137"/>
                  </a:cubicBezTo>
                  <a:cubicBezTo>
                    <a:pt x="8039" y="4137"/>
                    <a:pt x="8273" y="3503"/>
                    <a:pt x="8072" y="3203"/>
                  </a:cubicBezTo>
                  <a:lnTo>
                    <a:pt x="8072" y="3203"/>
                  </a:lnTo>
                  <a:cubicBezTo>
                    <a:pt x="7872" y="3269"/>
                    <a:pt x="7739" y="3403"/>
                    <a:pt x="7639" y="3603"/>
                  </a:cubicBezTo>
                  <a:cubicBezTo>
                    <a:pt x="7572" y="3536"/>
                    <a:pt x="7472" y="3469"/>
                    <a:pt x="7405" y="3436"/>
                  </a:cubicBezTo>
                  <a:cubicBezTo>
                    <a:pt x="7372" y="3403"/>
                    <a:pt x="7339" y="3336"/>
                    <a:pt x="7305" y="3303"/>
                  </a:cubicBezTo>
                  <a:cubicBezTo>
                    <a:pt x="7505" y="3203"/>
                    <a:pt x="7639" y="3036"/>
                    <a:pt x="7706" y="2869"/>
                  </a:cubicBezTo>
                  <a:cubicBezTo>
                    <a:pt x="7706" y="2869"/>
                    <a:pt x="7609" y="2714"/>
                    <a:pt x="7282" y="2714"/>
                  </a:cubicBezTo>
                  <a:cubicBezTo>
                    <a:pt x="7180" y="2714"/>
                    <a:pt x="7056" y="2729"/>
                    <a:pt x="6905" y="2769"/>
                  </a:cubicBezTo>
                  <a:cubicBezTo>
                    <a:pt x="7205" y="2636"/>
                    <a:pt x="7439" y="2402"/>
                    <a:pt x="7505" y="2068"/>
                  </a:cubicBezTo>
                  <a:cubicBezTo>
                    <a:pt x="7420" y="2056"/>
                    <a:pt x="7330" y="2049"/>
                    <a:pt x="7237" y="2049"/>
                  </a:cubicBezTo>
                  <a:cubicBezTo>
                    <a:pt x="7077" y="2049"/>
                    <a:pt x="6907" y="2072"/>
                    <a:pt x="6738" y="2135"/>
                  </a:cubicBezTo>
                  <a:cubicBezTo>
                    <a:pt x="6938" y="2035"/>
                    <a:pt x="7105" y="1868"/>
                    <a:pt x="7172" y="1668"/>
                  </a:cubicBezTo>
                  <a:cubicBezTo>
                    <a:pt x="7113" y="1660"/>
                    <a:pt x="7055" y="1656"/>
                    <a:pt x="6997" y="1656"/>
                  </a:cubicBezTo>
                  <a:cubicBezTo>
                    <a:pt x="6824" y="1656"/>
                    <a:pt x="6655" y="1693"/>
                    <a:pt x="6505" y="1768"/>
                  </a:cubicBezTo>
                  <a:cubicBezTo>
                    <a:pt x="6705" y="1635"/>
                    <a:pt x="6872" y="1435"/>
                    <a:pt x="6938" y="1201"/>
                  </a:cubicBezTo>
                  <a:cubicBezTo>
                    <a:pt x="6888" y="1196"/>
                    <a:pt x="6839" y="1193"/>
                    <a:pt x="6791" y="1193"/>
                  </a:cubicBezTo>
                  <a:cubicBezTo>
                    <a:pt x="6550" y="1193"/>
                    <a:pt x="6332" y="1262"/>
                    <a:pt x="6138" y="1401"/>
                  </a:cubicBezTo>
                  <a:cubicBezTo>
                    <a:pt x="6371" y="1201"/>
                    <a:pt x="6471" y="868"/>
                    <a:pt x="6405" y="567"/>
                  </a:cubicBezTo>
                  <a:lnTo>
                    <a:pt x="6405" y="567"/>
                  </a:lnTo>
                  <a:cubicBezTo>
                    <a:pt x="6104" y="601"/>
                    <a:pt x="5838" y="801"/>
                    <a:pt x="5637" y="1034"/>
                  </a:cubicBezTo>
                  <a:cubicBezTo>
                    <a:pt x="5771" y="768"/>
                    <a:pt x="5771" y="467"/>
                    <a:pt x="5637" y="200"/>
                  </a:cubicBezTo>
                  <a:cubicBezTo>
                    <a:pt x="5304" y="267"/>
                    <a:pt x="5104" y="868"/>
                    <a:pt x="5104" y="868"/>
                  </a:cubicBezTo>
                  <a:cubicBezTo>
                    <a:pt x="5104" y="167"/>
                    <a:pt x="4770" y="0"/>
                    <a:pt x="47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4889217" y="2100297"/>
              <a:ext cx="93086" cy="130207"/>
            </a:xfrm>
            <a:custGeom>
              <a:avLst/>
              <a:gdLst/>
              <a:ahLst/>
              <a:cxnLst/>
              <a:rect l="l" t="t" r="r" b="b"/>
              <a:pathLst>
                <a:path w="5271" h="7373" extrusionOk="0">
                  <a:moveTo>
                    <a:pt x="3870" y="1"/>
                  </a:moveTo>
                  <a:lnTo>
                    <a:pt x="3736" y="34"/>
                  </a:lnTo>
                  <a:cubicBezTo>
                    <a:pt x="3836" y="701"/>
                    <a:pt x="3870" y="1402"/>
                    <a:pt x="3903" y="2069"/>
                  </a:cubicBezTo>
                  <a:cubicBezTo>
                    <a:pt x="3770" y="2703"/>
                    <a:pt x="3636" y="3337"/>
                    <a:pt x="3469" y="3937"/>
                  </a:cubicBezTo>
                  <a:cubicBezTo>
                    <a:pt x="3469" y="3937"/>
                    <a:pt x="2002" y="2303"/>
                    <a:pt x="1868" y="2036"/>
                  </a:cubicBezTo>
                  <a:cubicBezTo>
                    <a:pt x="1768" y="1569"/>
                    <a:pt x="1701" y="1102"/>
                    <a:pt x="1701" y="635"/>
                  </a:cubicBezTo>
                  <a:lnTo>
                    <a:pt x="1568" y="668"/>
                  </a:lnTo>
                  <a:lnTo>
                    <a:pt x="1568" y="2002"/>
                  </a:lnTo>
                  <a:lnTo>
                    <a:pt x="200" y="1369"/>
                  </a:lnTo>
                  <a:lnTo>
                    <a:pt x="0" y="1469"/>
                  </a:lnTo>
                  <a:cubicBezTo>
                    <a:pt x="534" y="1669"/>
                    <a:pt x="1001" y="1936"/>
                    <a:pt x="1435" y="2269"/>
                  </a:cubicBezTo>
                  <a:cubicBezTo>
                    <a:pt x="2502" y="3170"/>
                    <a:pt x="3703" y="5271"/>
                    <a:pt x="4203" y="7373"/>
                  </a:cubicBezTo>
                  <a:lnTo>
                    <a:pt x="5271" y="7106"/>
                  </a:lnTo>
                  <a:cubicBezTo>
                    <a:pt x="4904" y="5938"/>
                    <a:pt x="4136" y="4904"/>
                    <a:pt x="4070" y="4204"/>
                  </a:cubicBezTo>
                  <a:cubicBezTo>
                    <a:pt x="4103" y="3537"/>
                    <a:pt x="4170" y="2870"/>
                    <a:pt x="4337" y="2236"/>
                  </a:cubicBezTo>
                  <a:lnTo>
                    <a:pt x="5171" y="68"/>
                  </a:lnTo>
                  <a:lnTo>
                    <a:pt x="5004" y="101"/>
                  </a:lnTo>
                  <a:lnTo>
                    <a:pt x="4170" y="1769"/>
                  </a:lnTo>
                  <a:lnTo>
                    <a:pt x="38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0"/>
            <p:cNvSpPr/>
            <p:nvPr/>
          </p:nvSpPr>
          <p:spPr>
            <a:xfrm>
              <a:off x="4889217" y="2100297"/>
              <a:ext cx="93086" cy="130207"/>
            </a:xfrm>
            <a:custGeom>
              <a:avLst/>
              <a:gdLst/>
              <a:ahLst/>
              <a:cxnLst/>
              <a:rect l="l" t="t" r="r" b="b"/>
              <a:pathLst>
                <a:path w="5271" h="7373" fill="none" extrusionOk="0">
                  <a:moveTo>
                    <a:pt x="5271" y="7106"/>
                  </a:moveTo>
                  <a:cubicBezTo>
                    <a:pt x="4904" y="5938"/>
                    <a:pt x="4136" y="4904"/>
                    <a:pt x="4070" y="4204"/>
                  </a:cubicBezTo>
                  <a:cubicBezTo>
                    <a:pt x="4103" y="3537"/>
                    <a:pt x="4170" y="2870"/>
                    <a:pt x="4303" y="2236"/>
                  </a:cubicBezTo>
                  <a:lnTo>
                    <a:pt x="5137" y="68"/>
                  </a:lnTo>
                  <a:lnTo>
                    <a:pt x="4970" y="101"/>
                  </a:lnTo>
                  <a:lnTo>
                    <a:pt x="4170" y="1769"/>
                  </a:lnTo>
                  <a:lnTo>
                    <a:pt x="3870" y="1"/>
                  </a:lnTo>
                  <a:lnTo>
                    <a:pt x="3736" y="34"/>
                  </a:lnTo>
                  <a:cubicBezTo>
                    <a:pt x="3836" y="701"/>
                    <a:pt x="3870" y="1402"/>
                    <a:pt x="3903" y="2069"/>
                  </a:cubicBezTo>
                  <a:cubicBezTo>
                    <a:pt x="3770" y="2703"/>
                    <a:pt x="3636" y="3337"/>
                    <a:pt x="3469" y="3937"/>
                  </a:cubicBezTo>
                  <a:cubicBezTo>
                    <a:pt x="3469" y="3937"/>
                    <a:pt x="2002" y="2303"/>
                    <a:pt x="1868" y="2036"/>
                  </a:cubicBezTo>
                  <a:cubicBezTo>
                    <a:pt x="1768" y="1569"/>
                    <a:pt x="1701" y="1102"/>
                    <a:pt x="1701" y="635"/>
                  </a:cubicBezTo>
                  <a:lnTo>
                    <a:pt x="1568" y="668"/>
                  </a:lnTo>
                  <a:lnTo>
                    <a:pt x="1568" y="2002"/>
                  </a:lnTo>
                  <a:lnTo>
                    <a:pt x="200" y="1369"/>
                  </a:lnTo>
                  <a:lnTo>
                    <a:pt x="0" y="1469"/>
                  </a:lnTo>
                  <a:cubicBezTo>
                    <a:pt x="534" y="1669"/>
                    <a:pt x="1001" y="1936"/>
                    <a:pt x="1435" y="2269"/>
                  </a:cubicBezTo>
                  <a:cubicBezTo>
                    <a:pt x="2502" y="3170"/>
                    <a:pt x="3736" y="5271"/>
                    <a:pt x="4203" y="7373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0"/>
            <p:cNvSpPr/>
            <p:nvPr/>
          </p:nvSpPr>
          <p:spPr>
            <a:xfrm>
              <a:off x="4707181" y="2822808"/>
              <a:ext cx="162295" cy="145766"/>
            </a:xfrm>
            <a:custGeom>
              <a:avLst/>
              <a:gdLst/>
              <a:ahLst/>
              <a:cxnLst/>
              <a:rect l="l" t="t" r="r" b="b"/>
              <a:pathLst>
                <a:path w="9190" h="8254" extrusionOk="0">
                  <a:moveTo>
                    <a:pt x="5635" y="0"/>
                  </a:moveTo>
                  <a:cubicBezTo>
                    <a:pt x="5376" y="0"/>
                    <a:pt x="5108" y="47"/>
                    <a:pt x="4838" y="151"/>
                  </a:cubicBezTo>
                  <a:cubicBezTo>
                    <a:pt x="2169" y="1185"/>
                    <a:pt x="1" y="4454"/>
                    <a:pt x="201" y="7990"/>
                  </a:cubicBezTo>
                  <a:cubicBezTo>
                    <a:pt x="221" y="8153"/>
                    <a:pt x="354" y="8254"/>
                    <a:pt x="485" y="8254"/>
                  </a:cubicBezTo>
                  <a:cubicBezTo>
                    <a:pt x="568" y="8254"/>
                    <a:pt x="650" y="8214"/>
                    <a:pt x="701" y="8123"/>
                  </a:cubicBezTo>
                  <a:cubicBezTo>
                    <a:pt x="1402" y="7122"/>
                    <a:pt x="3036" y="5221"/>
                    <a:pt x="6372" y="4020"/>
                  </a:cubicBezTo>
                  <a:cubicBezTo>
                    <a:pt x="9189" y="3012"/>
                    <a:pt x="7709" y="0"/>
                    <a:pt x="56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0"/>
            <p:cNvSpPr/>
            <p:nvPr/>
          </p:nvSpPr>
          <p:spPr>
            <a:xfrm>
              <a:off x="4714845" y="2837801"/>
              <a:ext cx="111947" cy="116097"/>
            </a:xfrm>
            <a:custGeom>
              <a:avLst/>
              <a:gdLst/>
              <a:ahLst/>
              <a:cxnLst/>
              <a:rect l="l" t="t" r="r" b="b"/>
              <a:pathLst>
                <a:path w="6339" h="6574" extrusionOk="0">
                  <a:moveTo>
                    <a:pt x="3991" y="1"/>
                  </a:moveTo>
                  <a:cubicBezTo>
                    <a:pt x="3699" y="1"/>
                    <a:pt x="2469" y="2170"/>
                    <a:pt x="2469" y="2170"/>
                  </a:cubicBezTo>
                  <a:cubicBezTo>
                    <a:pt x="2469" y="2170"/>
                    <a:pt x="2660" y="1502"/>
                    <a:pt x="2327" y="1502"/>
                  </a:cubicBezTo>
                  <a:cubicBezTo>
                    <a:pt x="2319" y="1502"/>
                    <a:pt x="2311" y="1502"/>
                    <a:pt x="2302" y="1503"/>
                  </a:cubicBezTo>
                  <a:cubicBezTo>
                    <a:pt x="1935" y="1537"/>
                    <a:pt x="0" y="4872"/>
                    <a:pt x="234" y="6574"/>
                  </a:cubicBezTo>
                  <a:cubicBezTo>
                    <a:pt x="434" y="6140"/>
                    <a:pt x="734" y="5773"/>
                    <a:pt x="1068" y="5439"/>
                  </a:cubicBezTo>
                  <a:cubicBezTo>
                    <a:pt x="1780" y="4755"/>
                    <a:pt x="2738" y="4026"/>
                    <a:pt x="2433" y="4026"/>
                  </a:cubicBezTo>
                  <a:cubicBezTo>
                    <a:pt x="2366" y="4026"/>
                    <a:pt x="2239" y="4061"/>
                    <a:pt x="2035" y="4138"/>
                  </a:cubicBezTo>
                  <a:cubicBezTo>
                    <a:pt x="2802" y="3671"/>
                    <a:pt x="3636" y="3304"/>
                    <a:pt x="4504" y="3004"/>
                  </a:cubicBezTo>
                  <a:cubicBezTo>
                    <a:pt x="5771" y="2637"/>
                    <a:pt x="3436" y="2437"/>
                    <a:pt x="3436" y="2437"/>
                  </a:cubicBezTo>
                  <a:cubicBezTo>
                    <a:pt x="3436" y="2437"/>
                    <a:pt x="6338" y="1070"/>
                    <a:pt x="5971" y="502"/>
                  </a:cubicBezTo>
                  <a:cubicBezTo>
                    <a:pt x="5923" y="433"/>
                    <a:pt x="5837" y="404"/>
                    <a:pt x="5727" y="404"/>
                  </a:cubicBezTo>
                  <a:cubicBezTo>
                    <a:pt x="5149" y="404"/>
                    <a:pt x="3903" y="1203"/>
                    <a:pt x="3903" y="1203"/>
                  </a:cubicBezTo>
                  <a:cubicBezTo>
                    <a:pt x="3903" y="1203"/>
                    <a:pt x="4304" y="69"/>
                    <a:pt x="4003" y="2"/>
                  </a:cubicBezTo>
                  <a:cubicBezTo>
                    <a:pt x="3999" y="1"/>
                    <a:pt x="3995" y="1"/>
                    <a:pt x="39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0"/>
            <p:cNvSpPr/>
            <p:nvPr/>
          </p:nvSpPr>
          <p:spPr>
            <a:xfrm>
              <a:off x="4706598" y="2864926"/>
              <a:ext cx="84839" cy="130790"/>
            </a:xfrm>
            <a:custGeom>
              <a:avLst/>
              <a:gdLst/>
              <a:ahLst/>
              <a:cxnLst/>
              <a:rect l="l" t="t" r="r" b="b"/>
              <a:pathLst>
                <a:path w="4804" h="7406" fill="none" extrusionOk="0">
                  <a:moveTo>
                    <a:pt x="4804" y="1"/>
                  </a:moveTo>
                  <a:cubicBezTo>
                    <a:pt x="4804" y="1"/>
                    <a:pt x="1235" y="1902"/>
                    <a:pt x="0" y="7406"/>
                  </a:cubicBezTo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0"/>
            <p:cNvSpPr/>
            <p:nvPr/>
          </p:nvSpPr>
          <p:spPr>
            <a:xfrm>
              <a:off x="4647685" y="2727975"/>
              <a:ext cx="187443" cy="242119"/>
            </a:xfrm>
            <a:custGeom>
              <a:avLst/>
              <a:gdLst/>
              <a:ahLst/>
              <a:cxnLst/>
              <a:rect l="l" t="t" r="r" b="b"/>
              <a:pathLst>
                <a:path w="10614" h="13710" extrusionOk="0">
                  <a:moveTo>
                    <a:pt x="6072" y="0"/>
                  </a:moveTo>
                  <a:cubicBezTo>
                    <a:pt x="5319" y="0"/>
                    <a:pt x="4547" y="264"/>
                    <a:pt x="3904" y="884"/>
                  </a:cubicBezTo>
                  <a:cubicBezTo>
                    <a:pt x="1035" y="3619"/>
                    <a:pt x="1" y="9023"/>
                    <a:pt x="2202" y="13493"/>
                  </a:cubicBezTo>
                  <a:cubicBezTo>
                    <a:pt x="2276" y="13640"/>
                    <a:pt x="2408" y="13709"/>
                    <a:pt x="2541" y="13709"/>
                  </a:cubicBezTo>
                  <a:cubicBezTo>
                    <a:pt x="2710" y="13709"/>
                    <a:pt x="2880" y="13598"/>
                    <a:pt x="2936" y="13393"/>
                  </a:cubicBezTo>
                  <a:cubicBezTo>
                    <a:pt x="3236" y="11692"/>
                    <a:pt x="4337" y="8389"/>
                    <a:pt x="8006" y="5020"/>
                  </a:cubicBezTo>
                  <a:cubicBezTo>
                    <a:pt x="10613" y="2616"/>
                    <a:pt x="8438" y="0"/>
                    <a:pt x="60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0"/>
            <p:cNvSpPr/>
            <p:nvPr/>
          </p:nvSpPr>
          <p:spPr>
            <a:xfrm>
              <a:off x="4671261" y="2752116"/>
              <a:ext cx="116062" cy="202366"/>
            </a:xfrm>
            <a:custGeom>
              <a:avLst/>
              <a:gdLst/>
              <a:ahLst/>
              <a:cxnLst/>
              <a:rect l="l" t="t" r="r" b="b"/>
              <a:pathLst>
                <a:path w="6572" h="11459" extrusionOk="0">
                  <a:moveTo>
                    <a:pt x="5591" y="0"/>
                  </a:moveTo>
                  <a:cubicBezTo>
                    <a:pt x="4828" y="0"/>
                    <a:pt x="3302" y="2119"/>
                    <a:pt x="3302" y="2119"/>
                  </a:cubicBezTo>
                  <a:cubicBezTo>
                    <a:pt x="3302" y="2119"/>
                    <a:pt x="3270" y="449"/>
                    <a:pt x="2860" y="449"/>
                  </a:cubicBezTo>
                  <a:cubicBezTo>
                    <a:pt x="2852" y="449"/>
                    <a:pt x="2844" y="450"/>
                    <a:pt x="2835" y="451"/>
                  </a:cubicBezTo>
                  <a:cubicBezTo>
                    <a:pt x="2402" y="551"/>
                    <a:pt x="1935" y="4254"/>
                    <a:pt x="1935" y="4254"/>
                  </a:cubicBezTo>
                  <a:cubicBezTo>
                    <a:pt x="1935" y="4254"/>
                    <a:pt x="1829" y="3378"/>
                    <a:pt x="1451" y="3378"/>
                  </a:cubicBezTo>
                  <a:cubicBezTo>
                    <a:pt x="1405" y="3378"/>
                    <a:pt x="1355" y="3391"/>
                    <a:pt x="1301" y="3420"/>
                  </a:cubicBezTo>
                  <a:cubicBezTo>
                    <a:pt x="834" y="3687"/>
                    <a:pt x="0" y="9257"/>
                    <a:pt x="1234" y="11459"/>
                  </a:cubicBezTo>
                  <a:cubicBezTo>
                    <a:pt x="1268" y="10758"/>
                    <a:pt x="1468" y="10058"/>
                    <a:pt x="1768" y="9424"/>
                  </a:cubicBezTo>
                  <a:cubicBezTo>
                    <a:pt x="2338" y="8179"/>
                    <a:pt x="3171" y="6773"/>
                    <a:pt x="2902" y="6773"/>
                  </a:cubicBezTo>
                  <a:cubicBezTo>
                    <a:pt x="2825" y="6773"/>
                    <a:pt x="2658" y="6889"/>
                    <a:pt x="2368" y="7156"/>
                  </a:cubicBezTo>
                  <a:cubicBezTo>
                    <a:pt x="3169" y="6088"/>
                    <a:pt x="4103" y="5121"/>
                    <a:pt x="5137" y="4254"/>
                  </a:cubicBezTo>
                  <a:cubicBezTo>
                    <a:pt x="5700" y="3803"/>
                    <a:pt x="5592" y="3663"/>
                    <a:pt x="5237" y="3663"/>
                  </a:cubicBezTo>
                  <a:cubicBezTo>
                    <a:pt x="4646" y="3663"/>
                    <a:pt x="3369" y="4054"/>
                    <a:pt x="3369" y="4054"/>
                  </a:cubicBezTo>
                  <a:cubicBezTo>
                    <a:pt x="3369" y="4054"/>
                    <a:pt x="6571" y="618"/>
                    <a:pt x="5771" y="51"/>
                  </a:cubicBezTo>
                  <a:cubicBezTo>
                    <a:pt x="5718" y="16"/>
                    <a:pt x="5657" y="0"/>
                    <a:pt x="55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0"/>
            <p:cNvSpPr/>
            <p:nvPr/>
          </p:nvSpPr>
          <p:spPr>
            <a:xfrm>
              <a:off x="4673027" y="2795417"/>
              <a:ext cx="63046" cy="213863"/>
            </a:xfrm>
            <a:custGeom>
              <a:avLst/>
              <a:gdLst/>
              <a:ahLst/>
              <a:cxnLst/>
              <a:rect l="l" t="t" r="r" b="b"/>
              <a:pathLst>
                <a:path w="3570" h="12110" fill="none" extrusionOk="0">
                  <a:moveTo>
                    <a:pt x="3569" y="0"/>
                  </a:moveTo>
                  <a:cubicBezTo>
                    <a:pt x="3569" y="0"/>
                    <a:pt x="0" y="4370"/>
                    <a:pt x="1401" y="12109"/>
                  </a:cubicBezTo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0"/>
            <p:cNvSpPr/>
            <p:nvPr/>
          </p:nvSpPr>
          <p:spPr>
            <a:xfrm>
              <a:off x="4505649" y="2799355"/>
              <a:ext cx="179178" cy="172008"/>
            </a:xfrm>
            <a:custGeom>
              <a:avLst/>
              <a:gdLst/>
              <a:ahLst/>
              <a:cxnLst/>
              <a:rect l="l" t="t" r="r" b="b"/>
              <a:pathLst>
                <a:path w="10146" h="9740" extrusionOk="0">
                  <a:moveTo>
                    <a:pt x="3970" y="0"/>
                  </a:moveTo>
                  <a:cubicBezTo>
                    <a:pt x="1704" y="0"/>
                    <a:pt x="0" y="3180"/>
                    <a:pt x="3007" y="4481"/>
                  </a:cubicBezTo>
                  <a:cubicBezTo>
                    <a:pt x="6676" y="6115"/>
                    <a:pt x="8377" y="8350"/>
                    <a:pt x="9044" y="9584"/>
                  </a:cubicBezTo>
                  <a:cubicBezTo>
                    <a:pt x="9111" y="9691"/>
                    <a:pt x="9215" y="9739"/>
                    <a:pt x="9318" y="9739"/>
                  </a:cubicBezTo>
                  <a:cubicBezTo>
                    <a:pt x="9473" y="9739"/>
                    <a:pt x="9625" y="9631"/>
                    <a:pt x="9645" y="9451"/>
                  </a:cubicBezTo>
                  <a:cubicBezTo>
                    <a:pt x="10145" y="5448"/>
                    <a:pt x="7944" y="1645"/>
                    <a:pt x="5042" y="244"/>
                  </a:cubicBezTo>
                  <a:cubicBezTo>
                    <a:pt x="4681" y="75"/>
                    <a:pt x="4319" y="0"/>
                    <a:pt x="3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0"/>
            <p:cNvSpPr/>
            <p:nvPr/>
          </p:nvSpPr>
          <p:spPr>
            <a:xfrm>
              <a:off x="4552853" y="2817209"/>
              <a:ext cx="123126" cy="141986"/>
            </a:xfrm>
            <a:custGeom>
              <a:avLst/>
              <a:gdLst/>
              <a:ahLst/>
              <a:cxnLst/>
              <a:rect l="l" t="t" r="r" b="b"/>
              <a:pathLst>
                <a:path w="6972" h="8040" extrusionOk="0">
                  <a:moveTo>
                    <a:pt x="2809" y="0"/>
                  </a:moveTo>
                  <a:cubicBezTo>
                    <a:pt x="2807" y="0"/>
                    <a:pt x="2804" y="0"/>
                    <a:pt x="2802" y="1"/>
                  </a:cubicBezTo>
                  <a:cubicBezTo>
                    <a:pt x="2469" y="34"/>
                    <a:pt x="2836" y="1402"/>
                    <a:pt x="2836" y="1402"/>
                  </a:cubicBezTo>
                  <a:cubicBezTo>
                    <a:pt x="2836" y="1402"/>
                    <a:pt x="1405" y="267"/>
                    <a:pt x="750" y="267"/>
                  </a:cubicBezTo>
                  <a:cubicBezTo>
                    <a:pt x="643" y="267"/>
                    <a:pt x="557" y="297"/>
                    <a:pt x="501" y="368"/>
                  </a:cubicBezTo>
                  <a:cubicBezTo>
                    <a:pt x="0" y="1001"/>
                    <a:pt x="3236" y="2869"/>
                    <a:pt x="3236" y="2869"/>
                  </a:cubicBezTo>
                  <a:cubicBezTo>
                    <a:pt x="3236" y="2869"/>
                    <a:pt x="501" y="2869"/>
                    <a:pt x="1935" y="3436"/>
                  </a:cubicBezTo>
                  <a:cubicBezTo>
                    <a:pt x="2936" y="3870"/>
                    <a:pt x="3836" y="4404"/>
                    <a:pt x="4704" y="5004"/>
                  </a:cubicBezTo>
                  <a:cubicBezTo>
                    <a:pt x="4464" y="4891"/>
                    <a:pt x="4317" y="4840"/>
                    <a:pt x="4243" y="4840"/>
                  </a:cubicBezTo>
                  <a:cubicBezTo>
                    <a:pt x="3925" y="4840"/>
                    <a:pt x="4941" y="5767"/>
                    <a:pt x="5671" y="6605"/>
                  </a:cubicBezTo>
                  <a:cubicBezTo>
                    <a:pt x="6038" y="7039"/>
                    <a:pt x="6338" y="7506"/>
                    <a:pt x="6505" y="8040"/>
                  </a:cubicBezTo>
                  <a:cubicBezTo>
                    <a:pt x="6972" y="6072"/>
                    <a:pt x="5071" y="2002"/>
                    <a:pt x="4637" y="1935"/>
                  </a:cubicBezTo>
                  <a:cubicBezTo>
                    <a:pt x="4613" y="1930"/>
                    <a:pt x="4591" y="1927"/>
                    <a:pt x="4571" y="1927"/>
                  </a:cubicBezTo>
                  <a:cubicBezTo>
                    <a:pt x="4221" y="1927"/>
                    <a:pt x="4370" y="2703"/>
                    <a:pt x="4370" y="2703"/>
                  </a:cubicBezTo>
                  <a:cubicBezTo>
                    <a:pt x="4370" y="2703"/>
                    <a:pt x="3184" y="0"/>
                    <a:pt x="28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0"/>
            <p:cNvSpPr/>
            <p:nvPr/>
          </p:nvSpPr>
          <p:spPr>
            <a:xfrm>
              <a:off x="4611165" y="2860211"/>
              <a:ext cx="73059" cy="150234"/>
            </a:xfrm>
            <a:custGeom>
              <a:avLst/>
              <a:gdLst/>
              <a:ahLst/>
              <a:cxnLst/>
              <a:rect l="l" t="t" r="r" b="b"/>
              <a:pathLst>
                <a:path w="4137" h="8507" fill="none" extrusionOk="0">
                  <a:moveTo>
                    <a:pt x="1" y="1"/>
                  </a:moveTo>
                  <a:cubicBezTo>
                    <a:pt x="1" y="1"/>
                    <a:pt x="3203" y="2202"/>
                    <a:pt x="4137" y="8507"/>
                  </a:cubicBezTo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0"/>
            <p:cNvSpPr/>
            <p:nvPr/>
          </p:nvSpPr>
          <p:spPr>
            <a:xfrm>
              <a:off x="5003493" y="2810357"/>
              <a:ext cx="120794" cy="109280"/>
            </a:xfrm>
            <a:custGeom>
              <a:avLst/>
              <a:gdLst/>
              <a:ahLst/>
              <a:cxnLst/>
              <a:rect l="l" t="t" r="r" b="b"/>
              <a:pathLst>
                <a:path w="6840" h="6188" extrusionOk="0">
                  <a:moveTo>
                    <a:pt x="4218" y="0"/>
                  </a:moveTo>
                  <a:cubicBezTo>
                    <a:pt x="4019" y="0"/>
                    <a:pt x="3812" y="38"/>
                    <a:pt x="3603" y="122"/>
                  </a:cubicBezTo>
                  <a:cubicBezTo>
                    <a:pt x="1635" y="889"/>
                    <a:pt x="0" y="3324"/>
                    <a:pt x="134" y="5993"/>
                  </a:cubicBezTo>
                  <a:cubicBezTo>
                    <a:pt x="134" y="6115"/>
                    <a:pt x="233" y="6187"/>
                    <a:pt x="341" y="6187"/>
                  </a:cubicBezTo>
                  <a:cubicBezTo>
                    <a:pt x="410" y="6187"/>
                    <a:pt x="482" y="6158"/>
                    <a:pt x="534" y="6093"/>
                  </a:cubicBezTo>
                  <a:cubicBezTo>
                    <a:pt x="1035" y="5326"/>
                    <a:pt x="2269" y="3891"/>
                    <a:pt x="4771" y="3024"/>
                  </a:cubicBezTo>
                  <a:cubicBezTo>
                    <a:pt x="6840" y="2285"/>
                    <a:pt x="5766" y="0"/>
                    <a:pt x="42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0"/>
            <p:cNvSpPr/>
            <p:nvPr/>
          </p:nvSpPr>
          <p:spPr>
            <a:xfrm>
              <a:off x="5008791" y="2821324"/>
              <a:ext cx="84256" cy="87205"/>
            </a:xfrm>
            <a:custGeom>
              <a:avLst/>
              <a:gdLst/>
              <a:ahLst/>
              <a:cxnLst/>
              <a:rect l="l" t="t" r="r" b="b"/>
              <a:pathLst>
                <a:path w="4771" h="4938" extrusionOk="0">
                  <a:moveTo>
                    <a:pt x="3029" y="1"/>
                  </a:moveTo>
                  <a:cubicBezTo>
                    <a:pt x="2784" y="1"/>
                    <a:pt x="1869" y="1636"/>
                    <a:pt x="1869" y="1636"/>
                  </a:cubicBezTo>
                  <a:cubicBezTo>
                    <a:pt x="1869" y="1636"/>
                    <a:pt x="2026" y="1134"/>
                    <a:pt x="1761" y="1134"/>
                  </a:cubicBezTo>
                  <a:cubicBezTo>
                    <a:pt x="1753" y="1134"/>
                    <a:pt x="1744" y="1134"/>
                    <a:pt x="1735" y="1135"/>
                  </a:cubicBezTo>
                  <a:cubicBezTo>
                    <a:pt x="1468" y="1169"/>
                    <a:pt x="1" y="3637"/>
                    <a:pt x="201" y="4938"/>
                  </a:cubicBezTo>
                  <a:cubicBezTo>
                    <a:pt x="334" y="4604"/>
                    <a:pt x="534" y="4304"/>
                    <a:pt x="801" y="4071"/>
                  </a:cubicBezTo>
                  <a:cubicBezTo>
                    <a:pt x="1346" y="3554"/>
                    <a:pt x="2045" y="3014"/>
                    <a:pt x="1832" y="3014"/>
                  </a:cubicBezTo>
                  <a:cubicBezTo>
                    <a:pt x="1783" y="3014"/>
                    <a:pt x="1689" y="3042"/>
                    <a:pt x="1535" y="3103"/>
                  </a:cubicBezTo>
                  <a:cubicBezTo>
                    <a:pt x="2102" y="2770"/>
                    <a:pt x="2736" y="2470"/>
                    <a:pt x="3370" y="2269"/>
                  </a:cubicBezTo>
                  <a:cubicBezTo>
                    <a:pt x="4337" y="2003"/>
                    <a:pt x="2603" y="1869"/>
                    <a:pt x="2603" y="1869"/>
                  </a:cubicBezTo>
                  <a:cubicBezTo>
                    <a:pt x="2603" y="1869"/>
                    <a:pt x="4771" y="802"/>
                    <a:pt x="4471" y="401"/>
                  </a:cubicBezTo>
                  <a:cubicBezTo>
                    <a:pt x="4436" y="337"/>
                    <a:pt x="4366" y="311"/>
                    <a:pt x="4275" y="311"/>
                  </a:cubicBezTo>
                  <a:cubicBezTo>
                    <a:pt x="3845" y="311"/>
                    <a:pt x="2936" y="902"/>
                    <a:pt x="2936" y="902"/>
                  </a:cubicBezTo>
                  <a:cubicBezTo>
                    <a:pt x="2936" y="902"/>
                    <a:pt x="3236" y="68"/>
                    <a:pt x="3036" y="1"/>
                  </a:cubicBezTo>
                  <a:cubicBezTo>
                    <a:pt x="3034" y="1"/>
                    <a:pt x="3032" y="1"/>
                    <a:pt x="30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0"/>
            <p:cNvSpPr/>
            <p:nvPr/>
          </p:nvSpPr>
          <p:spPr>
            <a:xfrm>
              <a:off x="5002310" y="2841951"/>
              <a:ext cx="63647" cy="97801"/>
            </a:xfrm>
            <a:custGeom>
              <a:avLst/>
              <a:gdLst/>
              <a:ahLst/>
              <a:cxnLst/>
              <a:rect l="l" t="t" r="r" b="b"/>
              <a:pathLst>
                <a:path w="3604" h="5538" fill="none" extrusionOk="0">
                  <a:moveTo>
                    <a:pt x="3603" y="1"/>
                  </a:moveTo>
                  <a:cubicBezTo>
                    <a:pt x="3603" y="1"/>
                    <a:pt x="935" y="1402"/>
                    <a:pt x="1" y="5538"/>
                  </a:cubicBezTo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0"/>
            <p:cNvSpPr/>
            <p:nvPr/>
          </p:nvSpPr>
          <p:spPr>
            <a:xfrm>
              <a:off x="4958726" y="2739136"/>
              <a:ext cx="140521" cy="180997"/>
            </a:xfrm>
            <a:custGeom>
              <a:avLst/>
              <a:gdLst/>
              <a:ahLst/>
              <a:cxnLst/>
              <a:rect l="l" t="t" r="r" b="b"/>
              <a:pathLst>
                <a:path w="7957" h="10249" extrusionOk="0">
                  <a:moveTo>
                    <a:pt x="4537" y="1"/>
                  </a:moveTo>
                  <a:cubicBezTo>
                    <a:pt x="3979" y="1"/>
                    <a:pt x="3408" y="196"/>
                    <a:pt x="2936" y="652"/>
                  </a:cubicBezTo>
                  <a:cubicBezTo>
                    <a:pt x="801" y="2720"/>
                    <a:pt x="0" y="6757"/>
                    <a:pt x="1635" y="10092"/>
                  </a:cubicBezTo>
                  <a:cubicBezTo>
                    <a:pt x="1695" y="10197"/>
                    <a:pt x="1802" y="10249"/>
                    <a:pt x="1908" y="10249"/>
                  </a:cubicBezTo>
                  <a:cubicBezTo>
                    <a:pt x="2038" y="10249"/>
                    <a:pt x="2165" y="10172"/>
                    <a:pt x="2202" y="10026"/>
                  </a:cubicBezTo>
                  <a:cubicBezTo>
                    <a:pt x="2435" y="8758"/>
                    <a:pt x="3269" y="6256"/>
                    <a:pt x="6005" y="3754"/>
                  </a:cubicBezTo>
                  <a:cubicBezTo>
                    <a:pt x="7957" y="1955"/>
                    <a:pt x="6306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0"/>
            <p:cNvSpPr/>
            <p:nvPr/>
          </p:nvSpPr>
          <p:spPr>
            <a:xfrm>
              <a:off x="4976403" y="2757608"/>
              <a:ext cx="87187" cy="150922"/>
            </a:xfrm>
            <a:custGeom>
              <a:avLst/>
              <a:gdLst/>
              <a:ahLst/>
              <a:cxnLst/>
              <a:rect l="l" t="t" r="r" b="b"/>
              <a:pathLst>
                <a:path w="4937" h="8546" extrusionOk="0">
                  <a:moveTo>
                    <a:pt x="4198" y="0"/>
                  </a:moveTo>
                  <a:cubicBezTo>
                    <a:pt x="3626" y="0"/>
                    <a:pt x="2502" y="1574"/>
                    <a:pt x="2502" y="1574"/>
                  </a:cubicBezTo>
                  <a:cubicBezTo>
                    <a:pt x="2502" y="1574"/>
                    <a:pt x="2470" y="338"/>
                    <a:pt x="2159" y="338"/>
                  </a:cubicBezTo>
                  <a:cubicBezTo>
                    <a:pt x="2151" y="338"/>
                    <a:pt x="2143" y="338"/>
                    <a:pt x="2135" y="340"/>
                  </a:cubicBezTo>
                  <a:cubicBezTo>
                    <a:pt x="1835" y="407"/>
                    <a:pt x="1468" y="3175"/>
                    <a:pt x="1468" y="3175"/>
                  </a:cubicBezTo>
                  <a:cubicBezTo>
                    <a:pt x="1468" y="3175"/>
                    <a:pt x="1388" y="2511"/>
                    <a:pt x="1110" y="2511"/>
                  </a:cubicBezTo>
                  <a:cubicBezTo>
                    <a:pt x="1076" y="2511"/>
                    <a:pt x="1040" y="2520"/>
                    <a:pt x="1001" y="2542"/>
                  </a:cubicBezTo>
                  <a:cubicBezTo>
                    <a:pt x="634" y="2742"/>
                    <a:pt x="0" y="6911"/>
                    <a:pt x="934" y="8546"/>
                  </a:cubicBezTo>
                  <a:cubicBezTo>
                    <a:pt x="967" y="8012"/>
                    <a:pt x="1101" y="7512"/>
                    <a:pt x="1334" y="7045"/>
                  </a:cubicBezTo>
                  <a:cubicBezTo>
                    <a:pt x="1749" y="6111"/>
                    <a:pt x="2366" y="5057"/>
                    <a:pt x="2165" y="5057"/>
                  </a:cubicBezTo>
                  <a:cubicBezTo>
                    <a:pt x="2108" y="5057"/>
                    <a:pt x="1983" y="5143"/>
                    <a:pt x="1768" y="5344"/>
                  </a:cubicBezTo>
                  <a:cubicBezTo>
                    <a:pt x="2368" y="4543"/>
                    <a:pt x="3069" y="3809"/>
                    <a:pt x="3836" y="3175"/>
                  </a:cubicBezTo>
                  <a:cubicBezTo>
                    <a:pt x="4280" y="2833"/>
                    <a:pt x="4198" y="2727"/>
                    <a:pt x="3926" y="2727"/>
                  </a:cubicBezTo>
                  <a:cubicBezTo>
                    <a:pt x="3483" y="2727"/>
                    <a:pt x="2535" y="3009"/>
                    <a:pt x="2535" y="3009"/>
                  </a:cubicBezTo>
                  <a:cubicBezTo>
                    <a:pt x="2535" y="3009"/>
                    <a:pt x="4937" y="440"/>
                    <a:pt x="4336" y="40"/>
                  </a:cubicBezTo>
                  <a:cubicBezTo>
                    <a:pt x="4295" y="13"/>
                    <a:pt x="4249" y="0"/>
                    <a:pt x="41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0"/>
            <p:cNvSpPr/>
            <p:nvPr/>
          </p:nvSpPr>
          <p:spPr>
            <a:xfrm>
              <a:off x="4977569" y="2789519"/>
              <a:ext cx="47152" cy="160247"/>
            </a:xfrm>
            <a:custGeom>
              <a:avLst/>
              <a:gdLst/>
              <a:ahLst/>
              <a:cxnLst/>
              <a:rect l="l" t="t" r="r" b="b"/>
              <a:pathLst>
                <a:path w="2670" h="9074" fill="none" extrusionOk="0">
                  <a:moveTo>
                    <a:pt x="2669" y="1"/>
                  </a:moveTo>
                  <a:cubicBezTo>
                    <a:pt x="2669" y="1"/>
                    <a:pt x="1" y="3270"/>
                    <a:pt x="1068" y="9074"/>
                  </a:cubicBezTo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0"/>
            <p:cNvSpPr/>
            <p:nvPr/>
          </p:nvSpPr>
          <p:spPr>
            <a:xfrm>
              <a:off x="4852308" y="2792839"/>
              <a:ext cx="134710" cy="128388"/>
            </a:xfrm>
            <a:custGeom>
              <a:avLst/>
              <a:gdLst/>
              <a:ahLst/>
              <a:cxnLst/>
              <a:rect l="l" t="t" r="r" b="b"/>
              <a:pathLst>
                <a:path w="7628" h="7270" extrusionOk="0">
                  <a:moveTo>
                    <a:pt x="2990" y="1"/>
                  </a:moveTo>
                  <a:cubicBezTo>
                    <a:pt x="1282" y="1"/>
                    <a:pt x="0" y="2365"/>
                    <a:pt x="2257" y="3349"/>
                  </a:cubicBezTo>
                  <a:cubicBezTo>
                    <a:pt x="4992" y="4550"/>
                    <a:pt x="6260" y="6251"/>
                    <a:pt x="6794" y="7151"/>
                  </a:cubicBezTo>
                  <a:cubicBezTo>
                    <a:pt x="6834" y="7233"/>
                    <a:pt x="6908" y="7270"/>
                    <a:pt x="6983" y="7270"/>
                  </a:cubicBezTo>
                  <a:cubicBezTo>
                    <a:pt x="7093" y="7270"/>
                    <a:pt x="7207" y="7190"/>
                    <a:pt x="7227" y="7051"/>
                  </a:cubicBezTo>
                  <a:cubicBezTo>
                    <a:pt x="7627" y="4083"/>
                    <a:pt x="5960" y="1214"/>
                    <a:pt x="3791" y="180"/>
                  </a:cubicBezTo>
                  <a:cubicBezTo>
                    <a:pt x="3522" y="56"/>
                    <a:pt x="3251" y="1"/>
                    <a:pt x="29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4888034" y="2806013"/>
              <a:ext cx="91920" cy="106066"/>
            </a:xfrm>
            <a:custGeom>
              <a:avLst/>
              <a:gdLst/>
              <a:ahLst/>
              <a:cxnLst/>
              <a:rect l="l" t="t" r="r" b="b"/>
              <a:pathLst>
                <a:path w="5205" h="6006" extrusionOk="0">
                  <a:moveTo>
                    <a:pt x="2109" y="0"/>
                  </a:moveTo>
                  <a:cubicBezTo>
                    <a:pt x="2106" y="0"/>
                    <a:pt x="2104" y="1"/>
                    <a:pt x="2102" y="1"/>
                  </a:cubicBezTo>
                  <a:cubicBezTo>
                    <a:pt x="1835" y="34"/>
                    <a:pt x="2102" y="1035"/>
                    <a:pt x="2102" y="1035"/>
                  </a:cubicBezTo>
                  <a:cubicBezTo>
                    <a:pt x="2102" y="1035"/>
                    <a:pt x="1048" y="226"/>
                    <a:pt x="558" y="226"/>
                  </a:cubicBezTo>
                  <a:cubicBezTo>
                    <a:pt x="476" y="226"/>
                    <a:pt x="410" y="249"/>
                    <a:pt x="367" y="301"/>
                  </a:cubicBezTo>
                  <a:cubicBezTo>
                    <a:pt x="0" y="735"/>
                    <a:pt x="2402" y="2169"/>
                    <a:pt x="2402" y="2169"/>
                  </a:cubicBezTo>
                  <a:cubicBezTo>
                    <a:pt x="2402" y="2169"/>
                    <a:pt x="367" y="2169"/>
                    <a:pt x="1435" y="2569"/>
                  </a:cubicBezTo>
                  <a:cubicBezTo>
                    <a:pt x="2169" y="2903"/>
                    <a:pt x="2869" y="3303"/>
                    <a:pt x="3503" y="3770"/>
                  </a:cubicBezTo>
                  <a:cubicBezTo>
                    <a:pt x="3316" y="3670"/>
                    <a:pt x="3205" y="3626"/>
                    <a:pt x="3153" y="3626"/>
                  </a:cubicBezTo>
                  <a:cubicBezTo>
                    <a:pt x="2946" y="3626"/>
                    <a:pt x="3677" y="4324"/>
                    <a:pt x="4237" y="4938"/>
                  </a:cubicBezTo>
                  <a:cubicBezTo>
                    <a:pt x="4504" y="5271"/>
                    <a:pt x="4737" y="5605"/>
                    <a:pt x="4871" y="6005"/>
                  </a:cubicBezTo>
                  <a:cubicBezTo>
                    <a:pt x="5204" y="4537"/>
                    <a:pt x="3803" y="1502"/>
                    <a:pt x="3470" y="1435"/>
                  </a:cubicBezTo>
                  <a:cubicBezTo>
                    <a:pt x="3455" y="1432"/>
                    <a:pt x="3441" y="1430"/>
                    <a:pt x="3428" y="1430"/>
                  </a:cubicBezTo>
                  <a:cubicBezTo>
                    <a:pt x="3179" y="1430"/>
                    <a:pt x="3269" y="2002"/>
                    <a:pt x="3269" y="2002"/>
                  </a:cubicBezTo>
                  <a:cubicBezTo>
                    <a:pt x="3269" y="2002"/>
                    <a:pt x="2383" y="0"/>
                    <a:pt x="21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4931035" y="2837836"/>
              <a:ext cx="54799" cy="112530"/>
            </a:xfrm>
            <a:custGeom>
              <a:avLst/>
              <a:gdLst/>
              <a:ahLst/>
              <a:cxnLst/>
              <a:rect l="l" t="t" r="r" b="b"/>
              <a:pathLst>
                <a:path w="3103" h="6372" fill="none" extrusionOk="0">
                  <a:moveTo>
                    <a:pt x="1" y="0"/>
                  </a:moveTo>
                  <a:cubicBezTo>
                    <a:pt x="1" y="0"/>
                    <a:pt x="2402" y="1668"/>
                    <a:pt x="3103" y="6371"/>
                  </a:cubicBezTo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0"/>
            <p:cNvSpPr/>
            <p:nvPr/>
          </p:nvSpPr>
          <p:spPr>
            <a:xfrm>
              <a:off x="3447745" y="3011395"/>
              <a:ext cx="152582" cy="178136"/>
            </a:xfrm>
            <a:custGeom>
              <a:avLst/>
              <a:gdLst/>
              <a:ahLst/>
              <a:cxnLst/>
              <a:rect l="l" t="t" r="r" b="b"/>
              <a:pathLst>
                <a:path w="8640" h="10087" extrusionOk="0">
                  <a:moveTo>
                    <a:pt x="4553" y="0"/>
                  </a:moveTo>
                  <a:cubicBezTo>
                    <a:pt x="3197" y="0"/>
                    <a:pt x="1855" y="436"/>
                    <a:pt x="734" y="1247"/>
                  </a:cubicBezTo>
                  <a:cubicBezTo>
                    <a:pt x="0" y="4416"/>
                    <a:pt x="934" y="7785"/>
                    <a:pt x="3236" y="10086"/>
                  </a:cubicBezTo>
                  <a:cubicBezTo>
                    <a:pt x="5404" y="8185"/>
                    <a:pt x="8340" y="6084"/>
                    <a:pt x="8573" y="3248"/>
                  </a:cubicBezTo>
                  <a:cubicBezTo>
                    <a:pt x="8640" y="2614"/>
                    <a:pt x="8573" y="1780"/>
                    <a:pt x="8640" y="1147"/>
                  </a:cubicBezTo>
                  <a:cubicBezTo>
                    <a:pt x="8406" y="913"/>
                    <a:pt x="8139" y="746"/>
                    <a:pt x="7873" y="613"/>
                  </a:cubicBezTo>
                  <a:cubicBezTo>
                    <a:pt x="7305" y="446"/>
                    <a:pt x="6738" y="313"/>
                    <a:pt x="6171" y="213"/>
                  </a:cubicBezTo>
                  <a:cubicBezTo>
                    <a:pt x="5638" y="70"/>
                    <a:pt x="5095" y="0"/>
                    <a:pt x="4553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0"/>
            <p:cNvSpPr/>
            <p:nvPr/>
          </p:nvSpPr>
          <p:spPr>
            <a:xfrm>
              <a:off x="3711651" y="2982151"/>
              <a:ext cx="600" cy="618"/>
            </a:xfrm>
            <a:custGeom>
              <a:avLst/>
              <a:gdLst/>
              <a:ahLst/>
              <a:cxnLst/>
              <a:rect l="l" t="t" r="r" b="b"/>
              <a:pathLst>
                <a:path w="34" h="35" extrusionOk="0">
                  <a:moveTo>
                    <a:pt x="34" y="1"/>
                  </a:moveTo>
                  <a:cubicBezTo>
                    <a:pt x="0" y="1"/>
                    <a:pt x="0" y="1"/>
                    <a:pt x="34" y="34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rgbClr val="999999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0"/>
            <p:cNvSpPr/>
            <p:nvPr/>
          </p:nvSpPr>
          <p:spPr>
            <a:xfrm>
              <a:off x="3733443" y="3159472"/>
              <a:ext cx="21227" cy="7082"/>
            </a:xfrm>
            <a:custGeom>
              <a:avLst/>
              <a:gdLst/>
              <a:ahLst/>
              <a:cxnLst/>
              <a:rect l="l" t="t" r="r" b="b"/>
              <a:pathLst>
                <a:path w="1202" h="401" fill="none" extrusionOk="0">
                  <a:moveTo>
                    <a:pt x="0" y="0"/>
                  </a:moveTo>
                  <a:cubicBezTo>
                    <a:pt x="367" y="267"/>
                    <a:pt x="768" y="400"/>
                    <a:pt x="1201" y="40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0"/>
            <p:cNvSpPr/>
            <p:nvPr/>
          </p:nvSpPr>
          <p:spPr>
            <a:xfrm>
              <a:off x="3609154" y="3197051"/>
              <a:ext cx="116062" cy="157792"/>
            </a:xfrm>
            <a:custGeom>
              <a:avLst/>
              <a:gdLst/>
              <a:ahLst/>
              <a:cxnLst/>
              <a:rect l="l" t="t" r="r" b="b"/>
              <a:pathLst>
                <a:path w="6572" h="8935" extrusionOk="0">
                  <a:moveTo>
                    <a:pt x="4688" y="1"/>
                  </a:moveTo>
                  <a:cubicBezTo>
                    <a:pt x="4379" y="1"/>
                    <a:pt x="4067" y="163"/>
                    <a:pt x="3903" y="507"/>
                  </a:cubicBezTo>
                  <a:lnTo>
                    <a:pt x="3903" y="541"/>
                  </a:lnTo>
                  <a:cubicBezTo>
                    <a:pt x="3845" y="686"/>
                    <a:pt x="3686" y="781"/>
                    <a:pt x="3513" y="781"/>
                  </a:cubicBezTo>
                  <a:cubicBezTo>
                    <a:pt x="3488" y="781"/>
                    <a:pt x="3462" y="779"/>
                    <a:pt x="3436" y="774"/>
                  </a:cubicBezTo>
                  <a:cubicBezTo>
                    <a:pt x="3386" y="755"/>
                    <a:pt x="3332" y="747"/>
                    <a:pt x="3276" y="747"/>
                  </a:cubicBezTo>
                  <a:cubicBezTo>
                    <a:pt x="2834" y="747"/>
                    <a:pt x="2212" y="1264"/>
                    <a:pt x="2035" y="1441"/>
                  </a:cubicBezTo>
                  <a:cubicBezTo>
                    <a:pt x="2002" y="1475"/>
                    <a:pt x="1968" y="1508"/>
                    <a:pt x="1935" y="1541"/>
                  </a:cubicBezTo>
                  <a:cubicBezTo>
                    <a:pt x="1701" y="2042"/>
                    <a:pt x="0" y="5711"/>
                    <a:pt x="3036" y="8847"/>
                  </a:cubicBezTo>
                  <a:cubicBezTo>
                    <a:pt x="3096" y="8907"/>
                    <a:pt x="3166" y="8934"/>
                    <a:pt x="3246" y="8934"/>
                  </a:cubicBezTo>
                  <a:cubicBezTo>
                    <a:pt x="4012" y="8934"/>
                    <a:pt x="5607" y="6392"/>
                    <a:pt x="6271" y="5244"/>
                  </a:cubicBezTo>
                  <a:cubicBezTo>
                    <a:pt x="6505" y="4844"/>
                    <a:pt x="6571" y="4343"/>
                    <a:pt x="6405" y="3876"/>
                  </a:cubicBezTo>
                  <a:cubicBezTo>
                    <a:pt x="6038" y="2842"/>
                    <a:pt x="5771" y="1775"/>
                    <a:pt x="5537" y="708"/>
                  </a:cubicBezTo>
                  <a:cubicBezTo>
                    <a:pt x="5445" y="247"/>
                    <a:pt x="5069" y="1"/>
                    <a:pt x="4688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0"/>
            <p:cNvSpPr/>
            <p:nvPr/>
          </p:nvSpPr>
          <p:spPr>
            <a:xfrm>
              <a:off x="3589111" y="3799794"/>
              <a:ext cx="255099" cy="558480"/>
            </a:xfrm>
            <a:custGeom>
              <a:avLst/>
              <a:gdLst/>
              <a:ahLst/>
              <a:cxnLst/>
              <a:rect l="l" t="t" r="r" b="b"/>
              <a:pathLst>
                <a:path w="14445" h="31624" extrusionOk="0">
                  <a:moveTo>
                    <a:pt x="6772" y="0"/>
                  </a:moveTo>
                  <a:lnTo>
                    <a:pt x="1" y="2536"/>
                  </a:lnTo>
                  <a:cubicBezTo>
                    <a:pt x="1702" y="5838"/>
                    <a:pt x="4504" y="10608"/>
                    <a:pt x="4504" y="10608"/>
                  </a:cubicBezTo>
                  <a:cubicBezTo>
                    <a:pt x="5572" y="19514"/>
                    <a:pt x="11309" y="31623"/>
                    <a:pt x="11309" y="31623"/>
                  </a:cubicBezTo>
                  <a:lnTo>
                    <a:pt x="14445" y="30789"/>
                  </a:lnTo>
                  <a:cubicBezTo>
                    <a:pt x="14445" y="30789"/>
                    <a:pt x="10542" y="13844"/>
                    <a:pt x="9208" y="8540"/>
                  </a:cubicBezTo>
                  <a:cubicBezTo>
                    <a:pt x="9107" y="8173"/>
                    <a:pt x="9007" y="7839"/>
                    <a:pt x="8874" y="7539"/>
                  </a:cubicBezTo>
                  <a:lnTo>
                    <a:pt x="6772" y="0"/>
                  </a:lnTo>
                  <a:close/>
                </a:path>
              </a:pathLst>
            </a:custGeom>
            <a:solidFill>
              <a:schemeClr val="accent3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0"/>
            <p:cNvSpPr/>
            <p:nvPr/>
          </p:nvSpPr>
          <p:spPr>
            <a:xfrm>
              <a:off x="3709885" y="3971216"/>
              <a:ext cx="28291" cy="21810"/>
            </a:xfrm>
            <a:custGeom>
              <a:avLst/>
              <a:gdLst/>
              <a:ahLst/>
              <a:cxnLst/>
              <a:rect l="l" t="t" r="r" b="b"/>
              <a:pathLst>
                <a:path w="1602" h="1235" fill="none" extrusionOk="0">
                  <a:moveTo>
                    <a:pt x="0" y="0"/>
                  </a:moveTo>
                  <a:cubicBezTo>
                    <a:pt x="0" y="0"/>
                    <a:pt x="200" y="901"/>
                    <a:pt x="1601" y="1235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0"/>
            <p:cNvSpPr/>
            <p:nvPr/>
          </p:nvSpPr>
          <p:spPr>
            <a:xfrm>
              <a:off x="3501942" y="3658411"/>
              <a:ext cx="232706" cy="255681"/>
            </a:xfrm>
            <a:custGeom>
              <a:avLst/>
              <a:gdLst/>
              <a:ahLst/>
              <a:cxnLst/>
              <a:rect l="l" t="t" r="r" b="b"/>
              <a:pathLst>
                <a:path w="13177" h="14478" extrusionOk="0">
                  <a:moveTo>
                    <a:pt x="0" y="1"/>
                  </a:moveTo>
                  <a:cubicBezTo>
                    <a:pt x="300" y="1869"/>
                    <a:pt x="867" y="3670"/>
                    <a:pt x="1701" y="5371"/>
                  </a:cubicBezTo>
                  <a:cubicBezTo>
                    <a:pt x="3069" y="7940"/>
                    <a:pt x="6972" y="14478"/>
                    <a:pt x="6972" y="14478"/>
                  </a:cubicBezTo>
                  <a:cubicBezTo>
                    <a:pt x="8627" y="12990"/>
                    <a:pt x="10652" y="12713"/>
                    <a:pt x="11928" y="12713"/>
                  </a:cubicBezTo>
                  <a:cubicBezTo>
                    <a:pt x="12683" y="12713"/>
                    <a:pt x="13176" y="12810"/>
                    <a:pt x="13176" y="12810"/>
                  </a:cubicBezTo>
                  <a:cubicBezTo>
                    <a:pt x="12242" y="8507"/>
                    <a:pt x="8673" y="368"/>
                    <a:pt x="8673" y="36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0"/>
            <p:cNvSpPr/>
            <p:nvPr/>
          </p:nvSpPr>
          <p:spPr>
            <a:xfrm>
              <a:off x="3421238" y="3732051"/>
              <a:ext cx="150816" cy="638003"/>
            </a:xfrm>
            <a:custGeom>
              <a:avLst/>
              <a:gdLst/>
              <a:ahLst/>
              <a:cxnLst/>
              <a:rect l="l" t="t" r="r" b="b"/>
              <a:pathLst>
                <a:path w="8540" h="36127" extrusionOk="0">
                  <a:moveTo>
                    <a:pt x="0" y="0"/>
                  </a:moveTo>
                  <a:lnTo>
                    <a:pt x="0" y="0"/>
                  </a:lnTo>
                  <a:cubicBezTo>
                    <a:pt x="467" y="6638"/>
                    <a:pt x="3469" y="15812"/>
                    <a:pt x="3469" y="15812"/>
                  </a:cubicBezTo>
                  <a:cubicBezTo>
                    <a:pt x="2335" y="21616"/>
                    <a:pt x="3469" y="36126"/>
                    <a:pt x="3469" y="36126"/>
                  </a:cubicBezTo>
                  <a:lnTo>
                    <a:pt x="6972" y="36026"/>
                  </a:lnTo>
                  <a:cubicBezTo>
                    <a:pt x="6972" y="36026"/>
                    <a:pt x="7706" y="25852"/>
                    <a:pt x="8373" y="16379"/>
                  </a:cubicBezTo>
                  <a:cubicBezTo>
                    <a:pt x="8540" y="14211"/>
                    <a:pt x="7839" y="6305"/>
                    <a:pt x="7839" y="6305"/>
                  </a:cubicBezTo>
                  <a:lnTo>
                    <a:pt x="6605" y="12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0"/>
            <p:cNvSpPr/>
            <p:nvPr/>
          </p:nvSpPr>
          <p:spPr>
            <a:xfrm>
              <a:off x="3526083" y="4007737"/>
              <a:ext cx="24759" cy="34190"/>
            </a:xfrm>
            <a:custGeom>
              <a:avLst/>
              <a:gdLst/>
              <a:ahLst/>
              <a:cxnLst/>
              <a:rect l="l" t="t" r="r" b="b"/>
              <a:pathLst>
                <a:path w="1402" h="1936" fill="none" extrusionOk="0">
                  <a:moveTo>
                    <a:pt x="1" y="1"/>
                  </a:moveTo>
                  <a:cubicBezTo>
                    <a:pt x="1" y="1"/>
                    <a:pt x="334" y="1935"/>
                    <a:pt x="1402" y="1435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0"/>
            <p:cNvSpPr/>
            <p:nvPr/>
          </p:nvSpPr>
          <p:spPr>
            <a:xfrm>
              <a:off x="3387066" y="3654296"/>
              <a:ext cx="196185" cy="278057"/>
            </a:xfrm>
            <a:custGeom>
              <a:avLst/>
              <a:gdLst/>
              <a:ahLst/>
              <a:cxnLst/>
              <a:rect l="l" t="t" r="r" b="b"/>
              <a:pathLst>
                <a:path w="11109" h="15745" extrusionOk="0">
                  <a:moveTo>
                    <a:pt x="1401" y="0"/>
                  </a:moveTo>
                  <a:cubicBezTo>
                    <a:pt x="0" y="4904"/>
                    <a:pt x="3870" y="15745"/>
                    <a:pt x="3870" y="15745"/>
                  </a:cubicBezTo>
                  <a:cubicBezTo>
                    <a:pt x="5242" y="14440"/>
                    <a:pt x="7601" y="14228"/>
                    <a:pt x="8991" y="14228"/>
                  </a:cubicBezTo>
                  <a:cubicBezTo>
                    <a:pt x="9662" y="14228"/>
                    <a:pt x="10108" y="14277"/>
                    <a:pt x="10108" y="14277"/>
                  </a:cubicBezTo>
                  <a:cubicBezTo>
                    <a:pt x="10174" y="10174"/>
                    <a:pt x="9441" y="8106"/>
                    <a:pt x="9441" y="8106"/>
                  </a:cubicBezTo>
                  <a:cubicBezTo>
                    <a:pt x="11108" y="4403"/>
                    <a:pt x="9240" y="0"/>
                    <a:pt x="9240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0"/>
            <p:cNvSpPr/>
            <p:nvPr/>
          </p:nvSpPr>
          <p:spPr>
            <a:xfrm>
              <a:off x="3553773" y="3703778"/>
              <a:ext cx="24177" cy="93686"/>
            </a:xfrm>
            <a:custGeom>
              <a:avLst/>
              <a:gdLst/>
              <a:ahLst/>
              <a:cxnLst/>
              <a:rect l="l" t="t" r="r" b="b"/>
              <a:pathLst>
                <a:path w="1369" h="5305" fill="none" extrusionOk="0">
                  <a:moveTo>
                    <a:pt x="534" y="0"/>
                  </a:moveTo>
                  <a:cubicBezTo>
                    <a:pt x="534" y="0"/>
                    <a:pt x="1368" y="4704"/>
                    <a:pt x="1" y="5304"/>
                  </a:cubicBezTo>
                </a:path>
              </a:pathLst>
            </a:custGeom>
            <a:noFill/>
            <a:ln w="108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0"/>
            <p:cNvSpPr/>
            <p:nvPr/>
          </p:nvSpPr>
          <p:spPr>
            <a:xfrm>
              <a:off x="3317557" y="3219674"/>
              <a:ext cx="365845" cy="452184"/>
            </a:xfrm>
            <a:custGeom>
              <a:avLst/>
              <a:gdLst/>
              <a:ahLst/>
              <a:cxnLst/>
              <a:rect l="l" t="t" r="r" b="b"/>
              <a:pathLst>
                <a:path w="20716" h="25605" extrusionOk="0">
                  <a:moveTo>
                    <a:pt x="15731" y="0"/>
                  </a:moveTo>
                  <a:cubicBezTo>
                    <a:pt x="14353" y="0"/>
                    <a:pt x="13304" y="151"/>
                    <a:pt x="11942" y="194"/>
                  </a:cubicBezTo>
                  <a:cubicBezTo>
                    <a:pt x="9374" y="260"/>
                    <a:pt x="6872" y="727"/>
                    <a:pt x="4504" y="1628"/>
                  </a:cubicBezTo>
                  <a:cubicBezTo>
                    <a:pt x="3803" y="1661"/>
                    <a:pt x="3136" y="1895"/>
                    <a:pt x="2602" y="2329"/>
                  </a:cubicBezTo>
                  <a:cubicBezTo>
                    <a:pt x="2035" y="2829"/>
                    <a:pt x="1568" y="3463"/>
                    <a:pt x="1335" y="4197"/>
                  </a:cubicBezTo>
                  <a:cubicBezTo>
                    <a:pt x="968" y="5231"/>
                    <a:pt x="0" y="10668"/>
                    <a:pt x="901" y="10735"/>
                  </a:cubicBezTo>
                  <a:cubicBezTo>
                    <a:pt x="1640" y="10967"/>
                    <a:pt x="2407" y="11079"/>
                    <a:pt x="3174" y="11079"/>
                  </a:cubicBezTo>
                  <a:cubicBezTo>
                    <a:pt x="3619" y="11079"/>
                    <a:pt x="4063" y="11042"/>
                    <a:pt x="4504" y="10968"/>
                  </a:cubicBezTo>
                  <a:cubicBezTo>
                    <a:pt x="4537" y="13670"/>
                    <a:pt x="4704" y="16405"/>
                    <a:pt x="5004" y="19107"/>
                  </a:cubicBezTo>
                  <a:cubicBezTo>
                    <a:pt x="5237" y="20775"/>
                    <a:pt x="4670" y="24444"/>
                    <a:pt x="4670" y="24444"/>
                  </a:cubicBezTo>
                  <a:cubicBezTo>
                    <a:pt x="6213" y="25332"/>
                    <a:pt x="8822" y="25604"/>
                    <a:pt x="11445" y="25604"/>
                  </a:cubicBezTo>
                  <a:cubicBezTo>
                    <a:pt x="15628" y="25604"/>
                    <a:pt x="19848" y="24911"/>
                    <a:pt x="19848" y="24911"/>
                  </a:cubicBezTo>
                  <a:cubicBezTo>
                    <a:pt x="19848" y="24911"/>
                    <a:pt x="19114" y="21075"/>
                    <a:pt x="19281" y="19374"/>
                  </a:cubicBezTo>
                  <a:cubicBezTo>
                    <a:pt x="20715" y="2195"/>
                    <a:pt x="18514" y="194"/>
                    <a:pt x="18514" y="194"/>
                  </a:cubicBezTo>
                  <a:cubicBezTo>
                    <a:pt x="17402" y="49"/>
                    <a:pt x="16514" y="0"/>
                    <a:pt x="15731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0"/>
            <p:cNvSpPr/>
            <p:nvPr/>
          </p:nvSpPr>
          <p:spPr>
            <a:xfrm>
              <a:off x="3481899" y="3588319"/>
              <a:ext cx="28309" cy="7082"/>
            </a:xfrm>
            <a:custGeom>
              <a:avLst/>
              <a:gdLst/>
              <a:ahLst/>
              <a:cxnLst/>
              <a:rect l="l" t="t" r="r" b="b"/>
              <a:pathLst>
                <a:path w="1603" h="401" extrusionOk="0">
                  <a:moveTo>
                    <a:pt x="1" y="0"/>
                  </a:moveTo>
                  <a:lnTo>
                    <a:pt x="1" y="0"/>
                  </a:lnTo>
                  <a:cubicBezTo>
                    <a:pt x="41" y="80"/>
                    <a:pt x="188" y="97"/>
                    <a:pt x="379" y="97"/>
                  </a:cubicBezTo>
                  <a:cubicBezTo>
                    <a:pt x="382" y="97"/>
                    <a:pt x="385" y="97"/>
                    <a:pt x="389" y="97"/>
                  </a:cubicBezTo>
                  <a:lnTo>
                    <a:pt x="389" y="97"/>
                  </a:lnTo>
                  <a:lnTo>
                    <a:pt x="1602" y="401"/>
                  </a:lnTo>
                  <a:cubicBezTo>
                    <a:pt x="1539" y="131"/>
                    <a:pt x="1204" y="87"/>
                    <a:pt x="855" y="87"/>
                  </a:cubicBezTo>
                  <a:cubicBezTo>
                    <a:pt x="694" y="87"/>
                    <a:pt x="530" y="97"/>
                    <a:pt x="389" y="97"/>
                  </a:cubicBezTo>
                  <a:lnTo>
                    <a:pt x="389" y="9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0"/>
            <p:cNvSpPr/>
            <p:nvPr/>
          </p:nvSpPr>
          <p:spPr>
            <a:xfrm>
              <a:off x="3481899" y="3585370"/>
              <a:ext cx="28309" cy="10031"/>
            </a:xfrm>
            <a:custGeom>
              <a:avLst/>
              <a:gdLst/>
              <a:ahLst/>
              <a:cxnLst/>
              <a:rect l="l" t="t" r="r" b="b"/>
              <a:pathLst>
                <a:path w="1603" h="568" fill="none" extrusionOk="0">
                  <a:moveTo>
                    <a:pt x="1602" y="568"/>
                  </a:moveTo>
                  <a:cubicBezTo>
                    <a:pt x="1469" y="0"/>
                    <a:pt x="134" y="434"/>
                    <a:pt x="1" y="167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0"/>
            <p:cNvSpPr/>
            <p:nvPr/>
          </p:nvSpPr>
          <p:spPr>
            <a:xfrm>
              <a:off x="3424769" y="3574774"/>
              <a:ext cx="10614" cy="4715"/>
            </a:xfrm>
            <a:custGeom>
              <a:avLst/>
              <a:gdLst/>
              <a:ahLst/>
              <a:cxnLst/>
              <a:rect l="l" t="t" r="r" b="b"/>
              <a:pathLst>
                <a:path w="601" h="267" fill="none" extrusionOk="0">
                  <a:moveTo>
                    <a:pt x="601" y="267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0"/>
            <p:cNvSpPr/>
            <p:nvPr/>
          </p:nvSpPr>
          <p:spPr>
            <a:xfrm>
              <a:off x="3449511" y="3581238"/>
              <a:ext cx="183805" cy="68362"/>
            </a:xfrm>
            <a:custGeom>
              <a:avLst/>
              <a:gdLst/>
              <a:ahLst/>
              <a:cxnLst/>
              <a:rect l="l" t="t" r="r" b="b"/>
              <a:pathLst>
                <a:path w="10408" h="3871" fill="none" extrusionOk="0">
                  <a:moveTo>
                    <a:pt x="10408" y="1"/>
                  </a:moveTo>
                  <a:cubicBezTo>
                    <a:pt x="10408" y="1"/>
                    <a:pt x="8940" y="3870"/>
                    <a:pt x="0" y="20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0"/>
            <p:cNvSpPr/>
            <p:nvPr/>
          </p:nvSpPr>
          <p:spPr>
            <a:xfrm>
              <a:off x="3463056" y="3166536"/>
              <a:ext cx="126075" cy="102711"/>
            </a:xfrm>
            <a:custGeom>
              <a:avLst/>
              <a:gdLst/>
              <a:ahLst/>
              <a:cxnLst/>
              <a:rect l="l" t="t" r="r" b="b"/>
              <a:pathLst>
                <a:path w="7139" h="5816" extrusionOk="0">
                  <a:moveTo>
                    <a:pt x="2636" y="0"/>
                  </a:moveTo>
                  <a:cubicBezTo>
                    <a:pt x="2636" y="0"/>
                    <a:pt x="2269" y="2636"/>
                    <a:pt x="1768" y="3336"/>
                  </a:cubicBezTo>
                  <a:cubicBezTo>
                    <a:pt x="1468" y="3770"/>
                    <a:pt x="1" y="4237"/>
                    <a:pt x="1" y="4237"/>
                  </a:cubicBezTo>
                  <a:cubicBezTo>
                    <a:pt x="1" y="4237"/>
                    <a:pt x="1185" y="5816"/>
                    <a:pt x="3872" y="5816"/>
                  </a:cubicBezTo>
                  <a:cubicBezTo>
                    <a:pt x="4001" y="5816"/>
                    <a:pt x="4134" y="5812"/>
                    <a:pt x="4270" y="5805"/>
                  </a:cubicBezTo>
                  <a:cubicBezTo>
                    <a:pt x="7139" y="5638"/>
                    <a:pt x="6805" y="3903"/>
                    <a:pt x="6805" y="3903"/>
                  </a:cubicBezTo>
                  <a:lnTo>
                    <a:pt x="6805" y="3903"/>
                  </a:lnTo>
                  <a:cubicBezTo>
                    <a:pt x="6805" y="3903"/>
                    <a:pt x="6751" y="3908"/>
                    <a:pt x="6666" y="3908"/>
                  </a:cubicBezTo>
                  <a:cubicBezTo>
                    <a:pt x="6434" y="3908"/>
                    <a:pt x="5976" y="3872"/>
                    <a:pt x="5805" y="3603"/>
                  </a:cubicBezTo>
                  <a:cubicBezTo>
                    <a:pt x="5571" y="3269"/>
                    <a:pt x="5805" y="1902"/>
                    <a:pt x="5805" y="1902"/>
                  </a:cubicBezTo>
                  <a:lnTo>
                    <a:pt x="26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0"/>
            <p:cNvSpPr/>
            <p:nvPr/>
          </p:nvSpPr>
          <p:spPr>
            <a:xfrm>
              <a:off x="3463056" y="3166536"/>
              <a:ext cx="126075" cy="105466"/>
            </a:xfrm>
            <a:custGeom>
              <a:avLst/>
              <a:gdLst/>
              <a:ahLst/>
              <a:cxnLst/>
              <a:rect l="l" t="t" r="r" b="b"/>
              <a:pathLst>
                <a:path w="7139" h="5972" fill="none" extrusionOk="0">
                  <a:moveTo>
                    <a:pt x="5805" y="1902"/>
                  </a:moveTo>
                  <a:cubicBezTo>
                    <a:pt x="5805" y="1902"/>
                    <a:pt x="5571" y="3269"/>
                    <a:pt x="5805" y="3603"/>
                  </a:cubicBezTo>
                  <a:cubicBezTo>
                    <a:pt x="6038" y="3970"/>
                    <a:pt x="6805" y="3903"/>
                    <a:pt x="6805" y="3903"/>
                  </a:cubicBezTo>
                  <a:cubicBezTo>
                    <a:pt x="6805" y="3903"/>
                    <a:pt x="7139" y="5638"/>
                    <a:pt x="4270" y="5805"/>
                  </a:cubicBezTo>
                  <a:cubicBezTo>
                    <a:pt x="1301" y="5971"/>
                    <a:pt x="1" y="4237"/>
                    <a:pt x="1" y="4237"/>
                  </a:cubicBezTo>
                  <a:cubicBezTo>
                    <a:pt x="1" y="4237"/>
                    <a:pt x="1468" y="3770"/>
                    <a:pt x="1768" y="3336"/>
                  </a:cubicBezTo>
                  <a:cubicBezTo>
                    <a:pt x="2269" y="2636"/>
                    <a:pt x="2636" y="0"/>
                    <a:pt x="2636" y="0"/>
                  </a:cubicBezTo>
                  <a:close/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0"/>
            <p:cNvSpPr/>
            <p:nvPr/>
          </p:nvSpPr>
          <p:spPr>
            <a:xfrm>
              <a:off x="3468671" y="3045779"/>
              <a:ext cx="145201" cy="163726"/>
            </a:xfrm>
            <a:custGeom>
              <a:avLst/>
              <a:gdLst/>
              <a:ahLst/>
              <a:cxnLst/>
              <a:rect l="l" t="t" r="r" b="b"/>
              <a:pathLst>
                <a:path w="8222" h="9271" extrusionOk="0">
                  <a:moveTo>
                    <a:pt x="6788" y="0"/>
                  </a:moveTo>
                  <a:cubicBezTo>
                    <a:pt x="6340" y="560"/>
                    <a:pt x="5478" y="706"/>
                    <a:pt x="4702" y="706"/>
                  </a:cubicBezTo>
                  <a:cubicBezTo>
                    <a:pt x="3859" y="706"/>
                    <a:pt x="3118" y="534"/>
                    <a:pt x="3118" y="534"/>
                  </a:cubicBezTo>
                  <a:cubicBezTo>
                    <a:pt x="2985" y="1301"/>
                    <a:pt x="2585" y="2002"/>
                    <a:pt x="1951" y="2502"/>
                  </a:cubicBezTo>
                  <a:cubicBezTo>
                    <a:pt x="1984" y="4170"/>
                    <a:pt x="1417" y="4170"/>
                    <a:pt x="1417" y="4170"/>
                  </a:cubicBezTo>
                  <a:cubicBezTo>
                    <a:pt x="1056" y="3904"/>
                    <a:pt x="773" y="3791"/>
                    <a:pt x="563" y="3791"/>
                  </a:cubicBezTo>
                  <a:cubicBezTo>
                    <a:pt x="114" y="3791"/>
                    <a:pt x="1" y="4311"/>
                    <a:pt x="183" y="4970"/>
                  </a:cubicBezTo>
                  <a:cubicBezTo>
                    <a:pt x="416" y="5938"/>
                    <a:pt x="1551" y="5938"/>
                    <a:pt x="1551" y="5938"/>
                  </a:cubicBezTo>
                  <a:cubicBezTo>
                    <a:pt x="1551" y="5938"/>
                    <a:pt x="2326" y="9270"/>
                    <a:pt x="5050" y="9270"/>
                  </a:cubicBezTo>
                  <a:cubicBezTo>
                    <a:pt x="5262" y="9270"/>
                    <a:pt x="5485" y="9250"/>
                    <a:pt x="5720" y="9207"/>
                  </a:cubicBezTo>
                  <a:cubicBezTo>
                    <a:pt x="8222" y="8740"/>
                    <a:pt x="7521" y="4270"/>
                    <a:pt x="7688" y="3136"/>
                  </a:cubicBezTo>
                  <a:cubicBezTo>
                    <a:pt x="7888" y="2035"/>
                    <a:pt x="6788" y="0"/>
                    <a:pt x="6788" y="0"/>
                  </a:cubicBezTo>
                  <a:close/>
                </a:path>
              </a:pathLst>
            </a:custGeom>
            <a:solidFill>
              <a:schemeClr val="accent3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0"/>
            <p:cNvSpPr/>
            <p:nvPr/>
          </p:nvSpPr>
          <p:spPr>
            <a:xfrm>
              <a:off x="3565553" y="3110572"/>
              <a:ext cx="18278" cy="44203"/>
            </a:xfrm>
            <a:custGeom>
              <a:avLst/>
              <a:gdLst/>
              <a:ahLst/>
              <a:cxnLst/>
              <a:rect l="l" t="t" r="r" b="b"/>
              <a:pathLst>
                <a:path w="1035" h="2503" fill="none" extrusionOk="0">
                  <a:moveTo>
                    <a:pt x="301" y="1"/>
                  </a:moveTo>
                  <a:lnTo>
                    <a:pt x="935" y="1335"/>
                  </a:lnTo>
                  <a:cubicBezTo>
                    <a:pt x="1035" y="1535"/>
                    <a:pt x="968" y="1802"/>
                    <a:pt x="801" y="1935"/>
                  </a:cubicBezTo>
                  <a:cubicBezTo>
                    <a:pt x="801" y="1935"/>
                    <a:pt x="1" y="2269"/>
                    <a:pt x="1" y="2502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0"/>
            <p:cNvSpPr/>
            <p:nvPr/>
          </p:nvSpPr>
          <p:spPr>
            <a:xfrm>
              <a:off x="3584996" y="3099376"/>
              <a:ext cx="7082" cy="13563"/>
            </a:xfrm>
            <a:custGeom>
              <a:avLst/>
              <a:gdLst/>
              <a:ahLst/>
              <a:cxnLst/>
              <a:rect l="l" t="t" r="r" b="b"/>
              <a:pathLst>
                <a:path w="401" h="768" extrusionOk="0">
                  <a:moveTo>
                    <a:pt x="201" y="1"/>
                  </a:moveTo>
                  <a:cubicBezTo>
                    <a:pt x="101" y="1"/>
                    <a:pt x="0" y="168"/>
                    <a:pt x="0" y="401"/>
                  </a:cubicBezTo>
                  <a:cubicBezTo>
                    <a:pt x="0" y="601"/>
                    <a:pt x="101" y="768"/>
                    <a:pt x="201" y="768"/>
                  </a:cubicBezTo>
                  <a:cubicBezTo>
                    <a:pt x="301" y="768"/>
                    <a:pt x="401" y="601"/>
                    <a:pt x="401" y="401"/>
                  </a:cubicBezTo>
                  <a:cubicBezTo>
                    <a:pt x="401" y="168"/>
                    <a:pt x="301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0"/>
            <p:cNvSpPr/>
            <p:nvPr/>
          </p:nvSpPr>
          <p:spPr>
            <a:xfrm>
              <a:off x="3547292" y="3101142"/>
              <a:ext cx="6499" cy="13581"/>
            </a:xfrm>
            <a:custGeom>
              <a:avLst/>
              <a:gdLst/>
              <a:ahLst/>
              <a:cxnLst/>
              <a:rect l="l" t="t" r="r" b="b"/>
              <a:pathLst>
                <a:path w="368" h="769" extrusionOk="0">
                  <a:moveTo>
                    <a:pt x="201" y="1"/>
                  </a:moveTo>
                  <a:cubicBezTo>
                    <a:pt x="67" y="1"/>
                    <a:pt x="1" y="168"/>
                    <a:pt x="1" y="401"/>
                  </a:cubicBezTo>
                  <a:cubicBezTo>
                    <a:pt x="1" y="601"/>
                    <a:pt x="67" y="768"/>
                    <a:pt x="201" y="768"/>
                  </a:cubicBezTo>
                  <a:cubicBezTo>
                    <a:pt x="301" y="768"/>
                    <a:pt x="368" y="601"/>
                    <a:pt x="368" y="401"/>
                  </a:cubicBezTo>
                  <a:cubicBezTo>
                    <a:pt x="368" y="168"/>
                    <a:pt x="301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0"/>
            <p:cNvSpPr/>
            <p:nvPr/>
          </p:nvSpPr>
          <p:spPr>
            <a:xfrm>
              <a:off x="3540229" y="3155339"/>
              <a:ext cx="29475" cy="21898"/>
            </a:xfrm>
            <a:custGeom>
              <a:avLst/>
              <a:gdLst/>
              <a:ahLst/>
              <a:cxnLst/>
              <a:rect l="l" t="t" r="r" b="b"/>
              <a:pathLst>
                <a:path w="1669" h="124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74" y="1239"/>
                    <a:pt x="745" y="1239"/>
                  </a:cubicBezTo>
                  <a:cubicBezTo>
                    <a:pt x="975" y="1239"/>
                    <a:pt x="1276" y="1093"/>
                    <a:pt x="1668" y="701"/>
                  </a:cubicBezTo>
                  <a:cubicBezTo>
                    <a:pt x="1068" y="568"/>
                    <a:pt x="501" y="334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0"/>
            <p:cNvSpPr/>
            <p:nvPr/>
          </p:nvSpPr>
          <p:spPr>
            <a:xfrm>
              <a:off x="3575566" y="3074635"/>
              <a:ext cx="19461" cy="17113"/>
            </a:xfrm>
            <a:custGeom>
              <a:avLst/>
              <a:gdLst/>
              <a:ahLst/>
              <a:cxnLst/>
              <a:rect l="l" t="t" r="r" b="b"/>
              <a:pathLst>
                <a:path w="1102" h="969" fill="none" extrusionOk="0">
                  <a:moveTo>
                    <a:pt x="1102" y="901"/>
                  </a:moveTo>
                  <a:cubicBezTo>
                    <a:pt x="1102" y="901"/>
                    <a:pt x="635" y="1"/>
                    <a:pt x="1" y="968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0"/>
            <p:cNvSpPr/>
            <p:nvPr/>
          </p:nvSpPr>
          <p:spPr>
            <a:xfrm>
              <a:off x="3538463" y="3077001"/>
              <a:ext cx="22393" cy="20627"/>
            </a:xfrm>
            <a:custGeom>
              <a:avLst/>
              <a:gdLst/>
              <a:ahLst/>
              <a:cxnLst/>
              <a:rect l="l" t="t" r="r" b="b"/>
              <a:pathLst>
                <a:path w="1268" h="1168" fill="none" extrusionOk="0">
                  <a:moveTo>
                    <a:pt x="1268" y="1001"/>
                  </a:moveTo>
                  <a:cubicBezTo>
                    <a:pt x="1268" y="1001"/>
                    <a:pt x="567" y="0"/>
                    <a:pt x="0" y="1168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0"/>
            <p:cNvSpPr/>
            <p:nvPr/>
          </p:nvSpPr>
          <p:spPr>
            <a:xfrm>
              <a:off x="3470120" y="3449285"/>
              <a:ext cx="260997" cy="314171"/>
            </a:xfrm>
            <a:custGeom>
              <a:avLst/>
              <a:gdLst/>
              <a:ahLst/>
              <a:cxnLst/>
              <a:rect l="l" t="t" r="r" b="b"/>
              <a:pathLst>
                <a:path w="14779" h="17790" extrusionOk="0">
                  <a:moveTo>
                    <a:pt x="1" y="1"/>
                  </a:moveTo>
                  <a:lnTo>
                    <a:pt x="2169" y="16946"/>
                  </a:lnTo>
                  <a:lnTo>
                    <a:pt x="2369" y="17013"/>
                  </a:lnTo>
                  <a:cubicBezTo>
                    <a:pt x="3991" y="17531"/>
                    <a:pt x="5684" y="17790"/>
                    <a:pt x="7380" y="17790"/>
                  </a:cubicBezTo>
                  <a:cubicBezTo>
                    <a:pt x="8962" y="17790"/>
                    <a:pt x="10546" y="17564"/>
                    <a:pt x="12076" y="17113"/>
                  </a:cubicBezTo>
                  <a:lnTo>
                    <a:pt x="12610" y="16946"/>
                  </a:lnTo>
                  <a:lnTo>
                    <a:pt x="14778" y="1"/>
                  </a:lnTo>
                  <a:close/>
                </a:path>
              </a:pathLst>
            </a:custGeom>
            <a:solidFill>
              <a:schemeClr val="accent5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0"/>
            <p:cNvSpPr/>
            <p:nvPr/>
          </p:nvSpPr>
          <p:spPr>
            <a:xfrm>
              <a:off x="3470120" y="3429859"/>
              <a:ext cx="260997" cy="39488"/>
            </a:xfrm>
            <a:custGeom>
              <a:avLst/>
              <a:gdLst/>
              <a:ahLst/>
              <a:cxnLst/>
              <a:rect l="l" t="t" r="r" b="b"/>
              <a:pathLst>
                <a:path w="14779" h="2236" extrusionOk="0">
                  <a:moveTo>
                    <a:pt x="7406" y="0"/>
                  </a:moveTo>
                  <a:cubicBezTo>
                    <a:pt x="3303" y="0"/>
                    <a:pt x="1" y="500"/>
                    <a:pt x="1" y="1101"/>
                  </a:cubicBezTo>
                  <a:cubicBezTo>
                    <a:pt x="1" y="1735"/>
                    <a:pt x="3337" y="2235"/>
                    <a:pt x="7406" y="2235"/>
                  </a:cubicBezTo>
                  <a:cubicBezTo>
                    <a:pt x="11476" y="2235"/>
                    <a:pt x="14778" y="1735"/>
                    <a:pt x="14778" y="1101"/>
                  </a:cubicBezTo>
                  <a:cubicBezTo>
                    <a:pt x="14778" y="500"/>
                    <a:pt x="11476" y="0"/>
                    <a:pt x="7406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0"/>
            <p:cNvSpPr/>
            <p:nvPr/>
          </p:nvSpPr>
          <p:spPr>
            <a:xfrm>
              <a:off x="3340533" y="3363794"/>
              <a:ext cx="136088" cy="248141"/>
            </a:xfrm>
            <a:custGeom>
              <a:avLst/>
              <a:gdLst/>
              <a:ahLst/>
              <a:cxnLst/>
              <a:rect l="l" t="t" r="r" b="b"/>
              <a:pathLst>
                <a:path w="7706" h="14051" extrusionOk="0">
                  <a:moveTo>
                    <a:pt x="2932" y="1"/>
                  </a:moveTo>
                  <a:cubicBezTo>
                    <a:pt x="1671" y="1"/>
                    <a:pt x="0" y="1439"/>
                    <a:pt x="0" y="1439"/>
                  </a:cubicBezTo>
                  <a:cubicBezTo>
                    <a:pt x="0" y="1439"/>
                    <a:pt x="901" y="8278"/>
                    <a:pt x="2369" y="10179"/>
                  </a:cubicBezTo>
                  <a:cubicBezTo>
                    <a:pt x="3813" y="12050"/>
                    <a:pt x="6452" y="14050"/>
                    <a:pt x="7553" y="14050"/>
                  </a:cubicBezTo>
                  <a:cubicBezTo>
                    <a:pt x="7571" y="14050"/>
                    <a:pt x="7589" y="14050"/>
                    <a:pt x="7606" y="14049"/>
                  </a:cubicBezTo>
                  <a:lnTo>
                    <a:pt x="7706" y="13148"/>
                  </a:lnTo>
                  <a:cubicBezTo>
                    <a:pt x="7706" y="13148"/>
                    <a:pt x="6305" y="8278"/>
                    <a:pt x="4270" y="7244"/>
                  </a:cubicBezTo>
                  <a:cubicBezTo>
                    <a:pt x="4270" y="7244"/>
                    <a:pt x="4870" y="6476"/>
                    <a:pt x="4270" y="1540"/>
                  </a:cubicBezTo>
                  <a:cubicBezTo>
                    <a:pt x="4123" y="383"/>
                    <a:pt x="3582" y="1"/>
                    <a:pt x="2932" y="1"/>
                  </a:cubicBezTo>
                  <a:close/>
                </a:path>
              </a:pathLst>
            </a:custGeom>
            <a:solidFill>
              <a:schemeClr val="accent3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0"/>
            <p:cNvSpPr/>
            <p:nvPr/>
          </p:nvSpPr>
          <p:spPr>
            <a:xfrm>
              <a:off x="3468354" y="3543552"/>
              <a:ext cx="27726" cy="36556"/>
            </a:xfrm>
            <a:custGeom>
              <a:avLst/>
              <a:gdLst/>
              <a:ahLst/>
              <a:cxnLst/>
              <a:rect l="l" t="t" r="r" b="b"/>
              <a:pathLst>
                <a:path w="1570" h="2070" extrusionOk="0">
                  <a:moveTo>
                    <a:pt x="863" y="0"/>
                  </a:moveTo>
                  <a:cubicBezTo>
                    <a:pt x="470" y="0"/>
                    <a:pt x="101" y="1201"/>
                    <a:pt x="101" y="1201"/>
                  </a:cubicBezTo>
                  <a:cubicBezTo>
                    <a:pt x="1" y="1535"/>
                    <a:pt x="268" y="2068"/>
                    <a:pt x="635" y="2068"/>
                  </a:cubicBezTo>
                  <a:cubicBezTo>
                    <a:pt x="641" y="2069"/>
                    <a:pt x="648" y="2069"/>
                    <a:pt x="654" y="2069"/>
                  </a:cubicBezTo>
                  <a:cubicBezTo>
                    <a:pt x="1033" y="2069"/>
                    <a:pt x="968" y="1101"/>
                    <a:pt x="968" y="1101"/>
                  </a:cubicBezTo>
                  <a:lnTo>
                    <a:pt x="968" y="1101"/>
                  </a:lnTo>
                  <a:cubicBezTo>
                    <a:pt x="1055" y="1223"/>
                    <a:pt x="1149" y="1279"/>
                    <a:pt x="1229" y="1279"/>
                  </a:cubicBezTo>
                  <a:cubicBezTo>
                    <a:pt x="1455" y="1279"/>
                    <a:pt x="1570" y="832"/>
                    <a:pt x="1102" y="167"/>
                  </a:cubicBezTo>
                  <a:cubicBezTo>
                    <a:pt x="1023" y="49"/>
                    <a:pt x="943" y="0"/>
                    <a:pt x="863" y="0"/>
                  </a:cubicBezTo>
                  <a:close/>
                </a:path>
              </a:pathLst>
            </a:custGeom>
            <a:solidFill>
              <a:schemeClr val="accent3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0"/>
            <p:cNvSpPr/>
            <p:nvPr/>
          </p:nvSpPr>
          <p:spPr>
            <a:xfrm>
              <a:off x="3459524" y="3568293"/>
              <a:ext cx="55470" cy="80335"/>
            </a:xfrm>
            <a:custGeom>
              <a:avLst/>
              <a:gdLst/>
              <a:ahLst/>
              <a:cxnLst/>
              <a:rect l="l" t="t" r="r" b="b"/>
              <a:pathLst>
                <a:path w="3141" h="4549" extrusionOk="0">
                  <a:moveTo>
                    <a:pt x="558" y="41"/>
                  </a:moveTo>
                  <a:cubicBezTo>
                    <a:pt x="336" y="41"/>
                    <a:pt x="128" y="220"/>
                    <a:pt x="100" y="467"/>
                  </a:cubicBezTo>
                  <a:cubicBezTo>
                    <a:pt x="100" y="767"/>
                    <a:pt x="234" y="1034"/>
                    <a:pt x="434" y="1201"/>
                  </a:cubicBezTo>
                  <a:cubicBezTo>
                    <a:pt x="434" y="1201"/>
                    <a:pt x="0" y="1768"/>
                    <a:pt x="768" y="2335"/>
                  </a:cubicBezTo>
                  <a:cubicBezTo>
                    <a:pt x="768" y="2335"/>
                    <a:pt x="401" y="2635"/>
                    <a:pt x="934" y="3136"/>
                  </a:cubicBezTo>
                  <a:cubicBezTo>
                    <a:pt x="934" y="3136"/>
                    <a:pt x="668" y="3469"/>
                    <a:pt x="1235" y="3903"/>
                  </a:cubicBezTo>
                  <a:cubicBezTo>
                    <a:pt x="1649" y="4202"/>
                    <a:pt x="2174" y="4549"/>
                    <a:pt x="2515" y="4549"/>
                  </a:cubicBezTo>
                  <a:cubicBezTo>
                    <a:pt x="2668" y="4549"/>
                    <a:pt x="2784" y="4479"/>
                    <a:pt x="2836" y="4303"/>
                  </a:cubicBezTo>
                  <a:cubicBezTo>
                    <a:pt x="3003" y="3736"/>
                    <a:pt x="1935" y="3603"/>
                    <a:pt x="1702" y="3269"/>
                  </a:cubicBezTo>
                  <a:lnTo>
                    <a:pt x="1702" y="3269"/>
                  </a:lnTo>
                  <a:cubicBezTo>
                    <a:pt x="1702" y="3269"/>
                    <a:pt x="2277" y="3435"/>
                    <a:pt x="2691" y="3435"/>
                  </a:cubicBezTo>
                  <a:cubicBezTo>
                    <a:pt x="2946" y="3435"/>
                    <a:pt x="3141" y="3372"/>
                    <a:pt x="3103" y="3169"/>
                  </a:cubicBezTo>
                  <a:cubicBezTo>
                    <a:pt x="3003" y="2602"/>
                    <a:pt x="1468" y="2502"/>
                    <a:pt x="1468" y="2168"/>
                  </a:cubicBezTo>
                  <a:cubicBezTo>
                    <a:pt x="1468" y="2168"/>
                    <a:pt x="3003" y="2102"/>
                    <a:pt x="2869" y="1535"/>
                  </a:cubicBezTo>
                  <a:cubicBezTo>
                    <a:pt x="2528" y="1250"/>
                    <a:pt x="1970" y="1160"/>
                    <a:pt x="1502" y="1160"/>
                  </a:cubicBezTo>
                  <a:cubicBezTo>
                    <a:pt x="1421" y="1160"/>
                    <a:pt x="1342" y="1163"/>
                    <a:pt x="1268" y="1168"/>
                  </a:cubicBezTo>
                  <a:cubicBezTo>
                    <a:pt x="1268" y="1168"/>
                    <a:pt x="2736" y="1034"/>
                    <a:pt x="2636" y="534"/>
                  </a:cubicBezTo>
                  <a:cubicBezTo>
                    <a:pt x="2569" y="0"/>
                    <a:pt x="1868" y="434"/>
                    <a:pt x="701" y="67"/>
                  </a:cubicBezTo>
                  <a:cubicBezTo>
                    <a:pt x="654" y="49"/>
                    <a:pt x="605" y="41"/>
                    <a:pt x="558" y="41"/>
                  </a:cubicBezTo>
                  <a:close/>
                </a:path>
              </a:pathLst>
            </a:custGeom>
            <a:solidFill>
              <a:schemeClr val="accent3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0"/>
            <p:cNvSpPr/>
            <p:nvPr/>
          </p:nvSpPr>
          <p:spPr>
            <a:xfrm>
              <a:off x="3663334" y="3233695"/>
              <a:ext cx="12980" cy="84839"/>
            </a:xfrm>
            <a:custGeom>
              <a:avLst/>
              <a:gdLst/>
              <a:ahLst/>
              <a:cxnLst/>
              <a:rect l="l" t="t" r="r" b="b"/>
              <a:pathLst>
                <a:path w="735" h="4804" fill="none" extrusionOk="0">
                  <a:moveTo>
                    <a:pt x="735" y="0"/>
                  </a:moveTo>
                  <a:cubicBezTo>
                    <a:pt x="201" y="1535"/>
                    <a:pt x="1" y="3169"/>
                    <a:pt x="101" y="4804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0"/>
            <p:cNvSpPr/>
            <p:nvPr/>
          </p:nvSpPr>
          <p:spPr>
            <a:xfrm>
              <a:off x="3696323" y="2930320"/>
              <a:ext cx="152600" cy="348750"/>
            </a:xfrm>
            <a:custGeom>
              <a:avLst/>
              <a:gdLst/>
              <a:ahLst/>
              <a:cxnLst/>
              <a:rect l="l" t="t" r="r" b="b"/>
              <a:pathLst>
                <a:path w="8641" h="19748" extrusionOk="0">
                  <a:moveTo>
                    <a:pt x="4938" y="0"/>
                  </a:moveTo>
                  <a:cubicBezTo>
                    <a:pt x="4171" y="0"/>
                    <a:pt x="3403" y="100"/>
                    <a:pt x="2670" y="300"/>
                  </a:cubicBezTo>
                  <a:cubicBezTo>
                    <a:pt x="1669" y="1034"/>
                    <a:pt x="935" y="2102"/>
                    <a:pt x="868" y="2936"/>
                  </a:cubicBezTo>
                  <a:cubicBezTo>
                    <a:pt x="868" y="2936"/>
                    <a:pt x="868" y="2969"/>
                    <a:pt x="868" y="2969"/>
                  </a:cubicBezTo>
                  <a:lnTo>
                    <a:pt x="868" y="3036"/>
                  </a:lnTo>
                  <a:lnTo>
                    <a:pt x="1702" y="12676"/>
                  </a:lnTo>
                  <a:lnTo>
                    <a:pt x="768" y="14110"/>
                  </a:lnTo>
                  <a:cubicBezTo>
                    <a:pt x="201" y="15011"/>
                    <a:pt x="1" y="16112"/>
                    <a:pt x="234" y="17146"/>
                  </a:cubicBezTo>
                  <a:lnTo>
                    <a:pt x="768" y="19748"/>
                  </a:lnTo>
                  <a:cubicBezTo>
                    <a:pt x="768" y="19748"/>
                    <a:pt x="4838" y="15044"/>
                    <a:pt x="5305" y="13944"/>
                  </a:cubicBezTo>
                  <a:cubicBezTo>
                    <a:pt x="5738" y="12909"/>
                    <a:pt x="3604" y="4270"/>
                    <a:pt x="3270" y="3002"/>
                  </a:cubicBezTo>
                  <a:cubicBezTo>
                    <a:pt x="3637" y="2869"/>
                    <a:pt x="4004" y="2702"/>
                    <a:pt x="4304" y="2569"/>
                  </a:cubicBezTo>
                  <a:cubicBezTo>
                    <a:pt x="4404" y="2168"/>
                    <a:pt x="4704" y="1835"/>
                    <a:pt x="4838" y="1435"/>
                  </a:cubicBezTo>
                  <a:cubicBezTo>
                    <a:pt x="5380" y="1226"/>
                    <a:pt x="5961" y="1122"/>
                    <a:pt x="6540" y="1122"/>
                  </a:cubicBezTo>
                  <a:cubicBezTo>
                    <a:pt x="6888" y="1122"/>
                    <a:pt x="7235" y="1159"/>
                    <a:pt x="7573" y="1234"/>
                  </a:cubicBezTo>
                  <a:cubicBezTo>
                    <a:pt x="8474" y="1234"/>
                    <a:pt x="8640" y="734"/>
                    <a:pt x="8073" y="501"/>
                  </a:cubicBezTo>
                  <a:cubicBezTo>
                    <a:pt x="7039" y="234"/>
                    <a:pt x="6005" y="67"/>
                    <a:pt x="4938" y="0"/>
                  </a:cubicBezTo>
                  <a:close/>
                </a:path>
              </a:pathLst>
            </a:custGeom>
            <a:solidFill>
              <a:schemeClr val="accent3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0"/>
            <p:cNvSpPr/>
            <p:nvPr/>
          </p:nvSpPr>
          <p:spPr>
            <a:xfrm>
              <a:off x="4017958" y="2912642"/>
              <a:ext cx="28892" cy="30658"/>
            </a:xfrm>
            <a:custGeom>
              <a:avLst/>
              <a:gdLst/>
              <a:ahLst/>
              <a:cxnLst/>
              <a:rect l="l" t="t" r="r" b="b"/>
              <a:pathLst>
                <a:path w="1636" h="1736" extrusionOk="0">
                  <a:moveTo>
                    <a:pt x="368" y="1"/>
                  </a:moveTo>
                  <a:lnTo>
                    <a:pt x="1" y="1402"/>
                  </a:lnTo>
                  <a:lnTo>
                    <a:pt x="1269" y="1735"/>
                  </a:lnTo>
                  <a:lnTo>
                    <a:pt x="1635" y="334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lt1"/>
            </a:solidFill>
            <a:ln w="10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0"/>
            <p:cNvSpPr/>
            <p:nvPr/>
          </p:nvSpPr>
          <p:spPr>
            <a:xfrm>
              <a:off x="3957297" y="2930214"/>
              <a:ext cx="106631" cy="169306"/>
            </a:xfrm>
            <a:custGeom>
              <a:avLst/>
              <a:gdLst/>
              <a:ahLst/>
              <a:cxnLst/>
              <a:rect l="l" t="t" r="r" b="b"/>
              <a:pathLst>
                <a:path w="6038" h="9587" extrusionOk="0">
                  <a:moveTo>
                    <a:pt x="3734" y="1"/>
                  </a:moveTo>
                  <a:cubicBezTo>
                    <a:pt x="2823" y="1"/>
                    <a:pt x="1986" y="619"/>
                    <a:pt x="1735" y="1541"/>
                  </a:cubicBezTo>
                  <a:lnTo>
                    <a:pt x="167" y="7645"/>
                  </a:lnTo>
                  <a:cubicBezTo>
                    <a:pt x="0" y="8279"/>
                    <a:pt x="400" y="8946"/>
                    <a:pt x="1034" y="9113"/>
                  </a:cubicBezTo>
                  <a:lnTo>
                    <a:pt x="2735" y="9546"/>
                  </a:lnTo>
                  <a:cubicBezTo>
                    <a:pt x="2839" y="9574"/>
                    <a:pt x="2943" y="9587"/>
                    <a:pt x="3046" y="9587"/>
                  </a:cubicBezTo>
                  <a:cubicBezTo>
                    <a:pt x="3573" y="9587"/>
                    <a:pt x="4064" y="9243"/>
                    <a:pt x="4203" y="8712"/>
                  </a:cubicBezTo>
                  <a:lnTo>
                    <a:pt x="5771" y="2608"/>
                  </a:lnTo>
                  <a:cubicBezTo>
                    <a:pt x="6038" y="1474"/>
                    <a:pt x="5371" y="340"/>
                    <a:pt x="4270" y="73"/>
                  </a:cubicBezTo>
                  <a:cubicBezTo>
                    <a:pt x="4091" y="24"/>
                    <a:pt x="3911" y="1"/>
                    <a:pt x="3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0"/>
            <p:cNvSpPr/>
            <p:nvPr/>
          </p:nvSpPr>
          <p:spPr>
            <a:xfrm>
              <a:off x="3972608" y="2970955"/>
              <a:ext cx="83073" cy="64830"/>
            </a:xfrm>
            <a:custGeom>
              <a:avLst/>
              <a:gdLst/>
              <a:ahLst/>
              <a:cxnLst/>
              <a:rect l="l" t="t" r="r" b="b"/>
              <a:pathLst>
                <a:path w="4704" h="3671" extrusionOk="0">
                  <a:moveTo>
                    <a:pt x="668" y="1"/>
                  </a:moveTo>
                  <a:lnTo>
                    <a:pt x="0" y="2636"/>
                  </a:lnTo>
                  <a:lnTo>
                    <a:pt x="4037" y="3670"/>
                  </a:lnTo>
                  <a:lnTo>
                    <a:pt x="4704" y="1035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0"/>
            <p:cNvSpPr/>
            <p:nvPr/>
          </p:nvSpPr>
          <p:spPr>
            <a:xfrm>
              <a:off x="3957297" y="2926187"/>
              <a:ext cx="106631" cy="175576"/>
            </a:xfrm>
            <a:custGeom>
              <a:avLst/>
              <a:gdLst/>
              <a:ahLst/>
              <a:cxnLst/>
              <a:rect l="l" t="t" r="r" b="b"/>
              <a:pathLst>
                <a:path w="6038" h="9942" fill="none" extrusionOk="0">
                  <a:moveTo>
                    <a:pt x="2735" y="9774"/>
                  </a:moveTo>
                  <a:lnTo>
                    <a:pt x="1034" y="9341"/>
                  </a:lnTo>
                  <a:cubicBezTo>
                    <a:pt x="400" y="9174"/>
                    <a:pt x="0" y="8507"/>
                    <a:pt x="167" y="7873"/>
                  </a:cubicBezTo>
                  <a:lnTo>
                    <a:pt x="1735" y="1769"/>
                  </a:lnTo>
                  <a:cubicBezTo>
                    <a:pt x="2035" y="668"/>
                    <a:pt x="3169" y="1"/>
                    <a:pt x="4270" y="301"/>
                  </a:cubicBezTo>
                  <a:lnTo>
                    <a:pt x="4270" y="301"/>
                  </a:lnTo>
                  <a:cubicBezTo>
                    <a:pt x="5371" y="568"/>
                    <a:pt x="6038" y="1702"/>
                    <a:pt x="5771" y="2836"/>
                  </a:cubicBezTo>
                  <a:lnTo>
                    <a:pt x="4203" y="8940"/>
                  </a:lnTo>
                  <a:cubicBezTo>
                    <a:pt x="4036" y="9574"/>
                    <a:pt x="3369" y="9941"/>
                    <a:pt x="2735" y="9774"/>
                  </a:cubicBezTo>
                  <a:close/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0"/>
            <p:cNvSpPr/>
            <p:nvPr/>
          </p:nvSpPr>
          <p:spPr>
            <a:xfrm>
              <a:off x="4017958" y="2892016"/>
              <a:ext cx="39488" cy="28309"/>
            </a:xfrm>
            <a:custGeom>
              <a:avLst/>
              <a:gdLst/>
              <a:ahLst/>
              <a:cxnLst/>
              <a:rect l="l" t="t" r="r" b="b"/>
              <a:pathLst>
                <a:path w="2236" h="1603" extrusionOk="0">
                  <a:moveTo>
                    <a:pt x="268" y="1"/>
                  </a:moveTo>
                  <a:lnTo>
                    <a:pt x="1" y="1102"/>
                  </a:lnTo>
                  <a:lnTo>
                    <a:pt x="1969" y="1602"/>
                  </a:lnTo>
                  <a:lnTo>
                    <a:pt x="2236" y="501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accent2"/>
            </a:solidFill>
            <a:ln w="10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0"/>
            <p:cNvSpPr/>
            <p:nvPr/>
          </p:nvSpPr>
          <p:spPr>
            <a:xfrm>
              <a:off x="4006780" y="2934434"/>
              <a:ext cx="6499" cy="35373"/>
            </a:xfrm>
            <a:custGeom>
              <a:avLst/>
              <a:gdLst/>
              <a:ahLst/>
              <a:cxnLst/>
              <a:rect l="l" t="t" r="r" b="b"/>
              <a:pathLst>
                <a:path w="368" h="2003" extrusionOk="0">
                  <a:moveTo>
                    <a:pt x="0" y="1"/>
                  </a:moveTo>
                  <a:lnTo>
                    <a:pt x="167" y="2002"/>
                  </a:lnTo>
                  <a:lnTo>
                    <a:pt x="367" y="1102"/>
                  </a:lnTo>
                  <a:cubicBezTo>
                    <a:pt x="267" y="735"/>
                    <a:pt x="167" y="368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0"/>
            <p:cNvSpPr/>
            <p:nvPr/>
          </p:nvSpPr>
          <p:spPr>
            <a:xfrm>
              <a:off x="4006780" y="2934434"/>
              <a:ext cx="6499" cy="35373"/>
            </a:xfrm>
            <a:custGeom>
              <a:avLst/>
              <a:gdLst/>
              <a:ahLst/>
              <a:cxnLst/>
              <a:rect l="l" t="t" r="r" b="b"/>
              <a:pathLst>
                <a:path w="368" h="2003" fill="none" extrusionOk="0">
                  <a:moveTo>
                    <a:pt x="0" y="1"/>
                  </a:moveTo>
                  <a:cubicBezTo>
                    <a:pt x="167" y="368"/>
                    <a:pt x="267" y="735"/>
                    <a:pt x="367" y="1102"/>
                  </a:cubicBezTo>
                  <a:lnTo>
                    <a:pt x="167" y="2002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4010895" y="2941516"/>
              <a:ext cx="29475" cy="25342"/>
            </a:xfrm>
            <a:custGeom>
              <a:avLst/>
              <a:gdLst/>
              <a:ahLst/>
              <a:cxnLst/>
              <a:rect l="l" t="t" r="r" b="b"/>
              <a:pathLst>
                <a:path w="1669" h="1435" extrusionOk="0">
                  <a:moveTo>
                    <a:pt x="1" y="0"/>
                  </a:moveTo>
                  <a:lnTo>
                    <a:pt x="1669" y="1434"/>
                  </a:lnTo>
                  <a:lnTo>
                    <a:pt x="1302" y="600"/>
                  </a:lnTo>
                  <a:cubicBezTo>
                    <a:pt x="801" y="367"/>
                    <a:pt x="534" y="267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4010895" y="2941516"/>
              <a:ext cx="29475" cy="25342"/>
            </a:xfrm>
            <a:custGeom>
              <a:avLst/>
              <a:gdLst/>
              <a:ahLst/>
              <a:cxnLst/>
              <a:rect l="l" t="t" r="r" b="b"/>
              <a:pathLst>
                <a:path w="1669" h="1435" fill="none" extrusionOk="0">
                  <a:moveTo>
                    <a:pt x="1669" y="1434"/>
                  </a:moveTo>
                  <a:lnTo>
                    <a:pt x="1302" y="600"/>
                  </a:lnTo>
                  <a:cubicBezTo>
                    <a:pt x="801" y="367"/>
                    <a:pt x="534" y="267"/>
                    <a:pt x="1" y="0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4029755" y="2959776"/>
              <a:ext cx="4715" cy="5898"/>
            </a:xfrm>
            <a:custGeom>
              <a:avLst/>
              <a:gdLst/>
              <a:ahLst/>
              <a:cxnLst/>
              <a:rect l="l" t="t" r="r" b="b"/>
              <a:pathLst>
                <a:path w="267" h="334" extrusionOk="0">
                  <a:moveTo>
                    <a:pt x="267" y="0"/>
                  </a:moveTo>
                  <a:lnTo>
                    <a:pt x="0" y="33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4029755" y="2959776"/>
              <a:ext cx="4715" cy="5898"/>
            </a:xfrm>
            <a:custGeom>
              <a:avLst/>
              <a:gdLst/>
              <a:ahLst/>
              <a:cxnLst/>
              <a:rect l="l" t="t" r="r" b="b"/>
              <a:pathLst>
                <a:path w="267" h="334" fill="none" extrusionOk="0">
                  <a:moveTo>
                    <a:pt x="267" y="0"/>
                  </a:moveTo>
                  <a:lnTo>
                    <a:pt x="0" y="334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3999116" y="3045178"/>
              <a:ext cx="24177" cy="50101"/>
            </a:xfrm>
            <a:custGeom>
              <a:avLst/>
              <a:gdLst/>
              <a:ahLst/>
              <a:cxnLst/>
              <a:rect l="l" t="t" r="r" b="b"/>
              <a:pathLst>
                <a:path w="1369" h="2837" extrusionOk="0">
                  <a:moveTo>
                    <a:pt x="34" y="1"/>
                  </a:moveTo>
                  <a:cubicBezTo>
                    <a:pt x="34" y="435"/>
                    <a:pt x="34" y="835"/>
                    <a:pt x="1" y="1268"/>
                  </a:cubicBezTo>
                  <a:lnTo>
                    <a:pt x="1368" y="2836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0"/>
            <p:cNvSpPr/>
            <p:nvPr/>
          </p:nvSpPr>
          <p:spPr>
            <a:xfrm>
              <a:off x="3999116" y="3045178"/>
              <a:ext cx="24177" cy="50101"/>
            </a:xfrm>
            <a:custGeom>
              <a:avLst/>
              <a:gdLst/>
              <a:ahLst/>
              <a:cxnLst/>
              <a:rect l="l" t="t" r="r" b="b"/>
              <a:pathLst>
                <a:path w="1369" h="2837" fill="none" extrusionOk="0">
                  <a:moveTo>
                    <a:pt x="34" y="1"/>
                  </a:moveTo>
                  <a:cubicBezTo>
                    <a:pt x="34" y="435"/>
                    <a:pt x="34" y="835"/>
                    <a:pt x="1" y="1268"/>
                  </a:cubicBezTo>
                  <a:lnTo>
                    <a:pt x="1368" y="2836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0"/>
            <p:cNvSpPr/>
            <p:nvPr/>
          </p:nvSpPr>
          <p:spPr>
            <a:xfrm>
              <a:off x="4000882" y="3053425"/>
              <a:ext cx="10031" cy="3567"/>
            </a:xfrm>
            <a:custGeom>
              <a:avLst/>
              <a:gdLst/>
              <a:ahLst/>
              <a:cxnLst/>
              <a:rect l="l" t="t" r="r" b="b"/>
              <a:pathLst>
                <a:path w="568" h="202" extrusionOk="0">
                  <a:moveTo>
                    <a:pt x="1" y="201"/>
                  </a:moveTo>
                  <a:lnTo>
                    <a:pt x="568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4000882" y="3053425"/>
              <a:ext cx="10031" cy="3567"/>
            </a:xfrm>
            <a:custGeom>
              <a:avLst/>
              <a:gdLst/>
              <a:ahLst/>
              <a:cxnLst/>
              <a:rect l="l" t="t" r="r" b="b"/>
              <a:pathLst>
                <a:path w="568" h="202" fill="none" extrusionOk="0">
                  <a:moveTo>
                    <a:pt x="1" y="201"/>
                  </a:moveTo>
                  <a:lnTo>
                    <a:pt x="568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0"/>
            <p:cNvSpPr/>
            <p:nvPr/>
          </p:nvSpPr>
          <p:spPr>
            <a:xfrm>
              <a:off x="3768197" y="2943794"/>
              <a:ext cx="260979" cy="77845"/>
            </a:xfrm>
            <a:custGeom>
              <a:avLst/>
              <a:gdLst/>
              <a:ahLst/>
              <a:cxnLst/>
              <a:rect l="l" t="t" r="r" b="b"/>
              <a:pathLst>
                <a:path w="14778" h="4408" extrusionOk="0">
                  <a:moveTo>
                    <a:pt x="14778" y="3774"/>
                  </a:moveTo>
                  <a:cubicBezTo>
                    <a:pt x="14777" y="3774"/>
                    <a:pt x="14777" y="3774"/>
                    <a:pt x="14777" y="3775"/>
                  </a:cubicBezTo>
                  <a:lnTo>
                    <a:pt x="14777" y="3775"/>
                  </a:lnTo>
                  <a:cubicBezTo>
                    <a:pt x="14777" y="3774"/>
                    <a:pt x="14778" y="3774"/>
                    <a:pt x="14778" y="3774"/>
                  </a:cubicBezTo>
                  <a:close/>
                  <a:moveTo>
                    <a:pt x="1998" y="1"/>
                  </a:moveTo>
                  <a:cubicBezTo>
                    <a:pt x="1217" y="1"/>
                    <a:pt x="647" y="71"/>
                    <a:pt x="401" y="238"/>
                  </a:cubicBezTo>
                  <a:cubicBezTo>
                    <a:pt x="167" y="438"/>
                    <a:pt x="1" y="738"/>
                    <a:pt x="34" y="1072"/>
                  </a:cubicBezTo>
                  <a:cubicBezTo>
                    <a:pt x="101" y="1305"/>
                    <a:pt x="301" y="1506"/>
                    <a:pt x="568" y="1606"/>
                  </a:cubicBezTo>
                  <a:cubicBezTo>
                    <a:pt x="801" y="1672"/>
                    <a:pt x="1168" y="1739"/>
                    <a:pt x="1402" y="1839"/>
                  </a:cubicBezTo>
                  <a:cubicBezTo>
                    <a:pt x="3436" y="2573"/>
                    <a:pt x="11942" y="4007"/>
                    <a:pt x="14077" y="4408"/>
                  </a:cubicBezTo>
                  <a:cubicBezTo>
                    <a:pt x="14077" y="4308"/>
                    <a:pt x="14706" y="3844"/>
                    <a:pt x="14777" y="3775"/>
                  </a:cubicBezTo>
                  <a:lnTo>
                    <a:pt x="14777" y="3775"/>
                  </a:lnTo>
                  <a:cubicBezTo>
                    <a:pt x="14774" y="3776"/>
                    <a:pt x="14767" y="3777"/>
                    <a:pt x="14755" y="3777"/>
                  </a:cubicBezTo>
                  <a:cubicBezTo>
                    <a:pt x="14208" y="3777"/>
                    <a:pt x="4226" y="1864"/>
                    <a:pt x="2469" y="1539"/>
                  </a:cubicBezTo>
                  <a:cubicBezTo>
                    <a:pt x="1969" y="1439"/>
                    <a:pt x="1402" y="1205"/>
                    <a:pt x="935" y="1039"/>
                  </a:cubicBezTo>
                  <a:cubicBezTo>
                    <a:pt x="1235" y="672"/>
                    <a:pt x="1802" y="705"/>
                    <a:pt x="2302" y="672"/>
                  </a:cubicBezTo>
                  <a:cubicBezTo>
                    <a:pt x="2344" y="671"/>
                    <a:pt x="2387" y="671"/>
                    <a:pt x="2431" y="671"/>
                  </a:cubicBezTo>
                  <a:cubicBezTo>
                    <a:pt x="4560" y="671"/>
                    <a:pt x="9135" y="1450"/>
                    <a:pt x="12109" y="2006"/>
                  </a:cubicBezTo>
                  <a:cubicBezTo>
                    <a:pt x="12109" y="2006"/>
                    <a:pt x="12276" y="1506"/>
                    <a:pt x="12309" y="1305"/>
                  </a:cubicBezTo>
                  <a:cubicBezTo>
                    <a:pt x="9158" y="721"/>
                    <a:pt x="4496" y="1"/>
                    <a:pt x="1998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0"/>
            <p:cNvSpPr/>
            <p:nvPr/>
          </p:nvSpPr>
          <p:spPr>
            <a:xfrm>
              <a:off x="3748171" y="2961118"/>
              <a:ext cx="55982" cy="24000"/>
            </a:xfrm>
            <a:custGeom>
              <a:avLst/>
              <a:gdLst/>
              <a:ahLst/>
              <a:cxnLst/>
              <a:rect l="l" t="t" r="r" b="b"/>
              <a:pathLst>
                <a:path w="3170" h="1359" extrusionOk="0">
                  <a:moveTo>
                    <a:pt x="1852" y="1"/>
                  </a:moveTo>
                  <a:cubicBezTo>
                    <a:pt x="1297" y="1"/>
                    <a:pt x="798" y="100"/>
                    <a:pt x="601" y="258"/>
                  </a:cubicBezTo>
                  <a:lnTo>
                    <a:pt x="0" y="1358"/>
                  </a:lnTo>
                  <a:lnTo>
                    <a:pt x="0" y="1358"/>
                  </a:lnTo>
                  <a:lnTo>
                    <a:pt x="2769" y="725"/>
                  </a:lnTo>
                  <a:cubicBezTo>
                    <a:pt x="3036" y="691"/>
                    <a:pt x="3169" y="358"/>
                    <a:pt x="3003" y="158"/>
                  </a:cubicBezTo>
                  <a:cubicBezTo>
                    <a:pt x="2648" y="48"/>
                    <a:pt x="2237" y="1"/>
                    <a:pt x="18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0"/>
            <p:cNvSpPr/>
            <p:nvPr/>
          </p:nvSpPr>
          <p:spPr>
            <a:xfrm>
              <a:off x="3748171" y="2959176"/>
              <a:ext cx="55982" cy="25943"/>
            </a:xfrm>
            <a:custGeom>
              <a:avLst/>
              <a:gdLst/>
              <a:ahLst/>
              <a:cxnLst/>
              <a:rect l="l" t="t" r="r" b="b"/>
              <a:pathLst>
                <a:path w="3170" h="1469" fill="none" extrusionOk="0">
                  <a:moveTo>
                    <a:pt x="0" y="1468"/>
                  </a:moveTo>
                  <a:lnTo>
                    <a:pt x="2769" y="835"/>
                  </a:lnTo>
                  <a:cubicBezTo>
                    <a:pt x="3036" y="801"/>
                    <a:pt x="3169" y="468"/>
                    <a:pt x="3003" y="268"/>
                  </a:cubicBezTo>
                  <a:cubicBezTo>
                    <a:pt x="2135" y="1"/>
                    <a:pt x="934" y="101"/>
                    <a:pt x="601" y="368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0"/>
            <p:cNvSpPr/>
            <p:nvPr/>
          </p:nvSpPr>
          <p:spPr>
            <a:xfrm>
              <a:off x="3528449" y="3531755"/>
              <a:ext cx="143752" cy="143770"/>
            </a:xfrm>
            <a:custGeom>
              <a:avLst/>
              <a:gdLst/>
              <a:ahLst/>
              <a:cxnLst/>
              <a:rect l="l" t="t" r="r" b="b"/>
              <a:pathLst>
                <a:path w="8140" h="8141" fill="none" extrusionOk="0">
                  <a:moveTo>
                    <a:pt x="4904" y="468"/>
                  </a:moveTo>
                  <a:cubicBezTo>
                    <a:pt x="6905" y="935"/>
                    <a:pt x="8139" y="2936"/>
                    <a:pt x="7672" y="4938"/>
                  </a:cubicBezTo>
                  <a:cubicBezTo>
                    <a:pt x="7172" y="6906"/>
                    <a:pt x="5204" y="8140"/>
                    <a:pt x="3202" y="7673"/>
                  </a:cubicBezTo>
                  <a:cubicBezTo>
                    <a:pt x="1234" y="7206"/>
                    <a:pt x="0" y="5205"/>
                    <a:pt x="467" y="3237"/>
                  </a:cubicBezTo>
                  <a:cubicBezTo>
                    <a:pt x="934" y="1235"/>
                    <a:pt x="2936" y="1"/>
                    <a:pt x="4904" y="468"/>
                  </a:cubicBezTo>
                  <a:close/>
                </a:path>
              </a:pathLst>
            </a:custGeom>
            <a:noFill/>
            <a:ln w="10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0"/>
            <p:cNvSpPr/>
            <p:nvPr/>
          </p:nvSpPr>
          <p:spPr>
            <a:xfrm>
              <a:off x="3525500" y="3598915"/>
              <a:ext cx="34773" cy="17695"/>
            </a:xfrm>
            <a:custGeom>
              <a:avLst/>
              <a:gdLst/>
              <a:ahLst/>
              <a:cxnLst/>
              <a:rect l="l" t="t" r="r" b="b"/>
              <a:pathLst>
                <a:path w="1969" h="1002" fill="none" extrusionOk="0">
                  <a:moveTo>
                    <a:pt x="0" y="1001"/>
                  </a:moveTo>
                  <a:lnTo>
                    <a:pt x="1001" y="1"/>
                  </a:lnTo>
                  <a:lnTo>
                    <a:pt x="1968" y="100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0"/>
            <p:cNvSpPr/>
            <p:nvPr/>
          </p:nvSpPr>
          <p:spPr>
            <a:xfrm>
              <a:off x="3656270" y="3598915"/>
              <a:ext cx="35373" cy="17695"/>
            </a:xfrm>
            <a:custGeom>
              <a:avLst/>
              <a:gdLst/>
              <a:ahLst/>
              <a:cxnLst/>
              <a:rect l="l" t="t" r="r" b="b"/>
              <a:pathLst>
                <a:path w="2003" h="1002" fill="none" extrusionOk="0">
                  <a:moveTo>
                    <a:pt x="1" y="1"/>
                  </a:moveTo>
                  <a:lnTo>
                    <a:pt x="1001" y="1001"/>
                  </a:lnTo>
                  <a:lnTo>
                    <a:pt x="2002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0"/>
            <p:cNvSpPr/>
            <p:nvPr/>
          </p:nvSpPr>
          <p:spPr>
            <a:xfrm>
              <a:off x="3760533" y="4281656"/>
              <a:ext cx="201430" cy="152635"/>
            </a:xfrm>
            <a:custGeom>
              <a:avLst/>
              <a:gdLst/>
              <a:ahLst/>
              <a:cxnLst/>
              <a:rect l="l" t="t" r="r" b="b"/>
              <a:pathLst>
                <a:path w="11406" h="8643" extrusionOk="0">
                  <a:moveTo>
                    <a:pt x="4371" y="1"/>
                  </a:moveTo>
                  <a:lnTo>
                    <a:pt x="1" y="1368"/>
                  </a:lnTo>
                  <a:lnTo>
                    <a:pt x="1902" y="6205"/>
                  </a:lnTo>
                  <a:cubicBezTo>
                    <a:pt x="1836" y="7172"/>
                    <a:pt x="1969" y="8173"/>
                    <a:pt x="2469" y="8640"/>
                  </a:cubicBezTo>
                  <a:cubicBezTo>
                    <a:pt x="2471" y="8642"/>
                    <a:pt x="2475" y="8642"/>
                    <a:pt x="2481" y="8642"/>
                  </a:cubicBezTo>
                  <a:cubicBezTo>
                    <a:pt x="2792" y="8642"/>
                    <a:pt x="8765" y="7134"/>
                    <a:pt x="9941" y="6872"/>
                  </a:cubicBezTo>
                  <a:cubicBezTo>
                    <a:pt x="11406" y="6522"/>
                    <a:pt x="10075" y="4926"/>
                    <a:pt x="9516" y="4926"/>
                  </a:cubicBezTo>
                  <a:cubicBezTo>
                    <a:pt x="9489" y="4926"/>
                    <a:pt x="9464" y="4930"/>
                    <a:pt x="9441" y="4938"/>
                  </a:cubicBezTo>
                  <a:cubicBezTo>
                    <a:pt x="9076" y="5036"/>
                    <a:pt x="8693" y="5075"/>
                    <a:pt x="8320" y="5075"/>
                  </a:cubicBezTo>
                  <a:cubicBezTo>
                    <a:pt x="7058" y="5075"/>
                    <a:pt x="5905" y="4637"/>
                    <a:pt x="5905" y="4637"/>
                  </a:cubicBezTo>
                  <a:cubicBezTo>
                    <a:pt x="5738" y="4571"/>
                    <a:pt x="4371" y="1"/>
                    <a:pt x="4371" y="1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0"/>
            <p:cNvSpPr/>
            <p:nvPr/>
          </p:nvSpPr>
          <p:spPr>
            <a:xfrm>
              <a:off x="3456575" y="4296384"/>
              <a:ext cx="176229" cy="151894"/>
            </a:xfrm>
            <a:custGeom>
              <a:avLst/>
              <a:gdLst/>
              <a:ahLst/>
              <a:cxnLst/>
              <a:rect l="l" t="t" r="r" b="b"/>
              <a:pathLst>
                <a:path w="9979" h="8601" extrusionOk="0">
                  <a:moveTo>
                    <a:pt x="968" y="1"/>
                  </a:moveTo>
                  <a:lnTo>
                    <a:pt x="768" y="4671"/>
                  </a:lnTo>
                  <a:cubicBezTo>
                    <a:pt x="301" y="5571"/>
                    <a:pt x="1" y="6605"/>
                    <a:pt x="301" y="7306"/>
                  </a:cubicBezTo>
                  <a:cubicBezTo>
                    <a:pt x="334" y="7406"/>
                    <a:pt x="7139" y="8373"/>
                    <a:pt x="8407" y="8573"/>
                  </a:cubicBezTo>
                  <a:cubicBezTo>
                    <a:pt x="8507" y="8592"/>
                    <a:pt x="8599" y="8600"/>
                    <a:pt x="8682" y="8600"/>
                  </a:cubicBezTo>
                  <a:cubicBezTo>
                    <a:pt x="9979" y="8600"/>
                    <a:pt x="9242" y="6535"/>
                    <a:pt x="8740" y="6472"/>
                  </a:cubicBezTo>
                  <a:cubicBezTo>
                    <a:pt x="6939" y="6272"/>
                    <a:pt x="5438" y="4370"/>
                    <a:pt x="5438" y="4370"/>
                  </a:cubicBezTo>
                  <a:cubicBezTo>
                    <a:pt x="5304" y="4237"/>
                    <a:pt x="5605" y="1"/>
                    <a:pt x="5605" y="1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0"/>
            <p:cNvSpPr/>
            <p:nvPr/>
          </p:nvSpPr>
          <p:spPr>
            <a:xfrm>
              <a:off x="3411807" y="3277862"/>
              <a:ext cx="12980" cy="116079"/>
            </a:xfrm>
            <a:custGeom>
              <a:avLst/>
              <a:gdLst/>
              <a:ahLst/>
              <a:cxnLst/>
              <a:rect l="l" t="t" r="r" b="b"/>
              <a:pathLst>
                <a:path w="735" h="6573" extrusionOk="0">
                  <a:moveTo>
                    <a:pt x="0" y="1"/>
                  </a:moveTo>
                  <a:lnTo>
                    <a:pt x="634" y="6572"/>
                  </a:lnTo>
                  <a:cubicBezTo>
                    <a:pt x="734" y="4371"/>
                    <a:pt x="501" y="216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0"/>
            <p:cNvSpPr/>
            <p:nvPr/>
          </p:nvSpPr>
          <p:spPr>
            <a:xfrm>
              <a:off x="3411807" y="3277862"/>
              <a:ext cx="12980" cy="116079"/>
            </a:xfrm>
            <a:custGeom>
              <a:avLst/>
              <a:gdLst/>
              <a:ahLst/>
              <a:cxnLst/>
              <a:rect l="l" t="t" r="r" b="b"/>
              <a:pathLst>
                <a:path w="735" h="6573" fill="none" extrusionOk="0">
                  <a:moveTo>
                    <a:pt x="0" y="1"/>
                  </a:moveTo>
                  <a:cubicBezTo>
                    <a:pt x="501" y="2169"/>
                    <a:pt x="734" y="4371"/>
                    <a:pt x="634" y="6572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0"/>
            <p:cNvSpPr/>
            <p:nvPr/>
          </p:nvSpPr>
          <p:spPr>
            <a:xfrm>
              <a:off x="3430650" y="3340307"/>
              <a:ext cx="38322" cy="81907"/>
            </a:xfrm>
            <a:custGeom>
              <a:avLst/>
              <a:gdLst/>
              <a:ahLst/>
              <a:cxnLst/>
              <a:rect l="l" t="t" r="r" b="b"/>
              <a:pathLst>
                <a:path w="2170" h="4638" extrusionOk="0">
                  <a:moveTo>
                    <a:pt x="1869" y="1"/>
                  </a:moveTo>
                  <a:cubicBezTo>
                    <a:pt x="935" y="935"/>
                    <a:pt x="268" y="2102"/>
                    <a:pt x="1" y="3370"/>
                  </a:cubicBezTo>
                  <a:lnTo>
                    <a:pt x="234" y="4637"/>
                  </a:lnTo>
                  <a:lnTo>
                    <a:pt x="1969" y="1268"/>
                  </a:lnTo>
                  <a:cubicBezTo>
                    <a:pt x="2069" y="1068"/>
                    <a:pt x="2136" y="835"/>
                    <a:pt x="2169" y="601"/>
                  </a:cubicBezTo>
                  <a:cubicBezTo>
                    <a:pt x="2136" y="368"/>
                    <a:pt x="2102" y="1"/>
                    <a:pt x="1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0"/>
            <p:cNvSpPr/>
            <p:nvPr/>
          </p:nvSpPr>
          <p:spPr>
            <a:xfrm>
              <a:off x="3430650" y="3340307"/>
              <a:ext cx="38322" cy="81907"/>
            </a:xfrm>
            <a:custGeom>
              <a:avLst/>
              <a:gdLst/>
              <a:ahLst/>
              <a:cxnLst/>
              <a:rect l="l" t="t" r="r" b="b"/>
              <a:pathLst>
                <a:path w="2170" h="4638" fill="none" extrusionOk="0">
                  <a:moveTo>
                    <a:pt x="1" y="3370"/>
                  </a:moveTo>
                  <a:cubicBezTo>
                    <a:pt x="268" y="2102"/>
                    <a:pt x="935" y="935"/>
                    <a:pt x="1869" y="1"/>
                  </a:cubicBezTo>
                  <a:cubicBezTo>
                    <a:pt x="2102" y="1"/>
                    <a:pt x="2136" y="368"/>
                    <a:pt x="2169" y="601"/>
                  </a:cubicBezTo>
                  <a:cubicBezTo>
                    <a:pt x="2136" y="835"/>
                    <a:pt x="2069" y="1068"/>
                    <a:pt x="1969" y="1268"/>
                  </a:cubicBezTo>
                  <a:lnTo>
                    <a:pt x="234" y="4637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0"/>
            <p:cNvSpPr/>
            <p:nvPr/>
          </p:nvSpPr>
          <p:spPr>
            <a:xfrm>
              <a:off x="5267399" y="2656577"/>
              <a:ext cx="673340" cy="1759254"/>
            </a:xfrm>
            <a:custGeom>
              <a:avLst/>
              <a:gdLst/>
              <a:ahLst/>
              <a:cxnLst/>
              <a:rect l="l" t="t" r="r" b="b"/>
              <a:pathLst>
                <a:path w="38128" h="99618" extrusionOk="0">
                  <a:moveTo>
                    <a:pt x="23084" y="4560"/>
                  </a:moveTo>
                  <a:lnTo>
                    <a:pt x="25352" y="21005"/>
                  </a:lnTo>
                  <a:lnTo>
                    <a:pt x="4837" y="21005"/>
                  </a:lnTo>
                  <a:lnTo>
                    <a:pt x="2569" y="4560"/>
                  </a:lnTo>
                  <a:close/>
                  <a:moveTo>
                    <a:pt x="25619" y="22973"/>
                  </a:moveTo>
                  <a:lnTo>
                    <a:pt x="27887" y="39418"/>
                  </a:lnTo>
                  <a:lnTo>
                    <a:pt x="7372" y="39418"/>
                  </a:lnTo>
                  <a:lnTo>
                    <a:pt x="5104" y="22973"/>
                  </a:lnTo>
                  <a:close/>
                  <a:moveTo>
                    <a:pt x="28154" y="41420"/>
                  </a:moveTo>
                  <a:lnTo>
                    <a:pt x="30422" y="57832"/>
                  </a:lnTo>
                  <a:lnTo>
                    <a:pt x="9908" y="57832"/>
                  </a:lnTo>
                  <a:lnTo>
                    <a:pt x="7639" y="41420"/>
                  </a:lnTo>
                  <a:close/>
                  <a:moveTo>
                    <a:pt x="30689" y="59833"/>
                  </a:moveTo>
                  <a:lnTo>
                    <a:pt x="32957" y="76245"/>
                  </a:lnTo>
                  <a:lnTo>
                    <a:pt x="12443" y="76245"/>
                  </a:lnTo>
                  <a:lnTo>
                    <a:pt x="10174" y="59833"/>
                  </a:lnTo>
                  <a:close/>
                  <a:moveTo>
                    <a:pt x="33224" y="78213"/>
                  </a:moveTo>
                  <a:lnTo>
                    <a:pt x="35492" y="94658"/>
                  </a:lnTo>
                  <a:lnTo>
                    <a:pt x="14978" y="94658"/>
                  </a:lnTo>
                  <a:lnTo>
                    <a:pt x="12710" y="78213"/>
                  </a:lnTo>
                  <a:close/>
                  <a:moveTo>
                    <a:pt x="1118" y="1"/>
                  </a:moveTo>
                  <a:cubicBezTo>
                    <a:pt x="1057" y="1"/>
                    <a:pt x="996" y="8"/>
                    <a:pt x="934" y="23"/>
                  </a:cubicBezTo>
                  <a:cubicBezTo>
                    <a:pt x="334" y="224"/>
                    <a:pt x="0" y="824"/>
                    <a:pt x="101" y="1458"/>
                  </a:cubicBezTo>
                  <a:lnTo>
                    <a:pt x="13477" y="98594"/>
                  </a:lnTo>
                  <a:cubicBezTo>
                    <a:pt x="13565" y="99184"/>
                    <a:pt x="13967" y="99618"/>
                    <a:pt x="14451" y="99618"/>
                  </a:cubicBezTo>
                  <a:cubicBezTo>
                    <a:pt x="14514" y="99618"/>
                    <a:pt x="14579" y="99610"/>
                    <a:pt x="14644" y="99595"/>
                  </a:cubicBezTo>
                  <a:cubicBezTo>
                    <a:pt x="15211" y="99395"/>
                    <a:pt x="15578" y="98794"/>
                    <a:pt x="15445" y="98194"/>
                  </a:cubicBezTo>
                  <a:lnTo>
                    <a:pt x="15245" y="96626"/>
                  </a:lnTo>
                  <a:lnTo>
                    <a:pt x="35759" y="96626"/>
                  </a:lnTo>
                  <a:lnTo>
                    <a:pt x="36026" y="98594"/>
                  </a:lnTo>
                  <a:cubicBezTo>
                    <a:pt x="36115" y="99184"/>
                    <a:pt x="36516" y="99618"/>
                    <a:pt x="36977" y="99618"/>
                  </a:cubicBezTo>
                  <a:cubicBezTo>
                    <a:pt x="37037" y="99618"/>
                    <a:pt x="37099" y="99610"/>
                    <a:pt x="37160" y="99595"/>
                  </a:cubicBezTo>
                  <a:cubicBezTo>
                    <a:pt x="37761" y="99395"/>
                    <a:pt x="38128" y="98794"/>
                    <a:pt x="37994" y="98194"/>
                  </a:cubicBezTo>
                  <a:lnTo>
                    <a:pt x="24618" y="1024"/>
                  </a:lnTo>
                  <a:cubicBezTo>
                    <a:pt x="24530" y="434"/>
                    <a:pt x="24128" y="1"/>
                    <a:pt x="23667" y="1"/>
                  </a:cubicBezTo>
                  <a:cubicBezTo>
                    <a:pt x="23607" y="1"/>
                    <a:pt x="23546" y="8"/>
                    <a:pt x="23484" y="23"/>
                  </a:cubicBezTo>
                  <a:cubicBezTo>
                    <a:pt x="22883" y="224"/>
                    <a:pt x="22517" y="824"/>
                    <a:pt x="22650" y="1458"/>
                  </a:cubicBezTo>
                  <a:lnTo>
                    <a:pt x="22817" y="2592"/>
                  </a:lnTo>
                  <a:lnTo>
                    <a:pt x="2302" y="2592"/>
                  </a:lnTo>
                  <a:lnTo>
                    <a:pt x="2069" y="1024"/>
                  </a:lnTo>
                  <a:cubicBezTo>
                    <a:pt x="1980" y="434"/>
                    <a:pt x="1578" y="1"/>
                    <a:pt x="1118" y="1"/>
                  </a:cubicBez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0"/>
            <p:cNvSpPr/>
            <p:nvPr/>
          </p:nvSpPr>
          <p:spPr>
            <a:xfrm>
              <a:off x="5441171" y="2996296"/>
              <a:ext cx="154949" cy="617093"/>
            </a:xfrm>
            <a:custGeom>
              <a:avLst/>
              <a:gdLst/>
              <a:ahLst/>
              <a:cxnLst/>
              <a:rect l="l" t="t" r="r" b="b"/>
              <a:pathLst>
                <a:path w="8774" h="34943" extrusionOk="0">
                  <a:moveTo>
                    <a:pt x="801" y="0"/>
                  </a:moveTo>
                  <a:cubicBezTo>
                    <a:pt x="801" y="0"/>
                    <a:pt x="1" y="11842"/>
                    <a:pt x="68" y="15845"/>
                  </a:cubicBezTo>
                  <a:cubicBezTo>
                    <a:pt x="168" y="20615"/>
                    <a:pt x="2069" y="34925"/>
                    <a:pt x="2069" y="34925"/>
                  </a:cubicBezTo>
                  <a:lnTo>
                    <a:pt x="4904" y="34925"/>
                  </a:lnTo>
                  <a:cubicBezTo>
                    <a:pt x="4910" y="34937"/>
                    <a:pt x="4916" y="34943"/>
                    <a:pt x="4923" y="34943"/>
                  </a:cubicBezTo>
                  <a:cubicBezTo>
                    <a:pt x="5221" y="34943"/>
                    <a:pt x="6304" y="23417"/>
                    <a:pt x="4771" y="15945"/>
                  </a:cubicBezTo>
                  <a:cubicBezTo>
                    <a:pt x="4771" y="15945"/>
                    <a:pt x="7906" y="3136"/>
                    <a:pt x="8774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0"/>
            <p:cNvSpPr/>
            <p:nvPr/>
          </p:nvSpPr>
          <p:spPr>
            <a:xfrm>
              <a:off x="5398169" y="3568788"/>
              <a:ext cx="162613" cy="114101"/>
            </a:xfrm>
            <a:custGeom>
              <a:avLst/>
              <a:gdLst/>
              <a:ahLst/>
              <a:cxnLst/>
              <a:rect l="l" t="t" r="r" b="b"/>
              <a:pathLst>
                <a:path w="9208" h="6461" extrusionOk="0">
                  <a:moveTo>
                    <a:pt x="7858" y="0"/>
                  </a:moveTo>
                  <a:cubicBezTo>
                    <a:pt x="7841" y="0"/>
                    <a:pt x="7824" y="2"/>
                    <a:pt x="7806" y="5"/>
                  </a:cubicBezTo>
                  <a:cubicBezTo>
                    <a:pt x="6863" y="204"/>
                    <a:pt x="5900" y="310"/>
                    <a:pt x="4933" y="310"/>
                  </a:cubicBezTo>
                  <a:cubicBezTo>
                    <a:pt x="4602" y="310"/>
                    <a:pt x="4269" y="298"/>
                    <a:pt x="3937" y="272"/>
                  </a:cubicBezTo>
                  <a:cubicBezTo>
                    <a:pt x="3924" y="270"/>
                    <a:pt x="3912" y="269"/>
                    <a:pt x="3900" y="269"/>
                  </a:cubicBezTo>
                  <a:cubicBezTo>
                    <a:pt x="3751" y="269"/>
                    <a:pt x="3639" y="452"/>
                    <a:pt x="3670" y="606"/>
                  </a:cubicBezTo>
                  <a:cubicBezTo>
                    <a:pt x="3904" y="1206"/>
                    <a:pt x="4270" y="2340"/>
                    <a:pt x="4204" y="2807"/>
                  </a:cubicBezTo>
                  <a:cubicBezTo>
                    <a:pt x="4137" y="3408"/>
                    <a:pt x="3703" y="3908"/>
                    <a:pt x="2569" y="4475"/>
                  </a:cubicBezTo>
                  <a:cubicBezTo>
                    <a:pt x="1468" y="5009"/>
                    <a:pt x="1" y="5076"/>
                    <a:pt x="34" y="5876"/>
                  </a:cubicBezTo>
                  <a:cubicBezTo>
                    <a:pt x="64" y="6328"/>
                    <a:pt x="869" y="6460"/>
                    <a:pt x="1884" y="6460"/>
                  </a:cubicBezTo>
                  <a:cubicBezTo>
                    <a:pt x="3118" y="6460"/>
                    <a:pt x="4663" y="6265"/>
                    <a:pt x="5505" y="6210"/>
                  </a:cubicBezTo>
                  <a:cubicBezTo>
                    <a:pt x="7039" y="6110"/>
                    <a:pt x="9207" y="6143"/>
                    <a:pt x="8907" y="5176"/>
                  </a:cubicBezTo>
                  <a:cubicBezTo>
                    <a:pt x="8640" y="4175"/>
                    <a:pt x="7940" y="3041"/>
                    <a:pt x="7973" y="2574"/>
                  </a:cubicBezTo>
                  <a:cubicBezTo>
                    <a:pt x="7973" y="2207"/>
                    <a:pt x="8073" y="939"/>
                    <a:pt x="8140" y="306"/>
                  </a:cubicBezTo>
                  <a:cubicBezTo>
                    <a:pt x="8140" y="126"/>
                    <a:pt x="8006" y="0"/>
                    <a:pt x="7858" y="0"/>
                  </a:cubicBezTo>
                  <a:close/>
                </a:path>
              </a:pathLst>
            </a:custGeom>
            <a:solidFill>
              <a:schemeClr val="accent5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0"/>
            <p:cNvSpPr/>
            <p:nvPr/>
          </p:nvSpPr>
          <p:spPr>
            <a:xfrm>
              <a:off x="5555464" y="2986866"/>
              <a:ext cx="175558" cy="626224"/>
            </a:xfrm>
            <a:custGeom>
              <a:avLst/>
              <a:gdLst/>
              <a:ahLst/>
              <a:cxnLst/>
              <a:rect l="l" t="t" r="r" b="b"/>
              <a:pathLst>
                <a:path w="9941" h="35460" extrusionOk="0">
                  <a:moveTo>
                    <a:pt x="8139" y="1"/>
                  </a:moveTo>
                  <a:lnTo>
                    <a:pt x="0" y="534"/>
                  </a:lnTo>
                  <a:cubicBezTo>
                    <a:pt x="0" y="534"/>
                    <a:pt x="1701" y="12810"/>
                    <a:pt x="2502" y="16879"/>
                  </a:cubicBezTo>
                  <a:cubicBezTo>
                    <a:pt x="3369" y="21649"/>
                    <a:pt x="6672" y="35459"/>
                    <a:pt x="6672" y="35459"/>
                  </a:cubicBezTo>
                  <a:lnTo>
                    <a:pt x="9574" y="35459"/>
                  </a:lnTo>
                  <a:cubicBezTo>
                    <a:pt x="9574" y="35459"/>
                    <a:pt x="9941" y="22884"/>
                    <a:pt x="6972" y="16346"/>
                  </a:cubicBezTo>
                  <a:cubicBezTo>
                    <a:pt x="6972" y="16346"/>
                    <a:pt x="7906" y="5004"/>
                    <a:pt x="8139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0"/>
            <p:cNvSpPr/>
            <p:nvPr/>
          </p:nvSpPr>
          <p:spPr>
            <a:xfrm>
              <a:off x="5600232" y="3568170"/>
              <a:ext cx="168494" cy="116079"/>
            </a:xfrm>
            <a:custGeom>
              <a:avLst/>
              <a:gdLst/>
              <a:ahLst/>
              <a:cxnLst/>
              <a:rect l="l" t="t" r="r" b="b"/>
              <a:pathLst>
                <a:path w="9541" h="6573" extrusionOk="0">
                  <a:moveTo>
                    <a:pt x="7003" y="1"/>
                  </a:moveTo>
                  <a:cubicBezTo>
                    <a:pt x="6981" y="1"/>
                    <a:pt x="6960" y="3"/>
                    <a:pt x="6939" y="7"/>
                  </a:cubicBezTo>
                  <a:cubicBezTo>
                    <a:pt x="5882" y="285"/>
                    <a:pt x="4803" y="424"/>
                    <a:pt x="3719" y="424"/>
                  </a:cubicBezTo>
                  <a:cubicBezTo>
                    <a:pt x="3503" y="424"/>
                    <a:pt x="3286" y="418"/>
                    <a:pt x="3069" y="407"/>
                  </a:cubicBezTo>
                  <a:cubicBezTo>
                    <a:pt x="2902" y="407"/>
                    <a:pt x="2769" y="608"/>
                    <a:pt x="2869" y="741"/>
                  </a:cubicBezTo>
                  <a:cubicBezTo>
                    <a:pt x="3203" y="1341"/>
                    <a:pt x="3803" y="2409"/>
                    <a:pt x="3836" y="2909"/>
                  </a:cubicBezTo>
                  <a:cubicBezTo>
                    <a:pt x="3903" y="3476"/>
                    <a:pt x="3536" y="4010"/>
                    <a:pt x="2502" y="4577"/>
                  </a:cubicBezTo>
                  <a:cubicBezTo>
                    <a:pt x="1501" y="5144"/>
                    <a:pt x="0" y="5278"/>
                    <a:pt x="234" y="6045"/>
                  </a:cubicBezTo>
                  <a:cubicBezTo>
                    <a:pt x="340" y="6443"/>
                    <a:pt x="1002" y="6572"/>
                    <a:pt x="1857" y="6572"/>
                  </a:cubicBezTo>
                  <a:cubicBezTo>
                    <a:pt x="3149" y="6572"/>
                    <a:pt x="4881" y="6279"/>
                    <a:pt x="5804" y="6178"/>
                  </a:cubicBezTo>
                  <a:cubicBezTo>
                    <a:pt x="7339" y="6045"/>
                    <a:pt x="9540" y="5978"/>
                    <a:pt x="9040" y="5011"/>
                  </a:cubicBezTo>
                  <a:cubicBezTo>
                    <a:pt x="8540" y="4077"/>
                    <a:pt x="7672" y="2976"/>
                    <a:pt x="7572" y="2509"/>
                  </a:cubicBezTo>
                  <a:cubicBezTo>
                    <a:pt x="7506" y="2175"/>
                    <a:pt x="7372" y="908"/>
                    <a:pt x="7305" y="274"/>
                  </a:cubicBezTo>
                  <a:cubicBezTo>
                    <a:pt x="7305" y="99"/>
                    <a:pt x="7153" y="1"/>
                    <a:pt x="7003" y="1"/>
                  </a:cubicBezTo>
                  <a:close/>
                </a:path>
              </a:pathLst>
            </a:custGeom>
            <a:solidFill>
              <a:schemeClr val="accent5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0"/>
            <p:cNvSpPr/>
            <p:nvPr/>
          </p:nvSpPr>
          <p:spPr>
            <a:xfrm>
              <a:off x="5445303" y="2509295"/>
              <a:ext cx="150234" cy="109421"/>
            </a:xfrm>
            <a:custGeom>
              <a:avLst/>
              <a:gdLst/>
              <a:ahLst/>
              <a:cxnLst/>
              <a:rect l="l" t="t" r="r" b="b"/>
              <a:pathLst>
                <a:path w="8507" h="6196" extrusionOk="0">
                  <a:moveTo>
                    <a:pt x="5248" y="0"/>
                  </a:moveTo>
                  <a:cubicBezTo>
                    <a:pt x="4074" y="0"/>
                    <a:pt x="2369" y="861"/>
                    <a:pt x="0" y="2659"/>
                  </a:cubicBezTo>
                  <a:cubicBezTo>
                    <a:pt x="0" y="2659"/>
                    <a:pt x="2202" y="3760"/>
                    <a:pt x="2502" y="6195"/>
                  </a:cubicBezTo>
                  <a:cubicBezTo>
                    <a:pt x="2502" y="6195"/>
                    <a:pt x="8506" y="3093"/>
                    <a:pt x="6672" y="691"/>
                  </a:cubicBezTo>
                  <a:cubicBezTo>
                    <a:pt x="6329" y="234"/>
                    <a:pt x="5861" y="0"/>
                    <a:pt x="52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0"/>
            <p:cNvSpPr/>
            <p:nvPr/>
          </p:nvSpPr>
          <p:spPr>
            <a:xfrm>
              <a:off x="5445303" y="2497940"/>
              <a:ext cx="150234" cy="120777"/>
            </a:xfrm>
            <a:custGeom>
              <a:avLst/>
              <a:gdLst/>
              <a:ahLst/>
              <a:cxnLst/>
              <a:rect l="l" t="t" r="r" b="b"/>
              <a:pathLst>
                <a:path w="8507" h="6839" fill="none" extrusionOk="0">
                  <a:moveTo>
                    <a:pt x="6672" y="1334"/>
                  </a:moveTo>
                  <a:cubicBezTo>
                    <a:pt x="5671" y="0"/>
                    <a:pt x="3603" y="567"/>
                    <a:pt x="0" y="3302"/>
                  </a:cubicBezTo>
                  <a:cubicBezTo>
                    <a:pt x="0" y="3302"/>
                    <a:pt x="2202" y="4403"/>
                    <a:pt x="2502" y="6838"/>
                  </a:cubicBezTo>
                  <a:cubicBezTo>
                    <a:pt x="2502" y="6838"/>
                    <a:pt x="8506" y="3736"/>
                    <a:pt x="6672" y="1334"/>
                  </a:cubicBezTo>
                  <a:close/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0"/>
            <p:cNvSpPr/>
            <p:nvPr/>
          </p:nvSpPr>
          <p:spPr>
            <a:xfrm>
              <a:off x="5148991" y="2466471"/>
              <a:ext cx="348167" cy="182092"/>
            </a:xfrm>
            <a:custGeom>
              <a:avLst/>
              <a:gdLst/>
              <a:ahLst/>
              <a:cxnLst/>
              <a:rect l="l" t="t" r="r" b="b"/>
              <a:pathLst>
                <a:path w="19715" h="10311" extrusionOk="0">
                  <a:moveTo>
                    <a:pt x="2836" y="0"/>
                  </a:moveTo>
                  <a:cubicBezTo>
                    <a:pt x="2788" y="0"/>
                    <a:pt x="2744" y="15"/>
                    <a:pt x="2703" y="47"/>
                  </a:cubicBezTo>
                  <a:cubicBezTo>
                    <a:pt x="2402" y="281"/>
                    <a:pt x="2569" y="581"/>
                    <a:pt x="2903" y="948"/>
                  </a:cubicBezTo>
                  <a:cubicBezTo>
                    <a:pt x="3303" y="1448"/>
                    <a:pt x="3770" y="1715"/>
                    <a:pt x="3503" y="1949"/>
                  </a:cubicBezTo>
                  <a:cubicBezTo>
                    <a:pt x="3457" y="1986"/>
                    <a:pt x="3402" y="2003"/>
                    <a:pt x="3340" y="2003"/>
                  </a:cubicBezTo>
                  <a:cubicBezTo>
                    <a:pt x="2786" y="2003"/>
                    <a:pt x="1681" y="650"/>
                    <a:pt x="1156" y="650"/>
                  </a:cubicBezTo>
                  <a:cubicBezTo>
                    <a:pt x="1111" y="650"/>
                    <a:pt x="1070" y="660"/>
                    <a:pt x="1035" y="681"/>
                  </a:cubicBezTo>
                  <a:cubicBezTo>
                    <a:pt x="601" y="915"/>
                    <a:pt x="868" y="1515"/>
                    <a:pt x="868" y="1515"/>
                  </a:cubicBezTo>
                  <a:cubicBezTo>
                    <a:pt x="868" y="1515"/>
                    <a:pt x="1" y="1715"/>
                    <a:pt x="868" y="2516"/>
                  </a:cubicBezTo>
                  <a:cubicBezTo>
                    <a:pt x="868" y="2516"/>
                    <a:pt x="368" y="2883"/>
                    <a:pt x="1101" y="3683"/>
                  </a:cubicBezTo>
                  <a:cubicBezTo>
                    <a:pt x="1135" y="4184"/>
                    <a:pt x="1335" y="4617"/>
                    <a:pt x="1669" y="4984"/>
                  </a:cubicBezTo>
                  <a:cubicBezTo>
                    <a:pt x="2202" y="5451"/>
                    <a:pt x="5471" y="6319"/>
                    <a:pt x="5471" y="6319"/>
                  </a:cubicBezTo>
                  <a:cubicBezTo>
                    <a:pt x="5471" y="6319"/>
                    <a:pt x="13055" y="10310"/>
                    <a:pt x="14790" y="10310"/>
                  </a:cubicBezTo>
                  <a:cubicBezTo>
                    <a:pt x="14864" y="10310"/>
                    <a:pt x="14927" y="10303"/>
                    <a:pt x="14978" y="10288"/>
                  </a:cubicBezTo>
                  <a:cubicBezTo>
                    <a:pt x="16279" y="9921"/>
                    <a:pt x="19715" y="8087"/>
                    <a:pt x="19715" y="8087"/>
                  </a:cubicBezTo>
                  <a:cubicBezTo>
                    <a:pt x="19715" y="8087"/>
                    <a:pt x="19281" y="5952"/>
                    <a:pt x="17513" y="5084"/>
                  </a:cubicBezTo>
                  <a:lnTo>
                    <a:pt x="13977" y="7019"/>
                  </a:lnTo>
                  <a:lnTo>
                    <a:pt x="6405" y="4351"/>
                  </a:lnTo>
                  <a:cubicBezTo>
                    <a:pt x="5771" y="3283"/>
                    <a:pt x="5104" y="2282"/>
                    <a:pt x="4304" y="1348"/>
                  </a:cubicBezTo>
                  <a:cubicBezTo>
                    <a:pt x="3584" y="600"/>
                    <a:pt x="3138" y="0"/>
                    <a:pt x="2836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0"/>
            <p:cNvSpPr/>
            <p:nvPr/>
          </p:nvSpPr>
          <p:spPr>
            <a:xfrm>
              <a:off x="5175498" y="2486744"/>
              <a:ext cx="10631" cy="52450"/>
            </a:xfrm>
            <a:custGeom>
              <a:avLst/>
              <a:gdLst/>
              <a:ahLst/>
              <a:cxnLst/>
              <a:rect l="l" t="t" r="r" b="b"/>
              <a:pathLst>
                <a:path w="602" h="2970" fill="none" extrusionOk="0">
                  <a:moveTo>
                    <a:pt x="1" y="0"/>
                  </a:moveTo>
                  <a:cubicBezTo>
                    <a:pt x="1" y="0"/>
                    <a:pt x="501" y="601"/>
                    <a:pt x="134" y="701"/>
                  </a:cubicBezTo>
                  <a:cubicBezTo>
                    <a:pt x="134" y="701"/>
                    <a:pt x="601" y="1335"/>
                    <a:pt x="1" y="1335"/>
                  </a:cubicBezTo>
                  <a:cubicBezTo>
                    <a:pt x="201" y="1601"/>
                    <a:pt x="268" y="1935"/>
                    <a:pt x="168" y="2269"/>
                  </a:cubicBezTo>
                  <a:cubicBezTo>
                    <a:pt x="401" y="2402"/>
                    <a:pt x="501" y="2702"/>
                    <a:pt x="434" y="2969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0"/>
            <p:cNvSpPr/>
            <p:nvPr/>
          </p:nvSpPr>
          <p:spPr>
            <a:xfrm>
              <a:off x="5213202" y="2506187"/>
              <a:ext cx="13563" cy="34172"/>
            </a:xfrm>
            <a:custGeom>
              <a:avLst/>
              <a:gdLst/>
              <a:ahLst/>
              <a:cxnLst/>
              <a:rect l="l" t="t" r="r" b="b"/>
              <a:pathLst>
                <a:path w="768" h="1935" fill="none" extrusionOk="0">
                  <a:moveTo>
                    <a:pt x="1" y="0"/>
                  </a:moveTo>
                  <a:cubicBezTo>
                    <a:pt x="1" y="0"/>
                    <a:pt x="234" y="1534"/>
                    <a:pt x="768" y="1935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0"/>
            <p:cNvSpPr/>
            <p:nvPr/>
          </p:nvSpPr>
          <p:spPr>
            <a:xfrm>
              <a:off x="5052975" y="1934190"/>
              <a:ext cx="203249" cy="206198"/>
            </a:xfrm>
            <a:custGeom>
              <a:avLst/>
              <a:gdLst/>
              <a:ahLst/>
              <a:cxnLst/>
              <a:rect l="l" t="t" r="r" b="b"/>
              <a:pathLst>
                <a:path w="11509" h="11676" extrusionOk="0">
                  <a:moveTo>
                    <a:pt x="6105" y="0"/>
                  </a:moveTo>
                  <a:cubicBezTo>
                    <a:pt x="5871" y="300"/>
                    <a:pt x="5805" y="701"/>
                    <a:pt x="5871" y="1068"/>
                  </a:cubicBezTo>
                  <a:cubicBezTo>
                    <a:pt x="5871" y="1068"/>
                    <a:pt x="5604" y="300"/>
                    <a:pt x="4971" y="200"/>
                  </a:cubicBezTo>
                  <a:lnTo>
                    <a:pt x="4971" y="200"/>
                  </a:lnTo>
                  <a:cubicBezTo>
                    <a:pt x="4904" y="467"/>
                    <a:pt x="4937" y="767"/>
                    <a:pt x="5071" y="1034"/>
                  </a:cubicBezTo>
                  <a:cubicBezTo>
                    <a:pt x="5071" y="1034"/>
                    <a:pt x="4657" y="561"/>
                    <a:pt x="4191" y="561"/>
                  </a:cubicBezTo>
                  <a:cubicBezTo>
                    <a:pt x="4162" y="561"/>
                    <a:pt x="4133" y="563"/>
                    <a:pt x="4103" y="567"/>
                  </a:cubicBezTo>
                  <a:cubicBezTo>
                    <a:pt x="4037" y="834"/>
                    <a:pt x="4103" y="1134"/>
                    <a:pt x="4270" y="1401"/>
                  </a:cubicBezTo>
                  <a:cubicBezTo>
                    <a:pt x="4270" y="1401"/>
                    <a:pt x="3950" y="1188"/>
                    <a:pt x="3634" y="1188"/>
                  </a:cubicBezTo>
                  <a:cubicBezTo>
                    <a:pt x="3555" y="1188"/>
                    <a:pt x="3476" y="1201"/>
                    <a:pt x="3403" y="1234"/>
                  </a:cubicBezTo>
                  <a:cubicBezTo>
                    <a:pt x="3370" y="1501"/>
                    <a:pt x="3503" y="1768"/>
                    <a:pt x="3703" y="1935"/>
                  </a:cubicBezTo>
                  <a:cubicBezTo>
                    <a:pt x="3546" y="1830"/>
                    <a:pt x="3371" y="1780"/>
                    <a:pt x="3192" y="1780"/>
                  </a:cubicBezTo>
                  <a:cubicBezTo>
                    <a:pt x="3028" y="1780"/>
                    <a:pt x="2862" y="1822"/>
                    <a:pt x="2702" y="1902"/>
                  </a:cubicBezTo>
                  <a:cubicBezTo>
                    <a:pt x="2802" y="2168"/>
                    <a:pt x="2969" y="2402"/>
                    <a:pt x="3236" y="2535"/>
                  </a:cubicBezTo>
                  <a:cubicBezTo>
                    <a:pt x="3236" y="2535"/>
                    <a:pt x="2602" y="2602"/>
                    <a:pt x="2469" y="2969"/>
                  </a:cubicBezTo>
                  <a:cubicBezTo>
                    <a:pt x="2602" y="3169"/>
                    <a:pt x="2836" y="3303"/>
                    <a:pt x="3103" y="3303"/>
                  </a:cubicBezTo>
                  <a:cubicBezTo>
                    <a:pt x="2936" y="3369"/>
                    <a:pt x="2802" y="3469"/>
                    <a:pt x="2669" y="3569"/>
                  </a:cubicBezTo>
                  <a:cubicBezTo>
                    <a:pt x="2636" y="3503"/>
                    <a:pt x="2536" y="3436"/>
                    <a:pt x="2469" y="3369"/>
                  </a:cubicBezTo>
                  <a:cubicBezTo>
                    <a:pt x="2469" y="3369"/>
                    <a:pt x="2169" y="3636"/>
                    <a:pt x="2302" y="4403"/>
                  </a:cubicBezTo>
                  <a:cubicBezTo>
                    <a:pt x="2302" y="4403"/>
                    <a:pt x="1935" y="3803"/>
                    <a:pt x="1602" y="3803"/>
                  </a:cubicBezTo>
                  <a:cubicBezTo>
                    <a:pt x="1502" y="4136"/>
                    <a:pt x="1602" y="4437"/>
                    <a:pt x="1768" y="4704"/>
                  </a:cubicBezTo>
                  <a:cubicBezTo>
                    <a:pt x="1535" y="4470"/>
                    <a:pt x="1201" y="4370"/>
                    <a:pt x="834" y="4370"/>
                  </a:cubicBezTo>
                  <a:cubicBezTo>
                    <a:pt x="868" y="4737"/>
                    <a:pt x="1068" y="5037"/>
                    <a:pt x="1335" y="5204"/>
                  </a:cubicBezTo>
                  <a:cubicBezTo>
                    <a:pt x="1180" y="5146"/>
                    <a:pt x="1002" y="5110"/>
                    <a:pt x="822" y="5110"/>
                  </a:cubicBezTo>
                  <a:cubicBezTo>
                    <a:pt x="691" y="5110"/>
                    <a:pt x="560" y="5129"/>
                    <a:pt x="434" y="5171"/>
                  </a:cubicBezTo>
                  <a:cubicBezTo>
                    <a:pt x="534" y="5404"/>
                    <a:pt x="768" y="5604"/>
                    <a:pt x="1035" y="5671"/>
                  </a:cubicBezTo>
                  <a:cubicBezTo>
                    <a:pt x="963" y="5662"/>
                    <a:pt x="894" y="5658"/>
                    <a:pt x="827" y="5658"/>
                  </a:cubicBezTo>
                  <a:cubicBezTo>
                    <a:pt x="643" y="5658"/>
                    <a:pt x="472" y="5689"/>
                    <a:pt x="301" y="5738"/>
                  </a:cubicBezTo>
                  <a:cubicBezTo>
                    <a:pt x="401" y="5938"/>
                    <a:pt x="601" y="6105"/>
                    <a:pt x="834" y="6171"/>
                  </a:cubicBezTo>
                  <a:cubicBezTo>
                    <a:pt x="745" y="6149"/>
                    <a:pt x="653" y="6138"/>
                    <a:pt x="559" y="6138"/>
                  </a:cubicBezTo>
                  <a:cubicBezTo>
                    <a:pt x="371" y="6138"/>
                    <a:pt x="178" y="6182"/>
                    <a:pt x="0" y="6271"/>
                  </a:cubicBezTo>
                  <a:cubicBezTo>
                    <a:pt x="167" y="6572"/>
                    <a:pt x="467" y="6805"/>
                    <a:pt x="834" y="6872"/>
                  </a:cubicBezTo>
                  <a:cubicBezTo>
                    <a:pt x="801" y="6870"/>
                    <a:pt x="769" y="6869"/>
                    <a:pt x="738" y="6869"/>
                  </a:cubicBezTo>
                  <a:cubicBezTo>
                    <a:pt x="122" y="6869"/>
                    <a:pt x="0" y="7172"/>
                    <a:pt x="0" y="7172"/>
                  </a:cubicBezTo>
                  <a:cubicBezTo>
                    <a:pt x="167" y="7405"/>
                    <a:pt x="434" y="7572"/>
                    <a:pt x="734" y="7606"/>
                  </a:cubicBezTo>
                  <a:cubicBezTo>
                    <a:pt x="267" y="7739"/>
                    <a:pt x="201" y="8006"/>
                    <a:pt x="201" y="8006"/>
                  </a:cubicBezTo>
                  <a:lnTo>
                    <a:pt x="501" y="8806"/>
                  </a:lnTo>
                  <a:cubicBezTo>
                    <a:pt x="660" y="8982"/>
                    <a:pt x="881" y="9028"/>
                    <a:pt x="1068" y="9028"/>
                  </a:cubicBezTo>
                  <a:cubicBezTo>
                    <a:pt x="1271" y="9028"/>
                    <a:pt x="1435" y="8973"/>
                    <a:pt x="1435" y="8973"/>
                  </a:cubicBezTo>
                  <a:lnTo>
                    <a:pt x="1435" y="8973"/>
                  </a:lnTo>
                  <a:cubicBezTo>
                    <a:pt x="1235" y="9140"/>
                    <a:pt x="1135" y="9340"/>
                    <a:pt x="1101" y="9607"/>
                  </a:cubicBezTo>
                  <a:cubicBezTo>
                    <a:pt x="1220" y="9647"/>
                    <a:pt x="1338" y="9665"/>
                    <a:pt x="1457" y="9665"/>
                  </a:cubicBezTo>
                  <a:cubicBezTo>
                    <a:pt x="1638" y="9665"/>
                    <a:pt x="1820" y="9621"/>
                    <a:pt x="2002" y="9540"/>
                  </a:cubicBezTo>
                  <a:lnTo>
                    <a:pt x="2002" y="9540"/>
                  </a:lnTo>
                  <a:cubicBezTo>
                    <a:pt x="1835" y="9807"/>
                    <a:pt x="1802" y="10107"/>
                    <a:pt x="1902" y="10374"/>
                  </a:cubicBezTo>
                  <a:cubicBezTo>
                    <a:pt x="2435" y="10374"/>
                    <a:pt x="2702" y="9708"/>
                    <a:pt x="2702" y="9707"/>
                  </a:cubicBezTo>
                  <a:lnTo>
                    <a:pt x="2702" y="9707"/>
                  </a:lnTo>
                  <a:cubicBezTo>
                    <a:pt x="2602" y="9974"/>
                    <a:pt x="2669" y="10308"/>
                    <a:pt x="2836" y="10508"/>
                  </a:cubicBezTo>
                  <a:cubicBezTo>
                    <a:pt x="3269" y="10508"/>
                    <a:pt x="3470" y="9907"/>
                    <a:pt x="3470" y="9907"/>
                  </a:cubicBezTo>
                  <a:cubicBezTo>
                    <a:pt x="3470" y="10207"/>
                    <a:pt x="3603" y="10508"/>
                    <a:pt x="3803" y="10708"/>
                  </a:cubicBezTo>
                  <a:cubicBezTo>
                    <a:pt x="4137" y="10508"/>
                    <a:pt x="4337" y="10141"/>
                    <a:pt x="4370" y="9774"/>
                  </a:cubicBezTo>
                  <a:cubicBezTo>
                    <a:pt x="4370" y="10074"/>
                    <a:pt x="4504" y="10341"/>
                    <a:pt x="4737" y="10508"/>
                  </a:cubicBezTo>
                  <a:cubicBezTo>
                    <a:pt x="4904" y="10374"/>
                    <a:pt x="5004" y="10174"/>
                    <a:pt x="5037" y="9941"/>
                  </a:cubicBezTo>
                  <a:cubicBezTo>
                    <a:pt x="5135" y="9980"/>
                    <a:pt x="5233" y="9996"/>
                    <a:pt x="5324" y="9996"/>
                  </a:cubicBezTo>
                  <a:cubicBezTo>
                    <a:pt x="5388" y="9996"/>
                    <a:pt x="5449" y="9988"/>
                    <a:pt x="5504" y="9974"/>
                  </a:cubicBezTo>
                  <a:cubicBezTo>
                    <a:pt x="5571" y="10007"/>
                    <a:pt x="5638" y="10041"/>
                    <a:pt x="5705" y="10041"/>
                  </a:cubicBezTo>
                  <a:cubicBezTo>
                    <a:pt x="5538" y="10241"/>
                    <a:pt x="5471" y="10474"/>
                    <a:pt x="5471" y="10708"/>
                  </a:cubicBezTo>
                  <a:cubicBezTo>
                    <a:pt x="5544" y="10721"/>
                    <a:pt x="5619" y="10728"/>
                    <a:pt x="5694" y="10728"/>
                  </a:cubicBezTo>
                  <a:cubicBezTo>
                    <a:pt x="5994" y="10728"/>
                    <a:pt x="6298" y="10621"/>
                    <a:pt x="6538" y="10408"/>
                  </a:cubicBezTo>
                  <a:lnTo>
                    <a:pt x="6538" y="10408"/>
                  </a:lnTo>
                  <a:cubicBezTo>
                    <a:pt x="6305" y="10641"/>
                    <a:pt x="6205" y="10941"/>
                    <a:pt x="6272" y="11242"/>
                  </a:cubicBezTo>
                  <a:cubicBezTo>
                    <a:pt x="6672" y="11242"/>
                    <a:pt x="7039" y="11041"/>
                    <a:pt x="7239" y="10708"/>
                  </a:cubicBezTo>
                  <a:lnTo>
                    <a:pt x="7239" y="10708"/>
                  </a:lnTo>
                  <a:cubicBezTo>
                    <a:pt x="7106" y="11008"/>
                    <a:pt x="7139" y="11375"/>
                    <a:pt x="7306" y="11675"/>
                  </a:cubicBezTo>
                  <a:cubicBezTo>
                    <a:pt x="7706" y="11475"/>
                    <a:pt x="8006" y="11108"/>
                    <a:pt x="8073" y="10674"/>
                  </a:cubicBezTo>
                  <a:cubicBezTo>
                    <a:pt x="8073" y="10941"/>
                    <a:pt x="8240" y="11208"/>
                    <a:pt x="8473" y="11375"/>
                  </a:cubicBezTo>
                  <a:cubicBezTo>
                    <a:pt x="8673" y="11141"/>
                    <a:pt x="8807" y="10875"/>
                    <a:pt x="8807" y="10574"/>
                  </a:cubicBezTo>
                  <a:cubicBezTo>
                    <a:pt x="9007" y="11041"/>
                    <a:pt x="9240" y="11108"/>
                    <a:pt x="9240" y="11108"/>
                  </a:cubicBezTo>
                  <a:cubicBezTo>
                    <a:pt x="9541" y="10875"/>
                    <a:pt x="9474" y="10241"/>
                    <a:pt x="9474" y="10241"/>
                  </a:cubicBezTo>
                  <a:lnTo>
                    <a:pt x="9474" y="10241"/>
                  </a:lnTo>
                  <a:cubicBezTo>
                    <a:pt x="9541" y="10441"/>
                    <a:pt x="9707" y="10608"/>
                    <a:pt x="9941" y="10674"/>
                  </a:cubicBezTo>
                  <a:cubicBezTo>
                    <a:pt x="10141" y="10408"/>
                    <a:pt x="10208" y="10041"/>
                    <a:pt x="10108" y="9707"/>
                  </a:cubicBezTo>
                  <a:lnTo>
                    <a:pt x="10108" y="9707"/>
                  </a:lnTo>
                  <a:cubicBezTo>
                    <a:pt x="10224" y="9882"/>
                    <a:pt x="10442" y="9980"/>
                    <a:pt x="10651" y="9980"/>
                  </a:cubicBezTo>
                  <a:cubicBezTo>
                    <a:pt x="10682" y="9980"/>
                    <a:pt x="10712" y="9978"/>
                    <a:pt x="10741" y="9974"/>
                  </a:cubicBezTo>
                  <a:cubicBezTo>
                    <a:pt x="10942" y="9640"/>
                    <a:pt x="10575" y="9107"/>
                    <a:pt x="10575" y="9107"/>
                  </a:cubicBezTo>
                  <a:lnTo>
                    <a:pt x="10575" y="9107"/>
                  </a:lnTo>
                  <a:cubicBezTo>
                    <a:pt x="10699" y="9153"/>
                    <a:pt x="10830" y="9178"/>
                    <a:pt x="10961" y="9178"/>
                  </a:cubicBezTo>
                  <a:cubicBezTo>
                    <a:pt x="11113" y="9178"/>
                    <a:pt x="11266" y="9145"/>
                    <a:pt x="11409" y="9073"/>
                  </a:cubicBezTo>
                  <a:lnTo>
                    <a:pt x="11442" y="8106"/>
                  </a:lnTo>
                  <a:cubicBezTo>
                    <a:pt x="11342" y="7706"/>
                    <a:pt x="10741" y="7539"/>
                    <a:pt x="10741" y="7539"/>
                  </a:cubicBezTo>
                  <a:cubicBezTo>
                    <a:pt x="11042" y="7506"/>
                    <a:pt x="11309" y="7372"/>
                    <a:pt x="11509" y="7139"/>
                  </a:cubicBezTo>
                  <a:cubicBezTo>
                    <a:pt x="11242" y="6705"/>
                    <a:pt x="10508" y="6705"/>
                    <a:pt x="10508" y="6705"/>
                  </a:cubicBezTo>
                  <a:cubicBezTo>
                    <a:pt x="10775" y="6638"/>
                    <a:pt x="11042" y="6471"/>
                    <a:pt x="11208" y="6205"/>
                  </a:cubicBezTo>
                  <a:cubicBezTo>
                    <a:pt x="11021" y="6055"/>
                    <a:pt x="10796" y="6008"/>
                    <a:pt x="10588" y="6008"/>
                  </a:cubicBezTo>
                  <a:cubicBezTo>
                    <a:pt x="10241" y="6008"/>
                    <a:pt x="9941" y="6138"/>
                    <a:pt x="9941" y="6138"/>
                  </a:cubicBezTo>
                  <a:cubicBezTo>
                    <a:pt x="10274" y="5938"/>
                    <a:pt x="10541" y="5638"/>
                    <a:pt x="10641" y="5237"/>
                  </a:cubicBezTo>
                  <a:cubicBezTo>
                    <a:pt x="10550" y="5197"/>
                    <a:pt x="10454" y="5181"/>
                    <a:pt x="10358" y="5181"/>
                  </a:cubicBezTo>
                  <a:cubicBezTo>
                    <a:pt x="9889" y="5181"/>
                    <a:pt x="9407" y="5571"/>
                    <a:pt x="9407" y="5571"/>
                  </a:cubicBezTo>
                  <a:cubicBezTo>
                    <a:pt x="9407" y="5571"/>
                    <a:pt x="9841" y="5004"/>
                    <a:pt x="9741" y="4603"/>
                  </a:cubicBezTo>
                  <a:cubicBezTo>
                    <a:pt x="9507" y="4603"/>
                    <a:pt x="9307" y="4704"/>
                    <a:pt x="9174" y="4870"/>
                  </a:cubicBezTo>
                  <a:cubicBezTo>
                    <a:pt x="9107" y="4804"/>
                    <a:pt x="9040" y="4704"/>
                    <a:pt x="8940" y="4670"/>
                  </a:cubicBezTo>
                  <a:cubicBezTo>
                    <a:pt x="8940" y="4603"/>
                    <a:pt x="8940" y="4537"/>
                    <a:pt x="8907" y="4470"/>
                  </a:cubicBezTo>
                  <a:cubicBezTo>
                    <a:pt x="9140" y="4437"/>
                    <a:pt x="9307" y="4303"/>
                    <a:pt x="9441" y="4136"/>
                  </a:cubicBezTo>
                  <a:cubicBezTo>
                    <a:pt x="9441" y="4136"/>
                    <a:pt x="9340" y="3803"/>
                    <a:pt x="8607" y="3803"/>
                  </a:cubicBezTo>
                  <a:cubicBezTo>
                    <a:pt x="8974" y="3736"/>
                    <a:pt x="9274" y="3536"/>
                    <a:pt x="9441" y="3236"/>
                  </a:cubicBezTo>
                  <a:cubicBezTo>
                    <a:pt x="9270" y="3138"/>
                    <a:pt x="9063" y="3076"/>
                    <a:pt x="8847" y="3076"/>
                  </a:cubicBezTo>
                  <a:cubicBezTo>
                    <a:pt x="8768" y="3076"/>
                    <a:pt x="8687" y="3085"/>
                    <a:pt x="8607" y="3102"/>
                  </a:cubicBezTo>
                  <a:cubicBezTo>
                    <a:pt x="8840" y="3036"/>
                    <a:pt x="9040" y="2902"/>
                    <a:pt x="9207" y="2702"/>
                  </a:cubicBezTo>
                  <a:cubicBezTo>
                    <a:pt x="9032" y="2627"/>
                    <a:pt x="8838" y="2590"/>
                    <a:pt x="8654" y="2590"/>
                  </a:cubicBezTo>
                  <a:cubicBezTo>
                    <a:pt x="8592" y="2590"/>
                    <a:pt x="8532" y="2594"/>
                    <a:pt x="8473" y="2602"/>
                  </a:cubicBezTo>
                  <a:cubicBezTo>
                    <a:pt x="8740" y="2535"/>
                    <a:pt x="8940" y="2369"/>
                    <a:pt x="9107" y="2135"/>
                  </a:cubicBezTo>
                  <a:cubicBezTo>
                    <a:pt x="8957" y="2085"/>
                    <a:pt x="8798" y="2060"/>
                    <a:pt x="8640" y="2060"/>
                  </a:cubicBezTo>
                  <a:cubicBezTo>
                    <a:pt x="8482" y="2060"/>
                    <a:pt x="8323" y="2085"/>
                    <a:pt x="8173" y="2135"/>
                  </a:cubicBezTo>
                  <a:cubicBezTo>
                    <a:pt x="8473" y="1968"/>
                    <a:pt x="8673" y="1668"/>
                    <a:pt x="8740" y="1334"/>
                  </a:cubicBezTo>
                  <a:cubicBezTo>
                    <a:pt x="8693" y="1330"/>
                    <a:pt x="8647" y="1328"/>
                    <a:pt x="8602" y="1328"/>
                  </a:cubicBezTo>
                  <a:cubicBezTo>
                    <a:pt x="8289" y="1328"/>
                    <a:pt x="8006" y="1427"/>
                    <a:pt x="7773" y="1601"/>
                  </a:cubicBezTo>
                  <a:cubicBezTo>
                    <a:pt x="7973" y="1368"/>
                    <a:pt x="8073" y="1034"/>
                    <a:pt x="8006" y="734"/>
                  </a:cubicBezTo>
                  <a:cubicBezTo>
                    <a:pt x="7989" y="731"/>
                    <a:pt x="7971" y="729"/>
                    <a:pt x="7953" y="729"/>
                  </a:cubicBezTo>
                  <a:cubicBezTo>
                    <a:pt x="7632" y="729"/>
                    <a:pt x="7272" y="1268"/>
                    <a:pt x="7272" y="1268"/>
                  </a:cubicBezTo>
                  <a:cubicBezTo>
                    <a:pt x="7439" y="501"/>
                    <a:pt x="7172" y="234"/>
                    <a:pt x="7172" y="234"/>
                  </a:cubicBezTo>
                  <a:cubicBezTo>
                    <a:pt x="6805" y="400"/>
                    <a:pt x="6639" y="1101"/>
                    <a:pt x="6639" y="1101"/>
                  </a:cubicBezTo>
                  <a:cubicBezTo>
                    <a:pt x="6639" y="1101"/>
                    <a:pt x="6605" y="234"/>
                    <a:pt x="61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5105407" y="2068492"/>
              <a:ext cx="103700" cy="140803"/>
            </a:xfrm>
            <a:custGeom>
              <a:avLst/>
              <a:gdLst/>
              <a:ahLst/>
              <a:cxnLst/>
              <a:rect l="l" t="t" r="r" b="b"/>
              <a:pathLst>
                <a:path w="5872" h="7973" extrusionOk="0">
                  <a:moveTo>
                    <a:pt x="4370" y="1"/>
                  </a:moveTo>
                  <a:cubicBezTo>
                    <a:pt x="4270" y="768"/>
                    <a:pt x="4137" y="1502"/>
                    <a:pt x="3936" y="2236"/>
                  </a:cubicBezTo>
                  <a:cubicBezTo>
                    <a:pt x="3636" y="2869"/>
                    <a:pt x="3303" y="3503"/>
                    <a:pt x="2969" y="4104"/>
                  </a:cubicBezTo>
                  <a:cubicBezTo>
                    <a:pt x="2969" y="4104"/>
                    <a:pt x="1868" y="1935"/>
                    <a:pt x="1835" y="1602"/>
                  </a:cubicBezTo>
                  <a:cubicBezTo>
                    <a:pt x="1835" y="1068"/>
                    <a:pt x="1935" y="534"/>
                    <a:pt x="2068" y="34"/>
                  </a:cubicBezTo>
                  <a:lnTo>
                    <a:pt x="1902" y="34"/>
                  </a:lnTo>
                  <a:lnTo>
                    <a:pt x="1501" y="1435"/>
                  </a:lnTo>
                  <a:lnTo>
                    <a:pt x="234" y="368"/>
                  </a:lnTo>
                  <a:lnTo>
                    <a:pt x="0" y="434"/>
                  </a:lnTo>
                  <a:cubicBezTo>
                    <a:pt x="501" y="768"/>
                    <a:pt x="934" y="1201"/>
                    <a:pt x="1301" y="1702"/>
                  </a:cubicBezTo>
                  <a:cubicBezTo>
                    <a:pt x="2135" y="2936"/>
                    <a:pt x="2836" y="5538"/>
                    <a:pt x="2702" y="7940"/>
                  </a:cubicBezTo>
                  <a:lnTo>
                    <a:pt x="3936" y="7973"/>
                  </a:lnTo>
                  <a:cubicBezTo>
                    <a:pt x="3903" y="6605"/>
                    <a:pt x="3369" y="5304"/>
                    <a:pt x="3536" y="4537"/>
                  </a:cubicBezTo>
                  <a:cubicBezTo>
                    <a:pt x="3736" y="3837"/>
                    <a:pt x="4036" y="3170"/>
                    <a:pt x="4370" y="2536"/>
                  </a:cubicBezTo>
                  <a:lnTo>
                    <a:pt x="5871" y="468"/>
                  </a:lnTo>
                  <a:lnTo>
                    <a:pt x="5671" y="468"/>
                  </a:lnTo>
                  <a:lnTo>
                    <a:pt x="4337" y="1969"/>
                  </a:lnTo>
                  <a:lnTo>
                    <a:pt x="4503" y="34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chemeClr val="accent3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5018910" y="2147726"/>
              <a:ext cx="312812" cy="213280"/>
            </a:xfrm>
            <a:custGeom>
              <a:avLst/>
              <a:gdLst/>
              <a:ahLst/>
              <a:cxnLst/>
              <a:rect l="l" t="t" r="r" b="b"/>
              <a:pathLst>
                <a:path w="17713" h="12077" extrusionOk="0">
                  <a:moveTo>
                    <a:pt x="13210" y="1"/>
                  </a:moveTo>
                  <a:cubicBezTo>
                    <a:pt x="12576" y="334"/>
                    <a:pt x="12609" y="1368"/>
                    <a:pt x="12609" y="1368"/>
                  </a:cubicBezTo>
                  <a:cubicBezTo>
                    <a:pt x="12609" y="1368"/>
                    <a:pt x="12376" y="534"/>
                    <a:pt x="11942" y="368"/>
                  </a:cubicBezTo>
                  <a:cubicBezTo>
                    <a:pt x="11942" y="368"/>
                    <a:pt x="11608" y="735"/>
                    <a:pt x="11909" y="1602"/>
                  </a:cubicBezTo>
                  <a:cubicBezTo>
                    <a:pt x="11909" y="1602"/>
                    <a:pt x="11425" y="997"/>
                    <a:pt x="11033" y="997"/>
                  </a:cubicBezTo>
                  <a:cubicBezTo>
                    <a:pt x="11013" y="997"/>
                    <a:pt x="10994" y="998"/>
                    <a:pt x="10975" y="1001"/>
                  </a:cubicBezTo>
                  <a:cubicBezTo>
                    <a:pt x="10975" y="1001"/>
                    <a:pt x="10841" y="1402"/>
                    <a:pt x="11342" y="2036"/>
                  </a:cubicBezTo>
                  <a:cubicBezTo>
                    <a:pt x="11089" y="1859"/>
                    <a:pt x="10779" y="1778"/>
                    <a:pt x="10469" y="1778"/>
                  </a:cubicBezTo>
                  <a:cubicBezTo>
                    <a:pt x="10370" y="1778"/>
                    <a:pt x="10271" y="1786"/>
                    <a:pt x="10174" y="1802"/>
                  </a:cubicBezTo>
                  <a:cubicBezTo>
                    <a:pt x="10274" y="2202"/>
                    <a:pt x="10508" y="2536"/>
                    <a:pt x="10875" y="2703"/>
                  </a:cubicBezTo>
                  <a:cubicBezTo>
                    <a:pt x="10743" y="2663"/>
                    <a:pt x="10601" y="2645"/>
                    <a:pt x="10457" y="2645"/>
                  </a:cubicBezTo>
                  <a:cubicBezTo>
                    <a:pt x="10236" y="2645"/>
                    <a:pt x="10009" y="2689"/>
                    <a:pt x="9807" y="2769"/>
                  </a:cubicBezTo>
                  <a:cubicBezTo>
                    <a:pt x="9874" y="2903"/>
                    <a:pt x="9974" y="2970"/>
                    <a:pt x="10074" y="3070"/>
                  </a:cubicBezTo>
                  <a:cubicBezTo>
                    <a:pt x="9974" y="3170"/>
                    <a:pt x="9874" y="3303"/>
                    <a:pt x="9774" y="3437"/>
                  </a:cubicBezTo>
                  <a:lnTo>
                    <a:pt x="9740" y="3470"/>
                  </a:lnTo>
                  <a:lnTo>
                    <a:pt x="9740" y="3503"/>
                  </a:lnTo>
                  <a:cubicBezTo>
                    <a:pt x="9740" y="3503"/>
                    <a:pt x="9740" y="3537"/>
                    <a:pt x="9740" y="3537"/>
                  </a:cubicBezTo>
                  <a:lnTo>
                    <a:pt x="9640" y="3503"/>
                  </a:lnTo>
                  <a:cubicBezTo>
                    <a:pt x="9607" y="3170"/>
                    <a:pt x="9507" y="2836"/>
                    <a:pt x="9273" y="2569"/>
                  </a:cubicBezTo>
                  <a:cubicBezTo>
                    <a:pt x="8940" y="2803"/>
                    <a:pt x="8740" y="3203"/>
                    <a:pt x="8740" y="3603"/>
                  </a:cubicBezTo>
                  <a:lnTo>
                    <a:pt x="8606" y="3637"/>
                  </a:lnTo>
                  <a:lnTo>
                    <a:pt x="8573" y="3570"/>
                  </a:lnTo>
                  <a:cubicBezTo>
                    <a:pt x="8773" y="3336"/>
                    <a:pt x="8840" y="3003"/>
                    <a:pt x="8806" y="2703"/>
                  </a:cubicBezTo>
                  <a:cubicBezTo>
                    <a:pt x="8711" y="2661"/>
                    <a:pt x="8607" y="2644"/>
                    <a:pt x="8502" y="2644"/>
                  </a:cubicBezTo>
                  <a:cubicBezTo>
                    <a:pt x="8022" y="2644"/>
                    <a:pt x="7505" y="3003"/>
                    <a:pt x="7505" y="3003"/>
                  </a:cubicBezTo>
                  <a:cubicBezTo>
                    <a:pt x="7739" y="2636"/>
                    <a:pt x="7806" y="2169"/>
                    <a:pt x="7706" y="1735"/>
                  </a:cubicBezTo>
                  <a:cubicBezTo>
                    <a:pt x="7678" y="1733"/>
                    <a:pt x="7651" y="1732"/>
                    <a:pt x="7624" y="1732"/>
                  </a:cubicBezTo>
                  <a:cubicBezTo>
                    <a:pt x="6921" y="1732"/>
                    <a:pt x="6271" y="2536"/>
                    <a:pt x="6271" y="2536"/>
                  </a:cubicBezTo>
                  <a:cubicBezTo>
                    <a:pt x="6471" y="2136"/>
                    <a:pt x="6505" y="1669"/>
                    <a:pt x="6371" y="1268"/>
                  </a:cubicBezTo>
                  <a:lnTo>
                    <a:pt x="6371" y="1268"/>
                  </a:lnTo>
                  <a:cubicBezTo>
                    <a:pt x="5437" y="1435"/>
                    <a:pt x="5104" y="2636"/>
                    <a:pt x="5104" y="2636"/>
                  </a:cubicBezTo>
                  <a:cubicBezTo>
                    <a:pt x="5204" y="2069"/>
                    <a:pt x="5037" y="1502"/>
                    <a:pt x="4703" y="1035"/>
                  </a:cubicBezTo>
                  <a:cubicBezTo>
                    <a:pt x="3936" y="1468"/>
                    <a:pt x="3970" y="2736"/>
                    <a:pt x="3970" y="2736"/>
                  </a:cubicBezTo>
                  <a:cubicBezTo>
                    <a:pt x="3970" y="2736"/>
                    <a:pt x="3669" y="1702"/>
                    <a:pt x="3102" y="1502"/>
                  </a:cubicBezTo>
                  <a:cubicBezTo>
                    <a:pt x="3102" y="1502"/>
                    <a:pt x="2702" y="1935"/>
                    <a:pt x="3069" y="3036"/>
                  </a:cubicBezTo>
                  <a:cubicBezTo>
                    <a:pt x="3069" y="3036"/>
                    <a:pt x="2505" y="2294"/>
                    <a:pt x="1965" y="2294"/>
                  </a:cubicBezTo>
                  <a:cubicBezTo>
                    <a:pt x="1933" y="2294"/>
                    <a:pt x="1900" y="2297"/>
                    <a:pt x="1868" y="2302"/>
                  </a:cubicBezTo>
                  <a:cubicBezTo>
                    <a:pt x="1868" y="2302"/>
                    <a:pt x="1735" y="2803"/>
                    <a:pt x="2335" y="3603"/>
                  </a:cubicBezTo>
                  <a:cubicBezTo>
                    <a:pt x="2035" y="3378"/>
                    <a:pt x="1660" y="3266"/>
                    <a:pt x="1280" y="3266"/>
                  </a:cubicBezTo>
                  <a:cubicBezTo>
                    <a:pt x="1153" y="3266"/>
                    <a:pt x="1026" y="3278"/>
                    <a:pt x="901" y="3303"/>
                  </a:cubicBezTo>
                  <a:cubicBezTo>
                    <a:pt x="1001" y="3803"/>
                    <a:pt x="1334" y="4204"/>
                    <a:pt x="1801" y="4404"/>
                  </a:cubicBezTo>
                  <a:cubicBezTo>
                    <a:pt x="1634" y="4368"/>
                    <a:pt x="1462" y="4349"/>
                    <a:pt x="1292" y="4349"/>
                  </a:cubicBezTo>
                  <a:cubicBezTo>
                    <a:pt x="988" y="4349"/>
                    <a:pt x="690" y="4409"/>
                    <a:pt x="434" y="4537"/>
                  </a:cubicBezTo>
                  <a:cubicBezTo>
                    <a:pt x="667" y="4871"/>
                    <a:pt x="1001" y="5104"/>
                    <a:pt x="1401" y="5171"/>
                  </a:cubicBezTo>
                  <a:cubicBezTo>
                    <a:pt x="1353" y="5167"/>
                    <a:pt x="1305" y="5165"/>
                    <a:pt x="1256" y="5165"/>
                  </a:cubicBezTo>
                  <a:cubicBezTo>
                    <a:pt x="938" y="5165"/>
                    <a:pt x="623" y="5255"/>
                    <a:pt x="334" y="5371"/>
                  </a:cubicBezTo>
                  <a:cubicBezTo>
                    <a:pt x="567" y="5671"/>
                    <a:pt x="867" y="5838"/>
                    <a:pt x="1234" y="5905"/>
                  </a:cubicBezTo>
                  <a:cubicBezTo>
                    <a:pt x="1180" y="5901"/>
                    <a:pt x="1126" y="5899"/>
                    <a:pt x="1072" y="5899"/>
                  </a:cubicBezTo>
                  <a:cubicBezTo>
                    <a:pt x="693" y="5899"/>
                    <a:pt x="321" y="6001"/>
                    <a:pt x="0" y="6205"/>
                  </a:cubicBezTo>
                  <a:cubicBezTo>
                    <a:pt x="367" y="6872"/>
                    <a:pt x="1301" y="6939"/>
                    <a:pt x="1301" y="6939"/>
                  </a:cubicBezTo>
                  <a:cubicBezTo>
                    <a:pt x="267" y="7039"/>
                    <a:pt x="134" y="7506"/>
                    <a:pt x="134" y="7506"/>
                  </a:cubicBezTo>
                  <a:cubicBezTo>
                    <a:pt x="434" y="7840"/>
                    <a:pt x="867" y="8040"/>
                    <a:pt x="1301" y="8040"/>
                  </a:cubicBezTo>
                  <a:cubicBezTo>
                    <a:pt x="634" y="8340"/>
                    <a:pt x="567" y="8707"/>
                    <a:pt x="567" y="8707"/>
                  </a:cubicBezTo>
                  <a:lnTo>
                    <a:pt x="1134" y="9875"/>
                  </a:lnTo>
                  <a:cubicBezTo>
                    <a:pt x="1352" y="10067"/>
                    <a:pt x="1615" y="10126"/>
                    <a:pt x="1855" y="10126"/>
                  </a:cubicBezTo>
                  <a:cubicBezTo>
                    <a:pt x="2240" y="10126"/>
                    <a:pt x="2568" y="9975"/>
                    <a:pt x="2569" y="9975"/>
                  </a:cubicBezTo>
                  <a:lnTo>
                    <a:pt x="2569" y="9975"/>
                  </a:lnTo>
                  <a:cubicBezTo>
                    <a:pt x="2302" y="10208"/>
                    <a:pt x="2168" y="10575"/>
                    <a:pt x="2168" y="10909"/>
                  </a:cubicBezTo>
                  <a:cubicBezTo>
                    <a:pt x="2288" y="10965"/>
                    <a:pt x="2414" y="10987"/>
                    <a:pt x="2540" y="10987"/>
                  </a:cubicBezTo>
                  <a:cubicBezTo>
                    <a:pt x="3012" y="10987"/>
                    <a:pt x="3469" y="10675"/>
                    <a:pt x="3469" y="10675"/>
                  </a:cubicBezTo>
                  <a:lnTo>
                    <a:pt x="3469" y="10675"/>
                  </a:lnTo>
                  <a:cubicBezTo>
                    <a:pt x="3302" y="11075"/>
                    <a:pt x="3336" y="11542"/>
                    <a:pt x="3503" y="11909"/>
                  </a:cubicBezTo>
                  <a:cubicBezTo>
                    <a:pt x="4270" y="11809"/>
                    <a:pt x="4570" y="10809"/>
                    <a:pt x="4570" y="10809"/>
                  </a:cubicBezTo>
                  <a:lnTo>
                    <a:pt x="4570" y="10809"/>
                  </a:lnTo>
                  <a:cubicBezTo>
                    <a:pt x="4470" y="11209"/>
                    <a:pt x="4603" y="11676"/>
                    <a:pt x="4937" y="11976"/>
                  </a:cubicBezTo>
                  <a:cubicBezTo>
                    <a:pt x="5537" y="11876"/>
                    <a:pt x="5771" y="10942"/>
                    <a:pt x="5771" y="10942"/>
                  </a:cubicBezTo>
                  <a:cubicBezTo>
                    <a:pt x="5804" y="11376"/>
                    <a:pt x="6038" y="11776"/>
                    <a:pt x="6405" y="12076"/>
                  </a:cubicBezTo>
                  <a:cubicBezTo>
                    <a:pt x="7095" y="11637"/>
                    <a:pt x="7047" y="10696"/>
                    <a:pt x="7039" y="10586"/>
                  </a:cubicBezTo>
                  <a:lnTo>
                    <a:pt x="7039" y="10586"/>
                  </a:lnTo>
                  <a:cubicBezTo>
                    <a:pt x="7076" y="11015"/>
                    <a:pt x="7342" y="11411"/>
                    <a:pt x="7739" y="11609"/>
                  </a:cubicBezTo>
                  <a:cubicBezTo>
                    <a:pt x="8006" y="11276"/>
                    <a:pt x="8139" y="10842"/>
                    <a:pt x="8073" y="10408"/>
                  </a:cubicBezTo>
                  <a:lnTo>
                    <a:pt x="8239" y="10308"/>
                  </a:lnTo>
                  <a:lnTo>
                    <a:pt x="8273" y="10375"/>
                  </a:lnTo>
                  <a:cubicBezTo>
                    <a:pt x="8206" y="10675"/>
                    <a:pt x="8239" y="10975"/>
                    <a:pt x="8373" y="11242"/>
                  </a:cubicBezTo>
                  <a:cubicBezTo>
                    <a:pt x="8640" y="11175"/>
                    <a:pt x="8873" y="11009"/>
                    <a:pt x="9007" y="10742"/>
                  </a:cubicBezTo>
                  <a:cubicBezTo>
                    <a:pt x="9073" y="10775"/>
                    <a:pt x="9140" y="10775"/>
                    <a:pt x="9207" y="10775"/>
                  </a:cubicBezTo>
                  <a:cubicBezTo>
                    <a:pt x="9240" y="10975"/>
                    <a:pt x="9340" y="11142"/>
                    <a:pt x="9474" y="11276"/>
                  </a:cubicBezTo>
                  <a:cubicBezTo>
                    <a:pt x="9974" y="11209"/>
                    <a:pt x="10141" y="10475"/>
                    <a:pt x="10141" y="10475"/>
                  </a:cubicBezTo>
                  <a:cubicBezTo>
                    <a:pt x="10174" y="10842"/>
                    <a:pt x="10374" y="11142"/>
                    <a:pt x="10641" y="11376"/>
                  </a:cubicBezTo>
                  <a:cubicBezTo>
                    <a:pt x="10841" y="11242"/>
                    <a:pt x="11008" y="11042"/>
                    <a:pt x="11075" y="10809"/>
                  </a:cubicBezTo>
                  <a:cubicBezTo>
                    <a:pt x="11141" y="10742"/>
                    <a:pt x="11241" y="10708"/>
                    <a:pt x="11342" y="10642"/>
                  </a:cubicBezTo>
                  <a:lnTo>
                    <a:pt x="11342" y="10642"/>
                  </a:lnTo>
                  <a:cubicBezTo>
                    <a:pt x="11208" y="10975"/>
                    <a:pt x="11241" y="11309"/>
                    <a:pt x="11375" y="11609"/>
                  </a:cubicBezTo>
                  <a:cubicBezTo>
                    <a:pt x="11975" y="11542"/>
                    <a:pt x="12208" y="10710"/>
                    <a:pt x="12209" y="10708"/>
                  </a:cubicBezTo>
                  <a:lnTo>
                    <a:pt x="12209" y="10708"/>
                  </a:lnTo>
                  <a:cubicBezTo>
                    <a:pt x="12109" y="11075"/>
                    <a:pt x="12209" y="11409"/>
                    <a:pt x="12476" y="11642"/>
                  </a:cubicBezTo>
                  <a:cubicBezTo>
                    <a:pt x="12943" y="11576"/>
                    <a:pt x="13143" y="10809"/>
                    <a:pt x="13143" y="10809"/>
                  </a:cubicBezTo>
                  <a:cubicBezTo>
                    <a:pt x="13176" y="11175"/>
                    <a:pt x="13376" y="11509"/>
                    <a:pt x="13643" y="11709"/>
                  </a:cubicBezTo>
                  <a:cubicBezTo>
                    <a:pt x="14010" y="11442"/>
                    <a:pt x="14177" y="10975"/>
                    <a:pt x="14144" y="10508"/>
                  </a:cubicBezTo>
                  <a:lnTo>
                    <a:pt x="14144" y="10508"/>
                  </a:lnTo>
                  <a:cubicBezTo>
                    <a:pt x="14177" y="10875"/>
                    <a:pt x="14410" y="11175"/>
                    <a:pt x="14711" y="11342"/>
                  </a:cubicBezTo>
                  <a:cubicBezTo>
                    <a:pt x="15011" y="10975"/>
                    <a:pt x="15078" y="10508"/>
                    <a:pt x="14911" y="10075"/>
                  </a:cubicBezTo>
                  <a:lnTo>
                    <a:pt x="14911" y="10075"/>
                  </a:lnTo>
                  <a:cubicBezTo>
                    <a:pt x="15111" y="10408"/>
                    <a:pt x="15444" y="10642"/>
                    <a:pt x="15878" y="10675"/>
                  </a:cubicBezTo>
                  <a:cubicBezTo>
                    <a:pt x="15978" y="10175"/>
                    <a:pt x="15845" y="9641"/>
                    <a:pt x="15511" y="9241"/>
                  </a:cubicBezTo>
                  <a:lnTo>
                    <a:pt x="15511" y="9241"/>
                  </a:lnTo>
                  <a:cubicBezTo>
                    <a:pt x="15664" y="9394"/>
                    <a:pt x="15874" y="9461"/>
                    <a:pt x="16085" y="9461"/>
                  </a:cubicBezTo>
                  <a:cubicBezTo>
                    <a:pt x="16197" y="9461"/>
                    <a:pt x="16308" y="9442"/>
                    <a:pt x="16412" y="9408"/>
                  </a:cubicBezTo>
                  <a:cubicBezTo>
                    <a:pt x="16378" y="9041"/>
                    <a:pt x="16178" y="8740"/>
                    <a:pt x="15911" y="8507"/>
                  </a:cubicBezTo>
                  <a:lnTo>
                    <a:pt x="15911" y="8507"/>
                  </a:lnTo>
                  <a:cubicBezTo>
                    <a:pt x="16045" y="8557"/>
                    <a:pt x="16187" y="8582"/>
                    <a:pt x="16328" y="8582"/>
                  </a:cubicBezTo>
                  <a:cubicBezTo>
                    <a:pt x="16470" y="8582"/>
                    <a:pt x="16612" y="8557"/>
                    <a:pt x="16745" y="8507"/>
                  </a:cubicBezTo>
                  <a:lnTo>
                    <a:pt x="16745" y="7740"/>
                  </a:lnTo>
                  <a:lnTo>
                    <a:pt x="16745" y="7606"/>
                  </a:lnTo>
                  <a:cubicBezTo>
                    <a:pt x="16779" y="7606"/>
                    <a:pt x="16812" y="7573"/>
                    <a:pt x="16845" y="7539"/>
                  </a:cubicBezTo>
                  <a:cubicBezTo>
                    <a:pt x="16812" y="7473"/>
                    <a:pt x="16812" y="7406"/>
                    <a:pt x="16779" y="7306"/>
                  </a:cubicBezTo>
                  <a:cubicBezTo>
                    <a:pt x="16745" y="7039"/>
                    <a:pt x="16645" y="6772"/>
                    <a:pt x="16512" y="6539"/>
                  </a:cubicBezTo>
                  <a:cubicBezTo>
                    <a:pt x="16545" y="6505"/>
                    <a:pt x="16579" y="6472"/>
                    <a:pt x="16612" y="6439"/>
                  </a:cubicBezTo>
                  <a:cubicBezTo>
                    <a:pt x="16712" y="6489"/>
                    <a:pt x="16829" y="6514"/>
                    <a:pt x="16946" y="6514"/>
                  </a:cubicBezTo>
                  <a:cubicBezTo>
                    <a:pt x="17062" y="6514"/>
                    <a:pt x="17179" y="6489"/>
                    <a:pt x="17279" y="6439"/>
                  </a:cubicBezTo>
                  <a:cubicBezTo>
                    <a:pt x="17246" y="6105"/>
                    <a:pt x="17046" y="5772"/>
                    <a:pt x="16779" y="5538"/>
                  </a:cubicBezTo>
                  <a:lnTo>
                    <a:pt x="16779" y="5538"/>
                  </a:lnTo>
                  <a:cubicBezTo>
                    <a:pt x="16912" y="5605"/>
                    <a:pt x="17054" y="5638"/>
                    <a:pt x="17196" y="5638"/>
                  </a:cubicBezTo>
                  <a:cubicBezTo>
                    <a:pt x="17338" y="5638"/>
                    <a:pt x="17479" y="5605"/>
                    <a:pt x="17613" y="5538"/>
                  </a:cubicBezTo>
                  <a:cubicBezTo>
                    <a:pt x="17613" y="5138"/>
                    <a:pt x="16946" y="4704"/>
                    <a:pt x="16946" y="4704"/>
                  </a:cubicBezTo>
                  <a:lnTo>
                    <a:pt x="16946" y="4704"/>
                  </a:lnTo>
                  <a:cubicBezTo>
                    <a:pt x="17046" y="4742"/>
                    <a:pt x="17146" y="4760"/>
                    <a:pt x="17244" y="4760"/>
                  </a:cubicBezTo>
                  <a:cubicBezTo>
                    <a:pt x="17408" y="4760"/>
                    <a:pt x="17567" y="4708"/>
                    <a:pt x="17713" y="4604"/>
                  </a:cubicBezTo>
                  <a:cubicBezTo>
                    <a:pt x="17613" y="4204"/>
                    <a:pt x="17312" y="3870"/>
                    <a:pt x="16912" y="3737"/>
                  </a:cubicBezTo>
                  <a:cubicBezTo>
                    <a:pt x="17212" y="3737"/>
                    <a:pt x="17479" y="3570"/>
                    <a:pt x="17613" y="3336"/>
                  </a:cubicBezTo>
                  <a:cubicBezTo>
                    <a:pt x="17479" y="2869"/>
                    <a:pt x="16679" y="2869"/>
                    <a:pt x="16679" y="2869"/>
                  </a:cubicBezTo>
                  <a:cubicBezTo>
                    <a:pt x="16979" y="2703"/>
                    <a:pt x="17212" y="2402"/>
                    <a:pt x="17279" y="2069"/>
                  </a:cubicBezTo>
                  <a:cubicBezTo>
                    <a:pt x="17112" y="1999"/>
                    <a:pt x="16940" y="1965"/>
                    <a:pt x="16771" y="1965"/>
                  </a:cubicBezTo>
                  <a:cubicBezTo>
                    <a:pt x="16535" y="1965"/>
                    <a:pt x="16306" y="2033"/>
                    <a:pt x="16112" y="2169"/>
                  </a:cubicBezTo>
                  <a:cubicBezTo>
                    <a:pt x="16345" y="1969"/>
                    <a:pt x="16445" y="1635"/>
                    <a:pt x="16412" y="1335"/>
                  </a:cubicBezTo>
                  <a:cubicBezTo>
                    <a:pt x="16331" y="1298"/>
                    <a:pt x="16243" y="1282"/>
                    <a:pt x="16155" y="1282"/>
                  </a:cubicBezTo>
                  <a:cubicBezTo>
                    <a:pt x="15774" y="1282"/>
                    <a:pt x="15378" y="1569"/>
                    <a:pt x="15378" y="1569"/>
                  </a:cubicBezTo>
                  <a:cubicBezTo>
                    <a:pt x="15578" y="1268"/>
                    <a:pt x="15611" y="901"/>
                    <a:pt x="15545" y="568"/>
                  </a:cubicBezTo>
                  <a:cubicBezTo>
                    <a:pt x="15530" y="567"/>
                    <a:pt x="15515" y="567"/>
                    <a:pt x="15501" y="567"/>
                  </a:cubicBezTo>
                  <a:cubicBezTo>
                    <a:pt x="14918" y="567"/>
                    <a:pt x="14410" y="1202"/>
                    <a:pt x="14410" y="1202"/>
                  </a:cubicBezTo>
                  <a:cubicBezTo>
                    <a:pt x="14544" y="868"/>
                    <a:pt x="14577" y="534"/>
                    <a:pt x="14477" y="201"/>
                  </a:cubicBezTo>
                  <a:lnTo>
                    <a:pt x="132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5092445" y="2275252"/>
              <a:ext cx="171443" cy="390003"/>
            </a:xfrm>
            <a:custGeom>
              <a:avLst/>
              <a:gdLst/>
              <a:ahLst/>
              <a:cxnLst/>
              <a:rect l="l" t="t" r="r" b="b"/>
              <a:pathLst>
                <a:path w="9708" h="22084" extrusionOk="0">
                  <a:moveTo>
                    <a:pt x="6505" y="1"/>
                  </a:moveTo>
                  <a:lnTo>
                    <a:pt x="6238" y="34"/>
                  </a:lnTo>
                  <a:cubicBezTo>
                    <a:pt x="6438" y="568"/>
                    <a:pt x="6872" y="2069"/>
                    <a:pt x="6805" y="2603"/>
                  </a:cubicBezTo>
                  <a:cubicBezTo>
                    <a:pt x="6772" y="3103"/>
                    <a:pt x="5371" y="6806"/>
                    <a:pt x="5371" y="6806"/>
                  </a:cubicBezTo>
                  <a:cubicBezTo>
                    <a:pt x="5371" y="6806"/>
                    <a:pt x="3736" y="4671"/>
                    <a:pt x="3369" y="3837"/>
                  </a:cubicBezTo>
                  <a:cubicBezTo>
                    <a:pt x="2969" y="2636"/>
                    <a:pt x="2636" y="1435"/>
                    <a:pt x="2435" y="201"/>
                  </a:cubicBezTo>
                  <a:lnTo>
                    <a:pt x="2169" y="234"/>
                  </a:lnTo>
                  <a:lnTo>
                    <a:pt x="2669" y="3470"/>
                  </a:lnTo>
                  <a:lnTo>
                    <a:pt x="301" y="1102"/>
                  </a:lnTo>
                  <a:lnTo>
                    <a:pt x="0" y="1135"/>
                  </a:lnTo>
                  <a:lnTo>
                    <a:pt x="2702" y="4371"/>
                  </a:lnTo>
                  <a:cubicBezTo>
                    <a:pt x="2702" y="4371"/>
                    <a:pt x="4070" y="6739"/>
                    <a:pt x="4303" y="7640"/>
                  </a:cubicBezTo>
                  <a:cubicBezTo>
                    <a:pt x="5204" y="11142"/>
                    <a:pt x="5004" y="22083"/>
                    <a:pt x="5004" y="22083"/>
                  </a:cubicBezTo>
                  <a:lnTo>
                    <a:pt x="8406" y="21783"/>
                  </a:lnTo>
                  <a:cubicBezTo>
                    <a:pt x="8406" y="21783"/>
                    <a:pt x="4937" y="7406"/>
                    <a:pt x="7739" y="2703"/>
                  </a:cubicBezTo>
                  <a:cubicBezTo>
                    <a:pt x="8273" y="1836"/>
                    <a:pt x="8940" y="1068"/>
                    <a:pt x="9707" y="468"/>
                  </a:cubicBezTo>
                  <a:lnTo>
                    <a:pt x="9340" y="368"/>
                  </a:lnTo>
                  <a:lnTo>
                    <a:pt x="7339" y="2303"/>
                  </a:lnTo>
                  <a:lnTo>
                    <a:pt x="65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5092445" y="2275252"/>
              <a:ext cx="172026" cy="390003"/>
            </a:xfrm>
            <a:custGeom>
              <a:avLst/>
              <a:gdLst/>
              <a:ahLst/>
              <a:cxnLst/>
              <a:rect l="l" t="t" r="r" b="b"/>
              <a:pathLst>
                <a:path w="9741" h="22084" fill="none" extrusionOk="0">
                  <a:moveTo>
                    <a:pt x="5004" y="22083"/>
                  </a:moveTo>
                  <a:cubicBezTo>
                    <a:pt x="5004" y="22083"/>
                    <a:pt x="5204" y="11142"/>
                    <a:pt x="4303" y="7640"/>
                  </a:cubicBezTo>
                  <a:cubicBezTo>
                    <a:pt x="4070" y="6739"/>
                    <a:pt x="2702" y="4371"/>
                    <a:pt x="2702" y="4371"/>
                  </a:cubicBezTo>
                  <a:lnTo>
                    <a:pt x="0" y="1135"/>
                  </a:lnTo>
                  <a:lnTo>
                    <a:pt x="301" y="1102"/>
                  </a:lnTo>
                  <a:lnTo>
                    <a:pt x="2669" y="3470"/>
                  </a:lnTo>
                  <a:lnTo>
                    <a:pt x="2169" y="234"/>
                  </a:lnTo>
                  <a:lnTo>
                    <a:pt x="2435" y="201"/>
                  </a:lnTo>
                  <a:cubicBezTo>
                    <a:pt x="2636" y="1435"/>
                    <a:pt x="2969" y="2670"/>
                    <a:pt x="3369" y="3837"/>
                  </a:cubicBezTo>
                  <a:cubicBezTo>
                    <a:pt x="3736" y="4671"/>
                    <a:pt x="5371" y="6806"/>
                    <a:pt x="5371" y="6806"/>
                  </a:cubicBezTo>
                  <a:cubicBezTo>
                    <a:pt x="5371" y="6806"/>
                    <a:pt x="6772" y="3103"/>
                    <a:pt x="6805" y="2603"/>
                  </a:cubicBezTo>
                  <a:cubicBezTo>
                    <a:pt x="6872" y="2103"/>
                    <a:pt x="6438" y="568"/>
                    <a:pt x="6238" y="34"/>
                  </a:cubicBezTo>
                  <a:lnTo>
                    <a:pt x="6505" y="1"/>
                  </a:lnTo>
                  <a:lnTo>
                    <a:pt x="7339" y="2303"/>
                  </a:lnTo>
                  <a:lnTo>
                    <a:pt x="9340" y="401"/>
                  </a:lnTo>
                  <a:lnTo>
                    <a:pt x="9741" y="468"/>
                  </a:lnTo>
                  <a:cubicBezTo>
                    <a:pt x="8973" y="1102"/>
                    <a:pt x="8273" y="1836"/>
                    <a:pt x="7739" y="2703"/>
                  </a:cubicBezTo>
                  <a:cubicBezTo>
                    <a:pt x="4971" y="7440"/>
                    <a:pt x="8406" y="21783"/>
                    <a:pt x="8406" y="21783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0"/>
            <p:cNvSpPr/>
            <p:nvPr/>
          </p:nvSpPr>
          <p:spPr>
            <a:xfrm>
              <a:off x="5429992" y="2499618"/>
              <a:ext cx="330489" cy="796660"/>
            </a:xfrm>
            <a:custGeom>
              <a:avLst/>
              <a:gdLst/>
              <a:ahLst/>
              <a:cxnLst/>
              <a:rect l="l" t="t" r="r" b="b"/>
              <a:pathLst>
                <a:path w="18714" h="45111" extrusionOk="0">
                  <a:moveTo>
                    <a:pt x="9966" y="1"/>
                  </a:moveTo>
                  <a:cubicBezTo>
                    <a:pt x="7754" y="1"/>
                    <a:pt x="5684" y="476"/>
                    <a:pt x="4870" y="1439"/>
                  </a:cubicBezTo>
                  <a:cubicBezTo>
                    <a:pt x="2902" y="3941"/>
                    <a:pt x="2368" y="7310"/>
                    <a:pt x="3436" y="10312"/>
                  </a:cubicBezTo>
                  <a:cubicBezTo>
                    <a:pt x="5371" y="15716"/>
                    <a:pt x="3703" y="14749"/>
                    <a:pt x="1067" y="25523"/>
                  </a:cubicBezTo>
                  <a:cubicBezTo>
                    <a:pt x="0" y="29893"/>
                    <a:pt x="234" y="40768"/>
                    <a:pt x="300" y="44570"/>
                  </a:cubicBezTo>
                  <a:cubicBezTo>
                    <a:pt x="280" y="44570"/>
                    <a:pt x="2398" y="45111"/>
                    <a:pt x="6489" y="45111"/>
                  </a:cubicBezTo>
                  <a:cubicBezTo>
                    <a:pt x="9139" y="45111"/>
                    <a:pt x="12617" y="44884"/>
                    <a:pt x="16879" y="44137"/>
                  </a:cubicBezTo>
                  <a:cubicBezTo>
                    <a:pt x="16112" y="39734"/>
                    <a:pt x="16078" y="35230"/>
                    <a:pt x="16779" y="30794"/>
                  </a:cubicBezTo>
                  <a:cubicBezTo>
                    <a:pt x="17679" y="25156"/>
                    <a:pt x="16512" y="22688"/>
                    <a:pt x="14711" y="18051"/>
                  </a:cubicBezTo>
                  <a:cubicBezTo>
                    <a:pt x="12909" y="13381"/>
                    <a:pt x="18713" y="3307"/>
                    <a:pt x="15945" y="1439"/>
                  </a:cubicBezTo>
                  <a:cubicBezTo>
                    <a:pt x="14571" y="485"/>
                    <a:pt x="12197" y="1"/>
                    <a:pt x="9966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0"/>
            <p:cNvSpPr/>
            <p:nvPr/>
          </p:nvSpPr>
          <p:spPr>
            <a:xfrm>
              <a:off x="5429992" y="2490859"/>
              <a:ext cx="330489" cy="821808"/>
            </a:xfrm>
            <a:custGeom>
              <a:avLst/>
              <a:gdLst/>
              <a:ahLst/>
              <a:cxnLst/>
              <a:rect l="l" t="t" r="r" b="b"/>
              <a:pathLst>
                <a:path w="18714" h="46535" fill="none" extrusionOk="0">
                  <a:moveTo>
                    <a:pt x="16879" y="44633"/>
                  </a:moveTo>
                  <a:cubicBezTo>
                    <a:pt x="16112" y="40230"/>
                    <a:pt x="16078" y="35726"/>
                    <a:pt x="16779" y="31290"/>
                  </a:cubicBezTo>
                  <a:cubicBezTo>
                    <a:pt x="17679" y="25652"/>
                    <a:pt x="16512" y="23184"/>
                    <a:pt x="14711" y="18547"/>
                  </a:cubicBezTo>
                  <a:cubicBezTo>
                    <a:pt x="12909" y="13877"/>
                    <a:pt x="18713" y="3803"/>
                    <a:pt x="15945" y="1935"/>
                  </a:cubicBezTo>
                  <a:cubicBezTo>
                    <a:pt x="13209" y="34"/>
                    <a:pt x="6505" y="1"/>
                    <a:pt x="4870" y="1935"/>
                  </a:cubicBezTo>
                  <a:cubicBezTo>
                    <a:pt x="2902" y="4437"/>
                    <a:pt x="2368" y="7806"/>
                    <a:pt x="3436" y="10808"/>
                  </a:cubicBezTo>
                  <a:cubicBezTo>
                    <a:pt x="5371" y="16212"/>
                    <a:pt x="3703" y="15245"/>
                    <a:pt x="1067" y="26019"/>
                  </a:cubicBezTo>
                  <a:cubicBezTo>
                    <a:pt x="0" y="30389"/>
                    <a:pt x="234" y="41264"/>
                    <a:pt x="300" y="45066"/>
                  </a:cubicBezTo>
                  <a:cubicBezTo>
                    <a:pt x="267" y="45066"/>
                    <a:pt x="6038" y="46534"/>
                    <a:pt x="16879" y="44633"/>
                  </a:cubicBezTo>
                  <a:close/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5533072" y="2437261"/>
              <a:ext cx="111364" cy="119629"/>
            </a:xfrm>
            <a:custGeom>
              <a:avLst/>
              <a:gdLst/>
              <a:ahLst/>
              <a:cxnLst/>
              <a:rect l="l" t="t" r="r" b="b"/>
              <a:pathLst>
                <a:path w="6306" h="6774" extrusionOk="0">
                  <a:moveTo>
                    <a:pt x="4704" y="0"/>
                  </a:moveTo>
                  <a:cubicBezTo>
                    <a:pt x="4704" y="0"/>
                    <a:pt x="1335" y="167"/>
                    <a:pt x="1468" y="1535"/>
                  </a:cubicBezTo>
                  <a:cubicBezTo>
                    <a:pt x="1535" y="2302"/>
                    <a:pt x="1435" y="3102"/>
                    <a:pt x="1201" y="3870"/>
                  </a:cubicBezTo>
                  <a:cubicBezTo>
                    <a:pt x="1035" y="3903"/>
                    <a:pt x="868" y="3936"/>
                    <a:pt x="734" y="4003"/>
                  </a:cubicBezTo>
                  <a:cubicBezTo>
                    <a:pt x="401" y="4870"/>
                    <a:pt x="1" y="6705"/>
                    <a:pt x="1902" y="6772"/>
                  </a:cubicBezTo>
                  <a:cubicBezTo>
                    <a:pt x="1932" y="6773"/>
                    <a:pt x="1961" y="6773"/>
                    <a:pt x="1990" y="6773"/>
                  </a:cubicBezTo>
                  <a:cubicBezTo>
                    <a:pt x="4098" y="6773"/>
                    <a:pt x="5088" y="4427"/>
                    <a:pt x="6305" y="3703"/>
                  </a:cubicBezTo>
                  <a:cubicBezTo>
                    <a:pt x="6005" y="3636"/>
                    <a:pt x="5671" y="3636"/>
                    <a:pt x="5371" y="3603"/>
                  </a:cubicBezTo>
                  <a:cubicBezTo>
                    <a:pt x="4537" y="2235"/>
                    <a:pt x="4704" y="0"/>
                    <a:pt x="4704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5556047" y="2437261"/>
              <a:ext cx="60097" cy="50313"/>
            </a:xfrm>
            <a:custGeom>
              <a:avLst/>
              <a:gdLst/>
              <a:ahLst/>
              <a:cxnLst/>
              <a:rect l="l" t="t" r="r" b="b"/>
              <a:pathLst>
                <a:path w="3403" h="2849" extrusionOk="0">
                  <a:moveTo>
                    <a:pt x="3403" y="0"/>
                  </a:moveTo>
                  <a:cubicBezTo>
                    <a:pt x="3403" y="0"/>
                    <a:pt x="0" y="167"/>
                    <a:pt x="167" y="1535"/>
                  </a:cubicBezTo>
                  <a:cubicBezTo>
                    <a:pt x="201" y="1935"/>
                    <a:pt x="201" y="2335"/>
                    <a:pt x="134" y="2736"/>
                  </a:cubicBezTo>
                  <a:cubicBezTo>
                    <a:pt x="334" y="2811"/>
                    <a:pt x="553" y="2848"/>
                    <a:pt x="762" y="2848"/>
                  </a:cubicBezTo>
                  <a:cubicBezTo>
                    <a:pt x="832" y="2848"/>
                    <a:pt x="901" y="2844"/>
                    <a:pt x="968" y="2836"/>
                  </a:cubicBezTo>
                  <a:cubicBezTo>
                    <a:pt x="1768" y="2802"/>
                    <a:pt x="3403" y="467"/>
                    <a:pt x="3403" y="467"/>
                  </a:cubicBezTo>
                  <a:lnTo>
                    <a:pt x="3403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5508225" y="2335506"/>
              <a:ext cx="38923" cy="56406"/>
            </a:xfrm>
            <a:custGeom>
              <a:avLst/>
              <a:gdLst/>
              <a:ahLst/>
              <a:cxnLst/>
              <a:rect l="l" t="t" r="r" b="b"/>
              <a:pathLst>
                <a:path w="2204" h="3194" extrusionOk="0">
                  <a:moveTo>
                    <a:pt x="1175" y="1"/>
                  </a:moveTo>
                  <a:cubicBezTo>
                    <a:pt x="600" y="1"/>
                    <a:pt x="0" y="546"/>
                    <a:pt x="140" y="1593"/>
                  </a:cubicBezTo>
                  <a:cubicBezTo>
                    <a:pt x="240" y="2293"/>
                    <a:pt x="640" y="2860"/>
                    <a:pt x="1241" y="3194"/>
                  </a:cubicBezTo>
                  <a:cubicBezTo>
                    <a:pt x="1674" y="2660"/>
                    <a:pt x="1975" y="2060"/>
                    <a:pt x="2108" y="1392"/>
                  </a:cubicBezTo>
                  <a:cubicBezTo>
                    <a:pt x="2204" y="454"/>
                    <a:pt x="1700" y="1"/>
                    <a:pt x="11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5501267" y="2309423"/>
              <a:ext cx="138313" cy="168159"/>
            </a:xfrm>
            <a:custGeom>
              <a:avLst/>
              <a:gdLst/>
              <a:ahLst/>
              <a:cxnLst/>
              <a:rect l="l" t="t" r="r" b="b"/>
              <a:pathLst>
                <a:path w="7832" h="9522" extrusionOk="0">
                  <a:moveTo>
                    <a:pt x="3603" y="1"/>
                  </a:moveTo>
                  <a:cubicBezTo>
                    <a:pt x="2635" y="601"/>
                    <a:pt x="1935" y="1569"/>
                    <a:pt x="1668" y="2669"/>
                  </a:cubicBezTo>
                  <a:cubicBezTo>
                    <a:pt x="1201" y="4504"/>
                    <a:pt x="0" y="4304"/>
                    <a:pt x="534" y="7106"/>
                  </a:cubicBezTo>
                  <a:cubicBezTo>
                    <a:pt x="863" y="8833"/>
                    <a:pt x="1179" y="9521"/>
                    <a:pt x="2100" y="9521"/>
                  </a:cubicBezTo>
                  <a:cubicBezTo>
                    <a:pt x="2673" y="9521"/>
                    <a:pt x="3480" y="9255"/>
                    <a:pt x="4670" y="8807"/>
                  </a:cubicBezTo>
                  <a:cubicBezTo>
                    <a:pt x="5137" y="8540"/>
                    <a:pt x="5571" y="8173"/>
                    <a:pt x="5938" y="7773"/>
                  </a:cubicBezTo>
                  <a:cubicBezTo>
                    <a:pt x="5938" y="7773"/>
                    <a:pt x="6088" y="7895"/>
                    <a:pt x="6349" y="7895"/>
                  </a:cubicBezTo>
                  <a:cubicBezTo>
                    <a:pt x="6579" y="7895"/>
                    <a:pt x="6896" y="7799"/>
                    <a:pt x="7272" y="7439"/>
                  </a:cubicBezTo>
                  <a:cubicBezTo>
                    <a:pt x="7832" y="6880"/>
                    <a:pt x="7638" y="6262"/>
                    <a:pt x="6717" y="6262"/>
                  </a:cubicBezTo>
                  <a:cubicBezTo>
                    <a:pt x="6650" y="6262"/>
                    <a:pt x="6579" y="6265"/>
                    <a:pt x="6505" y="6272"/>
                  </a:cubicBezTo>
                  <a:lnTo>
                    <a:pt x="7739" y="3203"/>
                  </a:lnTo>
                  <a:lnTo>
                    <a:pt x="6171" y="534"/>
                  </a:lnTo>
                  <a:lnTo>
                    <a:pt x="3603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5523059" y="2386596"/>
              <a:ext cx="17695" cy="29475"/>
            </a:xfrm>
            <a:custGeom>
              <a:avLst/>
              <a:gdLst/>
              <a:ahLst/>
              <a:cxnLst/>
              <a:rect l="l" t="t" r="r" b="b"/>
              <a:pathLst>
                <a:path w="1002" h="1669" fill="none" extrusionOk="0">
                  <a:moveTo>
                    <a:pt x="1001" y="1"/>
                  </a:moveTo>
                  <a:cubicBezTo>
                    <a:pt x="801" y="334"/>
                    <a:pt x="534" y="634"/>
                    <a:pt x="167" y="834"/>
                  </a:cubicBezTo>
                  <a:cubicBezTo>
                    <a:pt x="67" y="868"/>
                    <a:pt x="0" y="1001"/>
                    <a:pt x="67" y="1101"/>
                  </a:cubicBezTo>
                  <a:cubicBezTo>
                    <a:pt x="167" y="1268"/>
                    <a:pt x="234" y="1468"/>
                    <a:pt x="267" y="1668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5524242" y="2430780"/>
              <a:ext cx="25925" cy="10031"/>
            </a:xfrm>
            <a:custGeom>
              <a:avLst/>
              <a:gdLst/>
              <a:ahLst/>
              <a:cxnLst/>
              <a:rect l="l" t="t" r="r" b="b"/>
              <a:pathLst>
                <a:path w="1468" h="568" fill="none" extrusionOk="0">
                  <a:moveTo>
                    <a:pt x="0" y="0"/>
                  </a:moveTo>
                  <a:cubicBezTo>
                    <a:pt x="367" y="401"/>
                    <a:pt x="968" y="567"/>
                    <a:pt x="1468" y="367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5532489" y="2354791"/>
              <a:ext cx="10031" cy="14146"/>
            </a:xfrm>
            <a:custGeom>
              <a:avLst/>
              <a:gdLst/>
              <a:ahLst/>
              <a:cxnLst/>
              <a:rect l="l" t="t" r="r" b="b"/>
              <a:pathLst>
                <a:path w="568" h="801" fill="none" extrusionOk="0">
                  <a:moveTo>
                    <a:pt x="0" y="200"/>
                  </a:moveTo>
                  <a:cubicBezTo>
                    <a:pt x="0" y="200"/>
                    <a:pt x="501" y="0"/>
                    <a:pt x="567" y="80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0"/>
            <p:cNvSpPr/>
            <p:nvPr/>
          </p:nvSpPr>
          <p:spPr>
            <a:xfrm>
              <a:off x="5560162" y="2366570"/>
              <a:ext cx="20645" cy="16512"/>
            </a:xfrm>
            <a:custGeom>
              <a:avLst/>
              <a:gdLst/>
              <a:ahLst/>
              <a:cxnLst/>
              <a:rect l="l" t="t" r="r" b="b"/>
              <a:pathLst>
                <a:path w="1169" h="935" fill="none" extrusionOk="0">
                  <a:moveTo>
                    <a:pt x="1" y="167"/>
                  </a:moveTo>
                  <a:cubicBezTo>
                    <a:pt x="535" y="0"/>
                    <a:pt x="1102" y="367"/>
                    <a:pt x="1168" y="934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5555464" y="2386225"/>
              <a:ext cx="9430" cy="11691"/>
            </a:xfrm>
            <a:custGeom>
              <a:avLst/>
              <a:gdLst/>
              <a:ahLst/>
              <a:cxnLst/>
              <a:rect l="l" t="t" r="r" b="b"/>
              <a:pathLst>
                <a:path w="534" h="662" extrusionOk="0">
                  <a:moveTo>
                    <a:pt x="329" y="1"/>
                  </a:moveTo>
                  <a:cubicBezTo>
                    <a:pt x="234" y="1"/>
                    <a:pt x="119" y="91"/>
                    <a:pt x="67" y="222"/>
                  </a:cubicBezTo>
                  <a:cubicBezTo>
                    <a:pt x="0" y="422"/>
                    <a:pt x="0" y="589"/>
                    <a:pt x="134" y="655"/>
                  </a:cubicBezTo>
                  <a:cubicBezTo>
                    <a:pt x="146" y="660"/>
                    <a:pt x="160" y="662"/>
                    <a:pt x="174" y="662"/>
                  </a:cubicBezTo>
                  <a:cubicBezTo>
                    <a:pt x="268" y="662"/>
                    <a:pt x="380" y="567"/>
                    <a:pt x="467" y="422"/>
                  </a:cubicBezTo>
                  <a:cubicBezTo>
                    <a:pt x="534" y="255"/>
                    <a:pt x="500" y="55"/>
                    <a:pt x="400" y="22"/>
                  </a:cubicBezTo>
                  <a:cubicBezTo>
                    <a:pt x="379" y="7"/>
                    <a:pt x="355" y="1"/>
                    <a:pt x="3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5524242" y="2375029"/>
              <a:ext cx="9430" cy="11691"/>
            </a:xfrm>
            <a:custGeom>
              <a:avLst/>
              <a:gdLst/>
              <a:ahLst/>
              <a:cxnLst/>
              <a:rect l="l" t="t" r="r" b="b"/>
              <a:pathLst>
                <a:path w="534" h="662" extrusionOk="0">
                  <a:moveTo>
                    <a:pt x="329" y="1"/>
                  </a:moveTo>
                  <a:cubicBezTo>
                    <a:pt x="234" y="1"/>
                    <a:pt x="119" y="91"/>
                    <a:pt x="67" y="222"/>
                  </a:cubicBezTo>
                  <a:cubicBezTo>
                    <a:pt x="0" y="422"/>
                    <a:pt x="0" y="622"/>
                    <a:pt x="134" y="656"/>
                  </a:cubicBezTo>
                  <a:cubicBezTo>
                    <a:pt x="147" y="660"/>
                    <a:pt x="160" y="662"/>
                    <a:pt x="174" y="662"/>
                  </a:cubicBezTo>
                  <a:cubicBezTo>
                    <a:pt x="268" y="662"/>
                    <a:pt x="380" y="567"/>
                    <a:pt x="467" y="422"/>
                  </a:cubicBezTo>
                  <a:cubicBezTo>
                    <a:pt x="534" y="255"/>
                    <a:pt x="501" y="55"/>
                    <a:pt x="400" y="22"/>
                  </a:cubicBezTo>
                  <a:cubicBezTo>
                    <a:pt x="379" y="7"/>
                    <a:pt x="355" y="1"/>
                    <a:pt x="3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5279178" y="2486620"/>
              <a:ext cx="376441" cy="177271"/>
            </a:xfrm>
            <a:custGeom>
              <a:avLst/>
              <a:gdLst/>
              <a:ahLst/>
              <a:cxnLst/>
              <a:rect l="l" t="t" r="r" b="b"/>
              <a:pathLst>
                <a:path w="21316" h="10038" extrusionOk="0">
                  <a:moveTo>
                    <a:pt x="2868" y="1"/>
                  </a:moveTo>
                  <a:cubicBezTo>
                    <a:pt x="2798" y="1"/>
                    <a:pt x="2741" y="24"/>
                    <a:pt x="2703" y="74"/>
                  </a:cubicBezTo>
                  <a:cubicBezTo>
                    <a:pt x="2602" y="241"/>
                    <a:pt x="2602" y="408"/>
                    <a:pt x="2969" y="841"/>
                  </a:cubicBezTo>
                  <a:cubicBezTo>
                    <a:pt x="3336" y="1241"/>
                    <a:pt x="4070" y="1708"/>
                    <a:pt x="3803" y="1942"/>
                  </a:cubicBezTo>
                  <a:cubicBezTo>
                    <a:pt x="3769" y="1972"/>
                    <a:pt x="3721" y="1985"/>
                    <a:pt x="3663" y="1985"/>
                  </a:cubicBezTo>
                  <a:cubicBezTo>
                    <a:pt x="2996" y="1985"/>
                    <a:pt x="921" y="171"/>
                    <a:pt x="396" y="171"/>
                  </a:cubicBezTo>
                  <a:cubicBezTo>
                    <a:pt x="354" y="171"/>
                    <a:pt x="321" y="182"/>
                    <a:pt x="301" y="207"/>
                  </a:cubicBezTo>
                  <a:cubicBezTo>
                    <a:pt x="1" y="574"/>
                    <a:pt x="801" y="1241"/>
                    <a:pt x="801" y="1241"/>
                  </a:cubicBezTo>
                  <a:cubicBezTo>
                    <a:pt x="801" y="1241"/>
                    <a:pt x="720" y="1223"/>
                    <a:pt x="627" y="1223"/>
                  </a:cubicBezTo>
                  <a:cubicBezTo>
                    <a:pt x="442" y="1223"/>
                    <a:pt x="212" y="1297"/>
                    <a:pt x="501" y="1742"/>
                  </a:cubicBezTo>
                  <a:cubicBezTo>
                    <a:pt x="935" y="2409"/>
                    <a:pt x="1201" y="2509"/>
                    <a:pt x="1201" y="2509"/>
                  </a:cubicBezTo>
                  <a:cubicBezTo>
                    <a:pt x="1201" y="2509"/>
                    <a:pt x="701" y="2876"/>
                    <a:pt x="1435" y="3677"/>
                  </a:cubicBezTo>
                  <a:cubicBezTo>
                    <a:pt x="1468" y="4144"/>
                    <a:pt x="1668" y="4611"/>
                    <a:pt x="2002" y="4977"/>
                  </a:cubicBezTo>
                  <a:cubicBezTo>
                    <a:pt x="2536" y="5444"/>
                    <a:pt x="5805" y="6312"/>
                    <a:pt x="5805" y="6312"/>
                  </a:cubicBezTo>
                  <a:cubicBezTo>
                    <a:pt x="5805" y="6312"/>
                    <a:pt x="14479" y="10038"/>
                    <a:pt x="16367" y="10038"/>
                  </a:cubicBezTo>
                  <a:cubicBezTo>
                    <a:pt x="16452" y="10038"/>
                    <a:pt x="16523" y="10030"/>
                    <a:pt x="16579" y="10014"/>
                  </a:cubicBezTo>
                  <a:cubicBezTo>
                    <a:pt x="17847" y="9647"/>
                    <a:pt x="21316" y="7813"/>
                    <a:pt x="21316" y="7813"/>
                  </a:cubicBezTo>
                  <a:cubicBezTo>
                    <a:pt x="21316" y="7813"/>
                    <a:pt x="20849" y="5678"/>
                    <a:pt x="19114" y="4811"/>
                  </a:cubicBezTo>
                  <a:lnTo>
                    <a:pt x="15545" y="6745"/>
                  </a:lnTo>
                  <a:lnTo>
                    <a:pt x="6739" y="4344"/>
                  </a:lnTo>
                  <a:cubicBezTo>
                    <a:pt x="6105" y="3276"/>
                    <a:pt x="5404" y="2242"/>
                    <a:pt x="4637" y="1308"/>
                  </a:cubicBezTo>
                  <a:cubicBezTo>
                    <a:pt x="3942" y="585"/>
                    <a:pt x="3223" y="1"/>
                    <a:pt x="2868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5303337" y="2514434"/>
              <a:ext cx="18861" cy="53033"/>
            </a:xfrm>
            <a:custGeom>
              <a:avLst/>
              <a:gdLst/>
              <a:ahLst/>
              <a:cxnLst/>
              <a:rect l="l" t="t" r="r" b="b"/>
              <a:pathLst>
                <a:path w="1068" h="3003" fill="none" extrusionOk="0">
                  <a:moveTo>
                    <a:pt x="0" y="0"/>
                  </a:moveTo>
                  <a:cubicBezTo>
                    <a:pt x="0" y="0"/>
                    <a:pt x="801" y="701"/>
                    <a:pt x="934" y="767"/>
                  </a:cubicBezTo>
                  <a:cubicBezTo>
                    <a:pt x="1068" y="867"/>
                    <a:pt x="667" y="1401"/>
                    <a:pt x="868" y="1768"/>
                  </a:cubicBezTo>
                  <a:cubicBezTo>
                    <a:pt x="1068" y="2168"/>
                    <a:pt x="834" y="2769"/>
                    <a:pt x="1001" y="3002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0"/>
            <p:cNvSpPr/>
            <p:nvPr/>
          </p:nvSpPr>
          <p:spPr>
            <a:xfrm>
              <a:off x="5603764" y="2524606"/>
              <a:ext cx="149651" cy="109421"/>
            </a:xfrm>
            <a:custGeom>
              <a:avLst/>
              <a:gdLst/>
              <a:ahLst/>
              <a:cxnLst/>
              <a:rect l="l" t="t" r="r" b="b"/>
              <a:pathLst>
                <a:path w="8474" h="6196" extrusionOk="0">
                  <a:moveTo>
                    <a:pt x="5234" y="0"/>
                  </a:moveTo>
                  <a:cubicBezTo>
                    <a:pt x="4059" y="0"/>
                    <a:pt x="2369" y="862"/>
                    <a:pt x="0" y="2660"/>
                  </a:cubicBezTo>
                  <a:cubicBezTo>
                    <a:pt x="0" y="2660"/>
                    <a:pt x="2202" y="3760"/>
                    <a:pt x="2502" y="6196"/>
                  </a:cubicBezTo>
                  <a:cubicBezTo>
                    <a:pt x="2502" y="6196"/>
                    <a:pt x="8473" y="3093"/>
                    <a:pt x="6672" y="692"/>
                  </a:cubicBezTo>
                  <a:cubicBezTo>
                    <a:pt x="6318" y="234"/>
                    <a:pt x="5846" y="0"/>
                    <a:pt x="52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0"/>
            <p:cNvSpPr/>
            <p:nvPr/>
          </p:nvSpPr>
          <p:spPr>
            <a:xfrm>
              <a:off x="5603764" y="2513251"/>
              <a:ext cx="149651" cy="120777"/>
            </a:xfrm>
            <a:custGeom>
              <a:avLst/>
              <a:gdLst/>
              <a:ahLst/>
              <a:cxnLst/>
              <a:rect l="l" t="t" r="r" b="b"/>
              <a:pathLst>
                <a:path w="8474" h="6839" fill="none" extrusionOk="0">
                  <a:moveTo>
                    <a:pt x="6672" y="1335"/>
                  </a:moveTo>
                  <a:cubicBezTo>
                    <a:pt x="5638" y="0"/>
                    <a:pt x="3603" y="567"/>
                    <a:pt x="0" y="3303"/>
                  </a:cubicBezTo>
                  <a:cubicBezTo>
                    <a:pt x="0" y="3303"/>
                    <a:pt x="2202" y="4403"/>
                    <a:pt x="2502" y="6839"/>
                  </a:cubicBezTo>
                  <a:cubicBezTo>
                    <a:pt x="2502" y="6839"/>
                    <a:pt x="8473" y="3736"/>
                    <a:pt x="6672" y="1335"/>
                  </a:cubicBezTo>
                  <a:close/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5596700" y="2363426"/>
              <a:ext cx="137854" cy="135117"/>
            </a:xfrm>
            <a:custGeom>
              <a:avLst/>
              <a:gdLst/>
              <a:ahLst/>
              <a:cxnLst/>
              <a:rect l="l" t="t" r="r" b="b"/>
              <a:pathLst>
                <a:path w="7806" h="7651" extrusionOk="0">
                  <a:moveTo>
                    <a:pt x="1471" y="0"/>
                  </a:moveTo>
                  <a:cubicBezTo>
                    <a:pt x="1133" y="0"/>
                    <a:pt x="793" y="60"/>
                    <a:pt x="467" y="178"/>
                  </a:cubicBezTo>
                  <a:cubicBezTo>
                    <a:pt x="0" y="1212"/>
                    <a:pt x="234" y="2447"/>
                    <a:pt x="1068" y="3247"/>
                  </a:cubicBezTo>
                  <a:cubicBezTo>
                    <a:pt x="1635" y="3281"/>
                    <a:pt x="2035" y="3781"/>
                    <a:pt x="2002" y="4348"/>
                  </a:cubicBezTo>
                  <a:cubicBezTo>
                    <a:pt x="1642" y="4558"/>
                    <a:pt x="1202" y="4687"/>
                    <a:pt x="754" y="4687"/>
                  </a:cubicBezTo>
                  <a:cubicBezTo>
                    <a:pt x="703" y="4687"/>
                    <a:pt x="652" y="4685"/>
                    <a:pt x="601" y="4682"/>
                  </a:cubicBezTo>
                  <a:lnTo>
                    <a:pt x="601" y="4682"/>
                  </a:lnTo>
                  <a:cubicBezTo>
                    <a:pt x="701" y="5182"/>
                    <a:pt x="701" y="5949"/>
                    <a:pt x="934" y="6383"/>
                  </a:cubicBezTo>
                  <a:cubicBezTo>
                    <a:pt x="1134" y="6850"/>
                    <a:pt x="1535" y="7217"/>
                    <a:pt x="2035" y="7350"/>
                  </a:cubicBezTo>
                  <a:cubicBezTo>
                    <a:pt x="2129" y="7375"/>
                    <a:pt x="2224" y="7387"/>
                    <a:pt x="2319" y="7387"/>
                  </a:cubicBezTo>
                  <a:cubicBezTo>
                    <a:pt x="2724" y="7387"/>
                    <a:pt x="3107" y="7162"/>
                    <a:pt x="3269" y="6783"/>
                  </a:cubicBezTo>
                  <a:cubicBezTo>
                    <a:pt x="3569" y="7317"/>
                    <a:pt x="4103" y="7650"/>
                    <a:pt x="4703" y="7650"/>
                  </a:cubicBezTo>
                  <a:cubicBezTo>
                    <a:pt x="5337" y="7650"/>
                    <a:pt x="5938" y="7350"/>
                    <a:pt x="6271" y="6783"/>
                  </a:cubicBezTo>
                  <a:cubicBezTo>
                    <a:pt x="6358" y="6824"/>
                    <a:pt x="6448" y="6842"/>
                    <a:pt x="6537" y="6842"/>
                  </a:cubicBezTo>
                  <a:cubicBezTo>
                    <a:pt x="6960" y="6842"/>
                    <a:pt x="7385" y="6429"/>
                    <a:pt x="7606" y="6016"/>
                  </a:cubicBezTo>
                  <a:cubicBezTo>
                    <a:pt x="7806" y="5482"/>
                    <a:pt x="7772" y="4882"/>
                    <a:pt x="7439" y="4415"/>
                  </a:cubicBezTo>
                  <a:cubicBezTo>
                    <a:pt x="7139" y="3948"/>
                    <a:pt x="6738" y="3547"/>
                    <a:pt x="6238" y="3247"/>
                  </a:cubicBezTo>
                  <a:cubicBezTo>
                    <a:pt x="5771" y="2947"/>
                    <a:pt x="5304" y="2647"/>
                    <a:pt x="4870" y="2280"/>
                  </a:cubicBezTo>
                  <a:cubicBezTo>
                    <a:pt x="4136" y="1646"/>
                    <a:pt x="3603" y="712"/>
                    <a:pt x="2702" y="278"/>
                  </a:cubicBezTo>
                  <a:cubicBezTo>
                    <a:pt x="2313" y="93"/>
                    <a:pt x="1893" y="0"/>
                    <a:pt x="147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5503615" y="2262307"/>
              <a:ext cx="179108" cy="146101"/>
            </a:xfrm>
            <a:custGeom>
              <a:avLst/>
              <a:gdLst/>
              <a:ahLst/>
              <a:cxnLst/>
              <a:rect l="l" t="t" r="r" b="b"/>
              <a:pathLst>
                <a:path w="10142" h="8273" extrusionOk="0">
                  <a:moveTo>
                    <a:pt x="4104" y="0"/>
                  </a:moveTo>
                  <a:lnTo>
                    <a:pt x="2069" y="2836"/>
                  </a:lnTo>
                  <a:lnTo>
                    <a:pt x="1" y="4270"/>
                  </a:lnTo>
                  <a:lnTo>
                    <a:pt x="10141" y="8273"/>
                  </a:lnTo>
                  <a:lnTo>
                    <a:pt x="9374" y="5671"/>
                  </a:lnTo>
                  <a:lnTo>
                    <a:pt x="9741" y="2068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5590219" y="2330632"/>
              <a:ext cx="65995" cy="25943"/>
            </a:xfrm>
            <a:custGeom>
              <a:avLst/>
              <a:gdLst/>
              <a:ahLst/>
              <a:cxnLst/>
              <a:rect l="l" t="t" r="r" b="b"/>
              <a:pathLst>
                <a:path w="3737" h="1469" extrusionOk="0">
                  <a:moveTo>
                    <a:pt x="0" y="1"/>
                  </a:moveTo>
                  <a:lnTo>
                    <a:pt x="3736" y="146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5590219" y="2330632"/>
              <a:ext cx="65995" cy="25943"/>
            </a:xfrm>
            <a:custGeom>
              <a:avLst/>
              <a:gdLst/>
              <a:ahLst/>
              <a:cxnLst/>
              <a:rect l="l" t="t" r="r" b="b"/>
              <a:pathLst>
                <a:path w="3737" h="1469" fill="none" extrusionOk="0">
                  <a:moveTo>
                    <a:pt x="0" y="1"/>
                  </a:moveTo>
                  <a:lnTo>
                    <a:pt x="3736" y="1468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5566643" y="2321202"/>
              <a:ext cx="8865" cy="3550"/>
            </a:xfrm>
            <a:custGeom>
              <a:avLst/>
              <a:gdLst/>
              <a:ahLst/>
              <a:cxnLst/>
              <a:rect l="l" t="t" r="r" b="b"/>
              <a:pathLst>
                <a:path w="502" h="201" extrusionOk="0">
                  <a:moveTo>
                    <a:pt x="1" y="1"/>
                  </a:moveTo>
                  <a:lnTo>
                    <a:pt x="501" y="20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5566643" y="2321202"/>
              <a:ext cx="8865" cy="3550"/>
            </a:xfrm>
            <a:custGeom>
              <a:avLst/>
              <a:gdLst/>
              <a:ahLst/>
              <a:cxnLst/>
              <a:rect l="l" t="t" r="r" b="b"/>
              <a:pathLst>
                <a:path w="502" h="201" fill="none" extrusionOk="0">
                  <a:moveTo>
                    <a:pt x="1" y="1"/>
                  </a:moveTo>
                  <a:lnTo>
                    <a:pt x="501" y="20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5587269" y="3208954"/>
              <a:ext cx="9448" cy="51267"/>
            </a:xfrm>
            <a:custGeom>
              <a:avLst/>
              <a:gdLst/>
              <a:ahLst/>
              <a:cxnLst/>
              <a:rect l="l" t="t" r="r" b="b"/>
              <a:pathLst>
                <a:path w="535" h="2903" fill="none" extrusionOk="0">
                  <a:moveTo>
                    <a:pt x="0" y="0"/>
                  </a:moveTo>
                  <a:cubicBezTo>
                    <a:pt x="301" y="1735"/>
                    <a:pt x="534" y="2902"/>
                    <a:pt x="534" y="2902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5551332" y="2990398"/>
              <a:ext cx="31241" cy="191470"/>
            </a:xfrm>
            <a:custGeom>
              <a:avLst/>
              <a:gdLst/>
              <a:ahLst/>
              <a:cxnLst/>
              <a:rect l="l" t="t" r="r" b="b"/>
              <a:pathLst>
                <a:path w="1769" h="10842" fill="none" extrusionOk="0">
                  <a:moveTo>
                    <a:pt x="1" y="1"/>
                  </a:moveTo>
                  <a:cubicBezTo>
                    <a:pt x="368" y="2769"/>
                    <a:pt x="1168" y="7406"/>
                    <a:pt x="1769" y="10842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5544268" y="3051077"/>
              <a:ext cx="13563" cy="78958"/>
            </a:xfrm>
            <a:custGeom>
              <a:avLst/>
              <a:gdLst/>
              <a:ahLst/>
              <a:cxnLst/>
              <a:rect l="l" t="t" r="r" b="b"/>
              <a:pathLst>
                <a:path w="768" h="4471" fill="none" extrusionOk="0">
                  <a:moveTo>
                    <a:pt x="768" y="0"/>
                  </a:moveTo>
                  <a:cubicBezTo>
                    <a:pt x="701" y="768"/>
                    <a:pt x="334" y="2769"/>
                    <a:pt x="0" y="4470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5471228" y="2681724"/>
              <a:ext cx="166728" cy="200300"/>
            </a:xfrm>
            <a:custGeom>
              <a:avLst/>
              <a:gdLst/>
              <a:ahLst/>
              <a:cxnLst/>
              <a:rect l="l" t="t" r="r" b="b"/>
              <a:pathLst>
                <a:path w="9441" h="11342" extrusionOk="0">
                  <a:moveTo>
                    <a:pt x="1067" y="0"/>
                  </a:moveTo>
                  <a:lnTo>
                    <a:pt x="0" y="10441"/>
                  </a:lnTo>
                  <a:lnTo>
                    <a:pt x="9440" y="11342"/>
                  </a:lnTo>
                  <a:cubicBezTo>
                    <a:pt x="9440" y="11342"/>
                    <a:pt x="7672" y="8240"/>
                    <a:pt x="8206" y="5671"/>
                  </a:cubicBezTo>
                  <a:lnTo>
                    <a:pt x="8640" y="434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chemeClr val="accent6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30"/>
          <p:cNvGrpSpPr/>
          <p:nvPr/>
        </p:nvGrpSpPr>
        <p:grpSpPr>
          <a:xfrm>
            <a:off x="457200" y="1428173"/>
            <a:ext cx="659596" cy="548345"/>
            <a:chOff x="4857150" y="1419910"/>
            <a:chExt cx="659596" cy="548345"/>
          </a:xfrm>
        </p:grpSpPr>
        <p:sp>
          <p:nvSpPr>
            <p:cNvPr id="649" name="Google Shape;649;p30"/>
            <p:cNvSpPr/>
            <p:nvPr/>
          </p:nvSpPr>
          <p:spPr>
            <a:xfrm rot="10800000">
              <a:off x="4857153" y="1419910"/>
              <a:ext cx="659593" cy="54834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 txBox="1"/>
            <p:nvPr/>
          </p:nvSpPr>
          <p:spPr>
            <a:xfrm>
              <a:off x="4857150" y="1557875"/>
              <a:ext cx="5916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01</a:t>
              </a:r>
              <a:endParaRPr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651" name="Google Shape;651;p30"/>
          <p:cNvGrpSpPr/>
          <p:nvPr/>
        </p:nvGrpSpPr>
        <p:grpSpPr>
          <a:xfrm>
            <a:off x="457200" y="3741573"/>
            <a:ext cx="659596" cy="548345"/>
            <a:chOff x="4857150" y="1419910"/>
            <a:chExt cx="659596" cy="548345"/>
          </a:xfrm>
        </p:grpSpPr>
        <p:sp>
          <p:nvSpPr>
            <p:cNvPr id="652" name="Google Shape;652;p30"/>
            <p:cNvSpPr/>
            <p:nvPr/>
          </p:nvSpPr>
          <p:spPr>
            <a:xfrm rot="10800000">
              <a:off x="4857153" y="1419910"/>
              <a:ext cx="659593" cy="54834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 txBox="1"/>
            <p:nvPr/>
          </p:nvSpPr>
          <p:spPr>
            <a:xfrm>
              <a:off x="4857150" y="1557875"/>
              <a:ext cx="5916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02</a:t>
              </a:r>
              <a:endParaRPr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654" name="Google Shape;654;p30"/>
          <p:cNvGrpSpPr/>
          <p:nvPr/>
        </p:nvGrpSpPr>
        <p:grpSpPr>
          <a:xfrm>
            <a:off x="8027200" y="1428173"/>
            <a:ext cx="659596" cy="548345"/>
            <a:chOff x="4857150" y="1419910"/>
            <a:chExt cx="659596" cy="548345"/>
          </a:xfrm>
        </p:grpSpPr>
        <p:sp>
          <p:nvSpPr>
            <p:cNvPr id="655" name="Google Shape;655;p30"/>
            <p:cNvSpPr/>
            <p:nvPr/>
          </p:nvSpPr>
          <p:spPr>
            <a:xfrm rot="10800000">
              <a:off x="4857153" y="1419910"/>
              <a:ext cx="659593" cy="54834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0"/>
            <p:cNvSpPr txBox="1"/>
            <p:nvPr/>
          </p:nvSpPr>
          <p:spPr>
            <a:xfrm>
              <a:off x="4857150" y="1557875"/>
              <a:ext cx="5916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03</a:t>
              </a:r>
              <a:endParaRPr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657" name="Google Shape;657;p30"/>
          <p:cNvGrpSpPr/>
          <p:nvPr/>
        </p:nvGrpSpPr>
        <p:grpSpPr>
          <a:xfrm>
            <a:off x="8027200" y="3741573"/>
            <a:ext cx="659596" cy="548345"/>
            <a:chOff x="4857150" y="1419910"/>
            <a:chExt cx="659596" cy="548345"/>
          </a:xfrm>
        </p:grpSpPr>
        <p:sp>
          <p:nvSpPr>
            <p:cNvPr id="658" name="Google Shape;658;p30"/>
            <p:cNvSpPr/>
            <p:nvPr/>
          </p:nvSpPr>
          <p:spPr>
            <a:xfrm rot="10800000">
              <a:off x="4857153" y="1419910"/>
              <a:ext cx="659593" cy="54834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0"/>
            <p:cNvSpPr txBox="1"/>
            <p:nvPr/>
          </p:nvSpPr>
          <p:spPr>
            <a:xfrm>
              <a:off x="4857150" y="1557875"/>
              <a:ext cx="5916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04</a:t>
              </a:r>
              <a:endParaRPr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660" name="Google Shape;660;p30"/>
          <p:cNvCxnSpPr>
            <a:stCxn id="302" idx="3"/>
          </p:cNvCxnSpPr>
          <p:nvPr/>
        </p:nvCxnSpPr>
        <p:spPr>
          <a:xfrm>
            <a:off x="2799025" y="1486875"/>
            <a:ext cx="947400" cy="735000"/>
          </a:xfrm>
          <a:prstGeom prst="bentConnector3">
            <a:avLst>
              <a:gd name="adj1" fmla="val 28578"/>
            </a:avLst>
          </a:prstGeom>
          <a:noFill/>
          <a:ln w="19050" cap="flat" cmpd="sng">
            <a:solidFill>
              <a:schemeClr val="accent6"/>
            </a:solidFill>
            <a:prstDash val="dot"/>
            <a:round/>
            <a:headEnd type="none" w="med" len="med"/>
            <a:tailEnd type="oval" w="med" len="med"/>
          </a:ln>
        </p:spPr>
      </p:cxnSp>
      <p:cxnSp>
        <p:nvCxnSpPr>
          <p:cNvPr id="661" name="Google Shape;661;p30"/>
          <p:cNvCxnSpPr>
            <a:stCxn id="305" idx="3"/>
          </p:cNvCxnSpPr>
          <p:nvPr/>
        </p:nvCxnSpPr>
        <p:spPr>
          <a:xfrm rot="10800000" flipH="1">
            <a:off x="2799025" y="3358438"/>
            <a:ext cx="539700" cy="4413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6"/>
            </a:solidFill>
            <a:prstDash val="dot"/>
            <a:round/>
            <a:headEnd type="none" w="med" len="med"/>
            <a:tailEnd type="oval" w="med" len="med"/>
          </a:ln>
        </p:spPr>
      </p:cxnSp>
      <p:cxnSp>
        <p:nvCxnSpPr>
          <p:cNvPr id="662" name="Google Shape;662;p30"/>
          <p:cNvCxnSpPr>
            <a:stCxn id="308" idx="1"/>
          </p:cNvCxnSpPr>
          <p:nvPr/>
        </p:nvCxnSpPr>
        <p:spPr>
          <a:xfrm flipH="1">
            <a:off x="5143178" y="1487413"/>
            <a:ext cx="1201800" cy="456900"/>
          </a:xfrm>
          <a:prstGeom prst="bentConnector3">
            <a:avLst>
              <a:gd name="adj1" fmla="val 17703"/>
            </a:avLst>
          </a:prstGeom>
          <a:noFill/>
          <a:ln w="19050" cap="flat" cmpd="sng">
            <a:solidFill>
              <a:schemeClr val="accent6"/>
            </a:solidFill>
            <a:prstDash val="dot"/>
            <a:round/>
            <a:headEnd type="none" w="med" len="med"/>
            <a:tailEnd type="oval" w="med" len="med"/>
          </a:ln>
        </p:spPr>
      </p:cxnSp>
      <p:cxnSp>
        <p:nvCxnSpPr>
          <p:cNvPr id="663" name="Google Shape;663;p30"/>
          <p:cNvCxnSpPr>
            <a:stCxn id="311" idx="1"/>
          </p:cNvCxnSpPr>
          <p:nvPr/>
        </p:nvCxnSpPr>
        <p:spPr>
          <a:xfrm rot="10800000">
            <a:off x="5819975" y="3453838"/>
            <a:ext cx="525000" cy="345900"/>
          </a:xfrm>
          <a:prstGeom prst="bentConnector3">
            <a:avLst>
              <a:gd name="adj1" fmla="val 40524"/>
            </a:avLst>
          </a:prstGeom>
          <a:noFill/>
          <a:ln w="19050" cap="flat" cmpd="sng">
            <a:solidFill>
              <a:schemeClr val="accent6"/>
            </a:solidFill>
            <a:prstDash val="dot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9" name="Google Shape;2869;p54"/>
          <p:cNvCxnSpPr>
            <a:endCxn id="2870" idx="0"/>
          </p:cNvCxnSpPr>
          <p:nvPr/>
        </p:nvCxnSpPr>
        <p:spPr>
          <a:xfrm>
            <a:off x="752988" y="2242838"/>
            <a:ext cx="0" cy="12186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871" name="Google Shape;2871;p5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6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Renewable Energy Infographics</a:t>
            </a:r>
            <a:endParaRPr/>
          </a:p>
        </p:txBody>
      </p:sp>
      <p:grpSp>
        <p:nvGrpSpPr>
          <p:cNvPr id="2872" name="Google Shape;2872;p54"/>
          <p:cNvGrpSpPr/>
          <p:nvPr/>
        </p:nvGrpSpPr>
        <p:grpSpPr>
          <a:xfrm>
            <a:off x="1257560" y="1753675"/>
            <a:ext cx="1537840" cy="713700"/>
            <a:chOff x="3328175" y="1753675"/>
            <a:chExt cx="1805400" cy="713700"/>
          </a:xfrm>
        </p:grpSpPr>
        <p:sp>
          <p:nvSpPr>
            <p:cNvPr id="2873" name="Google Shape;2873;p54"/>
            <p:cNvSpPr txBox="1"/>
            <p:nvPr/>
          </p:nvSpPr>
          <p:spPr>
            <a:xfrm>
              <a:off x="3328175" y="1753675"/>
              <a:ext cx="18054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874" name="Google Shape;2874;p54"/>
            <p:cNvSpPr txBox="1"/>
            <p:nvPr/>
          </p:nvSpPr>
          <p:spPr>
            <a:xfrm>
              <a:off x="3328175" y="2081575"/>
              <a:ext cx="1805400" cy="3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75" name="Google Shape;2875;p54"/>
          <p:cNvGrpSpPr/>
          <p:nvPr/>
        </p:nvGrpSpPr>
        <p:grpSpPr>
          <a:xfrm>
            <a:off x="1257560" y="2497213"/>
            <a:ext cx="1537840" cy="713700"/>
            <a:chOff x="3328150" y="2407375"/>
            <a:chExt cx="1805400" cy="713700"/>
          </a:xfrm>
        </p:grpSpPr>
        <p:sp>
          <p:nvSpPr>
            <p:cNvPr id="2876" name="Google Shape;2876;p54"/>
            <p:cNvSpPr txBox="1"/>
            <p:nvPr/>
          </p:nvSpPr>
          <p:spPr>
            <a:xfrm>
              <a:off x="3328150" y="2407375"/>
              <a:ext cx="18054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877" name="Google Shape;2877;p54"/>
            <p:cNvSpPr txBox="1"/>
            <p:nvPr/>
          </p:nvSpPr>
          <p:spPr>
            <a:xfrm>
              <a:off x="3328150" y="2735275"/>
              <a:ext cx="1805400" cy="3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78" name="Google Shape;2878;p54"/>
          <p:cNvGrpSpPr/>
          <p:nvPr/>
        </p:nvGrpSpPr>
        <p:grpSpPr>
          <a:xfrm>
            <a:off x="1257560" y="3240750"/>
            <a:ext cx="1537840" cy="713800"/>
            <a:chOff x="3328125" y="3240750"/>
            <a:chExt cx="1805400" cy="713800"/>
          </a:xfrm>
        </p:grpSpPr>
        <p:sp>
          <p:nvSpPr>
            <p:cNvPr id="2879" name="Google Shape;2879;p54"/>
            <p:cNvSpPr txBox="1"/>
            <p:nvPr/>
          </p:nvSpPr>
          <p:spPr>
            <a:xfrm>
              <a:off x="3328125" y="3240750"/>
              <a:ext cx="18054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880" name="Google Shape;2880;p54"/>
            <p:cNvSpPr txBox="1"/>
            <p:nvPr/>
          </p:nvSpPr>
          <p:spPr>
            <a:xfrm>
              <a:off x="3328125" y="3568750"/>
              <a:ext cx="1805400" cy="3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81" name="Google Shape;2881;p54"/>
          <p:cNvGrpSpPr/>
          <p:nvPr/>
        </p:nvGrpSpPr>
        <p:grpSpPr>
          <a:xfrm>
            <a:off x="3164414" y="1753679"/>
            <a:ext cx="2824169" cy="2200875"/>
            <a:chOff x="457189" y="1753679"/>
            <a:chExt cx="2824169" cy="2200875"/>
          </a:xfrm>
        </p:grpSpPr>
        <p:sp>
          <p:nvSpPr>
            <p:cNvPr id="2882" name="Google Shape;2882;p54"/>
            <p:cNvSpPr/>
            <p:nvPr/>
          </p:nvSpPr>
          <p:spPr>
            <a:xfrm>
              <a:off x="893375" y="1926100"/>
              <a:ext cx="1951800" cy="19518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2883" name="Google Shape;2883;p54"/>
            <p:cNvSpPr/>
            <p:nvPr/>
          </p:nvSpPr>
          <p:spPr>
            <a:xfrm rot="10800000">
              <a:off x="2160364" y="3022629"/>
              <a:ext cx="1120994" cy="93192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54"/>
            <p:cNvSpPr/>
            <p:nvPr/>
          </p:nvSpPr>
          <p:spPr>
            <a:xfrm rot="10800000">
              <a:off x="457189" y="3022629"/>
              <a:ext cx="1120994" cy="93192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54"/>
            <p:cNvSpPr/>
            <p:nvPr/>
          </p:nvSpPr>
          <p:spPr>
            <a:xfrm rot="10800000">
              <a:off x="1308789" y="1753679"/>
              <a:ext cx="1120994" cy="93192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6" name="Google Shape;2886;p54"/>
          <p:cNvGrpSpPr/>
          <p:nvPr/>
        </p:nvGrpSpPr>
        <p:grpSpPr>
          <a:xfrm>
            <a:off x="4354439" y="1926096"/>
            <a:ext cx="358989" cy="524192"/>
            <a:chOff x="2070400" y="398925"/>
            <a:chExt cx="3358175" cy="4903575"/>
          </a:xfrm>
        </p:grpSpPr>
        <p:sp>
          <p:nvSpPr>
            <p:cNvPr id="2887" name="Google Shape;2887;p54"/>
            <p:cNvSpPr/>
            <p:nvPr/>
          </p:nvSpPr>
          <p:spPr>
            <a:xfrm>
              <a:off x="2070400" y="398925"/>
              <a:ext cx="3358175" cy="4903575"/>
            </a:xfrm>
            <a:custGeom>
              <a:avLst/>
              <a:gdLst/>
              <a:ahLst/>
              <a:cxnLst/>
              <a:rect l="l" t="t" r="r" b="b"/>
              <a:pathLst>
                <a:path w="134327" h="196143" extrusionOk="0">
                  <a:moveTo>
                    <a:pt x="7768" y="78400"/>
                  </a:moveTo>
                  <a:lnTo>
                    <a:pt x="7768" y="78400"/>
                  </a:lnTo>
                  <a:cubicBezTo>
                    <a:pt x="13971" y="78805"/>
                    <a:pt x="28640" y="80756"/>
                    <a:pt x="38156" y="90272"/>
                  </a:cubicBezTo>
                  <a:cubicBezTo>
                    <a:pt x="45979" y="98095"/>
                    <a:pt x="48684" y="109414"/>
                    <a:pt x="49623" y="116629"/>
                  </a:cubicBezTo>
                  <a:lnTo>
                    <a:pt x="27757" y="94100"/>
                  </a:lnTo>
                  <a:cubicBezTo>
                    <a:pt x="27193" y="93527"/>
                    <a:pt x="26443" y="93237"/>
                    <a:pt x="25691" y="93237"/>
                  </a:cubicBezTo>
                  <a:cubicBezTo>
                    <a:pt x="24970" y="93237"/>
                    <a:pt x="24248" y="93504"/>
                    <a:pt x="23689" y="94045"/>
                  </a:cubicBezTo>
                  <a:cubicBezTo>
                    <a:pt x="22548" y="95150"/>
                    <a:pt x="22530" y="96972"/>
                    <a:pt x="23634" y="98113"/>
                  </a:cubicBezTo>
                  <a:lnTo>
                    <a:pt x="45003" y="120108"/>
                  </a:lnTo>
                  <a:cubicBezTo>
                    <a:pt x="37770" y="119059"/>
                    <a:pt x="27113" y="116243"/>
                    <a:pt x="19640" y="108770"/>
                  </a:cubicBezTo>
                  <a:cubicBezTo>
                    <a:pt x="10124" y="99254"/>
                    <a:pt x="8173" y="84585"/>
                    <a:pt x="7768" y="78400"/>
                  </a:cubicBezTo>
                  <a:close/>
                  <a:moveTo>
                    <a:pt x="67449" y="1"/>
                  </a:moveTo>
                  <a:cubicBezTo>
                    <a:pt x="66736" y="1"/>
                    <a:pt x="66022" y="268"/>
                    <a:pt x="65470" y="801"/>
                  </a:cubicBezTo>
                  <a:cubicBezTo>
                    <a:pt x="64771" y="1464"/>
                    <a:pt x="48611" y="17127"/>
                    <a:pt x="48611" y="36950"/>
                  </a:cubicBezTo>
                  <a:cubicBezTo>
                    <a:pt x="48611" y="40135"/>
                    <a:pt x="49034" y="43392"/>
                    <a:pt x="49881" y="46687"/>
                  </a:cubicBezTo>
                  <a:cubicBezTo>
                    <a:pt x="50253" y="48131"/>
                    <a:pt x="51383" y="48759"/>
                    <a:pt x="52537" y="48759"/>
                  </a:cubicBezTo>
                  <a:cubicBezTo>
                    <a:pt x="54237" y="48759"/>
                    <a:pt x="55987" y="47397"/>
                    <a:pt x="55439" y="45270"/>
                  </a:cubicBezTo>
                  <a:cubicBezTo>
                    <a:pt x="54721" y="42435"/>
                    <a:pt x="54372" y="39638"/>
                    <a:pt x="54372" y="36950"/>
                  </a:cubicBezTo>
                  <a:cubicBezTo>
                    <a:pt x="54372" y="23496"/>
                    <a:pt x="63354" y="11735"/>
                    <a:pt x="67458" y="7078"/>
                  </a:cubicBezTo>
                  <a:cubicBezTo>
                    <a:pt x="71544" y="11716"/>
                    <a:pt x="80526" y="23459"/>
                    <a:pt x="80526" y="36950"/>
                  </a:cubicBezTo>
                  <a:cubicBezTo>
                    <a:pt x="80526" y="47755"/>
                    <a:pt x="74728" y="57473"/>
                    <a:pt x="70329" y="63289"/>
                  </a:cubicBezTo>
                  <a:lnTo>
                    <a:pt x="70329" y="31337"/>
                  </a:lnTo>
                  <a:cubicBezTo>
                    <a:pt x="70329" y="29494"/>
                    <a:pt x="68886" y="28569"/>
                    <a:pt x="67444" y="28569"/>
                  </a:cubicBezTo>
                  <a:cubicBezTo>
                    <a:pt x="66005" y="28569"/>
                    <a:pt x="64568" y="29489"/>
                    <a:pt x="64568" y="31337"/>
                  </a:cubicBezTo>
                  <a:lnTo>
                    <a:pt x="64568" y="63308"/>
                  </a:lnTo>
                  <a:cubicBezTo>
                    <a:pt x="63685" y="62130"/>
                    <a:pt x="62746" y="60823"/>
                    <a:pt x="61808" y="59350"/>
                  </a:cubicBezTo>
                  <a:cubicBezTo>
                    <a:pt x="61222" y="58447"/>
                    <a:pt x="60396" y="58073"/>
                    <a:pt x="59569" y="58073"/>
                  </a:cubicBezTo>
                  <a:cubicBezTo>
                    <a:pt x="57566" y="58073"/>
                    <a:pt x="55559" y="60272"/>
                    <a:pt x="56967" y="62461"/>
                  </a:cubicBezTo>
                  <a:cubicBezTo>
                    <a:pt x="60041" y="67228"/>
                    <a:pt x="63114" y="70651"/>
                    <a:pt x="64568" y="72198"/>
                  </a:cubicBezTo>
                  <a:lnTo>
                    <a:pt x="64568" y="132016"/>
                  </a:lnTo>
                  <a:lnTo>
                    <a:pt x="55862" y="123034"/>
                  </a:lnTo>
                  <a:cubicBezTo>
                    <a:pt x="55844" y="119169"/>
                    <a:pt x="55108" y="99088"/>
                    <a:pt x="42205" y="86204"/>
                  </a:cubicBezTo>
                  <a:cubicBezTo>
                    <a:pt x="29102" y="73083"/>
                    <a:pt x="8555" y="72544"/>
                    <a:pt x="5192" y="72544"/>
                  </a:cubicBezTo>
                  <a:cubicBezTo>
                    <a:pt x="4960" y="72544"/>
                    <a:pt x="4810" y="72546"/>
                    <a:pt x="4750" y="72547"/>
                  </a:cubicBezTo>
                  <a:cubicBezTo>
                    <a:pt x="3203" y="72584"/>
                    <a:pt x="1970" y="73817"/>
                    <a:pt x="1933" y="75363"/>
                  </a:cubicBezTo>
                  <a:cubicBezTo>
                    <a:pt x="1915" y="76320"/>
                    <a:pt x="1565" y="98812"/>
                    <a:pt x="15591" y="112838"/>
                  </a:cubicBezTo>
                  <a:cubicBezTo>
                    <a:pt x="27426" y="124673"/>
                    <a:pt x="45334" y="126255"/>
                    <a:pt x="51169" y="126458"/>
                  </a:cubicBezTo>
                  <a:lnTo>
                    <a:pt x="64568" y="140262"/>
                  </a:lnTo>
                  <a:lnTo>
                    <a:pt x="64568" y="161190"/>
                  </a:lnTo>
                  <a:cubicBezTo>
                    <a:pt x="62065" y="161006"/>
                    <a:pt x="59985" y="159644"/>
                    <a:pt x="57464" y="158005"/>
                  </a:cubicBezTo>
                  <a:cubicBezTo>
                    <a:pt x="53513" y="155416"/>
                    <a:pt x="49494" y="153630"/>
                    <a:pt x="45106" y="153630"/>
                  </a:cubicBezTo>
                  <a:cubicBezTo>
                    <a:pt x="43443" y="153630"/>
                    <a:pt x="41727" y="153887"/>
                    <a:pt x="39941" y="154453"/>
                  </a:cubicBezTo>
                  <a:cubicBezTo>
                    <a:pt x="33960" y="156349"/>
                    <a:pt x="30923" y="161226"/>
                    <a:pt x="28438" y="166619"/>
                  </a:cubicBezTo>
                  <a:cubicBezTo>
                    <a:pt x="26303" y="171294"/>
                    <a:pt x="24904" y="173963"/>
                    <a:pt x="20855" y="174368"/>
                  </a:cubicBezTo>
                  <a:cubicBezTo>
                    <a:pt x="13327" y="175160"/>
                    <a:pt x="7750" y="177755"/>
                    <a:pt x="4271" y="182099"/>
                  </a:cubicBezTo>
                  <a:cubicBezTo>
                    <a:pt x="1" y="187399"/>
                    <a:pt x="627" y="193345"/>
                    <a:pt x="663" y="193602"/>
                  </a:cubicBezTo>
                  <a:cubicBezTo>
                    <a:pt x="829" y="195038"/>
                    <a:pt x="2062" y="196142"/>
                    <a:pt x="3516" y="196142"/>
                  </a:cubicBezTo>
                  <a:lnTo>
                    <a:pt x="22253" y="196142"/>
                  </a:lnTo>
                  <a:cubicBezTo>
                    <a:pt x="25935" y="196142"/>
                    <a:pt x="25935" y="190400"/>
                    <a:pt x="22253" y="190400"/>
                  </a:cubicBezTo>
                  <a:lnTo>
                    <a:pt x="6572" y="190400"/>
                  </a:lnTo>
                  <a:cubicBezTo>
                    <a:pt x="6848" y="189038"/>
                    <a:pt x="7437" y="187326"/>
                    <a:pt x="8744" y="185688"/>
                  </a:cubicBezTo>
                  <a:cubicBezTo>
                    <a:pt x="11228" y="182596"/>
                    <a:pt x="15517" y="180718"/>
                    <a:pt x="21444" y="180092"/>
                  </a:cubicBezTo>
                  <a:cubicBezTo>
                    <a:pt x="28953" y="179319"/>
                    <a:pt x="31567" y="173595"/>
                    <a:pt x="33665" y="169012"/>
                  </a:cubicBezTo>
                  <a:cubicBezTo>
                    <a:pt x="35432" y="165147"/>
                    <a:pt x="37328" y="161337"/>
                    <a:pt x="41653" y="159938"/>
                  </a:cubicBezTo>
                  <a:cubicBezTo>
                    <a:pt x="42888" y="159537"/>
                    <a:pt x="44059" y="159359"/>
                    <a:pt x="45185" y="159359"/>
                  </a:cubicBezTo>
                  <a:cubicBezTo>
                    <a:pt x="48456" y="159359"/>
                    <a:pt x="51345" y="160865"/>
                    <a:pt x="54316" y="162809"/>
                  </a:cubicBezTo>
                  <a:cubicBezTo>
                    <a:pt x="57315" y="164770"/>
                    <a:pt x="60668" y="166952"/>
                    <a:pt x="65154" y="166952"/>
                  </a:cubicBezTo>
                  <a:cubicBezTo>
                    <a:pt x="65679" y="166952"/>
                    <a:pt x="66220" y="166922"/>
                    <a:pt x="66777" y="166859"/>
                  </a:cubicBezTo>
                  <a:cubicBezTo>
                    <a:pt x="71691" y="166288"/>
                    <a:pt x="75170" y="164779"/>
                    <a:pt x="78226" y="163435"/>
                  </a:cubicBezTo>
                  <a:cubicBezTo>
                    <a:pt x="81005" y="162226"/>
                    <a:pt x="83197" y="161269"/>
                    <a:pt x="85872" y="161269"/>
                  </a:cubicBezTo>
                  <a:cubicBezTo>
                    <a:pt x="86739" y="161269"/>
                    <a:pt x="87657" y="161369"/>
                    <a:pt x="88662" y="161595"/>
                  </a:cubicBezTo>
                  <a:cubicBezTo>
                    <a:pt x="91238" y="162184"/>
                    <a:pt x="92785" y="164227"/>
                    <a:pt x="95104" y="167521"/>
                  </a:cubicBezTo>
                  <a:cubicBezTo>
                    <a:pt x="98251" y="172012"/>
                    <a:pt x="102171" y="177608"/>
                    <a:pt x="111466" y="178491"/>
                  </a:cubicBezTo>
                  <a:cubicBezTo>
                    <a:pt x="124516" y="179743"/>
                    <a:pt x="127461" y="184455"/>
                    <a:pt x="128271" y="190400"/>
                  </a:cubicBezTo>
                  <a:lnTo>
                    <a:pt x="37954" y="190400"/>
                  </a:lnTo>
                  <a:cubicBezTo>
                    <a:pt x="34254" y="190400"/>
                    <a:pt x="34254" y="196142"/>
                    <a:pt x="37954" y="196142"/>
                  </a:cubicBezTo>
                  <a:lnTo>
                    <a:pt x="131381" y="196142"/>
                  </a:lnTo>
                  <a:cubicBezTo>
                    <a:pt x="133001" y="196142"/>
                    <a:pt x="134326" y="194743"/>
                    <a:pt x="134253" y="193124"/>
                  </a:cubicBezTo>
                  <a:cubicBezTo>
                    <a:pt x="133829" y="184068"/>
                    <a:pt x="130848" y="174571"/>
                    <a:pt x="112019" y="172767"/>
                  </a:cubicBezTo>
                  <a:cubicBezTo>
                    <a:pt x="105356" y="172141"/>
                    <a:pt x="102650" y="168294"/>
                    <a:pt x="99797" y="164227"/>
                  </a:cubicBezTo>
                  <a:cubicBezTo>
                    <a:pt x="97349" y="160729"/>
                    <a:pt x="94809" y="157104"/>
                    <a:pt x="89932" y="155999"/>
                  </a:cubicBezTo>
                  <a:cubicBezTo>
                    <a:pt x="88469" y="155664"/>
                    <a:pt x="87118" y="155521"/>
                    <a:pt x="85854" y="155521"/>
                  </a:cubicBezTo>
                  <a:cubicBezTo>
                    <a:pt x="81982" y="155521"/>
                    <a:pt x="78922" y="156867"/>
                    <a:pt x="75925" y="158171"/>
                  </a:cubicBezTo>
                  <a:cubicBezTo>
                    <a:pt x="74176" y="158944"/>
                    <a:pt x="72391" y="159717"/>
                    <a:pt x="70329" y="160306"/>
                  </a:cubicBezTo>
                  <a:lnTo>
                    <a:pt x="70329" y="111696"/>
                  </a:lnTo>
                  <a:lnTo>
                    <a:pt x="83195" y="99180"/>
                  </a:lnTo>
                  <a:cubicBezTo>
                    <a:pt x="87079" y="99162"/>
                    <a:pt x="107159" y="98426"/>
                    <a:pt x="120044" y="85542"/>
                  </a:cubicBezTo>
                  <a:cubicBezTo>
                    <a:pt x="134069" y="71517"/>
                    <a:pt x="133719" y="49006"/>
                    <a:pt x="133701" y="48068"/>
                  </a:cubicBezTo>
                  <a:cubicBezTo>
                    <a:pt x="133664" y="46521"/>
                    <a:pt x="132431" y="45288"/>
                    <a:pt x="130885" y="45251"/>
                  </a:cubicBezTo>
                  <a:cubicBezTo>
                    <a:pt x="130861" y="45251"/>
                    <a:pt x="130747" y="45250"/>
                    <a:pt x="130552" y="45250"/>
                  </a:cubicBezTo>
                  <a:cubicBezTo>
                    <a:pt x="129524" y="45250"/>
                    <a:pt x="126232" y="45302"/>
                    <a:pt x="121810" y="45951"/>
                  </a:cubicBezTo>
                  <a:cubicBezTo>
                    <a:pt x="118334" y="46478"/>
                    <a:pt x="118927" y="51676"/>
                    <a:pt x="122168" y="51676"/>
                  </a:cubicBezTo>
                  <a:cubicBezTo>
                    <a:pt x="122325" y="51676"/>
                    <a:pt x="122488" y="51664"/>
                    <a:pt x="122657" y="51638"/>
                  </a:cubicBezTo>
                  <a:cubicBezTo>
                    <a:pt x="124700" y="51344"/>
                    <a:pt x="126486" y="51178"/>
                    <a:pt x="127866" y="51086"/>
                  </a:cubicBezTo>
                  <a:lnTo>
                    <a:pt x="127866" y="51086"/>
                  </a:lnTo>
                  <a:cubicBezTo>
                    <a:pt x="127479" y="57270"/>
                    <a:pt x="125528" y="71921"/>
                    <a:pt x="115976" y="81474"/>
                  </a:cubicBezTo>
                  <a:cubicBezTo>
                    <a:pt x="108153" y="89297"/>
                    <a:pt x="96834" y="92002"/>
                    <a:pt x="89637" y="92941"/>
                  </a:cubicBezTo>
                  <a:lnTo>
                    <a:pt x="112147" y="71075"/>
                  </a:lnTo>
                  <a:cubicBezTo>
                    <a:pt x="114193" y="69072"/>
                    <a:pt x="112237" y="66136"/>
                    <a:pt x="110019" y="66136"/>
                  </a:cubicBezTo>
                  <a:cubicBezTo>
                    <a:pt x="109383" y="66136"/>
                    <a:pt x="108726" y="66378"/>
                    <a:pt x="108135" y="66952"/>
                  </a:cubicBezTo>
                  <a:lnTo>
                    <a:pt x="86122" y="88339"/>
                  </a:lnTo>
                  <a:cubicBezTo>
                    <a:pt x="87171" y="81106"/>
                    <a:pt x="89987" y="70467"/>
                    <a:pt x="97478" y="62958"/>
                  </a:cubicBezTo>
                  <a:cubicBezTo>
                    <a:pt x="100000" y="60436"/>
                    <a:pt x="103092" y="58246"/>
                    <a:pt x="106662" y="56479"/>
                  </a:cubicBezTo>
                  <a:cubicBezTo>
                    <a:pt x="109514" y="55046"/>
                    <a:pt x="107982" y="51007"/>
                    <a:pt x="105370" y="51007"/>
                  </a:cubicBezTo>
                  <a:cubicBezTo>
                    <a:pt x="104964" y="51007"/>
                    <a:pt x="104532" y="51105"/>
                    <a:pt x="104086" y="51325"/>
                  </a:cubicBezTo>
                  <a:cubicBezTo>
                    <a:pt x="99981" y="53387"/>
                    <a:pt x="96392" y="55945"/>
                    <a:pt x="93410" y="58909"/>
                  </a:cubicBezTo>
                  <a:cubicBezTo>
                    <a:pt x="81575" y="70744"/>
                    <a:pt x="79992" y="88652"/>
                    <a:pt x="79790" y="94487"/>
                  </a:cubicBezTo>
                  <a:lnTo>
                    <a:pt x="70329" y="103690"/>
                  </a:lnTo>
                  <a:lnTo>
                    <a:pt x="70329" y="72198"/>
                  </a:lnTo>
                  <a:cubicBezTo>
                    <a:pt x="73827" y="68553"/>
                    <a:pt x="86287" y="54344"/>
                    <a:pt x="86287" y="36950"/>
                  </a:cubicBezTo>
                  <a:cubicBezTo>
                    <a:pt x="86287" y="17127"/>
                    <a:pt x="70127" y="1464"/>
                    <a:pt x="69428" y="801"/>
                  </a:cubicBezTo>
                  <a:cubicBezTo>
                    <a:pt x="68875" y="268"/>
                    <a:pt x="68162" y="1"/>
                    <a:pt x="6744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54"/>
            <p:cNvSpPr/>
            <p:nvPr/>
          </p:nvSpPr>
          <p:spPr>
            <a:xfrm>
              <a:off x="3062950" y="4682650"/>
              <a:ext cx="185000" cy="144050"/>
            </a:xfrm>
            <a:custGeom>
              <a:avLst/>
              <a:gdLst/>
              <a:ahLst/>
              <a:cxnLst/>
              <a:rect l="l" t="t" r="r" b="b"/>
              <a:pathLst>
                <a:path w="7400" h="5762" extrusionOk="0">
                  <a:moveTo>
                    <a:pt x="3700" y="1"/>
                  </a:moveTo>
                  <a:cubicBezTo>
                    <a:pt x="0" y="1"/>
                    <a:pt x="0" y="5762"/>
                    <a:pt x="3700" y="5762"/>
                  </a:cubicBezTo>
                  <a:cubicBezTo>
                    <a:pt x="7399" y="5762"/>
                    <a:pt x="7399" y="1"/>
                    <a:pt x="37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54"/>
            <p:cNvSpPr/>
            <p:nvPr/>
          </p:nvSpPr>
          <p:spPr>
            <a:xfrm>
              <a:off x="3804225" y="4893400"/>
              <a:ext cx="185475" cy="143600"/>
            </a:xfrm>
            <a:custGeom>
              <a:avLst/>
              <a:gdLst/>
              <a:ahLst/>
              <a:cxnLst/>
              <a:rect l="l" t="t" r="r" b="b"/>
              <a:pathLst>
                <a:path w="7419" h="5744" extrusionOk="0">
                  <a:moveTo>
                    <a:pt x="3701" y="0"/>
                  </a:moveTo>
                  <a:cubicBezTo>
                    <a:pt x="19" y="0"/>
                    <a:pt x="1" y="5743"/>
                    <a:pt x="3701" y="5743"/>
                  </a:cubicBezTo>
                  <a:cubicBezTo>
                    <a:pt x="7400" y="5743"/>
                    <a:pt x="7418" y="0"/>
                    <a:pt x="37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54"/>
            <p:cNvSpPr/>
            <p:nvPr/>
          </p:nvSpPr>
          <p:spPr>
            <a:xfrm>
              <a:off x="4195350" y="4632500"/>
              <a:ext cx="185000" cy="144050"/>
            </a:xfrm>
            <a:custGeom>
              <a:avLst/>
              <a:gdLst/>
              <a:ahLst/>
              <a:cxnLst/>
              <a:rect l="l" t="t" r="r" b="b"/>
              <a:pathLst>
                <a:path w="7400" h="5762" extrusionOk="0">
                  <a:moveTo>
                    <a:pt x="3700" y="0"/>
                  </a:moveTo>
                  <a:cubicBezTo>
                    <a:pt x="1" y="0"/>
                    <a:pt x="1" y="5761"/>
                    <a:pt x="3700" y="5761"/>
                  </a:cubicBezTo>
                  <a:cubicBezTo>
                    <a:pt x="7400" y="5761"/>
                    <a:pt x="7400" y="0"/>
                    <a:pt x="37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1" name="Google Shape;2891;p54"/>
          <p:cNvGrpSpPr/>
          <p:nvPr/>
        </p:nvGrpSpPr>
        <p:grpSpPr>
          <a:xfrm>
            <a:off x="3466691" y="3233987"/>
            <a:ext cx="516448" cy="509210"/>
            <a:chOff x="1324125" y="399000"/>
            <a:chExt cx="4965850" cy="4896250"/>
          </a:xfrm>
        </p:grpSpPr>
        <p:sp>
          <p:nvSpPr>
            <p:cNvPr id="2892" name="Google Shape;2892;p54"/>
            <p:cNvSpPr/>
            <p:nvPr/>
          </p:nvSpPr>
          <p:spPr>
            <a:xfrm>
              <a:off x="4496850" y="2149200"/>
              <a:ext cx="1253375" cy="1201350"/>
            </a:xfrm>
            <a:custGeom>
              <a:avLst/>
              <a:gdLst/>
              <a:ahLst/>
              <a:cxnLst/>
              <a:rect l="l" t="t" r="r" b="b"/>
              <a:pathLst>
                <a:path w="50135" h="48054" extrusionOk="0">
                  <a:moveTo>
                    <a:pt x="4171" y="1"/>
                  </a:moveTo>
                  <a:cubicBezTo>
                    <a:pt x="1973" y="1"/>
                    <a:pt x="1" y="2890"/>
                    <a:pt x="2021" y="4911"/>
                  </a:cubicBezTo>
                  <a:lnTo>
                    <a:pt x="44318" y="47207"/>
                  </a:lnTo>
                  <a:cubicBezTo>
                    <a:pt x="44888" y="47778"/>
                    <a:pt x="45625" y="48054"/>
                    <a:pt x="46361" y="48054"/>
                  </a:cubicBezTo>
                  <a:cubicBezTo>
                    <a:pt x="48882" y="48054"/>
                    <a:pt x="50134" y="44906"/>
                    <a:pt x="48386" y="43158"/>
                  </a:cubicBezTo>
                  <a:lnTo>
                    <a:pt x="6071" y="843"/>
                  </a:lnTo>
                  <a:cubicBezTo>
                    <a:pt x="5482" y="250"/>
                    <a:pt x="4817" y="1"/>
                    <a:pt x="41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54"/>
            <p:cNvSpPr/>
            <p:nvPr/>
          </p:nvSpPr>
          <p:spPr>
            <a:xfrm>
              <a:off x="3089175" y="818800"/>
              <a:ext cx="3200800" cy="4476450"/>
            </a:xfrm>
            <a:custGeom>
              <a:avLst/>
              <a:gdLst/>
              <a:ahLst/>
              <a:cxnLst/>
              <a:rect l="l" t="t" r="r" b="b"/>
              <a:pathLst>
                <a:path w="128032" h="179058" extrusionOk="0">
                  <a:moveTo>
                    <a:pt x="21731" y="1"/>
                  </a:moveTo>
                  <a:cubicBezTo>
                    <a:pt x="21709" y="1"/>
                    <a:pt x="21686" y="1"/>
                    <a:pt x="21664" y="1"/>
                  </a:cubicBezTo>
                  <a:lnTo>
                    <a:pt x="2872" y="38"/>
                  </a:lnTo>
                  <a:cubicBezTo>
                    <a:pt x="1289" y="38"/>
                    <a:pt x="0" y="1326"/>
                    <a:pt x="0" y="2909"/>
                  </a:cubicBezTo>
                  <a:cubicBezTo>
                    <a:pt x="0" y="4492"/>
                    <a:pt x="1289" y="5762"/>
                    <a:pt x="2872" y="5762"/>
                  </a:cubicBezTo>
                  <a:lnTo>
                    <a:pt x="21664" y="5744"/>
                  </a:lnTo>
                  <a:lnTo>
                    <a:pt x="21682" y="5744"/>
                  </a:lnTo>
                  <a:cubicBezTo>
                    <a:pt x="24590" y="5744"/>
                    <a:pt x="27443" y="6922"/>
                    <a:pt x="29505" y="8983"/>
                  </a:cubicBezTo>
                  <a:lnTo>
                    <a:pt x="117503" y="97000"/>
                  </a:lnTo>
                  <a:cubicBezTo>
                    <a:pt x="121828" y="101307"/>
                    <a:pt x="121828" y="108319"/>
                    <a:pt x="117503" y="112626"/>
                  </a:cubicBezTo>
                  <a:lnTo>
                    <a:pt x="59985" y="170144"/>
                  </a:lnTo>
                  <a:cubicBezTo>
                    <a:pt x="57859" y="172279"/>
                    <a:pt x="55015" y="173347"/>
                    <a:pt x="52172" y="173347"/>
                  </a:cubicBezTo>
                  <a:cubicBezTo>
                    <a:pt x="49328" y="173347"/>
                    <a:pt x="46484" y="172279"/>
                    <a:pt x="44358" y="170144"/>
                  </a:cubicBezTo>
                  <a:lnTo>
                    <a:pt x="24885" y="150689"/>
                  </a:lnTo>
                  <a:cubicBezTo>
                    <a:pt x="24294" y="150094"/>
                    <a:pt x="23627" y="149845"/>
                    <a:pt x="22980" y="149845"/>
                  </a:cubicBezTo>
                  <a:cubicBezTo>
                    <a:pt x="20784" y="149845"/>
                    <a:pt x="18817" y="152720"/>
                    <a:pt x="20836" y="154739"/>
                  </a:cubicBezTo>
                  <a:lnTo>
                    <a:pt x="40291" y="174212"/>
                  </a:lnTo>
                  <a:cubicBezTo>
                    <a:pt x="43530" y="177442"/>
                    <a:pt x="47851" y="179057"/>
                    <a:pt x="52172" y="179057"/>
                  </a:cubicBezTo>
                  <a:cubicBezTo>
                    <a:pt x="56492" y="179057"/>
                    <a:pt x="60813" y="177442"/>
                    <a:pt x="64053" y="174212"/>
                  </a:cubicBezTo>
                  <a:lnTo>
                    <a:pt x="121571" y="116694"/>
                  </a:lnTo>
                  <a:cubicBezTo>
                    <a:pt x="128031" y="110215"/>
                    <a:pt x="128031" y="99411"/>
                    <a:pt x="121571" y="92932"/>
                  </a:cubicBezTo>
                  <a:lnTo>
                    <a:pt x="33554" y="4934"/>
                  </a:lnTo>
                  <a:cubicBezTo>
                    <a:pt x="30441" y="1802"/>
                    <a:pt x="26125" y="1"/>
                    <a:pt x="21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54"/>
            <p:cNvSpPr/>
            <p:nvPr/>
          </p:nvSpPr>
          <p:spPr>
            <a:xfrm>
              <a:off x="1324125" y="399000"/>
              <a:ext cx="2179125" cy="4050550"/>
            </a:xfrm>
            <a:custGeom>
              <a:avLst/>
              <a:gdLst/>
              <a:ahLst/>
              <a:cxnLst/>
              <a:rect l="l" t="t" r="r" b="b"/>
              <a:pathLst>
                <a:path w="87165" h="162022" extrusionOk="0">
                  <a:moveTo>
                    <a:pt x="55546" y="45727"/>
                  </a:moveTo>
                  <a:cubicBezTo>
                    <a:pt x="57847" y="45727"/>
                    <a:pt x="60019" y="46629"/>
                    <a:pt x="61657" y="48249"/>
                  </a:cubicBezTo>
                  <a:cubicBezTo>
                    <a:pt x="63295" y="49887"/>
                    <a:pt x="64197" y="52059"/>
                    <a:pt x="64197" y="54378"/>
                  </a:cubicBezTo>
                  <a:cubicBezTo>
                    <a:pt x="64197" y="56678"/>
                    <a:pt x="63295" y="58850"/>
                    <a:pt x="61657" y="60488"/>
                  </a:cubicBezTo>
                  <a:cubicBezTo>
                    <a:pt x="60019" y="62127"/>
                    <a:pt x="57847" y="63028"/>
                    <a:pt x="55546" y="63028"/>
                  </a:cubicBezTo>
                  <a:cubicBezTo>
                    <a:pt x="53227" y="63028"/>
                    <a:pt x="51055" y="62127"/>
                    <a:pt x="49417" y="60488"/>
                  </a:cubicBezTo>
                  <a:cubicBezTo>
                    <a:pt x="46767" y="57838"/>
                    <a:pt x="46215" y="53862"/>
                    <a:pt x="47742" y="50641"/>
                  </a:cubicBezTo>
                  <a:lnTo>
                    <a:pt x="47742" y="50641"/>
                  </a:lnTo>
                  <a:lnTo>
                    <a:pt x="53080" y="55961"/>
                  </a:lnTo>
                  <a:cubicBezTo>
                    <a:pt x="53668" y="56549"/>
                    <a:pt x="54332" y="56796"/>
                    <a:pt x="54976" y="56796"/>
                  </a:cubicBezTo>
                  <a:cubicBezTo>
                    <a:pt x="57176" y="56796"/>
                    <a:pt x="59155" y="53919"/>
                    <a:pt x="57148" y="51911"/>
                  </a:cubicBezTo>
                  <a:lnTo>
                    <a:pt x="51810" y="46574"/>
                  </a:lnTo>
                  <a:cubicBezTo>
                    <a:pt x="52951" y="46022"/>
                    <a:pt x="54221" y="45727"/>
                    <a:pt x="55546" y="45727"/>
                  </a:cubicBezTo>
                  <a:close/>
                  <a:moveTo>
                    <a:pt x="4176" y="1"/>
                  </a:moveTo>
                  <a:cubicBezTo>
                    <a:pt x="1977" y="1"/>
                    <a:pt x="1" y="2881"/>
                    <a:pt x="2022" y="4903"/>
                  </a:cubicBezTo>
                  <a:lnTo>
                    <a:pt x="29723" y="32604"/>
                  </a:lnTo>
                  <a:lnTo>
                    <a:pt x="22950" y="39377"/>
                  </a:lnTo>
                  <a:cubicBezTo>
                    <a:pt x="19784" y="42543"/>
                    <a:pt x="18035" y="46758"/>
                    <a:pt x="18035" y="51230"/>
                  </a:cubicBezTo>
                  <a:lnTo>
                    <a:pt x="17962" y="91079"/>
                  </a:lnTo>
                  <a:cubicBezTo>
                    <a:pt x="17962" y="95588"/>
                    <a:pt x="19710" y="99803"/>
                    <a:pt x="22894" y="102987"/>
                  </a:cubicBezTo>
                  <a:lnTo>
                    <a:pt x="81094" y="161187"/>
                  </a:lnTo>
                  <a:cubicBezTo>
                    <a:pt x="81682" y="161775"/>
                    <a:pt x="82345" y="162022"/>
                    <a:pt x="82990" y="162022"/>
                  </a:cubicBezTo>
                  <a:cubicBezTo>
                    <a:pt x="85189" y="162022"/>
                    <a:pt x="87164" y="159145"/>
                    <a:pt x="85143" y="157137"/>
                  </a:cubicBezTo>
                  <a:lnTo>
                    <a:pt x="26944" y="98938"/>
                  </a:lnTo>
                  <a:cubicBezTo>
                    <a:pt x="24864" y="96840"/>
                    <a:pt x="23704" y="94061"/>
                    <a:pt x="23704" y="91097"/>
                  </a:cubicBezTo>
                  <a:lnTo>
                    <a:pt x="23778" y="51230"/>
                  </a:lnTo>
                  <a:cubicBezTo>
                    <a:pt x="23778" y="48285"/>
                    <a:pt x="24919" y="45525"/>
                    <a:pt x="27017" y="43445"/>
                  </a:cubicBezTo>
                  <a:lnTo>
                    <a:pt x="33772" y="36671"/>
                  </a:lnTo>
                  <a:lnTo>
                    <a:pt x="43546" y="46426"/>
                  </a:lnTo>
                  <a:cubicBezTo>
                    <a:pt x="39846" y="52022"/>
                    <a:pt x="40454" y="59642"/>
                    <a:pt x="45368" y="64556"/>
                  </a:cubicBezTo>
                  <a:cubicBezTo>
                    <a:pt x="48092" y="67262"/>
                    <a:pt x="51700" y="68771"/>
                    <a:pt x="55546" y="68771"/>
                  </a:cubicBezTo>
                  <a:cubicBezTo>
                    <a:pt x="59393" y="68771"/>
                    <a:pt x="63001" y="67262"/>
                    <a:pt x="65725" y="64556"/>
                  </a:cubicBezTo>
                  <a:cubicBezTo>
                    <a:pt x="71339" y="58942"/>
                    <a:pt x="71339" y="49813"/>
                    <a:pt x="65725" y="44199"/>
                  </a:cubicBezTo>
                  <a:cubicBezTo>
                    <a:pt x="63001" y="41475"/>
                    <a:pt x="59393" y="39984"/>
                    <a:pt x="55546" y="39984"/>
                  </a:cubicBezTo>
                  <a:cubicBezTo>
                    <a:pt x="52675" y="39984"/>
                    <a:pt x="49933" y="40813"/>
                    <a:pt x="47595" y="42377"/>
                  </a:cubicBezTo>
                  <a:lnTo>
                    <a:pt x="37840" y="32604"/>
                  </a:lnTo>
                  <a:lnTo>
                    <a:pt x="44613" y="25830"/>
                  </a:lnTo>
                  <a:cubicBezTo>
                    <a:pt x="46693" y="23751"/>
                    <a:pt x="49454" y="22609"/>
                    <a:pt x="52417" y="22591"/>
                  </a:cubicBezTo>
                  <a:lnTo>
                    <a:pt x="58178" y="22591"/>
                  </a:lnTo>
                  <a:cubicBezTo>
                    <a:pt x="61860" y="22573"/>
                    <a:pt x="61860" y="16848"/>
                    <a:pt x="58160" y="16848"/>
                  </a:cubicBezTo>
                  <a:lnTo>
                    <a:pt x="52399" y="16867"/>
                  </a:lnTo>
                  <a:cubicBezTo>
                    <a:pt x="47926" y="16867"/>
                    <a:pt x="43711" y="18615"/>
                    <a:pt x="40546" y="21781"/>
                  </a:cubicBezTo>
                  <a:lnTo>
                    <a:pt x="33772" y="28554"/>
                  </a:lnTo>
                  <a:lnTo>
                    <a:pt x="6072" y="835"/>
                  </a:lnTo>
                  <a:cubicBezTo>
                    <a:pt x="5484" y="248"/>
                    <a:pt x="4821" y="1"/>
                    <a:pt x="4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54"/>
            <p:cNvSpPr/>
            <p:nvPr/>
          </p:nvSpPr>
          <p:spPr>
            <a:xfrm>
              <a:off x="2961700" y="2050175"/>
              <a:ext cx="978650" cy="941625"/>
            </a:xfrm>
            <a:custGeom>
              <a:avLst/>
              <a:gdLst/>
              <a:ahLst/>
              <a:cxnLst/>
              <a:rect l="l" t="t" r="r" b="b"/>
              <a:pathLst>
                <a:path w="39146" h="37665" extrusionOk="0">
                  <a:moveTo>
                    <a:pt x="23726" y="0"/>
                  </a:moveTo>
                  <a:cubicBezTo>
                    <a:pt x="22990" y="0"/>
                    <a:pt x="22254" y="276"/>
                    <a:pt x="21701" y="828"/>
                  </a:cubicBezTo>
                  <a:lnTo>
                    <a:pt x="1124" y="21406"/>
                  </a:lnTo>
                  <a:cubicBezTo>
                    <a:pt x="1" y="22529"/>
                    <a:pt x="1" y="24332"/>
                    <a:pt x="1124" y="25455"/>
                  </a:cubicBezTo>
                  <a:lnTo>
                    <a:pt x="12498" y="36830"/>
                  </a:lnTo>
                  <a:cubicBezTo>
                    <a:pt x="13082" y="37418"/>
                    <a:pt x="13743" y="37665"/>
                    <a:pt x="14385" y="37665"/>
                  </a:cubicBezTo>
                  <a:cubicBezTo>
                    <a:pt x="16576" y="37665"/>
                    <a:pt x="18555" y="34788"/>
                    <a:pt x="16548" y="32781"/>
                  </a:cubicBezTo>
                  <a:lnTo>
                    <a:pt x="7216" y="23431"/>
                  </a:lnTo>
                  <a:lnTo>
                    <a:pt x="13308" y="17338"/>
                  </a:lnTo>
                  <a:lnTo>
                    <a:pt x="21425" y="25455"/>
                  </a:lnTo>
                  <a:cubicBezTo>
                    <a:pt x="22013" y="26043"/>
                    <a:pt x="22677" y="26290"/>
                    <a:pt x="23321" y="26290"/>
                  </a:cubicBezTo>
                  <a:cubicBezTo>
                    <a:pt x="25521" y="26290"/>
                    <a:pt x="27496" y="23413"/>
                    <a:pt x="25475" y="21406"/>
                  </a:cubicBezTo>
                  <a:lnTo>
                    <a:pt x="17358" y="13271"/>
                  </a:lnTo>
                  <a:lnTo>
                    <a:pt x="23726" y="6921"/>
                  </a:lnTo>
                  <a:lnTo>
                    <a:pt x="33058" y="16252"/>
                  </a:lnTo>
                  <a:cubicBezTo>
                    <a:pt x="33651" y="16846"/>
                    <a:pt x="34320" y="17095"/>
                    <a:pt x="34968" y="17095"/>
                  </a:cubicBezTo>
                  <a:cubicBezTo>
                    <a:pt x="37174" y="17095"/>
                    <a:pt x="39146" y="14209"/>
                    <a:pt x="37125" y="12203"/>
                  </a:cubicBezTo>
                  <a:lnTo>
                    <a:pt x="25751" y="828"/>
                  </a:lnTo>
                  <a:cubicBezTo>
                    <a:pt x="25198" y="276"/>
                    <a:pt x="24462" y="0"/>
                    <a:pt x="23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54"/>
            <p:cNvSpPr/>
            <p:nvPr/>
          </p:nvSpPr>
          <p:spPr>
            <a:xfrm>
              <a:off x="3576925" y="2697125"/>
              <a:ext cx="920700" cy="874600"/>
            </a:xfrm>
            <a:custGeom>
              <a:avLst/>
              <a:gdLst/>
              <a:ahLst/>
              <a:cxnLst/>
              <a:rect l="l" t="t" r="r" b="b"/>
              <a:pathLst>
                <a:path w="36828" h="34984" extrusionOk="0">
                  <a:moveTo>
                    <a:pt x="19216" y="1"/>
                  </a:moveTo>
                  <a:cubicBezTo>
                    <a:pt x="14541" y="1"/>
                    <a:pt x="10142" y="1823"/>
                    <a:pt x="6829" y="5136"/>
                  </a:cubicBezTo>
                  <a:cubicBezTo>
                    <a:pt x="0" y="11964"/>
                    <a:pt x="0" y="23081"/>
                    <a:pt x="6829" y="29910"/>
                  </a:cubicBezTo>
                  <a:cubicBezTo>
                    <a:pt x="9756" y="32818"/>
                    <a:pt x="13621" y="34622"/>
                    <a:pt x="17725" y="34972"/>
                  </a:cubicBezTo>
                  <a:cubicBezTo>
                    <a:pt x="17823" y="34980"/>
                    <a:pt x="17918" y="34984"/>
                    <a:pt x="18011" y="34984"/>
                  </a:cubicBezTo>
                  <a:cubicBezTo>
                    <a:pt x="21413" y="34984"/>
                    <a:pt x="21823" y="29552"/>
                    <a:pt x="18222" y="29247"/>
                  </a:cubicBezTo>
                  <a:cubicBezTo>
                    <a:pt x="15461" y="29027"/>
                    <a:pt x="12848" y="27812"/>
                    <a:pt x="10897" y="25842"/>
                  </a:cubicBezTo>
                  <a:cubicBezTo>
                    <a:pt x="6295" y="21259"/>
                    <a:pt x="6295" y="13787"/>
                    <a:pt x="10897" y="9185"/>
                  </a:cubicBezTo>
                  <a:cubicBezTo>
                    <a:pt x="13124" y="6976"/>
                    <a:pt x="16069" y="5743"/>
                    <a:pt x="19216" y="5743"/>
                  </a:cubicBezTo>
                  <a:cubicBezTo>
                    <a:pt x="22364" y="5743"/>
                    <a:pt x="25327" y="6976"/>
                    <a:pt x="27554" y="9185"/>
                  </a:cubicBezTo>
                  <a:cubicBezTo>
                    <a:pt x="29560" y="11210"/>
                    <a:pt x="30793" y="13897"/>
                    <a:pt x="30977" y="16750"/>
                  </a:cubicBezTo>
                  <a:cubicBezTo>
                    <a:pt x="31091" y="18499"/>
                    <a:pt x="32443" y="19334"/>
                    <a:pt x="33805" y="19334"/>
                  </a:cubicBezTo>
                  <a:cubicBezTo>
                    <a:pt x="35310" y="19334"/>
                    <a:pt x="36827" y="18314"/>
                    <a:pt x="36702" y="16382"/>
                  </a:cubicBezTo>
                  <a:cubicBezTo>
                    <a:pt x="36426" y="12148"/>
                    <a:pt x="34622" y="8154"/>
                    <a:pt x="31603" y="5136"/>
                  </a:cubicBezTo>
                  <a:cubicBezTo>
                    <a:pt x="28290" y="1823"/>
                    <a:pt x="23891" y="1"/>
                    <a:pt x="19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54"/>
            <p:cNvSpPr/>
            <p:nvPr/>
          </p:nvSpPr>
          <p:spPr>
            <a:xfrm>
              <a:off x="4217450" y="3335000"/>
              <a:ext cx="976450" cy="889825"/>
            </a:xfrm>
            <a:custGeom>
              <a:avLst/>
              <a:gdLst/>
              <a:ahLst/>
              <a:cxnLst/>
              <a:rect l="l" t="t" r="r" b="b"/>
              <a:pathLst>
                <a:path w="39058" h="35593" extrusionOk="0">
                  <a:moveTo>
                    <a:pt x="19529" y="5739"/>
                  </a:moveTo>
                  <a:cubicBezTo>
                    <a:pt x="22603" y="5739"/>
                    <a:pt x="25695" y="6917"/>
                    <a:pt x="28051" y="9254"/>
                  </a:cubicBezTo>
                  <a:cubicBezTo>
                    <a:pt x="32763" y="13966"/>
                    <a:pt x="32763" y="21623"/>
                    <a:pt x="28051" y="26316"/>
                  </a:cubicBezTo>
                  <a:cubicBezTo>
                    <a:pt x="25695" y="28672"/>
                    <a:pt x="22607" y="29850"/>
                    <a:pt x="19520" y="29850"/>
                  </a:cubicBezTo>
                  <a:cubicBezTo>
                    <a:pt x="16432" y="29850"/>
                    <a:pt x="13345" y="28672"/>
                    <a:pt x="10989" y="26316"/>
                  </a:cubicBezTo>
                  <a:cubicBezTo>
                    <a:pt x="6295" y="21623"/>
                    <a:pt x="6295" y="13966"/>
                    <a:pt x="10989" y="9254"/>
                  </a:cubicBezTo>
                  <a:cubicBezTo>
                    <a:pt x="13345" y="6917"/>
                    <a:pt x="16437" y="5739"/>
                    <a:pt x="19529" y="5739"/>
                  </a:cubicBezTo>
                  <a:close/>
                  <a:moveTo>
                    <a:pt x="19522" y="1"/>
                  </a:moveTo>
                  <a:cubicBezTo>
                    <a:pt x="14964" y="1"/>
                    <a:pt x="10409" y="1735"/>
                    <a:pt x="6939" y="5205"/>
                  </a:cubicBezTo>
                  <a:cubicBezTo>
                    <a:pt x="0" y="12144"/>
                    <a:pt x="0" y="23445"/>
                    <a:pt x="6939" y="30384"/>
                  </a:cubicBezTo>
                  <a:cubicBezTo>
                    <a:pt x="10400" y="33844"/>
                    <a:pt x="14964" y="35593"/>
                    <a:pt x="19529" y="35593"/>
                  </a:cubicBezTo>
                  <a:cubicBezTo>
                    <a:pt x="24075" y="35593"/>
                    <a:pt x="28640" y="33844"/>
                    <a:pt x="32118" y="30384"/>
                  </a:cubicBezTo>
                  <a:cubicBezTo>
                    <a:pt x="39057" y="23445"/>
                    <a:pt x="39057" y="12144"/>
                    <a:pt x="32118" y="5205"/>
                  </a:cubicBezTo>
                  <a:cubicBezTo>
                    <a:pt x="28640" y="1735"/>
                    <a:pt x="24080" y="1"/>
                    <a:pt x="19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8" name="Google Shape;2898;p54"/>
          <p:cNvGrpSpPr/>
          <p:nvPr/>
        </p:nvGrpSpPr>
        <p:grpSpPr>
          <a:xfrm>
            <a:off x="457188" y="1832398"/>
            <a:ext cx="659596" cy="548345"/>
            <a:chOff x="4857150" y="1419910"/>
            <a:chExt cx="659596" cy="548345"/>
          </a:xfrm>
        </p:grpSpPr>
        <p:sp>
          <p:nvSpPr>
            <p:cNvPr id="2899" name="Google Shape;2899;p54"/>
            <p:cNvSpPr/>
            <p:nvPr/>
          </p:nvSpPr>
          <p:spPr>
            <a:xfrm rot="10800000">
              <a:off x="4857153" y="1419910"/>
              <a:ext cx="659593" cy="54834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54"/>
            <p:cNvSpPr txBox="1"/>
            <p:nvPr/>
          </p:nvSpPr>
          <p:spPr>
            <a:xfrm>
              <a:off x="4857150" y="1557875"/>
              <a:ext cx="5916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01</a:t>
              </a:r>
              <a:endParaRPr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901" name="Google Shape;2901;p54"/>
          <p:cNvGrpSpPr/>
          <p:nvPr/>
        </p:nvGrpSpPr>
        <p:grpSpPr>
          <a:xfrm>
            <a:off x="457188" y="2579898"/>
            <a:ext cx="659596" cy="548345"/>
            <a:chOff x="4857150" y="1419910"/>
            <a:chExt cx="659596" cy="548345"/>
          </a:xfrm>
        </p:grpSpPr>
        <p:sp>
          <p:nvSpPr>
            <p:cNvPr id="2902" name="Google Shape;2902;p54"/>
            <p:cNvSpPr/>
            <p:nvPr/>
          </p:nvSpPr>
          <p:spPr>
            <a:xfrm rot="10800000">
              <a:off x="4857153" y="1419910"/>
              <a:ext cx="659593" cy="54834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54"/>
            <p:cNvSpPr txBox="1"/>
            <p:nvPr/>
          </p:nvSpPr>
          <p:spPr>
            <a:xfrm>
              <a:off x="4857150" y="1557875"/>
              <a:ext cx="5916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02</a:t>
              </a:r>
              <a:endParaRPr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904" name="Google Shape;2904;p54"/>
          <p:cNvGrpSpPr/>
          <p:nvPr/>
        </p:nvGrpSpPr>
        <p:grpSpPr>
          <a:xfrm>
            <a:off x="457188" y="3323473"/>
            <a:ext cx="659596" cy="548345"/>
            <a:chOff x="4857150" y="1419910"/>
            <a:chExt cx="659596" cy="548345"/>
          </a:xfrm>
        </p:grpSpPr>
        <p:sp>
          <p:nvSpPr>
            <p:cNvPr id="2905" name="Google Shape;2905;p54"/>
            <p:cNvSpPr/>
            <p:nvPr/>
          </p:nvSpPr>
          <p:spPr>
            <a:xfrm rot="10800000">
              <a:off x="4857153" y="1419910"/>
              <a:ext cx="659593" cy="54834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54"/>
            <p:cNvSpPr txBox="1"/>
            <p:nvPr/>
          </p:nvSpPr>
          <p:spPr>
            <a:xfrm>
              <a:off x="4857150" y="1557875"/>
              <a:ext cx="5916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03</a:t>
              </a:r>
              <a:endParaRPr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906" name="Google Shape;2906;p54"/>
          <p:cNvGrpSpPr/>
          <p:nvPr/>
        </p:nvGrpSpPr>
        <p:grpSpPr>
          <a:xfrm flipH="1">
            <a:off x="6077738" y="1737697"/>
            <a:ext cx="2711886" cy="2216844"/>
            <a:chOff x="457203" y="1660022"/>
            <a:chExt cx="3763372" cy="3076387"/>
          </a:xfrm>
        </p:grpSpPr>
        <p:sp>
          <p:nvSpPr>
            <p:cNvPr id="2907" name="Google Shape;2907;p54"/>
            <p:cNvSpPr/>
            <p:nvPr/>
          </p:nvSpPr>
          <p:spPr>
            <a:xfrm flipH="1">
              <a:off x="457203" y="1660022"/>
              <a:ext cx="3763372" cy="2789744"/>
            </a:xfrm>
            <a:custGeom>
              <a:avLst/>
              <a:gdLst/>
              <a:ahLst/>
              <a:cxnLst/>
              <a:rect l="l" t="t" r="r" b="b"/>
              <a:pathLst>
                <a:path w="214254" h="158824" extrusionOk="0">
                  <a:moveTo>
                    <a:pt x="125744" y="0"/>
                  </a:moveTo>
                  <a:cubicBezTo>
                    <a:pt x="119752" y="0"/>
                    <a:pt x="113169" y="463"/>
                    <a:pt x="105976" y="1551"/>
                  </a:cubicBezTo>
                  <a:cubicBezTo>
                    <a:pt x="58108" y="8756"/>
                    <a:pt x="57608" y="32640"/>
                    <a:pt x="46634" y="41880"/>
                  </a:cubicBezTo>
                  <a:cubicBezTo>
                    <a:pt x="35659" y="51087"/>
                    <a:pt x="10308" y="53922"/>
                    <a:pt x="5137" y="75204"/>
                  </a:cubicBezTo>
                  <a:cubicBezTo>
                    <a:pt x="0" y="96486"/>
                    <a:pt x="9574" y="153093"/>
                    <a:pt x="48435" y="158197"/>
                  </a:cubicBezTo>
                  <a:cubicBezTo>
                    <a:pt x="51703" y="158626"/>
                    <a:pt x="54769" y="158823"/>
                    <a:pt x="57654" y="158823"/>
                  </a:cubicBezTo>
                  <a:cubicBezTo>
                    <a:pt x="89049" y="158823"/>
                    <a:pt x="99172" y="135502"/>
                    <a:pt x="118051" y="134646"/>
                  </a:cubicBezTo>
                  <a:cubicBezTo>
                    <a:pt x="118879" y="134609"/>
                    <a:pt x="119709" y="134591"/>
                    <a:pt x="120539" y="134591"/>
                  </a:cubicBezTo>
                  <a:cubicBezTo>
                    <a:pt x="134607" y="134591"/>
                    <a:pt x="149134" y="139668"/>
                    <a:pt x="165654" y="139668"/>
                  </a:cubicBezTo>
                  <a:cubicBezTo>
                    <a:pt x="172452" y="139668"/>
                    <a:pt x="179588" y="138808"/>
                    <a:pt x="187167" y="136381"/>
                  </a:cubicBezTo>
                  <a:cubicBezTo>
                    <a:pt x="214253" y="127742"/>
                    <a:pt x="206148" y="63629"/>
                    <a:pt x="198242" y="44649"/>
                  </a:cubicBezTo>
                  <a:cubicBezTo>
                    <a:pt x="190336" y="25702"/>
                    <a:pt x="174625" y="14761"/>
                    <a:pt x="174625" y="14761"/>
                  </a:cubicBezTo>
                  <a:cubicBezTo>
                    <a:pt x="174625" y="14761"/>
                    <a:pt x="159600" y="0"/>
                    <a:pt x="1257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54"/>
            <p:cNvSpPr/>
            <p:nvPr/>
          </p:nvSpPr>
          <p:spPr>
            <a:xfrm flipH="1">
              <a:off x="1522415" y="2941705"/>
              <a:ext cx="2400521" cy="1794704"/>
            </a:xfrm>
            <a:custGeom>
              <a:avLst/>
              <a:gdLst/>
              <a:ahLst/>
              <a:cxnLst/>
              <a:rect l="l" t="t" r="r" b="b"/>
              <a:pathLst>
                <a:path w="136665" h="102175" extrusionOk="0">
                  <a:moveTo>
                    <a:pt x="1" y="1"/>
                  </a:moveTo>
                  <a:lnTo>
                    <a:pt x="1" y="102174"/>
                  </a:lnTo>
                  <a:lnTo>
                    <a:pt x="136665" y="102174"/>
                  </a:lnTo>
                  <a:lnTo>
                    <a:pt x="136665" y="53172"/>
                  </a:lnTo>
                  <a:lnTo>
                    <a:pt x="35159" y="531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54"/>
            <p:cNvSpPr/>
            <p:nvPr/>
          </p:nvSpPr>
          <p:spPr>
            <a:xfrm flipH="1">
              <a:off x="1438612" y="2814570"/>
              <a:ext cx="1249205" cy="916401"/>
            </a:xfrm>
            <a:custGeom>
              <a:avLst/>
              <a:gdLst/>
              <a:ahLst/>
              <a:cxnLst/>
              <a:rect l="l" t="t" r="r" b="b"/>
              <a:pathLst>
                <a:path w="71119" h="52172" extrusionOk="0">
                  <a:moveTo>
                    <a:pt x="1" y="0"/>
                  </a:moveTo>
                  <a:lnTo>
                    <a:pt x="37828" y="52171"/>
                  </a:lnTo>
                  <a:lnTo>
                    <a:pt x="71118" y="52171"/>
                  </a:lnTo>
                  <a:lnTo>
                    <a:pt x="33291" y="0"/>
                  </a:ln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54"/>
            <p:cNvSpPr/>
            <p:nvPr/>
          </p:nvSpPr>
          <p:spPr>
            <a:xfrm flipH="1">
              <a:off x="1487250" y="2850315"/>
              <a:ext cx="1151351" cy="844912"/>
            </a:xfrm>
            <a:custGeom>
              <a:avLst/>
              <a:gdLst/>
              <a:ahLst/>
              <a:cxnLst/>
              <a:rect l="l" t="t" r="r" b="b"/>
              <a:pathLst>
                <a:path w="65548" h="48102" extrusionOk="0">
                  <a:moveTo>
                    <a:pt x="1" y="0"/>
                  </a:moveTo>
                  <a:lnTo>
                    <a:pt x="34859" y="48101"/>
                  </a:lnTo>
                  <a:lnTo>
                    <a:pt x="65547" y="48101"/>
                  </a:lnTo>
                  <a:lnTo>
                    <a:pt x="30689" y="0"/>
                  </a:lnTo>
                  <a:close/>
                </a:path>
              </a:pathLst>
            </a:custGeom>
            <a:solidFill>
              <a:schemeClr val="accent3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54"/>
            <p:cNvSpPr/>
            <p:nvPr/>
          </p:nvSpPr>
          <p:spPr>
            <a:xfrm flipH="1">
              <a:off x="2608107" y="2814570"/>
              <a:ext cx="1249205" cy="916401"/>
            </a:xfrm>
            <a:custGeom>
              <a:avLst/>
              <a:gdLst/>
              <a:ahLst/>
              <a:cxnLst/>
              <a:rect l="l" t="t" r="r" b="b"/>
              <a:pathLst>
                <a:path w="71119" h="52172" extrusionOk="0">
                  <a:moveTo>
                    <a:pt x="1" y="0"/>
                  </a:moveTo>
                  <a:lnTo>
                    <a:pt x="37828" y="52171"/>
                  </a:lnTo>
                  <a:lnTo>
                    <a:pt x="71118" y="52171"/>
                  </a:lnTo>
                  <a:lnTo>
                    <a:pt x="33291" y="0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54"/>
            <p:cNvSpPr/>
            <p:nvPr/>
          </p:nvSpPr>
          <p:spPr>
            <a:xfrm flipH="1">
              <a:off x="2656745" y="2850315"/>
              <a:ext cx="1151351" cy="844912"/>
            </a:xfrm>
            <a:custGeom>
              <a:avLst/>
              <a:gdLst/>
              <a:ahLst/>
              <a:cxnLst/>
              <a:rect l="l" t="t" r="r" b="b"/>
              <a:pathLst>
                <a:path w="65548" h="48102" extrusionOk="0">
                  <a:moveTo>
                    <a:pt x="1" y="0"/>
                  </a:moveTo>
                  <a:lnTo>
                    <a:pt x="34859" y="48101"/>
                  </a:lnTo>
                  <a:lnTo>
                    <a:pt x="65548" y="48101"/>
                  </a:lnTo>
                  <a:lnTo>
                    <a:pt x="30689" y="0"/>
                  </a:ln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54"/>
            <p:cNvSpPr/>
            <p:nvPr/>
          </p:nvSpPr>
          <p:spPr>
            <a:xfrm flipH="1">
              <a:off x="2022789" y="2814570"/>
              <a:ext cx="1249188" cy="916401"/>
            </a:xfrm>
            <a:custGeom>
              <a:avLst/>
              <a:gdLst/>
              <a:ahLst/>
              <a:cxnLst/>
              <a:rect l="l" t="t" r="r" b="b"/>
              <a:pathLst>
                <a:path w="71118" h="52172" extrusionOk="0">
                  <a:moveTo>
                    <a:pt x="1" y="0"/>
                  </a:moveTo>
                  <a:lnTo>
                    <a:pt x="37828" y="52171"/>
                  </a:lnTo>
                  <a:lnTo>
                    <a:pt x="71118" y="52171"/>
                  </a:lnTo>
                  <a:lnTo>
                    <a:pt x="33291" y="0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54"/>
            <p:cNvSpPr/>
            <p:nvPr/>
          </p:nvSpPr>
          <p:spPr>
            <a:xfrm flipH="1">
              <a:off x="2071409" y="2850315"/>
              <a:ext cx="1151351" cy="844912"/>
            </a:xfrm>
            <a:custGeom>
              <a:avLst/>
              <a:gdLst/>
              <a:ahLst/>
              <a:cxnLst/>
              <a:rect l="l" t="t" r="r" b="b"/>
              <a:pathLst>
                <a:path w="65548" h="48102" extrusionOk="0">
                  <a:moveTo>
                    <a:pt x="1" y="0"/>
                  </a:moveTo>
                  <a:lnTo>
                    <a:pt x="34859" y="48101"/>
                  </a:lnTo>
                  <a:lnTo>
                    <a:pt x="65547" y="48101"/>
                  </a:lnTo>
                  <a:lnTo>
                    <a:pt x="30689" y="0"/>
                  </a:lnTo>
                  <a:close/>
                </a:path>
              </a:pathLst>
            </a:custGeom>
            <a:solidFill>
              <a:schemeClr val="accent3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54"/>
            <p:cNvSpPr/>
            <p:nvPr/>
          </p:nvSpPr>
          <p:spPr>
            <a:xfrm flipH="1">
              <a:off x="1438612" y="3730953"/>
              <a:ext cx="1866756" cy="141223"/>
            </a:xfrm>
            <a:custGeom>
              <a:avLst/>
              <a:gdLst/>
              <a:ahLst/>
              <a:cxnLst/>
              <a:rect l="l" t="t" r="r" b="b"/>
              <a:pathLst>
                <a:path w="106277" h="8040" extrusionOk="0">
                  <a:moveTo>
                    <a:pt x="6405" y="0"/>
                  </a:moveTo>
                  <a:lnTo>
                    <a:pt x="0" y="8039"/>
                  </a:lnTo>
                  <a:lnTo>
                    <a:pt x="101606" y="8039"/>
                  </a:lnTo>
                  <a:lnTo>
                    <a:pt x="106276" y="0"/>
                  </a:lnTo>
                  <a:close/>
                </a:path>
              </a:pathLst>
            </a:custGeom>
            <a:solidFill>
              <a:schemeClr val="accent3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54"/>
            <p:cNvSpPr/>
            <p:nvPr/>
          </p:nvSpPr>
          <p:spPr>
            <a:xfrm flipH="1">
              <a:off x="3192864" y="2814570"/>
              <a:ext cx="758773" cy="1057606"/>
            </a:xfrm>
            <a:custGeom>
              <a:avLst/>
              <a:gdLst/>
              <a:ahLst/>
              <a:cxnLst/>
              <a:rect l="l" t="t" r="r" b="b"/>
              <a:pathLst>
                <a:path w="43198" h="60211" extrusionOk="0">
                  <a:moveTo>
                    <a:pt x="5371" y="0"/>
                  </a:moveTo>
                  <a:lnTo>
                    <a:pt x="0" y="7072"/>
                  </a:lnTo>
                  <a:lnTo>
                    <a:pt x="36793" y="60210"/>
                  </a:lnTo>
                  <a:lnTo>
                    <a:pt x="43198" y="521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8A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54"/>
            <p:cNvSpPr/>
            <p:nvPr/>
          </p:nvSpPr>
          <p:spPr>
            <a:xfrm flipH="1">
              <a:off x="2049734" y="3207376"/>
              <a:ext cx="145912" cy="336036"/>
            </a:xfrm>
            <a:custGeom>
              <a:avLst/>
              <a:gdLst/>
              <a:ahLst/>
              <a:cxnLst/>
              <a:rect l="l" t="t" r="r" b="b"/>
              <a:pathLst>
                <a:path w="8307" h="19131" extrusionOk="0">
                  <a:moveTo>
                    <a:pt x="181" y="1"/>
                  </a:moveTo>
                  <a:cubicBezTo>
                    <a:pt x="40" y="1"/>
                    <a:pt x="1" y="54"/>
                    <a:pt x="1" y="54"/>
                  </a:cubicBezTo>
                  <a:cubicBezTo>
                    <a:pt x="1" y="54"/>
                    <a:pt x="1668" y="2589"/>
                    <a:pt x="3270" y="5791"/>
                  </a:cubicBezTo>
                  <a:cubicBezTo>
                    <a:pt x="4871" y="8960"/>
                    <a:pt x="7373" y="18300"/>
                    <a:pt x="7373" y="18300"/>
                  </a:cubicBezTo>
                  <a:cubicBezTo>
                    <a:pt x="7373" y="18300"/>
                    <a:pt x="7747" y="19130"/>
                    <a:pt x="8007" y="19130"/>
                  </a:cubicBezTo>
                  <a:cubicBezTo>
                    <a:pt x="8119" y="19130"/>
                    <a:pt x="8210" y="18976"/>
                    <a:pt x="8240" y="18533"/>
                  </a:cubicBezTo>
                  <a:cubicBezTo>
                    <a:pt x="8307" y="17066"/>
                    <a:pt x="6005" y="10461"/>
                    <a:pt x="5571" y="8159"/>
                  </a:cubicBezTo>
                  <a:cubicBezTo>
                    <a:pt x="5138" y="5858"/>
                    <a:pt x="2402" y="1121"/>
                    <a:pt x="1302" y="454"/>
                  </a:cubicBezTo>
                  <a:cubicBezTo>
                    <a:pt x="690" y="83"/>
                    <a:pt x="356" y="1"/>
                    <a:pt x="181" y="1"/>
                  </a:cubicBezTo>
                  <a:close/>
                </a:path>
              </a:pathLst>
            </a:custGeom>
            <a:solidFill>
              <a:srgbClr val="92E3A9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54"/>
            <p:cNvSpPr/>
            <p:nvPr/>
          </p:nvSpPr>
          <p:spPr>
            <a:xfrm flipH="1">
              <a:off x="2021015" y="3320740"/>
              <a:ext cx="308213" cy="255536"/>
            </a:xfrm>
            <a:custGeom>
              <a:avLst/>
              <a:gdLst/>
              <a:ahLst/>
              <a:cxnLst/>
              <a:rect l="l" t="t" r="r" b="b"/>
              <a:pathLst>
                <a:path w="17547" h="14548" extrusionOk="0">
                  <a:moveTo>
                    <a:pt x="1877" y="1"/>
                  </a:moveTo>
                  <a:cubicBezTo>
                    <a:pt x="1738" y="1"/>
                    <a:pt x="1635" y="43"/>
                    <a:pt x="1535" y="104"/>
                  </a:cubicBezTo>
                  <a:cubicBezTo>
                    <a:pt x="1101" y="371"/>
                    <a:pt x="0" y="871"/>
                    <a:pt x="1435" y="1805"/>
                  </a:cubicBezTo>
                  <a:cubicBezTo>
                    <a:pt x="2902" y="2739"/>
                    <a:pt x="8139" y="6108"/>
                    <a:pt x="11709" y="8910"/>
                  </a:cubicBezTo>
                  <a:cubicBezTo>
                    <a:pt x="13843" y="10578"/>
                    <a:pt x="15811" y="12480"/>
                    <a:pt x="17546" y="14548"/>
                  </a:cubicBezTo>
                  <a:cubicBezTo>
                    <a:pt x="17546" y="13247"/>
                    <a:pt x="16445" y="12013"/>
                    <a:pt x="14811" y="10378"/>
                  </a:cubicBezTo>
                  <a:cubicBezTo>
                    <a:pt x="13176" y="8744"/>
                    <a:pt x="8806" y="4541"/>
                    <a:pt x="5638" y="2239"/>
                  </a:cubicBezTo>
                  <a:cubicBezTo>
                    <a:pt x="3200" y="468"/>
                    <a:pt x="2341" y="1"/>
                    <a:pt x="1877" y="1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54"/>
            <p:cNvSpPr/>
            <p:nvPr/>
          </p:nvSpPr>
          <p:spPr>
            <a:xfrm flipH="1">
              <a:off x="1927270" y="3277091"/>
              <a:ext cx="356411" cy="412707"/>
            </a:xfrm>
            <a:custGeom>
              <a:avLst/>
              <a:gdLst/>
              <a:ahLst/>
              <a:cxnLst/>
              <a:rect l="l" t="t" r="r" b="b"/>
              <a:pathLst>
                <a:path w="20291" h="23496" extrusionOk="0">
                  <a:moveTo>
                    <a:pt x="1919" y="1"/>
                  </a:moveTo>
                  <a:cubicBezTo>
                    <a:pt x="1205" y="1"/>
                    <a:pt x="1" y="195"/>
                    <a:pt x="1076" y="1188"/>
                  </a:cubicBezTo>
                  <a:cubicBezTo>
                    <a:pt x="2344" y="2389"/>
                    <a:pt x="11517" y="11029"/>
                    <a:pt x="13952" y="16399"/>
                  </a:cubicBezTo>
                  <a:cubicBezTo>
                    <a:pt x="13952" y="16399"/>
                    <a:pt x="15053" y="20102"/>
                    <a:pt x="15687" y="22070"/>
                  </a:cubicBezTo>
                  <a:cubicBezTo>
                    <a:pt x="16004" y="23054"/>
                    <a:pt x="16854" y="23496"/>
                    <a:pt x="17701" y="23496"/>
                  </a:cubicBezTo>
                  <a:cubicBezTo>
                    <a:pt x="18547" y="23496"/>
                    <a:pt x="19390" y="23054"/>
                    <a:pt x="19690" y="22270"/>
                  </a:cubicBezTo>
                  <a:cubicBezTo>
                    <a:pt x="20290" y="20702"/>
                    <a:pt x="18556" y="19368"/>
                    <a:pt x="17121" y="17567"/>
                  </a:cubicBezTo>
                  <a:cubicBezTo>
                    <a:pt x="15687" y="15799"/>
                    <a:pt x="16354" y="16799"/>
                    <a:pt x="10984" y="10228"/>
                  </a:cubicBezTo>
                  <a:cubicBezTo>
                    <a:pt x="5646" y="3657"/>
                    <a:pt x="2744" y="121"/>
                    <a:pt x="2277" y="21"/>
                  </a:cubicBezTo>
                  <a:cubicBezTo>
                    <a:pt x="2196" y="9"/>
                    <a:pt x="2068" y="1"/>
                    <a:pt x="1919" y="1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54"/>
            <p:cNvSpPr/>
            <p:nvPr/>
          </p:nvSpPr>
          <p:spPr>
            <a:xfrm flipH="1">
              <a:off x="2008140" y="3277091"/>
              <a:ext cx="275630" cy="299185"/>
            </a:xfrm>
            <a:custGeom>
              <a:avLst/>
              <a:gdLst/>
              <a:ahLst/>
              <a:cxnLst/>
              <a:rect l="l" t="t" r="r" b="b"/>
              <a:pathLst>
                <a:path w="15692" h="17033" extrusionOk="0">
                  <a:moveTo>
                    <a:pt x="1924" y="1"/>
                  </a:moveTo>
                  <a:cubicBezTo>
                    <a:pt x="1209" y="1"/>
                    <a:pt x="0" y="195"/>
                    <a:pt x="1048" y="1188"/>
                  </a:cubicBezTo>
                  <a:cubicBezTo>
                    <a:pt x="2349" y="2389"/>
                    <a:pt x="11522" y="11029"/>
                    <a:pt x="13957" y="16399"/>
                  </a:cubicBezTo>
                  <a:lnTo>
                    <a:pt x="14958" y="17033"/>
                  </a:lnTo>
                  <a:cubicBezTo>
                    <a:pt x="14958" y="17033"/>
                    <a:pt x="14524" y="15899"/>
                    <a:pt x="14991" y="15865"/>
                  </a:cubicBezTo>
                  <a:cubicBezTo>
                    <a:pt x="15225" y="15865"/>
                    <a:pt x="15458" y="15865"/>
                    <a:pt x="15692" y="15932"/>
                  </a:cubicBezTo>
                  <a:cubicBezTo>
                    <a:pt x="15058" y="15165"/>
                    <a:pt x="13924" y="13831"/>
                    <a:pt x="10989" y="10228"/>
                  </a:cubicBezTo>
                  <a:cubicBezTo>
                    <a:pt x="5618" y="3690"/>
                    <a:pt x="2749" y="121"/>
                    <a:pt x="2282" y="21"/>
                  </a:cubicBezTo>
                  <a:cubicBezTo>
                    <a:pt x="2201" y="9"/>
                    <a:pt x="2073" y="1"/>
                    <a:pt x="1924" y="1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54"/>
            <p:cNvSpPr/>
            <p:nvPr/>
          </p:nvSpPr>
          <p:spPr>
            <a:xfrm flipH="1">
              <a:off x="2012355" y="3206550"/>
              <a:ext cx="289928" cy="353829"/>
            </a:xfrm>
            <a:custGeom>
              <a:avLst/>
              <a:gdLst/>
              <a:ahLst/>
              <a:cxnLst/>
              <a:rect l="l" t="t" r="r" b="b"/>
              <a:pathLst>
                <a:path w="16506" h="20144" extrusionOk="0">
                  <a:moveTo>
                    <a:pt x="1702" y="0"/>
                  </a:moveTo>
                  <a:cubicBezTo>
                    <a:pt x="1702" y="0"/>
                    <a:pt x="1" y="167"/>
                    <a:pt x="534" y="868"/>
                  </a:cubicBezTo>
                  <a:cubicBezTo>
                    <a:pt x="1035" y="1535"/>
                    <a:pt x="3703" y="3169"/>
                    <a:pt x="5838" y="6172"/>
                  </a:cubicBezTo>
                  <a:cubicBezTo>
                    <a:pt x="7973" y="9174"/>
                    <a:pt x="13110" y="16779"/>
                    <a:pt x="14311" y="18580"/>
                  </a:cubicBezTo>
                  <a:cubicBezTo>
                    <a:pt x="14987" y="19595"/>
                    <a:pt x="15663" y="20144"/>
                    <a:pt x="16060" y="20144"/>
                  </a:cubicBezTo>
                  <a:cubicBezTo>
                    <a:pt x="16367" y="20144"/>
                    <a:pt x="16506" y="19814"/>
                    <a:pt x="16346" y="19114"/>
                  </a:cubicBezTo>
                  <a:cubicBezTo>
                    <a:pt x="16346" y="19114"/>
                    <a:pt x="15245" y="18914"/>
                    <a:pt x="10441" y="10808"/>
                  </a:cubicBezTo>
                  <a:cubicBezTo>
                    <a:pt x="5671" y="2669"/>
                    <a:pt x="1702" y="0"/>
                    <a:pt x="1702" y="0"/>
                  </a:cubicBezTo>
                  <a:close/>
                </a:path>
              </a:pathLst>
            </a:custGeom>
            <a:solidFill>
              <a:srgbClr val="92E3A9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54"/>
            <p:cNvSpPr/>
            <p:nvPr/>
          </p:nvSpPr>
          <p:spPr>
            <a:xfrm flipH="1">
              <a:off x="1896215" y="3542288"/>
              <a:ext cx="135373" cy="104266"/>
            </a:xfrm>
            <a:custGeom>
              <a:avLst/>
              <a:gdLst/>
              <a:ahLst/>
              <a:cxnLst/>
              <a:rect l="l" t="t" r="r" b="b"/>
              <a:pathLst>
                <a:path w="7707" h="5936" extrusionOk="0">
                  <a:moveTo>
                    <a:pt x="935" y="0"/>
                  </a:moveTo>
                  <a:lnTo>
                    <a:pt x="1" y="834"/>
                  </a:lnTo>
                  <a:cubicBezTo>
                    <a:pt x="1" y="834"/>
                    <a:pt x="1201" y="1101"/>
                    <a:pt x="2135" y="3169"/>
                  </a:cubicBezTo>
                  <a:cubicBezTo>
                    <a:pt x="2942" y="4865"/>
                    <a:pt x="3841" y="5936"/>
                    <a:pt x="4659" y="5936"/>
                  </a:cubicBezTo>
                  <a:cubicBezTo>
                    <a:pt x="4822" y="5936"/>
                    <a:pt x="4982" y="5893"/>
                    <a:pt x="5138" y="5804"/>
                  </a:cubicBezTo>
                  <a:cubicBezTo>
                    <a:pt x="6072" y="5304"/>
                    <a:pt x="7706" y="4437"/>
                    <a:pt x="5304" y="2569"/>
                  </a:cubicBezTo>
                  <a:cubicBezTo>
                    <a:pt x="4003" y="1501"/>
                    <a:pt x="2536" y="634"/>
                    <a:pt x="9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54"/>
            <p:cNvSpPr/>
            <p:nvPr/>
          </p:nvSpPr>
          <p:spPr>
            <a:xfrm flipH="1">
              <a:off x="1896215" y="3542288"/>
              <a:ext cx="135373" cy="111327"/>
            </a:xfrm>
            <a:custGeom>
              <a:avLst/>
              <a:gdLst/>
              <a:ahLst/>
              <a:cxnLst/>
              <a:rect l="l" t="t" r="r" b="b"/>
              <a:pathLst>
                <a:path w="7707" h="6338" fill="none" extrusionOk="0">
                  <a:moveTo>
                    <a:pt x="1" y="834"/>
                  </a:moveTo>
                  <a:cubicBezTo>
                    <a:pt x="1" y="834"/>
                    <a:pt x="1201" y="1101"/>
                    <a:pt x="2135" y="3169"/>
                  </a:cubicBezTo>
                  <a:cubicBezTo>
                    <a:pt x="3103" y="5204"/>
                    <a:pt x="4204" y="6338"/>
                    <a:pt x="5138" y="5804"/>
                  </a:cubicBezTo>
                  <a:cubicBezTo>
                    <a:pt x="6072" y="5304"/>
                    <a:pt x="7706" y="4437"/>
                    <a:pt x="5304" y="2569"/>
                  </a:cubicBezTo>
                  <a:cubicBezTo>
                    <a:pt x="4003" y="1501"/>
                    <a:pt x="2536" y="634"/>
                    <a:pt x="935" y="0"/>
                  </a:cubicBezTo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54"/>
            <p:cNvSpPr/>
            <p:nvPr/>
          </p:nvSpPr>
          <p:spPr>
            <a:xfrm flipH="1">
              <a:off x="1982108" y="3513569"/>
              <a:ext cx="85225" cy="173525"/>
            </a:xfrm>
            <a:custGeom>
              <a:avLst/>
              <a:gdLst/>
              <a:ahLst/>
              <a:cxnLst/>
              <a:rect l="l" t="t" r="r" b="b"/>
              <a:pathLst>
                <a:path w="4852" h="9879" extrusionOk="0">
                  <a:moveTo>
                    <a:pt x="1" y="1"/>
                  </a:moveTo>
                  <a:lnTo>
                    <a:pt x="68" y="868"/>
                  </a:lnTo>
                  <a:cubicBezTo>
                    <a:pt x="68" y="868"/>
                    <a:pt x="1435" y="4537"/>
                    <a:pt x="1102" y="6705"/>
                  </a:cubicBezTo>
                  <a:cubicBezTo>
                    <a:pt x="768" y="8840"/>
                    <a:pt x="2302" y="9774"/>
                    <a:pt x="3136" y="9874"/>
                  </a:cubicBezTo>
                  <a:cubicBezTo>
                    <a:pt x="3168" y="9877"/>
                    <a:pt x="3200" y="9878"/>
                    <a:pt x="3232" y="9878"/>
                  </a:cubicBezTo>
                  <a:cubicBezTo>
                    <a:pt x="4065" y="9878"/>
                    <a:pt x="4851" y="9025"/>
                    <a:pt x="4337" y="6872"/>
                  </a:cubicBezTo>
                  <a:cubicBezTo>
                    <a:pt x="3837" y="4637"/>
                    <a:pt x="2336" y="4771"/>
                    <a:pt x="1635" y="2969"/>
                  </a:cubicBezTo>
                  <a:cubicBezTo>
                    <a:pt x="1235" y="1902"/>
                    <a:pt x="668" y="90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54"/>
            <p:cNvSpPr/>
            <p:nvPr/>
          </p:nvSpPr>
          <p:spPr>
            <a:xfrm flipH="1">
              <a:off x="2031765" y="3210274"/>
              <a:ext cx="187910" cy="387133"/>
            </a:xfrm>
            <a:custGeom>
              <a:avLst/>
              <a:gdLst/>
              <a:ahLst/>
              <a:cxnLst/>
              <a:rect l="l" t="t" r="r" b="b"/>
              <a:pathLst>
                <a:path w="10698" h="22040" extrusionOk="0">
                  <a:moveTo>
                    <a:pt x="704" y="1"/>
                  </a:moveTo>
                  <a:cubicBezTo>
                    <a:pt x="294" y="1"/>
                    <a:pt x="1" y="222"/>
                    <a:pt x="1" y="222"/>
                  </a:cubicBezTo>
                  <a:cubicBezTo>
                    <a:pt x="1" y="222"/>
                    <a:pt x="601" y="1490"/>
                    <a:pt x="1802" y="4325"/>
                  </a:cubicBezTo>
                  <a:cubicBezTo>
                    <a:pt x="3003" y="7160"/>
                    <a:pt x="5071" y="12464"/>
                    <a:pt x="7106" y="16234"/>
                  </a:cubicBezTo>
                  <a:cubicBezTo>
                    <a:pt x="9174" y="20003"/>
                    <a:pt x="9675" y="20870"/>
                    <a:pt x="9675" y="20870"/>
                  </a:cubicBezTo>
                  <a:cubicBezTo>
                    <a:pt x="9675" y="20870"/>
                    <a:pt x="10323" y="22040"/>
                    <a:pt x="10563" y="22040"/>
                  </a:cubicBezTo>
                  <a:cubicBezTo>
                    <a:pt x="10672" y="22040"/>
                    <a:pt x="10698" y="21800"/>
                    <a:pt x="10542" y="21104"/>
                  </a:cubicBezTo>
                  <a:cubicBezTo>
                    <a:pt x="10041" y="18902"/>
                    <a:pt x="7340" y="14032"/>
                    <a:pt x="5738" y="10596"/>
                  </a:cubicBezTo>
                  <a:cubicBezTo>
                    <a:pt x="4137" y="7127"/>
                    <a:pt x="3270" y="3991"/>
                    <a:pt x="2336" y="1590"/>
                  </a:cubicBezTo>
                  <a:cubicBezTo>
                    <a:pt x="1816" y="299"/>
                    <a:pt x="1181" y="1"/>
                    <a:pt x="704" y="1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54"/>
            <p:cNvSpPr/>
            <p:nvPr/>
          </p:nvSpPr>
          <p:spPr>
            <a:xfrm flipH="1">
              <a:off x="1792512" y="3212119"/>
              <a:ext cx="145912" cy="335983"/>
            </a:xfrm>
            <a:custGeom>
              <a:avLst/>
              <a:gdLst/>
              <a:ahLst/>
              <a:cxnLst/>
              <a:rect l="l" t="t" r="r" b="b"/>
              <a:pathLst>
                <a:path w="8307" h="19128" extrusionOk="0">
                  <a:moveTo>
                    <a:pt x="159" y="0"/>
                  </a:moveTo>
                  <a:cubicBezTo>
                    <a:pt x="32" y="0"/>
                    <a:pt x="0" y="50"/>
                    <a:pt x="0" y="50"/>
                  </a:cubicBezTo>
                  <a:cubicBezTo>
                    <a:pt x="0" y="50"/>
                    <a:pt x="1635" y="2619"/>
                    <a:pt x="3269" y="5788"/>
                  </a:cubicBezTo>
                  <a:cubicBezTo>
                    <a:pt x="4871" y="8957"/>
                    <a:pt x="7372" y="18297"/>
                    <a:pt x="7372" y="18297"/>
                  </a:cubicBezTo>
                  <a:cubicBezTo>
                    <a:pt x="7372" y="18297"/>
                    <a:pt x="7747" y="19127"/>
                    <a:pt x="8007" y="19127"/>
                  </a:cubicBezTo>
                  <a:cubicBezTo>
                    <a:pt x="8119" y="19127"/>
                    <a:pt x="8209" y="18973"/>
                    <a:pt x="8240" y="18530"/>
                  </a:cubicBezTo>
                  <a:cubicBezTo>
                    <a:pt x="8306" y="17096"/>
                    <a:pt x="6005" y="10491"/>
                    <a:pt x="5571" y="8190"/>
                  </a:cubicBezTo>
                  <a:cubicBezTo>
                    <a:pt x="5137" y="5855"/>
                    <a:pt x="2402" y="1151"/>
                    <a:pt x="1301" y="484"/>
                  </a:cubicBezTo>
                  <a:cubicBezTo>
                    <a:pt x="658" y="86"/>
                    <a:pt x="326" y="0"/>
                    <a:pt x="159" y="0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54"/>
            <p:cNvSpPr/>
            <p:nvPr/>
          </p:nvSpPr>
          <p:spPr>
            <a:xfrm flipH="1">
              <a:off x="1763811" y="3325676"/>
              <a:ext cx="308213" cy="255887"/>
            </a:xfrm>
            <a:custGeom>
              <a:avLst/>
              <a:gdLst/>
              <a:ahLst/>
              <a:cxnLst/>
              <a:rect l="l" t="t" r="r" b="b"/>
              <a:pathLst>
                <a:path w="17547" h="14568" extrusionOk="0">
                  <a:moveTo>
                    <a:pt x="1868" y="0"/>
                  </a:moveTo>
                  <a:cubicBezTo>
                    <a:pt x="1734" y="0"/>
                    <a:pt x="1633" y="37"/>
                    <a:pt x="1535" y="90"/>
                  </a:cubicBezTo>
                  <a:cubicBezTo>
                    <a:pt x="1102" y="357"/>
                    <a:pt x="1" y="857"/>
                    <a:pt x="1469" y="1825"/>
                  </a:cubicBezTo>
                  <a:cubicBezTo>
                    <a:pt x="2903" y="2759"/>
                    <a:pt x="8140" y="6094"/>
                    <a:pt x="11743" y="8930"/>
                  </a:cubicBezTo>
                  <a:cubicBezTo>
                    <a:pt x="13878" y="10598"/>
                    <a:pt x="15812" y="12466"/>
                    <a:pt x="17547" y="14567"/>
                  </a:cubicBezTo>
                  <a:cubicBezTo>
                    <a:pt x="17513" y="13266"/>
                    <a:pt x="16479" y="11999"/>
                    <a:pt x="14812" y="10364"/>
                  </a:cubicBezTo>
                  <a:cubicBezTo>
                    <a:pt x="13177" y="8763"/>
                    <a:pt x="8807" y="4560"/>
                    <a:pt x="5638" y="2225"/>
                  </a:cubicBezTo>
                  <a:cubicBezTo>
                    <a:pt x="3183" y="442"/>
                    <a:pt x="2330" y="0"/>
                    <a:pt x="1868" y="0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54"/>
            <p:cNvSpPr/>
            <p:nvPr/>
          </p:nvSpPr>
          <p:spPr>
            <a:xfrm flipH="1">
              <a:off x="1670066" y="3282097"/>
              <a:ext cx="355603" cy="412760"/>
            </a:xfrm>
            <a:custGeom>
              <a:avLst/>
              <a:gdLst/>
              <a:ahLst/>
              <a:cxnLst/>
              <a:rect l="l" t="t" r="r" b="b"/>
              <a:pathLst>
                <a:path w="20245" h="23499" extrusionOk="0">
                  <a:moveTo>
                    <a:pt x="1769" y="0"/>
                  </a:moveTo>
                  <a:cubicBezTo>
                    <a:pt x="1043" y="0"/>
                    <a:pt x="1" y="219"/>
                    <a:pt x="1031" y="1170"/>
                  </a:cubicBezTo>
                  <a:cubicBezTo>
                    <a:pt x="2299" y="2371"/>
                    <a:pt x="11472" y="11010"/>
                    <a:pt x="13907" y="16414"/>
                  </a:cubicBezTo>
                  <a:cubicBezTo>
                    <a:pt x="13907" y="16414"/>
                    <a:pt x="15008" y="20117"/>
                    <a:pt x="15642" y="22085"/>
                  </a:cubicBezTo>
                  <a:cubicBezTo>
                    <a:pt x="15960" y="23057"/>
                    <a:pt x="16817" y="23499"/>
                    <a:pt x="17668" y="23499"/>
                  </a:cubicBezTo>
                  <a:cubicBezTo>
                    <a:pt x="18510" y="23499"/>
                    <a:pt x="19346" y="23065"/>
                    <a:pt x="19645" y="22285"/>
                  </a:cubicBezTo>
                  <a:cubicBezTo>
                    <a:pt x="20245" y="20684"/>
                    <a:pt x="18510" y="19350"/>
                    <a:pt x="17076" y="17582"/>
                  </a:cubicBezTo>
                  <a:cubicBezTo>
                    <a:pt x="15642" y="15814"/>
                    <a:pt x="16309" y="16815"/>
                    <a:pt x="10938" y="10243"/>
                  </a:cubicBezTo>
                  <a:cubicBezTo>
                    <a:pt x="5601" y="3672"/>
                    <a:pt x="2699" y="103"/>
                    <a:pt x="2232" y="36"/>
                  </a:cubicBezTo>
                  <a:cubicBezTo>
                    <a:pt x="2128" y="15"/>
                    <a:pt x="1959" y="0"/>
                    <a:pt x="1769" y="0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54"/>
            <p:cNvSpPr/>
            <p:nvPr/>
          </p:nvSpPr>
          <p:spPr>
            <a:xfrm flipH="1">
              <a:off x="1750321" y="3282361"/>
              <a:ext cx="276139" cy="299202"/>
            </a:xfrm>
            <a:custGeom>
              <a:avLst/>
              <a:gdLst/>
              <a:ahLst/>
              <a:cxnLst/>
              <a:rect l="l" t="t" r="r" b="b"/>
              <a:pathLst>
                <a:path w="15721" h="17034" extrusionOk="0">
                  <a:moveTo>
                    <a:pt x="1907" y="1"/>
                  </a:moveTo>
                  <a:cubicBezTo>
                    <a:pt x="1182" y="1"/>
                    <a:pt x="1" y="196"/>
                    <a:pt x="1076" y="1188"/>
                  </a:cubicBezTo>
                  <a:cubicBezTo>
                    <a:pt x="2344" y="2389"/>
                    <a:pt x="11517" y="11029"/>
                    <a:pt x="13952" y="16399"/>
                  </a:cubicBezTo>
                  <a:lnTo>
                    <a:pt x="14953" y="17033"/>
                  </a:lnTo>
                  <a:cubicBezTo>
                    <a:pt x="14953" y="17033"/>
                    <a:pt x="14519" y="15866"/>
                    <a:pt x="14986" y="15866"/>
                  </a:cubicBezTo>
                  <a:cubicBezTo>
                    <a:pt x="15049" y="15857"/>
                    <a:pt x="15111" y="15852"/>
                    <a:pt x="15175" y="15852"/>
                  </a:cubicBezTo>
                  <a:cubicBezTo>
                    <a:pt x="15347" y="15852"/>
                    <a:pt x="15525" y="15883"/>
                    <a:pt x="15720" y="15932"/>
                  </a:cubicBezTo>
                  <a:cubicBezTo>
                    <a:pt x="15053" y="15165"/>
                    <a:pt x="13919" y="13831"/>
                    <a:pt x="10983" y="10228"/>
                  </a:cubicBezTo>
                  <a:cubicBezTo>
                    <a:pt x="5646" y="3657"/>
                    <a:pt x="2744" y="121"/>
                    <a:pt x="2277" y="21"/>
                  </a:cubicBezTo>
                  <a:cubicBezTo>
                    <a:pt x="2190" y="9"/>
                    <a:pt x="2059" y="1"/>
                    <a:pt x="1907" y="1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54"/>
            <p:cNvSpPr/>
            <p:nvPr/>
          </p:nvSpPr>
          <p:spPr>
            <a:xfrm flipH="1">
              <a:off x="1754782" y="3211820"/>
              <a:ext cx="290279" cy="353742"/>
            </a:xfrm>
            <a:custGeom>
              <a:avLst/>
              <a:gdLst/>
              <a:ahLst/>
              <a:cxnLst/>
              <a:rect l="l" t="t" r="r" b="b"/>
              <a:pathLst>
                <a:path w="16526" h="20139" extrusionOk="0">
                  <a:moveTo>
                    <a:pt x="1735" y="1"/>
                  </a:moveTo>
                  <a:cubicBezTo>
                    <a:pt x="1735" y="1"/>
                    <a:pt x="0" y="167"/>
                    <a:pt x="534" y="835"/>
                  </a:cubicBezTo>
                  <a:cubicBezTo>
                    <a:pt x="1034" y="1535"/>
                    <a:pt x="3703" y="3170"/>
                    <a:pt x="5838" y="6172"/>
                  </a:cubicBezTo>
                  <a:cubicBezTo>
                    <a:pt x="7973" y="9141"/>
                    <a:pt x="13110" y="16779"/>
                    <a:pt x="14311" y="18581"/>
                  </a:cubicBezTo>
                  <a:cubicBezTo>
                    <a:pt x="14983" y="19590"/>
                    <a:pt x="15656" y="20138"/>
                    <a:pt x="16059" y="20138"/>
                  </a:cubicBezTo>
                  <a:cubicBezTo>
                    <a:pt x="16375" y="20138"/>
                    <a:pt x="16525" y="19800"/>
                    <a:pt x="16379" y="19081"/>
                  </a:cubicBezTo>
                  <a:cubicBezTo>
                    <a:pt x="16379" y="19081"/>
                    <a:pt x="15245" y="18914"/>
                    <a:pt x="10441" y="10775"/>
                  </a:cubicBezTo>
                  <a:cubicBezTo>
                    <a:pt x="5671" y="2636"/>
                    <a:pt x="1735" y="1"/>
                    <a:pt x="1735" y="1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54"/>
            <p:cNvSpPr/>
            <p:nvPr/>
          </p:nvSpPr>
          <p:spPr>
            <a:xfrm flipH="1">
              <a:off x="1639011" y="3546960"/>
              <a:ext cx="135356" cy="104670"/>
            </a:xfrm>
            <a:custGeom>
              <a:avLst/>
              <a:gdLst/>
              <a:ahLst/>
              <a:cxnLst/>
              <a:rect l="l" t="t" r="r" b="b"/>
              <a:pathLst>
                <a:path w="7706" h="5959" extrusionOk="0">
                  <a:moveTo>
                    <a:pt x="968" y="1"/>
                  </a:moveTo>
                  <a:lnTo>
                    <a:pt x="0" y="868"/>
                  </a:lnTo>
                  <a:cubicBezTo>
                    <a:pt x="0" y="868"/>
                    <a:pt x="1201" y="1135"/>
                    <a:pt x="2135" y="3170"/>
                  </a:cubicBezTo>
                  <a:cubicBezTo>
                    <a:pt x="2946" y="4904"/>
                    <a:pt x="3852" y="5958"/>
                    <a:pt x="4673" y="5958"/>
                  </a:cubicBezTo>
                  <a:cubicBezTo>
                    <a:pt x="4832" y="5958"/>
                    <a:pt x="4987" y="5919"/>
                    <a:pt x="5137" y="5839"/>
                  </a:cubicBezTo>
                  <a:cubicBezTo>
                    <a:pt x="6105" y="5305"/>
                    <a:pt x="7706" y="4471"/>
                    <a:pt x="5304" y="2569"/>
                  </a:cubicBezTo>
                  <a:cubicBezTo>
                    <a:pt x="4003" y="1502"/>
                    <a:pt x="2536" y="635"/>
                    <a:pt x="96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54"/>
            <p:cNvSpPr/>
            <p:nvPr/>
          </p:nvSpPr>
          <p:spPr>
            <a:xfrm flipH="1">
              <a:off x="1639011" y="3546960"/>
              <a:ext cx="135356" cy="111345"/>
            </a:xfrm>
            <a:custGeom>
              <a:avLst/>
              <a:gdLst/>
              <a:ahLst/>
              <a:cxnLst/>
              <a:rect l="l" t="t" r="r" b="b"/>
              <a:pathLst>
                <a:path w="7706" h="6339" fill="none" extrusionOk="0">
                  <a:moveTo>
                    <a:pt x="0" y="868"/>
                  </a:moveTo>
                  <a:cubicBezTo>
                    <a:pt x="0" y="868"/>
                    <a:pt x="1201" y="1135"/>
                    <a:pt x="2135" y="3170"/>
                  </a:cubicBezTo>
                  <a:cubicBezTo>
                    <a:pt x="3103" y="5238"/>
                    <a:pt x="4203" y="6339"/>
                    <a:pt x="5137" y="5839"/>
                  </a:cubicBezTo>
                  <a:cubicBezTo>
                    <a:pt x="6105" y="5305"/>
                    <a:pt x="7706" y="4471"/>
                    <a:pt x="5304" y="2569"/>
                  </a:cubicBezTo>
                  <a:cubicBezTo>
                    <a:pt x="4003" y="1502"/>
                    <a:pt x="2536" y="635"/>
                    <a:pt x="968" y="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54"/>
            <p:cNvSpPr/>
            <p:nvPr/>
          </p:nvSpPr>
          <p:spPr>
            <a:xfrm flipH="1">
              <a:off x="1725027" y="3518839"/>
              <a:ext cx="85665" cy="172998"/>
            </a:xfrm>
            <a:custGeom>
              <a:avLst/>
              <a:gdLst/>
              <a:ahLst/>
              <a:cxnLst/>
              <a:rect l="l" t="t" r="r" b="b"/>
              <a:pathLst>
                <a:path w="4877" h="9849" extrusionOk="0">
                  <a:moveTo>
                    <a:pt x="0" y="1"/>
                  </a:moveTo>
                  <a:lnTo>
                    <a:pt x="100" y="835"/>
                  </a:lnTo>
                  <a:cubicBezTo>
                    <a:pt x="100" y="835"/>
                    <a:pt x="1468" y="4504"/>
                    <a:pt x="1134" y="6672"/>
                  </a:cubicBezTo>
                  <a:cubicBezTo>
                    <a:pt x="801" y="8841"/>
                    <a:pt x="2335" y="9741"/>
                    <a:pt x="3169" y="9841"/>
                  </a:cubicBezTo>
                  <a:cubicBezTo>
                    <a:pt x="3214" y="9846"/>
                    <a:pt x="3258" y="9849"/>
                    <a:pt x="3302" y="9849"/>
                  </a:cubicBezTo>
                  <a:cubicBezTo>
                    <a:pt x="4122" y="9849"/>
                    <a:pt x="4876" y="8960"/>
                    <a:pt x="4370" y="6839"/>
                  </a:cubicBezTo>
                  <a:cubicBezTo>
                    <a:pt x="3870" y="4604"/>
                    <a:pt x="2369" y="4771"/>
                    <a:pt x="1668" y="2936"/>
                  </a:cubicBezTo>
                  <a:cubicBezTo>
                    <a:pt x="1268" y="1869"/>
                    <a:pt x="701" y="868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54"/>
            <p:cNvSpPr/>
            <p:nvPr/>
          </p:nvSpPr>
          <p:spPr>
            <a:xfrm flipH="1">
              <a:off x="1774385" y="3215544"/>
              <a:ext cx="188068" cy="387010"/>
            </a:xfrm>
            <a:custGeom>
              <a:avLst/>
              <a:gdLst/>
              <a:ahLst/>
              <a:cxnLst/>
              <a:rect l="l" t="t" r="r" b="b"/>
              <a:pathLst>
                <a:path w="10707" h="22033" extrusionOk="0">
                  <a:moveTo>
                    <a:pt x="704" y="1"/>
                  </a:moveTo>
                  <a:cubicBezTo>
                    <a:pt x="294" y="1"/>
                    <a:pt x="1" y="222"/>
                    <a:pt x="1" y="222"/>
                  </a:cubicBezTo>
                  <a:cubicBezTo>
                    <a:pt x="1" y="222"/>
                    <a:pt x="601" y="1490"/>
                    <a:pt x="1802" y="4325"/>
                  </a:cubicBezTo>
                  <a:cubicBezTo>
                    <a:pt x="3003" y="7127"/>
                    <a:pt x="5071" y="12464"/>
                    <a:pt x="7106" y="16234"/>
                  </a:cubicBezTo>
                  <a:cubicBezTo>
                    <a:pt x="9174" y="20003"/>
                    <a:pt x="9674" y="20837"/>
                    <a:pt x="9674" y="20837"/>
                  </a:cubicBezTo>
                  <a:cubicBezTo>
                    <a:pt x="9674" y="20837"/>
                    <a:pt x="10344" y="22032"/>
                    <a:pt x="10581" y="22032"/>
                  </a:cubicBezTo>
                  <a:cubicBezTo>
                    <a:pt x="10687" y="22032"/>
                    <a:pt x="10706" y="21794"/>
                    <a:pt x="10542" y="21104"/>
                  </a:cubicBezTo>
                  <a:cubicBezTo>
                    <a:pt x="10041" y="18869"/>
                    <a:pt x="7339" y="14032"/>
                    <a:pt x="5738" y="10563"/>
                  </a:cubicBezTo>
                  <a:cubicBezTo>
                    <a:pt x="4137" y="7094"/>
                    <a:pt x="3270" y="3958"/>
                    <a:pt x="2336" y="1590"/>
                  </a:cubicBezTo>
                  <a:cubicBezTo>
                    <a:pt x="1816" y="299"/>
                    <a:pt x="1181" y="1"/>
                    <a:pt x="704" y="1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54"/>
            <p:cNvSpPr/>
            <p:nvPr/>
          </p:nvSpPr>
          <p:spPr>
            <a:xfrm flipH="1">
              <a:off x="1682362" y="3212119"/>
              <a:ext cx="145912" cy="335983"/>
            </a:xfrm>
            <a:custGeom>
              <a:avLst/>
              <a:gdLst/>
              <a:ahLst/>
              <a:cxnLst/>
              <a:rect l="l" t="t" r="r" b="b"/>
              <a:pathLst>
                <a:path w="8307" h="19128" extrusionOk="0">
                  <a:moveTo>
                    <a:pt x="156" y="0"/>
                  </a:moveTo>
                  <a:cubicBezTo>
                    <a:pt x="32" y="0"/>
                    <a:pt x="1" y="50"/>
                    <a:pt x="1" y="50"/>
                  </a:cubicBezTo>
                  <a:cubicBezTo>
                    <a:pt x="1" y="50"/>
                    <a:pt x="1602" y="2619"/>
                    <a:pt x="3236" y="5788"/>
                  </a:cubicBezTo>
                  <a:cubicBezTo>
                    <a:pt x="4871" y="8957"/>
                    <a:pt x="7372" y="18297"/>
                    <a:pt x="7372" y="18297"/>
                  </a:cubicBezTo>
                  <a:cubicBezTo>
                    <a:pt x="7372" y="18297"/>
                    <a:pt x="7747" y="19127"/>
                    <a:pt x="7995" y="19127"/>
                  </a:cubicBezTo>
                  <a:cubicBezTo>
                    <a:pt x="8103" y="19127"/>
                    <a:pt x="8186" y="18973"/>
                    <a:pt x="8206" y="18530"/>
                  </a:cubicBezTo>
                  <a:cubicBezTo>
                    <a:pt x="8306" y="17096"/>
                    <a:pt x="5971" y="10491"/>
                    <a:pt x="5571" y="8190"/>
                  </a:cubicBezTo>
                  <a:cubicBezTo>
                    <a:pt x="5138" y="5855"/>
                    <a:pt x="2402" y="1151"/>
                    <a:pt x="1268" y="484"/>
                  </a:cubicBezTo>
                  <a:cubicBezTo>
                    <a:pt x="643" y="86"/>
                    <a:pt x="319" y="0"/>
                    <a:pt x="156" y="0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54"/>
            <p:cNvSpPr/>
            <p:nvPr/>
          </p:nvSpPr>
          <p:spPr>
            <a:xfrm flipH="1">
              <a:off x="1654240" y="3325676"/>
              <a:ext cx="307616" cy="255887"/>
            </a:xfrm>
            <a:custGeom>
              <a:avLst/>
              <a:gdLst/>
              <a:ahLst/>
              <a:cxnLst/>
              <a:rect l="l" t="t" r="r" b="b"/>
              <a:pathLst>
                <a:path w="17513" h="14568" extrusionOk="0">
                  <a:moveTo>
                    <a:pt x="1868" y="0"/>
                  </a:moveTo>
                  <a:cubicBezTo>
                    <a:pt x="1733" y="0"/>
                    <a:pt x="1632" y="37"/>
                    <a:pt x="1535" y="90"/>
                  </a:cubicBezTo>
                  <a:cubicBezTo>
                    <a:pt x="1101" y="357"/>
                    <a:pt x="0" y="857"/>
                    <a:pt x="1434" y="1825"/>
                  </a:cubicBezTo>
                  <a:cubicBezTo>
                    <a:pt x="2902" y="2759"/>
                    <a:pt x="8106" y="6094"/>
                    <a:pt x="11708" y="8930"/>
                  </a:cubicBezTo>
                  <a:cubicBezTo>
                    <a:pt x="13843" y="10598"/>
                    <a:pt x="15778" y="12466"/>
                    <a:pt x="17513" y="14567"/>
                  </a:cubicBezTo>
                  <a:cubicBezTo>
                    <a:pt x="17513" y="13266"/>
                    <a:pt x="16445" y="11999"/>
                    <a:pt x="14811" y="10364"/>
                  </a:cubicBezTo>
                  <a:cubicBezTo>
                    <a:pt x="13176" y="8763"/>
                    <a:pt x="8806" y="4560"/>
                    <a:pt x="5637" y="2225"/>
                  </a:cubicBezTo>
                  <a:cubicBezTo>
                    <a:pt x="3183" y="442"/>
                    <a:pt x="2329" y="0"/>
                    <a:pt x="1868" y="0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54"/>
            <p:cNvSpPr/>
            <p:nvPr/>
          </p:nvSpPr>
          <p:spPr>
            <a:xfrm flipH="1">
              <a:off x="1560496" y="3282097"/>
              <a:ext cx="355147" cy="412760"/>
            </a:xfrm>
            <a:custGeom>
              <a:avLst/>
              <a:gdLst/>
              <a:ahLst/>
              <a:cxnLst/>
              <a:rect l="l" t="t" r="r" b="b"/>
              <a:pathLst>
                <a:path w="20219" h="23499" extrusionOk="0">
                  <a:moveTo>
                    <a:pt x="1776" y="0"/>
                  </a:moveTo>
                  <a:cubicBezTo>
                    <a:pt x="1048" y="0"/>
                    <a:pt x="1" y="219"/>
                    <a:pt x="1005" y="1170"/>
                  </a:cubicBezTo>
                  <a:cubicBezTo>
                    <a:pt x="2306" y="2371"/>
                    <a:pt x="11479" y="11010"/>
                    <a:pt x="13914" y="16414"/>
                  </a:cubicBezTo>
                  <a:cubicBezTo>
                    <a:pt x="13914" y="16414"/>
                    <a:pt x="15015" y="20117"/>
                    <a:pt x="15649" y="22085"/>
                  </a:cubicBezTo>
                  <a:cubicBezTo>
                    <a:pt x="15950" y="23057"/>
                    <a:pt x="16808" y="23499"/>
                    <a:pt x="17662" y="23499"/>
                  </a:cubicBezTo>
                  <a:cubicBezTo>
                    <a:pt x="18509" y="23499"/>
                    <a:pt x="19353" y="23065"/>
                    <a:pt x="19652" y="22285"/>
                  </a:cubicBezTo>
                  <a:cubicBezTo>
                    <a:pt x="20219" y="20684"/>
                    <a:pt x="18518" y="19350"/>
                    <a:pt x="17083" y="17582"/>
                  </a:cubicBezTo>
                  <a:cubicBezTo>
                    <a:pt x="15615" y="15814"/>
                    <a:pt x="16283" y="16815"/>
                    <a:pt x="10945" y="10243"/>
                  </a:cubicBezTo>
                  <a:cubicBezTo>
                    <a:pt x="5575" y="3672"/>
                    <a:pt x="2706" y="103"/>
                    <a:pt x="2239" y="36"/>
                  </a:cubicBezTo>
                  <a:cubicBezTo>
                    <a:pt x="2135" y="15"/>
                    <a:pt x="1967" y="0"/>
                    <a:pt x="1776" y="0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54"/>
            <p:cNvSpPr/>
            <p:nvPr/>
          </p:nvSpPr>
          <p:spPr>
            <a:xfrm flipH="1">
              <a:off x="1640768" y="3282361"/>
              <a:ext cx="275630" cy="299202"/>
            </a:xfrm>
            <a:custGeom>
              <a:avLst/>
              <a:gdLst/>
              <a:ahLst/>
              <a:cxnLst/>
              <a:rect l="l" t="t" r="r" b="b"/>
              <a:pathLst>
                <a:path w="15692" h="17034" extrusionOk="0">
                  <a:moveTo>
                    <a:pt x="1912" y="1"/>
                  </a:moveTo>
                  <a:cubicBezTo>
                    <a:pt x="1187" y="1"/>
                    <a:pt x="0" y="196"/>
                    <a:pt x="1048" y="1188"/>
                  </a:cubicBezTo>
                  <a:cubicBezTo>
                    <a:pt x="2349" y="2389"/>
                    <a:pt x="11522" y="11029"/>
                    <a:pt x="13957" y="16399"/>
                  </a:cubicBezTo>
                  <a:lnTo>
                    <a:pt x="14925" y="17033"/>
                  </a:lnTo>
                  <a:cubicBezTo>
                    <a:pt x="14925" y="17033"/>
                    <a:pt x="14491" y="15866"/>
                    <a:pt x="14958" y="15866"/>
                  </a:cubicBezTo>
                  <a:cubicBezTo>
                    <a:pt x="15029" y="15857"/>
                    <a:pt x="15099" y="15852"/>
                    <a:pt x="15166" y="15852"/>
                  </a:cubicBezTo>
                  <a:cubicBezTo>
                    <a:pt x="15350" y="15852"/>
                    <a:pt x="15521" y="15883"/>
                    <a:pt x="15692" y="15932"/>
                  </a:cubicBezTo>
                  <a:cubicBezTo>
                    <a:pt x="15058" y="15165"/>
                    <a:pt x="13924" y="13831"/>
                    <a:pt x="10988" y="10228"/>
                  </a:cubicBezTo>
                  <a:cubicBezTo>
                    <a:pt x="5618" y="3657"/>
                    <a:pt x="2749" y="121"/>
                    <a:pt x="2282" y="21"/>
                  </a:cubicBezTo>
                  <a:cubicBezTo>
                    <a:pt x="2196" y="9"/>
                    <a:pt x="2064" y="1"/>
                    <a:pt x="1912" y="1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54"/>
            <p:cNvSpPr/>
            <p:nvPr/>
          </p:nvSpPr>
          <p:spPr>
            <a:xfrm flipH="1">
              <a:off x="1645212" y="3211820"/>
              <a:ext cx="289700" cy="353742"/>
            </a:xfrm>
            <a:custGeom>
              <a:avLst/>
              <a:gdLst/>
              <a:ahLst/>
              <a:cxnLst/>
              <a:rect l="l" t="t" r="r" b="b"/>
              <a:pathLst>
                <a:path w="16493" h="20139" extrusionOk="0">
                  <a:moveTo>
                    <a:pt x="1702" y="1"/>
                  </a:moveTo>
                  <a:cubicBezTo>
                    <a:pt x="1702" y="1"/>
                    <a:pt x="1" y="167"/>
                    <a:pt x="501" y="835"/>
                  </a:cubicBezTo>
                  <a:cubicBezTo>
                    <a:pt x="1035" y="1535"/>
                    <a:pt x="3670" y="3170"/>
                    <a:pt x="5805" y="6172"/>
                  </a:cubicBezTo>
                  <a:cubicBezTo>
                    <a:pt x="7940" y="9141"/>
                    <a:pt x="13110" y="16779"/>
                    <a:pt x="14277" y="18581"/>
                  </a:cubicBezTo>
                  <a:cubicBezTo>
                    <a:pt x="14950" y="19590"/>
                    <a:pt x="15623" y="20138"/>
                    <a:pt x="16026" y="20138"/>
                  </a:cubicBezTo>
                  <a:cubicBezTo>
                    <a:pt x="16342" y="20138"/>
                    <a:pt x="16492" y="19800"/>
                    <a:pt x="16346" y="19081"/>
                  </a:cubicBezTo>
                  <a:cubicBezTo>
                    <a:pt x="16346" y="19081"/>
                    <a:pt x="15245" y="18914"/>
                    <a:pt x="10441" y="10775"/>
                  </a:cubicBezTo>
                  <a:cubicBezTo>
                    <a:pt x="5638" y="2636"/>
                    <a:pt x="1702" y="1"/>
                    <a:pt x="1702" y="1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54"/>
            <p:cNvSpPr/>
            <p:nvPr/>
          </p:nvSpPr>
          <p:spPr>
            <a:xfrm flipH="1">
              <a:off x="1528844" y="3546960"/>
              <a:ext cx="135373" cy="104670"/>
            </a:xfrm>
            <a:custGeom>
              <a:avLst/>
              <a:gdLst/>
              <a:ahLst/>
              <a:cxnLst/>
              <a:rect l="l" t="t" r="r" b="b"/>
              <a:pathLst>
                <a:path w="7707" h="5959" extrusionOk="0">
                  <a:moveTo>
                    <a:pt x="935" y="1"/>
                  </a:moveTo>
                  <a:lnTo>
                    <a:pt x="1" y="868"/>
                  </a:lnTo>
                  <a:cubicBezTo>
                    <a:pt x="1" y="868"/>
                    <a:pt x="1201" y="1135"/>
                    <a:pt x="2135" y="3170"/>
                  </a:cubicBezTo>
                  <a:cubicBezTo>
                    <a:pt x="2919" y="4904"/>
                    <a:pt x="3843" y="5958"/>
                    <a:pt x="4671" y="5958"/>
                  </a:cubicBezTo>
                  <a:cubicBezTo>
                    <a:pt x="4831" y="5958"/>
                    <a:pt x="4987" y="5919"/>
                    <a:pt x="5138" y="5839"/>
                  </a:cubicBezTo>
                  <a:cubicBezTo>
                    <a:pt x="6072" y="5305"/>
                    <a:pt x="7706" y="4471"/>
                    <a:pt x="5304" y="2569"/>
                  </a:cubicBezTo>
                  <a:cubicBezTo>
                    <a:pt x="3970" y="1502"/>
                    <a:pt x="2502" y="635"/>
                    <a:pt x="93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54"/>
            <p:cNvSpPr/>
            <p:nvPr/>
          </p:nvSpPr>
          <p:spPr>
            <a:xfrm flipH="1">
              <a:off x="1528844" y="3546960"/>
              <a:ext cx="135373" cy="111345"/>
            </a:xfrm>
            <a:custGeom>
              <a:avLst/>
              <a:gdLst/>
              <a:ahLst/>
              <a:cxnLst/>
              <a:rect l="l" t="t" r="r" b="b"/>
              <a:pathLst>
                <a:path w="7707" h="6339" fill="none" extrusionOk="0">
                  <a:moveTo>
                    <a:pt x="1" y="868"/>
                  </a:moveTo>
                  <a:cubicBezTo>
                    <a:pt x="1" y="868"/>
                    <a:pt x="1201" y="1135"/>
                    <a:pt x="2135" y="3170"/>
                  </a:cubicBezTo>
                  <a:cubicBezTo>
                    <a:pt x="3069" y="5238"/>
                    <a:pt x="4204" y="6339"/>
                    <a:pt x="5138" y="5839"/>
                  </a:cubicBezTo>
                  <a:cubicBezTo>
                    <a:pt x="6072" y="5305"/>
                    <a:pt x="7706" y="4471"/>
                    <a:pt x="5304" y="2569"/>
                  </a:cubicBezTo>
                  <a:cubicBezTo>
                    <a:pt x="3970" y="1502"/>
                    <a:pt x="2502" y="635"/>
                    <a:pt x="935" y="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54"/>
            <p:cNvSpPr/>
            <p:nvPr/>
          </p:nvSpPr>
          <p:spPr>
            <a:xfrm flipH="1">
              <a:off x="1615439" y="3518839"/>
              <a:ext cx="85102" cy="172998"/>
            </a:xfrm>
            <a:custGeom>
              <a:avLst/>
              <a:gdLst/>
              <a:ahLst/>
              <a:cxnLst/>
              <a:rect l="l" t="t" r="r" b="b"/>
              <a:pathLst>
                <a:path w="4845" h="9849" extrusionOk="0">
                  <a:moveTo>
                    <a:pt x="0" y="1"/>
                  </a:moveTo>
                  <a:lnTo>
                    <a:pt x="100" y="835"/>
                  </a:lnTo>
                  <a:cubicBezTo>
                    <a:pt x="100" y="835"/>
                    <a:pt x="1468" y="4504"/>
                    <a:pt x="1101" y="6672"/>
                  </a:cubicBezTo>
                  <a:cubicBezTo>
                    <a:pt x="768" y="8841"/>
                    <a:pt x="2302" y="9741"/>
                    <a:pt x="3169" y="9841"/>
                  </a:cubicBezTo>
                  <a:cubicBezTo>
                    <a:pt x="3214" y="9846"/>
                    <a:pt x="3258" y="9849"/>
                    <a:pt x="3302" y="9849"/>
                  </a:cubicBezTo>
                  <a:cubicBezTo>
                    <a:pt x="4118" y="9849"/>
                    <a:pt x="4845" y="8960"/>
                    <a:pt x="4370" y="6839"/>
                  </a:cubicBezTo>
                  <a:cubicBezTo>
                    <a:pt x="3870" y="4604"/>
                    <a:pt x="2335" y="4771"/>
                    <a:pt x="1635" y="2936"/>
                  </a:cubicBezTo>
                  <a:cubicBezTo>
                    <a:pt x="1235" y="1869"/>
                    <a:pt x="701" y="90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54"/>
            <p:cNvSpPr/>
            <p:nvPr/>
          </p:nvSpPr>
          <p:spPr>
            <a:xfrm flipH="1">
              <a:off x="1664410" y="3215544"/>
              <a:ext cx="187893" cy="387010"/>
            </a:xfrm>
            <a:custGeom>
              <a:avLst/>
              <a:gdLst/>
              <a:ahLst/>
              <a:cxnLst/>
              <a:rect l="l" t="t" r="r" b="b"/>
              <a:pathLst>
                <a:path w="10697" h="22033" extrusionOk="0">
                  <a:moveTo>
                    <a:pt x="701" y="1"/>
                  </a:moveTo>
                  <a:cubicBezTo>
                    <a:pt x="294" y="1"/>
                    <a:pt x="1" y="222"/>
                    <a:pt x="1" y="222"/>
                  </a:cubicBezTo>
                  <a:cubicBezTo>
                    <a:pt x="1" y="222"/>
                    <a:pt x="601" y="1490"/>
                    <a:pt x="1802" y="4325"/>
                  </a:cubicBezTo>
                  <a:cubicBezTo>
                    <a:pt x="3003" y="7127"/>
                    <a:pt x="5038" y="12464"/>
                    <a:pt x="7106" y="16234"/>
                  </a:cubicBezTo>
                  <a:cubicBezTo>
                    <a:pt x="9174" y="20003"/>
                    <a:pt x="9674" y="20837"/>
                    <a:pt x="9674" y="20837"/>
                  </a:cubicBezTo>
                  <a:cubicBezTo>
                    <a:pt x="9674" y="20837"/>
                    <a:pt x="10328" y="22032"/>
                    <a:pt x="10566" y="22032"/>
                  </a:cubicBezTo>
                  <a:cubicBezTo>
                    <a:pt x="10673" y="22032"/>
                    <a:pt x="10696" y="21794"/>
                    <a:pt x="10542" y="21104"/>
                  </a:cubicBezTo>
                  <a:cubicBezTo>
                    <a:pt x="10008" y="18869"/>
                    <a:pt x="7339" y="14032"/>
                    <a:pt x="5738" y="10563"/>
                  </a:cubicBezTo>
                  <a:cubicBezTo>
                    <a:pt x="4137" y="7094"/>
                    <a:pt x="3237" y="3958"/>
                    <a:pt x="2303" y="1590"/>
                  </a:cubicBezTo>
                  <a:cubicBezTo>
                    <a:pt x="1801" y="299"/>
                    <a:pt x="1174" y="1"/>
                    <a:pt x="701" y="1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54"/>
            <p:cNvSpPr/>
            <p:nvPr/>
          </p:nvSpPr>
          <p:spPr>
            <a:xfrm flipH="1">
              <a:off x="1931960" y="2832451"/>
              <a:ext cx="145912" cy="335966"/>
            </a:xfrm>
            <a:custGeom>
              <a:avLst/>
              <a:gdLst/>
              <a:ahLst/>
              <a:cxnLst/>
              <a:rect l="l" t="t" r="r" b="b"/>
              <a:pathLst>
                <a:path w="8307" h="19127" extrusionOk="0">
                  <a:moveTo>
                    <a:pt x="156" y="0"/>
                  </a:moveTo>
                  <a:cubicBezTo>
                    <a:pt x="32" y="0"/>
                    <a:pt x="0" y="50"/>
                    <a:pt x="0" y="50"/>
                  </a:cubicBezTo>
                  <a:cubicBezTo>
                    <a:pt x="0" y="50"/>
                    <a:pt x="1635" y="2618"/>
                    <a:pt x="3236" y="5787"/>
                  </a:cubicBezTo>
                  <a:cubicBezTo>
                    <a:pt x="4871" y="8956"/>
                    <a:pt x="7372" y="18296"/>
                    <a:pt x="7372" y="18296"/>
                  </a:cubicBezTo>
                  <a:cubicBezTo>
                    <a:pt x="7372" y="18296"/>
                    <a:pt x="7747" y="19127"/>
                    <a:pt x="7995" y="19127"/>
                  </a:cubicBezTo>
                  <a:cubicBezTo>
                    <a:pt x="8102" y="19127"/>
                    <a:pt x="8186" y="18972"/>
                    <a:pt x="8206" y="18530"/>
                  </a:cubicBezTo>
                  <a:cubicBezTo>
                    <a:pt x="8306" y="17095"/>
                    <a:pt x="5971" y="10491"/>
                    <a:pt x="5538" y="8189"/>
                  </a:cubicBezTo>
                  <a:cubicBezTo>
                    <a:pt x="5137" y="5854"/>
                    <a:pt x="2402" y="1151"/>
                    <a:pt x="1268" y="484"/>
                  </a:cubicBezTo>
                  <a:cubicBezTo>
                    <a:pt x="643" y="86"/>
                    <a:pt x="319" y="0"/>
                    <a:pt x="156" y="0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54"/>
            <p:cNvSpPr/>
            <p:nvPr/>
          </p:nvSpPr>
          <p:spPr>
            <a:xfrm flipH="1">
              <a:off x="1903839" y="2946571"/>
              <a:ext cx="308213" cy="255307"/>
            </a:xfrm>
            <a:custGeom>
              <a:avLst/>
              <a:gdLst/>
              <a:ahLst/>
              <a:cxnLst/>
              <a:rect l="l" t="t" r="r" b="b"/>
              <a:pathLst>
                <a:path w="17547" h="14535" extrusionOk="0">
                  <a:moveTo>
                    <a:pt x="1868" y="1"/>
                  </a:moveTo>
                  <a:cubicBezTo>
                    <a:pt x="1734" y="1"/>
                    <a:pt x="1633" y="38"/>
                    <a:pt x="1535" y="91"/>
                  </a:cubicBezTo>
                  <a:cubicBezTo>
                    <a:pt x="1101" y="358"/>
                    <a:pt x="1" y="891"/>
                    <a:pt x="1435" y="1825"/>
                  </a:cubicBezTo>
                  <a:cubicBezTo>
                    <a:pt x="2903" y="2726"/>
                    <a:pt x="8140" y="6062"/>
                    <a:pt x="11709" y="8897"/>
                  </a:cubicBezTo>
                  <a:cubicBezTo>
                    <a:pt x="13844" y="10565"/>
                    <a:pt x="15812" y="12466"/>
                    <a:pt x="17546" y="14535"/>
                  </a:cubicBezTo>
                  <a:cubicBezTo>
                    <a:pt x="17546" y="13234"/>
                    <a:pt x="16446" y="11999"/>
                    <a:pt x="14811" y="10365"/>
                  </a:cubicBezTo>
                  <a:cubicBezTo>
                    <a:pt x="13177" y="8764"/>
                    <a:pt x="8807" y="4561"/>
                    <a:pt x="5638" y="2226"/>
                  </a:cubicBezTo>
                  <a:cubicBezTo>
                    <a:pt x="3183" y="443"/>
                    <a:pt x="2330" y="1"/>
                    <a:pt x="1868" y="1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54"/>
            <p:cNvSpPr/>
            <p:nvPr/>
          </p:nvSpPr>
          <p:spPr>
            <a:xfrm flipH="1">
              <a:off x="1810094" y="2902412"/>
              <a:ext cx="355603" cy="412690"/>
            </a:xfrm>
            <a:custGeom>
              <a:avLst/>
              <a:gdLst/>
              <a:ahLst/>
              <a:cxnLst/>
              <a:rect l="l" t="t" r="r" b="b"/>
              <a:pathLst>
                <a:path w="20245" h="23495" extrusionOk="0">
                  <a:moveTo>
                    <a:pt x="1782" y="1"/>
                  </a:moveTo>
                  <a:cubicBezTo>
                    <a:pt x="1063" y="1"/>
                    <a:pt x="0" y="219"/>
                    <a:pt x="1031" y="1171"/>
                  </a:cubicBezTo>
                  <a:cubicBezTo>
                    <a:pt x="2332" y="2405"/>
                    <a:pt x="11472" y="11044"/>
                    <a:pt x="13907" y="16415"/>
                  </a:cubicBezTo>
                  <a:cubicBezTo>
                    <a:pt x="13907" y="16415"/>
                    <a:pt x="15041" y="20117"/>
                    <a:pt x="15641" y="22052"/>
                  </a:cubicBezTo>
                  <a:cubicBezTo>
                    <a:pt x="15961" y="23046"/>
                    <a:pt x="16833" y="23495"/>
                    <a:pt x="17692" y="23495"/>
                  </a:cubicBezTo>
                  <a:cubicBezTo>
                    <a:pt x="18534" y="23495"/>
                    <a:pt x="19363" y="23062"/>
                    <a:pt x="19644" y="22286"/>
                  </a:cubicBezTo>
                  <a:cubicBezTo>
                    <a:pt x="20245" y="20685"/>
                    <a:pt x="18510" y="19350"/>
                    <a:pt x="17076" y="17582"/>
                  </a:cubicBezTo>
                  <a:cubicBezTo>
                    <a:pt x="15641" y="15814"/>
                    <a:pt x="16308" y="16815"/>
                    <a:pt x="10971" y="10244"/>
                  </a:cubicBezTo>
                  <a:cubicBezTo>
                    <a:pt x="5601" y="3672"/>
                    <a:pt x="2732" y="103"/>
                    <a:pt x="2232" y="36"/>
                  </a:cubicBezTo>
                  <a:cubicBezTo>
                    <a:pt x="2135" y="16"/>
                    <a:pt x="1970" y="1"/>
                    <a:pt x="1782" y="1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54"/>
            <p:cNvSpPr/>
            <p:nvPr/>
          </p:nvSpPr>
          <p:spPr>
            <a:xfrm flipH="1">
              <a:off x="1890366" y="2902412"/>
              <a:ext cx="275331" cy="299466"/>
            </a:xfrm>
            <a:custGeom>
              <a:avLst/>
              <a:gdLst/>
              <a:ahLst/>
              <a:cxnLst/>
              <a:rect l="l" t="t" r="r" b="b"/>
              <a:pathLst>
                <a:path w="15675" h="17049" extrusionOk="0">
                  <a:moveTo>
                    <a:pt x="1782" y="1"/>
                  </a:moveTo>
                  <a:cubicBezTo>
                    <a:pt x="1063" y="1"/>
                    <a:pt x="0" y="219"/>
                    <a:pt x="1031" y="1171"/>
                  </a:cubicBezTo>
                  <a:cubicBezTo>
                    <a:pt x="2298" y="2405"/>
                    <a:pt x="11472" y="11044"/>
                    <a:pt x="13907" y="16415"/>
                  </a:cubicBezTo>
                  <a:lnTo>
                    <a:pt x="14907" y="17049"/>
                  </a:lnTo>
                  <a:cubicBezTo>
                    <a:pt x="14907" y="17049"/>
                    <a:pt x="14474" y="15881"/>
                    <a:pt x="14941" y="15848"/>
                  </a:cubicBezTo>
                  <a:cubicBezTo>
                    <a:pt x="15174" y="15848"/>
                    <a:pt x="15441" y="15881"/>
                    <a:pt x="15675" y="15914"/>
                  </a:cubicBezTo>
                  <a:cubicBezTo>
                    <a:pt x="15008" y="15181"/>
                    <a:pt x="13907" y="13846"/>
                    <a:pt x="10971" y="10244"/>
                  </a:cubicBezTo>
                  <a:cubicBezTo>
                    <a:pt x="5601" y="3672"/>
                    <a:pt x="2732" y="103"/>
                    <a:pt x="2232" y="36"/>
                  </a:cubicBezTo>
                  <a:cubicBezTo>
                    <a:pt x="2135" y="16"/>
                    <a:pt x="1970" y="1"/>
                    <a:pt x="1782" y="1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54"/>
            <p:cNvSpPr/>
            <p:nvPr/>
          </p:nvSpPr>
          <p:spPr>
            <a:xfrm flipH="1">
              <a:off x="1894810" y="2832152"/>
              <a:ext cx="290279" cy="353724"/>
            </a:xfrm>
            <a:custGeom>
              <a:avLst/>
              <a:gdLst/>
              <a:ahLst/>
              <a:cxnLst/>
              <a:rect l="l" t="t" r="r" b="b"/>
              <a:pathLst>
                <a:path w="16526" h="20138" extrusionOk="0">
                  <a:moveTo>
                    <a:pt x="1701" y="0"/>
                  </a:moveTo>
                  <a:cubicBezTo>
                    <a:pt x="1701" y="0"/>
                    <a:pt x="0" y="167"/>
                    <a:pt x="500" y="834"/>
                  </a:cubicBezTo>
                  <a:cubicBezTo>
                    <a:pt x="1034" y="1535"/>
                    <a:pt x="3669" y="3169"/>
                    <a:pt x="5804" y="6171"/>
                  </a:cubicBezTo>
                  <a:cubicBezTo>
                    <a:pt x="7972" y="9140"/>
                    <a:pt x="13109" y="16779"/>
                    <a:pt x="14344" y="18580"/>
                  </a:cubicBezTo>
                  <a:cubicBezTo>
                    <a:pt x="15016" y="19589"/>
                    <a:pt x="15678" y="20138"/>
                    <a:pt x="16072" y="20138"/>
                  </a:cubicBezTo>
                  <a:cubicBezTo>
                    <a:pt x="16381" y="20138"/>
                    <a:pt x="16525" y="19799"/>
                    <a:pt x="16378" y="19081"/>
                  </a:cubicBezTo>
                  <a:cubicBezTo>
                    <a:pt x="16378" y="19081"/>
                    <a:pt x="15244" y="18914"/>
                    <a:pt x="10474" y="10775"/>
                  </a:cubicBezTo>
                  <a:cubicBezTo>
                    <a:pt x="5671" y="2635"/>
                    <a:pt x="1701" y="0"/>
                    <a:pt x="1701" y="0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54"/>
            <p:cNvSpPr/>
            <p:nvPr/>
          </p:nvSpPr>
          <p:spPr>
            <a:xfrm flipH="1">
              <a:off x="1778460" y="3167293"/>
              <a:ext cx="135356" cy="104652"/>
            </a:xfrm>
            <a:custGeom>
              <a:avLst/>
              <a:gdLst/>
              <a:ahLst/>
              <a:cxnLst/>
              <a:rect l="l" t="t" r="r" b="b"/>
              <a:pathLst>
                <a:path w="7706" h="5958" extrusionOk="0">
                  <a:moveTo>
                    <a:pt x="934" y="1"/>
                  </a:moveTo>
                  <a:lnTo>
                    <a:pt x="0" y="868"/>
                  </a:lnTo>
                  <a:cubicBezTo>
                    <a:pt x="0" y="868"/>
                    <a:pt x="1201" y="1135"/>
                    <a:pt x="2135" y="3169"/>
                  </a:cubicBezTo>
                  <a:cubicBezTo>
                    <a:pt x="2919" y="4904"/>
                    <a:pt x="3819" y="5958"/>
                    <a:pt x="4640" y="5958"/>
                  </a:cubicBezTo>
                  <a:cubicBezTo>
                    <a:pt x="4798" y="5958"/>
                    <a:pt x="4953" y="5919"/>
                    <a:pt x="5104" y="5838"/>
                  </a:cubicBezTo>
                  <a:cubicBezTo>
                    <a:pt x="6071" y="5304"/>
                    <a:pt x="7706" y="4470"/>
                    <a:pt x="5304" y="2569"/>
                  </a:cubicBezTo>
                  <a:cubicBezTo>
                    <a:pt x="3970" y="1502"/>
                    <a:pt x="2502" y="634"/>
                    <a:pt x="93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54"/>
            <p:cNvSpPr/>
            <p:nvPr/>
          </p:nvSpPr>
          <p:spPr>
            <a:xfrm flipH="1">
              <a:off x="1778460" y="3167293"/>
              <a:ext cx="135356" cy="111345"/>
            </a:xfrm>
            <a:custGeom>
              <a:avLst/>
              <a:gdLst/>
              <a:ahLst/>
              <a:cxnLst/>
              <a:rect l="l" t="t" r="r" b="b"/>
              <a:pathLst>
                <a:path w="7706" h="6339" fill="none" extrusionOk="0">
                  <a:moveTo>
                    <a:pt x="0" y="868"/>
                  </a:moveTo>
                  <a:cubicBezTo>
                    <a:pt x="0" y="868"/>
                    <a:pt x="1201" y="1135"/>
                    <a:pt x="2135" y="3169"/>
                  </a:cubicBezTo>
                  <a:cubicBezTo>
                    <a:pt x="3069" y="5238"/>
                    <a:pt x="4170" y="6338"/>
                    <a:pt x="5104" y="5838"/>
                  </a:cubicBezTo>
                  <a:cubicBezTo>
                    <a:pt x="6071" y="5304"/>
                    <a:pt x="7706" y="4470"/>
                    <a:pt x="5304" y="2569"/>
                  </a:cubicBezTo>
                  <a:cubicBezTo>
                    <a:pt x="3970" y="1502"/>
                    <a:pt x="2502" y="634"/>
                    <a:pt x="934" y="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54"/>
            <p:cNvSpPr/>
            <p:nvPr/>
          </p:nvSpPr>
          <p:spPr>
            <a:xfrm flipH="1">
              <a:off x="1865038" y="3139171"/>
              <a:ext cx="85700" cy="172998"/>
            </a:xfrm>
            <a:custGeom>
              <a:avLst/>
              <a:gdLst/>
              <a:ahLst/>
              <a:cxnLst/>
              <a:rect l="l" t="t" r="r" b="b"/>
              <a:pathLst>
                <a:path w="4879" h="9849" extrusionOk="0">
                  <a:moveTo>
                    <a:pt x="1" y="0"/>
                  </a:moveTo>
                  <a:lnTo>
                    <a:pt x="134" y="834"/>
                  </a:lnTo>
                  <a:cubicBezTo>
                    <a:pt x="134" y="834"/>
                    <a:pt x="1502" y="4504"/>
                    <a:pt x="1135" y="6672"/>
                  </a:cubicBezTo>
                  <a:cubicBezTo>
                    <a:pt x="801" y="8840"/>
                    <a:pt x="2336" y="9741"/>
                    <a:pt x="3203" y="9841"/>
                  </a:cubicBezTo>
                  <a:cubicBezTo>
                    <a:pt x="3248" y="9846"/>
                    <a:pt x="3292" y="9848"/>
                    <a:pt x="3336" y="9848"/>
                  </a:cubicBezTo>
                  <a:cubicBezTo>
                    <a:pt x="4152" y="9848"/>
                    <a:pt x="4879" y="8959"/>
                    <a:pt x="4404" y="6839"/>
                  </a:cubicBezTo>
                  <a:cubicBezTo>
                    <a:pt x="3870" y="4604"/>
                    <a:pt x="2369" y="4770"/>
                    <a:pt x="1669" y="2936"/>
                  </a:cubicBezTo>
                  <a:cubicBezTo>
                    <a:pt x="1268" y="1868"/>
                    <a:pt x="701" y="868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54"/>
            <p:cNvSpPr/>
            <p:nvPr/>
          </p:nvSpPr>
          <p:spPr>
            <a:xfrm flipH="1">
              <a:off x="1914430" y="2835490"/>
              <a:ext cx="187471" cy="387133"/>
            </a:xfrm>
            <a:custGeom>
              <a:avLst/>
              <a:gdLst/>
              <a:ahLst/>
              <a:cxnLst/>
              <a:rect l="l" t="t" r="r" b="b"/>
              <a:pathLst>
                <a:path w="10673" h="22040" extrusionOk="0">
                  <a:moveTo>
                    <a:pt x="688" y="1"/>
                  </a:moveTo>
                  <a:cubicBezTo>
                    <a:pt x="288" y="1"/>
                    <a:pt x="1" y="210"/>
                    <a:pt x="1" y="210"/>
                  </a:cubicBezTo>
                  <a:cubicBezTo>
                    <a:pt x="1" y="210"/>
                    <a:pt x="568" y="1511"/>
                    <a:pt x="1769" y="4347"/>
                  </a:cubicBezTo>
                  <a:cubicBezTo>
                    <a:pt x="2970" y="7149"/>
                    <a:pt x="5038" y="12453"/>
                    <a:pt x="7106" y="16222"/>
                  </a:cubicBezTo>
                  <a:cubicBezTo>
                    <a:pt x="9141" y="19991"/>
                    <a:pt x="9674" y="20859"/>
                    <a:pt x="9674" y="20859"/>
                  </a:cubicBezTo>
                  <a:cubicBezTo>
                    <a:pt x="9674" y="20859"/>
                    <a:pt x="10328" y="22039"/>
                    <a:pt x="10555" y="22039"/>
                  </a:cubicBezTo>
                  <a:cubicBezTo>
                    <a:pt x="10657" y="22039"/>
                    <a:pt x="10673" y="21804"/>
                    <a:pt x="10508" y="21125"/>
                  </a:cubicBezTo>
                  <a:cubicBezTo>
                    <a:pt x="10008" y="18891"/>
                    <a:pt x="7339" y="14054"/>
                    <a:pt x="5738" y="10585"/>
                  </a:cubicBezTo>
                  <a:cubicBezTo>
                    <a:pt x="4137" y="7115"/>
                    <a:pt x="3236" y="3980"/>
                    <a:pt x="2302" y="1578"/>
                  </a:cubicBezTo>
                  <a:cubicBezTo>
                    <a:pt x="1796" y="295"/>
                    <a:pt x="1163" y="1"/>
                    <a:pt x="688" y="1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54"/>
            <p:cNvSpPr/>
            <p:nvPr/>
          </p:nvSpPr>
          <p:spPr>
            <a:xfrm flipH="1">
              <a:off x="2332144" y="2865210"/>
              <a:ext cx="145333" cy="336018"/>
            </a:xfrm>
            <a:custGeom>
              <a:avLst/>
              <a:gdLst/>
              <a:ahLst/>
              <a:cxnLst/>
              <a:rect l="l" t="t" r="r" b="b"/>
              <a:pathLst>
                <a:path w="8274" h="19130" extrusionOk="0">
                  <a:moveTo>
                    <a:pt x="167" y="0"/>
                  </a:moveTo>
                  <a:cubicBezTo>
                    <a:pt x="34" y="0"/>
                    <a:pt x="1" y="53"/>
                    <a:pt x="1" y="53"/>
                  </a:cubicBezTo>
                  <a:cubicBezTo>
                    <a:pt x="1" y="53"/>
                    <a:pt x="1635" y="2588"/>
                    <a:pt x="3236" y="5790"/>
                  </a:cubicBezTo>
                  <a:cubicBezTo>
                    <a:pt x="4838" y="8959"/>
                    <a:pt x="7339" y="18299"/>
                    <a:pt x="7339" y="18299"/>
                  </a:cubicBezTo>
                  <a:cubicBezTo>
                    <a:pt x="7339" y="18299"/>
                    <a:pt x="7714" y="19130"/>
                    <a:pt x="7974" y="19130"/>
                  </a:cubicBezTo>
                  <a:cubicBezTo>
                    <a:pt x="8086" y="19130"/>
                    <a:pt x="8177" y="18975"/>
                    <a:pt x="8207" y="18533"/>
                  </a:cubicBezTo>
                  <a:cubicBezTo>
                    <a:pt x="8273" y="17098"/>
                    <a:pt x="5972" y="10494"/>
                    <a:pt x="5538" y="8192"/>
                  </a:cubicBezTo>
                  <a:cubicBezTo>
                    <a:pt x="5138" y="5857"/>
                    <a:pt x="2403" y="1120"/>
                    <a:pt x="1268" y="453"/>
                  </a:cubicBezTo>
                  <a:cubicBezTo>
                    <a:pt x="657" y="83"/>
                    <a:pt x="334" y="0"/>
                    <a:pt x="167" y="0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54"/>
            <p:cNvSpPr/>
            <p:nvPr/>
          </p:nvSpPr>
          <p:spPr>
            <a:xfrm flipH="1">
              <a:off x="2303442" y="2978803"/>
              <a:ext cx="308195" cy="255307"/>
            </a:xfrm>
            <a:custGeom>
              <a:avLst/>
              <a:gdLst/>
              <a:ahLst/>
              <a:cxnLst/>
              <a:rect l="l" t="t" r="r" b="b"/>
              <a:pathLst>
                <a:path w="17546" h="14535" extrusionOk="0">
                  <a:moveTo>
                    <a:pt x="1872" y="1"/>
                  </a:moveTo>
                  <a:cubicBezTo>
                    <a:pt x="1735" y="1"/>
                    <a:pt x="1632" y="38"/>
                    <a:pt x="1534" y="91"/>
                  </a:cubicBezTo>
                  <a:cubicBezTo>
                    <a:pt x="1134" y="357"/>
                    <a:pt x="0" y="891"/>
                    <a:pt x="1468" y="1825"/>
                  </a:cubicBezTo>
                  <a:cubicBezTo>
                    <a:pt x="2902" y="2726"/>
                    <a:pt x="8139" y="6095"/>
                    <a:pt x="11742" y="8897"/>
                  </a:cubicBezTo>
                  <a:cubicBezTo>
                    <a:pt x="13877" y="10565"/>
                    <a:pt x="15811" y="12466"/>
                    <a:pt x="17546" y="14534"/>
                  </a:cubicBezTo>
                  <a:cubicBezTo>
                    <a:pt x="17546" y="13233"/>
                    <a:pt x="16478" y="11999"/>
                    <a:pt x="14844" y="10365"/>
                  </a:cubicBezTo>
                  <a:cubicBezTo>
                    <a:pt x="13209" y="8763"/>
                    <a:pt x="8806" y="4560"/>
                    <a:pt x="5671" y="2225"/>
                  </a:cubicBezTo>
                  <a:cubicBezTo>
                    <a:pt x="3216" y="442"/>
                    <a:pt x="2342" y="1"/>
                    <a:pt x="1872" y="1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54"/>
            <p:cNvSpPr/>
            <p:nvPr/>
          </p:nvSpPr>
          <p:spPr>
            <a:xfrm flipH="1">
              <a:off x="2209680" y="2934908"/>
              <a:ext cx="356411" cy="412725"/>
            </a:xfrm>
            <a:custGeom>
              <a:avLst/>
              <a:gdLst/>
              <a:ahLst/>
              <a:cxnLst/>
              <a:rect l="l" t="t" r="r" b="b"/>
              <a:pathLst>
                <a:path w="20291" h="23497" extrusionOk="0">
                  <a:moveTo>
                    <a:pt x="1919" y="1"/>
                  </a:moveTo>
                  <a:cubicBezTo>
                    <a:pt x="1205" y="1"/>
                    <a:pt x="1" y="196"/>
                    <a:pt x="1076" y="1189"/>
                  </a:cubicBezTo>
                  <a:cubicBezTo>
                    <a:pt x="2344" y="2389"/>
                    <a:pt x="11517" y="11029"/>
                    <a:pt x="13952" y="16399"/>
                  </a:cubicBezTo>
                  <a:cubicBezTo>
                    <a:pt x="13952" y="16399"/>
                    <a:pt x="15086" y="20102"/>
                    <a:pt x="15687" y="22070"/>
                  </a:cubicBezTo>
                  <a:cubicBezTo>
                    <a:pt x="16004" y="23054"/>
                    <a:pt x="16863" y="23496"/>
                    <a:pt x="17713" y="23496"/>
                  </a:cubicBezTo>
                  <a:cubicBezTo>
                    <a:pt x="18564" y="23496"/>
                    <a:pt x="19406" y="23054"/>
                    <a:pt x="19690" y="22270"/>
                  </a:cubicBezTo>
                  <a:cubicBezTo>
                    <a:pt x="20290" y="20703"/>
                    <a:pt x="18555" y="19335"/>
                    <a:pt x="17121" y="17567"/>
                  </a:cubicBezTo>
                  <a:cubicBezTo>
                    <a:pt x="15687" y="15799"/>
                    <a:pt x="16354" y="16800"/>
                    <a:pt x="10983" y="10228"/>
                  </a:cubicBezTo>
                  <a:cubicBezTo>
                    <a:pt x="5646" y="3657"/>
                    <a:pt x="2778" y="88"/>
                    <a:pt x="2277" y="21"/>
                  </a:cubicBezTo>
                  <a:cubicBezTo>
                    <a:pt x="2196" y="10"/>
                    <a:pt x="2068" y="1"/>
                    <a:pt x="1919" y="1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54"/>
            <p:cNvSpPr/>
            <p:nvPr/>
          </p:nvSpPr>
          <p:spPr>
            <a:xfrm flipH="1">
              <a:off x="2289953" y="2934908"/>
              <a:ext cx="276139" cy="299202"/>
            </a:xfrm>
            <a:custGeom>
              <a:avLst/>
              <a:gdLst/>
              <a:ahLst/>
              <a:cxnLst/>
              <a:rect l="l" t="t" r="r" b="b"/>
              <a:pathLst>
                <a:path w="15721" h="17034" extrusionOk="0">
                  <a:moveTo>
                    <a:pt x="1919" y="1"/>
                  </a:moveTo>
                  <a:cubicBezTo>
                    <a:pt x="1205" y="1"/>
                    <a:pt x="1" y="196"/>
                    <a:pt x="1076" y="1189"/>
                  </a:cubicBezTo>
                  <a:cubicBezTo>
                    <a:pt x="2344" y="2389"/>
                    <a:pt x="11517" y="11029"/>
                    <a:pt x="13952" y="16399"/>
                  </a:cubicBezTo>
                  <a:lnTo>
                    <a:pt x="14953" y="17033"/>
                  </a:lnTo>
                  <a:cubicBezTo>
                    <a:pt x="14953" y="17033"/>
                    <a:pt x="14519" y="15899"/>
                    <a:pt x="14986" y="15866"/>
                  </a:cubicBezTo>
                  <a:cubicBezTo>
                    <a:pt x="15220" y="15866"/>
                    <a:pt x="15453" y="15866"/>
                    <a:pt x="15720" y="15899"/>
                  </a:cubicBezTo>
                  <a:cubicBezTo>
                    <a:pt x="15053" y="15165"/>
                    <a:pt x="13952" y="13831"/>
                    <a:pt x="10983" y="10228"/>
                  </a:cubicBezTo>
                  <a:cubicBezTo>
                    <a:pt x="5646" y="3657"/>
                    <a:pt x="2778" y="88"/>
                    <a:pt x="2277" y="21"/>
                  </a:cubicBezTo>
                  <a:cubicBezTo>
                    <a:pt x="2196" y="10"/>
                    <a:pt x="2068" y="1"/>
                    <a:pt x="1919" y="1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54"/>
            <p:cNvSpPr/>
            <p:nvPr/>
          </p:nvSpPr>
          <p:spPr>
            <a:xfrm flipH="1">
              <a:off x="2294449" y="2864367"/>
              <a:ext cx="290244" cy="353654"/>
            </a:xfrm>
            <a:custGeom>
              <a:avLst/>
              <a:gdLst/>
              <a:ahLst/>
              <a:cxnLst/>
              <a:rect l="l" t="t" r="r" b="b"/>
              <a:pathLst>
                <a:path w="16524" h="20134" extrusionOk="0">
                  <a:moveTo>
                    <a:pt x="1735" y="1"/>
                  </a:moveTo>
                  <a:cubicBezTo>
                    <a:pt x="1735" y="1"/>
                    <a:pt x="0" y="168"/>
                    <a:pt x="534" y="835"/>
                  </a:cubicBezTo>
                  <a:cubicBezTo>
                    <a:pt x="1035" y="1502"/>
                    <a:pt x="3703" y="3170"/>
                    <a:pt x="5838" y="6139"/>
                  </a:cubicBezTo>
                  <a:cubicBezTo>
                    <a:pt x="7973" y="9141"/>
                    <a:pt x="13110" y="16780"/>
                    <a:pt x="14311" y="18581"/>
                  </a:cubicBezTo>
                  <a:cubicBezTo>
                    <a:pt x="14990" y="19582"/>
                    <a:pt x="15670" y="20133"/>
                    <a:pt x="16072" y="20133"/>
                  </a:cubicBezTo>
                  <a:cubicBezTo>
                    <a:pt x="16379" y="20133"/>
                    <a:pt x="16524" y="19809"/>
                    <a:pt x="16379" y="19115"/>
                  </a:cubicBezTo>
                  <a:cubicBezTo>
                    <a:pt x="16379" y="19115"/>
                    <a:pt x="15245" y="18914"/>
                    <a:pt x="10475" y="10809"/>
                  </a:cubicBezTo>
                  <a:cubicBezTo>
                    <a:pt x="5671" y="2669"/>
                    <a:pt x="1735" y="1"/>
                    <a:pt x="1735" y="1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54"/>
            <p:cNvSpPr/>
            <p:nvPr/>
          </p:nvSpPr>
          <p:spPr>
            <a:xfrm flipH="1">
              <a:off x="2178046" y="3200104"/>
              <a:ext cx="135953" cy="104283"/>
            </a:xfrm>
            <a:custGeom>
              <a:avLst/>
              <a:gdLst/>
              <a:ahLst/>
              <a:cxnLst/>
              <a:rect l="l" t="t" r="r" b="b"/>
              <a:pathLst>
                <a:path w="7740" h="5937" extrusionOk="0">
                  <a:moveTo>
                    <a:pt x="968" y="1"/>
                  </a:moveTo>
                  <a:lnTo>
                    <a:pt x="0" y="834"/>
                  </a:lnTo>
                  <a:cubicBezTo>
                    <a:pt x="0" y="834"/>
                    <a:pt x="1201" y="1101"/>
                    <a:pt x="2169" y="3169"/>
                  </a:cubicBezTo>
                  <a:cubicBezTo>
                    <a:pt x="2947" y="4866"/>
                    <a:pt x="3842" y="5936"/>
                    <a:pt x="4659" y="5936"/>
                  </a:cubicBezTo>
                  <a:cubicBezTo>
                    <a:pt x="4822" y="5936"/>
                    <a:pt x="4982" y="5893"/>
                    <a:pt x="5137" y="5805"/>
                  </a:cubicBezTo>
                  <a:cubicBezTo>
                    <a:pt x="6105" y="5304"/>
                    <a:pt x="7739" y="4437"/>
                    <a:pt x="5338" y="2569"/>
                  </a:cubicBezTo>
                  <a:cubicBezTo>
                    <a:pt x="4003" y="1468"/>
                    <a:pt x="2536" y="634"/>
                    <a:pt x="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54"/>
            <p:cNvSpPr/>
            <p:nvPr/>
          </p:nvSpPr>
          <p:spPr>
            <a:xfrm flipH="1">
              <a:off x="2178046" y="3200104"/>
              <a:ext cx="135953" cy="111345"/>
            </a:xfrm>
            <a:custGeom>
              <a:avLst/>
              <a:gdLst/>
              <a:ahLst/>
              <a:cxnLst/>
              <a:rect l="l" t="t" r="r" b="b"/>
              <a:pathLst>
                <a:path w="7740" h="6339" fill="none" extrusionOk="0">
                  <a:moveTo>
                    <a:pt x="0" y="834"/>
                  </a:moveTo>
                  <a:cubicBezTo>
                    <a:pt x="0" y="834"/>
                    <a:pt x="1201" y="1101"/>
                    <a:pt x="2169" y="3169"/>
                  </a:cubicBezTo>
                  <a:cubicBezTo>
                    <a:pt x="3103" y="5204"/>
                    <a:pt x="4203" y="6338"/>
                    <a:pt x="5137" y="5805"/>
                  </a:cubicBezTo>
                  <a:cubicBezTo>
                    <a:pt x="6105" y="5304"/>
                    <a:pt x="7739" y="4437"/>
                    <a:pt x="5338" y="2569"/>
                  </a:cubicBezTo>
                  <a:cubicBezTo>
                    <a:pt x="4003" y="1468"/>
                    <a:pt x="2536" y="634"/>
                    <a:pt x="968" y="1"/>
                  </a:cubicBezTo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54"/>
            <p:cNvSpPr/>
            <p:nvPr/>
          </p:nvSpPr>
          <p:spPr>
            <a:xfrm flipH="1">
              <a:off x="2264483" y="3171403"/>
              <a:ext cx="85261" cy="173507"/>
            </a:xfrm>
            <a:custGeom>
              <a:avLst/>
              <a:gdLst/>
              <a:ahLst/>
              <a:cxnLst/>
              <a:rect l="l" t="t" r="r" b="b"/>
              <a:pathLst>
                <a:path w="4854" h="9878" extrusionOk="0">
                  <a:moveTo>
                    <a:pt x="1" y="0"/>
                  </a:moveTo>
                  <a:lnTo>
                    <a:pt x="67" y="867"/>
                  </a:lnTo>
                  <a:cubicBezTo>
                    <a:pt x="67" y="867"/>
                    <a:pt x="1468" y="4537"/>
                    <a:pt x="1101" y="6705"/>
                  </a:cubicBezTo>
                  <a:cubicBezTo>
                    <a:pt x="768" y="8840"/>
                    <a:pt x="2302" y="9774"/>
                    <a:pt x="3170" y="9874"/>
                  </a:cubicBezTo>
                  <a:cubicBezTo>
                    <a:pt x="3199" y="9876"/>
                    <a:pt x="3229" y="9877"/>
                    <a:pt x="3258" y="9877"/>
                  </a:cubicBezTo>
                  <a:cubicBezTo>
                    <a:pt x="4063" y="9877"/>
                    <a:pt x="4853" y="8995"/>
                    <a:pt x="4370" y="6872"/>
                  </a:cubicBezTo>
                  <a:cubicBezTo>
                    <a:pt x="3837" y="4637"/>
                    <a:pt x="2336" y="4770"/>
                    <a:pt x="1635" y="2969"/>
                  </a:cubicBezTo>
                  <a:cubicBezTo>
                    <a:pt x="1235" y="1901"/>
                    <a:pt x="701" y="9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54"/>
            <p:cNvSpPr/>
            <p:nvPr/>
          </p:nvSpPr>
          <p:spPr>
            <a:xfrm flipH="1">
              <a:off x="2314017" y="2868688"/>
              <a:ext cx="187471" cy="386992"/>
            </a:xfrm>
            <a:custGeom>
              <a:avLst/>
              <a:gdLst/>
              <a:ahLst/>
              <a:cxnLst/>
              <a:rect l="l" t="t" r="r" b="b"/>
              <a:pathLst>
                <a:path w="10673" h="22032" extrusionOk="0">
                  <a:moveTo>
                    <a:pt x="700" y="0"/>
                  </a:moveTo>
                  <a:cubicBezTo>
                    <a:pt x="293" y="0"/>
                    <a:pt x="0" y="222"/>
                    <a:pt x="0" y="222"/>
                  </a:cubicBezTo>
                  <a:cubicBezTo>
                    <a:pt x="0" y="222"/>
                    <a:pt x="601" y="1456"/>
                    <a:pt x="1801" y="4291"/>
                  </a:cubicBezTo>
                  <a:cubicBezTo>
                    <a:pt x="2969" y="7127"/>
                    <a:pt x="5037" y="12431"/>
                    <a:pt x="7105" y="16200"/>
                  </a:cubicBezTo>
                  <a:cubicBezTo>
                    <a:pt x="9140" y="19969"/>
                    <a:pt x="9674" y="20837"/>
                    <a:pt x="9674" y="20837"/>
                  </a:cubicBezTo>
                  <a:cubicBezTo>
                    <a:pt x="9674" y="20837"/>
                    <a:pt x="10327" y="22032"/>
                    <a:pt x="10554" y="22032"/>
                  </a:cubicBezTo>
                  <a:cubicBezTo>
                    <a:pt x="10656" y="22032"/>
                    <a:pt x="10672" y="21794"/>
                    <a:pt x="10508" y="21103"/>
                  </a:cubicBezTo>
                  <a:cubicBezTo>
                    <a:pt x="10007" y="18869"/>
                    <a:pt x="7305" y="14032"/>
                    <a:pt x="5738" y="10563"/>
                  </a:cubicBezTo>
                  <a:cubicBezTo>
                    <a:pt x="4136" y="7093"/>
                    <a:pt x="3236" y="3991"/>
                    <a:pt x="2302" y="1589"/>
                  </a:cubicBezTo>
                  <a:cubicBezTo>
                    <a:pt x="1800" y="299"/>
                    <a:pt x="1173" y="0"/>
                    <a:pt x="700" y="0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54"/>
            <p:cNvSpPr/>
            <p:nvPr/>
          </p:nvSpPr>
          <p:spPr>
            <a:xfrm flipH="1">
              <a:off x="1887433" y="3209730"/>
              <a:ext cx="145912" cy="336018"/>
            </a:xfrm>
            <a:custGeom>
              <a:avLst/>
              <a:gdLst/>
              <a:ahLst/>
              <a:cxnLst/>
              <a:rect l="l" t="t" r="r" b="b"/>
              <a:pathLst>
                <a:path w="8307" h="19130" extrusionOk="0">
                  <a:moveTo>
                    <a:pt x="181" y="0"/>
                  </a:moveTo>
                  <a:cubicBezTo>
                    <a:pt x="40" y="0"/>
                    <a:pt x="1" y="53"/>
                    <a:pt x="1" y="53"/>
                  </a:cubicBezTo>
                  <a:cubicBezTo>
                    <a:pt x="1" y="53"/>
                    <a:pt x="1668" y="2621"/>
                    <a:pt x="3270" y="5790"/>
                  </a:cubicBezTo>
                  <a:cubicBezTo>
                    <a:pt x="4871" y="8959"/>
                    <a:pt x="7372" y="18299"/>
                    <a:pt x="7372" y="18299"/>
                  </a:cubicBezTo>
                  <a:cubicBezTo>
                    <a:pt x="7372" y="18299"/>
                    <a:pt x="7747" y="19130"/>
                    <a:pt x="8007" y="19130"/>
                  </a:cubicBezTo>
                  <a:cubicBezTo>
                    <a:pt x="8119" y="19130"/>
                    <a:pt x="8210" y="18975"/>
                    <a:pt x="8240" y="18533"/>
                  </a:cubicBezTo>
                  <a:cubicBezTo>
                    <a:pt x="8306" y="17065"/>
                    <a:pt x="6005" y="10494"/>
                    <a:pt x="5571" y="8159"/>
                  </a:cubicBezTo>
                  <a:cubicBezTo>
                    <a:pt x="5138" y="5857"/>
                    <a:pt x="2402" y="1154"/>
                    <a:pt x="1301" y="453"/>
                  </a:cubicBezTo>
                  <a:cubicBezTo>
                    <a:pt x="690" y="83"/>
                    <a:pt x="356" y="0"/>
                    <a:pt x="181" y="0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54"/>
            <p:cNvSpPr/>
            <p:nvPr/>
          </p:nvSpPr>
          <p:spPr>
            <a:xfrm flipH="1">
              <a:off x="1858732" y="3323674"/>
              <a:ext cx="308195" cy="254956"/>
            </a:xfrm>
            <a:custGeom>
              <a:avLst/>
              <a:gdLst/>
              <a:ahLst/>
              <a:cxnLst/>
              <a:rect l="l" t="t" r="r" b="b"/>
              <a:pathLst>
                <a:path w="17546" h="14515" extrusionOk="0">
                  <a:moveTo>
                    <a:pt x="1877" y="0"/>
                  </a:moveTo>
                  <a:cubicBezTo>
                    <a:pt x="1738" y="0"/>
                    <a:pt x="1635" y="42"/>
                    <a:pt x="1535" y="104"/>
                  </a:cubicBezTo>
                  <a:cubicBezTo>
                    <a:pt x="1101" y="371"/>
                    <a:pt x="0" y="905"/>
                    <a:pt x="1468" y="1839"/>
                  </a:cubicBezTo>
                  <a:cubicBezTo>
                    <a:pt x="2902" y="2739"/>
                    <a:pt x="8139" y="6075"/>
                    <a:pt x="11742" y="8910"/>
                  </a:cubicBezTo>
                  <a:cubicBezTo>
                    <a:pt x="13877" y="10578"/>
                    <a:pt x="15811" y="12446"/>
                    <a:pt x="17546" y="14514"/>
                  </a:cubicBezTo>
                  <a:cubicBezTo>
                    <a:pt x="17513" y="13213"/>
                    <a:pt x="16479" y="12012"/>
                    <a:pt x="14811" y="10378"/>
                  </a:cubicBezTo>
                  <a:cubicBezTo>
                    <a:pt x="13176" y="8777"/>
                    <a:pt x="8806" y="4574"/>
                    <a:pt x="5637" y="2239"/>
                  </a:cubicBezTo>
                  <a:cubicBezTo>
                    <a:pt x="3199" y="468"/>
                    <a:pt x="2341" y="0"/>
                    <a:pt x="1877" y="0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54"/>
            <p:cNvSpPr/>
            <p:nvPr/>
          </p:nvSpPr>
          <p:spPr>
            <a:xfrm flipH="1">
              <a:off x="1764970" y="3280025"/>
              <a:ext cx="356411" cy="412707"/>
            </a:xfrm>
            <a:custGeom>
              <a:avLst/>
              <a:gdLst/>
              <a:ahLst/>
              <a:cxnLst/>
              <a:rect l="l" t="t" r="r" b="b"/>
              <a:pathLst>
                <a:path w="20291" h="23496" extrusionOk="0">
                  <a:moveTo>
                    <a:pt x="1919" y="0"/>
                  </a:moveTo>
                  <a:cubicBezTo>
                    <a:pt x="1205" y="0"/>
                    <a:pt x="1" y="195"/>
                    <a:pt x="1076" y="1188"/>
                  </a:cubicBezTo>
                  <a:cubicBezTo>
                    <a:pt x="2344" y="2389"/>
                    <a:pt x="11551" y="10995"/>
                    <a:pt x="13952" y="16399"/>
                  </a:cubicBezTo>
                  <a:cubicBezTo>
                    <a:pt x="13952" y="16399"/>
                    <a:pt x="15053" y="20102"/>
                    <a:pt x="15687" y="22070"/>
                  </a:cubicBezTo>
                  <a:cubicBezTo>
                    <a:pt x="16004" y="23054"/>
                    <a:pt x="16854" y="23496"/>
                    <a:pt x="17701" y="23496"/>
                  </a:cubicBezTo>
                  <a:cubicBezTo>
                    <a:pt x="18547" y="23496"/>
                    <a:pt x="19389" y="23054"/>
                    <a:pt x="19690" y="22270"/>
                  </a:cubicBezTo>
                  <a:cubicBezTo>
                    <a:pt x="20290" y="20669"/>
                    <a:pt x="18556" y="19334"/>
                    <a:pt x="17121" y="17566"/>
                  </a:cubicBezTo>
                  <a:cubicBezTo>
                    <a:pt x="15687" y="15798"/>
                    <a:pt x="16354" y="16799"/>
                    <a:pt x="10983" y="10228"/>
                  </a:cubicBezTo>
                  <a:cubicBezTo>
                    <a:pt x="5646" y="3656"/>
                    <a:pt x="2744" y="87"/>
                    <a:pt x="2277" y="20"/>
                  </a:cubicBezTo>
                  <a:cubicBezTo>
                    <a:pt x="2196" y="9"/>
                    <a:pt x="2068" y="0"/>
                    <a:pt x="1919" y="0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54"/>
            <p:cNvSpPr/>
            <p:nvPr/>
          </p:nvSpPr>
          <p:spPr>
            <a:xfrm flipH="1">
              <a:off x="1845242" y="3279428"/>
              <a:ext cx="276139" cy="299782"/>
            </a:xfrm>
            <a:custGeom>
              <a:avLst/>
              <a:gdLst/>
              <a:ahLst/>
              <a:cxnLst/>
              <a:rect l="l" t="t" r="r" b="b"/>
              <a:pathLst>
                <a:path w="15721" h="17067" extrusionOk="0">
                  <a:moveTo>
                    <a:pt x="1907" y="1"/>
                  </a:moveTo>
                  <a:cubicBezTo>
                    <a:pt x="1183" y="1"/>
                    <a:pt x="1" y="196"/>
                    <a:pt x="1076" y="1189"/>
                  </a:cubicBezTo>
                  <a:cubicBezTo>
                    <a:pt x="2344" y="2389"/>
                    <a:pt x="11551" y="11029"/>
                    <a:pt x="13952" y="16433"/>
                  </a:cubicBezTo>
                  <a:lnTo>
                    <a:pt x="14953" y="17067"/>
                  </a:lnTo>
                  <a:cubicBezTo>
                    <a:pt x="14953" y="17067"/>
                    <a:pt x="14519" y="15899"/>
                    <a:pt x="14986" y="15866"/>
                  </a:cubicBezTo>
                  <a:cubicBezTo>
                    <a:pt x="15220" y="15866"/>
                    <a:pt x="15453" y="15899"/>
                    <a:pt x="15720" y="15932"/>
                  </a:cubicBezTo>
                  <a:cubicBezTo>
                    <a:pt x="15053" y="15165"/>
                    <a:pt x="13919" y="13831"/>
                    <a:pt x="10983" y="10262"/>
                  </a:cubicBezTo>
                  <a:cubicBezTo>
                    <a:pt x="5646" y="3690"/>
                    <a:pt x="2744" y="121"/>
                    <a:pt x="2277" y="21"/>
                  </a:cubicBezTo>
                  <a:cubicBezTo>
                    <a:pt x="2191" y="10"/>
                    <a:pt x="2059" y="1"/>
                    <a:pt x="1907" y="1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54"/>
            <p:cNvSpPr/>
            <p:nvPr/>
          </p:nvSpPr>
          <p:spPr>
            <a:xfrm flipH="1">
              <a:off x="1850037" y="3209484"/>
              <a:ext cx="289945" cy="353724"/>
            </a:xfrm>
            <a:custGeom>
              <a:avLst/>
              <a:gdLst/>
              <a:ahLst/>
              <a:cxnLst/>
              <a:rect l="l" t="t" r="r" b="b"/>
              <a:pathLst>
                <a:path w="16507" h="20138" extrusionOk="0">
                  <a:moveTo>
                    <a:pt x="1735" y="0"/>
                  </a:moveTo>
                  <a:cubicBezTo>
                    <a:pt x="1735" y="0"/>
                    <a:pt x="1" y="167"/>
                    <a:pt x="534" y="834"/>
                  </a:cubicBezTo>
                  <a:cubicBezTo>
                    <a:pt x="1035" y="1535"/>
                    <a:pt x="3703" y="3169"/>
                    <a:pt x="5838" y="6138"/>
                  </a:cubicBezTo>
                  <a:cubicBezTo>
                    <a:pt x="7973" y="9140"/>
                    <a:pt x="13110" y="16779"/>
                    <a:pt x="14311" y="18580"/>
                  </a:cubicBezTo>
                  <a:cubicBezTo>
                    <a:pt x="14983" y="19589"/>
                    <a:pt x="15656" y="20138"/>
                    <a:pt x="16053" y="20138"/>
                  </a:cubicBezTo>
                  <a:cubicBezTo>
                    <a:pt x="16365" y="20138"/>
                    <a:pt x="16507" y="19799"/>
                    <a:pt x="16346" y="19081"/>
                  </a:cubicBezTo>
                  <a:cubicBezTo>
                    <a:pt x="16346" y="19081"/>
                    <a:pt x="15245" y="18914"/>
                    <a:pt x="10441" y="10775"/>
                  </a:cubicBezTo>
                  <a:cubicBezTo>
                    <a:pt x="5638" y="2635"/>
                    <a:pt x="1735" y="0"/>
                    <a:pt x="1735" y="0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54"/>
            <p:cNvSpPr/>
            <p:nvPr/>
          </p:nvSpPr>
          <p:spPr>
            <a:xfrm flipH="1">
              <a:off x="1733915" y="3544624"/>
              <a:ext cx="135373" cy="104319"/>
            </a:xfrm>
            <a:custGeom>
              <a:avLst/>
              <a:gdLst/>
              <a:ahLst/>
              <a:cxnLst/>
              <a:rect l="l" t="t" r="r" b="b"/>
              <a:pathLst>
                <a:path w="7707" h="5939" extrusionOk="0">
                  <a:moveTo>
                    <a:pt x="935" y="1"/>
                  </a:moveTo>
                  <a:lnTo>
                    <a:pt x="1" y="834"/>
                  </a:lnTo>
                  <a:cubicBezTo>
                    <a:pt x="1" y="834"/>
                    <a:pt x="1201" y="1101"/>
                    <a:pt x="2135" y="3169"/>
                  </a:cubicBezTo>
                  <a:cubicBezTo>
                    <a:pt x="2939" y="4888"/>
                    <a:pt x="3835" y="5938"/>
                    <a:pt x="4651" y="5938"/>
                  </a:cubicBezTo>
                  <a:cubicBezTo>
                    <a:pt x="4817" y="5938"/>
                    <a:pt x="4980" y="5895"/>
                    <a:pt x="5138" y="5805"/>
                  </a:cubicBezTo>
                  <a:cubicBezTo>
                    <a:pt x="6072" y="5304"/>
                    <a:pt x="7706" y="4437"/>
                    <a:pt x="5304" y="2569"/>
                  </a:cubicBezTo>
                  <a:cubicBezTo>
                    <a:pt x="4003" y="1502"/>
                    <a:pt x="2502" y="634"/>
                    <a:pt x="93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54"/>
            <p:cNvSpPr/>
            <p:nvPr/>
          </p:nvSpPr>
          <p:spPr>
            <a:xfrm flipH="1">
              <a:off x="1733915" y="3544624"/>
              <a:ext cx="135373" cy="111345"/>
            </a:xfrm>
            <a:custGeom>
              <a:avLst/>
              <a:gdLst/>
              <a:ahLst/>
              <a:cxnLst/>
              <a:rect l="l" t="t" r="r" b="b"/>
              <a:pathLst>
                <a:path w="7707" h="6339" fill="none" extrusionOk="0">
                  <a:moveTo>
                    <a:pt x="1" y="834"/>
                  </a:moveTo>
                  <a:cubicBezTo>
                    <a:pt x="1" y="834"/>
                    <a:pt x="1201" y="1101"/>
                    <a:pt x="2135" y="3169"/>
                  </a:cubicBezTo>
                  <a:cubicBezTo>
                    <a:pt x="3103" y="5238"/>
                    <a:pt x="4204" y="6338"/>
                    <a:pt x="5138" y="5805"/>
                  </a:cubicBezTo>
                  <a:cubicBezTo>
                    <a:pt x="6072" y="5304"/>
                    <a:pt x="7706" y="4437"/>
                    <a:pt x="5304" y="2569"/>
                  </a:cubicBezTo>
                  <a:cubicBezTo>
                    <a:pt x="4003" y="1502"/>
                    <a:pt x="2502" y="634"/>
                    <a:pt x="935" y="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54"/>
            <p:cNvSpPr/>
            <p:nvPr/>
          </p:nvSpPr>
          <p:spPr>
            <a:xfrm flipH="1">
              <a:off x="1819790" y="3515923"/>
              <a:ext cx="85243" cy="173507"/>
            </a:xfrm>
            <a:custGeom>
              <a:avLst/>
              <a:gdLst/>
              <a:ahLst/>
              <a:cxnLst/>
              <a:rect l="l" t="t" r="r" b="b"/>
              <a:pathLst>
                <a:path w="4853" h="9878" extrusionOk="0">
                  <a:moveTo>
                    <a:pt x="1" y="0"/>
                  </a:moveTo>
                  <a:lnTo>
                    <a:pt x="67" y="867"/>
                  </a:lnTo>
                  <a:cubicBezTo>
                    <a:pt x="67" y="867"/>
                    <a:pt x="1435" y="4537"/>
                    <a:pt x="1102" y="6705"/>
                  </a:cubicBezTo>
                  <a:cubicBezTo>
                    <a:pt x="768" y="8840"/>
                    <a:pt x="2302" y="9774"/>
                    <a:pt x="3170" y="9874"/>
                  </a:cubicBezTo>
                  <a:cubicBezTo>
                    <a:pt x="3200" y="9876"/>
                    <a:pt x="3231" y="9877"/>
                    <a:pt x="3261" y="9877"/>
                  </a:cubicBezTo>
                  <a:cubicBezTo>
                    <a:pt x="4065" y="9877"/>
                    <a:pt x="4853" y="9025"/>
                    <a:pt x="4371" y="6872"/>
                  </a:cubicBezTo>
                  <a:cubicBezTo>
                    <a:pt x="3837" y="4637"/>
                    <a:pt x="2336" y="4770"/>
                    <a:pt x="1635" y="2969"/>
                  </a:cubicBezTo>
                  <a:cubicBezTo>
                    <a:pt x="1235" y="1901"/>
                    <a:pt x="668" y="9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54"/>
            <p:cNvSpPr/>
            <p:nvPr/>
          </p:nvSpPr>
          <p:spPr>
            <a:xfrm flipH="1">
              <a:off x="1869306" y="3212628"/>
              <a:ext cx="188068" cy="387326"/>
            </a:xfrm>
            <a:custGeom>
              <a:avLst/>
              <a:gdLst/>
              <a:ahLst/>
              <a:cxnLst/>
              <a:rect l="l" t="t" r="r" b="b"/>
              <a:pathLst>
                <a:path w="10707" h="22051" extrusionOk="0">
                  <a:moveTo>
                    <a:pt x="704" y="0"/>
                  </a:moveTo>
                  <a:cubicBezTo>
                    <a:pt x="294" y="0"/>
                    <a:pt x="1" y="222"/>
                    <a:pt x="1" y="222"/>
                  </a:cubicBezTo>
                  <a:cubicBezTo>
                    <a:pt x="1" y="222"/>
                    <a:pt x="601" y="1522"/>
                    <a:pt x="1802" y="4324"/>
                  </a:cubicBezTo>
                  <a:cubicBezTo>
                    <a:pt x="3003" y="7160"/>
                    <a:pt x="5071" y="12464"/>
                    <a:pt x="7106" y="16233"/>
                  </a:cubicBezTo>
                  <a:cubicBezTo>
                    <a:pt x="9174" y="20002"/>
                    <a:pt x="9674" y="20870"/>
                    <a:pt x="9674" y="20870"/>
                  </a:cubicBezTo>
                  <a:cubicBezTo>
                    <a:pt x="9674" y="20870"/>
                    <a:pt x="10345" y="22050"/>
                    <a:pt x="10581" y="22050"/>
                  </a:cubicBezTo>
                  <a:cubicBezTo>
                    <a:pt x="10687" y="22050"/>
                    <a:pt x="10706" y="21815"/>
                    <a:pt x="10542" y="21136"/>
                  </a:cubicBezTo>
                  <a:cubicBezTo>
                    <a:pt x="10041" y="18902"/>
                    <a:pt x="7339" y="14065"/>
                    <a:pt x="5738" y="10596"/>
                  </a:cubicBezTo>
                  <a:cubicBezTo>
                    <a:pt x="4137" y="7126"/>
                    <a:pt x="3270" y="3991"/>
                    <a:pt x="2336" y="1589"/>
                  </a:cubicBezTo>
                  <a:cubicBezTo>
                    <a:pt x="1816" y="299"/>
                    <a:pt x="1181" y="0"/>
                    <a:pt x="704" y="0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54"/>
            <p:cNvSpPr/>
            <p:nvPr/>
          </p:nvSpPr>
          <p:spPr>
            <a:xfrm flipH="1">
              <a:off x="1964772" y="3212119"/>
              <a:ext cx="145912" cy="335983"/>
            </a:xfrm>
            <a:custGeom>
              <a:avLst/>
              <a:gdLst/>
              <a:ahLst/>
              <a:cxnLst/>
              <a:rect l="l" t="t" r="r" b="b"/>
              <a:pathLst>
                <a:path w="8307" h="19128" extrusionOk="0">
                  <a:moveTo>
                    <a:pt x="159" y="0"/>
                  </a:moveTo>
                  <a:cubicBezTo>
                    <a:pt x="32" y="0"/>
                    <a:pt x="0" y="50"/>
                    <a:pt x="0" y="50"/>
                  </a:cubicBezTo>
                  <a:cubicBezTo>
                    <a:pt x="0" y="50"/>
                    <a:pt x="1668" y="2619"/>
                    <a:pt x="3269" y="5788"/>
                  </a:cubicBezTo>
                  <a:cubicBezTo>
                    <a:pt x="4871" y="8957"/>
                    <a:pt x="7372" y="18297"/>
                    <a:pt x="7372" y="18297"/>
                  </a:cubicBezTo>
                  <a:cubicBezTo>
                    <a:pt x="7372" y="18297"/>
                    <a:pt x="7747" y="19127"/>
                    <a:pt x="8007" y="19127"/>
                  </a:cubicBezTo>
                  <a:cubicBezTo>
                    <a:pt x="8119" y="19127"/>
                    <a:pt x="8209" y="18973"/>
                    <a:pt x="8240" y="18530"/>
                  </a:cubicBezTo>
                  <a:cubicBezTo>
                    <a:pt x="8306" y="17096"/>
                    <a:pt x="6005" y="10491"/>
                    <a:pt x="5571" y="8190"/>
                  </a:cubicBezTo>
                  <a:cubicBezTo>
                    <a:pt x="5137" y="5855"/>
                    <a:pt x="2402" y="1151"/>
                    <a:pt x="1301" y="484"/>
                  </a:cubicBezTo>
                  <a:cubicBezTo>
                    <a:pt x="658" y="86"/>
                    <a:pt x="326" y="0"/>
                    <a:pt x="159" y="0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54"/>
            <p:cNvSpPr/>
            <p:nvPr/>
          </p:nvSpPr>
          <p:spPr>
            <a:xfrm flipH="1">
              <a:off x="1936070" y="3325676"/>
              <a:ext cx="308213" cy="255887"/>
            </a:xfrm>
            <a:custGeom>
              <a:avLst/>
              <a:gdLst/>
              <a:ahLst/>
              <a:cxnLst/>
              <a:rect l="l" t="t" r="r" b="b"/>
              <a:pathLst>
                <a:path w="17547" h="14568" extrusionOk="0">
                  <a:moveTo>
                    <a:pt x="1868" y="0"/>
                  </a:moveTo>
                  <a:cubicBezTo>
                    <a:pt x="1734" y="0"/>
                    <a:pt x="1633" y="37"/>
                    <a:pt x="1535" y="90"/>
                  </a:cubicBezTo>
                  <a:cubicBezTo>
                    <a:pt x="1102" y="357"/>
                    <a:pt x="1" y="857"/>
                    <a:pt x="1435" y="1825"/>
                  </a:cubicBezTo>
                  <a:cubicBezTo>
                    <a:pt x="2903" y="2759"/>
                    <a:pt x="8140" y="6094"/>
                    <a:pt x="11743" y="8930"/>
                  </a:cubicBezTo>
                  <a:cubicBezTo>
                    <a:pt x="13844" y="10598"/>
                    <a:pt x="15812" y="12466"/>
                    <a:pt x="17547" y="14567"/>
                  </a:cubicBezTo>
                  <a:cubicBezTo>
                    <a:pt x="17513" y="13266"/>
                    <a:pt x="16446" y="11999"/>
                    <a:pt x="14812" y="10364"/>
                  </a:cubicBezTo>
                  <a:cubicBezTo>
                    <a:pt x="13177" y="8763"/>
                    <a:pt x="8807" y="4560"/>
                    <a:pt x="5638" y="2225"/>
                  </a:cubicBezTo>
                  <a:cubicBezTo>
                    <a:pt x="3183" y="442"/>
                    <a:pt x="2330" y="0"/>
                    <a:pt x="1868" y="0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54"/>
            <p:cNvSpPr/>
            <p:nvPr/>
          </p:nvSpPr>
          <p:spPr>
            <a:xfrm flipH="1">
              <a:off x="1842326" y="3282097"/>
              <a:ext cx="355726" cy="412760"/>
            </a:xfrm>
            <a:custGeom>
              <a:avLst/>
              <a:gdLst/>
              <a:ahLst/>
              <a:cxnLst/>
              <a:rect l="l" t="t" r="r" b="b"/>
              <a:pathLst>
                <a:path w="20252" h="23499" extrusionOk="0">
                  <a:moveTo>
                    <a:pt x="1776" y="0"/>
                  </a:moveTo>
                  <a:cubicBezTo>
                    <a:pt x="1048" y="0"/>
                    <a:pt x="1" y="219"/>
                    <a:pt x="1005" y="1170"/>
                  </a:cubicBezTo>
                  <a:cubicBezTo>
                    <a:pt x="2306" y="2371"/>
                    <a:pt x="11479" y="11010"/>
                    <a:pt x="13914" y="16414"/>
                  </a:cubicBezTo>
                  <a:cubicBezTo>
                    <a:pt x="13914" y="16414"/>
                    <a:pt x="15015" y="20117"/>
                    <a:pt x="15649" y="22085"/>
                  </a:cubicBezTo>
                  <a:cubicBezTo>
                    <a:pt x="15967" y="23057"/>
                    <a:pt x="16824" y="23499"/>
                    <a:pt x="17675" y="23499"/>
                  </a:cubicBezTo>
                  <a:cubicBezTo>
                    <a:pt x="18517" y="23499"/>
                    <a:pt x="19353" y="23065"/>
                    <a:pt x="19652" y="22285"/>
                  </a:cubicBezTo>
                  <a:cubicBezTo>
                    <a:pt x="20252" y="20684"/>
                    <a:pt x="18517" y="19350"/>
                    <a:pt x="17083" y="17582"/>
                  </a:cubicBezTo>
                  <a:cubicBezTo>
                    <a:pt x="15649" y="15814"/>
                    <a:pt x="16316" y="16815"/>
                    <a:pt x="10945" y="10243"/>
                  </a:cubicBezTo>
                  <a:cubicBezTo>
                    <a:pt x="5575" y="3672"/>
                    <a:pt x="2706" y="103"/>
                    <a:pt x="2239" y="36"/>
                  </a:cubicBezTo>
                  <a:cubicBezTo>
                    <a:pt x="2135" y="15"/>
                    <a:pt x="1966" y="0"/>
                    <a:pt x="1776" y="0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54"/>
            <p:cNvSpPr/>
            <p:nvPr/>
          </p:nvSpPr>
          <p:spPr>
            <a:xfrm flipH="1">
              <a:off x="1922581" y="3282361"/>
              <a:ext cx="276245" cy="299202"/>
            </a:xfrm>
            <a:custGeom>
              <a:avLst/>
              <a:gdLst/>
              <a:ahLst/>
              <a:cxnLst/>
              <a:rect l="l" t="t" r="r" b="b"/>
              <a:pathLst>
                <a:path w="15727" h="17034" extrusionOk="0">
                  <a:moveTo>
                    <a:pt x="1913" y="1"/>
                  </a:moveTo>
                  <a:cubicBezTo>
                    <a:pt x="1187" y="1"/>
                    <a:pt x="1" y="196"/>
                    <a:pt x="1049" y="1188"/>
                  </a:cubicBezTo>
                  <a:cubicBezTo>
                    <a:pt x="2350" y="2389"/>
                    <a:pt x="11523" y="11029"/>
                    <a:pt x="13958" y="16399"/>
                  </a:cubicBezTo>
                  <a:lnTo>
                    <a:pt x="14959" y="17033"/>
                  </a:lnTo>
                  <a:cubicBezTo>
                    <a:pt x="14959" y="17033"/>
                    <a:pt x="14492" y="15866"/>
                    <a:pt x="14959" y="15866"/>
                  </a:cubicBezTo>
                  <a:cubicBezTo>
                    <a:pt x="15030" y="15857"/>
                    <a:pt x="15099" y="15852"/>
                    <a:pt x="15167" y="15852"/>
                  </a:cubicBezTo>
                  <a:cubicBezTo>
                    <a:pt x="15353" y="15852"/>
                    <a:pt x="15531" y="15883"/>
                    <a:pt x="15726" y="15932"/>
                  </a:cubicBezTo>
                  <a:cubicBezTo>
                    <a:pt x="15059" y="15165"/>
                    <a:pt x="13925" y="13831"/>
                    <a:pt x="10989" y="10228"/>
                  </a:cubicBezTo>
                  <a:cubicBezTo>
                    <a:pt x="5619" y="3657"/>
                    <a:pt x="2750" y="121"/>
                    <a:pt x="2283" y="21"/>
                  </a:cubicBezTo>
                  <a:cubicBezTo>
                    <a:pt x="2196" y="9"/>
                    <a:pt x="2065" y="1"/>
                    <a:pt x="1913" y="1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54"/>
            <p:cNvSpPr/>
            <p:nvPr/>
          </p:nvSpPr>
          <p:spPr>
            <a:xfrm flipH="1">
              <a:off x="1927376" y="3211820"/>
              <a:ext cx="289945" cy="353742"/>
            </a:xfrm>
            <a:custGeom>
              <a:avLst/>
              <a:gdLst/>
              <a:ahLst/>
              <a:cxnLst/>
              <a:rect l="l" t="t" r="r" b="b"/>
              <a:pathLst>
                <a:path w="16507" h="20139" extrusionOk="0">
                  <a:moveTo>
                    <a:pt x="1702" y="1"/>
                  </a:moveTo>
                  <a:cubicBezTo>
                    <a:pt x="1702" y="1"/>
                    <a:pt x="0" y="167"/>
                    <a:pt x="501" y="835"/>
                  </a:cubicBezTo>
                  <a:cubicBezTo>
                    <a:pt x="1034" y="1535"/>
                    <a:pt x="3670" y="3170"/>
                    <a:pt x="5838" y="6172"/>
                  </a:cubicBezTo>
                  <a:cubicBezTo>
                    <a:pt x="7973" y="9141"/>
                    <a:pt x="13110" y="16779"/>
                    <a:pt x="14311" y="18581"/>
                  </a:cubicBezTo>
                  <a:cubicBezTo>
                    <a:pt x="14983" y="19590"/>
                    <a:pt x="15656" y="20138"/>
                    <a:pt x="16053" y="20138"/>
                  </a:cubicBezTo>
                  <a:cubicBezTo>
                    <a:pt x="16365" y="20138"/>
                    <a:pt x="16507" y="19800"/>
                    <a:pt x="16345" y="19081"/>
                  </a:cubicBezTo>
                  <a:cubicBezTo>
                    <a:pt x="16345" y="19081"/>
                    <a:pt x="15245" y="18914"/>
                    <a:pt x="10441" y="10775"/>
                  </a:cubicBezTo>
                  <a:cubicBezTo>
                    <a:pt x="5671" y="2636"/>
                    <a:pt x="1702" y="1"/>
                    <a:pt x="1702" y="1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54"/>
            <p:cNvSpPr/>
            <p:nvPr/>
          </p:nvSpPr>
          <p:spPr>
            <a:xfrm flipH="1">
              <a:off x="1811271" y="3546960"/>
              <a:ext cx="135356" cy="104670"/>
            </a:xfrm>
            <a:custGeom>
              <a:avLst/>
              <a:gdLst/>
              <a:ahLst/>
              <a:cxnLst/>
              <a:rect l="l" t="t" r="r" b="b"/>
              <a:pathLst>
                <a:path w="7706" h="5959" extrusionOk="0">
                  <a:moveTo>
                    <a:pt x="934" y="1"/>
                  </a:moveTo>
                  <a:lnTo>
                    <a:pt x="0" y="868"/>
                  </a:lnTo>
                  <a:cubicBezTo>
                    <a:pt x="0" y="868"/>
                    <a:pt x="1201" y="1135"/>
                    <a:pt x="2135" y="3170"/>
                  </a:cubicBezTo>
                  <a:cubicBezTo>
                    <a:pt x="2919" y="4904"/>
                    <a:pt x="3843" y="5958"/>
                    <a:pt x="4671" y="5958"/>
                  </a:cubicBezTo>
                  <a:cubicBezTo>
                    <a:pt x="4831" y="5958"/>
                    <a:pt x="4987" y="5919"/>
                    <a:pt x="5137" y="5839"/>
                  </a:cubicBezTo>
                  <a:cubicBezTo>
                    <a:pt x="6071" y="5305"/>
                    <a:pt x="7706" y="4471"/>
                    <a:pt x="5304" y="2569"/>
                  </a:cubicBezTo>
                  <a:cubicBezTo>
                    <a:pt x="4003" y="1502"/>
                    <a:pt x="2536" y="635"/>
                    <a:pt x="93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54"/>
            <p:cNvSpPr/>
            <p:nvPr/>
          </p:nvSpPr>
          <p:spPr>
            <a:xfrm flipH="1">
              <a:off x="1811271" y="3546960"/>
              <a:ext cx="135356" cy="111345"/>
            </a:xfrm>
            <a:custGeom>
              <a:avLst/>
              <a:gdLst/>
              <a:ahLst/>
              <a:cxnLst/>
              <a:rect l="l" t="t" r="r" b="b"/>
              <a:pathLst>
                <a:path w="7706" h="6339" fill="none" extrusionOk="0">
                  <a:moveTo>
                    <a:pt x="0" y="868"/>
                  </a:moveTo>
                  <a:cubicBezTo>
                    <a:pt x="0" y="868"/>
                    <a:pt x="1201" y="1135"/>
                    <a:pt x="2135" y="3170"/>
                  </a:cubicBezTo>
                  <a:cubicBezTo>
                    <a:pt x="3069" y="5238"/>
                    <a:pt x="4203" y="6339"/>
                    <a:pt x="5137" y="5839"/>
                  </a:cubicBezTo>
                  <a:cubicBezTo>
                    <a:pt x="6071" y="5305"/>
                    <a:pt x="7706" y="4471"/>
                    <a:pt x="5304" y="2569"/>
                  </a:cubicBezTo>
                  <a:cubicBezTo>
                    <a:pt x="4003" y="1502"/>
                    <a:pt x="2536" y="635"/>
                    <a:pt x="934" y="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54"/>
            <p:cNvSpPr/>
            <p:nvPr/>
          </p:nvSpPr>
          <p:spPr>
            <a:xfrm flipH="1">
              <a:off x="1897287" y="3518839"/>
              <a:ext cx="85085" cy="172998"/>
            </a:xfrm>
            <a:custGeom>
              <a:avLst/>
              <a:gdLst/>
              <a:ahLst/>
              <a:cxnLst/>
              <a:rect l="l" t="t" r="r" b="b"/>
              <a:pathLst>
                <a:path w="4844" h="9849" extrusionOk="0">
                  <a:moveTo>
                    <a:pt x="1" y="1"/>
                  </a:moveTo>
                  <a:lnTo>
                    <a:pt x="67" y="835"/>
                  </a:lnTo>
                  <a:cubicBezTo>
                    <a:pt x="67" y="835"/>
                    <a:pt x="1435" y="4504"/>
                    <a:pt x="1101" y="6672"/>
                  </a:cubicBezTo>
                  <a:cubicBezTo>
                    <a:pt x="768" y="8841"/>
                    <a:pt x="2302" y="9741"/>
                    <a:pt x="3170" y="9841"/>
                  </a:cubicBezTo>
                  <a:cubicBezTo>
                    <a:pt x="3212" y="9846"/>
                    <a:pt x="3255" y="9849"/>
                    <a:pt x="3298" y="9849"/>
                  </a:cubicBezTo>
                  <a:cubicBezTo>
                    <a:pt x="4089" y="9849"/>
                    <a:pt x="4843" y="8960"/>
                    <a:pt x="4337" y="6839"/>
                  </a:cubicBezTo>
                  <a:cubicBezTo>
                    <a:pt x="3837" y="4604"/>
                    <a:pt x="2336" y="4771"/>
                    <a:pt x="1635" y="2936"/>
                  </a:cubicBezTo>
                  <a:cubicBezTo>
                    <a:pt x="1235" y="1869"/>
                    <a:pt x="668" y="86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54"/>
            <p:cNvSpPr/>
            <p:nvPr/>
          </p:nvSpPr>
          <p:spPr>
            <a:xfrm flipH="1">
              <a:off x="1946645" y="3215544"/>
              <a:ext cx="188068" cy="387010"/>
            </a:xfrm>
            <a:custGeom>
              <a:avLst/>
              <a:gdLst/>
              <a:ahLst/>
              <a:cxnLst/>
              <a:rect l="l" t="t" r="r" b="b"/>
              <a:pathLst>
                <a:path w="10707" h="22033" extrusionOk="0">
                  <a:moveTo>
                    <a:pt x="704" y="1"/>
                  </a:moveTo>
                  <a:cubicBezTo>
                    <a:pt x="294" y="1"/>
                    <a:pt x="1" y="222"/>
                    <a:pt x="1" y="222"/>
                  </a:cubicBezTo>
                  <a:cubicBezTo>
                    <a:pt x="1" y="222"/>
                    <a:pt x="601" y="1490"/>
                    <a:pt x="1802" y="4325"/>
                  </a:cubicBezTo>
                  <a:cubicBezTo>
                    <a:pt x="3003" y="7127"/>
                    <a:pt x="5071" y="12464"/>
                    <a:pt x="7106" y="16234"/>
                  </a:cubicBezTo>
                  <a:cubicBezTo>
                    <a:pt x="9174" y="20003"/>
                    <a:pt x="9674" y="20837"/>
                    <a:pt x="9674" y="20837"/>
                  </a:cubicBezTo>
                  <a:cubicBezTo>
                    <a:pt x="9674" y="20837"/>
                    <a:pt x="10344" y="22032"/>
                    <a:pt x="10581" y="22032"/>
                  </a:cubicBezTo>
                  <a:cubicBezTo>
                    <a:pt x="10687" y="22032"/>
                    <a:pt x="10706" y="21794"/>
                    <a:pt x="10542" y="21104"/>
                  </a:cubicBezTo>
                  <a:cubicBezTo>
                    <a:pt x="10041" y="18869"/>
                    <a:pt x="7339" y="14032"/>
                    <a:pt x="5738" y="10563"/>
                  </a:cubicBezTo>
                  <a:cubicBezTo>
                    <a:pt x="4137" y="7094"/>
                    <a:pt x="3270" y="3958"/>
                    <a:pt x="2336" y="1590"/>
                  </a:cubicBezTo>
                  <a:cubicBezTo>
                    <a:pt x="1816" y="299"/>
                    <a:pt x="1181" y="1"/>
                    <a:pt x="704" y="1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54"/>
            <p:cNvSpPr/>
            <p:nvPr/>
          </p:nvSpPr>
          <p:spPr>
            <a:xfrm flipH="1">
              <a:off x="2023369" y="3247354"/>
              <a:ext cx="207970" cy="301644"/>
            </a:xfrm>
            <a:custGeom>
              <a:avLst/>
              <a:gdLst/>
              <a:ahLst/>
              <a:cxnLst/>
              <a:rect l="l" t="t" r="r" b="b"/>
              <a:pathLst>
                <a:path w="11840" h="17173" extrusionOk="0">
                  <a:moveTo>
                    <a:pt x="192" y="0"/>
                  </a:moveTo>
                  <a:cubicBezTo>
                    <a:pt x="69" y="0"/>
                    <a:pt x="1" y="156"/>
                    <a:pt x="65" y="613"/>
                  </a:cubicBezTo>
                  <a:cubicBezTo>
                    <a:pt x="298" y="2081"/>
                    <a:pt x="3867" y="8085"/>
                    <a:pt x="4768" y="10253"/>
                  </a:cubicBezTo>
                  <a:cubicBezTo>
                    <a:pt x="5635" y="12421"/>
                    <a:pt x="9271" y="16491"/>
                    <a:pt x="10505" y="16925"/>
                  </a:cubicBezTo>
                  <a:cubicBezTo>
                    <a:pt x="11059" y="17119"/>
                    <a:pt x="11384" y="17173"/>
                    <a:pt x="11575" y="17173"/>
                  </a:cubicBezTo>
                  <a:cubicBezTo>
                    <a:pt x="11809" y="17173"/>
                    <a:pt x="11840" y="17091"/>
                    <a:pt x="11840" y="17091"/>
                  </a:cubicBezTo>
                  <a:cubicBezTo>
                    <a:pt x="11840" y="17091"/>
                    <a:pt x="9738" y="14890"/>
                    <a:pt x="7503" y="12121"/>
                  </a:cubicBezTo>
                  <a:cubicBezTo>
                    <a:pt x="5268" y="9352"/>
                    <a:pt x="965" y="713"/>
                    <a:pt x="965" y="713"/>
                  </a:cubicBezTo>
                  <a:cubicBezTo>
                    <a:pt x="965" y="713"/>
                    <a:pt x="454" y="0"/>
                    <a:pt x="192" y="0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54"/>
            <p:cNvSpPr/>
            <p:nvPr/>
          </p:nvSpPr>
          <p:spPr>
            <a:xfrm flipH="1">
              <a:off x="1917908" y="3221779"/>
              <a:ext cx="349807" cy="195446"/>
            </a:xfrm>
            <a:custGeom>
              <a:avLst/>
              <a:gdLst/>
              <a:ahLst/>
              <a:cxnLst/>
              <a:rect l="l" t="t" r="r" b="b"/>
              <a:pathLst>
                <a:path w="19915" h="11127" extrusionOk="0">
                  <a:moveTo>
                    <a:pt x="1" y="1"/>
                  </a:moveTo>
                  <a:cubicBezTo>
                    <a:pt x="268" y="1268"/>
                    <a:pt x="1568" y="2302"/>
                    <a:pt x="3503" y="3570"/>
                  </a:cubicBezTo>
                  <a:cubicBezTo>
                    <a:pt x="5438" y="4838"/>
                    <a:pt x="10542" y="8073"/>
                    <a:pt x="14111" y="9708"/>
                  </a:cubicBezTo>
                  <a:cubicBezTo>
                    <a:pt x="16526" y="10791"/>
                    <a:pt x="17551" y="11126"/>
                    <a:pt x="18076" y="11126"/>
                  </a:cubicBezTo>
                  <a:cubicBezTo>
                    <a:pt x="18326" y="11126"/>
                    <a:pt x="18462" y="11050"/>
                    <a:pt x="18581" y="10942"/>
                  </a:cubicBezTo>
                  <a:cubicBezTo>
                    <a:pt x="18948" y="10608"/>
                    <a:pt x="19915" y="9874"/>
                    <a:pt x="18314" y="9241"/>
                  </a:cubicBezTo>
                  <a:cubicBezTo>
                    <a:pt x="16679" y="8607"/>
                    <a:pt x="10908" y="6405"/>
                    <a:pt x="6806" y="4371"/>
                  </a:cubicBezTo>
                  <a:cubicBezTo>
                    <a:pt x="4404" y="3136"/>
                    <a:pt x="2102" y="170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54"/>
            <p:cNvSpPr/>
            <p:nvPr/>
          </p:nvSpPr>
          <p:spPr>
            <a:xfrm flipH="1">
              <a:off x="1946609" y="3119604"/>
              <a:ext cx="425389" cy="350053"/>
            </a:xfrm>
            <a:custGeom>
              <a:avLst/>
              <a:gdLst/>
              <a:ahLst/>
              <a:cxnLst/>
              <a:rect l="l" t="t" r="r" b="b"/>
              <a:pathLst>
                <a:path w="24218" h="19929" extrusionOk="0">
                  <a:moveTo>
                    <a:pt x="2411" y="0"/>
                  </a:moveTo>
                  <a:cubicBezTo>
                    <a:pt x="1404" y="0"/>
                    <a:pt x="392" y="660"/>
                    <a:pt x="234" y="1648"/>
                  </a:cubicBezTo>
                  <a:cubicBezTo>
                    <a:pt x="0" y="3316"/>
                    <a:pt x="1935" y="4250"/>
                    <a:pt x="3703" y="5718"/>
                  </a:cubicBezTo>
                  <a:cubicBezTo>
                    <a:pt x="5471" y="7185"/>
                    <a:pt x="4603" y="6318"/>
                    <a:pt x="11175" y="11689"/>
                  </a:cubicBezTo>
                  <a:cubicBezTo>
                    <a:pt x="17709" y="16996"/>
                    <a:pt x="21242" y="19928"/>
                    <a:pt x="21774" y="19928"/>
                  </a:cubicBezTo>
                  <a:cubicBezTo>
                    <a:pt x="21777" y="19928"/>
                    <a:pt x="21780" y="19928"/>
                    <a:pt x="21782" y="19928"/>
                  </a:cubicBezTo>
                  <a:cubicBezTo>
                    <a:pt x="22249" y="19928"/>
                    <a:pt x="24217" y="19461"/>
                    <a:pt x="22716" y="18560"/>
                  </a:cubicBezTo>
                  <a:cubicBezTo>
                    <a:pt x="21249" y="17626"/>
                    <a:pt x="10474" y="11021"/>
                    <a:pt x="7038" y="6251"/>
                  </a:cubicBezTo>
                  <a:cubicBezTo>
                    <a:pt x="7038" y="6251"/>
                    <a:pt x="5204" y="2849"/>
                    <a:pt x="4203" y="1048"/>
                  </a:cubicBezTo>
                  <a:cubicBezTo>
                    <a:pt x="3795" y="313"/>
                    <a:pt x="3104" y="0"/>
                    <a:pt x="2411" y="0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54"/>
            <p:cNvSpPr/>
            <p:nvPr/>
          </p:nvSpPr>
          <p:spPr>
            <a:xfrm flipH="1">
              <a:off x="1946609" y="3221779"/>
              <a:ext cx="330485" cy="247877"/>
            </a:xfrm>
            <a:custGeom>
              <a:avLst/>
              <a:gdLst/>
              <a:ahLst/>
              <a:cxnLst/>
              <a:rect l="l" t="t" r="r" b="b"/>
              <a:pathLst>
                <a:path w="18815" h="14112" extrusionOk="0">
                  <a:moveTo>
                    <a:pt x="535" y="1"/>
                  </a:moveTo>
                  <a:cubicBezTo>
                    <a:pt x="535" y="1"/>
                    <a:pt x="1202" y="1035"/>
                    <a:pt x="735" y="1168"/>
                  </a:cubicBezTo>
                  <a:cubicBezTo>
                    <a:pt x="501" y="1235"/>
                    <a:pt x="234" y="1235"/>
                    <a:pt x="1" y="1235"/>
                  </a:cubicBezTo>
                  <a:cubicBezTo>
                    <a:pt x="802" y="1869"/>
                    <a:pt x="2169" y="2903"/>
                    <a:pt x="5772" y="5872"/>
                  </a:cubicBezTo>
                  <a:cubicBezTo>
                    <a:pt x="12306" y="11179"/>
                    <a:pt x="15839" y="14111"/>
                    <a:pt x="16338" y="14111"/>
                  </a:cubicBezTo>
                  <a:cubicBezTo>
                    <a:pt x="16341" y="14111"/>
                    <a:pt x="16343" y="14111"/>
                    <a:pt x="16346" y="14111"/>
                  </a:cubicBezTo>
                  <a:cubicBezTo>
                    <a:pt x="16846" y="14111"/>
                    <a:pt x="18814" y="13644"/>
                    <a:pt x="17313" y="12743"/>
                  </a:cubicBezTo>
                  <a:cubicBezTo>
                    <a:pt x="15812" y="11809"/>
                    <a:pt x="5071" y="5204"/>
                    <a:pt x="1635" y="434"/>
                  </a:cubicBezTo>
                  <a:lnTo>
                    <a:pt x="535" y="1"/>
                  </a:ln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54"/>
            <p:cNvSpPr/>
            <p:nvPr/>
          </p:nvSpPr>
          <p:spPr>
            <a:xfrm flipH="1">
              <a:off x="1919068" y="3237517"/>
              <a:ext cx="353759" cy="295988"/>
            </a:xfrm>
            <a:custGeom>
              <a:avLst/>
              <a:gdLst/>
              <a:ahLst/>
              <a:cxnLst/>
              <a:rect l="l" t="t" r="r" b="b"/>
              <a:pathLst>
                <a:path w="20140" h="16851" extrusionOk="0">
                  <a:moveTo>
                    <a:pt x="532" y="0"/>
                  </a:moveTo>
                  <a:cubicBezTo>
                    <a:pt x="134" y="0"/>
                    <a:pt x="1" y="360"/>
                    <a:pt x="325" y="1106"/>
                  </a:cubicBezTo>
                  <a:cubicBezTo>
                    <a:pt x="325" y="1106"/>
                    <a:pt x="325" y="1106"/>
                    <a:pt x="326" y="1106"/>
                  </a:cubicBezTo>
                  <a:cubicBezTo>
                    <a:pt x="369" y="1106"/>
                    <a:pt x="1578" y="1170"/>
                    <a:pt x="7797" y="8044"/>
                  </a:cubicBezTo>
                  <a:cubicBezTo>
                    <a:pt x="14102" y="15049"/>
                    <a:pt x="18505" y="16851"/>
                    <a:pt x="18505" y="16851"/>
                  </a:cubicBezTo>
                  <a:cubicBezTo>
                    <a:pt x="18505" y="16851"/>
                    <a:pt x="20139" y="16350"/>
                    <a:pt x="19505" y="15783"/>
                  </a:cubicBezTo>
                  <a:cubicBezTo>
                    <a:pt x="18872" y="15216"/>
                    <a:pt x="15936" y="14149"/>
                    <a:pt x="13268" y="11647"/>
                  </a:cubicBezTo>
                  <a:cubicBezTo>
                    <a:pt x="10566" y="9145"/>
                    <a:pt x="3994" y="2707"/>
                    <a:pt x="2460" y="1173"/>
                  </a:cubicBezTo>
                  <a:cubicBezTo>
                    <a:pt x="1672" y="402"/>
                    <a:pt x="954" y="0"/>
                    <a:pt x="532" y="0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54"/>
            <p:cNvSpPr/>
            <p:nvPr/>
          </p:nvSpPr>
          <p:spPr>
            <a:xfrm flipH="1">
              <a:off x="2254225" y="3167152"/>
              <a:ext cx="145315" cy="89213"/>
            </a:xfrm>
            <a:custGeom>
              <a:avLst/>
              <a:gdLst/>
              <a:ahLst/>
              <a:cxnLst/>
              <a:rect l="l" t="t" r="r" b="b"/>
              <a:pathLst>
                <a:path w="8273" h="5079" extrusionOk="0">
                  <a:moveTo>
                    <a:pt x="2911" y="0"/>
                  </a:moveTo>
                  <a:cubicBezTo>
                    <a:pt x="2672" y="0"/>
                    <a:pt x="2456" y="78"/>
                    <a:pt x="2269" y="242"/>
                  </a:cubicBezTo>
                  <a:cubicBezTo>
                    <a:pt x="1435" y="909"/>
                    <a:pt x="0" y="2077"/>
                    <a:pt x="2736" y="3444"/>
                  </a:cubicBezTo>
                  <a:cubicBezTo>
                    <a:pt x="4237" y="4245"/>
                    <a:pt x="5871" y="4779"/>
                    <a:pt x="7539" y="5079"/>
                  </a:cubicBezTo>
                  <a:lnTo>
                    <a:pt x="8273" y="4078"/>
                  </a:lnTo>
                  <a:cubicBezTo>
                    <a:pt x="8273" y="4078"/>
                    <a:pt x="7072" y="4078"/>
                    <a:pt x="5738" y="2243"/>
                  </a:cubicBezTo>
                  <a:cubicBezTo>
                    <a:pt x="4716" y="838"/>
                    <a:pt x="3693" y="0"/>
                    <a:pt x="291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54"/>
            <p:cNvSpPr/>
            <p:nvPr/>
          </p:nvSpPr>
          <p:spPr>
            <a:xfrm flipH="1">
              <a:off x="2254225" y="3159090"/>
              <a:ext cx="145315" cy="97275"/>
            </a:xfrm>
            <a:custGeom>
              <a:avLst/>
              <a:gdLst/>
              <a:ahLst/>
              <a:cxnLst/>
              <a:rect l="l" t="t" r="r" b="b"/>
              <a:pathLst>
                <a:path w="8273" h="5538" fill="none" extrusionOk="0">
                  <a:moveTo>
                    <a:pt x="8273" y="4537"/>
                  </a:moveTo>
                  <a:cubicBezTo>
                    <a:pt x="8273" y="4537"/>
                    <a:pt x="7072" y="4537"/>
                    <a:pt x="5738" y="2702"/>
                  </a:cubicBezTo>
                  <a:cubicBezTo>
                    <a:pt x="4403" y="868"/>
                    <a:pt x="3069" y="1"/>
                    <a:pt x="2269" y="701"/>
                  </a:cubicBezTo>
                  <a:cubicBezTo>
                    <a:pt x="1435" y="1368"/>
                    <a:pt x="0" y="2536"/>
                    <a:pt x="2736" y="3903"/>
                  </a:cubicBezTo>
                  <a:cubicBezTo>
                    <a:pt x="4237" y="4704"/>
                    <a:pt x="5871" y="5238"/>
                    <a:pt x="7539" y="5538"/>
                  </a:cubicBezTo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54"/>
            <p:cNvSpPr/>
            <p:nvPr/>
          </p:nvSpPr>
          <p:spPr>
            <a:xfrm flipH="1">
              <a:off x="2209680" y="3115564"/>
              <a:ext cx="116034" cy="158384"/>
            </a:xfrm>
            <a:custGeom>
              <a:avLst/>
              <a:gdLst/>
              <a:ahLst/>
              <a:cxnLst/>
              <a:rect l="l" t="t" r="r" b="b"/>
              <a:pathLst>
                <a:path w="6606" h="9017" extrusionOk="0">
                  <a:moveTo>
                    <a:pt x="1683" y="0"/>
                  </a:moveTo>
                  <a:cubicBezTo>
                    <a:pt x="1619" y="0"/>
                    <a:pt x="1558" y="3"/>
                    <a:pt x="1501" y="10"/>
                  </a:cubicBezTo>
                  <a:cubicBezTo>
                    <a:pt x="634" y="110"/>
                    <a:pt x="0" y="1111"/>
                    <a:pt x="934" y="3212"/>
                  </a:cubicBezTo>
                  <a:cubicBezTo>
                    <a:pt x="1902" y="5281"/>
                    <a:pt x="3336" y="4814"/>
                    <a:pt x="4403" y="6481"/>
                  </a:cubicBezTo>
                  <a:cubicBezTo>
                    <a:pt x="5004" y="7415"/>
                    <a:pt x="5738" y="8283"/>
                    <a:pt x="6605" y="9017"/>
                  </a:cubicBezTo>
                  <a:lnTo>
                    <a:pt x="6338" y="8216"/>
                  </a:lnTo>
                  <a:cubicBezTo>
                    <a:pt x="6338" y="8216"/>
                    <a:pt x="4270" y="4880"/>
                    <a:pt x="4170" y="2712"/>
                  </a:cubicBezTo>
                  <a:cubicBezTo>
                    <a:pt x="4076" y="687"/>
                    <a:pt x="2586" y="0"/>
                    <a:pt x="1683" y="0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54"/>
            <p:cNvSpPr/>
            <p:nvPr/>
          </p:nvSpPr>
          <p:spPr>
            <a:xfrm flipH="1">
              <a:off x="2000516" y="3198646"/>
              <a:ext cx="260735" cy="344854"/>
            </a:xfrm>
            <a:custGeom>
              <a:avLst/>
              <a:gdLst/>
              <a:ahLst/>
              <a:cxnLst/>
              <a:rect l="l" t="t" r="r" b="b"/>
              <a:pathLst>
                <a:path w="14844" h="19633" extrusionOk="0">
                  <a:moveTo>
                    <a:pt x="120" y="0"/>
                  </a:moveTo>
                  <a:cubicBezTo>
                    <a:pt x="0" y="0"/>
                    <a:pt x="17" y="231"/>
                    <a:pt x="333" y="917"/>
                  </a:cubicBezTo>
                  <a:cubicBezTo>
                    <a:pt x="1267" y="2986"/>
                    <a:pt x="4870" y="7189"/>
                    <a:pt x="7138" y="10257"/>
                  </a:cubicBezTo>
                  <a:cubicBezTo>
                    <a:pt x="9373" y="13326"/>
                    <a:pt x="10874" y="16228"/>
                    <a:pt x="12275" y="18363"/>
                  </a:cubicBezTo>
                  <a:cubicBezTo>
                    <a:pt x="12936" y="19363"/>
                    <a:pt x="13534" y="19632"/>
                    <a:pt x="13986" y="19632"/>
                  </a:cubicBezTo>
                  <a:cubicBezTo>
                    <a:pt x="14514" y="19632"/>
                    <a:pt x="14844" y="19264"/>
                    <a:pt x="14844" y="19264"/>
                  </a:cubicBezTo>
                  <a:cubicBezTo>
                    <a:pt x="14844" y="19264"/>
                    <a:pt x="14010" y="18096"/>
                    <a:pt x="12242" y="15595"/>
                  </a:cubicBezTo>
                  <a:cubicBezTo>
                    <a:pt x="10474" y="13059"/>
                    <a:pt x="7405" y="8256"/>
                    <a:pt x="4636" y="4987"/>
                  </a:cubicBezTo>
                  <a:cubicBezTo>
                    <a:pt x="1868" y="1718"/>
                    <a:pt x="1200" y="984"/>
                    <a:pt x="1200" y="984"/>
                  </a:cubicBezTo>
                  <a:cubicBezTo>
                    <a:pt x="1200" y="984"/>
                    <a:pt x="368" y="0"/>
                    <a:pt x="120" y="0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54"/>
            <p:cNvSpPr/>
            <p:nvPr/>
          </p:nvSpPr>
          <p:spPr>
            <a:xfrm flipH="1">
              <a:off x="2128829" y="3058864"/>
              <a:ext cx="207987" cy="301468"/>
            </a:xfrm>
            <a:custGeom>
              <a:avLst/>
              <a:gdLst/>
              <a:ahLst/>
              <a:cxnLst/>
              <a:rect l="l" t="t" r="r" b="b"/>
              <a:pathLst>
                <a:path w="11841" h="17163" extrusionOk="0">
                  <a:moveTo>
                    <a:pt x="198" y="1"/>
                  </a:moveTo>
                  <a:cubicBezTo>
                    <a:pt x="72" y="1"/>
                    <a:pt x="1" y="161"/>
                    <a:pt x="65" y="636"/>
                  </a:cubicBezTo>
                  <a:cubicBezTo>
                    <a:pt x="299" y="2071"/>
                    <a:pt x="3868" y="8075"/>
                    <a:pt x="4769" y="10243"/>
                  </a:cubicBezTo>
                  <a:cubicBezTo>
                    <a:pt x="5636" y="12411"/>
                    <a:pt x="9272" y="16448"/>
                    <a:pt x="10506" y="16915"/>
                  </a:cubicBezTo>
                  <a:cubicBezTo>
                    <a:pt x="11059" y="17109"/>
                    <a:pt x="11385" y="17163"/>
                    <a:pt x="11575" y="17163"/>
                  </a:cubicBezTo>
                  <a:cubicBezTo>
                    <a:pt x="11810" y="17163"/>
                    <a:pt x="11840" y="17081"/>
                    <a:pt x="11840" y="17081"/>
                  </a:cubicBezTo>
                  <a:cubicBezTo>
                    <a:pt x="11840" y="17081"/>
                    <a:pt x="9739" y="14880"/>
                    <a:pt x="7504" y="12111"/>
                  </a:cubicBezTo>
                  <a:cubicBezTo>
                    <a:pt x="5269" y="9342"/>
                    <a:pt x="966" y="703"/>
                    <a:pt x="966" y="703"/>
                  </a:cubicBezTo>
                  <a:cubicBezTo>
                    <a:pt x="966" y="703"/>
                    <a:pt x="462" y="1"/>
                    <a:pt x="198" y="1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54"/>
            <p:cNvSpPr/>
            <p:nvPr/>
          </p:nvSpPr>
          <p:spPr>
            <a:xfrm flipH="1">
              <a:off x="2023369" y="3033711"/>
              <a:ext cx="349807" cy="195270"/>
            </a:xfrm>
            <a:custGeom>
              <a:avLst/>
              <a:gdLst/>
              <a:ahLst/>
              <a:cxnLst/>
              <a:rect l="l" t="t" r="r" b="b"/>
              <a:pathLst>
                <a:path w="19915" h="11117" extrusionOk="0">
                  <a:moveTo>
                    <a:pt x="0" y="0"/>
                  </a:moveTo>
                  <a:cubicBezTo>
                    <a:pt x="267" y="1234"/>
                    <a:pt x="1568" y="2235"/>
                    <a:pt x="3503" y="3503"/>
                  </a:cubicBezTo>
                  <a:cubicBezTo>
                    <a:pt x="5438" y="4770"/>
                    <a:pt x="10541" y="8039"/>
                    <a:pt x="14110" y="9640"/>
                  </a:cubicBezTo>
                  <a:cubicBezTo>
                    <a:pt x="16569" y="10766"/>
                    <a:pt x="17587" y="11117"/>
                    <a:pt x="18103" y="11117"/>
                  </a:cubicBezTo>
                  <a:cubicBezTo>
                    <a:pt x="18336" y="11117"/>
                    <a:pt x="18466" y="11045"/>
                    <a:pt x="18580" y="10941"/>
                  </a:cubicBezTo>
                  <a:cubicBezTo>
                    <a:pt x="18947" y="10574"/>
                    <a:pt x="19915" y="9874"/>
                    <a:pt x="18313" y="9240"/>
                  </a:cubicBezTo>
                  <a:cubicBezTo>
                    <a:pt x="16712" y="8606"/>
                    <a:pt x="10908" y="6371"/>
                    <a:pt x="6805" y="4337"/>
                  </a:cubicBezTo>
                  <a:cubicBezTo>
                    <a:pt x="4404" y="3136"/>
                    <a:pt x="2102" y="1668"/>
                    <a:pt x="0" y="0"/>
                  </a:cubicBezTo>
                  <a:close/>
                </a:path>
              </a:pathLst>
            </a:custGeom>
            <a:solidFill>
              <a:srgbClr val="92E3A9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54"/>
            <p:cNvSpPr/>
            <p:nvPr/>
          </p:nvSpPr>
          <p:spPr>
            <a:xfrm flipH="1">
              <a:off x="2052070" y="2930938"/>
              <a:ext cx="425986" cy="350633"/>
            </a:xfrm>
            <a:custGeom>
              <a:avLst/>
              <a:gdLst/>
              <a:ahLst/>
              <a:cxnLst/>
              <a:rect l="l" t="t" r="r" b="b"/>
              <a:pathLst>
                <a:path w="24252" h="19962" extrusionOk="0">
                  <a:moveTo>
                    <a:pt x="2430" y="0"/>
                  </a:moveTo>
                  <a:cubicBezTo>
                    <a:pt x="1426" y="0"/>
                    <a:pt x="425" y="660"/>
                    <a:pt x="267" y="1648"/>
                  </a:cubicBezTo>
                  <a:cubicBezTo>
                    <a:pt x="0" y="3349"/>
                    <a:pt x="1969" y="4283"/>
                    <a:pt x="3736" y="5751"/>
                  </a:cubicBezTo>
                  <a:cubicBezTo>
                    <a:pt x="5504" y="7185"/>
                    <a:pt x="4637" y="6351"/>
                    <a:pt x="11208" y="11689"/>
                  </a:cubicBezTo>
                  <a:cubicBezTo>
                    <a:pt x="17780" y="17059"/>
                    <a:pt x="21316" y="19961"/>
                    <a:pt x="21783" y="19961"/>
                  </a:cubicBezTo>
                  <a:cubicBezTo>
                    <a:pt x="22283" y="19928"/>
                    <a:pt x="24251" y="19494"/>
                    <a:pt x="22750" y="18560"/>
                  </a:cubicBezTo>
                  <a:cubicBezTo>
                    <a:pt x="21249" y="17626"/>
                    <a:pt x="10508" y="11021"/>
                    <a:pt x="7072" y="6251"/>
                  </a:cubicBezTo>
                  <a:cubicBezTo>
                    <a:pt x="7072" y="6251"/>
                    <a:pt x="5238" y="2849"/>
                    <a:pt x="4237" y="1048"/>
                  </a:cubicBezTo>
                  <a:cubicBezTo>
                    <a:pt x="3815" y="313"/>
                    <a:pt x="3122" y="0"/>
                    <a:pt x="2430" y="0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54"/>
            <p:cNvSpPr/>
            <p:nvPr/>
          </p:nvSpPr>
          <p:spPr>
            <a:xfrm flipH="1">
              <a:off x="2052070" y="3033711"/>
              <a:ext cx="330485" cy="247280"/>
            </a:xfrm>
            <a:custGeom>
              <a:avLst/>
              <a:gdLst/>
              <a:ahLst/>
              <a:cxnLst/>
              <a:rect l="l" t="t" r="r" b="b"/>
              <a:pathLst>
                <a:path w="18815" h="14078" extrusionOk="0">
                  <a:moveTo>
                    <a:pt x="534" y="0"/>
                  </a:moveTo>
                  <a:lnTo>
                    <a:pt x="534" y="0"/>
                  </a:lnTo>
                  <a:cubicBezTo>
                    <a:pt x="534" y="0"/>
                    <a:pt x="1202" y="1001"/>
                    <a:pt x="735" y="1134"/>
                  </a:cubicBezTo>
                  <a:cubicBezTo>
                    <a:pt x="501" y="1168"/>
                    <a:pt x="234" y="1201"/>
                    <a:pt x="1" y="1201"/>
                  </a:cubicBezTo>
                  <a:cubicBezTo>
                    <a:pt x="801" y="1835"/>
                    <a:pt x="2169" y="2869"/>
                    <a:pt x="5771" y="5838"/>
                  </a:cubicBezTo>
                  <a:cubicBezTo>
                    <a:pt x="12306" y="11145"/>
                    <a:pt x="15839" y="14077"/>
                    <a:pt x="16338" y="14077"/>
                  </a:cubicBezTo>
                  <a:cubicBezTo>
                    <a:pt x="16340" y="14077"/>
                    <a:pt x="16343" y="14077"/>
                    <a:pt x="16346" y="14077"/>
                  </a:cubicBezTo>
                  <a:cubicBezTo>
                    <a:pt x="16846" y="14077"/>
                    <a:pt x="18814" y="13643"/>
                    <a:pt x="17313" y="12709"/>
                  </a:cubicBezTo>
                  <a:cubicBezTo>
                    <a:pt x="15812" y="11775"/>
                    <a:pt x="5071" y="5170"/>
                    <a:pt x="1635" y="400"/>
                  </a:cubicBezTo>
                  <a:lnTo>
                    <a:pt x="534" y="0"/>
                  </a:lnTo>
                  <a:close/>
                </a:path>
              </a:pathLst>
            </a:custGeom>
            <a:solidFill>
              <a:srgbClr val="92E3A9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54"/>
            <p:cNvSpPr/>
            <p:nvPr/>
          </p:nvSpPr>
          <p:spPr>
            <a:xfrm flipH="1">
              <a:off x="2024545" y="3048641"/>
              <a:ext cx="353777" cy="296199"/>
            </a:xfrm>
            <a:custGeom>
              <a:avLst/>
              <a:gdLst/>
              <a:ahLst/>
              <a:cxnLst/>
              <a:rect l="l" t="t" r="r" b="b"/>
              <a:pathLst>
                <a:path w="20141" h="16863" extrusionOk="0">
                  <a:moveTo>
                    <a:pt x="525" y="0"/>
                  </a:moveTo>
                  <a:cubicBezTo>
                    <a:pt x="129" y="0"/>
                    <a:pt x="0" y="368"/>
                    <a:pt x="327" y="1118"/>
                  </a:cubicBezTo>
                  <a:cubicBezTo>
                    <a:pt x="327" y="1118"/>
                    <a:pt x="327" y="1118"/>
                    <a:pt x="328" y="1118"/>
                  </a:cubicBezTo>
                  <a:cubicBezTo>
                    <a:pt x="370" y="1118"/>
                    <a:pt x="1546" y="1182"/>
                    <a:pt x="7765" y="8056"/>
                  </a:cubicBezTo>
                  <a:cubicBezTo>
                    <a:pt x="14103" y="15061"/>
                    <a:pt x="18506" y="16863"/>
                    <a:pt x="18506" y="16863"/>
                  </a:cubicBezTo>
                  <a:cubicBezTo>
                    <a:pt x="18506" y="16863"/>
                    <a:pt x="20141" y="16329"/>
                    <a:pt x="19507" y="15795"/>
                  </a:cubicBezTo>
                  <a:cubicBezTo>
                    <a:pt x="18873" y="15228"/>
                    <a:pt x="15938" y="14161"/>
                    <a:pt x="13236" y="11659"/>
                  </a:cubicBezTo>
                  <a:cubicBezTo>
                    <a:pt x="10534" y="9157"/>
                    <a:pt x="3963" y="2719"/>
                    <a:pt x="2428" y="1185"/>
                  </a:cubicBezTo>
                  <a:cubicBezTo>
                    <a:pt x="1644" y="401"/>
                    <a:pt x="939" y="0"/>
                    <a:pt x="525" y="0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54"/>
            <p:cNvSpPr/>
            <p:nvPr/>
          </p:nvSpPr>
          <p:spPr>
            <a:xfrm flipH="1">
              <a:off x="2359106" y="2978486"/>
              <a:ext cx="145895" cy="89810"/>
            </a:xfrm>
            <a:custGeom>
              <a:avLst/>
              <a:gdLst/>
              <a:ahLst/>
              <a:cxnLst/>
              <a:rect l="l" t="t" r="r" b="b"/>
              <a:pathLst>
                <a:path w="8306" h="5113" extrusionOk="0">
                  <a:moveTo>
                    <a:pt x="2911" y="0"/>
                  </a:moveTo>
                  <a:cubicBezTo>
                    <a:pt x="2672" y="0"/>
                    <a:pt x="2456" y="78"/>
                    <a:pt x="2268" y="242"/>
                  </a:cubicBezTo>
                  <a:cubicBezTo>
                    <a:pt x="1434" y="942"/>
                    <a:pt x="0" y="2110"/>
                    <a:pt x="2735" y="3444"/>
                  </a:cubicBezTo>
                  <a:cubicBezTo>
                    <a:pt x="4236" y="4245"/>
                    <a:pt x="5871" y="4779"/>
                    <a:pt x="7539" y="5112"/>
                  </a:cubicBezTo>
                  <a:lnTo>
                    <a:pt x="8306" y="4078"/>
                  </a:lnTo>
                  <a:cubicBezTo>
                    <a:pt x="8306" y="4078"/>
                    <a:pt x="7072" y="4078"/>
                    <a:pt x="5737" y="2243"/>
                  </a:cubicBezTo>
                  <a:cubicBezTo>
                    <a:pt x="4715" y="838"/>
                    <a:pt x="3693" y="0"/>
                    <a:pt x="291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54"/>
            <p:cNvSpPr/>
            <p:nvPr/>
          </p:nvSpPr>
          <p:spPr>
            <a:xfrm flipH="1">
              <a:off x="2359106" y="2970424"/>
              <a:ext cx="145895" cy="97872"/>
            </a:xfrm>
            <a:custGeom>
              <a:avLst/>
              <a:gdLst/>
              <a:ahLst/>
              <a:cxnLst/>
              <a:rect l="l" t="t" r="r" b="b"/>
              <a:pathLst>
                <a:path w="8306" h="5572" fill="none" extrusionOk="0">
                  <a:moveTo>
                    <a:pt x="8306" y="4537"/>
                  </a:moveTo>
                  <a:cubicBezTo>
                    <a:pt x="8306" y="4537"/>
                    <a:pt x="7072" y="4537"/>
                    <a:pt x="5737" y="2702"/>
                  </a:cubicBezTo>
                  <a:cubicBezTo>
                    <a:pt x="4403" y="868"/>
                    <a:pt x="3069" y="0"/>
                    <a:pt x="2268" y="701"/>
                  </a:cubicBezTo>
                  <a:cubicBezTo>
                    <a:pt x="1434" y="1401"/>
                    <a:pt x="0" y="2569"/>
                    <a:pt x="2735" y="3903"/>
                  </a:cubicBezTo>
                  <a:cubicBezTo>
                    <a:pt x="4236" y="4704"/>
                    <a:pt x="5871" y="5238"/>
                    <a:pt x="7539" y="557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54"/>
            <p:cNvSpPr/>
            <p:nvPr/>
          </p:nvSpPr>
          <p:spPr>
            <a:xfrm flipH="1">
              <a:off x="2315158" y="2926986"/>
              <a:ext cx="116017" cy="158875"/>
            </a:xfrm>
            <a:custGeom>
              <a:avLst/>
              <a:gdLst/>
              <a:ahLst/>
              <a:cxnLst/>
              <a:rect l="l" t="t" r="r" b="b"/>
              <a:pathLst>
                <a:path w="6605" h="9045" extrusionOk="0">
                  <a:moveTo>
                    <a:pt x="1633" y="0"/>
                  </a:moveTo>
                  <a:cubicBezTo>
                    <a:pt x="1587" y="0"/>
                    <a:pt x="1543" y="2"/>
                    <a:pt x="1501" y="5"/>
                  </a:cubicBezTo>
                  <a:cubicBezTo>
                    <a:pt x="667" y="105"/>
                    <a:pt x="0" y="1106"/>
                    <a:pt x="934" y="3174"/>
                  </a:cubicBezTo>
                  <a:cubicBezTo>
                    <a:pt x="1901" y="5275"/>
                    <a:pt x="3336" y="4808"/>
                    <a:pt x="4403" y="6476"/>
                  </a:cubicBezTo>
                  <a:cubicBezTo>
                    <a:pt x="5004" y="7444"/>
                    <a:pt x="5737" y="8311"/>
                    <a:pt x="6605" y="9045"/>
                  </a:cubicBezTo>
                  <a:lnTo>
                    <a:pt x="6338" y="8211"/>
                  </a:lnTo>
                  <a:cubicBezTo>
                    <a:pt x="6338" y="8211"/>
                    <a:pt x="4270" y="4875"/>
                    <a:pt x="4170" y="2707"/>
                  </a:cubicBezTo>
                  <a:cubicBezTo>
                    <a:pt x="4074" y="644"/>
                    <a:pt x="2529" y="0"/>
                    <a:pt x="1633" y="0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54"/>
            <p:cNvSpPr/>
            <p:nvPr/>
          </p:nvSpPr>
          <p:spPr>
            <a:xfrm flipH="1">
              <a:off x="2105977" y="3010244"/>
              <a:ext cx="261016" cy="344327"/>
            </a:xfrm>
            <a:custGeom>
              <a:avLst/>
              <a:gdLst/>
              <a:ahLst/>
              <a:cxnLst/>
              <a:rect l="l" t="t" r="r" b="b"/>
              <a:pathLst>
                <a:path w="14860" h="19603" extrusionOk="0">
                  <a:moveTo>
                    <a:pt x="126" y="0"/>
                  </a:moveTo>
                  <a:cubicBezTo>
                    <a:pt x="1" y="0"/>
                    <a:pt x="11" y="228"/>
                    <a:pt x="316" y="902"/>
                  </a:cubicBezTo>
                  <a:cubicBezTo>
                    <a:pt x="1283" y="2971"/>
                    <a:pt x="4885" y="7174"/>
                    <a:pt x="7154" y="10242"/>
                  </a:cubicBezTo>
                  <a:cubicBezTo>
                    <a:pt x="9389" y="13311"/>
                    <a:pt x="10890" y="16180"/>
                    <a:pt x="12291" y="18348"/>
                  </a:cubicBezTo>
                  <a:cubicBezTo>
                    <a:pt x="12943" y="19334"/>
                    <a:pt x="13533" y="19603"/>
                    <a:pt x="13982" y="19603"/>
                  </a:cubicBezTo>
                  <a:cubicBezTo>
                    <a:pt x="14522" y="19603"/>
                    <a:pt x="14859" y="19216"/>
                    <a:pt x="14859" y="19216"/>
                  </a:cubicBezTo>
                  <a:cubicBezTo>
                    <a:pt x="14859" y="19216"/>
                    <a:pt x="14025" y="18081"/>
                    <a:pt x="12257" y="15580"/>
                  </a:cubicBezTo>
                  <a:cubicBezTo>
                    <a:pt x="10489" y="13044"/>
                    <a:pt x="7421" y="8241"/>
                    <a:pt x="4652" y="4972"/>
                  </a:cubicBezTo>
                  <a:cubicBezTo>
                    <a:pt x="1883" y="1703"/>
                    <a:pt x="1216" y="969"/>
                    <a:pt x="1216" y="969"/>
                  </a:cubicBezTo>
                  <a:cubicBezTo>
                    <a:pt x="1216" y="969"/>
                    <a:pt x="384" y="0"/>
                    <a:pt x="126" y="0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54"/>
            <p:cNvSpPr/>
            <p:nvPr/>
          </p:nvSpPr>
          <p:spPr>
            <a:xfrm flipH="1">
              <a:off x="2034505" y="3091306"/>
              <a:ext cx="152359" cy="332980"/>
            </a:xfrm>
            <a:custGeom>
              <a:avLst/>
              <a:gdLst/>
              <a:ahLst/>
              <a:cxnLst/>
              <a:rect l="l" t="t" r="r" b="b"/>
              <a:pathLst>
                <a:path w="8674" h="18957" extrusionOk="0">
                  <a:moveTo>
                    <a:pt x="248" y="1"/>
                  </a:moveTo>
                  <a:cubicBezTo>
                    <a:pt x="139" y="1"/>
                    <a:pt x="54" y="154"/>
                    <a:pt x="34" y="591"/>
                  </a:cubicBezTo>
                  <a:cubicBezTo>
                    <a:pt x="1" y="2058"/>
                    <a:pt x="2469" y="8596"/>
                    <a:pt x="2936" y="10898"/>
                  </a:cubicBezTo>
                  <a:cubicBezTo>
                    <a:pt x="3403" y="13200"/>
                    <a:pt x="6239" y="17836"/>
                    <a:pt x="7373" y="18503"/>
                  </a:cubicBezTo>
                  <a:cubicBezTo>
                    <a:pt x="8003" y="18874"/>
                    <a:pt x="8334" y="18956"/>
                    <a:pt x="8505" y="18956"/>
                  </a:cubicBezTo>
                  <a:cubicBezTo>
                    <a:pt x="8641" y="18956"/>
                    <a:pt x="8674" y="18904"/>
                    <a:pt x="8674" y="18904"/>
                  </a:cubicBezTo>
                  <a:cubicBezTo>
                    <a:pt x="8674" y="18904"/>
                    <a:pt x="7006" y="16402"/>
                    <a:pt x="5305" y="13266"/>
                  </a:cubicBezTo>
                  <a:cubicBezTo>
                    <a:pt x="3604" y="10131"/>
                    <a:pt x="902" y="857"/>
                    <a:pt x="902" y="857"/>
                  </a:cubicBezTo>
                  <a:cubicBezTo>
                    <a:pt x="902" y="857"/>
                    <a:pt x="506" y="1"/>
                    <a:pt x="248" y="1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54"/>
            <p:cNvSpPr/>
            <p:nvPr/>
          </p:nvSpPr>
          <p:spPr>
            <a:xfrm flipH="1">
              <a:off x="1903839" y="3059479"/>
              <a:ext cx="312903" cy="249704"/>
            </a:xfrm>
            <a:custGeom>
              <a:avLst/>
              <a:gdLst/>
              <a:ahLst/>
              <a:cxnLst/>
              <a:rect l="l" t="t" r="r" b="b"/>
              <a:pathLst>
                <a:path w="17814" h="14216" extrusionOk="0">
                  <a:moveTo>
                    <a:pt x="1" y="1"/>
                  </a:moveTo>
                  <a:lnTo>
                    <a:pt x="1" y="1"/>
                  </a:lnTo>
                  <a:cubicBezTo>
                    <a:pt x="34" y="1302"/>
                    <a:pt x="1135" y="2536"/>
                    <a:pt x="2803" y="4137"/>
                  </a:cubicBezTo>
                  <a:cubicBezTo>
                    <a:pt x="4471" y="5705"/>
                    <a:pt x="8907" y="9808"/>
                    <a:pt x="12143" y="12043"/>
                  </a:cubicBezTo>
                  <a:cubicBezTo>
                    <a:pt x="14625" y="13757"/>
                    <a:pt x="15497" y="14215"/>
                    <a:pt x="15965" y="14215"/>
                  </a:cubicBezTo>
                  <a:cubicBezTo>
                    <a:pt x="16107" y="14215"/>
                    <a:pt x="16211" y="14173"/>
                    <a:pt x="16312" y="14111"/>
                  </a:cubicBezTo>
                  <a:cubicBezTo>
                    <a:pt x="16746" y="13844"/>
                    <a:pt x="17813" y="13310"/>
                    <a:pt x="16346" y="12376"/>
                  </a:cubicBezTo>
                  <a:cubicBezTo>
                    <a:pt x="14878" y="11476"/>
                    <a:pt x="9574" y="8240"/>
                    <a:pt x="5938" y="5505"/>
                  </a:cubicBezTo>
                  <a:cubicBezTo>
                    <a:pt x="3770" y="3870"/>
                    <a:pt x="1769" y="2036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54"/>
            <p:cNvSpPr/>
            <p:nvPr/>
          </p:nvSpPr>
          <p:spPr>
            <a:xfrm flipH="1">
              <a:off x="1946504" y="2946834"/>
              <a:ext cx="365159" cy="406331"/>
            </a:xfrm>
            <a:custGeom>
              <a:avLst/>
              <a:gdLst/>
              <a:ahLst/>
              <a:cxnLst/>
              <a:rect l="l" t="t" r="r" b="b"/>
              <a:pathLst>
                <a:path w="20789" h="23133" extrusionOk="0">
                  <a:moveTo>
                    <a:pt x="2563" y="0"/>
                  </a:moveTo>
                  <a:cubicBezTo>
                    <a:pt x="1692" y="0"/>
                    <a:pt x="823" y="461"/>
                    <a:pt x="535" y="1277"/>
                  </a:cubicBezTo>
                  <a:cubicBezTo>
                    <a:pt x="1" y="2878"/>
                    <a:pt x="1735" y="4145"/>
                    <a:pt x="3237" y="5913"/>
                  </a:cubicBezTo>
                  <a:cubicBezTo>
                    <a:pt x="4704" y="7648"/>
                    <a:pt x="4004" y="6647"/>
                    <a:pt x="9508" y="13119"/>
                  </a:cubicBezTo>
                  <a:cubicBezTo>
                    <a:pt x="15012" y="19557"/>
                    <a:pt x="17947" y="23059"/>
                    <a:pt x="18447" y="23126"/>
                  </a:cubicBezTo>
                  <a:cubicBezTo>
                    <a:pt x="18505" y="23130"/>
                    <a:pt x="18587" y="23133"/>
                    <a:pt x="18683" y="23133"/>
                  </a:cubicBezTo>
                  <a:cubicBezTo>
                    <a:pt x="19367" y="23133"/>
                    <a:pt x="20788" y="22977"/>
                    <a:pt x="19648" y="21925"/>
                  </a:cubicBezTo>
                  <a:cubicBezTo>
                    <a:pt x="18314" y="20757"/>
                    <a:pt x="8941" y="12351"/>
                    <a:pt x="6405" y="7014"/>
                  </a:cubicBezTo>
                  <a:cubicBezTo>
                    <a:pt x="6405" y="7014"/>
                    <a:pt x="5238" y="3345"/>
                    <a:pt x="4571" y="1377"/>
                  </a:cubicBezTo>
                  <a:cubicBezTo>
                    <a:pt x="4244" y="428"/>
                    <a:pt x="3402" y="0"/>
                    <a:pt x="2563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54"/>
            <p:cNvSpPr/>
            <p:nvPr/>
          </p:nvSpPr>
          <p:spPr>
            <a:xfrm flipH="1">
              <a:off x="1946504" y="3058899"/>
              <a:ext cx="283130" cy="294266"/>
            </a:xfrm>
            <a:custGeom>
              <a:avLst/>
              <a:gdLst/>
              <a:ahLst/>
              <a:cxnLst/>
              <a:rect l="l" t="t" r="r" b="b"/>
              <a:pathLst>
                <a:path w="16119" h="16753" extrusionOk="0">
                  <a:moveTo>
                    <a:pt x="735" y="0"/>
                  </a:moveTo>
                  <a:cubicBezTo>
                    <a:pt x="735" y="1"/>
                    <a:pt x="1202" y="1168"/>
                    <a:pt x="735" y="1201"/>
                  </a:cubicBezTo>
                  <a:cubicBezTo>
                    <a:pt x="501" y="1201"/>
                    <a:pt x="234" y="1201"/>
                    <a:pt x="1" y="1168"/>
                  </a:cubicBezTo>
                  <a:lnTo>
                    <a:pt x="1" y="1168"/>
                  </a:lnTo>
                  <a:cubicBezTo>
                    <a:pt x="668" y="1902"/>
                    <a:pt x="1836" y="3203"/>
                    <a:pt x="4838" y="6739"/>
                  </a:cubicBezTo>
                  <a:cubicBezTo>
                    <a:pt x="10342" y="13177"/>
                    <a:pt x="13277" y="16679"/>
                    <a:pt x="13777" y="16746"/>
                  </a:cubicBezTo>
                  <a:cubicBezTo>
                    <a:pt x="13835" y="16750"/>
                    <a:pt x="13917" y="16753"/>
                    <a:pt x="14013" y="16753"/>
                  </a:cubicBezTo>
                  <a:cubicBezTo>
                    <a:pt x="14697" y="16753"/>
                    <a:pt x="16118" y="16597"/>
                    <a:pt x="14978" y="15545"/>
                  </a:cubicBezTo>
                  <a:cubicBezTo>
                    <a:pt x="13644" y="14377"/>
                    <a:pt x="4304" y="5938"/>
                    <a:pt x="1735" y="634"/>
                  </a:cubicBezTo>
                  <a:lnTo>
                    <a:pt x="735" y="0"/>
                  </a:ln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54"/>
            <p:cNvSpPr/>
            <p:nvPr/>
          </p:nvSpPr>
          <p:spPr>
            <a:xfrm flipH="1">
              <a:off x="1927868" y="3075147"/>
              <a:ext cx="297252" cy="348209"/>
            </a:xfrm>
            <a:custGeom>
              <a:avLst/>
              <a:gdLst/>
              <a:ahLst/>
              <a:cxnLst/>
              <a:rect l="l" t="t" r="r" b="b"/>
              <a:pathLst>
                <a:path w="16923" h="19824" extrusionOk="0">
                  <a:moveTo>
                    <a:pt x="449" y="0"/>
                  </a:moveTo>
                  <a:cubicBezTo>
                    <a:pt x="136" y="0"/>
                    <a:pt x="1" y="336"/>
                    <a:pt x="178" y="1044"/>
                  </a:cubicBezTo>
                  <a:cubicBezTo>
                    <a:pt x="178" y="1044"/>
                    <a:pt x="1278" y="1210"/>
                    <a:pt x="6249" y="9216"/>
                  </a:cubicBezTo>
                  <a:cubicBezTo>
                    <a:pt x="11219" y="17255"/>
                    <a:pt x="15222" y="19824"/>
                    <a:pt x="15222" y="19824"/>
                  </a:cubicBezTo>
                  <a:cubicBezTo>
                    <a:pt x="15222" y="19824"/>
                    <a:pt x="16923" y="19623"/>
                    <a:pt x="16389" y="18956"/>
                  </a:cubicBezTo>
                  <a:cubicBezTo>
                    <a:pt x="15855" y="18289"/>
                    <a:pt x="13187" y="16721"/>
                    <a:pt x="10985" y="13753"/>
                  </a:cubicBezTo>
                  <a:cubicBezTo>
                    <a:pt x="8784" y="10817"/>
                    <a:pt x="3480" y="3312"/>
                    <a:pt x="2212" y="1544"/>
                  </a:cubicBezTo>
                  <a:cubicBezTo>
                    <a:pt x="1523" y="538"/>
                    <a:pt x="844" y="0"/>
                    <a:pt x="449" y="0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54"/>
            <p:cNvSpPr/>
            <p:nvPr/>
          </p:nvSpPr>
          <p:spPr>
            <a:xfrm flipH="1">
              <a:off x="2206167" y="2990870"/>
              <a:ext cx="136550" cy="102615"/>
            </a:xfrm>
            <a:custGeom>
              <a:avLst/>
              <a:gdLst/>
              <a:ahLst/>
              <a:cxnLst/>
              <a:rect l="l" t="t" r="r" b="b"/>
              <a:pathLst>
                <a:path w="7774" h="5842" extrusionOk="0">
                  <a:moveTo>
                    <a:pt x="3036" y="1"/>
                  </a:moveTo>
                  <a:cubicBezTo>
                    <a:pt x="2864" y="1"/>
                    <a:pt x="2697" y="45"/>
                    <a:pt x="2536" y="137"/>
                  </a:cubicBezTo>
                  <a:cubicBezTo>
                    <a:pt x="1602" y="671"/>
                    <a:pt x="1" y="1538"/>
                    <a:pt x="2436" y="3373"/>
                  </a:cubicBezTo>
                  <a:cubicBezTo>
                    <a:pt x="3770" y="4407"/>
                    <a:pt x="5271" y="5241"/>
                    <a:pt x="6873" y="5842"/>
                  </a:cubicBezTo>
                  <a:lnTo>
                    <a:pt x="7773" y="4974"/>
                  </a:lnTo>
                  <a:cubicBezTo>
                    <a:pt x="7773" y="4974"/>
                    <a:pt x="6572" y="4741"/>
                    <a:pt x="5605" y="2706"/>
                  </a:cubicBezTo>
                  <a:cubicBezTo>
                    <a:pt x="4777" y="1022"/>
                    <a:pt x="3858" y="1"/>
                    <a:pt x="30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54"/>
            <p:cNvSpPr/>
            <p:nvPr/>
          </p:nvSpPr>
          <p:spPr>
            <a:xfrm flipH="1">
              <a:off x="2206167" y="2983896"/>
              <a:ext cx="136550" cy="109588"/>
            </a:xfrm>
            <a:custGeom>
              <a:avLst/>
              <a:gdLst/>
              <a:ahLst/>
              <a:cxnLst/>
              <a:rect l="l" t="t" r="r" b="b"/>
              <a:pathLst>
                <a:path w="7774" h="6239" fill="none" extrusionOk="0">
                  <a:moveTo>
                    <a:pt x="7773" y="5371"/>
                  </a:moveTo>
                  <a:cubicBezTo>
                    <a:pt x="7773" y="5371"/>
                    <a:pt x="6572" y="5138"/>
                    <a:pt x="5605" y="3103"/>
                  </a:cubicBezTo>
                  <a:cubicBezTo>
                    <a:pt x="4604" y="1068"/>
                    <a:pt x="3470" y="1"/>
                    <a:pt x="2536" y="534"/>
                  </a:cubicBezTo>
                  <a:cubicBezTo>
                    <a:pt x="1602" y="1068"/>
                    <a:pt x="1" y="1935"/>
                    <a:pt x="2436" y="3770"/>
                  </a:cubicBezTo>
                  <a:cubicBezTo>
                    <a:pt x="3770" y="4804"/>
                    <a:pt x="5271" y="5638"/>
                    <a:pt x="6873" y="6239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54"/>
            <p:cNvSpPr/>
            <p:nvPr/>
          </p:nvSpPr>
          <p:spPr>
            <a:xfrm flipH="1">
              <a:off x="2168666" y="2949276"/>
              <a:ext cx="89318" cy="172330"/>
            </a:xfrm>
            <a:custGeom>
              <a:avLst/>
              <a:gdLst/>
              <a:ahLst/>
              <a:cxnLst/>
              <a:rect l="l" t="t" r="r" b="b"/>
              <a:pathLst>
                <a:path w="5085" h="9811" extrusionOk="0">
                  <a:moveTo>
                    <a:pt x="1590" y="0"/>
                  </a:moveTo>
                  <a:cubicBezTo>
                    <a:pt x="757" y="0"/>
                    <a:pt x="0" y="883"/>
                    <a:pt x="547" y="3039"/>
                  </a:cubicBezTo>
                  <a:cubicBezTo>
                    <a:pt x="1115" y="5241"/>
                    <a:pt x="2616" y="5074"/>
                    <a:pt x="3349" y="6875"/>
                  </a:cubicBezTo>
                  <a:cubicBezTo>
                    <a:pt x="3783" y="7943"/>
                    <a:pt x="4350" y="8910"/>
                    <a:pt x="5084" y="9811"/>
                  </a:cubicBezTo>
                  <a:lnTo>
                    <a:pt x="4951" y="8943"/>
                  </a:lnTo>
                  <a:cubicBezTo>
                    <a:pt x="4951" y="8943"/>
                    <a:pt x="3516" y="5274"/>
                    <a:pt x="3816" y="3139"/>
                  </a:cubicBezTo>
                  <a:cubicBezTo>
                    <a:pt x="4117" y="971"/>
                    <a:pt x="2549" y="70"/>
                    <a:pt x="1682" y="4"/>
                  </a:cubicBezTo>
                  <a:cubicBezTo>
                    <a:pt x="1651" y="1"/>
                    <a:pt x="1620" y="0"/>
                    <a:pt x="1590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54"/>
            <p:cNvSpPr/>
            <p:nvPr/>
          </p:nvSpPr>
          <p:spPr>
            <a:xfrm flipH="1">
              <a:off x="2010476" y="3038207"/>
              <a:ext cx="195920" cy="383444"/>
            </a:xfrm>
            <a:custGeom>
              <a:avLst/>
              <a:gdLst/>
              <a:ahLst/>
              <a:cxnLst/>
              <a:rect l="l" t="t" r="r" b="b"/>
              <a:pathLst>
                <a:path w="11154" h="21830" extrusionOk="0">
                  <a:moveTo>
                    <a:pt x="123" y="1"/>
                  </a:moveTo>
                  <a:cubicBezTo>
                    <a:pt x="17" y="1"/>
                    <a:pt x="1" y="242"/>
                    <a:pt x="179" y="945"/>
                  </a:cubicBezTo>
                  <a:cubicBezTo>
                    <a:pt x="713" y="3147"/>
                    <a:pt x="3515" y="7917"/>
                    <a:pt x="5183" y="11352"/>
                  </a:cubicBezTo>
                  <a:cubicBezTo>
                    <a:pt x="6850" y="14788"/>
                    <a:pt x="7818" y="17890"/>
                    <a:pt x="8818" y="20259"/>
                  </a:cubicBezTo>
                  <a:cubicBezTo>
                    <a:pt x="9331" y="21530"/>
                    <a:pt x="9955" y="21829"/>
                    <a:pt x="10429" y="21829"/>
                  </a:cubicBezTo>
                  <a:cubicBezTo>
                    <a:pt x="10851" y="21829"/>
                    <a:pt x="11153" y="21593"/>
                    <a:pt x="11153" y="21593"/>
                  </a:cubicBezTo>
                  <a:cubicBezTo>
                    <a:pt x="11153" y="21593"/>
                    <a:pt x="10520" y="20325"/>
                    <a:pt x="9252" y="17523"/>
                  </a:cubicBezTo>
                  <a:cubicBezTo>
                    <a:pt x="8018" y="14721"/>
                    <a:pt x="5850" y="9484"/>
                    <a:pt x="3681" y="5748"/>
                  </a:cubicBezTo>
                  <a:cubicBezTo>
                    <a:pt x="1547" y="1979"/>
                    <a:pt x="1013" y="1145"/>
                    <a:pt x="1013" y="1145"/>
                  </a:cubicBezTo>
                  <a:cubicBezTo>
                    <a:pt x="1013" y="1145"/>
                    <a:pt x="355" y="1"/>
                    <a:pt x="123" y="1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54"/>
            <p:cNvSpPr/>
            <p:nvPr/>
          </p:nvSpPr>
          <p:spPr>
            <a:xfrm flipH="1">
              <a:off x="2023948" y="2948942"/>
              <a:ext cx="152359" cy="332962"/>
            </a:xfrm>
            <a:custGeom>
              <a:avLst/>
              <a:gdLst/>
              <a:ahLst/>
              <a:cxnLst/>
              <a:rect l="l" t="t" r="r" b="b"/>
              <a:pathLst>
                <a:path w="8674" h="18956" extrusionOk="0">
                  <a:moveTo>
                    <a:pt x="233" y="0"/>
                  </a:moveTo>
                  <a:cubicBezTo>
                    <a:pt x="124" y="0"/>
                    <a:pt x="44" y="153"/>
                    <a:pt x="34" y="590"/>
                  </a:cubicBezTo>
                  <a:cubicBezTo>
                    <a:pt x="0" y="2057"/>
                    <a:pt x="2435" y="8595"/>
                    <a:pt x="2902" y="10897"/>
                  </a:cubicBezTo>
                  <a:cubicBezTo>
                    <a:pt x="3403" y="13199"/>
                    <a:pt x="6238" y="17835"/>
                    <a:pt x="7372" y="18503"/>
                  </a:cubicBezTo>
                  <a:cubicBezTo>
                    <a:pt x="8002" y="18873"/>
                    <a:pt x="8334" y="18956"/>
                    <a:pt x="8504" y="18956"/>
                  </a:cubicBezTo>
                  <a:cubicBezTo>
                    <a:pt x="8640" y="18956"/>
                    <a:pt x="8673" y="18903"/>
                    <a:pt x="8673" y="18903"/>
                  </a:cubicBezTo>
                  <a:cubicBezTo>
                    <a:pt x="8673" y="18903"/>
                    <a:pt x="6972" y="16401"/>
                    <a:pt x="5271" y="13265"/>
                  </a:cubicBezTo>
                  <a:cubicBezTo>
                    <a:pt x="3603" y="10130"/>
                    <a:pt x="901" y="857"/>
                    <a:pt x="901" y="857"/>
                  </a:cubicBezTo>
                  <a:cubicBezTo>
                    <a:pt x="901" y="857"/>
                    <a:pt x="489" y="0"/>
                    <a:pt x="233" y="0"/>
                  </a:cubicBezTo>
                  <a:close/>
                </a:path>
              </a:pathLst>
            </a:custGeom>
            <a:solidFill>
              <a:srgbClr val="92E3A9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54"/>
            <p:cNvSpPr/>
            <p:nvPr/>
          </p:nvSpPr>
          <p:spPr>
            <a:xfrm flipH="1">
              <a:off x="1893879" y="2917097"/>
              <a:ext cx="312903" cy="249704"/>
            </a:xfrm>
            <a:custGeom>
              <a:avLst/>
              <a:gdLst/>
              <a:ahLst/>
              <a:cxnLst/>
              <a:rect l="l" t="t" r="r" b="b"/>
              <a:pathLst>
                <a:path w="17814" h="14216" extrusionOk="0">
                  <a:moveTo>
                    <a:pt x="1" y="1"/>
                  </a:moveTo>
                  <a:lnTo>
                    <a:pt x="1" y="1"/>
                  </a:lnTo>
                  <a:cubicBezTo>
                    <a:pt x="34" y="1302"/>
                    <a:pt x="1135" y="2536"/>
                    <a:pt x="2803" y="4137"/>
                  </a:cubicBezTo>
                  <a:cubicBezTo>
                    <a:pt x="4471" y="5705"/>
                    <a:pt x="8907" y="9808"/>
                    <a:pt x="12143" y="12043"/>
                  </a:cubicBezTo>
                  <a:cubicBezTo>
                    <a:pt x="14625" y="13757"/>
                    <a:pt x="15497" y="14215"/>
                    <a:pt x="15965" y="14215"/>
                  </a:cubicBezTo>
                  <a:cubicBezTo>
                    <a:pt x="16107" y="14215"/>
                    <a:pt x="16211" y="14173"/>
                    <a:pt x="16312" y="14111"/>
                  </a:cubicBezTo>
                  <a:cubicBezTo>
                    <a:pt x="16713" y="13844"/>
                    <a:pt x="17814" y="13311"/>
                    <a:pt x="16346" y="12377"/>
                  </a:cubicBezTo>
                  <a:cubicBezTo>
                    <a:pt x="14878" y="11476"/>
                    <a:pt x="9574" y="8240"/>
                    <a:pt x="5938" y="5505"/>
                  </a:cubicBezTo>
                  <a:cubicBezTo>
                    <a:pt x="3770" y="3870"/>
                    <a:pt x="1769" y="2036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54"/>
            <p:cNvSpPr/>
            <p:nvPr/>
          </p:nvSpPr>
          <p:spPr>
            <a:xfrm flipH="1">
              <a:off x="1936545" y="2804452"/>
              <a:ext cx="365159" cy="406349"/>
            </a:xfrm>
            <a:custGeom>
              <a:avLst/>
              <a:gdLst/>
              <a:ahLst/>
              <a:cxnLst/>
              <a:rect l="l" t="t" r="r" b="b"/>
              <a:pathLst>
                <a:path w="20789" h="23134" extrusionOk="0">
                  <a:moveTo>
                    <a:pt x="2564" y="1"/>
                  </a:moveTo>
                  <a:cubicBezTo>
                    <a:pt x="1692" y="1"/>
                    <a:pt x="824" y="461"/>
                    <a:pt x="535" y="1277"/>
                  </a:cubicBezTo>
                  <a:cubicBezTo>
                    <a:pt x="1" y="2878"/>
                    <a:pt x="1736" y="4146"/>
                    <a:pt x="3237" y="5914"/>
                  </a:cubicBezTo>
                  <a:cubicBezTo>
                    <a:pt x="4704" y="7648"/>
                    <a:pt x="4004" y="6647"/>
                    <a:pt x="9508" y="13119"/>
                  </a:cubicBezTo>
                  <a:cubicBezTo>
                    <a:pt x="15012" y="19557"/>
                    <a:pt x="17980" y="23059"/>
                    <a:pt x="18447" y="23126"/>
                  </a:cubicBezTo>
                  <a:cubicBezTo>
                    <a:pt x="18505" y="23130"/>
                    <a:pt x="18587" y="23133"/>
                    <a:pt x="18684" y="23133"/>
                  </a:cubicBezTo>
                  <a:cubicBezTo>
                    <a:pt x="19367" y="23133"/>
                    <a:pt x="20788" y="22977"/>
                    <a:pt x="19648" y="21925"/>
                  </a:cubicBezTo>
                  <a:cubicBezTo>
                    <a:pt x="18314" y="20758"/>
                    <a:pt x="8974" y="12352"/>
                    <a:pt x="6406" y="7014"/>
                  </a:cubicBezTo>
                  <a:cubicBezTo>
                    <a:pt x="6406" y="7014"/>
                    <a:pt x="5238" y="3345"/>
                    <a:pt x="4571" y="1377"/>
                  </a:cubicBezTo>
                  <a:cubicBezTo>
                    <a:pt x="4244" y="428"/>
                    <a:pt x="3403" y="1"/>
                    <a:pt x="2564" y="1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54"/>
            <p:cNvSpPr/>
            <p:nvPr/>
          </p:nvSpPr>
          <p:spPr>
            <a:xfrm flipH="1">
              <a:off x="1936545" y="2916517"/>
              <a:ext cx="283130" cy="294284"/>
            </a:xfrm>
            <a:custGeom>
              <a:avLst/>
              <a:gdLst/>
              <a:ahLst/>
              <a:cxnLst/>
              <a:rect l="l" t="t" r="r" b="b"/>
              <a:pathLst>
                <a:path w="16119" h="16754" extrusionOk="0">
                  <a:moveTo>
                    <a:pt x="735" y="1"/>
                  </a:moveTo>
                  <a:cubicBezTo>
                    <a:pt x="735" y="1"/>
                    <a:pt x="1202" y="1168"/>
                    <a:pt x="735" y="1201"/>
                  </a:cubicBezTo>
                  <a:cubicBezTo>
                    <a:pt x="501" y="1201"/>
                    <a:pt x="234" y="1201"/>
                    <a:pt x="1" y="1168"/>
                  </a:cubicBezTo>
                  <a:lnTo>
                    <a:pt x="1" y="1168"/>
                  </a:lnTo>
                  <a:cubicBezTo>
                    <a:pt x="668" y="1902"/>
                    <a:pt x="1836" y="3203"/>
                    <a:pt x="4838" y="6739"/>
                  </a:cubicBezTo>
                  <a:cubicBezTo>
                    <a:pt x="10342" y="13177"/>
                    <a:pt x="13310" y="16679"/>
                    <a:pt x="13777" y="16746"/>
                  </a:cubicBezTo>
                  <a:cubicBezTo>
                    <a:pt x="13835" y="16750"/>
                    <a:pt x="13917" y="16753"/>
                    <a:pt x="14014" y="16753"/>
                  </a:cubicBezTo>
                  <a:cubicBezTo>
                    <a:pt x="14697" y="16753"/>
                    <a:pt x="16118" y="16597"/>
                    <a:pt x="14978" y="15545"/>
                  </a:cubicBezTo>
                  <a:cubicBezTo>
                    <a:pt x="13644" y="14378"/>
                    <a:pt x="4304" y="5938"/>
                    <a:pt x="1736" y="634"/>
                  </a:cubicBezTo>
                  <a:lnTo>
                    <a:pt x="735" y="1"/>
                  </a:lnTo>
                  <a:close/>
                </a:path>
              </a:pathLst>
            </a:custGeom>
            <a:solidFill>
              <a:srgbClr val="92E3A9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54"/>
            <p:cNvSpPr/>
            <p:nvPr/>
          </p:nvSpPr>
          <p:spPr>
            <a:xfrm flipH="1">
              <a:off x="1917908" y="2932870"/>
              <a:ext cx="297270" cy="348103"/>
            </a:xfrm>
            <a:custGeom>
              <a:avLst/>
              <a:gdLst/>
              <a:ahLst/>
              <a:cxnLst/>
              <a:rect l="l" t="t" r="r" b="b"/>
              <a:pathLst>
                <a:path w="16924" h="19818" extrusionOk="0">
                  <a:moveTo>
                    <a:pt x="445" y="0"/>
                  </a:moveTo>
                  <a:cubicBezTo>
                    <a:pt x="133" y="0"/>
                    <a:pt x="1" y="344"/>
                    <a:pt x="179" y="1071"/>
                  </a:cubicBezTo>
                  <a:cubicBezTo>
                    <a:pt x="179" y="1071"/>
                    <a:pt x="1279" y="1204"/>
                    <a:pt x="6250" y="9244"/>
                  </a:cubicBezTo>
                  <a:cubicBezTo>
                    <a:pt x="11220" y="17249"/>
                    <a:pt x="15223" y="19818"/>
                    <a:pt x="15223" y="19818"/>
                  </a:cubicBezTo>
                  <a:cubicBezTo>
                    <a:pt x="15223" y="19818"/>
                    <a:pt x="16924" y="19618"/>
                    <a:pt x="16390" y="18951"/>
                  </a:cubicBezTo>
                  <a:cubicBezTo>
                    <a:pt x="15856" y="18283"/>
                    <a:pt x="13155" y="16716"/>
                    <a:pt x="10953" y="13747"/>
                  </a:cubicBezTo>
                  <a:cubicBezTo>
                    <a:pt x="8751" y="10811"/>
                    <a:pt x="3448" y="3306"/>
                    <a:pt x="2213" y="1538"/>
                  </a:cubicBezTo>
                  <a:cubicBezTo>
                    <a:pt x="1509" y="538"/>
                    <a:pt x="836" y="0"/>
                    <a:pt x="445" y="0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54"/>
            <p:cNvSpPr/>
            <p:nvPr/>
          </p:nvSpPr>
          <p:spPr>
            <a:xfrm flipH="1">
              <a:off x="2196208" y="2848505"/>
              <a:ext cx="136533" cy="103194"/>
            </a:xfrm>
            <a:custGeom>
              <a:avLst/>
              <a:gdLst/>
              <a:ahLst/>
              <a:cxnLst/>
              <a:rect l="l" t="t" r="r" b="b"/>
              <a:pathLst>
                <a:path w="7773" h="5875" extrusionOk="0">
                  <a:moveTo>
                    <a:pt x="3035" y="0"/>
                  </a:moveTo>
                  <a:cubicBezTo>
                    <a:pt x="2863" y="0"/>
                    <a:pt x="2696" y="45"/>
                    <a:pt x="2535" y="137"/>
                  </a:cubicBezTo>
                  <a:cubicBezTo>
                    <a:pt x="1601" y="670"/>
                    <a:pt x="0" y="1538"/>
                    <a:pt x="2435" y="3372"/>
                  </a:cubicBezTo>
                  <a:cubicBezTo>
                    <a:pt x="3769" y="4440"/>
                    <a:pt x="5270" y="5274"/>
                    <a:pt x="6872" y="5874"/>
                  </a:cubicBezTo>
                  <a:lnTo>
                    <a:pt x="7772" y="4973"/>
                  </a:lnTo>
                  <a:cubicBezTo>
                    <a:pt x="7772" y="4973"/>
                    <a:pt x="6571" y="4740"/>
                    <a:pt x="5604" y="2705"/>
                  </a:cubicBezTo>
                  <a:cubicBezTo>
                    <a:pt x="4776" y="1021"/>
                    <a:pt x="3857" y="0"/>
                    <a:pt x="30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54"/>
            <p:cNvSpPr/>
            <p:nvPr/>
          </p:nvSpPr>
          <p:spPr>
            <a:xfrm flipH="1">
              <a:off x="2196208" y="2841515"/>
              <a:ext cx="136533" cy="110185"/>
            </a:xfrm>
            <a:custGeom>
              <a:avLst/>
              <a:gdLst/>
              <a:ahLst/>
              <a:cxnLst/>
              <a:rect l="l" t="t" r="r" b="b"/>
              <a:pathLst>
                <a:path w="7773" h="6273" fill="none" extrusionOk="0">
                  <a:moveTo>
                    <a:pt x="7772" y="5371"/>
                  </a:moveTo>
                  <a:cubicBezTo>
                    <a:pt x="7772" y="5371"/>
                    <a:pt x="6571" y="5138"/>
                    <a:pt x="5604" y="3103"/>
                  </a:cubicBezTo>
                  <a:cubicBezTo>
                    <a:pt x="4603" y="1068"/>
                    <a:pt x="3469" y="1"/>
                    <a:pt x="2535" y="535"/>
                  </a:cubicBezTo>
                  <a:cubicBezTo>
                    <a:pt x="1601" y="1068"/>
                    <a:pt x="0" y="1936"/>
                    <a:pt x="2435" y="3770"/>
                  </a:cubicBezTo>
                  <a:cubicBezTo>
                    <a:pt x="3769" y="4838"/>
                    <a:pt x="5270" y="5672"/>
                    <a:pt x="6872" y="6272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54"/>
            <p:cNvSpPr/>
            <p:nvPr/>
          </p:nvSpPr>
          <p:spPr>
            <a:xfrm flipH="1">
              <a:off x="2158707" y="2806894"/>
              <a:ext cx="88738" cy="172330"/>
            </a:xfrm>
            <a:custGeom>
              <a:avLst/>
              <a:gdLst/>
              <a:ahLst/>
              <a:cxnLst/>
              <a:rect l="l" t="t" r="r" b="b"/>
              <a:pathLst>
                <a:path w="5052" h="9811" extrusionOk="0">
                  <a:moveTo>
                    <a:pt x="1590" y="0"/>
                  </a:moveTo>
                  <a:cubicBezTo>
                    <a:pt x="757" y="0"/>
                    <a:pt x="1" y="884"/>
                    <a:pt x="548" y="3039"/>
                  </a:cubicBezTo>
                  <a:cubicBezTo>
                    <a:pt x="1115" y="5241"/>
                    <a:pt x="2616" y="5074"/>
                    <a:pt x="3350" y="6875"/>
                  </a:cubicBezTo>
                  <a:cubicBezTo>
                    <a:pt x="3750" y="7943"/>
                    <a:pt x="4351" y="8910"/>
                    <a:pt x="5051" y="9811"/>
                  </a:cubicBezTo>
                  <a:lnTo>
                    <a:pt x="4951" y="8944"/>
                  </a:lnTo>
                  <a:cubicBezTo>
                    <a:pt x="4951" y="8944"/>
                    <a:pt x="3517" y="5274"/>
                    <a:pt x="3784" y="3139"/>
                  </a:cubicBezTo>
                  <a:cubicBezTo>
                    <a:pt x="4084" y="971"/>
                    <a:pt x="2549" y="71"/>
                    <a:pt x="1682" y="4"/>
                  </a:cubicBezTo>
                  <a:cubicBezTo>
                    <a:pt x="1651" y="1"/>
                    <a:pt x="1621" y="0"/>
                    <a:pt x="1590" y="0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54"/>
            <p:cNvSpPr/>
            <p:nvPr/>
          </p:nvSpPr>
          <p:spPr>
            <a:xfrm flipH="1">
              <a:off x="2000516" y="2895773"/>
              <a:ext cx="195674" cy="383286"/>
            </a:xfrm>
            <a:custGeom>
              <a:avLst/>
              <a:gdLst/>
              <a:ahLst/>
              <a:cxnLst/>
              <a:rect l="l" t="t" r="r" b="b"/>
              <a:pathLst>
                <a:path w="11140" h="21821" extrusionOk="0">
                  <a:moveTo>
                    <a:pt x="118" y="1"/>
                  </a:moveTo>
                  <a:cubicBezTo>
                    <a:pt x="17" y="1"/>
                    <a:pt x="0" y="236"/>
                    <a:pt x="165" y="915"/>
                  </a:cubicBezTo>
                  <a:cubicBezTo>
                    <a:pt x="699" y="3150"/>
                    <a:pt x="3501" y="7920"/>
                    <a:pt x="5169" y="11356"/>
                  </a:cubicBezTo>
                  <a:cubicBezTo>
                    <a:pt x="6836" y="14791"/>
                    <a:pt x="7804" y="17894"/>
                    <a:pt x="8805" y="20262"/>
                  </a:cubicBezTo>
                  <a:cubicBezTo>
                    <a:pt x="9321" y="21526"/>
                    <a:pt x="9951" y="21821"/>
                    <a:pt x="10427" y="21821"/>
                  </a:cubicBezTo>
                  <a:cubicBezTo>
                    <a:pt x="10842" y="21821"/>
                    <a:pt x="11140" y="21596"/>
                    <a:pt x="11140" y="21596"/>
                  </a:cubicBezTo>
                  <a:cubicBezTo>
                    <a:pt x="11140" y="21596"/>
                    <a:pt x="10506" y="20329"/>
                    <a:pt x="9238" y="17527"/>
                  </a:cubicBezTo>
                  <a:cubicBezTo>
                    <a:pt x="7971" y="14725"/>
                    <a:pt x="5836" y="9454"/>
                    <a:pt x="3668" y="5718"/>
                  </a:cubicBezTo>
                  <a:cubicBezTo>
                    <a:pt x="1533" y="2016"/>
                    <a:pt x="999" y="1182"/>
                    <a:pt x="999" y="1182"/>
                  </a:cubicBezTo>
                  <a:cubicBezTo>
                    <a:pt x="999" y="1182"/>
                    <a:pt x="345" y="1"/>
                    <a:pt x="118" y="1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54"/>
            <p:cNvSpPr/>
            <p:nvPr/>
          </p:nvSpPr>
          <p:spPr>
            <a:xfrm flipH="1">
              <a:off x="2097194" y="2959358"/>
              <a:ext cx="151762" cy="332857"/>
            </a:xfrm>
            <a:custGeom>
              <a:avLst/>
              <a:gdLst/>
              <a:ahLst/>
              <a:cxnLst/>
              <a:rect l="l" t="t" r="r" b="b"/>
              <a:pathLst>
                <a:path w="8640" h="18950" extrusionOk="0">
                  <a:moveTo>
                    <a:pt x="237" y="0"/>
                  </a:moveTo>
                  <a:cubicBezTo>
                    <a:pt x="126" y="0"/>
                    <a:pt x="44" y="155"/>
                    <a:pt x="33" y="597"/>
                  </a:cubicBezTo>
                  <a:cubicBezTo>
                    <a:pt x="0" y="2031"/>
                    <a:pt x="2435" y="8603"/>
                    <a:pt x="2902" y="10905"/>
                  </a:cubicBezTo>
                  <a:cubicBezTo>
                    <a:pt x="3403" y="13173"/>
                    <a:pt x="6238" y="17809"/>
                    <a:pt x="7372" y="18477"/>
                  </a:cubicBezTo>
                  <a:cubicBezTo>
                    <a:pt x="8020" y="18869"/>
                    <a:pt x="8344" y="18950"/>
                    <a:pt x="8501" y="18950"/>
                  </a:cubicBezTo>
                  <a:cubicBezTo>
                    <a:pt x="8611" y="18950"/>
                    <a:pt x="8640" y="18910"/>
                    <a:pt x="8640" y="18910"/>
                  </a:cubicBezTo>
                  <a:cubicBezTo>
                    <a:pt x="8640" y="18910"/>
                    <a:pt x="6972" y="16375"/>
                    <a:pt x="5271" y="13240"/>
                  </a:cubicBezTo>
                  <a:cubicBezTo>
                    <a:pt x="3569" y="10104"/>
                    <a:pt x="901" y="831"/>
                    <a:pt x="901" y="831"/>
                  </a:cubicBezTo>
                  <a:cubicBezTo>
                    <a:pt x="901" y="831"/>
                    <a:pt x="494" y="0"/>
                    <a:pt x="237" y="0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54"/>
            <p:cNvSpPr/>
            <p:nvPr/>
          </p:nvSpPr>
          <p:spPr>
            <a:xfrm flipH="1">
              <a:off x="1965949" y="2927074"/>
              <a:ext cx="313483" cy="249177"/>
            </a:xfrm>
            <a:custGeom>
              <a:avLst/>
              <a:gdLst/>
              <a:ahLst/>
              <a:cxnLst/>
              <a:rect l="l" t="t" r="r" b="b"/>
              <a:pathLst>
                <a:path w="17847" h="14186" extrusionOk="0">
                  <a:moveTo>
                    <a:pt x="1" y="0"/>
                  </a:moveTo>
                  <a:lnTo>
                    <a:pt x="1" y="0"/>
                  </a:lnTo>
                  <a:cubicBezTo>
                    <a:pt x="67" y="1301"/>
                    <a:pt x="1135" y="2535"/>
                    <a:pt x="2803" y="4103"/>
                  </a:cubicBezTo>
                  <a:cubicBezTo>
                    <a:pt x="4470" y="5704"/>
                    <a:pt x="8907" y="9807"/>
                    <a:pt x="12143" y="12042"/>
                  </a:cubicBezTo>
                  <a:cubicBezTo>
                    <a:pt x="14599" y="13739"/>
                    <a:pt x="15479" y="14186"/>
                    <a:pt x="15950" y="14186"/>
                  </a:cubicBezTo>
                  <a:cubicBezTo>
                    <a:pt x="16100" y="14186"/>
                    <a:pt x="16208" y="14141"/>
                    <a:pt x="16312" y="14077"/>
                  </a:cubicBezTo>
                  <a:cubicBezTo>
                    <a:pt x="16746" y="13843"/>
                    <a:pt x="17847" y="13276"/>
                    <a:pt x="16379" y="12376"/>
                  </a:cubicBezTo>
                  <a:cubicBezTo>
                    <a:pt x="14911" y="11475"/>
                    <a:pt x="9607" y="8239"/>
                    <a:pt x="5938" y="5504"/>
                  </a:cubicBezTo>
                  <a:cubicBezTo>
                    <a:pt x="3770" y="3869"/>
                    <a:pt x="1802" y="2035"/>
                    <a:pt x="1" y="0"/>
                  </a:cubicBezTo>
                  <a:close/>
                </a:path>
              </a:pathLst>
            </a:custGeom>
            <a:solidFill>
              <a:srgbClr val="92E3A9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54"/>
            <p:cNvSpPr/>
            <p:nvPr/>
          </p:nvSpPr>
          <p:spPr>
            <a:xfrm flipH="1">
              <a:off x="2009194" y="2814412"/>
              <a:ext cx="365159" cy="406349"/>
            </a:xfrm>
            <a:custGeom>
              <a:avLst/>
              <a:gdLst/>
              <a:ahLst/>
              <a:cxnLst/>
              <a:rect l="l" t="t" r="r" b="b"/>
              <a:pathLst>
                <a:path w="20789" h="23134" extrusionOk="0">
                  <a:moveTo>
                    <a:pt x="2567" y="1"/>
                  </a:moveTo>
                  <a:cubicBezTo>
                    <a:pt x="1700" y="1"/>
                    <a:pt x="840" y="461"/>
                    <a:pt x="568" y="1277"/>
                  </a:cubicBezTo>
                  <a:cubicBezTo>
                    <a:pt x="1" y="2878"/>
                    <a:pt x="1769" y="4146"/>
                    <a:pt x="3236" y="5914"/>
                  </a:cubicBezTo>
                  <a:cubicBezTo>
                    <a:pt x="4704" y="7648"/>
                    <a:pt x="4037" y="6648"/>
                    <a:pt x="9507" y="13119"/>
                  </a:cubicBezTo>
                  <a:cubicBezTo>
                    <a:pt x="15011" y="19557"/>
                    <a:pt x="17980" y="23059"/>
                    <a:pt x="18447" y="23126"/>
                  </a:cubicBezTo>
                  <a:cubicBezTo>
                    <a:pt x="18509" y="23130"/>
                    <a:pt x="18594" y="23133"/>
                    <a:pt x="18693" y="23133"/>
                  </a:cubicBezTo>
                  <a:cubicBezTo>
                    <a:pt x="19392" y="23133"/>
                    <a:pt x="20788" y="22977"/>
                    <a:pt x="19648" y="21925"/>
                  </a:cubicBezTo>
                  <a:cubicBezTo>
                    <a:pt x="18347" y="20758"/>
                    <a:pt x="8974" y="12352"/>
                    <a:pt x="6439" y="7014"/>
                  </a:cubicBezTo>
                  <a:cubicBezTo>
                    <a:pt x="6439" y="7014"/>
                    <a:pt x="5238" y="3345"/>
                    <a:pt x="4571" y="1377"/>
                  </a:cubicBezTo>
                  <a:cubicBezTo>
                    <a:pt x="4243" y="428"/>
                    <a:pt x="3402" y="1"/>
                    <a:pt x="2567" y="1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54"/>
            <p:cNvSpPr/>
            <p:nvPr/>
          </p:nvSpPr>
          <p:spPr>
            <a:xfrm flipH="1">
              <a:off x="2009966" y="2926476"/>
              <a:ext cx="282357" cy="294460"/>
            </a:xfrm>
            <a:custGeom>
              <a:avLst/>
              <a:gdLst/>
              <a:ahLst/>
              <a:cxnLst/>
              <a:rect l="l" t="t" r="r" b="b"/>
              <a:pathLst>
                <a:path w="16075" h="16764" extrusionOk="0">
                  <a:moveTo>
                    <a:pt x="735" y="1"/>
                  </a:moveTo>
                  <a:cubicBezTo>
                    <a:pt x="735" y="1"/>
                    <a:pt x="1235" y="1168"/>
                    <a:pt x="735" y="1202"/>
                  </a:cubicBezTo>
                  <a:cubicBezTo>
                    <a:pt x="501" y="1202"/>
                    <a:pt x="268" y="1202"/>
                    <a:pt x="1" y="1168"/>
                  </a:cubicBezTo>
                  <a:lnTo>
                    <a:pt x="1" y="1168"/>
                  </a:lnTo>
                  <a:cubicBezTo>
                    <a:pt x="668" y="1902"/>
                    <a:pt x="1835" y="3203"/>
                    <a:pt x="4837" y="6739"/>
                  </a:cubicBezTo>
                  <a:cubicBezTo>
                    <a:pt x="10341" y="13177"/>
                    <a:pt x="13310" y="16679"/>
                    <a:pt x="13777" y="16746"/>
                  </a:cubicBezTo>
                  <a:cubicBezTo>
                    <a:pt x="13856" y="16757"/>
                    <a:pt x="13972" y="16764"/>
                    <a:pt x="14106" y="16764"/>
                  </a:cubicBezTo>
                  <a:cubicBezTo>
                    <a:pt x="14825" y="16764"/>
                    <a:pt x="16074" y="16557"/>
                    <a:pt x="14978" y="15545"/>
                  </a:cubicBezTo>
                  <a:cubicBezTo>
                    <a:pt x="13677" y="14378"/>
                    <a:pt x="4304" y="5938"/>
                    <a:pt x="1769" y="634"/>
                  </a:cubicBezTo>
                  <a:lnTo>
                    <a:pt x="735" y="1"/>
                  </a:lnTo>
                  <a:close/>
                </a:path>
              </a:pathLst>
            </a:custGeom>
            <a:solidFill>
              <a:srgbClr val="92E3A9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54"/>
            <p:cNvSpPr/>
            <p:nvPr/>
          </p:nvSpPr>
          <p:spPr>
            <a:xfrm flipH="1">
              <a:off x="1990557" y="2942829"/>
              <a:ext cx="297007" cy="348103"/>
            </a:xfrm>
            <a:custGeom>
              <a:avLst/>
              <a:gdLst/>
              <a:ahLst/>
              <a:cxnLst/>
              <a:rect l="l" t="t" r="r" b="b"/>
              <a:pathLst>
                <a:path w="16909" h="19818" extrusionOk="0">
                  <a:moveTo>
                    <a:pt x="455" y="0"/>
                  </a:moveTo>
                  <a:cubicBezTo>
                    <a:pt x="140" y="0"/>
                    <a:pt x="0" y="344"/>
                    <a:pt x="163" y="1071"/>
                  </a:cubicBezTo>
                  <a:cubicBezTo>
                    <a:pt x="163" y="1071"/>
                    <a:pt x="1264" y="1205"/>
                    <a:pt x="6234" y="9244"/>
                  </a:cubicBezTo>
                  <a:cubicBezTo>
                    <a:pt x="11205" y="17249"/>
                    <a:pt x="15207" y="19818"/>
                    <a:pt x="15207" y="19818"/>
                  </a:cubicBezTo>
                  <a:cubicBezTo>
                    <a:pt x="15207" y="19818"/>
                    <a:pt x="16909" y="19618"/>
                    <a:pt x="16375" y="18951"/>
                  </a:cubicBezTo>
                  <a:cubicBezTo>
                    <a:pt x="15841" y="18283"/>
                    <a:pt x="13173" y="16716"/>
                    <a:pt x="10971" y="13747"/>
                  </a:cubicBezTo>
                  <a:cubicBezTo>
                    <a:pt x="8769" y="10811"/>
                    <a:pt x="3466" y="3306"/>
                    <a:pt x="2198" y="1538"/>
                  </a:cubicBezTo>
                  <a:cubicBezTo>
                    <a:pt x="1513" y="538"/>
                    <a:pt x="848" y="0"/>
                    <a:pt x="455" y="0"/>
                  </a:cubicBezTo>
                  <a:close/>
                </a:path>
              </a:pathLst>
            </a:custGeom>
            <a:solidFill>
              <a:srgbClr val="92E3A9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54"/>
            <p:cNvSpPr/>
            <p:nvPr/>
          </p:nvSpPr>
          <p:spPr>
            <a:xfrm flipH="1">
              <a:off x="2268277" y="2858465"/>
              <a:ext cx="137130" cy="103194"/>
            </a:xfrm>
            <a:custGeom>
              <a:avLst/>
              <a:gdLst/>
              <a:ahLst/>
              <a:cxnLst/>
              <a:rect l="l" t="t" r="r" b="b"/>
              <a:pathLst>
                <a:path w="7807" h="5875" extrusionOk="0">
                  <a:moveTo>
                    <a:pt x="3038" y="0"/>
                  </a:moveTo>
                  <a:cubicBezTo>
                    <a:pt x="2865" y="0"/>
                    <a:pt x="2697" y="45"/>
                    <a:pt x="2536" y="137"/>
                  </a:cubicBezTo>
                  <a:cubicBezTo>
                    <a:pt x="1602" y="670"/>
                    <a:pt x="1" y="1571"/>
                    <a:pt x="2436" y="3372"/>
                  </a:cubicBezTo>
                  <a:cubicBezTo>
                    <a:pt x="3770" y="4440"/>
                    <a:pt x="5271" y="5274"/>
                    <a:pt x="6872" y="5874"/>
                  </a:cubicBezTo>
                  <a:lnTo>
                    <a:pt x="7806" y="4973"/>
                  </a:lnTo>
                  <a:cubicBezTo>
                    <a:pt x="7806" y="4973"/>
                    <a:pt x="6605" y="4740"/>
                    <a:pt x="5605" y="2705"/>
                  </a:cubicBezTo>
                  <a:cubicBezTo>
                    <a:pt x="4804" y="1022"/>
                    <a:pt x="3867" y="0"/>
                    <a:pt x="30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54"/>
            <p:cNvSpPr/>
            <p:nvPr/>
          </p:nvSpPr>
          <p:spPr>
            <a:xfrm flipH="1">
              <a:off x="2268277" y="2851474"/>
              <a:ext cx="137130" cy="110185"/>
            </a:xfrm>
            <a:custGeom>
              <a:avLst/>
              <a:gdLst/>
              <a:ahLst/>
              <a:cxnLst/>
              <a:rect l="l" t="t" r="r" b="b"/>
              <a:pathLst>
                <a:path w="7807" h="6273" fill="none" extrusionOk="0">
                  <a:moveTo>
                    <a:pt x="7806" y="5371"/>
                  </a:moveTo>
                  <a:cubicBezTo>
                    <a:pt x="7806" y="5371"/>
                    <a:pt x="6605" y="5138"/>
                    <a:pt x="5605" y="3103"/>
                  </a:cubicBezTo>
                  <a:cubicBezTo>
                    <a:pt x="4637" y="1068"/>
                    <a:pt x="3470" y="1"/>
                    <a:pt x="2536" y="535"/>
                  </a:cubicBezTo>
                  <a:cubicBezTo>
                    <a:pt x="1602" y="1068"/>
                    <a:pt x="1" y="1969"/>
                    <a:pt x="2436" y="3770"/>
                  </a:cubicBezTo>
                  <a:cubicBezTo>
                    <a:pt x="3770" y="4838"/>
                    <a:pt x="5271" y="5672"/>
                    <a:pt x="6872" y="6272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54"/>
            <p:cNvSpPr/>
            <p:nvPr/>
          </p:nvSpPr>
          <p:spPr>
            <a:xfrm flipH="1">
              <a:off x="2231373" y="2816853"/>
              <a:ext cx="88721" cy="172330"/>
            </a:xfrm>
            <a:custGeom>
              <a:avLst/>
              <a:gdLst/>
              <a:ahLst/>
              <a:cxnLst/>
              <a:rect l="l" t="t" r="r" b="b"/>
              <a:pathLst>
                <a:path w="5051" h="9811" extrusionOk="0">
                  <a:moveTo>
                    <a:pt x="1586" y="0"/>
                  </a:moveTo>
                  <a:cubicBezTo>
                    <a:pt x="726" y="0"/>
                    <a:pt x="1" y="884"/>
                    <a:pt x="548" y="3039"/>
                  </a:cubicBezTo>
                  <a:cubicBezTo>
                    <a:pt x="1081" y="5241"/>
                    <a:pt x="2582" y="5041"/>
                    <a:pt x="3350" y="6875"/>
                  </a:cubicBezTo>
                  <a:cubicBezTo>
                    <a:pt x="3750" y="7943"/>
                    <a:pt x="4317" y="8910"/>
                    <a:pt x="5051" y="9811"/>
                  </a:cubicBezTo>
                  <a:lnTo>
                    <a:pt x="4951" y="8944"/>
                  </a:lnTo>
                  <a:cubicBezTo>
                    <a:pt x="4951" y="8944"/>
                    <a:pt x="3483" y="5274"/>
                    <a:pt x="3783" y="3139"/>
                  </a:cubicBezTo>
                  <a:cubicBezTo>
                    <a:pt x="4083" y="1005"/>
                    <a:pt x="2549" y="71"/>
                    <a:pt x="1682" y="4"/>
                  </a:cubicBezTo>
                  <a:cubicBezTo>
                    <a:pt x="1650" y="2"/>
                    <a:pt x="1618" y="0"/>
                    <a:pt x="1586" y="0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54"/>
            <p:cNvSpPr/>
            <p:nvPr/>
          </p:nvSpPr>
          <p:spPr>
            <a:xfrm flipH="1">
              <a:off x="2073165" y="2905802"/>
              <a:ext cx="195920" cy="383426"/>
            </a:xfrm>
            <a:custGeom>
              <a:avLst/>
              <a:gdLst/>
              <a:ahLst/>
              <a:cxnLst/>
              <a:rect l="l" t="t" r="r" b="b"/>
              <a:pathLst>
                <a:path w="11154" h="21829" extrusionOk="0">
                  <a:moveTo>
                    <a:pt x="131" y="0"/>
                  </a:moveTo>
                  <a:cubicBezTo>
                    <a:pt x="20" y="0"/>
                    <a:pt x="0" y="241"/>
                    <a:pt x="179" y="944"/>
                  </a:cubicBezTo>
                  <a:cubicBezTo>
                    <a:pt x="746" y="3146"/>
                    <a:pt x="3514" y="7916"/>
                    <a:pt x="5216" y="11352"/>
                  </a:cubicBezTo>
                  <a:cubicBezTo>
                    <a:pt x="6884" y="14787"/>
                    <a:pt x="7818" y="17890"/>
                    <a:pt x="8818" y="20258"/>
                  </a:cubicBezTo>
                  <a:cubicBezTo>
                    <a:pt x="9348" y="21530"/>
                    <a:pt x="9971" y="21829"/>
                    <a:pt x="10441" y="21829"/>
                  </a:cubicBezTo>
                  <a:cubicBezTo>
                    <a:pt x="10858" y="21829"/>
                    <a:pt x="11153" y="21592"/>
                    <a:pt x="11153" y="21592"/>
                  </a:cubicBezTo>
                  <a:cubicBezTo>
                    <a:pt x="11153" y="21592"/>
                    <a:pt x="10519" y="20325"/>
                    <a:pt x="9285" y="17523"/>
                  </a:cubicBezTo>
                  <a:cubicBezTo>
                    <a:pt x="8018" y="14721"/>
                    <a:pt x="5849" y="9484"/>
                    <a:pt x="3715" y="5748"/>
                  </a:cubicBezTo>
                  <a:cubicBezTo>
                    <a:pt x="1580" y="1978"/>
                    <a:pt x="1046" y="1144"/>
                    <a:pt x="1046" y="1144"/>
                  </a:cubicBezTo>
                  <a:cubicBezTo>
                    <a:pt x="1046" y="1144"/>
                    <a:pt x="372" y="0"/>
                    <a:pt x="131" y="0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54"/>
            <p:cNvSpPr/>
            <p:nvPr/>
          </p:nvSpPr>
          <p:spPr>
            <a:xfrm flipH="1">
              <a:off x="2192115" y="2946465"/>
              <a:ext cx="151762" cy="333103"/>
            </a:xfrm>
            <a:custGeom>
              <a:avLst/>
              <a:gdLst/>
              <a:ahLst/>
              <a:cxnLst/>
              <a:rect l="l" t="t" r="r" b="b"/>
              <a:pathLst>
                <a:path w="8640" h="18964" extrusionOk="0">
                  <a:moveTo>
                    <a:pt x="237" y="0"/>
                  </a:moveTo>
                  <a:cubicBezTo>
                    <a:pt x="126" y="0"/>
                    <a:pt x="44" y="155"/>
                    <a:pt x="34" y="597"/>
                  </a:cubicBezTo>
                  <a:cubicBezTo>
                    <a:pt x="0" y="2032"/>
                    <a:pt x="2435" y="8570"/>
                    <a:pt x="2902" y="10905"/>
                  </a:cubicBezTo>
                  <a:cubicBezTo>
                    <a:pt x="3403" y="13206"/>
                    <a:pt x="6238" y="17843"/>
                    <a:pt x="7372" y="18510"/>
                  </a:cubicBezTo>
                  <a:cubicBezTo>
                    <a:pt x="8002" y="18881"/>
                    <a:pt x="8323" y="18963"/>
                    <a:pt x="8485" y="18963"/>
                  </a:cubicBezTo>
                  <a:cubicBezTo>
                    <a:pt x="8613" y="18963"/>
                    <a:pt x="8640" y="18910"/>
                    <a:pt x="8640" y="18910"/>
                  </a:cubicBezTo>
                  <a:cubicBezTo>
                    <a:pt x="8640" y="18910"/>
                    <a:pt x="6972" y="16375"/>
                    <a:pt x="5271" y="13240"/>
                  </a:cubicBezTo>
                  <a:cubicBezTo>
                    <a:pt x="3569" y="10104"/>
                    <a:pt x="901" y="831"/>
                    <a:pt x="901" y="831"/>
                  </a:cubicBezTo>
                  <a:cubicBezTo>
                    <a:pt x="901" y="831"/>
                    <a:pt x="494" y="0"/>
                    <a:pt x="237" y="0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54"/>
            <p:cNvSpPr/>
            <p:nvPr/>
          </p:nvSpPr>
          <p:spPr>
            <a:xfrm flipH="1">
              <a:off x="2060870" y="2914181"/>
              <a:ext cx="313483" cy="250354"/>
            </a:xfrm>
            <a:custGeom>
              <a:avLst/>
              <a:gdLst/>
              <a:ahLst/>
              <a:cxnLst/>
              <a:rect l="l" t="t" r="r" b="b"/>
              <a:pathLst>
                <a:path w="17847" h="14253" extrusionOk="0">
                  <a:moveTo>
                    <a:pt x="1" y="0"/>
                  </a:moveTo>
                  <a:lnTo>
                    <a:pt x="1" y="0"/>
                  </a:lnTo>
                  <a:cubicBezTo>
                    <a:pt x="67" y="1301"/>
                    <a:pt x="1168" y="2569"/>
                    <a:pt x="2803" y="4170"/>
                  </a:cubicBezTo>
                  <a:cubicBezTo>
                    <a:pt x="4471" y="5738"/>
                    <a:pt x="8907" y="9841"/>
                    <a:pt x="12143" y="12076"/>
                  </a:cubicBezTo>
                  <a:cubicBezTo>
                    <a:pt x="14604" y="13801"/>
                    <a:pt x="15502" y="14252"/>
                    <a:pt x="15967" y="14252"/>
                  </a:cubicBezTo>
                  <a:cubicBezTo>
                    <a:pt x="16113" y="14252"/>
                    <a:pt x="16216" y="14208"/>
                    <a:pt x="16312" y="14144"/>
                  </a:cubicBezTo>
                  <a:cubicBezTo>
                    <a:pt x="16746" y="13877"/>
                    <a:pt x="17847" y="13343"/>
                    <a:pt x="16379" y="12409"/>
                  </a:cubicBezTo>
                  <a:cubicBezTo>
                    <a:pt x="14911" y="11508"/>
                    <a:pt x="9608" y="8273"/>
                    <a:pt x="5938" y="5537"/>
                  </a:cubicBezTo>
                  <a:cubicBezTo>
                    <a:pt x="3770" y="3903"/>
                    <a:pt x="1802" y="2068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54"/>
            <p:cNvSpPr/>
            <p:nvPr/>
          </p:nvSpPr>
          <p:spPr>
            <a:xfrm flipH="1">
              <a:off x="2104115" y="2802116"/>
              <a:ext cx="365159" cy="406331"/>
            </a:xfrm>
            <a:custGeom>
              <a:avLst/>
              <a:gdLst/>
              <a:ahLst/>
              <a:cxnLst/>
              <a:rect l="l" t="t" r="r" b="b"/>
              <a:pathLst>
                <a:path w="20789" h="23133" extrusionOk="0">
                  <a:moveTo>
                    <a:pt x="2567" y="0"/>
                  </a:moveTo>
                  <a:cubicBezTo>
                    <a:pt x="1700" y="0"/>
                    <a:pt x="840" y="461"/>
                    <a:pt x="568" y="1277"/>
                  </a:cubicBezTo>
                  <a:cubicBezTo>
                    <a:pt x="1" y="2844"/>
                    <a:pt x="1769" y="4145"/>
                    <a:pt x="3236" y="5913"/>
                  </a:cubicBezTo>
                  <a:cubicBezTo>
                    <a:pt x="4704" y="7648"/>
                    <a:pt x="4037" y="6647"/>
                    <a:pt x="9508" y="13118"/>
                  </a:cubicBezTo>
                  <a:cubicBezTo>
                    <a:pt x="15012" y="19556"/>
                    <a:pt x="17980" y="23059"/>
                    <a:pt x="18447" y="23126"/>
                  </a:cubicBezTo>
                  <a:cubicBezTo>
                    <a:pt x="18509" y="23130"/>
                    <a:pt x="18594" y="23133"/>
                    <a:pt x="18693" y="23133"/>
                  </a:cubicBezTo>
                  <a:cubicBezTo>
                    <a:pt x="19392" y="23133"/>
                    <a:pt x="20788" y="22977"/>
                    <a:pt x="19648" y="21925"/>
                  </a:cubicBezTo>
                  <a:cubicBezTo>
                    <a:pt x="18347" y="20757"/>
                    <a:pt x="8974" y="12351"/>
                    <a:pt x="6439" y="7014"/>
                  </a:cubicBezTo>
                  <a:cubicBezTo>
                    <a:pt x="6439" y="7014"/>
                    <a:pt x="5238" y="3345"/>
                    <a:pt x="4571" y="1377"/>
                  </a:cubicBezTo>
                  <a:cubicBezTo>
                    <a:pt x="4243" y="427"/>
                    <a:pt x="3402" y="0"/>
                    <a:pt x="2567" y="0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54"/>
            <p:cNvSpPr/>
            <p:nvPr/>
          </p:nvSpPr>
          <p:spPr>
            <a:xfrm flipH="1">
              <a:off x="2104923" y="2914181"/>
              <a:ext cx="282322" cy="293862"/>
            </a:xfrm>
            <a:custGeom>
              <a:avLst/>
              <a:gdLst/>
              <a:ahLst/>
              <a:cxnLst/>
              <a:rect l="l" t="t" r="r" b="b"/>
              <a:pathLst>
                <a:path w="16073" h="16730" extrusionOk="0">
                  <a:moveTo>
                    <a:pt x="735" y="0"/>
                  </a:moveTo>
                  <a:cubicBezTo>
                    <a:pt x="735" y="0"/>
                    <a:pt x="1235" y="1168"/>
                    <a:pt x="735" y="1201"/>
                  </a:cubicBezTo>
                  <a:cubicBezTo>
                    <a:pt x="501" y="1201"/>
                    <a:pt x="268" y="1201"/>
                    <a:pt x="1" y="1168"/>
                  </a:cubicBezTo>
                  <a:lnTo>
                    <a:pt x="1" y="1168"/>
                  </a:lnTo>
                  <a:cubicBezTo>
                    <a:pt x="701" y="1902"/>
                    <a:pt x="1835" y="3202"/>
                    <a:pt x="4838" y="6705"/>
                  </a:cubicBezTo>
                  <a:cubicBezTo>
                    <a:pt x="10342" y="13176"/>
                    <a:pt x="13310" y="16679"/>
                    <a:pt x="13777" y="16712"/>
                  </a:cubicBezTo>
                  <a:cubicBezTo>
                    <a:pt x="13857" y="16723"/>
                    <a:pt x="13974" y="16730"/>
                    <a:pt x="14110" y="16730"/>
                  </a:cubicBezTo>
                  <a:cubicBezTo>
                    <a:pt x="14830" y="16730"/>
                    <a:pt x="16073" y="16527"/>
                    <a:pt x="14978" y="15545"/>
                  </a:cubicBezTo>
                  <a:cubicBezTo>
                    <a:pt x="13677" y="14377"/>
                    <a:pt x="4304" y="5938"/>
                    <a:pt x="1769" y="601"/>
                  </a:cubicBezTo>
                  <a:lnTo>
                    <a:pt x="735" y="0"/>
                  </a:ln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54"/>
            <p:cNvSpPr/>
            <p:nvPr/>
          </p:nvSpPr>
          <p:spPr>
            <a:xfrm flipH="1">
              <a:off x="2084881" y="2930376"/>
              <a:ext cx="297604" cy="348261"/>
            </a:xfrm>
            <a:custGeom>
              <a:avLst/>
              <a:gdLst/>
              <a:ahLst/>
              <a:cxnLst/>
              <a:rect l="l" t="t" r="r" b="b"/>
              <a:pathLst>
                <a:path w="16943" h="19827" extrusionOk="0">
                  <a:moveTo>
                    <a:pt x="456" y="0"/>
                  </a:moveTo>
                  <a:cubicBezTo>
                    <a:pt x="140" y="0"/>
                    <a:pt x="1" y="336"/>
                    <a:pt x="163" y="1046"/>
                  </a:cubicBezTo>
                  <a:cubicBezTo>
                    <a:pt x="163" y="1046"/>
                    <a:pt x="1298" y="1213"/>
                    <a:pt x="6268" y="9219"/>
                  </a:cubicBezTo>
                  <a:cubicBezTo>
                    <a:pt x="11238" y="17258"/>
                    <a:pt x="15208" y="19826"/>
                    <a:pt x="15208" y="19826"/>
                  </a:cubicBezTo>
                  <a:cubicBezTo>
                    <a:pt x="15208" y="19826"/>
                    <a:pt x="16942" y="19626"/>
                    <a:pt x="16408" y="18959"/>
                  </a:cubicBezTo>
                  <a:cubicBezTo>
                    <a:pt x="15875" y="18259"/>
                    <a:pt x="13173" y="16691"/>
                    <a:pt x="10971" y="13755"/>
                  </a:cubicBezTo>
                  <a:cubicBezTo>
                    <a:pt x="8770" y="10820"/>
                    <a:pt x="3466" y="3281"/>
                    <a:pt x="2232" y="1513"/>
                  </a:cubicBezTo>
                  <a:cubicBezTo>
                    <a:pt x="1526" y="529"/>
                    <a:pt x="852" y="0"/>
                    <a:pt x="456" y="0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54"/>
            <p:cNvSpPr/>
            <p:nvPr/>
          </p:nvSpPr>
          <p:spPr>
            <a:xfrm flipH="1">
              <a:off x="2363199" y="2845607"/>
              <a:ext cx="137130" cy="103159"/>
            </a:xfrm>
            <a:custGeom>
              <a:avLst/>
              <a:gdLst/>
              <a:ahLst/>
              <a:cxnLst/>
              <a:rect l="l" t="t" r="r" b="b"/>
              <a:pathLst>
                <a:path w="7807" h="5873" extrusionOk="0">
                  <a:moveTo>
                    <a:pt x="3026" y="1"/>
                  </a:moveTo>
                  <a:cubicBezTo>
                    <a:pt x="2858" y="1"/>
                    <a:pt x="2694" y="44"/>
                    <a:pt x="2536" y="135"/>
                  </a:cubicBezTo>
                  <a:cubicBezTo>
                    <a:pt x="1602" y="669"/>
                    <a:pt x="1" y="1569"/>
                    <a:pt x="2436" y="3404"/>
                  </a:cubicBezTo>
                  <a:cubicBezTo>
                    <a:pt x="3804" y="4438"/>
                    <a:pt x="5271" y="5272"/>
                    <a:pt x="6872" y="5872"/>
                  </a:cubicBezTo>
                  <a:lnTo>
                    <a:pt x="7806" y="5005"/>
                  </a:lnTo>
                  <a:cubicBezTo>
                    <a:pt x="7806" y="5005"/>
                    <a:pt x="6606" y="4771"/>
                    <a:pt x="5605" y="2737"/>
                  </a:cubicBezTo>
                  <a:cubicBezTo>
                    <a:pt x="4774" y="1047"/>
                    <a:pt x="3850" y="1"/>
                    <a:pt x="302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54"/>
            <p:cNvSpPr/>
            <p:nvPr/>
          </p:nvSpPr>
          <p:spPr>
            <a:xfrm flipH="1">
              <a:off x="2363199" y="2838599"/>
              <a:ext cx="137130" cy="110168"/>
            </a:xfrm>
            <a:custGeom>
              <a:avLst/>
              <a:gdLst/>
              <a:ahLst/>
              <a:cxnLst/>
              <a:rect l="l" t="t" r="r" b="b"/>
              <a:pathLst>
                <a:path w="7807" h="6272" fill="none" extrusionOk="0">
                  <a:moveTo>
                    <a:pt x="7806" y="5404"/>
                  </a:moveTo>
                  <a:cubicBezTo>
                    <a:pt x="7806" y="5404"/>
                    <a:pt x="6606" y="5170"/>
                    <a:pt x="5605" y="3136"/>
                  </a:cubicBezTo>
                  <a:cubicBezTo>
                    <a:pt x="4604" y="1101"/>
                    <a:pt x="3470" y="0"/>
                    <a:pt x="2536" y="534"/>
                  </a:cubicBezTo>
                  <a:cubicBezTo>
                    <a:pt x="1602" y="1068"/>
                    <a:pt x="1" y="1968"/>
                    <a:pt x="2436" y="3803"/>
                  </a:cubicBezTo>
                  <a:cubicBezTo>
                    <a:pt x="3804" y="4837"/>
                    <a:pt x="5271" y="5671"/>
                    <a:pt x="6872" y="627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54"/>
            <p:cNvSpPr/>
            <p:nvPr/>
          </p:nvSpPr>
          <p:spPr>
            <a:xfrm flipH="1">
              <a:off x="2326295" y="2804540"/>
              <a:ext cx="88721" cy="171768"/>
            </a:xfrm>
            <a:custGeom>
              <a:avLst/>
              <a:gdLst/>
              <a:ahLst/>
              <a:cxnLst/>
              <a:rect l="l" t="t" r="r" b="b"/>
              <a:pathLst>
                <a:path w="5051" h="9779" extrusionOk="0">
                  <a:moveTo>
                    <a:pt x="1587" y="1"/>
                  </a:moveTo>
                  <a:cubicBezTo>
                    <a:pt x="726" y="1"/>
                    <a:pt x="1" y="884"/>
                    <a:pt x="548" y="3040"/>
                  </a:cubicBezTo>
                  <a:cubicBezTo>
                    <a:pt x="1081" y="5241"/>
                    <a:pt x="2583" y="5041"/>
                    <a:pt x="3350" y="6876"/>
                  </a:cubicBezTo>
                  <a:cubicBezTo>
                    <a:pt x="3750" y="7910"/>
                    <a:pt x="4317" y="8911"/>
                    <a:pt x="5051" y="9778"/>
                  </a:cubicBezTo>
                  <a:lnTo>
                    <a:pt x="4951" y="8911"/>
                  </a:lnTo>
                  <a:cubicBezTo>
                    <a:pt x="4951" y="8911"/>
                    <a:pt x="3483" y="5275"/>
                    <a:pt x="3783" y="3140"/>
                  </a:cubicBezTo>
                  <a:cubicBezTo>
                    <a:pt x="4084" y="972"/>
                    <a:pt x="2549" y="71"/>
                    <a:pt x="1682" y="4"/>
                  </a:cubicBezTo>
                  <a:cubicBezTo>
                    <a:pt x="1650" y="2"/>
                    <a:pt x="1618" y="1"/>
                    <a:pt x="1587" y="1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54"/>
            <p:cNvSpPr/>
            <p:nvPr/>
          </p:nvSpPr>
          <p:spPr>
            <a:xfrm flipH="1">
              <a:off x="2168087" y="2893296"/>
              <a:ext cx="195885" cy="383426"/>
            </a:xfrm>
            <a:custGeom>
              <a:avLst/>
              <a:gdLst/>
              <a:ahLst/>
              <a:cxnLst/>
              <a:rect l="l" t="t" r="r" b="b"/>
              <a:pathLst>
                <a:path w="11152" h="21829" extrusionOk="0">
                  <a:moveTo>
                    <a:pt x="126" y="1"/>
                  </a:moveTo>
                  <a:cubicBezTo>
                    <a:pt x="18" y="1"/>
                    <a:pt x="0" y="237"/>
                    <a:pt x="177" y="922"/>
                  </a:cubicBezTo>
                  <a:cubicBezTo>
                    <a:pt x="744" y="3157"/>
                    <a:pt x="3513" y="7927"/>
                    <a:pt x="5180" y="11363"/>
                  </a:cubicBezTo>
                  <a:cubicBezTo>
                    <a:pt x="6882" y="14799"/>
                    <a:pt x="7816" y="17901"/>
                    <a:pt x="8816" y="20270"/>
                  </a:cubicBezTo>
                  <a:cubicBezTo>
                    <a:pt x="9351" y="21534"/>
                    <a:pt x="9980" y="21829"/>
                    <a:pt x="10451" y="21829"/>
                  </a:cubicBezTo>
                  <a:cubicBezTo>
                    <a:pt x="10861" y="21829"/>
                    <a:pt x="11151" y="21604"/>
                    <a:pt x="11151" y="21604"/>
                  </a:cubicBezTo>
                  <a:cubicBezTo>
                    <a:pt x="11151" y="21604"/>
                    <a:pt x="10518" y="20303"/>
                    <a:pt x="9283" y="17534"/>
                  </a:cubicBezTo>
                  <a:cubicBezTo>
                    <a:pt x="8016" y="14732"/>
                    <a:pt x="5848" y="9495"/>
                    <a:pt x="3713" y="5726"/>
                  </a:cubicBezTo>
                  <a:cubicBezTo>
                    <a:pt x="1578" y="1990"/>
                    <a:pt x="1044" y="1156"/>
                    <a:pt x="1044" y="1156"/>
                  </a:cubicBezTo>
                  <a:cubicBezTo>
                    <a:pt x="1044" y="1156"/>
                    <a:pt x="364" y="1"/>
                    <a:pt x="126" y="1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54"/>
            <p:cNvSpPr/>
            <p:nvPr/>
          </p:nvSpPr>
          <p:spPr>
            <a:xfrm flipH="1">
              <a:off x="1914202" y="2963521"/>
              <a:ext cx="173050" cy="322335"/>
            </a:xfrm>
            <a:custGeom>
              <a:avLst/>
              <a:gdLst/>
              <a:ahLst/>
              <a:cxnLst/>
              <a:rect l="l" t="t" r="r" b="b"/>
              <a:pathLst>
                <a:path w="9852" h="18351" extrusionOk="0">
                  <a:moveTo>
                    <a:pt x="183" y="1"/>
                  </a:moveTo>
                  <a:cubicBezTo>
                    <a:pt x="30" y="1"/>
                    <a:pt x="1" y="60"/>
                    <a:pt x="1" y="60"/>
                  </a:cubicBezTo>
                  <a:cubicBezTo>
                    <a:pt x="1" y="60"/>
                    <a:pt x="1835" y="2462"/>
                    <a:pt x="3737" y="5497"/>
                  </a:cubicBezTo>
                  <a:cubicBezTo>
                    <a:pt x="5638" y="8499"/>
                    <a:pt x="8974" y="17572"/>
                    <a:pt x="8974" y="17572"/>
                  </a:cubicBezTo>
                  <a:cubicBezTo>
                    <a:pt x="8974" y="17572"/>
                    <a:pt x="9403" y="18351"/>
                    <a:pt x="9658" y="18351"/>
                  </a:cubicBezTo>
                  <a:cubicBezTo>
                    <a:pt x="9772" y="18351"/>
                    <a:pt x="9851" y="18194"/>
                    <a:pt x="9841" y="17739"/>
                  </a:cubicBezTo>
                  <a:cubicBezTo>
                    <a:pt x="9808" y="16305"/>
                    <a:pt x="6906" y="9934"/>
                    <a:pt x="6272" y="7665"/>
                  </a:cubicBezTo>
                  <a:cubicBezTo>
                    <a:pt x="5638" y="5397"/>
                    <a:pt x="2469" y="961"/>
                    <a:pt x="1302" y="393"/>
                  </a:cubicBezTo>
                  <a:cubicBezTo>
                    <a:pt x="684" y="76"/>
                    <a:pt x="355" y="1"/>
                    <a:pt x="183" y="1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54"/>
            <p:cNvSpPr/>
            <p:nvPr/>
          </p:nvSpPr>
          <p:spPr>
            <a:xfrm flipH="1">
              <a:off x="1880987" y="3085773"/>
              <a:ext cx="328132" cy="230365"/>
            </a:xfrm>
            <a:custGeom>
              <a:avLst/>
              <a:gdLst/>
              <a:ahLst/>
              <a:cxnLst/>
              <a:rect l="l" t="t" r="r" b="b"/>
              <a:pathLst>
                <a:path w="18681" h="13115" extrusionOk="0">
                  <a:moveTo>
                    <a:pt x="1867" y="1"/>
                  </a:moveTo>
                  <a:cubicBezTo>
                    <a:pt x="1691" y="1"/>
                    <a:pt x="1576" y="58"/>
                    <a:pt x="1468" y="138"/>
                  </a:cubicBezTo>
                  <a:cubicBezTo>
                    <a:pt x="1034" y="439"/>
                    <a:pt x="0" y="1039"/>
                    <a:pt x="1535" y="1873"/>
                  </a:cubicBezTo>
                  <a:cubicBezTo>
                    <a:pt x="3069" y="2673"/>
                    <a:pt x="8573" y="5509"/>
                    <a:pt x="12409" y="8011"/>
                  </a:cubicBezTo>
                  <a:cubicBezTo>
                    <a:pt x="14678" y="9478"/>
                    <a:pt x="16779" y="11180"/>
                    <a:pt x="18680" y="13114"/>
                  </a:cubicBezTo>
                  <a:cubicBezTo>
                    <a:pt x="18547" y="11813"/>
                    <a:pt x="17379" y="10646"/>
                    <a:pt x="15612" y="9178"/>
                  </a:cubicBezTo>
                  <a:cubicBezTo>
                    <a:pt x="13844" y="7710"/>
                    <a:pt x="9107" y="3908"/>
                    <a:pt x="5738" y="1906"/>
                  </a:cubicBezTo>
                  <a:cubicBezTo>
                    <a:pt x="3275" y="419"/>
                    <a:pt x="2345" y="1"/>
                    <a:pt x="1867" y="1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54"/>
            <p:cNvSpPr/>
            <p:nvPr/>
          </p:nvSpPr>
          <p:spPr>
            <a:xfrm flipH="1">
              <a:off x="1781973" y="3038330"/>
              <a:ext cx="389785" cy="386518"/>
            </a:xfrm>
            <a:custGeom>
              <a:avLst/>
              <a:gdLst/>
              <a:ahLst/>
              <a:cxnLst/>
              <a:rect l="l" t="t" r="r" b="b"/>
              <a:pathLst>
                <a:path w="22191" h="22005" extrusionOk="0">
                  <a:moveTo>
                    <a:pt x="2299" y="1"/>
                  </a:moveTo>
                  <a:cubicBezTo>
                    <a:pt x="1691" y="1"/>
                    <a:pt x="0" y="241"/>
                    <a:pt x="1309" y="1238"/>
                  </a:cubicBezTo>
                  <a:cubicBezTo>
                    <a:pt x="2710" y="2306"/>
                    <a:pt x="12617" y="10145"/>
                    <a:pt x="15519" y="15248"/>
                  </a:cubicBezTo>
                  <a:cubicBezTo>
                    <a:pt x="15519" y="15248"/>
                    <a:pt x="16954" y="18851"/>
                    <a:pt x="17754" y="20752"/>
                  </a:cubicBezTo>
                  <a:cubicBezTo>
                    <a:pt x="18121" y="21623"/>
                    <a:pt x="18901" y="22004"/>
                    <a:pt x="19680" y="22004"/>
                  </a:cubicBezTo>
                  <a:cubicBezTo>
                    <a:pt x="20601" y="22004"/>
                    <a:pt x="21522" y="21471"/>
                    <a:pt x="21757" y="20585"/>
                  </a:cubicBezTo>
                  <a:cubicBezTo>
                    <a:pt x="22191" y="18951"/>
                    <a:pt x="20356" y="17783"/>
                    <a:pt x="18788" y="16149"/>
                  </a:cubicBezTo>
                  <a:cubicBezTo>
                    <a:pt x="17187" y="14514"/>
                    <a:pt x="17954" y="15448"/>
                    <a:pt x="12017" y="9377"/>
                  </a:cubicBezTo>
                  <a:cubicBezTo>
                    <a:pt x="6079" y="3340"/>
                    <a:pt x="2877" y="37"/>
                    <a:pt x="2410" y="4"/>
                  </a:cubicBezTo>
                  <a:cubicBezTo>
                    <a:pt x="2379" y="2"/>
                    <a:pt x="2342" y="1"/>
                    <a:pt x="2299" y="1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54"/>
            <p:cNvSpPr/>
            <p:nvPr/>
          </p:nvSpPr>
          <p:spPr>
            <a:xfrm flipH="1">
              <a:off x="1869271" y="3038330"/>
              <a:ext cx="302487" cy="277808"/>
            </a:xfrm>
            <a:custGeom>
              <a:avLst/>
              <a:gdLst/>
              <a:ahLst/>
              <a:cxnLst/>
              <a:rect l="l" t="t" r="r" b="b"/>
              <a:pathLst>
                <a:path w="17221" h="15816" extrusionOk="0">
                  <a:moveTo>
                    <a:pt x="2299" y="1"/>
                  </a:moveTo>
                  <a:cubicBezTo>
                    <a:pt x="1691" y="1"/>
                    <a:pt x="0" y="241"/>
                    <a:pt x="1309" y="1238"/>
                  </a:cubicBezTo>
                  <a:cubicBezTo>
                    <a:pt x="2710" y="2306"/>
                    <a:pt x="12617" y="10145"/>
                    <a:pt x="15519" y="15248"/>
                  </a:cubicBezTo>
                  <a:lnTo>
                    <a:pt x="16553" y="15815"/>
                  </a:lnTo>
                  <a:cubicBezTo>
                    <a:pt x="16553" y="15815"/>
                    <a:pt x="16020" y="14681"/>
                    <a:pt x="16487" y="14614"/>
                  </a:cubicBezTo>
                  <a:cubicBezTo>
                    <a:pt x="16603" y="14598"/>
                    <a:pt x="16729" y="14589"/>
                    <a:pt x="16854" y="14589"/>
                  </a:cubicBezTo>
                  <a:cubicBezTo>
                    <a:pt x="16979" y="14589"/>
                    <a:pt x="17104" y="14598"/>
                    <a:pt x="17221" y="14614"/>
                  </a:cubicBezTo>
                  <a:cubicBezTo>
                    <a:pt x="16487" y="13914"/>
                    <a:pt x="15252" y="12713"/>
                    <a:pt x="12017" y="9377"/>
                  </a:cubicBezTo>
                  <a:cubicBezTo>
                    <a:pt x="6079" y="3340"/>
                    <a:pt x="2910" y="37"/>
                    <a:pt x="2410" y="4"/>
                  </a:cubicBezTo>
                  <a:cubicBezTo>
                    <a:pt x="2379" y="2"/>
                    <a:pt x="2342" y="1"/>
                    <a:pt x="2299" y="1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54"/>
            <p:cNvSpPr/>
            <p:nvPr/>
          </p:nvSpPr>
          <p:spPr>
            <a:xfrm flipH="1">
              <a:off x="1873750" y="2970424"/>
              <a:ext cx="320140" cy="329344"/>
            </a:xfrm>
            <a:custGeom>
              <a:avLst/>
              <a:gdLst/>
              <a:ahLst/>
              <a:cxnLst/>
              <a:rect l="l" t="t" r="r" b="b"/>
              <a:pathLst>
                <a:path w="18226" h="18750" extrusionOk="0">
                  <a:moveTo>
                    <a:pt x="1702" y="0"/>
                  </a:moveTo>
                  <a:cubicBezTo>
                    <a:pt x="1702" y="0"/>
                    <a:pt x="1" y="301"/>
                    <a:pt x="568" y="934"/>
                  </a:cubicBezTo>
                  <a:cubicBezTo>
                    <a:pt x="1168" y="1568"/>
                    <a:pt x="3937" y="2969"/>
                    <a:pt x="6339" y="5771"/>
                  </a:cubicBezTo>
                  <a:cubicBezTo>
                    <a:pt x="8740" y="8540"/>
                    <a:pt x="14544" y="15678"/>
                    <a:pt x="15912" y="17346"/>
                  </a:cubicBezTo>
                  <a:cubicBezTo>
                    <a:pt x="16640" y="18256"/>
                    <a:pt x="17338" y="18749"/>
                    <a:pt x="17747" y="18749"/>
                  </a:cubicBezTo>
                  <a:cubicBezTo>
                    <a:pt x="18087" y="18749"/>
                    <a:pt x="18226" y="18407"/>
                    <a:pt x="18014" y="17680"/>
                  </a:cubicBezTo>
                  <a:cubicBezTo>
                    <a:pt x="18014" y="17680"/>
                    <a:pt x="16879" y="17613"/>
                    <a:pt x="11375" y="9941"/>
                  </a:cubicBezTo>
                  <a:cubicBezTo>
                    <a:pt x="5872" y="2269"/>
                    <a:pt x="1702" y="0"/>
                    <a:pt x="1702" y="0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54"/>
            <p:cNvSpPr/>
            <p:nvPr/>
          </p:nvSpPr>
          <p:spPr>
            <a:xfrm flipH="1">
              <a:off x="1752095" y="3280956"/>
              <a:ext cx="140625" cy="98522"/>
            </a:xfrm>
            <a:custGeom>
              <a:avLst/>
              <a:gdLst/>
              <a:ahLst/>
              <a:cxnLst/>
              <a:rect l="l" t="t" r="r" b="b"/>
              <a:pathLst>
                <a:path w="8006" h="5609" extrusionOk="0">
                  <a:moveTo>
                    <a:pt x="834" y="1"/>
                  </a:moveTo>
                  <a:lnTo>
                    <a:pt x="0" y="935"/>
                  </a:lnTo>
                  <a:cubicBezTo>
                    <a:pt x="0" y="935"/>
                    <a:pt x="1201" y="1102"/>
                    <a:pt x="2335" y="3070"/>
                  </a:cubicBezTo>
                  <a:cubicBezTo>
                    <a:pt x="3252" y="4633"/>
                    <a:pt x="4212" y="5608"/>
                    <a:pt x="5022" y="5608"/>
                  </a:cubicBezTo>
                  <a:cubicBezTo>
                    <a:pt x="5214" y="5608"/>
                    <a:pt x="5398" y="5553"/>
                    <a:pt x="5571" y="5438"/>
                  </a:cubicBezTo>
                  <a:cubicBezTo>
                    <a:pt x="6438" y="4838"/>
                    <a:pt x="8006" y="3837"/>
                    <a:pt x="5437" y="2169"/>
                  </a:cubicBezTo>
                  <a:cubicBezTo>
                    <a:pt x="4036" y="1235"/>
                    <a:pt x="2469" y="50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54"/>
            <p:cNvSpPr/>
            <p:nvPr/>
          </p:nvSpPr>
          <p:spPr>
            <a:xfrm flipH="1">
              <a:off x="1752095" y="3280956"/>
              <a:ext cx="140625" cy="106075"/>
            </a:xfrm>
            <a:custGeom>
              <a:avLst/>
              <a:gdLst/>
              <a:ahLst/>
              <a:cxnLst/>
              <a:rect l="l" t="t" r="r" b="b"/>
              <a:pathLst>
                <a:path w="8006" h="6039" fill="none" extrusionOk="0">
                  <a:moveTo>
                    <a:pt x="0" y="935"/>
                  </a:moveTo>
                  <a:cubicBezTo>
                    <a:pt x="0" y="935"/>
                    <a:pt x="1201" y="1102"/>
                    <a:pt x="2335" y="3070"/>
                  </a:cubicBezTo>
                  <a:cubicBezTo>
                    <a:pt x="3469" y="5004"/>
                    <a:pt x="4670" y="6038"/>
                    <a:pt x="5571" y="5438"/>
                  </a:cubicBezTo>
                  <a:cubicBezTo>
                    <a:pt x="6438" y="4838"/>
                    <a:pt x="8006" y="3837"/>
                    <a:pt x="5437" y="2169"/>
                  </a:cubicBezTo>
                  <a:cubicBezTo>
                    <a:pt x="4036" y="1235"/>
                    <a:pt x="2469" y="501"/>
                    <a:pt x="834" y="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54"/>
            <p:cNvSpPr/>
            <p:nvPr/>
          </p:nvSpPr>
          <p:spPr>
            <a:xfrm flipH="1">
              <a:off x="1833157" y="3257524"/>
              <a:ext cx="99418" cy="167026"/>
            </a:xfrm>
            <a:custGeom>
              <a:avLst/>
              <a:gdLst/>
              <a:ahLst/>
              <a:cxnLst/>
              <a:rect l="l" t="t" r="r" b="b"/>
              <a:pathLst>
                <a:path w="5660" h="9509" extrusionOk="0">
                  <a:moveTo>
                    <a:pt x="1" y="1"/>
                  </a:moveTo>
                  <a:lnTo>
                    <a:pt x="168" y="834"/>
                  </a:lnTo>
                  <a:cubicBezTo>
                    <a:pt x="168" y="834"/>
                    <a:pt x="1836" y="4370"/>
                    <a:pt x="1702" y="6539"/>
                  </a:cubicBezTo>
                  <a:cubicBezTo>
                    <a:pt x="1535" y="8707"/>
                    <a:pt x="3170" y="9507"/>
                    <a:pt x="4037" y="9507"/>
                  </a:cubicBezTo>
                  <a:cubicBezTo>
                    <a:pt x="4052" y="9508"/>
                    <a:pt x="4067" y="9508"/>
                    <a:pt x="4082" y="9508"/>
                  </a:cubicBezTo>
                  <a:cubicBezTo>
                    <a:pt x="4930" y="9508"/>
                    <a:pt x="5660" y="8569"/>
                    <a:pt x="4971" y="6438"/>
                  </a:cubicBezTo>
                  <a:cubicBezTo>
                    <a:pt x="4237" y="4237"/>
                    <a:pt x="2770" y="4537"/>
                    <a:pt x="1902" y="2769"/>
                  </a:cubicBezTo>
                  <a:cubicBezTo>
                    <a:pt x="1402" y="1768"/>
                    <a:pt x="768" y="834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54"/>
            <p:cNvSpPr/>
            <p:nvPr/>
          </p:nvSpPr>
          <p:spPr>
            <a:xfrm flipH="1">
              <a:off x="1889787" y="2968439"/>
              <a:ext cx="220897" cy="370007"/>
            </a:xfrm>
            <a:custGeom>
              <a:avLst/>
              <a:gdLst/>
              <a:ahLst/>
              <a:cxnLst/>
              <a:rect l="l" t="t" r="r" b="b"/>
              <a:pathLst>
                <a:path w="12576" h="21065" extrusionOk="0">
                  <a:moveTo>
                    <a:pt x="766" y="1"/>
                  </a:moveTo>
                  <a:cubicBezTo>
                    <a:pt x="313" y="1"/>
                    <a:pt x="0" y="280"/>
                    <a:pt x="0" y="280"/>
                  </a:cubicBezTo>
                  <a:cubicBezTo>
                    <a:pt x="0" y="280"/>
                    <a:pt x="701" y="1514"/>
                    <a:pt x="2135" y="4216"/>
                  </a:cubicBezTo>
                  <a:cubicBezTo>
                    <a:pt x="3603" y="6918"/>
                    <a:pt x="6105" y="12022"/>
                    <a:pt x="8506" y="15591"/>
                  </a:cubicBezTo>
                  <a:cubicBezTo>
                    <a:pt x="10875" y="19160"/>
                    <a:pt x="11475" y="19961"/>
                    <a:pt x="11475" y="19961"/>
                  </a:cubicBezTo>
                  <a:cubicBezTo>
                    <a:pt x="11475" y="19961"/>
                    <a:pt x="12222" y="21065"/>
                    <a:pt x="12462" y="21065"/>
                  </a:cubicBezTo>
                  <a:cubicBezTo>
                    <a:pt x="12573" y="21065"/>
                    <a:pt x="12575" y="20826"/>
                    <a:pt x="12343" y="20128"/>
                  </a:cubicBezTo>
                  <a:cubicBezTo>
                    <a:pt x="11642" y="17960"/>
                    <a:pt x="8540" y="13390"/>
                    <a:pt x="6638" y="10087"/>
                  </a:cubicBezTo>
                  <a:cubicBezTo>
                    <a:pt x="4737" y="6785"/>
                    <a:pt x="3570" y="3749"/>
                    <a:pt x="2402" y="1448"/>
                  </a:cubicBezTo>
                  <a:cubicBezTo>
                    <a:pt x="1831" y="289"/>
                    <a:pt x="1226" y="1"/>
                    <a:pt x="766" y="1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54"/>
            <p:cNvSpPr/>
            <p:nvPr/>
          </p:nvSpPr>
          <p:spPr>
            <a:xfrm flipH="1">
              <a:off x="2085478" y="2868073"/>
              <a:ext cx="160562" cy="329063"/>
            </a:xfrm>
            <a:custGeom>
              <a:avLst/>
              <a:gdLst/>
              <a:ahLst/>
              <a:cxnLst/>
              <a:rect l="l" t="t" r="r" b="b"/>
              <a:pathLst>
                <a:path w="9141" h="18734" extrusionOk="0">
                  <a:moveTo>
                    <a:pt x="171" y="1"/>
                  </a:moveTo>
                  <a:cubicBezTo>
                    <a:pt x="29" y="1"/>
                    <a:pt x="1" y="57"/>
                    <a:pt x="1" y="57"/>
                  </a:cubicBezTo>
                  <a:cubicBezTo>
                    <a:pt x="1" y="57"/>
                    <a:pt x="1735" y="2525"/>
                    <a:pt x="3537" y="5627"/>
                  </a:cubicBezTo>
                  <a:cubicBezTo>
                    <a:pt x="5305" y="8696"/>
                    <a:pt x="8240" y="17903"/>
                    <a:pt x="8240" y="17903"/>
                  </a:cubicBezTo>
                  <a:cubicBezTo>
                    <a:pt x="8240" y="17903"/>
                    <a:pt x="8663" y="18733"/>
                    <a:pt x="8919" y="18733"/>
                  </a:cubicBezTo>
                  <a:cubicBezTo>
                    <a:pt x="9029" y="18733"/>
                    <a:pt x="9107" y="18579"/>
                    <a:pt x="9107" y="18136"/>
                  </a:cubicBezTo>
                  <a:cubicBezTo>
                    <a:pt x="9141" y="16669"/>
                    <a:pt x="6506" y="10231"/>
                    <a:pt x="5938" y="7929"/>
                  </a:cubicBezTo>
                  <a:cubicBezTo>
                    <a:pt x="5405" y="5594"/>
                    <a:pt x="2436" y="1057"/>
                    <a:pt x="1302" y="424"/>
                  </a:cubicBezTo>
                  <a:cubicBezTo>
                    <a:pt x="668" y="80"/>
                    <a:pt x="339" y="1"/>
                    <a:pt x="171" y="1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54"/>
            <p:cNvSpPr/>
            <p:nvPr/>
          </p:nvSpPr>
          <p:spPr>
            <a:xfrm flipH="1">
              <a:off x="2053826" y="2986654"/>
              <a:ext cx="319929" cy="241589"/>
            </a:xfrm>
            <a:custGeom>
              <a:avLst/>
              <a:gdLst/>
              <a:ahLst/>
              <a:cxnLst/>
              <a:rect l="l" t="t" r="r" b="b"/>
              <a:pathLst>
                <a:path w="18214" h="13754" extrusionOk="0">
                  <a:moveTo>
                    <a:pt x="1871" y="0"/>
                  </a:moveTo>
                  <a:cubicBezTo>
                    <a:pt x="1717" y="0"/>
                    <a:pt x="1607" y="45"/>
                    <a:pt x="1501" y="111"/>
                  </a:cubicBezTo>
                  <a:cubicBezTo>
                    <a:pt x="1101" y="377"/>
                    <a:pt x="0" y="978"/>
                    <a:pt x="1501" y="1845"/>
                  </a:cubicBezTo>
                  <a:cubicBezTo>
                    <a:pt x="3002" y="2679"/>
                    <a:pt x="8406" y="5748"/>
                    <a:pt x="12142" y="8417"/>
                  </a:cubicBezTo>
                  <a:cubicBezTo>
                    <a:pt x="14344" y="9951"/>
                    <a:pt x="16378" y="11752"/>
                    <a:pt x="18213" y="13754"/>
                  </a:cubicBezTo>
                  <a:cubicBezTo>
                    <a:pt x="18146" y="12453"/>
                    <a:pt x="16979" y="11252"/>
                    <a:pt x="15278" y="9717"/>
                  </a:cubicBezTo>
                  <a:cubicBezTo>
                    <a:pt x="13576" y="8183"/>
                    <a:pt x="9006" y="4180"/>
                    <a:pt x="5737" y="2045"/>
                  </a:cubicBezTo>
                  <a:cubicBezTo>
                    <a:pt x="3243" y="432"/>
                    <a:pt x="2347" y="0"/>
                    <a:pt x="1871" y="0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54"/>
            <p:cNvSpPr/>
            <p:nvPr/>
          </p:nvSpPr>
          <p:spPr>
            <a:xfrm flipH="1">
              <a:off x="1957166" y="2940318"/>
              <a:ext cx="375118" cy="398567"/>
            </a:xfrm>
            <a:custGeom>
              <a:avLst/>
              <a:gdLst/>
              <a:ahLst/>
              <a:cxnLst/>
              <a:rect l="l" t="t" r="r" b="b"/>
              <a:pathLst>
                <a:path w="21356" h="22691" extrusionOk="0">
                  <a:moveTo>
                    <a:pt x="2105" y="1"/>
                  </a:moveTo>
                  <a:cubicBezTo>
                    <a:pt x="1409" y="1"/>
                    <a:pt x="1" y="250"/>
                    <a:pt x="1175" y="1247"/>
                  </a:cubicBezTo>
                  <a:cubicBezTo>
                    <a:pt x="2543" y="2382"/>
                    <a:pt x="12149" y="10554"/>
                    <a:pt x="14818" y="15791"/>
                  </a:cubicBezTo>
                  <a:cubicBezTo>
                    <a:pt x="14818" y="15791"/>
                    <a:pt x="16119" y="19427"/>
                    <a:pt x="16853" y="21362"/>
                  </a:cubicBezTo>
                  <a:cubicBezTo>
                    <a:pt x="17187" y="22284"/>
                    <a:pt x="17990" y="22691"/>
                    <a:pt x="18798" y="22691"/>
                  </a:cubicBezTo>
                  <a:cubicBezTo>
                    <a:pt x="19685" y="22691"/>
                    <a:pt x="20576" y="22200"/>
                    <a:pt x="20856" y="21362"/>
                  </a:cubicBezTo>
                  <a:cubicBezTo>
                    <a:pt x="21356" y="19761"/>
                    <a:pt x="19555" y="18527"/>
                    <a:pt x="18054" y="16825"/>
                  </a:cubicBezTo>
                  <a:cubicBezTo>
                    <a:pt x="16519" y="15091"/>
                    <a:pt x="17220" y="16091"/>
                    <a:pt x="11549" y="9787"/>
                  </a:cubicBezTo>
                  <a:cubicBezTo>
                    <a:pt x="5878" y="3482"/>
                    <a:pt x="2809" y="80"/>
                    <a:pt x="2342" y="13"/>
                  </a:cubicBezTo>
                  <a:cubicBezTo>
                    <a:pt x="2282" y="5"/>
                    <a:pt x="2200" y="1"/>
                    <a:pt x="2105" y="1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54"/>
            <p:cNvSpPr/>
            <p:nvPr/>
          </p:nvSpPr>
          <p:spPr>
            <a:xfrm flipH="1">
              <a:off x="2041531" y="2940880"/>
              <a:ext cx="290472" cy="287363"/>
            </a:xfrm>
            <a:custGeom>
              <a:avLst/>
              <a:gdLst/>
              <a:ahLst/>
              <a:cxnLst/>
              <a:rect l="l" t="t" r="r" b="b"/>
              <a:pathLst>
                <a:path w="16537" h="16360" extrusionOk="0">
                  <a:moveTo>
                    <a:pt x="2061" y="1"/>
                  </a:moveTo>
                  <a:cubicBezTo>
                    <a:pt x="1356" y="1"/>
                    <a:pt x="1" y="231"/>
                    <a:pt x="1159" y="1215"/>
                  </a:cubicBezTo>
                  <a:cubicBezTo>
                    <a:pt x="2527" y="2350"/>
                    <a:pt x="12100" y="10522"/>
                    <a:pt x="14802" y="15793"/>
                  </a:cubicBezTo>
                  <a:lnTo>
                    <a:pt x="15836" y="16360"/>
                  </a:lnTo>
                  <a:cubicBezTo>
                    <a:pt x="15836" y="16360"/>
                    <a:pt x="15336" y="15226"/>
                    <a:pt x="15803" y="15159"/>
                  </a:cubicBezTo>
                  <a:cubicBezTo>
                    <a:pt x="16036" y="15159"/>
                    <a:pt x="16303" y="15159"/>
                    <a:pt x="16537" y="15192"/>
                  </a:cubicBezTo>
                  <a:cubicBezTo>
                    <a:pt x="15836" y="14458"/>
                    <a:pt x="14669" y="13191"/>
                    <a:pt x="11533" y="9755"/>
                  </a:cubicBezTo>
                  <a:cubicBezTo>
                    <a:pt x="5862" y="3484"/>
                    <a:pt x="2793" y="48"/>
                    <a:pt x="2326" y="15"/>
                  </a:cubicBezTo>
                  <a:cubicBezTo>
                    <a:pt x="2260" y="6"/>
                    <a:pt x="2168" y="1"/>
                    <a:pt x="2061" y="1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54"/>
            <p:cNvSpPr/>
            <p:nvPr/>
          </p:nvSpPr>
          <p:spPr>
            <a:xfrm flipH="1">
              <a:off x="2045992" y="2871410"/>
              <a:ext cx="306685" cy="340603"/>
            </a:xfrm>
            <a:custGeom>
              <a:avLst/>
              <a:gdLst/>
              <a:ahLst/>
              <a:cxnLst/>
              <a:rect l="l" t="t" r="r" b="b"/>
              <a:pathLst>
                <a:path w="17460" h="19391" extrusionOk="0">
                  <a:moveTo>
                    <a:pt x="1702" y="0"/>
                  </a:moveTo>
                  <a:cubicBezTo>
                    <a:pt x="1702" y="0"/>
                    <a:pt x="1" y="234"/>
                    <a:pt x="535" y="901"/>
                  </a:cubicBezTo>
                  <a:cubicBezTo>
                    <a:pt x="1068" y="1568"/>
                    <a:pt x="3804" y="3069"/>
                    <a:pt x="6105" y="5938"/>
                  </a:cubicBezTo>
                  <a:cubicBezTo>
                    <a:pt x="8374" y="8840"/>
                    <a:pt x="13911" y="16178"/>
                    <a:pt x="15178" y="17913"/>
                  </a:cubicBezTo>
                  <a:cubicBezTo>
                    <a:pt x="15896" y="18870"/>
                    <a:pt x="16583" y="19390"/>
                    <a:pt x="16988" y="19390"/>
                  </a:cubicBezTo>
                  <a:cubicBezTo>
                    <a:pt x="17317" y="19390"/>
                    <a:pt x="17459" y="19046"/>
                    <a:pt x="17280" y="18313"/>
                  </a:cubicBezTo>
                  <a:cubicBezTo>
                    <a:pt x="17280" y="18313"/>
                    <a:pt x="16146" y="18213"/>
                    <a:pt x="10942" y="10341"/>
                  </a:cubicBezTo>
                  <a:cubicBezTo>
                    <a:pt x="5772" y="2435"/>
                    <a:pt x="1702" y="0"/>
                    <a:pt x="1702" y="0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54"/>
            <p:cNvSpPr/>
            <p:nvPr/>
          </p:nvSpPr>
          <p:spPr>
            <a:xfrm flipH="1">
              <a:off x="1926691" y="3193078"/>
              <a:ext cx="138289" cy="101157"/>
            </a:xfrm>
            <a:custGeom>
              <a:avLst/>
              <a:gdLst/>
              <a:ahLst/>
              <a:cxnLst/>
              <a:rect l="l" t="t" r="r" b="b"/>
              <a:pathLst>
                <a:path w="7873" h="5759" extrusionOk="0">
                  <a:moveTo>
                    <a:pt x="868" y="0"/>
                  </a:moveTo>
                  <a:lnTo>
                    <a:pt x="0" y="934"/>
                  </a:lnTo>
                  <a:cubicBezTo>
                    <a:pt x="0" y="934"/>
                    <a:pt x="1201" y="1101"/>
                    <a:pt x="2235" y="3102"/>
                  </a:cubicBezTo>
                  <a:cubicBezTo>
                    <a:pt x="3080" y="4764"/>
                    <a:pt x="4013" y="5758"/>
                    <a:pt x="4836" y="5758"/>
                  </a:cubicBezTo>
                  <a:cubicBezTo>
                    <a:pt x="5020" y="5758"/>
                    <a:pt x="5199" y="5708"/>
                    <a:pt x="5371" y="5604"/>
                  </a:cubicBezTo>
                  <a:cubicBezTo>
                    <a:pt x="6271" y="5071"/>
                    <a:pt x="7873" y="4137"/>
                    <a:pt x="5371" y="2369"/>
                  </a:cubicBezTo>
                  <a:cubicBezTo>
                    <a:pt x="4003" y="1368"/>
                    <a:pt x="2469" y="567"/>
                    <a:pt x="86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54"/>
            <p:cNvSpPr/>
            <p:nvPr/>
          </p:nvSpPr>
          <p:spPr>
            <a:xfrm flipH="1">
              <a:off x="1926691" y="3193078"/>
              <a:ext cx="138289" cy="108411"/>
            </a:xfrm>
            <a:custGeom>
              <a:avLst/>
              <a:gdLst/>
              <a:ahLst/>
              <a:cxnLst/>
              <a:rect l="l" t="t" r="r" b="b"/>
              <a:pathLst>
                <a:path w="7873" h="6172" fill="none" extrusionOk="0">
                  <a:moveTo>
                    <a:pt x="0" y="934"/>
                  </a:moveTo>
                  <a:cubicBezTo>
                    <a:pt x="0" y="934"/>
                    <a:pt x="1201" y="1101"/>
                    <a:pt x="2235" y="3102"/>
                  </a:cubicBezTo>
                  <a:cubicBezTo>
                    <a:pt x="3269" y="5137"/>
                    <a:pt x="4437" y="6171"/>
                    <a:pt x="5371" y="5604"/>
                  </a:cubicBezTo>
                  <a:cubicBezTo>
                    <a:pt x="6271" y="5071"/>
                    <a:pt x="7873" y="4137"/>
                    <a:pt x="5371" y="2369"/>
                  </a:cubicBezTo>
                  <a:cubicBezTo>
                    <a:pt x="4003" y="1368"/>
                    <a:pt x="2469" y="567"/>
                    <a:pt x="868" y="0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54"/>
            <p:cNvSpPr/>
            <p:nvPr/>
          </p:nvSpPr>
          <p:spPr>
            <a:xfrm flipH="1">
              <a:off x="2010247" y="3167293"/>
              <a:ext cx="93411" cy="169994"/>
            </a:xfrm>
            <a:custGeom>
              <a:avLst/>
              <a:gdLst/>
              <a:ahLst/>
              <a:cxnLst/>
              <a:rect l="l" t="t" r="r" b="b"/>
              <a:pathLst>
                <a:path w="5318" h="9678" extrusionOk="0">
                  <a:moveTo>
                    <a:pt x="1" y="1"/>
                  </a:moveTo>
                  <a:lnTo>
                    <a:pt x="134" y="868"/>
                  </a:lnTo>
                  <a:cubicBezTo>
                    <a:pt x="134" y="868"/>
                    <a:pt x="1702" y="4470"/>
                    <a:pt x="1468" y="6639"/>
                  </a:cubicBezTo>
                  <a:cubicBezTo>
                    <a:pt x="1235" y="8773"/>
                    <a:pt x="2803" y="9641"/>
                    <a:pt x="3670" y="9674"/>
                  </a:cubicBezTo>
                  <a:cubicBezTo>
                    <a:pt x="3700" y="9676"/>
                    <a:pt x="3729" y="9678"/>
                    <a:pt x="3759" y="9678"/>
                  </a:cubicBezTo>
                  <a:cubicBezTo>
                    <a:pt x="4591" y="9678"/>
                    <a:pt x="5317" y="8765"/>
                    <a:pt x="4737" y="6639"/>
                  </a:cubicBezTo>
                  <a:cubicBezTo>
                    <a:pt x="4104" y="4437"/>
                    <a:pt x="2603" y="4671"/>
                    <a:pt x="1802" y="2869"/>
                  </a:cubicBezTo>
                  <a:cubicBezTo>
                    <a:pt x="1368" y="1835"/>
                    <a:pt x="768" y="86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54"/>
            <p:cNvSpPr/>
            <p:nvPr/>
          </p:nvSpPr>
          <p:spPr>
            <a:xfrm flipH="1">
              <a:off x="2063417" y="2871603"/>
              <a:ext cx="206635" cy="378245"/>
            </a:xfrm>
            <a:custGeom>
              <a:avLst/>
              <a:gdLst/>
              <a:ahLst/>
              <a:cxnLst/>
              <a:rect l="l" t="t" r="r" b="b"/>
              <a:pathLst>
                <a:path w="11764" h="21534" extrusionOk="0">
                  <a:moveTo>
                    <a:pt x="747" y="1"/>
                  </a:moveTo>
                  <a:cubicBezTo>
                    <a:pt x="310" y="1"/>
                    <a:pt x="0" y="256"/>
                    <a:pt x="0" y="256"/>
                  </a:cubicBezTo>
                  <a:cubicBezTo>
                    <a:pt x="0" y="256"/>
                    <a:pt x="667" y="1524"/>
                    <a:pt x="2002" y="4259"/>
                  </a:cubicBezTo>
                  <a:cubicBezTo>
                    <a:pt x="3336" y="7027"/>
                    <a:pt x="5671" y="12231"/>
                    <a:pt x="7906" y="15901"/>
                  </a:cubicBezTo>
                  <a:cubicBezTo>
                    <a:pt x="10141" y="19570"/>
                    <a:pt x="10708" y="20404"/>
                    <a:pt x="10708" y="20404"/>
                  </a:cubicBezTo>
                  <a:cubicBezTo>
                    <a:pt x="10708" y="20404"/>
                    <a:pt x="11398" y="21533"/>
                    <a:pt x="11638" y="21533"/>
                  </a:cubicBezTo>
                  <a:cubicBezTo>
                    <a:pt x="11748" y="21533"/>
                    <a:pt x="11764" y="21296"/>
                    <a:pt x="11575" y="20604"/>
                  </a:cubicBezTo>
                  <a:cubicBezTo>
                    <a:pt x="10941" y="18402"/>
                    <a:pt x="8039" y="13699"/>
                    <a:pt x="6238" y="10330"/>
                  </a:cubicBezTo>
                  <a:cubicBezTo>
                    <a:pt x="4470" y="6927"/>
                    <a:pt x="3436" y="3859"/>
                    <a:pt x="2369" y="1524"/>
                  </a:cubicBezTo>
                  <a:cubicBezTo>
                    <a:pt x="1833" y="296"/>
                    <a:pt x="1216" y="1"/>
                    <a:pt x="747" y="1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54"/>
            <p:cNvSpPr/>
            <p:nvPr/>
          </p:nvSpPr>
          <p:spPr>
            <a:xfrm flipH="1">
              <a:off x="2700095" y="2747770"/>
              <a:ext cx="86736" cy="147669"/>
            </a:xfrm>
            <a:custGeom>
              <a:avLst/>
              <a:gdLst/>
              <a:ahLst/>
              <a:cxnLst/>
              <a:rect l="l" t="t" r="r" b="b"/>
              <a:pathLst>
                <a:path w="4938" h="8407" extrusionOk="0">
                  <a:moveTo>
                    <a:pt x="3503" y="1"/>
                  </a:moveTo>
                  <a:lnTo>
                    <a:pt x="1335" y="4604"/>
                  </a:lnTo>
                  <a:lnTo>
                    <a:pt x="2168" y="1235"/>
                  </a:lnTo>
                  <a:lnTo>
                    <a:pt x="1034" y="1035"/>
                  </a:lnTo>
                  <a:lnTo>
                    <a:pt x="0" y="7806"/>
                  </a:lnTo>
                  <a:lnTo>
                    <a:pt x="1034" y="8407"/>
                  </a:lnTo>
                  <a:lnTo>
                    <a:pt x="4937" y="4304"/>
                  </a:lnTo>
                  <a:lnTo>
                    <a:pt x="4203" y="3803"/>
                  </a:lnTo>
                  <a:lnTo>
                    <a:pt x="2068" y="5538"/>
                  </a:lnTo>
                  <a:lnTo>
                    <a:pt x="4503" y="1235"/>
                  </a:lnTo>
                  <a:lnTo>
                    <a:pt x="3503" y="1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54"/>
            <p:cNvSpPr/>
            <p:nvPr/>
          </p:nvSpPr>
          <p:spPr>
            <a:xfrm flipH="1">
              <a:off x="2737017" y="2872868"/>
              <a:ext cx="135356" cy="210323"/>
            </a:xfrm>
            <a:custGeom>
              <a:avLst/>
              <a:gdLst/>
              <a:ahLst/>
              <a:cxnLst/>
              <a:rect l="l" t="t" r="r" b="b"/>
              <a:pathLst>
                <a:path w="7706" h="11974" extrusionOk="0">
                  <a:moveTo>
                    <a:pt x="5010" y="0"/>
                  </a:moveTo>
                  <a:cubicBezTo>
                    <a:pt x="3747" y="0"/>
                    <a:pt x="2568" y="821"/>
                    <a:pt x="2202" y="2119"/>
                  </a:cubicBezTo>
                  <a:cubicBezTo>
                    <a:pt x="1468" y="4520"/>
                    <a:pt x="0" y="9391"/>
                    <a:pt x="67" y="10391"/>
                  </a:cubicBezTo>
                  <a:cubicBezTo>
                    <a:pt x="144" y="11420"/>
                    <a:pt x="400" y="11973"/>
                    <a:pt x="1033" y="11973"/>
                  </a:cubicBezTo>
                  <a:cubicBezTo>
                    <a:pt x="1221" y="11973"/>
                    <a:pt x="1442" y="11925"/>
                    <a:pt x="1701" y="11826"/>
                  </a:cubicBezTo>
                  <a:cubicBezTo>
                    <a:pt x="2835" y="11425"/>
                    <a:pt x="7339" y="5488"/>
                    <a:pt x="7539" y="2819"/>
                  </a:cubicBezTo>
                  <a:cubicBezTo>
                    <a:pt x="7706" y="1585"/>
                    <a:pt x="6905" y="417"/>
                    <a:pt x="5704" y="84"/>
                  </a:cubicBezTo>
                  <a:cubicBezTo>
                    <a:pt x="5473" y="27"/>
                    <a:pt x="5240" y="0"/>
                    <a:pt x="5010" y="0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54"/>
            <p:cNvSpPr/>
            <p:nvPr/>
          </p:nvSpPr>
          <p:spPr>
            <a:xfrm flipH="1">
              <a:off x="2804976" y="2982720"/>
              <a:ext cx="47478" cy="16423"/>
            </a:xfrm>
            <a:custGeom>
              <a:avLst/>
              <a:gdLst/>
              <a:ahLst/>
              <a:cxnLst/>
              <a:rect l="l" t="t" r="r" b="b"/>
              <a:pathLst>
                <a:path w="2703" h="935" fill="none" extrusionOk="0">
                  <a:moveTo>
                    <a:pt x="0" y="201"/>
                  </a:moveTo>
                  <a:cubicBezTo>
                    <a:pt x="0" y="201"/>
                    <a:pt x="1935" y="1"/>
                    <a:pt x="2702" y="935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54"/>
            <p:cNvSpPr/>
            <p:nvPr/>
          </p:nvSpPr>
          <p:spPr>
            <a:xfrm flipH="1">
              <a:off x="2756936" y="2942882"/>
              <a:ext cx="32829" cy="28736"/>
            </a:xfrm>
            <a:custGeom>
              <a:avLst/>
              <a:gdLst/>
              <a:ahLst/>
              <a:cxnLst/>
              <a:rect l="l" t="t" r="r" b="b"/>
              <a:pathLst>
                <a:path w="1869" h="1636" fill="none" extrusionOk="0">
                  <a:moveTo>
                    <a:pt x="0" y="1"/>
                  </a:moveTo>
                  <a:cubicBezTo>
                    <a:pt x="0" y="1"/>
                    <a:pt x="1035" y="101"/>
                    <a:pt x="1868" y="1635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54"/>
            <p:cNvSpPr/>
            <p:nvPr/>
          </p:nvSpPr>
          <p:spPr>
            <a:xfrm flipH="1">
              <a:off x="2807909" y="2937033"/>
              <a:ext cx="17003" cy="2354"/>
            </a:xfrm>
            <a:custGeom>
              <a:avLst/>
              <a:gdLst/>
              <a:ahLst/>
              <a:cxnLst/>
              <a:rect l="l" t="t" r="r" b="b"/>
              <a:pathLst>
                <a:path w="968" h="134" fill="none" extrusionOk="0">
                  <a:moveTo>
                    <a:pt x="967" y="134"/>
                  </a:moveTo>
                  <a:cubicBezTo>
                    <a:pt x="634" y="0"/>
                    <a:pt x="300" y="0"/>
                    <a:pt x="0" y="134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54"/>
            <p:cNvSpPr/>
            <p:nvPr/>
          </p:nvSpPr>
          <p:spPr>
            <a:xfrm flipH="1">
              <a:off x="2805573" y="2730785"/>
              <a:ext cx="86736" cy="147669"/>
            </a:xfrm>
            <a:custGeom>
              <a:avLst/>
              <a:gdLst/>
              <a:ahLst/>
              <a:cxnLst/>
              <a:rect l="l" t="t" r="r" b="b"/>
              <a:pathLst>
                <a:path w="4938" h="8407" extrusionOk="0">
                  <a:moveTo>
                    <a:pt x="3503" y="0"/>
                  </a:moveTo>
                  <a:lnTo>
                    <a:pt x="1335" y="4604"/>
                  </a:lnTo>
                  <a:lnTo>
                    <a:pt x="2169" y="1235"/>
                  </a:lnTo>
                  <a:lnTo>
                    <a:pt x="1035" y="1001"/>
                  </a:lnTo>
                  <a:lnTo>
                    <a:pt x="1" y="7773"/>
                  </a:lnTo>
                  <a:lnTo>
                    <a:pt x="1035" y="8406"/>
                  </a:lnTo>
                  <a:lnTo>
                    <a:pt x="4938" y="4303"/>
                  </a:lnTo>
                  <a:lnTo>
                    <a:pt x="4204" y="3770"/>
                  </a:lnTo>
                  <a:lnTo>
                    <a:pt x="2069" y="5538"/>
                  </a:lnTo>
                  <a:lnTo>
                    <a:pt x="4504" y="1235"/>
                  </a:lnTo>
                  <a:lnTo>
                    <a:pt x="3503" y="0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54"/>
            <p:cNvSpPr/>
            <p:nvPr/>
          </p:nvSpPr>
          <p:spPr>
            <a:xfrm flipH="1">
              <a:off x="2842477" y="2856252"/>
              <a:ext cx="135373" cy="209954"/>
            </a:xfrm>
            <a:custGeom>
              <a:avLst/>
              <a:gdLst/>
              <a:ahLst/>
              <a:cxnLst/>
              <a:rect l="l" t="t" r="r" b="b"/>
              <a:pathLst>
                <a:path w="7707" h="11953" extrusionOk="0">
                  <a:moveTo>
                    <a:pt x="4981" y="1"/>
                  </a:moveTo>
                  <a:cubicBezTo>
                    <a:pt x="3729" y="1"/>
                    <a:pt x="2566" y="838"/>
                    <a:pt x="2202" y="2097"/>
                  </a:cubicBezTo>
                  <a:cubicBezTo>
                    <a:pt x="1469" y="4499"/>
                    <a:pt x="1" y="9403"/>
                    <a:pt x="68" y="10370"/>
                  </a:cubicBezTo>
                  <a:cubicBezTo>
                    <a:pt x="145" y="11399"/>
                    <a:pt x="401" y="11952"/>
                    <a:pt x="1034" y="11952"/>
                  </a:cubicBezTo>
                  <a:cubicBezTo>
                    <a:pt x="1222" y="11952"/>
                    <a:pt x="1443" y="11903"/>
                    <a:pt x="1702" y="11804"/>
                  </a:cubicBezTo>
                  <a:cubicBezTo>
                    <a:pt x="2836" y="11404"/>
                    <a:pt x="7339" y="5466"/>
                    <a:pt x="7540" y="2798"/>
                  </a:cubicBezTo>
                  <a:cubicBezTo>
                    <a:pt x="7706" y="1564"/>
                    <a:pt x="6906" y="396"/>
                    <a:pt x="5705" y="96"/>
                  </a:cubicBezTo>
                  <a:cubicBezTo>
                    <a:pt x="5464" y="32"/>
                    <a:pt x="5220" y="1"/>
                    <a:pt x="4981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54"/>
            <p:cNvSpPr/>
            <p:nvPr/>
          </p:nvSpPr>
          <p:spPr>
            <a:xfrm flipH="1">
              <a:off x="2909857" y="2965734"/>
              <a:ext cx="48075" cy="16423"/>
            </a:xfrm>
            <a:custGeom>
              <a:avLst/>
              <a:gdLst/>
              <a:ahLst/>
              <a:cxnLst/>
              <a:rect l="l" t="t" r="r" b="b"/>
              <a:pathLst>
                <a:path w="2737" h="935" fill="none" extrusionOk="0">
                  <a:moveTo>
                    <a:pt x="1" y="167"/>
                  </a:moveTo>
                  <a:cubicBezTo>
                    <a:pt x="1" y="167"/>
                    <a:pt x="1936" y="1"/>
                    <a:pt x="2736" y="935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54"/>
            <p:cNvSpPr/>
            <p:nvPr/>
          </p:nvSpPr>
          <p:spPr>
            <a:xfrm flipH="1">
              <a:off x="2862396" y="2925300"/>
              <a:ext cx="32829" cy="28736"/>
            </a:xfrm>
            <a:custGeom>
              <a:avLst/>
              <a:gdLst/>
              <a:ahLst/>
              <a:cxnLst/>
              <a:rect l="l" t="t" r="r" b="b"/>
              <a:pathLst>
                <a:path w="1869" h="1636" fill="none" extrusionOk="0">
                  <a:moveTo>
                    <a:pt x="0" y="1"/>
                  </a:moveTo>
                  <a:cubicBezTo>
                    <a:pt x="0" y="1"/>
                    <a:pt x="1034" y="101"/>
                    <a:pt x="1868" y="1635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54"/>
            <p:cNvSpPr/>
            <p:nvPr/>
          </p:nvSpPr>
          <p:spPr>
            <a:xfrm flipH="1">
              <a:off x="2913370" y="2920030"/>
              <a:ext cx="17020" cy="1774"/>
            </a:xfrm>
            <a:custGeom>
              <a:avLst/>
              <a:gdLst/>
              <a:ahLst/>
              <a:cxnLst/>
              <a:rect l="l" t="t" r="r" b="b"/>
              <a:pathLst>
                <a:path w="969" h="101" fill="none" extrusionOk="0">
                  <a:moveTo>
                    <a:pt x="968" y="101"/>
                  </a:moveTo>
                  <a:cubicBezTo>
                    <a:pt x="668" y="1"/>
                    <a:pt x="301" y="1"/>
                    <a:pt x="1" y="10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54"/>
            <p:cNvSpPr/>
            <p:nvPr/>
          </p:nvSpPr>
          <p:spPr>
            <a:xfrm flipH="1">
              <a:off x="2732907" y="2871990"/>
              <a:ext cx="86156" cy="147669"/>
            </a:xfrm>
            <a:custGeom>
              <a:avLst/>
              <a:gdLst/>
              <a:ahLst/>
              <a:cxnLst/>
              <a:rect l="l" t="t" r="r" b="b"/>
              <a:pathLst>
                <a:path w="4905" h="8407" extrusionOk="0">
                  <a:moveTo>
                    <a:pt x="3470" y="0"/>
                  </a:moveTo>
                  <a:lnTo>
                    <a:pt x="1335" y="4604"/>
                  </a:lnTo>
                  <a:lnTo>
                    <a:pt x="2135" y="1235"/>
                  </a:lnTo>
                  <a:lnTo>
                    <a:pt x="1035" y="1035"/>
                  </a:lnTo>
                  <a:lnTo>
                    <a:pt x="1" y="7806"/>
                  </a:lnTo>
                  <a:lnTo>
                    <a:pt x="1035" y="8406"/>
                  </a:lnTo>
                  <a:lnTo>
                    <a:pt x="4904" y="4304"/>
                  </a:lnTo>
                  <a:lnTo>
                    <a:pt x="4204" y="3803"/>
                  </a:lnTo>
                  <a:lnTo>
                    <a:pt x="2035" y="5538"/>
                  </a:lnTo>
                  <a:lnTo>
                    <a:pt x="4504" y="1235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54"/>
            <p:cNvSpPr/>
            <p:nvPr/>
          </p:nvSpPr>
          <p:spPr>
            <a:xfrm flipH="1">
              <a:off x="2769249" y="2997070"/>
              <a:ext cx="135936" cy="210341"/>
            </a:xfrm>
            <a:custGeom>
              <a:avLst/>
              <a:gdLst/>
              <a:ahLst/>
              <a:cxnLst/>
              <a:rect l="l" t="t" r="r" b="b"/>
              <a:pathLst>
                <a:path w="7739" h="11975" extrusionOk="0">
                  <a:moveTo>
                    <a:pt x="5032" y="1"/>
                  </a:moveTo>
                  <a:cubicBezTo>
                    <a:pt x="3756" y="1"/>
                    <a:pt x="2602" y="821"/>
                    <a:pt x="2235" y="2119"/>
                  </a:cubicBezTo>
                  <a:cubicBezTo>
                    <a:pt x="1468" y="4521"/>
                    <a:pt x="0" y="9391"/>
                    <a:pt x="100" y="10392"/>
                  </a:cubicBezTo>
                  <a:cubicBezTo>
                    <a:pt x="177" y="11421"/>
                    <a:pt x="433" y="11974"/>
                    <a:pt x="1067" y="11974"/>
                  </a:cubicBezTo>
                  <a:cubicBezTo>
                    <a:pt x="1254" y="11974"/>
                    <a:pt x="1475" y="11926"/>
                    <a:pt x="1735" y="11826"/>
                  </a:cubicBezTo>
                  <a:cubicBezTo>
                    <a:pt x="2835" y="11426"/>
                    <a:pt x="7372" y="5489"/>
                    <a:pt x="7572" y="2820"/>
                  </a:cubicBezTo>
                  <a:cubicBezTo>
                    <a:pt x="7739" y="1586"/>
                    <a:pt x="6938" y="418"/>
                    <a:pt x="5738" y="85"/>
                  </a:cubicBezTo>
                  <a:cubicBezTo>
                    <a:pt x="5501" y="28"/>
                    <a:pt x="5265" y="1"/>
                    <a:pt x="5032" y="1"/>
                  </a:cubicBezTo>
                  <a:close/>
                </a:path>
              </a:pathLst>
            </a:custGeom>
            <a:solidFill>
              <a:srgbClr val="D9D9D9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54"/>
            <p:cNvSpPr/>
            <p:nvPr/>
          </p:nvSpPr>
          <p:spPr>
            <a:xfrm flipH="1">
              <a:off x="2837208" y="3106939"/>
              <a:ext cx="47478" cy="16423"/>
            </a:xfrm>
            <a:custGeom>
              <a:avLst/>
              <a:gdLst/>
              <a:ahLst/>
              <a:cxnLst/>
              <a:rect l="l" t="t" r="r" b="b"/>
              <a:pathLst>
                <a:path w="2703" h="935" fill="none" extrusionOk="0">
                  <a:moveTo>
                    <a:pt x="1" y="201"/>
                  </a:moveTo>
                  <a:cubicBezTo>
                    <a:pt x="1" y="201"/>
                    <a:pt x="1935" y="1"/>
                    <a:pt x="2703" y="935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54"/>
            <p:cNvSpPr/>
            <p:nvPr/>
          </p:nvSpPr>
          <p:spPr>
            <a:xfrm flipH="1">
              <a:off x="2789167" y="3067102"/>
              <a:ext cx="33409" cy="28719"/>
            </a:xfrm>
            <a:custGeom>
              <a:avLst/>
              <a:gdLst/>
              <a:ahLst/>
              <a:cxnLst/>
              <a:rect l="l" t="t" r="r" b="b"/>
              <a:pathLst>
                <a:path w="1902" h="1635" fill="none" extrusionOk="0">
                  <a:moveTo>
                    <a:pt x="0" y="0"/>
                  </a:moveTo>
                  <a:cubicBezTo>
                    <a:pt x="0" y="0"/>
                    <a:pt x="1068" y="101"/>
                    <a:pt x="1902" y="1635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54"/>
            <p:cNvSpPr/>
            <p:nvPr/>
          </p:nvSpPr>
          <p:spPr>
            <a:xfrm flipH="1">
              <a:off x="2840721" y="3061235"/>
              <a:ext cx="16423" cy="2371"/>
            </a:xfrm>
            <a:custGeom>
              <a:avLst/>
              <a:gdLst/>
              <a:ahLst/>
              <a:cxnLst/>
              <a:rect l="l" t="t" r="r" b="b"/>
              <a:pathLst>
                <a:path w="935" h="135" fill="none" extrusionOk="0">
                  <a:moveTo>
                    <a:pt x="934" y="134"/>
                  </a:moveTo>
                  <a:cubicBezTo>
                    <a:pt x="634" y="1"/>
                    <a:pt x="301" y="1"/>
                    <a:pt x="0" y="134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54"/>
            <p:cNvSpPr/>
            <p:nvPr/>
          </p:nvSpPr>
          <p:spPr>
            <a:xfrm flipH="1">
              <a:off x="2622757" y="3046006"/>
              <a:ext cx="86736" cy="147669"/>
            </a:xfrm>
            <a:custGeom>
              <a:avLst/>
              <a:gdLst/>
              <a:ahLst/>
              <a:cxnLst/>
              <a:rect l="l" t="t" r="r" b="b"/>
              <a:pathLst>
                <a:path w="4938" h="8407" extrusionOk="0">
                  <a:moveTo>
                    <a:pt x="3503" y="1"/>
                  </a:moveTo>
                  <a:lnTo>
                    <a:pt x="1335" y="4637"/>
                  </a:lnTo>
                  <a:lnTo>
                    <a:pt x="2169" y="1235"/>
                  </a:lnTo>
                  <a:lnTo>
                    <a:pt x="1034" y="1035"/>
                  </a:lnTo>
                  <a:lnTo>
                    <a:pt x="0" y="7806"/>
                  </a:lnTo>
                  <a:lnTo>
                    <a:pt x="1034" y="8407"/>
                  </a:lnTo>
                  <a:lnTo>
                    <a:pt x="4937" y="4304"/>
                  </a:lnTo>
                  <a:lnTo>
                    <a:pt x="4203" y="3803"/>
                  </a:lnTo>
                  <a:lnTo>
                    <a:pt x="2069" y="5538"/>
                  </a:lnTo>
                  <a:lnTo>
                    <a:pt x="4504" y="1235"/>
                  </a:lnTo>
                  <a:lnTo>
                    <a:pt x="3503" y="1"/>
                  </a:lnTo>
                  <a:close/>
                </a:path>
              </a:pathLst>
            </a:custGeom>
            <a:solidFill>
              <a:srgbClr val="92E3A9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54"/>
            <p:cNvSpPr/>
            <p:nvPr/>
          </p:nvSpPr>
          <p:spPr>
            <a:xfrm flipH="1">
              <a:off x="2659678" y="3171473"/>
              <a:ext cx="135356" cy="210288"/>
            </a:xfrm>
            <a:custGeom>
              <a:avLst/>
              <a:gdLst/>
              <a:ahLst/>
              <a:cxnLst/>
              <a:rect l="l" t="t" r="r" b="b"/>
              <a:pathLst>
                <a:path w="7706" h="11972" extrusionOk="0">
                  <a:moveTo>
                    <a:pt x="4980" y="1"/>
                  </a:moveTo>
                  <a:cubicBezTo>
                    <a:pt x="3728" y="1"/>
                    <a:pt x="2566" y="838"/>
                    <a:pt x="2202" y="2098"/>
                  </a:cubicBezTo>
                  <a:cubicBezTo>
                    <a:pt x="1468" y="4499"/>
                    <a:pt x="0" y="9403"/>
                    <a:pt x="67" y="10403"/>
                  </a:cubicBezTo>
                  <a:cubicBezTo>
                    <a:pt x="145" y="11439"/>
                    <a:pt x="403" y="11972"/>
                    <a:pt x="1045" y="11972"/>
                  </a:cubicBezTo>
                  <a:cubicBezTo>
                    <a:pt x="1230" y="11972"/>
                    <a:pt x="1447" y="11928"/>
                    <a:pt x="1701" y="11838"/>
                  </a:cubicBezTo>
                  <a:cubicBezTo>
                    <a:pt x="2836" y="11404"/>
                    <a:pt x="7339" y="5467"/>
                    <a:pt x="7539" y="2798"/>
                  </a:cubicBezTo>
                  <a:cubicBezTo>
                    <a:pt x="7706" y="1564"/>
                    <a:pt x="6905" y="396"/>
                    <a:pt x="5704" y="96"/>
                  </a:cubicBezTo>
                  <a:cubicBezTo>
                    <a:pt x="5463" y="32"/>
                    <a:pt x="5220" y="1"/>
                    <a:pt x="4980" y="1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54"/>
            <p:cNvSpPr/>
            <p:nvPr/>
          </p:nvSpPr>
          <p:spPr>
            <a:xfrm flipH="1">
              <a:off x="2727637" y="3280956"/>
              <a:ext cx="47478" cy="16423"/>
            </a:xfrm>
            <a:custGeom>
              <a:avLst/>
              <a:gdLst/>
              <a:ahLst/>
              <a:cxnLst/>
              <a:rect l="l" t="t" r="r" b="b"/>
              <a:pathLst>
                <a:path w="2703" h="935" fill="none" extrusionOk="0">
                  <a:moveTo>
                    <a:pt x="0" y="201"/>
                  </a:moveTo>
                  <a:cubicBezTo>
                    <a:pt x="0" y="201"/>
                    <a:pt x="1935" y="1"/>
                    <a:pt x="2702" y="935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54"/>
            <p:cNvSpPr/>
            <p:nvPr/>
          </p:nvSpPr>
          <p:spPr>
            <a:xfrm flipH="1">
              <a:off x="2679597" y="3241118"/>
              <a:ext cx="32829" cy="28736"/>
            </a:xfrm>
            <a:custGeom>
              <a:avLst/>
              <a:gdLst/>
              <a:ahLst/>
              <a:cxnLst/>
              <a:rect l="l" t="t" r="r" b="b"/>
              <a:pathLst>
                <a:path w="1869" h="1636" fill="none" extrusionOk="0">
                  <a:moveTo>
                    <a:pt x="1" y="1"/>
                  </a:moveTo>
                  <a:cubicBezTo>
                    <a:pt x="1" y="1"/>
                    <a:pt x="1035" y="101"/>
                    <a:pt x="1869" y="1635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54"/>
            <p:cNvSpPr/>
            <p:nvPr/>
          </p:nvSpPr>
          <p:spPr>
            <a:xfrm flipH="1">
              <a:off x="2730571" y="3235849"/>
              <a:ext cx="17003" cy="1774"/>
            </a:xfrm>
            <a:custGeom>
              <a:avLst/>
              <a:gdLst/>
              <a:ahLst/>
              <a:cxnLst/>
              <a:rect l="l" t="t" r="r" b="b"/>
              <a:pathLst>
                <a:path w="968" h="101" fill="none" extrusionOk="0">
                  <a:moveTo>
                    <a:pt x="968" y="100"/>
                  </a:moveTo>
                  <a:cubicBezTo>
                    <a:pt x="634" y="0"/>
                    <a:pt x="300" y="0"/>
                    <a:pt x="0" y="100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54"/>
            <p:cNvSpPr/>
            <p:nvPr/>
          </p:nvSpPr>
          <p:spPr>
            <a:xfrm flipH="1">
              <a:off x="2667881" y="2815150"/>
              <a:ext cx="117791" cy="120145"/>
            </a:xfrm>
            <a:custGeom>
              <a:avLst/>
              <a:gdLst/>
              <a:ahLst/>
              <a:cxnLst/>
              <a:rect l="l" t="t" r="r" b="b"/>
              <a:pathLst>
                <a:path w="6706" h="6840" extrusionOk="0">
                  <a:moveTo>
                    <a:pt x="1669" y="1"/>
                  </a:moveTo>
                  <a:lnTo>
                    <a:pt x="101" y="401"/>
                  </a:lnTo>
                  <a:lnTo>
                    <a:pt x="3403" y="4271"/>
                  </a:lnTo>
                  <a:lnTo>
                    <a:pt x="668" y="2136"/>
                  </a:lnTo>
                  <a:lnTo>
                    <a:pt x="1" y="3070"/>
                  </a:lnTo>
                  <a:lnTo>
                    <a:pt x="5705" y="6839"/>
                  </a:lnTo>
                  <a:lnTo>
                    <a:pt x="6706" y="6172"/>
                  </a:lnTo>
                  <a:lnTo>
                    <a:pt x="4604" y="901"/>
                  </a:lnTo>
                  <a:lnTo>
                    <a:pt x="3837" y="1335"/>
                  </a:lnTo>
                  <a:lnTo>
                    <a:pt x="4538" y="4037"/>
                  </a:lnTo>
                  <a:lnTo>
                    <a:pt x="1669" y="1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54"/>
            <p:cNvSpPr/>
            <p:nvPr/>
          </p:nvSpPr>
          <p:spPr>
            <a:xfrm flipH="1">
              <a:off x="2529012" y="2901657"/>
              <a:ext cx="176388" cy="186101"/>
            </a:xfrm>
            <a:custGeom>
              <a:avLst/>
              <a:gdLst/>
              <a:ahLst/>
              <a:cxnLst/>
              <a:rect l="l" t="t" r="r" b="b"/>
              <a:pathLst>
                <a:path w="10042" h="10595" extrusionOk="0">
                  <a:moveTo>
                    <a:pt x="2905" y="0"/>
                  </a:moveTo>
                  <a:cubicBezTo>
                    <a:pt x="2182" y="0"/>
                    <a:pt x="1461" y="317"/>
                    <a:pt x="968" y="913"/>
                  </a:cubicBezTo>
                  <a:cubicBezTo>
                    <a:pt x="1" y="2114"/>
                    <a:pt x="134" y="3882"/>
                    <a:pt x="1335" y="4916"/>
                  </a:cubicBezTo>
                  <a:cubicBezTo>
                    <a:pt x="3203" y="6584"/>
                    <a:pt x="7039" y="10020"/>
                    <a:pt x="7973" y="10353"/>
                  </a:cubicBezTo>
                  <a:cubicBezTo>
                    <a:pt x="8385" y="10509"/>
                    <a:pt x="8729" y="10594"/>
                    <a:pt x="9010" y="10594"/>
                  </a:cubicBezTo>
                  <a:cubicBezTo>
                    <a:pt x="9571" y="10594"/>
                    <a:pt x="9875" y="10253"/>
                    <a:pt x="9941" y="9453"/>
                  </a:cubicBezTo>
                  <a:cubicBezTo>
                    <a:pt x="10041" y="8285"/>
                    <a:pt x="6539" y="1681"/>
                    <a:pt x="4204" y="380"/>
                  </a:cubicBezTo>
                  <a:cubicBezTo>
                    <a:pt x="3807" y="123"/>
                    <a:pt x="3356" y="0"/>
                    <a:pt x="2905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54"/>
            <p:cNvSpPr/>
            <p:nvPr/>
          </p:nvSpPr>
          <p:spPr>
            <a:xfrm flipH="1">
              <a:off x="2588786" y="2999723"/>
              <a:ext cx="31652" cy="37519"/>
            </a:xfrm>
            <a:custGeom>
              <a:avLst/>
              <a:gdLst/>
              <a:ahLst/>
              <a:cxnLst/>
              <a:rect l="l" t="t" r="r" b="b"/>
              <a:pathLst>
                <a:path w="1802" h="2136" fill="none" extrusionOk="0">
                  <a:moveTo>
                    <a:pt x="1" y="2135"/>
                  </a:moveTo>
                  <a:cubicBezTo>
                    <a:pt x="1" y="2135"/>
                    <a:pt x="601" y="301"/>
                    <a:pt x="1802" y="0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54"/>
            <p:cNvSpPr/>
            <p:nvPr/>
          </p:nvSpPr>
          <p:spPr>
            <a:xfrm flipH="1">
              <a:off x="2594055" y="2944639"/>
              <a:ext cx="39855" cy="17600"/>
            </a:xfrm>
            <a:custGeom>
              <a:avLst/>
              <a:gdLst/>
              <a:ahLst/>
              <a:cxnLst/>
              <a:rect l="l" t="t" r="r" b="b"/>
              <a:pathLst>
                <a:path w="2269" h="1002" fill="none" extrusionOk="0">
                  <a:moveTo>
                    <a:pt x="0" y="1001"/>
                  </a:moveTo>
                  <a:cubicBezTo>
                    <a:pt x="0" y="1001"/>
                    <a:pt x="534" y="101"/>
                    <a:pt x="2269" y="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54"/>
            <p:cNvSpPr/>
            <p:nvPr/>
          </p:nvSpPr>
          <p:spPr>
            <a:xfrm flipH="1">
              <a:off x="2644432" y="2977450"/>
              <a:ext cx="7061" cy="14667"/>
            </a:xfrm>
            <a:custGeom>
              <a:avLst/>
              <a:gdLst/>
              <a:ahLst/>
              <a:cxnLst/>
              <a:rect l="l" t="t" r="r" b="b"/>
              <a:pathLst>
                <a:path w="402" h="835" fill="none" extrusionOk="0">
                  <a:moveTo>
                    <a:pt x="401" y="1"/>
                  </a:moveTo>
                  <a:cubicBezTo>
                    <a:pt x="168" y="234"/>
                    <a:pt x="1" y="534"/>
                    <a:pt x="1" y="835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54"/>
            <p:cNvSpPr/>
            <p:nvPr/>
          </p:nvSpPr>
          <p:spPr>
            <a:xfrm flipH="1">
              <a:off x="2549528" y="2995612"/>
              <a:ext cx="117773" cy="120145"/>
            </a:xfrm>
            <a:custGeom>
              <a:avLst/>
              <a:gdLst/>
              <a:ahLst/>
              <a:cxnLst/>
              <a:rect l="l" t="t" r="r" b="b"/>
              <a:pathLst>
                <a:path w="6705" h="6840" extrusionOk="0">
                  <a:moveTo>
                    <a:pt x="1635" y="1"/>
                  </a:moveTo>
                  <a:lnTo>
                    <a:pt x="100" y="401"/>
                  </a:lnTo>
                  <a:lnTo>
                    <a:pt x="3403" y="4304"/>
                  </a:lnTo>
                  <a:lnTo>
                    <a:pt x="667" y="2136"/>
                  </a:lnTo>
                  <a:lnTo>
                    <a:pt x="0" y="3070"/>
                  </a:lnTo>
                  <a:lnTo>
                    <a:pt x="5704" y="6839"/>
                  </a:lnTo>
                  <a:lnTo>
                    <a:pt x="6705" y="6172"/>
                  </a:lnTo>
                  <a:lnTo>
                    <a:pt x="4603" y="901"/>
                  </a:lnTo>
                  <a:lnTo>
                    <a:pt x="3836" y="1335"/>
                  </a:lnTo>
                  <a:lnTo>
                    <a:pt x="4537" y="4037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54"/>
            <p:cNvSpPr/>
            <p:nvPr/>
          </p:nvSpPr>
          <p:spPr>
            <a:xfrm flipH="1">
              <a:off x="2410659" y="3082366"/>
              <a:ext cx="176370" cy="186013"/>
            </a:xfrm>
            <a:custGeom>
              <a:avLst/>
              <a:gdLst/>
              <a:ahLst/>
              <a:cxnLst/>
              <a:rect l="l" t="t" r="r" b="b"/>
              <a:pathLst>
                <a:path w="10041" h="10590" extrusionOk="0">
                  <a:moveTo>
                    <a:pt x="2897" y="1"/>
                  </a:moveTo>
                  <a:cubicBezTo>
                    <a:pt x="2177" y="1"/>
                    <a:pt x="1459" y="305"/>
                    <a:pt x="967" y="899"/>
                  </a:cubicBezTo>
                  <a:cubicBezTo>
                    <a:pt x="0" y="2134"/>
                    <a:pt x="133" y="3902"/>
                    <a:pt x="1334" y="4936"/>
                  </a:cubicBezTo>
                  <a:cubicBezTo>
                    <a:pt x="3202" y="6603"/>
                    <a:pt x="7005" y="10006"/>
                    <a:pt x="7972" y="10339"/>
                  </a:cubicBezTo>
                  <a:cubicBezTo>
                    <a:pt x="8396" y="10500"/>
                    <a:pt x="8749" y="10589"/>
                    <a:pt x="9033" y="10589"/>
                  </a:cubicBezTo>
                  <a:cubicBezTo>
                    <a:pt x="9579" y="10589"/>
                    <a:pt x="9875" y="10261"/>
                    <a:pt x="9940" y="9472"/>
                  </a:cubicBezTo>
                  <a:cubicBezTo>
                    <a:pt x="10041" y="8271"/>
                    <a:pt x="6538" y="1667"/>
                    <a:pt x="4203" y="366"/>
                  </a:cubicBezTo>
                  <a:cubicBezTo>
                    <a:pt x="3804" y="121"/>
                    <a:pt x="3350" y="1"/>
                    <a:pt x="2897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54"/>
            <p:cNvSpPr/>
            <p:nvPr/>
          </p:nvSpPr>
          <p:spPr>
            <a:xfrm flipH="1">
              <a:off x="2470415" y="3180185"/>
              <a:ext cx="32249" cy="38098"/>
            </a:xfrm>
            <a:custGeom>
              <a:avLst/>
              <a:gdLst/>
              <a:ahLst/>
              <a:cxnLst/>
              <a:rect l="l" t="t" r="r" b="b"/>
              <a:pathLst>
                <a:path w="1836" h="2169" fill="none" extrusionOk="0">
                  <a:moveTo>
                    <a:pt x="0" y="2169"/>
                  </a:moveTo>
                  <a:cubicBezTo>
                    <a:pt x="0" y="2169"/>
                    <a:pt x="634" y="334"/>
                    <a:pt x="1835" y="0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54"/>
            <p:cNvSpPr/>
            <p:nvPr/>
          </p:nvSpPr>
          <p:spPr>
            <a:xfrm flipH="1">
              <a:off x="2475702" y="3125101"/>
              <a:ext cx="39855" cy="18180"/>
            </a:xfrm>
            <a:custGeom>
              <a:avLst/>
              <a:gdLst/>
              <a:ahLst/>
              <a:cxnLst/>
              <a:rect l="l" t="t" r="r" b="b"/>
              <a:pathLst>
                <a:path w="2269" h="1035" fill="none" extrusionOk="0">
                  <a:moveTo>
                    <a:pt x="1" y="1035"/>
                  </a:moveTo>
                  <a:cubicBezTo>
                    <a:pt x="1" y="1035"/>
                    <a:pt x="534" y="134"/>
                    <a:pt x="2269" y="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54"/>
            <p:cNvSpPr/>
            <p:nvPr/>
          </p:nvSpPr>
          <p:spPr>
            <a:xfrm flipH="1">
              <a:off x="2526676" y="3157913"/>
              <a:ext cx="7044" cy="15264"/>
            </a:xfrm>
            <a:custGeom>
              <a:avLst/>
              <a:gdLst/>
              <a:ahLst/>
              <a:cxnLst/>
              <a:rect l="l" t="t" r="r" b="b"/>
              <a:pathLst>
                <a:path w="401" h="869" fill="none" extrusionOk="0">
                  <a:moveTo>
                    <a:pt x="401" y="1"/>
                  </a:moveTo>
                  <a:cubicBezTo>
                    <a:pt x="167" y="234"/>
                    <a:pt x="34" y="535"/>
                    <a:pt x="1" y="868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54"/>
            <p:cNvSpPr/>
            <p:nvPr/>
          </p:nvSpPr>
          <p:spPr>
            <a:xfrm flipH="1">
              <a:off x="2551864" y="3187211"/>
              <a:ext cx="117791" cy="120127"/>
            </a:xfrm>
            <a:custGeom>
              <a:avLst/>
              <a:gdLst/>
              <a:ahLst/>
              <a:cxnLst/>
              <a:rect l="l" t="t" r="r" b="b"/>
              <a:pathLst>
                <a:path w="6706" h="6839" extrusionOk="0">
                  <a:moveTo>
                    <a:pt x="1669" y="1"/>
                  </a:moveTo>
                  <a:lnTo>
                    <a:pt x="101" y="401"/>
                  </a:lnTo>
                  <a:lnTo>
                    <a:pt x="3403" y="4304"/>
                  </a:lnTo>
                  <a:lnTo>
                    <a:pt x="3403" y="4304"/>
                  </a:lnTo>
                  <a:lnTo>
                    <a:pt x="668" y="2136"/>
                  </a:lnTo>
                  <a:lnTo>
                    <a:pt x="1" y="3070"/>
                  </a:lnTo>
                  <a:lnTo>
                    <a:pt x="5738" y="6839"/>
                  </a:lnTo>
                  <a:lnTo>
                    <a:pt x="6705" y="6172"/>
                  </a:lnTo>
                  <a:lnTo>
                    <a:pt x="4637" y="901"/>
                  </a:lnTo>
                  <a:lnTo>
                    <a:pt x="3870" y="1335"/>
                  </a:lnTo>
                  <a:lnTo>
                    <a:pt x="4537" y="4037"/>
                  </a:lnTo>
                  <a:lnTo>
                    <a:pt x="4537" y="4037"/>
                  </a:lnTo>
                  <a:lnTo>
                    <a:pt x="1669" y="1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54"/>
            <p:cNvSpPr/>
            <p:nvPr/>
          </p:nvSpPr>
          <p:spPr>
            <a:xfrm flipH="1">
              <a:off x="2412416" y="3273701"/>
              <a:ext cx="176967" cy="186277"/>
            </a:xfrm>
            <a:custGeom>
              <a:avLst/>
              <a:gdLst/>
              <a:ahLst/>
              <a:cxnLst/>
              <a:rect l="l" t="t" r="r" b="b"/>
              <a:pathLst>
                <a:path w="10075" h="10605" extrusionOk="0">
                  <a:moveTo>
                    <a:pt x="2914" y="1"/>
                  </a:moveTo>
                  <a:cubicBezTo>
                    <a:pt x="2187" y="1"/>
                    <a:pt x="1474" y="318"/>
                    <a:pt x="1001" y="914"/>
                  </a:cubicBezTo>
                  <a:cubicBezTo>
                    <a:pt x="1" y="2148"/>
                    <a:pt x="167" y="3916"/>
                    <a:pt x="1335" y="4950"/>
                  </a:cubicBezTo>
                  <a:cubicBezTo>
                    <a:pt x="3203" y="6618"/>
                    <a:pt x="7039" y="10021"/>
                    <a:pt x="7973" y="10354"/>
                  </a:cubicBezTo>
                  <a:cubicBezTo>
                    <a:pt x="8396" y="10514"/>
                    <a:pt x="8753" y="10604"/>
                    <a:pt x="9043" y="10604"/>
                  </a:cubicBezTo>
                  <a:cubicBezTo>
                    <a:pt x="9598" y="10604"/>
                    <a:pt x="9909" y="10276"/>
                    <a:pt x="9974" y="9487"/>
                  </a:cubicBezTo>
                  <a:cubicBezTo>
                    <a:pt x="10074" y="8286"/>
                    <a:pt x="6572" y="1715"/>
                    <a:pt x="4237" y="380"/>
                  </a:cubicBezTo>
                  <a:cubicBezTo>
                    <a:pt x="3827" y="124"/>
                    <a:pt x="3368" y="1"/>
                    <a:pt x="2914" y="1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54"/>
            <p:cNvSpPr/>
            <p:nvPr/>
          </p:nvSpPr>
          <p:spPr>
            <a:xfrm flipH="1">
              <a:off x="2472769" y="3371784"/>
              <a:ext cx="31652" cy="37519"/>
            </a:xfrm>
            <a:custGeom>
              <a:avLst/>
              <a:gdLst/>
              <a:ahLst/>
              <a:cxnLst/>
              <a:rect l="l" t="t" r="r" b="b"/>
              <a:pathLst>
                <a:path w="1802" h="2136" fill="none" extrusionOk="0">
                  <a:moveTo>
                    <a:pt x="0" y="2135"/>
                  </a:moveTo>
                  <a:cubicBezTo>
                    <a:pt x="0" y="2135"/>
                    <a:pt x="601" y="300"/>
                    <a:pt x="1802" y="0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54"/>
            <p:cNvSpPr/>
            <p:nvPr/>
          </p:nvSpPr>
          <p:spPr>
            <a:xfrm flipH="1">
              <a:off x="2478039" y="3316701"/>
              <a:ext cx="39855" cy="17600"/>
            </a:xfrm>
            <a:custGeom>
              <a:avLst/>
              <a:gdLst/>
              <a:ahLst/>
              <a:cxnLst/>
              <a:rect l="l" t="t" r="r" b="b"/>
              <a:pathLst>
                <a:path w="2269" h="1002" fill="none" extrusionOk="0">
                  <a:moveTo>
                    <a:pt x="0" y="1001"/>
                  </a:moveTo>
                  <a:cubicBezTo>
                    <a:pt x="0" y="1001"/>
                    <a:pt x="534" y="101"/>
                    <a:pt x="2268" y="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54"/>
            <p:cNvSpPr/>
            <p:nvPr/>
          </p:nvSpPr>
          <p:spPr>
            <a:xfrm flipH="1">
              <a:off x="2528433" y="3349512"/>
              <a:ext cx="7044" cy="15246"/>
            </a:xfrm>
            <a:custGeom>
              <a:avLst/>
              <a:gdLst/>
              <a:ahLst/>
              <a:cxnLst/>
              <a:rect l="l" t="t" r="r" b="b"/>
              <a:pathLst>
                <a:path w="401" h="868" fill="none" extrusionOk="0">
                  <a:moveTo>
                    <a:pt x="401" y="1"/>
                  </a:moveTo>
                  <a:cubicBezTo>
                    <a:pt x="167" y="234"/>
                    <a:pt x="34" y="534"/>
                    <a:pt x="0" y="868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54"/>
            <p:cNvSpPr/>
            <p:nvPr/>
          </p:nvSpPr>
          <p:spPr>
            <a:xfrm flipH="1">
              <a:off x="2431158" y="3176075"/>
              <a:ext cx="117791" cy="120145"/>
            </a:xfrm>
            <a:custGeom>
              <a:avLst/>
              <a:gdLst/>
              <a:ahLst/>
              <a:cxnLst/>
              <a:rect l="l" t="t" r="r" b="b"/>
              <a:pathLst>
                <a:path w="6706" h="6840" extrusionOk="0">
                  <a:moveTo>
                    <a:pt x="1635" y="1"/>
                  </a:moveTo>
                  <a:lnTo>
                    <a:pt x="100" y="435"/>
                  </a:lnTo>
                  <a:lnTo>
                    <a:pt x="3369" y="4304"/>
                  </a:lnTo>
                  <a:lnTo>
                    <a:pt x="3369" y="4304"/>
                  </a:lnTo>
                  <a:lnTo>
                    <a:pt x="667" y="2136"/>
                  </a:lnTo>
                  <a:lnTo>
                    <a:pt x="0" y="3103"/>
                  </a:lnTo>
                  <a:lnTo>
                    <a:pt x="5704" y="6839"/>
                  </a:lnTo>
                  <a:lnTo>
                    <a:pt x="6705" y="6172"/>
                  </a:lnTo>
                  <a:lnTo>
                    <a:pt x="4604" y="935"/>
                  </a:lnTo>
                  <a:lnTo>
                    <a:pt x="3836" y="1369"/>
                  </a:lnTo>
                  <a:lnTo>
                    <a:pt x="4537" y="4037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54"/>
            <p:cNvSpPr/>
            <p:nvPr/>
          </p:nvSpPr>
          <p:spPr>
            <a:xfrm flipH="1">
              <a:off x="2292306" y="3263162"/>
              <a:ext cx="176370" cy="186101"/>
            </a:xfrm>
            <a:custGeom>
              <a:avLst/>
              <a:gdLst/>
              <a:ahLst/>
              <a:cxnLst/>
              <a:rect l="l" t="t" r="r" b="b"/>
              <a:pathLst>
                <a:path w="10041" h="10595" extrusionOk="0">
                  <a:moveTo>
                    <a:pt x="2890" y="0"/>
                  </a:moveTo>
                  <a:cubicBezTo>
                    <a:pt x="2169" y="0"/>
                    <a:pt x="1461" y="318"/>
                    <a:pt x="968" y="914"/>
                  </a:cubicBezTo>
                  <a:cubicBezTo>
                    <a:pt x="0" y="2115"/>
                    <a:pt x="134" y="3883"/>
                    <a:pt x="1334" y="4917"/>
                  </a:cubicBezTo>
                  <a:cubicBezTo>
                    <a:pt x="3202" y="6584"/>
                    <a:pt x="7005" y="9987"/>
                    <a:pt x="7939" y="10354"/>
                  </a:cubicBezTo>
                  <a:cubicBezTo>
                    <a:pt x="8362" y="10510"/>
                    <a:pt x="8714" y="10595"/>
                    <a:pt x="8999" y="10595"/>
                  </a:cubicBezTo>
                  <a:cubicBezTo>
                    <a:pt x="9570" y="10595"/>
                    <a:pt x="9874" y="10254"/>
                    <a:pt x="9941" y="9453"/>
                  </a:cubicBezTo>
                  <a:cubicBezTo>
                    <a:pt x="10041" y="8252"/>
                    <a:pt x="6538" y="1681"/>
                    <a:pt x="4203" y="380"/>
                  </a:cubicBezTo>
                  <a:cubicBezTo>
                    <a:pt x="3793" y="124"/>
                    <a:pt x="3339" y="0"/>
                    <a:pt x="2890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54"/>
            <p:cNvSpPr/>
            <p:nvPr/>
          </p:nvSpPr>
          <p:spPr>
            <a:xfrm flipH="1">
              <a:off x="2352062" y="3360648"/>
              <a:ext cx="32249" cy="38098"/>
            </a:xfrm>
            <a:custGeom>
              <a:avLst/>
              <a:gdLst/>
              <a:ahLst/>
              <a:cxnLst/>
              <a:rect l="l" t="t" r="r" b="b"/>
              <a:pathLst>
                <a:path w="1836" h="2169" fill="none" extrusionOk="0">
                  <a:moveTo>
                    <a:pt x="1" y="2169"/>
                  </a:moveTo>
                  <a:cubicBezTo>
                    <a:pt x="1" y="2169"/>
                    <a:pt x="634" y="334"/>
                    <a:pt x="1835" y="0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54"/>
            <p:cNvSpPr/>
            <p:nvPr/>
          </p:nvSpPr>
          <p:spPr>
            <a:xfrm flipH="1">
              <a:off x="2357332" y="3306162"/>
              <a:ext cx="39873" cy="17583"/>
            </a:xfrm>
            <a:custGeom>
              <a:avLst/>
              <a:gdLst/>
              <a:ahLst/>
              <a:cxnLst/>
              <a:rect l="l" t="t" r="r" b="b"/>
              <a:pathLst>
                <a:path w="2270" h="1001" fill="none" extrusionOk="0">
                  <a:moveTo>
                    <a:pt x="1" y="1001"/>
                  </a:moveTo>
                  <a:cubicBezTo>
                    <a:pt x="1" y="1001"/>
                    <a:pt x="534" y="100"/>
                    <a:pt x="2269" y="0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54"/>
            <p:cNvSpPr/>
            <p:nvPr/>
          </p:nvSpPr>
          <p:spPr>
            <a:xfrm flipH="1">
              <a:off x="2408323" y="3338973"/>
              <a:ext cx="6446" cy="14667"/>
            </a:xfrm>
            <a:custGeom>
              <a:avLst/>
              <a:gdLst/>
              <a:ahLst/>
              <a:cxnLst/>
              <a:rect l="l" t="t" r="r" b="b"/>
              <a:pathLst>
                <a:path w="367" h="835" fill="none" extrusionOk="0">
                  <a:moveTo>
                    <a:pt x="367" y="0"/>
                  </a:moveTo>
                  <a:cubicBezTo>
                    <a:pt x="133" y="234"/>
                    <a:pt x="0" y="534"/>
                    <a:pt x="0" y="834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54"/>
            <p:cNvSpPr/>
            <p:nvPr/>
          </p:nvSpPr>
          <p:spPr>
            <a:xfrm flipH="1">
              <a:off x="2575296" y="3339553"/>
              <a:ext cx="117791" cy="120127"/>
            </a:xfrm>
            <a:custGeom>
              <a:avLst/>
              <a:gdLst/>
              <a:ahLst/>
              <a:cxnLst/>
              <a:rect l="l" t="t" r="r" b="b"/>
              <a:pathLst>
                <a:path w="6706" h="6839" extrusionOk="0">
                  <a:moveTo>
                    <a:pt x="1635" y="1"/>
                  </a:moveTo>
                  <a:lnTo>
                    <a:pt x="100" y="434"/>
                  </a:lnTo>
                  <a:lnTo>
                    <a:pt x="3369" y="4304"/>
                  </a:lnTo>
                  <a:lnTo>
                    <a:pt x="668" y="2135"/>
                  </a:lnTo>
                  <a:lnTo>
                    <a:pt x="0" y="3103"/>
                  </a:lnTo>
                  <a:lnTo>
                    <a:pt x="5704" y="6839"/>
                  </a:lnTo>
                  <a:lnTo>
                    <a:pt x="6705" y="6172"/>
                  </a:lnTo>
                  <a:lnTo>
                    <a:pt x="4604" y="935"/>
                  </a:lnTo>
                  <a:lnTo>
                    <a:pt x="3836" y="1368"/>
                  </a:lnTo>
                  <a:lnTo>
                    <a:pt x="4537" y="4037"/>
                  </a:lnTo>
                  <a:lnTo>
                    <a:pt x="4537" y="4037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54"/>
            <p:cNvSpPr/>
            <p:nvPr/>
          </p:nvSpPr>
          <p:spPr>
            <a:xfrm flipH="1">
              <a:off x="2436445" y="3426429"/>
              <a:ext cx="176370" cy="186312"/>
            </a:xfrm>
            <a:custGeom>
              <a:avLst/>
              <a:gdLst/>
              <a:ahLst/>
              <a:cxnLst/>
              <a:rect l="l" t="t" r="r" b="b"/>
              <a:pathLst>
                <a:path w="10041" h="10607" extrusionOk="0">
                  <a:moveTo>
                    <a:pt x="2856" y="1"/>
                  </a:moveTo>
                  <a:cubicBezTo>
                    <a:pt x="2147" y="1"/>
                    <a:pt x="1453" y="305"/>
                    <a:pt x="968" y="892"/>
                  </a:cubicBezTo>
                  <a:cubicBezTo>
                    <a:pt x="0" y="2126"/>
                    <a:pt x="134" y="3894"/>
                    <a:pt x="1335" y="4928"/>
                  </a:cubicBezTo>
                  <a:cubicBezTo>
                    <a:pt x="3203" y="6596"/>
                    <a:pt x="7005" y="9999"/>
                    <a:pt x="7939" y="10365"/>
                  </a:cubicBezTo>
                  <a:cubicBezTo>
                    <a:pt x="8362" y="10521"/>
                    <a:pt x="8714" y="10606"/>
                    <a:pt x="8999" y="10606"/>
                  </a:cubicBezTo>
                  <a:cubicBezTo>
                    <a:pt x="9570" y="10606"/>
                    <a:pt x="9874" y="10265"/>
                    <a:pt x="9941" y="9465"/>
                  </a:cubicBezTo>
                  <a:cubicBezTo>
                    <a:pt x="10041" y="8264"/>
                    <a:pt x="6538" y="1693"/>
                    <a:pt x="4203" y="392"/>
                  </a:cubicBezTo>
                  <a:cubicBezTo>
                    <a:pt x="3783" y="129"/>
                    <a:pt x="3317" y="1"/>
                    <a:pt x="2856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54"/>
            <p:cNvSpPr/>
            <p:nvPr/>
          </p:nvSpPr>
          <p:spPr>
            <a:xfrm flipH="1">
              <a:off x="2496201" y="3524126"/>
              <a:ext cx="32249" cy="38098"/>
            </a:xfrm>
            <a:custGeom>
              <a:avLst/>
              <a:gdLst/>
              <a:ahLst/>
              <a:cxnLst/>
              <a:rect l="l" t="t" r="r" b="b"/>
              <a:pathLst>
                <a:path w="1836" h="2169" fill="none" extrusionOk="0">
                  <a:moveTo>
                    <a:pt x="1" y="2168"/>
                  </a:moveTo>
                  <a:cubicBezTo>
                    <a:pt x="1" y="2168"/>
                    <a:pt x="635" y="334"/>
                    <a:pt x="1835" y="0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54"/>
            <p:cNvSpPr/>
            <p:nvPr/>
          </p:nvSpPr>
          <p:spPr>
            <a:xfrm flipH="1">
              <a:off x="2501470" y="3469621"/>
              <a:ext cx="39873" cy="18180"/>
            </a:xfrm>
            <a:custGeom>
              <a:avLst/>
              <a:gdLst/>
              <a:ahLst/>
              <a:cxnLst/>
              <a:rect l="l" t="t" r="r" b="b"/>
              <a:pathLst>
                <a:path w="2270" h="1035" fill="none" extrusionOk="0">
                  <a:moveTo>
                    <a:pt x="1" y="1035"/>
                  </a:moveTo>
                  <a:cubicBezTo>
                    <a:pt x="1" y="1035"/>
                    <a:pt x="535" y="101"/>
                    <a:pt x="2269" y="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54"/>
            <p:cNvSpPr/>
            <p:nvPr/>
          </p:nvSpPr>
          <p:spPr>
            <a:xfrm flipH="1">
              <a:off x="2552444" y="3502433"/>
              <a:ext cx="6464" cy="14667"/>
            </a:xfrm>
            <a:custGeom>
              <a:avLst/>
              <a:gdLst/>
              <a:ahLst/>
              <a:cxnLst/>
              <a:rect l="l" t="t" r="r" b="b"/>
              <a:pathLst>
                <a:path w="368" h="835" fill="none" extrusionOk="0">
                  <a:moveTo>
                    <a:pt x="367" y="1"/>
                  </a:moveTo>
                  <a:cubicBezTo>
                    <a:pt x="167" y="201"/>
                    <a:pt x="0" y="501"/>
                    <a:pt x="0" y="835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54"/>
            <p:cNvSpPr/>
            <p:nvPr/>
          </p:nvSpPr>
          <p:spPr>
            <a:xfrm flipH="1">
              <a:off x="2396590" y="3374121"/>
              <a:ext cx="117791" cy="120127"/>
            </a:xfrm>
            <a:custGeom>
              <a:avLst/>
              <a:gdLst/>
              <a:ahLst/>
              <a:cxnLst/>
              <a:rect l="l" t="t" r="r" b="b"/>
              <a:pathLst>
                <a:path w="6706" h="6839" extrusionOk="0">
                  <a:moveTo>
                    <a:pt x="1635" y="1"/>
                  </a:moveTo>
                  <a:lnTo>
                    <a:pt x="100" y="401"/>
                  </a:lnTo>
                  <a:lnTo>
                    <a:pt x="3369" y="4304"/>
                  </a:lnTo>
                  <a:lnTo>
                    <a:pt x="667" y="2135"/>
                  </a:lnTo>
                  <a:lnTo>
                    <a:pt x="0" y="3069"/>
                  </a:lnTo>
                  <a:lnTo>
                    <a:pt x="5704" y="6839"/>
                  </a:lnTo>
                  <a:lnTo>
                    <a:pt x="6705" y="6172"/>
                  </a:lnTo>
                  <a:lnTo>
                    <a:pt x="4604" y="935"/>
                  </a:lnTo>
                  <a:lnTo>
                    <a:pt x="3836" y="1368"/>
                  </a:lnTo>
                  <a:lnTo>
                    <a:pt x="4504" y="4037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54"/>
            <p:cNvSpPr/>
            <p:nvPr/>
          </p:nvSpPr>
          <p:spPr>
            <a:xfrm flipH="1">
              <a:off x="2257738" y="3460997"/>
              <a:ext cx="176967" cy="186048"/>
            </a:xfrm>
            <a:custGeom>
              <a:avLst/>
              <a:gdLst/>
              <a:ahLst/>
              <a:cxnLst/>
              <a:rect l="l" t="t" r="r" b="b"/>
              <a:pathLst>
                <a:path w="10075" h="10592" extrusionOk="0">
                  <a:moveTo>
                    <a:pt x="2890" y="1"/>
                  </a:moveTo>
                  <a:cubicBezTo>
                    <a:pt x="2181" y="1"/>
                    <a:pt x="1487" y="305"/>
                    <a:pt x="1002" y="892"/>
                  </a:cubicBezTo>
                  <a:cubicBezTo>
                    <a:pt x="1" y="2126"/>
                    <a:pt x="168" y="3894"/>
                    <a:pt x="1335" y="4928"/>
                  </a:cubicBezTo>
                  <a:cubicBezTo>
                    <a:pt x="3203" y="6596"/>
                    <a:pt x="7039" y="9999"/>
                    <a:pt x="7973" y="10366"/>
                  </a:cubicBezTo>
                  <a:cubicBezTo>
                    <a:pt x="8396" y="10510"/>
                    <a:pt x="8748" y="10592"/>
                    <a:pt x="9033" y="10592"/>
                  </a:cubicBezTo>
                  <a:cubicBezTo>
                    <a:pt x="9604" y="10592"/>
                    <a:pt x="9908" y="10266"/>
                    <a:pt x="9975" y="9465"/>
                  </a:cubicBezTo>
                  <a:cubicBezTo>
                    <a:pt x="10075" y="8264"/>
                    <a:pt x="6572" y="1693"/>
                    <a:pt x="4237" y="392"/>
                  </a:cubicBezTo>
                  <a:cubicBezTo>
                    <a:pt x="3817" y="129"/>
                    <a:pt x="3351" y="1"/>
                    <a:pt x="2890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54"/>
            <p:cNvSpPr/>
            <p:nvPr/>
          </p:nvSpPr>
          <p:spPr>
            <a:xfrm flipH="1">
              <a:off x="2318092" y="3558694"/>
              <a:ext cx="31652" cy="38098"/>
            </a:xfrm>
            <a:custGeom>
              <a:avLst/>
              <a:gdLst/>
              <a:ahLst/>
              <a:cxnLst/>
              <a:rect l="l" t="t" r="r" b="b"/>
              <a:pathLst>
                <a:path w="1802" h="2169" fill="none" extrusionOk="0">
                  <a:moveTo>
                    <a:pt x="1" y="2168"/>
                  </a:moveTo>
                  <a:cubicBezTo>
                    <a:pt x="1" y="2168"/>
                    <a:pt x="634" y="334"/>
                    <a:pt x="1802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54"/>
            <p:cNvSpPr/>
            <p:nvPr/>
          </p:nvSpPr>
          <p:spPr>
            <a:xfrm flipH="1">
              <a:off x="2322764" y="3503610"/>
              <a:ext cx="39873" cy="18180"/>
            </a:xfrm>
            <a:custGeom>
              <a:avLst/>
              <a:gdLst/>
              <a:ahLst/>
              <a:cxnLst/>
              <a:rect l="l" t="t" r="r" b="b"/>
              <a:pathLst>
                <a:path w="2270" h="1035" fill="none" extrusionOk="0">
                  <a:moveTo>
                    <a:pt x="1" y="1035"/>
                  </a:moveTo>
                  <a:cubicBezTo>
                    <a:pt x="1" y="1035"/>
                    <a:pt x="501" y="134"/>
                    <a:pt x="2269" y="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54"/>
            <p:cNvSpPr/>
            <p:nvPr/>
          </p:nvSpPr>
          <p:spPr>
            <a:xfrm flipH="1">
              <a:off x="2373738" y="3537001"/>
              <a:ext cx="7061" cy="14667"/>
            </a:xfrm>
            <a:custGeom>
              <a:avLst/>
              <a:gdLst/>
              <a:ahLst/>
              <a:cxnLst/>
              <a:rect l="l" t="t" r="r" b="b"/>
              <a:pathLst>
                <a:path w="402" h="835" fill="none" extrusionOk="0">
                  <a:moveTo>
                    <a:pt x="401" y="1"/>
                  </a:moveTo>
                  <a:cubicBezTo>
                    <a:pt x="168" y="201"/>
                    <a:pt x="34" y="501"/>
                    <a:pt x="1" y="835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54"/>
            <p:cNvSpPr/>
            <p:nvPr/>
          </p:nvSpPr>
          <p:spPr>
            <a:xfrm flipH="1">
              <a:off x="2331564" y="3326080"/>
              <a:ext cx="117791" cy="120127"/>
            </a:xfrm>
            <a:custGeom>
              <a:avLst/>
              <a:gdLst/>
              <a:ahLst/>
              <a:cxnLst/>
              <a:rect l="l" t="t" r="r" b="b"/>
              <a:pathLst>
                <a:path w="6706" h="6839" extrusionOk="0">
                  <a:moveTo>
                    <a:pt x="1669" y="0"/>
                  </a:moveTo>
                  <a:lnTo>
                    <a:pt x="101" y="401"/>
                  </a:lnTo>
                  <a:lnTo>
                    <a:pt x="3403" y="4303"/>
                  </a:lnTo>
                  <a:lnTo>
                    <a:pt x="668" y="2135"/>
                  </a:lnTo>
                  <a:lnTo>
                    <a:pt x="1" y="3069"/>
                  </a:lnTo>
                  <a:lnTo>
                    <a:pt x="5705" y="6839"/>
                  </a:lnTo>
                  <a:lnTo>
                    <a:pt x="6706" y="6171"/>
                  </a:lnTo>
                  <a:lnTo>
                    <a:pt x="4638" y="901"/>
                  </a:lnTo>
                  <a:lnTo>
                    <a:pt x="3870" y="1335"/>
                  </a:lnTo>
                  <a:lnTo>
                    <a:pt x="4538" y="4037"/>
                  </a:lnTo>
                  <a:lnTo>
                    <a:pt x="1669" y="0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54"/>
            <p:cNvSpPr/>
            <p:nvPr/>
          </p:nvSpPr>
          <p:spPr>
            <a:xfrm flipH="1">
              <a:off x="2192695" y="3413150"/>
              <a:ext cx="176388" cy="186119"/>
            </a:xfrm>
            <a:custGeom>
              <a:avLst/>
              <a:gdLst/>
              <a:ahLst/>
              <a:cxnLst/>
              <a:rect l="l" t="t" r="r" b="b"/>
              <a:pathLst>
                <a:path w="10042" h="10596" extrusionOk="0">
                  <a:moveTo>
                    <a:pt x="2913" y="1"/>
                  </a:moveTo>
                  <a:cubicBezTo>
                    <a:pt x="2182" y="1"/>
                    <a:pt x="1461" y="318"/>
                    <a:pt x="968" y="914"/>
                  </a:cubicBezTo>
                  <a:cubicBezTo>
                    <a:pt x="1" y="2115"/>
                    <a:pt x="168" y="3883"/>
                    <a:pt x="1335" y="4917"/>
                  </a:cubicBezTo>
                  <a:cubicBezTo>
                    <a:pt x="3203" y="6585"/>
                    <a:pt x="7039" y="9987"/>
                    <a:pt x="7973" y="10354"/>
                  </a:cubicBezTo>
                  <a:cubicBezTo>
                    <a:pt x="8385" y="10510"/>
                    <a:pt x="8729" y="10595"/>
                    <a:pt x="9010" y="10595"/>
                  </a:cubicBezTo>
                  <a:cubicBezTo>
                    <a:pt x="9571" y="10595"/>
                    <a:pt x="9875" y="10254"/>
                    <a:pt x="9941" y="9454"/>
                  </a:cubicBezTo>
                  <a:cubicBezTo>
                    <a:pt x="10041" y="8253"/>
                    <a:pt x="6539" y="1681"/>
                    <a:pt x="4237" y="380"/>
                  </a:cubicBezTo>
                  <a:cubicBezTo>
                    <a:pt x="3827" y="124"/>
                    <a:pt x="3368" y="1"/>
                    <a:pt x="2913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54"/>
            <p:cNvSpPr/>
            <p:nvPr/>
          </p:nvSpPr>
          <p:spPr>
            <a:xfrm flipH="1">
              <a:off x="2252469" y="3510636"/>
              <a:ext cx="31652" cy="38116"/>
            </a:xfrm>
            <a:custGeom>
              <a:avLst/>
              <a:gdLst/>
              <a:ahLst/>
              <a:cxnLst/>
              <a:rect l="l" t="t" r="r" b="b"/>
              <a:pathLst>
                <a:path w="1802" h="2170" fill="none" extrusionOk="0">
                  <a:moveTo>
                    <a:pt x="1" y="2169"/>
                  </a:moveTo>
                  <a:cubicBezTo>
                    <a:pt x="1" y="2169"/>
                    <a:pt x="601" y="334"/>
                    <a:pt x="1802" y="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54"/>
            <p:cNvSpPr/>
            <p:nvPr/>
          </p:nvSpPr>
          <p:spPr>
            <a:xfrm flipH="1">
              <a:off x="2257738" y="3455569"/>
              <a:ext cx="39855" cy="18180"/>
            </a:xfrm>
            <a:custGeom>
              <a:avLst/>
              <a:gdLst/>
              <a:ahLst/>
              <a:cxnLst/>
              <a:rect l="l" t="t" r="r" b="b"/>
              <a:pathLst>
                <a:path w="2269" h="1035" fill="none" extrusionOk="0">
                  <a:moveTo>
                    <a:pt x="0" y="1034"/>
                  </a:moveTo>
                  <a:cubicBezTo>
                    <a:pt x="0" y="1034"/>
                    <a:pt x="534" y="134"/>
                    <a:pt x="2269" y="0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54"/>
            <p:cNvSpPr/>
            <p:nvPr/>
          </p:nvSpPr>
          <p:spPr>
            <a:xfrm flipH="1">
              <a:off x="2308115" y="3488381"/>
              <a:ext cx="7061" cy="14667"/>
            </a:xfrm>
            <a:custGeom>
              <a:avLst/>
              <a:gdLst/>
              <a:ahLst/>
              <a:cxnLst/>
              <a:rect l="l" t="t" r="r" b="b"/>
              <a:pathLst>
                <a:path w="402" h="835" fill="none" extrusionOk="0">
                  <a:moveTo>
                    <a:pt x="401" y="0"/>
                  </a:moveTo>
                  <a:cubicBezTo>
                    <a:pt x="168" y="234"/>
                    <a:pt x="34" y="534"/>
                    <a:pt x="1" y="834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54"/>
            <p:cNvSpPr/>
            <p:nvPr/>
          </p:nvSpPr>
          <p:spPr>
            <a:xfrm flipH="1">
              <a:off x="2657325" y="3419245"/>
              <a:ext cx="117211" cy="120127"/>
            </a:xfrm>
            <a:custGeom>
              <a:avLst/>
              <a:gdLst/>
              <a:ahLst/>
              <a:cxnLst/>
              <a:rect l="l" t="t" r="r" b="b"/>
              <a:pathLst>
                <a:path w="6673" h="6839" extrusionOk="0">
                  <a:moveTo>
                    <a:pt x="1635" y="0"/>
                  </a:moveTo>
                  <a:lnTo>
                    <a:pt x="101" y="434"/>
                  </a:lnTo>
                  <a:lnTo>
                    <a:pt x="3370" y="4303"/>
                  </a:lnTo>
                  <a:lnTo>
                    <a:pt x="635" y="2135"/>
                  </a:lnTo>
                  <a:lnTo>
                    <a:pt x="1" y="3069"/>
                  </a:lnTo>
                  <a:lnTo>
                    <a:pt x="5705" y="6838"/>
                  </a:lnTo>
                  <a:lnTo>
                    <a:pt x="6672" y="6171"/>
                  </a:lnTo>
                  <a:lnTo>
                    <a:pt x="4604" y="934"/>
                  </a:lnTo>
                  <a:lnTo>
                    <a:pt x="3837" y="1368"/>
                  </a:lnTo>
                  <a:lnTo>
                    <a:pt x="4504" y="403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54"/>
            <p:cNvSpPr/>
            <p:nvPr/>
          </p:nvSpPr>
          <p:spPr>
            <a:xfrm flipH="1">
              <a:off x="2517876" y="3506280"/>
              <a:ext cx="176967" cy="185890"/>
            </a:xfrm>
            <a:custGeom>
              <a:avLst/>
              <a:gdLst/>
              <a:ahLst/>
              <a:cxnLst/>
              <a:rect l="l" t="t" r="r" b="b"/>
              <a:pathLst>
                <a:path w="10075" h="10583" extrusionOk="0">
                  <a:moveTo>
                    <a:pt x="2904" y="1"/>
                  </a:moveTo>
                  <a:cubicBezTo>
                    <a:pt x="2180" y="1"/>
                    <a:pt x="1471" y="310"/>
                    <a:pt x="1001" y="883"/>
                  </a:cubicBezTo>
                  <a:cubicBezTo>
                    <a:pt x="0" y="2117"/>
                    <a:pt x="167" y="3885"/>
                    <a:pt x="1335" y="4919"/>
                  </a:cubicBezTo>
                  <a:cubicBezTo>
                    <a:pt x="3203" y="6620"/>
                    <a:pt x="7039" y="9989"/>
                    <a:pt x="7973" y="10356"/>
                  </a:cubicBezTo>
                  <a:cubicBezTo>
                    <a:pt x="8384" y="10501"/>
                    <a:pt x="8732" y="10582"/>
                    <a:pt x="9018" y="10582"/>
                  </a:cubicBezTo>
                  <a:cubicBezTo>
                    <a:pt x="9589" y="10582"/>
                    <a:pt x="9907" y="10256"/>
                    <a:pt x="9974" y="9455"/>
                  </a:cubicBezTo>
                  <a:cubicBezTo>
                    <a:pt x="10074" y="8255"/>
                    <a:pt x="6572" y="1683"/>
                    <a:pt x="4237" y="382"/>
                  </a:cubicBezTo>
                  <a:cubicBezTo>
                    <a:pt x="3824" y="124"/>
                    <a:pt x="3361" y="1"/>
                    <a:pt x="2904" y="1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54"/>
            <p:cNvSpPr/>
            <p:nvPr/>
          </p:nvSpPr>
          <p:spPr>
            <a:xfrm flipH="1">
              <a:off x="2578229" y="3603800"/>
              <a:ext cx="31652" cy="38098"/>
            </a:xfrm>
            <a:custGeom>
              <a:avLst/>
              <a:gdLst/>
              <a:ahLst/>
              <a:cxnLst/>
              <a:rect l="l" t="t" r="r" b="b"/>
              <a:pathLst>
                <a:path w="1802" h="2169" fill="none" extrusionOk="0">
                  <a:moveTo>
                    <a:pt x="0" y="2169"/>
                  </a:moveTo>
                  <a:cubicBezTo>
                    <a:pt x="0" y="2169"/>
                    <a:pt x="634" y="334"/>
                    <a:pt x="1801" y="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54"/>
            <p:cNvSpPr/>
            <p:nvPr/>
          </p:nvSpPr>
          <p:spPr>
            <a:xfrm flipH="1">
              <a:off x="2583499" y="3548734"/>
              <a:ext cx="39873" cy="18180"/>
            </a:xfrm>
            <a:custGeom>
              <a:avLst/>
              <a:gdLst/>
              <a:ahLst/>
              <a:cxnLst/>
              <a:rect l="l" t="t" r="r" b="b"/>
              <a:pathLst>
                <a:path w="2270" h="1035" fill="none" extrusionOk="0">
                  <a:moveTo>
                    <a:pt x="1" y="1034"/>
                  </a:moveTo>
                  <a:cubicBezTo>
                    <a:pt x="1" y="1034"/>
                    <a:pt x="535" y="133"/>
                    <a:pt x="2269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54"/>
            <p:cNvSpPr/>
            <p:nvPr/>
          </p:nvSpPr>
          <p:spPr>
            <a:xfrm flipH="1">
              <a:off x="2633893" y="3582125"/>
              <a:ext cx="7044" cy="14667"/>
            </a:xfrm>
            <a:custGeom>
              <a:avLst/>
              <a:gdLst/>
              <a:ahLst/>
              <a:cxnLst/>
              <a:rect l="l" t="t" r="r" b="b"/>
              <a:pathLst>
                <a:path w="401" h="835" fill="none" extrusionOk="0">
                  <a:moveTo>
                    <a:pt x="400" y="0"/>
                  </a:moveTo>
                  <a:cubicBezTo>
                    <a:pt x="167" y="201"/>
                    <a:pt x="34" y="534"/>
                    <a:pt x="0" y="834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54"/>
            <p:cNvSpPr/>
            <p:nvPr/>
          </p:nvSpPr>
          <p:spPr>
            <a:xfrm flipH="1">
              <a:off x="3088563" y="2806367"/>
              <a:ext cx="103721" cy="132440"/>
            </a:xfrm>
            <a:custGeom>
              <a:avLst/>
              <a:gdLst/>
              <a:ahLst/>
              <a:cxnLst/>
              <a:rect l="l" t="t" r="r" b="b"/>
              <a:pathLst>
                <a:path w="5905" h="7540" extrusionOk="0">
                  <a:moveTo>
                    <a:pt x="2235" y="0"/>
                  </a:moveTo>
                  <a:lnTo>
                    <a:pt x="634" y="67"/>
                  </a:lnTo>
                  <a:lnTo>
                    <a:pt x="3069" y="4570"/>
                  </a:lnTo>
                  <a:lnTo>
                    <a:pt x="834" y="1868"/>
                  </a:lnTo>
                  <a:lnTo>
                    <a:pt x="0" y="2669"/>
                  </a:lnTo>
                  <a:lnTo>
                    <a:pt x="4804" y="7539"/>
                  </a:lnTo>
                  <a:lnTo>
                    <a:pt x="5904" y="7072"/>
                  </a:lnTo>
                  <a:lnTo>
                    <a:pt x="4937" y="1502"/>
                  </a:lnTo>
                  <a:lnTo>
                    <a:pt x="4103" y="1768"/>
                  </a:lnTo>
                  <a:lnTo>
                    <a:pt x="4236" y="4537"/>
                  </a:lnTo>
                  <a:lnTo>
                    <a:pt x="2235" y="0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54"/>
            <p:cNvSpPr/>
            <p:nvPr/>
          </p:nvSpPr>
          <p:spPr>
            <a:xfrm flipH="1">
              <a:off x="2977833" y="2911265"/>
              <a:ext cx="154695" cy="205669"/>
            </a:xfrm>
            <a:custGeom>
              <a:avLst/>
              <a:gdLst/>
              <a:ahLst/>
              <a:cxnLst/>
              <a:rect l="l" t="t" r="r" b="b"/>
              <a:pathLst>
                <a:path w="8807" h="11709" extrusionOk="0">
                  <a:moveTo>
                    <a:pt x="2969" y="0"/>
                  </a:moveTo>
                  <a:cubicBezTo>
                    <a:pt x="2427" y="0"/>
                    <a:pt x="1884" y="177"/>
                    <a:pt x="1435" y="533"/>
                  </a:cubicBezTo>
                  <a:cubicBezTo>
                    <a:pt x="234" y="1534"/>
                    <a:pt x="1" y="3302"/>
                    <a:pt x="935" y="4569"/>
                  </a:cubicBezTo>
                  <a:cubicBezTo>
                    <a:pt x="2436" y="6604"/>
                    <a:pt x="5471" y="10707"/>
                    <a:pt x="6305" y="11241"/>
                  </a:cubicBezTo>
                  <a:cubicBezTo>
                    <a:pt x="6794" y="11543"/>
                    <a:pt x="7196" y="11708"/>
                    <a:pt x="7522" y="11708"/>
                  </a:cubicBezTo>
                  <a:cubicBezTo>
                    <a:pt x="7952" y="11708"/>
                    <a:pt x="8250" y="11419"/>
                    <a:pt x="8440" y="10774"/>
                  </a:cubicBezTo>
                  <a:cubicBezTo>
                    <a:pt x="8807" y="9640"/>
                    <a:pt x="6739" y="2468"/>
                    <a:pt x="4704" y="700"/>
                  </a:cubicBezTo>
                  <a:cubicBezTo>
                    <a:pt x="4221" y="235"/>
                    <a:pt x="3595" y="0"/>
                    <a:pt x="2969" y="0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54"/>
            <p:cNvSpPr/>
            <p:nvPr/>
          </p:nvSpPr>
          <p:spPr>
            <a:xfrm flipH="1">
              <a:off x="3027050" y="3021398"/>
              <a:ext cx="38678" cy="30493"/>
            </a:xfrm>
            <a:custGeom>
              <a:avLst/>
              <a:gdLst/>
              <a:ahLst/>
              <a:cxnLst/>
              <a:rect l="l" t="t" r="r" b="b"/>
              <a:pathLst>
                <a:path w="2202" h="1736" fill="none" extrusionOk="0">
                  <a:moveTo>
                    <a:pt x="0" y="1735"/>
                  </a:moveTo>
                  <a:cubicBezTo>
                    <a:pt x="0" y="1735"/>
                    <a:pt x="968" y="67"/>
                    <a:pt x="2202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54"/>
            <p:cNvSpPr/>
            <p:nvPr/>
          </p:nvSpPr>
          <p:spPr>
            <a:xfrm flipH="1">
              <a:off x="3020604" y="2962221"/>
              <a:ext cx="42788" cy="14087"/>
            </a:xfrm>
            <a:custGeom>
              <a:avLst/>
              <a:gdLst/>
              <a:ahLst/>
              <a:cxnLst/>
              <a:rect l="l" t="t" r="r" b="b"/>
              <a:pathLst>
                <a:path w="2436" h="802" fill="none" extrusionOk="0">
                  <a:moveTo>
                    <a:pt x="1" y="801"/>
                  </a:moveTo>
                  <a:cubicBezTo>
                    <a:pt x="1" y="801"/>
                    <a:pt x="701" y="0"/>
                    <a:pt x="2436" y="267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54"/>
            <p:cNvSpPr/>
            <p:nvPr/>
          </p:nvSpPr>
          <p:spPr>
            <a:xfrm flipH="1">
              <a:off x="3076847" y="2988586"/>
              <a:ext cx="9977" cy="12910"/>
            </a:xfrm>
            <a:custGeom>
              <a:avLst/>
              <a:gdLst/>
              <a:ahLst/>
              <a:cxnLst/>
              <a:rect l="l" t="t" r="r" b="b"/>
              <a:pathLst>
                <a:path w="568" h="735" fill="none" extrusionOk="0">
                  <a:moveTo>
                    <a:pt x="567" y="1"/>
                  </a:moveTo>
                  <a:cubicBezTo>
                    <a:pt x="267" y="167"/>
                    <a:pt x="67" y="434"/>
                    <a:pt x="0" y="734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54"/>
            <p:cNvSpPr/>
            <p:nvPr/>
          </p:nvSpPr>
          <p:spPr>
            <a:xfrm flipH="1">
              <a:off x="2752843" y="2914181"/>
              <a:ext cx="103721" cy="132423"/>
            </a:xfrm>
            <a:custGeom>
              <a:avLst/>
              <a:gdLst/>
              <a:ahLst/>
              <a:cxnLst/>
              <a:rect l="l" t="t" r="r" b="b"/>
              <a:pathLst>
                <a:path w="5905" h="7539" extrusionOk="0">
                  <a:moveTo>
                    <a:pt x="2236" y="0"/>
                  </a:moveTo>
                  <a:lnTo>
                    <a:pt x="635" y="100"/>
                  </a:lnTo>
                  <a:lnTo>
                    <a:pt x="3036" y="4570"/>
                  </a:lnTo>
                  <a:lnTo>
                    <a:pt x="835" y="1902"/>
                  </a:lnTo>
                  <a:lnTo>
                    <a:pt x="1" y="2669"/>
                  </a:lnTo>
                  <a:lnTo>
                    <a:pt x="4804" y="7539"/>
                  </a:lnTo>
                  <a:lnTo>
                    <a:pt x="5905" y="7072"/>
                  </a:lnTo>
                  <a:lnTo>
                    <a:pt x="4938" y="1501"/>
                  </a:lnTo>
                  <a:lnTo>
                    <a:pt x="4104" y="1768"/>
                  </a:lnTo>
                  <a:lnTo>
                    <a:pt x="4204" y="4537"/>
                  </a:lnTo>
                  <a:lnTo>
                    <a:pt x="2236" y="0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54"/>
            <p:cNvSpPr/>
            <p:nvPr/>
          </p:nvSpPr>
          <p:spPr>
            <a:xfrm flipH="1">
              <a:off x="2642675" y="3019606"/>
              <a:ext cx="154115" cy="205563"/>
            </a:xfrm>
            <a:custGeom>
              <a:avLst/>
              <a:gdLst/>
              <a:ahLst/>
              <a:cxnLst/>
              <a:rect l="l" t="t" r="r" b="b"/>
              <a:pathLst>
                <a:path w="8774" h="11703" extrusionOk="0">
                  <a:moveTo>
                    <a:pt x="2985" y="0"/>
                  </a:moveTo>
                  <a:cubicBezTo>
                    <a:pt x="2437" y="0"/>
                    <a:pt x="1888" y="177"/>
                    <a:pt x="1435" y="536"/>
                  </a:cubicBezTo>
                  <a:cubicBezTo>
                    <a:pt x="234" y="1504"/>
                    <a:pt x="0" y="3272"/>
                    <a:pt x="934" y="4539"/>
                  </a:cubicBezTo>
                  <a:cubicBezTo>
                    <a:pt x="2435" y="6574"/>
                    <a:pt x="5471" y="10677"/>
                    <a:pt x="6305" y="11211"/>
                  </a:cubicBezTo>
                  <a:cubicBezTo>
                    <a:pt x="6796" y="11529"/>
                    <a:pt x="7200" y="11702"/>
                    <a:pt x="7527" y="11702"/>
                  </a:cubicBezTo>
                  <a:cubicBezTo>
                    <a:pt x="7954" y="11702"/>
                    <a:pt x="8251" y="11405"/>
                    <a:pt x="8440" y="10744"/>
                  </a:cubicBezTo>
                  <a:cubicBezTo>
                    <a:pt x="8773" y="9609"/>
                    <a:pt x="6738" y="2438"/>
                    <a:pt x="4704" y="670"/>
                  </a:cubicBezTo>
                  <a:cubicBezTo>
                    <a:pt x="4225" y="227"/>
                    <a:pt x="3605" y="0"/>
                    <a:pt x="2985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54"/>
            <p:cNvSpPr/>
            <p:nvPr/>
          </p:nvSpPr>
          <p:spPr>
            <a:xfrm flipH="1">
              <a:off x="2691313" y="3129791"/>
              <a:ext cx="39275" cy="30493"/>
            </a:xfrm>
            <a:custGeom>
              <a:avLst/>
              <a:gdLst/>
              <a:ahLst/>
              <a:cxnLst/>
              <a:rect l="l" t="t" r="r" b="b"/>
              <a:pathLst>
                <a:path w="2236" h="1736" fill="none" extrusionOk="0">
                  <a:moveTo>
                    <a:pt x="1" y="1735"/>
                  </a:moveTo>
                  <a:cubicBezTo>
                    <a:pt x="1" y="1735"/>
                    <a:pt x="1001" y="67"/>
                    <a:pt x="2235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54"/>
            <p:cNvSpPr/>
            <p:nvPr/>
          </p:nvSpPr>
          <p:spPr>
            <a:xfrm flipH="1">
              <a:off x="2684866" y="3070615"/>
              <a:ext cx="42788" cy="13490"/>
            </a:xfrm>
            <a:custGeom>
              <a:avLst/>
              <a:gdLst/>
              <a:ahLst/>
              <a:cxnLst/>
              <a:rect l="l" t="t" r="r" b="b"/>
              <a:pathLst>
                <a:path w="2436" h="768" fill="none" extrusionOk="0">
                  <a:moveTo>
                    <a:pt x="0" y="768"/>
                  </a:moveTo>
                  <a:cubicBezTo>
                    <a:pt x="0" y="768"/>
                    <a:pt x="701" y="1"/>
                    <a:pt x="2435" y="234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54"/>
            <p:cNvSpPr/>
            <p:nvPr/>
          </p:nvSpPr>
          <p:spPr>
            <a:xfrm flipH="1">
              <a:off x="2741110" y="3096400"/>
              <a:ext cx="9977" cy="13490"/>
            </a:xfrm>
            <a:custGeom>
              <a:avLst/>
              <a:gdLst/>
              <a:ahLst/>
              <a:cxnLst/>
              <a:rect l="l" t="t" r="r" b="b"/>
              <a:pathLst>
                <a:path w="568" h="768" fill="none" extrusionOk="0">
                  <a:moveTo>
                    <a:pt x="567" y="0"/>
                  </a:moveTo>
                  <a:cubicBezTo>
                    <a:pt x="267" y="167"/>
                    <a:pt x="67" y="434"/>
                    <a:pt x="0" y="768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54"/>
            <p:cNvSpPr/>
            <p:nvPr/>
          </p:nvSpPr>
          <p:spPr>
            <a:xfrm flipH="1">
              <a:off x="2638583" y="2948749"/>
              <a:ext cx="104301" cy="132423"/>
            </a:xfrm>
            <a:custGeom>
              <a:avLst/>
              <a:gdLst/>
              <a:ahLst/>
              <a:cxnLst/>
              <a:rect l="l" t="t" r="r" b="b"/>
              <a:pathLst>
                <a:path w="5938" h="7539" extrusionOk="0">
                  <a:moveTo>
                    <a:pt x="2268" y="0"/>
                  </a:moveTo>
                  <a:lnTo>
                    <a:pt x="667" y="67"/>
                  </a:lnTo>
                  <a:lnTo>
                    <a:pt x="3069" y="4570"/>
                  </a:lnTo>
                  <a:lnTo>
                    <a:pt x="867" y="1868"/>
                  </a:lnTo>
                  <a:lnTo>
                    <a:pt x="0" y="2669"/>
                  </a:lnTo>
                  <a:lnTo>
                    <a:pt x="4803" y="7539"/>
                  </a:lnTo>
                  <a:lnTo>
                    <a:pt x="5938" y="7072"/>
                  </a:lnTo>
                  <a:lnTo>
                    <a:pt x="4970" y="1501"/>
                  </a:lnTo>
                  <a:lnTo>
                    <a:pt x="4136" y="1768"/>
                  </a:lnTo>
                  <a:lnTo>
                    <a:pt x="4236" y="4537"/>
                  </a:lnTo>
                  <a:lnTo>
                    <a:pt x="2268" y="0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54"/>
            <p:cNvSpPr/>
            <p:nvPr/>
          </p:nvSpPr>
          <p:spPr>
            <a:xfrm flipH="1">
              <a:off x="2527835" y="3053647"/>
              <a:ext cx="154713" cy="205844"/>
            </a:xfrm>
            <a:custGeom>
              <a:avLst/>
              <a:gdLst/>
              <a:ahLst/>
              <a:cxnLst/>
              <a:rect l="l" t="t" r="r" b="b"/>
              <a:pathLst>
                <a:path w="8808" h="11719" extrusionOk="0">
                  <a:moveTo>
                    <a:pt x="2970" y="0"/>
                  </a:moveTo>
                  <a:cubicBezTo>
                    <a:pt x="2427" y="0"/>
                    <a:pt x="1884" y="177"/>
                    <a:pt x="1435" y="533"/>
                  </a:cubicBezTo>
                  <a:cubicBezTo>
                    <a:pt x="201" y="1534"/>
                    <a:pt x="1" y="3302"/>
                    <a:pt x="968" y="4569"/>
                  </a:cubicBezTo>
                  <a:cubicBezTo>
                    <a:pt x="2436" y="6604"/>
                    <a:pt x="5471" y="10707"/>
                    <a:pt x="6305" y="11241"/>
                  </a:cubicBezTo>
                  <a:cubicBezTo>
                    <a:pt x="6800" y="11546"/>
                    <a:pt x="7206" y="11719"/>
                    <a:pt x="7535" y="11719"/>
                  </a:cubicBezTo>
                  <a:cubicBezTo>
                    <a:pt x="7958" y="11719"/>
                    <a:pt x="8252" y="11431"/>
                    <a:pt x="8440" y="10774"/>
                  </a:cubicBezTo>
                  <a:cubicBezTo>
                    <a:pt x="8807" y="9639"/>
                    <a:pt x="6739" y="2468"/>
                    <a:pt x="4704" y="700"/>
                  </a:cubicBezTo>
                  <a:cubicBezTo>
                    <a:pt x="4222" y="235"/>
                    <a:pt x="3596" y="0"/>
                    <a:pt x="2970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54"/>
            <p:cNvSpPr/>
            <p:nvPr/>
          </p:nvSpPr>
          <p:spPr>
            <a:xfrm flipH="1">
              <a:off x="2577052" y="3163780"/>
              <a:ext cx="39275" cy="31072"/>
            </a:xfrm>
            <a:custGeom>
              <a:avLst/>
              <a:gdLst/>
              <a:ahLst/>
              <a:cxnLst/>
              <a:rect l="l" t="t" r="r" b="b"/>
              <a:pathLst>
                <a:path w="2236" h="1769" fill="none" extrusionOk="0">
                  <a:moveTo>
                    <a:pt x="0" y="1768"/>
                  </a:moveTo>
                  <a:cubicBezTo>
                    <a:pt x="0" y="1768"/>
                    <a:pt x="1001" y="100"/>
                    <a:pt x="2235" y="0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54"/>
            <p:cNvSpPr/>
            <p:nvPr/>
          </p:nvSpPr>
          <p:spPr>
            <a:xfrm flipH="1">
              <a:off x="2571203" y="3104603"/>
              <a:ext cx="42209" cy="14070"/>
            </a:xfrm>
            <a:custGeom>
              <a:avLst/>
              <a:gdLst/>
              <a:ahLst/>
              <a:cxnLst/>
              <a:rect l="l" t="t" r="r" b="b"/>
              <a:pathLst>
                <a:path w="2403" h="801" fill="none" extrusionOk="0">
                  <a:moveTo>
                    <a:pt x="1" y="801"/>
                  </a:moveTo>
                  <a:cubicBezTo>
                    <a:pt x="1" y="801"/>
                    <a:pt x="701" y="0"/>
                    <a:pt x="2403" y="267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54"/>
            <p:cNvSpPr/>
            <p:nvPr/>
          </p:nvSpPr>
          <p:spPr>
            <a:xfrm flipH="1">
              <a:off x="2627446" y="3130968"/>
              <a:ext cx="9977" cy="13490"/>
            </a:xfrm>
            <a:custGeom>
              <a:avLst/>
              <a:gdLst/>
              <a:ahLst/>
              <a:cxnLst/>
              <a:rect l="l" t="t" r="r" b="b"/>
              <a:pathLst>
                <a:path w="568" h="768" fill="none" extrusionOk="0">
                  <a:moveTo>
                    <a:pt x="567" y="0"/>
                  </a:moveTo>
                  <a:cubicBezTo>
                    <a:pt x="301" y="167"/>
                    <a:pt x="100" y="434"/>
                    <a:pt x="0" y="768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54"/>
            <p:cNvSpPr/>
            <p:nvPr/>
          </p:nvSpPr>
          <p:spPr>
            <a:xfrm flipH="1">
              <a:off x="3007131" y="2712623"/>
              <a:ext cx="104301" cy="132440"/>
            </a:xfrm>
            <a:custGeom>
              <a:avLst/>
              <a:gdLst/>
              <a:ahLst/>
              <a:cxnLst/>
              <a:rect l="l" t="t" r="r" b="b"/>
              <a:pathLst>
                <a:path w="5938" h="7540" extrusionOk="0">
                  <a:moveTo>
                    <a:pt x="2269" y="0"/>
                  </a:moveTo>
                  <a:lnTo>
                    <a:pt x="668" y="67"/>
                  </a:lnTo>
                  <a:lnTo>
                    <a:pt x="3069" y="4570"/>
                  </a:lnTo>
                  <a:lnTo>
                    <a:pt x="868" y="1868"/>
                  </a:lnTo>
                  <a:lnTo>
                    <a:pt x="0" y="2669"/>
                  </a:lnTo>
                  <a:lnTo>
                    <a:pt x="4837" y="7539"/>
                  </a:lnTo>
                  <a:lnTo>
                    <a:pt x="5938" y="7072"/>
                  </a:lnTo>
                  <a:lnTo>
                    <a:pt x="4971" y="1501"/>
                  </a:lnTo>
                  <a:lnTo>
                    <a:pt x="4137" y="1768"/>
                  </a:lnTo>
                  <a:lnTo>
                    <a:pt x="4237" y="453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54"/>
            <p:cNvSpPr/>
            <p:nvPr/>
          </p:nvSpPr>
          <p:spPr>
            <a:xfrm flipH="1">
              <a:off x="2896964" y="2817521"/>
              <a:ext cx="154115" cy="205546"/>
            </a:xfrm>
            <a:custGeom>
              <a:avLst/>
              <a:gdLst/>
              <a:ahLst/>
              <a:cxnLst/>
              <a:rect l="l" t="t" r="r" b="b"/>
              <a:pathLst>
                <a:path w="8774" h="11702" extrusionOk="0">
                  <a:moveTo>
                    <a:pt x="2954" y="0"/>
                  </a:moveTo>
                  <a:cubicBezTo>
                    <a:pt x="2419" y="0"/>
                    <a:pt x="1884" y="177"/>
                    <a:pt x="1435" y="533"/>
                  </a:cubicBezTo>
                  <a:cubicBezTo>
                    <a:pt x="200" y="1534"/>
                    <a:pt x="0" y="3302"/>
                    <a:pt x="934" y="4536"/>
                  </a:cubicBezTo>
                  <a:cubicBezTo>
                    <a:pt x="2402" y="6571"/>
                    <a:pt x="5471" y="10707"/>
                    <a:pt x="6305" y="11207"/>
                  </a:cubicBezTo>
                  <a:cubicBezTo>
                    <a:pt x="6800" y="11528"/>
                    <a:pt x="7200" y="11702"/>
                    <a:pt x="7524" y="11702"/>
                  </a:cubicBezTo>
                  <a:cubicBezTo>
                    <a:pt x="7942" y="11702"/>
                    <a:pt x="8233" y="11412"/>
                    <a:pt x="8440" y="10774"/>
                  </a:cubicBezTo>
                  <a:cubicBezTo>
                    <a:pt x="8773" y="9606"/>
                    <a:pt x="6705" y="2434"/>
                    <a:pt x="4670" y="700"/>
                  </a:cubicBezTo>
                  <a:cubicBezTo>
                    <a:pt x="4188" y="235"/>
                    <a:pt x="3571" y="0"/>
                    <a:pt x="2954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54"/>
            <p:cNvSpPr/>
            <p:nvPr/>
          </p:nvSpPr>
          <p:spPr>
            <a:xfrm flipH="1">
              <a:off x="2945601" y="2927653"/>
              <a:ext cx="39275" cy="30475"/>
            </a:xfrm>
            <a:custGeom>
              <a:avLst/>
              <a:gdLst/>
              <a:ahLst/>
              <a:cxnLst/>
              <a:rect l="l" t="t" r="r" b="b"/>
              <a:pathLst>
                <a:path w="2236" h="1735" fill="none" extrusionOk="0">
                  <a:moveTo>
                    <a:pt x="1" y="1735"/>
                  </a:moveTo>
                  <a:cubicBezTo>
                    <a:pt x="1" y="1735"/>
                    <a:pt x="1001" y="67"/>
                    <a:pt x="2235" y="0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54"/>
            <p:cNvSpPr/>
            <p:nvPr/>
          </p:nvSpPr>
          <p:spPr>
            <a:xfrm flipH="1">
              <a:off x="2939155" y="2868477"/>
              <a:ext cx="42788" cy="13490"/>
            </a:xfrm>
            <a:custGeom>
              <a:avLst/>
              <a:gdLst/>
              <a:ahLst/>
              <a:cxnLst/>
              <a:rect l="l" t="t" r="r" b="b"/>
              <a:pathLst>
                <a:path w="2436" h="768" fill="none" extrusionOk="0">
                  <a:moveTo>
                    <a:pt x="0" y="768"/>
                  </a:moveTo>
                  <a:cubicBezTo>
                    <a:pt x="0" y="768"/>
                    <a:pt x="701" y="0"/>
                    <a:pt x="2435" y="234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54"/>
            <p:cNvSpPr/>
            <p:nvPr/>
          </p:nvSpPr>
          <p:spPr>
            <a:xfrm flipH="1">
              <a:off x="2995995" y="2894842"/>
              <a:ext cx="9977" cy="12910"/>
            </a:xfrm>
            <a:custGeom>
              <a:avLst/>
              <a:gdLst/>
              <a:ahLst/>
              <a:cxnLst/>
              <a:rect l="l" t="t" r="r" b="b"/>
              <a:pathLst>
                <a:path w="568" h="735" fill="none" extrusionOk="0">
                  <a:moveTo>
                    <a:pt x="568" y="0"/>
                  </a:moveTo>
                  <a:cubicBezTo>
                    <a:pt x="301" y="167"/>
                    <a:pt x="101" y="434"/>
                    <a:pt x="1" y="734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54"/>
            <p:cNvSpPr/>
            <p:nvPr/>
          </p:nvSpPr>
          <p:spPr>
            <a:xfrm flipH="1">
              <a:off x="2982523" y="2910668"/>
              <a:ext cx="150005" cy="83205"/>
            </a:xfrm>
            <a:custGeom>
              <a:avLst/>
              <a:gdLst/>
              <a:ahLst/>
              <a:cxnLst/>
              <a:rect l="l" t="t" r="r" b="b"/>
              <a:pathLst>
                <a:path w="8540" h="4737" extrusionOk="0">
                  <a:moveTo>
                    <a:pt x="4237" y="0"/>
                  </a:moveTo>
                  <a:lnTo>
                    <a:pt x="3770" y="767"/>
                  </a:lnTo>
                  <a:lnTo>
                    <a:pt x="5605" y="2802"/>
                  </a:lnTo>
                  <a:lnTo>
                    <a:pt x="1168" y="600"/>
                  </a:lnTo>
                  <a:lnTo>
                    <a:pt x="1" y="1668"/>
                  </a:lnTo>
                  <a:lnTo>
                    <a:pt x="4737" y="3569"/>
                  </a:lnTo>
                  <a:lnTo>
                    <a:pt x="1301" y="2935"/>
                  </a:lnTo>
                  <a:lnTo>
                    <a:pt x="1168" y="4070"/>
                  </a:lnTo>
                  <a:lnTo>
                    <a:pt x="7973" y="4737"/>
                  </a:lnTo>
                  <a:lnTo>
                    <a:pt x="8540" y="3669"/>
                  </a:lnTo>
                  <a:lnTo>
                    <a:pt x="4237" y="0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54"/>
            <p:cNvSpPr/>
            <p:nvPr/>
          </p:nvSpPr>
          <p:spPr>
            <a:xfrm flipH="1">
              <a:off x="2785057" y="2944498"/>
              <a:ext cx="223251" cy="124553"/>
            </a:xfrm>
            <a:custGeom>
              <a:avLst/>
              <a:gdLst/>
              <a:ahLst/>
              <a:cxnLst/>
              <a:rect l="l" t="t" r="r" b="b"/>
              <a:pathLst>
                <a:path w="12710" h="7091" extrusionOk="0">
                  <a:moveTo>
                    <a:pt x="2709" y="1"/>
                  </a:moveTo>
                  <a:cubicBezTo>
                    <a:pt x="1551" y="1"/>
                    <a:pt x="522" y="841"/>
                    <a:pt x="300" y="2010"/>
                  </a:cubicBezTo>
                  <a:cubicBezTo>
                    <a:pt x="0" y="3545"/>
                    <a:pt x="968" y="5046"/>
                    <a:pt x="2469" y="5413"/>
                  </a:cubicBezTo>
                  <a:cubicBezTo>
                    <a:pt x="4809" y="5982"/>
                    <a:pt x="9398" y="7091"/>
                    <a:pt x="10692" y="7091"/>
                  </a:cubicBezTo>
                  <a:cubicBezTo>
                    <a:pt x="10763" y="7091"/>
                    <a:pt x="10824" y="7087"/>
                    <a:pt x="10875" y="7081"/>
                  </a:cubicBezTo>
                  <a:cubicBezTo>
                    <a:pt x="12209" y="6880"/>
                    <a:pt x="12709" y="6447"/>
                    <a:pt x="12242" y="5346"/>
                  </a:cubicBezTo>
                  <a:cubicBezTo>
                    <a:pt x="11775" y="4245"/>
                    <a:pt x="5571" y="75"/>
                    <a:pt x="2902" y="9"/>
                  </a:cubicBezTo>
                  <a:cubicBezTo>
                    <a:pt x="2837" y="4"/>
                    <a:pt x="2773" y="1"/>
                    <a:pt x="2709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54"/>
            <p:cNvSpPr/>
            <p:nvPr/>
          </p:nvSpPr>
          <p:spPr>
            <a:xfrm flipH="1">
              <a:off x="2877045" y="3005572"/>
              <a:ext cx="15844" cy="48075"/>
            </a:xfrm>
            <a:custGeom>
              <a:avLst/>
              <a:gdLst/>
              <a:ahLst/>
              <a:cxnLst/>
              <a:rect l="l" t="t" r="r" b="b"/>
              <a:pathLst>
                <a:path w="902" h="2737" fill="none" extrusionOk="0">
                  <a:moveTo>
                    <a:pt x="301" y="2736"/>
                  </a:moveTo>
                  <a:cubicBezTo>
                    <a:pt x="301" y="2736"/>
                    <a:pt x="1" y="835"/>
                    <a:pt x="901" y="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54"/>
            <p:cNvSpPr/>
            <p:nvPr/>
          </p:nvSpPr>
          <p:spPr>
            <a:xfrm flipH="1">
              <a:off x="2907520" y="2959288"/>
              <a:ext cx="26962" cy="34585"/>
            </a:xfrm>
            <a:custGeom>
              <a:avLst/>
              <a:gdLst/>
              <a:ahLst/>
              <a:cxnLst/>
              <a:rect l="l" t="t" r="r" b="b"/>
              <a:pathLst>
                <a:path w="1535" h="1969" fill="none" extrusionOk="0">
                  <a:moveTo>
                    <a:pt x="0" y="1969"/>
                  </a:moveTo>
                  <a:cubicBezTo>
                    <a:pt x="0" y="1969"/>
                    <a:pt x="67" y="935"/>
                    <a:pt x="1535" y="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54"/>
            <p:cNvSpPr/>
            <p:nvPr/>
          </p:nvSpPr>
          <p:spPr>
            <a:xfrm flipH="1">
              <a:off x="2935642" y="3012018"/>
              <a:ext cx="2951" cy="16423"/>
            </a:xfrm>
            <a:custGeom>
              <a:avLst/>
              <a:gdLst/>
              <a:ahLst/>
              <a:cxnLst/>
              <a:rect l="l" t="t" r="r" b="b"/>
              <a:pathLst>
                <a:path w="168" h="935" fill="none" extrusionOk="0">
                  <a:moveTo>
                    <a:pt x="101" y="1"/>
                  </a:moveTo>
                  <a:cubicBezTo>
                    <a:pt x="1" y="301"/>
                    <a:pt x="34" y="668"/>
                    <a:pt x="168" y="935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54"/>
            <p:cNvSpPr/>
            <p:nvPr/>
          </p:nvSpPr>
          <p:spPr>
            <a:xfrm flipH="1">
              <a:off x="2819045" y="3048360"/>
              <a:ext cx="150005" cy="83205"/>
            </a:xfrm>
            <a:custGeom>
              <a:avLst/>
              <a:gdLst/>
              <a:ahLst/>
              <a:cxnLst/>
              <a:rect l="l" t="t" r="r" b="b"/>
              <a:pathLst>
                <a:path w="8540" h="4737" extrusionOk="0">
                  <a:moveTo>
                    <a:pt x="4237" y="0"/>
                  </a:moveTo>
                  <a:lnTo>
                    <a:pt x="3770" y="767"/>
                  </a:lnTo>
                  <a:lnTo>
                    <a:pt x="5604" y="2802"/>
                  </a:lnTo>
                  <a:lnTo>
                    <a:pt x="1168" y="600"/>
                  </a:lnTo>
                  <a:lnTo>
                    <a:pt x="0" y="1668"/>
                  </a:lnTo>
                  <a:lnTo>
                    <a:pt x="4737" y="3569"/>
                  </a:lnTo>
                  <a:lnTo>
                    <a:pt x="1301" y="2935"/>
                  </a:lnTo>
                  <a:lnTo>
                    <a:pt x="1168" y="4070"/>
                  </a:lnTo>
                  <a:lnTo>
                    <a:pt x="7973" y="4737"/>
                  </a:lnTo>
                  <a:lnTo>
                    <a:pt x="8540" y="3669"/>
                  </a:lnTo>
                  <a:lnTo>
                    <a:pt x="4237" y="0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54"/>
            <p:cNvSpPr/>
            <p:nvPr/>
          </p:nvSpPr>
          <p:spPr>
            <a:xfrm flipH="1">
              <a:off x="2621597" y="3082190"/>
              <a:ext cx="223251" cy="124062"/>
            </a:xfrm>
            <a:custGeom>
              <a:avLst/>
              <a:gdLst/>
              <a:ahLst/>
              <a:cxnLst/>
              <a:rect l="l" t="t" r="r" b="b"/>
              <a:pathLst>
                <a:path w="12710" h="7063" extrusionOk="0">
                  <a:moveTo>
                    <a:pt x="2709" y="1"/>
                  </a:moveTo>
                  <a:cubicBezTo>
                    <a:pt x="1552" y="1"/>
                    <a:pt x="522" y="841"/>
                    <a:pt x="301" y="2010"/>
                  </a:cubicBezTo>
                  <a:cubicBezTo>
                    <a:pt x="1" y="3545"/>
                    <a:pt x="968" y="5046"/>
                    <a:pt x="2503" y="5379"/>
                  </a:cubicBezTo>
                  <a:cubicBezTo>
                    <a:pt x="4782" y="5973"/>
                    <a:pt x="9284" y="7063"/>
                    <a:pt x="10643" y="7063"/>
                  </a:cubicBezTo>
                  <a:cubicBezTo>
                    <a:pt x="10735" y="7063"/>
                    <a:pt x="10814" y="7058"/>
                    <a:pt x="10875" y="7047"/>
                  </a:cubicBezTo>
                  <a:cubicBezTo>
                    <a:pt x="12210" y="6880"/>
                    <a:pt x="12710" y="6447"/>
                    <a:pt x="12243" y="5346"/>
                  </a:cubicBezTo>
                  <a:cubicBezTo>
                    <a:pt x="11776" y="4245"/>
                    <a:pt x="5572" y="75"/>
                    <a:pt x="2903" y="9"/>
                  </a:cubicBezTo>
                  <a:cubicBezTo>
                    <a:pt x="2838" y="3"/>
                    <a:pt x="2773" y="1"/>
                    <a:pt x="2709" y="1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54"/>
            <p:cNvSpPr/>
            <p:nvPr/>
          </p:nvSpPr>
          <p:spPr>
            <a:xfrm flipH="1">
              <a:off x="2713585" y="3143264"/>
              <a:ext cx="15826" cy="48075"/>
            </a:xfrm>
            <a:custGeom>
              <a:avLst/>
              <a:gdLst/>
              <a:ahLst/>
              <a:cxnLst/>
              <a:rect l="l" t="t" r="r" b="b"/>
              <a:pathLst>
                <a:path w="901" h="2737" fill="none" extrusionOk="0">
                  <a:moveTo>
                    <a:pt x="300" y="2736"/>
                  </a:moveTo>
                  <a:cubicBezTo>
                    <a:pt x="300" y="2736"/>
                    <a:pt x="0" y="835"/>
                    <a:pt x="901" y="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54"/>
            <p:cNvSpPr/>
            <p:nvPr/>
          </p:nvSpPr>
          <p:spPr>
            <a:xfrm flipH="1">
              <a:off x="2744043" y="3096980"/>
              <a:ext cx="26383" cy="34585"/>
            </a:xfrm>
            <a:custGeom>
              <a:avLst/>
              <a:gdLst/>
              <a:ahLst/>
              <a:cxnLst/>
              <a:rect l="l" t="t" r="r" b="b"/>
              <a:pathLst>
                <a:path w="1502" h="1969" fill="none" extrusionOk="0">
                  <a:moveTo>
                    <a:pt x="0" y="1969"/>
                  </a:moveTo>
                  <a:cubicBezTo>
                    <a:pt x="0" y="1969"/>
                    <a:pt x="34" y="935"/>
                    <a:pt x="1501" y="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54"/>
            <p:cNvSpPr/>
            <p:nvPr/>
          </p:nvSpPr>
          <p:spPr>
            <a:xfrm flipH="1">
              <a:off x="2772164" y="3149710"/>
              <a:ext cx="2951" cy="16423"/>
            </a:xfrm>
            <a:custGeom>
              <a:avLst/>
              <a:gdLst/>
              <a:ahLst/>
              <a:cxnLst/>
              <a:rect l="l" t="t" r="r" b="b"/>
              <a:pathLst>
                <a:path w="168" h="935" fill="none" extrusionOk="0">
                  <a:moveTo>
                    <a:pt x="100" y="1"/>
                  </a:moveTo>
                  <a:cubicBezTo>
                    <a:pt x="0" y="301"/>
                    <a:pt x="34" y="668"/>
                    <a:pt x="167" y="935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54"/>
            <p:cNvSpPr/>
            <p:nvPr/>
          </p:nvSpPr>
          <p:spPr>
            <a:xfrm flipH="1">
              <a:off x="2520230" y="3164956"/>
              <a:ext cx="83803" cy="153518"/>
            </a:xfrm>
            <a:custGeom>
              <a:avLst/>
              <a:gdLst/>
              <a:ahLst/>
              <a:cxnLst/>
              <a:rect l="l" t="t" r="r" b="b"/>
              <a:pathLst>
                <a:path w="4771" h="8740" extrusionOk="0">
                  <a:moveTo>
                    <a:pt x="2002" y="0"/>
                  </a:moveTo>
                  <a:lnTo>
                    <a:pt x="1468" y="5037"/>
                  </a:lnTo>
                  <a:lnTo>
                    <a:pt x="1135" y="1568"/>
                  </a:lnTo>
                  <a:lnTo>
                    <a:pt x="1" y="1768"/>
                  </a:lnTo>
                  <a:lnTo>
                    <a:pt x="1235" y="8473"/>
                  </a:lnTo>
                  <a:lnTo>
                    <a:pt x="2436" y="8740"/>
                  </a:lnTo>
                  <a:lnTo>
                    <a:pt x="4771" y="3569"/>
                  </a:lnTo>
                  <a:lnTo>
                    <a:pt x="3903" y="3336"/>
                  </a:lnTo>
                  <a:lnTo>
                    <a:pt x="2436" y="5671"/>
                  </a:lnTo>
                  <a:lnTo>
                    <a:pt x="2436" y="5671"/>
                  </a:lnTo>
                  <a:lnTo>
                    <a:pt x="3370" y="8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54"/>
            <p:cNvSpPr/>
            <p:nvPr/>
          </p:nvSpPr>
          <p:spPr>
            <a:xfrm flipH="1">
              <a:off x="2513783" y="3299575"/>
              <a:ext cx="105478" cy="224885"/>
            </a:xfrm>
            <a:custGeom>
              <a:avLst/>
              <a:gdLst/>
              <a:ahLst/>
              <a:cxnLst/>
              <a:rect l="l" t="t" r="r" b="b"/>
              <a:pathLst>
                <a:path w="6005" h="12803" extrusionOk="0">
                  <a:moveTo>
                    <a:pt x="2929" y="0"/>
                  </a:moveTo>
                  <a:cubicBezTo>
                    <a:pt x="2865" y="0"/>
                    <a:pt x="2801" y="3"/>
                    <a:pt x="2736" y="8"/>
                  </a:cubicBezTo>
                  <a:cubicBezTo>
                    <a:pt x="1168" y="142"/>
                    <a:pt x="0" y="1476"/>
                    <a:pt x="67" y="3044"/>
                  </a:cubicBezTo>
                  <a:cubicBezTo>
                    <a:pt x="134" y="5546"/>
                    <a:pt x="334" y="10683"/>
                    <a:pt x="734" y="11583"/>
                  </a:cubicBezTo>
                  <a:cubicBezTo>
                    <a:pt x="1079" y="12381"/>
                    <a:pt x="1438" y="12803"/>
                    <a:pt x="1901" y="12803"/>
                  </a:cubicBezTo>
                  <a:cubicBezTo>
                    <a:pt x="2155" y="12803"/>
                    <a:pt x="2439" y="12677"/>
                    <a:pt x="2769" y="12417"/>
                  </a:cubicBezTo>
                  <a:cubicBezTo>
                    <a:pt x="3703" y="11683"/>
                    <a:pt x="6005" y="4578"/>
                    <a:pt x="5338" y="2010"/>
                  </a:cubicBezTo>
                  <a:cubicBezTo>
                    <a:pt x="5116" y="840"/>
                    <a:pt x="4087" y="0"/>
                    <a:pt x="2929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54"/>
            <p:cNvSpPr/>
            <p:nvPr/>
          </p:nvSpPr>
          <p:spPr>
            <a:xfrm flipH="1">
              <a:off x="2561824" y="3416891"/>
              <a:ext cx="49235" cy="14667"/>
            </a:xfrm>
            <a:custGeom>
              <a:avLst/>
              <a:gdLst/>
              <a:ahLst/>
              <a:cxnLst/>
              <a:rect l="l" t="t" r="r" b="b"/>
              <a:pathLst>
                <a:path w="2803" h="835" fill="none" extrusionOk="0">
                  <a:moveTo>
                    <a:pt x="0" y="835"/>
                  </a:moveTo>
                  <a:cubicBezTo>
                    <a:pt x="0" y="835"/>
                    <a:pt x="1768" y="1"/>
                    <a:pt x="2802" y="634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54"/>
            <p:cNvSpPr/>
            <p:nvPr/>
          </p:nvSpPr>
          <p:spPr>
            <a:xfrm flipH="1">
              <a:off x="2525499" y="3365338"/>
              <a:ext cx="40452" cy="21113"/>
            </a:xfrm>
            <a:custGeom>
              <a:avLst/>
              <a:gdLst/>
              <a:ahLst/>
              <a:cxnLst/>
              <a:rect l="l" t="t" r="r" b="b"/>
              <a:pathLst>
                <a:path w="2303" h="1202" fill="none" extrusionOk="0">
                  <a:moveTo>
                    <a:pt x="1" y="267"/>
                  </a:moveTo>
                  <a:cubicBezTo>
                    <a:pt x="1" y="267"/>
                    <a:pt x="1002" y="0"/>
                    <a:pt x="2303" y="120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54"/>
            <p:cNvSpPr/>
            <p:nvPr/>
          </p:nvSpPr>
          <p:spPr>
            <a:xfrm flipH="1">
              <a:off x="2584676" y="3372364"/>
              <a:ext cx="15246" cy="5287"/>
            </a:xfrm>
            <a:custGeom>
              <a:avLst/>
              <a:gdLst/>
              <a:ahLst/>
              <a:cxnLst/>
              <a:rect l="l" t="t" r="r" b="b"/>
              <a:pathLst>
                <a:path w="868" h="301" fill="none" extrusionOk="0">
                  <a:moveTo>
                    <a:pt x="867" y="1"/>
                  </a:moveTo>
                  <a:cubicBezTo>
                    <a:pt x="567" y="1"/>
                    <a:pt x="234" y="101"/>
                    <a:pt x="0" y="30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54"/>
            <p:cNvSpPr/>
            <p:nvPr/>
          </p:nvSpPr>
          <p:spPr>
            <a:xfrm flipH="1">
              <a:off x="2397767" y="3256944"/>
              <a:ext cx="83223" cy="154115"/>
            </a:xfrm>
            <a:custGeom>
              <a:avLst/>
              <a:gdLst/>
              <a:ahLst/>
              <a:cxnLst/>
              <a:rect l="l" t="t" r="r" b="b"/>
              <a:pathLst>
                <a:path w="4738" h="8774" extrusionOk="0">
                  <a:moveTo>
                    <a:pt x="1969" y="0"/>
                  </a:moveTo>
                  <a:lnTo>
                    <a:pt x="1435" y="5070"/>
                  </a:lnTo>
                  <a:lnTo>
                    <a:pt x="1135" y="1601"/>
                  </a:lnTo>
                  <a:lnTo>
                    <a:pt x="1" y="1768"/>
                  </a:lnTo>
                  <a:lnTo>
                    <a:pt x="1235" y="8506"/>
                  </a:lnTo>
                  <a:lnTo>
                    <a:pt x="2402" y="8773"/>
                  </a:lnTo>
                  <a:lnTo>
                    <a:pt x="4737" y="3603"/>
                  </a:lnTo>
                  <a:lnTo>
                    <a:pt x="3903" y="3369"/>
                  </a:lnTo>
                  <a:lnTo>
                    <a:pt x="2436" y="5704"/>
                  </a:lnTo>
                  <a:lnTo>
                    <a:pt x="3336" y="834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54"/>
            <p:cNvSpPr/>
            <p:nvPr/>
          </p:nvSpPr>
          <p:spPr>
            <a:xfrm flipH="1">
              <a:off x="2390741" y="3392142"/>
              <a:ext cx="106057" cy="225148"/>
            </a:xfrm>
            <a:custGeom>
              <a:avLst/>
              <a:gdLst/>
              <a:ahLst/>
              <a:cxnLst/>
              <a:rect l="l" t="t" r="r" b="b"/>
              <a:pathLst>
                <a:path w="6038" h="12818" extrusionOk="0">
                  <a:moveTo>
                    <a:pt x="2929" y="1"/>
                  </a:moveTo>
                  <a:cubicBezTo>
                    <a:pt x="2865" y="1"/>
                    <a:pt x="2800" y="3"/>
                    <a:pt x="2735" y="9"/>
                  </a:cubicBezTo>
                  <a:cubicBezTo>
                    <a:pt x="1168" y="142"/>
                    <a:pt x="0" y="1476"/>
                    <a:pt x="67" y="3044"/>
                  </a:cubicBezTo>
                  <a:cubicBezTo>
                    <a:pt x="133" y="5546"/>
                    <a:pt x="367" y="10683"/>
                    <a:pt x="767" y="11584"/>
                  </a:cubicBezTo>
                  <a:cubicBezTo>
                    <a:pt x="1113" y="12382"/>
                    <a:pt x="1458" y="12818"/>
                    <a:pt x="1912" y="12818"/>
                  </a:cubicBezTo>
                  <a:cubicBezTo>
                    <a:pt x="2159" y="12818"/>
                    <a:pt x="2439" y="12688"/>
                    <a:pt x="2769" y="12418"/>
                  </a:cubicBezTo>
                  <a:cubicBezTo>
                    <a:pt x="3703" y="11684"/>
                    <a:pt x="6038" y="4579"/>
                    <a:pt x="5337" y="2010"/>
                  </a:cubicBezTo>
                  <a:cubicBezTo>
                    <a:pt x="5116" y="841"/>
                    <a:pt x="4086" y="1"/>
                    <a:pt x="2929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54"/>
            <p:cNvSpPr/>
            <p:nvPr/>
          </p:nvSpPr>
          <p:spPr>
            <a:xfrm flipH="1">
              <a:off x="2438781" y="3509476"/>
              <a:ext cx="49814" cy="14667"/>
            </a:xfrm>
            <a:custGeom>
              <a:avLst/>
              <a:gdLst/>
              <a:ahLst/>
              <a:cxnLst/>
              <a:rect l="l" t="t" r="r" b="b"/>
              <a:pathLst>
                <a:path w="2836" h="835" fill="none" extrusionOk="0">
                  <a:moveTo>
                    <a:pt x="0" y="834"/>
                  </a:moveTo>
                  <a:cubicBezTo>
                    <a:pt x="0" y="834"/>
                    <a:pt x="1768" y="0"/>
                    <a:pt x="2835" y="634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54"/>
            <p:cNvSpPr/>
            <p:nvPr/>
          </p:nvSpPr>
          <p:spPr>
            <a:xfrm flipH="1">
              <a:off x="2403036" y="3457906"/>
              <a:ext cx="40452" cy="21113"/>
            </a:xfrm>
            <a:custGeom>
              <a:avLst/>
              <a:gdLst/>
              <a:ahLst/>
              <a:cxnLst/>
              <a:rect l="l" t="t" r="r" b="b"/>
              <a:pathLst>
                <a:path w="2303" h="1202" fill="none" extrusionOk="0">
                  <a:moveTo>
                    <a:pt x="1" y="268"/>
                  </a:moveTo>
                  <a:cubicBezTo>
                    <a:pt x="1" y="268"/>
                    <a:pt x="1001" y="1"/>
                    <a:pt x="2302" y="1202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54"/>
            <p:cNvSpPr/>
            <p:nvPr/>
          </p:nvSpPr>
          <p:spPr>
            <a:xfrm flipH="1">
              <a:off x="2461633" y="3464932"/>
              <a:ext cx="15844" cy="5305"/>
            </a:xfrm>
            <a:custGeom>
              <a:avLst/>
              <a:gdLst/>
              <a:ahLst/>
              <a:cxnLst/>
              <a:rect l="l" t="t" r="r" b="b"/>
              <a:pathLst>
                <a:path w="902" h="302" fill="none" extrusionOk="0">
                  <a:moveTo>
                    <a:pt x="901" y="1"/>
                  </a:moveTo>
                  <a:cubicBezTo>
                    <a:pt x="568" y="1"/>
                    <a:pt x="234" y="101"/>
                    <a:pt x="1" y="30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54"/>
            <p:cNvSpPr/>
            <p:nvPr/>
          </p:nvSpPr>
          <p:spPr>
            <a:xfrm flipH="1">
              <a:off x="2278237" y="3572746"/>
              <a:ext cx="152938" cy="77953"/>
            </a:xfrm>
            <a:custGeom>
              <a:avLst/>
              <a:gdLst/>
              <a:ahLst/>
              <a:cxnLst/>
              <a:rect l="l" t="t" r="r" b="b"/>
              <a:pathLst>
                <a:path w="8707" h="4438" extrusionOk="0">
                  <a:moveTo>
                    <a:pt x="3970" y="1"/>
                  </a:moveTo>
                  <a:lnTo>
                    <a:pt x="3603" y="801"/>
                  </a:lnTo>
                  <a:lnTo>
                    <a:pt x="5704" y="2603"/>
                  </a:lnTo>
                  <a:lnTo>
                    <a:pt x="1001" y="968"/>
                  </a:lnTo>
                  <a:lnTo>
                    <a:pt x="0" y="2202"/>
                  </a:lnTo>
                  <a:lnTo>
                    <a:pt x="4937" y="3470"/>
                  </a:lnTo>
                  <a:lnTo>
                    <a:pt x="1434" y="3303"/>
                  </a:lnTo>
                  <a:lnTo>
                    <a:pt x="1468" y="4437"/>
                  </a:lnTo>
                  <a:lnTo>
                    <a:pt x="8273" y="4204"/>
                  </a:lnTo>
                  <a:lnTo>
                    <a:pt x="8706" y="3103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92E3A9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54"/>
            <p:cNvSpPr/>
            <p:nvPr/>
          </p:nvSpPr>
          <p:spPr>
            <a:xfrm flipH="1">
              <a:off x="2072006" y="3593507"/>
              <a:ext cx="227923" cy="106233"/>
            </a:xfrm>
            <a:custGeom>
              <a:avLst/>
              <a:gdLst/>
              <a:ahLst/>
              <a:cxnLst/>
              <a:rect l="l" t="t" r="r" b="b"/>
              <a:pathLst>
                <a:path w="12976" h="6048" extrusionOk="0">
                  <a:moveTo>
                    <a:pt x="2799" y="1"/>
                  </a:moveTo>
                  <a:cubicBezTo>
                    <a:pt x="2671" y="1"/>
                    <a:pt x="2549" y="7"/>
                    <a:pt x="2435" y="20"/>
                  </a:cubicBezTo>
                  <a:cubicBezTo>
                    <a:pt x="1201" y="86"/>
                    <a:pt x="200" y="1054"/>
                    <a:pt x="100" y="2321"/>
                  </a:cubicBezTo>
                  <a:cubicBezTo>
                    <a:pt x="0" y="3856"/>
                    <a:pt x="1168" y="5223"/>
                    <a:pt x="2702" y="5390"/>
                  </a:cubicBezTo>
                  <a:cubicBezTo>
                    <a:pt x="4775" y="5639"/>
                    <a:pt x="8635" y="6048"/>
                    <a:pt x="10447" y="6048"/>
                  </a:cubicBezTo>
                  <a:cubicBezTo>
                    <a:pt x="10822" y="6048"/>
                    <a:pt x="11109" y="6031"/>
                    <a:pt x="11275" y="5991"/>
                  </a:cubicBezTo>
                  <a:cubicBezTo>
                    <a:pt x="12542" y="5624"/>
                    <a:pt x="12976" y="5157"/>
                    <a:pt x="12376" y="4089"/>
                  </a:cubicBezTo>
                  <a:cubicBezTo>
                    <a:pt x="11801" y="3099"/>
                    <a:pt x="5663" y="1"/>
                    <a:pt x="2799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54"/>
            <p:cNvSpPr/>
            <p:nvPr/>
          </p:nvSpPr>
          <p:spPr>
            <a:xfrm flipH="1">
              <a:off x="2169843" y="3643058"/>
              <a:ext cx="13490" cy="49814"/>
            </a:xfrm>
            <a:custGeom>
              <a:avLst/>
              <a:gdLst/>
              <a:ahLst/>
              <a:cxnLst/>
              <a:rect l="l" t="t" r="r" b="b"/>
              <a:pathLst>
                <a:path w="768" h="2836" fill="none" extrusionOk="0">
                  <a:moveTo>
                    <a:pt x="534" y="2836"/>
                  </a:moveTo>
                  <a:cubicBezTo>
                    <a:pt x="534" y="2836"/>
                    <a:pt x="0" y="968"/>
                    <a:pt x="767" y="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54"/>
            <p:cNvSpPr/>
            <p:nvPr/>
          </p:nvSpPr>
          <p:spPr>
            <a:xfrm flipH="1">
              <a:off x="2205588" y="3601464"/>
              <a:ext cx="24046" cy="37519"/>
            </a:xfrm>
            <a:custGeom>
              <a:avLst/>
              <a:gdLst/>
              <a:ahLst/>
              <a:cxnLst/>
              <a:rect l="l" t="t" r="r" b="b"/>
              <a:pathLst>
                <a:path w="1369" h="2136" fill="none" extrusionOk="0">
                  <a:moveTo>
                    <a:pt x="101" y="2135"/>
                  </a:moveTo>
                  <a:cubicBezTo>
                    <a:pt x="101" y="2135"/>
                    <a:pt x="1" y="1101"/>
                    <a:pt x="1369" y="0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54"/>
            <p:cNvSpPr/>
            <p:nvPr/>
          </p:nvSpPr>
          <p:spPr>
            <a:xfrm flipH="1">
              <a:off x="2224927" y="3657707"/>
              <a:ext cx="4110" cy="16423"/>
            </a:xfrm>
            <a:custGeom>
              <a:avLst/>
              <a:gdLst/>
              <a:ahLst/>
              <a:cxnLst/>
              <a:rect l="l" t="t" r="r" b="b"/>
              <a:pathLst>
                <a:path w="234" h="935" fill="none" extrusionOk="0">
                  <a:moveTo>
                    <a:pt x="67" y="1"/>
                  </a:moveTo>
                  <a:cubicBezTo>
                    <a:pt x="0" y="334"/>
                    <a:pt x="67" y="634"/>
                    <a:pt x="234" y="935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54"/>
            <p:cNvSpPr/>
            <p:nvPr/>
          </p:nvSpPr>
          <p:spPr>
            <a:xfrm flipH="1">
              <a:off x="2107733" y="3521192"/>
              <a:ext cx="141223" cy="89072"/>
            </a:xfrm>
            <a:custGeom>
              <a:avLst/>
              <a:gdLst/>
              <a:ahLst/>
              <a:cxnLst/>
              <a:rect l="l" t="t" r="r" b="b"/>
              <a:pathLst>
                <a:path w="8040" h="5071" extrusionOk="0">
                  <a:moveTo>
                    <a:pt x="5604" y="0"/>
                  </a:moveTo>
                  <a:lnTo>
                    <a:pt x="0" y="3903"/>
                  </a:lnTo>
                  <a:lnTo>
                    <a:pt x="234" y="5071"/>
                  </a:lnTo>
                  <a:lnTo>
                    <a:pt x="5904" y="5071"/>
                  </a:lnTo>
                  <a:lnTo>
                    <a:pt x="5771" y="4203"/>
                  </a:lnTo>
                  <a:lnTo>
                    <a:pt x="3036" y="3836"/>
                  </a:lnTo>
                  <a:lnTo>
                    <a:pt x="7839" y="2669"/>
                  </a:lnTo>
                  <a:lnTo>
                    <a:pt x="8039" y="1101"/>
                  </a:lnTo>
                  <a:lnTo>
                    <a:pt x="3202" y="2702"/>
                  </a:lnTo>
                  <a:lnTo>
                    <a:pt x="6238" y="968"/>
                  </a:lnTo>
                  <a:lnTo>
                    <a:pt x="5604" y="0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54"/>
            <p:cNvSpPr/>
            <p:nvPr/>
          </p:nvSpPr>
          <p:spPr>
            <a:xfrm flipH="1">
              <a:off x="2221414" y="3567213"/>
              <a:ext cx="227344" cy="119758"/>
            </a:xfrm>
            <a:custGeom>
              <a:avLst/>
              <a:gdLst/>
              <a:ahLst/>
              <a:cxnLst/>
              <a:rect l="l" t="t" r="r" b="b"/>
              <a:pathLst>
                <a:path w="12943" h="6818" extrusionOk="0">
                  <a:moveTo>
                    <a:pt x="9802" y="0"/>
                  </a:moveTo>
                  <a:cubicBezTo>
                    <a:pt x="9354" y="0"/>
                    <a:pt x="8900" y="102"/>
                    <a:pt x="8473" y="316"/>
                  </a:cubicBezTo>
                  <a:cubicBezTo>
                    <a:pt x="6238" y="1416"/>
                    <a:pt x="1668" y="3718"/>
                    <a:pt x="968" y="4452"/>
                  </a:cubicBezTo>
                  <a:cubicBezTo>
                    <a:pt x="100" y="5453"/>
                    <a:pt x="0" y="6087"/>
                    <a:pt x="1068" y="6654"/>
                  </a:cubicBezTo>
                  <a:cubicBezTo>
                    <a:pt x="1289" y="6764"/>
                    <a:pt x="1781" y="6817"/>
                    <a:pt x="2442" y="6817"/>
                  </a:cubicBezTo>
                  <a:cubicBezTo>
                    <a:pt x="4973" y="6817"/>
                    <a:pt x="9975" y="6035"/>
                    <a:pt x="11642" y="4686"/>
                  </a:cubicBezTo>
                  <a:cubicBezTo>
                    <a:pt x="12643" y="3952"/>
                    <a:pt x="12943" y="2584"/>
                    <a:pt x="12342" y="1483"/>
                  </a:cubicBezTo>
                  <a:cubicBezTo>
                    <a:pt x="11809" y="532"/>
                    <a:pt x="10824" y="0"/>
                    <a:pt x="9802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54"/>
            <p:cNvSpPr/>
            <p:nvPr/>
          </p:nvSpPr>
          <p:spPr>
            <a:xfrm flipH="1">
              <a:off x="2342103" y="3611424"/>
              <a:ext cx="25803" cy="43965"/>
            </a:xfrm>
            <a:custGeom>
              <a:avLst/>
              <a:gdLst/>
              <a:ahLst/>
              <a:cxnLst/>
              <a:rect l="l" t="t" r="r" b="b"/>
              <a:pathLst>
                <a:path w="1469" h="2503" fill="none" extrusionOk="0">
                  <a:moveTo>
                    <a:pt x="1" y="0"/>
                  </a:moveTo>
                  <a:cubicBezTo>
                    <a:pt x="1" y="0"/>
                    <a:pt x="1468" y="1268"/>
                    <a:pt x="1302" y="2502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54"/>
            <p:cNvSpPr/>
            <p:nvPr/>
          </p:nvSpPr>
          <p:spPr>
            <a:xfrm flipH="1">
              <a:off x="2282347" y="3627232"/>
              <a:ext cx="11154" cy="43965"/>
            </a:xfrm>
            <a:custGeom>
              <a:avLst/>
              <a:gdLst/>
              <a:ahLst/>
              <a:cxnLst/>
              <a:rect l="l" t="t" r="r" b="b"/>
              <a:pathLst>
                <a:path w="635" h="2503" fill="none" extrusionOk="0">
                  <a:moveTo>
                    <a:pt x="1" y="1"/>
                  </a:moveTo>
                  <a:cubicBezTo>
                    <a:pt x="1" y="1"/>
                    <a:pt x="635" y="835"/>
                    <a:pt x="101" y="2503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54"/>
            <p:cNvSpPr/>
            <p:nvPr/>
          </p:nvSpPr>
          <p:spPr>
            <a:xfrm flipH="1">
              <a:off x="2303442" y="3599708"/>
              <a:ext cx="11733" cy="11733"/>
            </a:xfrm>
            <a:custGeom>
              <a:avLst/>
              <a:gdLst/>
              <a:ahLst/>
              <a:cxnLst/>
              <a:rect l="l" t="t" r="r" b="b"/>
              <a:pathLst>
                <a:path w="668" h="668" fill="none" extrusionOk="0">
                  <a:moveTo>
                    <a:pt x="668" y="667"/>
                  </a:moveTo>
                  <a:cubicBezTo>
                    <a:pt x="534" y="367"/>
                    <a:pt x="301" y="134"/>
                    <a:pt x="1" y="0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54"/>
            <p:cNvSpPr/>
            <p:nvPr/>
          </p:nvSpPr>
          <p:spPr>
            <a:xfrm flipH="1">
              <a:off x="2279993" y="3527639"/>
              <a:ext cx="141223" cy="89072"/>
            </a:xfrm>
            <a:custGeom>
              <a:avLst/>
              <a:gdLst/>
              <a:ahLst/>
              <a:cxnLst/>
              <a:rect l="l" t="t" r="r" b="b"/>
              <a:pathLst>
                <a:path w="8040" h="5071" extrusionOk="0">
                  <a:moveTo>
                    <a:pt x="5637" y="0"/>
                  </a:moveTo>
                  <a:lnTo>
                    <a:pt x="0" y="3903"/>
                  </a:lnTo>
                  <a:lnTo>
                    <a:pt x="267" y="5071"/>
                  </a:lnTo>
                  <a:lnTo>
                    <a:pt x="5904" y="5071"/>
                  </a:lnTo>
                  <a:lnTo>
                    <a:pt x="5771" y="4203"/>
                  </a:lnTo>
                  <a:lnTo>
                    <a:pt x="3036" y="3836"/>
                  </a:lnTo>
                  <a:lnTo>
                    <a:pt x="7872" y="2669"/>
                  </a:lnTo>
                  <a:lnTo>
                    <a:pt x="8039" y="1101"/>
                  </a:lnTo>
                  <a:lnTo>
                    <a:pt x="3236" y="2702"/>
                  </a:lnTo>
                  <a:lnTo>
                    <a:pt x="3236" y="2702"/>
                  </a:lnTo>
                  <a:lnTo>
                    <a:pt x="6238" y="968"/>
                  </a:lnTo>
                  <a:lnTo>
                    <a:pt x="5637" y="0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54"/>
            <p:cNvSpPr/>
            <p:nvPr/>
          </p:nvSpPr>
          <p:spPr>
            <a:xfrm flipH="1">
              <a:off x="2393674" y="3573659"/>
              <a:ext cx="227344" cy="119688"/>
            </a:xfrm>
            <a:custGeom>
              <a:avLst/>
              <a:gdLst/>
              <a:ahLst/>
              <a:cxnLst/>
              <a:rect l="l" t="t" r="r" b="b"/>
              <a:pathLst>
                <a:path w="12943" h="6814" extrusionOk="0">
                  <a:moveTo>
                    <a:pt x="9820" y="0"/>
                  </a:moveTo>
                  <a:cubicBezTo>
                    <a:pt x="9373" y="0"/>
                    <a:pt x="8923" y="102"/>
                    <a:pt x="8506" y="316"/>
                  </a:cubicBezTo>
                  <a:cubicBezTo>
                    <a:pt x="6238" y="1416"/>
                    <a:pt x="1668" y="3718"/>
                    <a:pt x="1001" y="4452"/>
                  </a:cubicBezTo>
                  <a:cubicBezTo>
                    <a:pt x="100" y="5453"/>
                    <a:pt x="0" y="6086"/>
                    <a:pt x="1068" y="6654"/>
                  </a:cubicBezTo>
                  <a:cubicBezTo>
                    <a:pt x="1285" y="6762"/>
                    <a:pt x="1765" y="6814"/>
                    <a:pt x="2409" y="6814"/>
                  </a:cubicBezTo>
                  <a:cubicBezTo>
                    <a:pt x="4936" y="6814"/>
                    <a:pt x="9994" y="6014"/>
                    <a:pt x="11642" y="4685"/>
                  </a:cubicBezTo>
                  <a:cubicBezTo>
                    <a:pt x="12643" y="3952"/>
                    <a:pt x="12943" y="2584"/>
                    <a:pt x="12376" y="1483"/>
                  </a:cubicBezTo>
                  <a:cubicBezTo>
                    <a:pt x="11842" y="532"/>
                    <a:pt x="10841" y="0"/>
                    <a:pt x="9820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54"/>
            <p:cNvSpPr/>
            <p:nvPr/>
          </p:nvSpPr>
          <p:spPr>
            <a:xfrm flipH="1">
              <a:off x="2514363" y="3617870"/>
              <a:ext cx="25803" cy="43948"/>
            </a:xfrm>
            <a:custGeom>
              <a:avLst/>
              <a:gdLst/>
              <a:ahLst/>
              <a:cxnLst/>
              <a:rect l="l" t="t" r="r" b="b"/>
              <a:pathLst>
                <a:path w="1469" h="2502" fill="none" extrusionOk="0">
                  <a:moveTo>
                    <a:pt x="1" y="0"/>
                  </a:moveTo>
                  <a:cubicBezTo>
                    <a:pt x="1" y="0"/>
                    <a:pt x="1468" y="1268"/>
                    <a:pt x="1335" y="2502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54"/>
            <p:cNvSpPr/>
            <p:nvPr/>
          </p:nvSpPr>
          <p:spPr>
            <a:xfrm flipH="1">
              <a:off x="2454607" y="3634276"/>
              <a:ext cx="11154" cy="43948"/>
            </a:xfrm>
            <a:custGeom>
              <a:avLst/>
              <a:gdLst/>
              <a:ahLst/>
              <a:cxnLst/>
              <a:rect l="l" t="t" r="r" b="b"/>
              <a:pathLst>
                <a:path w="635" h="2502" fill="none" extrusionOk="0">
                  <a:moveTo>
                    <a:pt x="1" y="0"/>
                  </a:moveTo>
                  <a:cubicBezTo>
                    <a:pt x="1" y="0"/>
                    <a:pt x="635" y="834"/>
                    <a:pt x="101" y="2502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54"/>
            <p:cNvSpPr/>
            <p:nvPr/>
          </p:nvSpPr>
          <p:spPr>
            <a:xfrm flipH="1">
              <a:off x="2475105" y="3606154"/>
              <a:ext cx="11733" cy="11733"/>
            </a:xfrm>
            <a:custGeom>
              <a:avLst/>
              <a:gdLst/>
              <a:ahLst/>
              <a:cxnLst/>
              <a:rect l="l" t="t" r="r" b="b"/>
              <a:pathLst>
                <a:path w="668" h="668" fill="none" extrusionOk="0">
                  <a:moveTo>
                    <a:pt x="667" y="667"/>
                  </a:moveTo>
                  <a:cubicBezTo>
                    <a:pt x="534" y="367"/>
                    <a:pt x="300" y="133"/>
                    <a:pt x="0" y="0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54"/>
            <p:cNvSpPr/>
            <p:nvPr/>
          </p:nvSpPr>
          <p:spPr>
            <a:xfrm flipH="1">
              <a:off x="2670217" y="3259860"/>
              <a:ext cx="93762" cy="138307"/>
            </a:xfrm>
            <a:custGeom>
              <a:avLst/>
              <a:gdLst/>
              <a:ahLst/>
              <a:cxnLst/>
              <a:rect l="l" t="t" r="r" b="b"/>
              <a:pathLst>
                <a:path w="5338" h="7874" extrusionOk="0">
                  <a:moveTo>
                    <a:pt x="934" y="1"/>
                  </a:moveTo>
                  <a:lnTo>
                    <a:pt x="2802" y="4738"/>
                  </a:lnTo>
                  <a:lnTo>
                    <a:pt x="901" y="1802"/>
                  </a:lnTo>
                  <a:lnTo>
                    <a:pt x="0" y="2469"/>
                  </a:lnTo>
                  <a:lnTo>
                    <a:pt x="4170" y="7873"/>
                  </a:lnTo>
                  <a:lnTo>
                    <a:pt x="5337" y="7573"/>
                  </a:lnTo>
                  <a:lnTo>
                    <a:pt x="5037" y="1936"/>
                  </a:lnTo>
                  <a:lnTo>
                    <a:pt x="4170" y="2102"/>
                  </a:lnTo>
                  <a:lnTo>
                    <a:pt x="3970" y="4838"/>
                  </a:lnTo>
                  <a:lnTo>
                    <a:pt x="2535" y="101"/>
                  </a:lnTo>
                  <a:lnTo>
                    <a:pt x="934" y="1"/>
                  </a:lnTo>
                  <a:close/>
                </a:path>
              </a:pathLst>
            </a:custGeom>
            <a:solidFill>
              <a:srgbClr val="92E3A9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54"/>
            <p:cNvSpPr/>
            <p:nvPr/>
          </p:nvSpPr>
          <p:spPr>
            <a:xfrm flipH="1">
              <a:off x="2578809" y="3374349"/>
              <a:ext cx="140063" cy="214100"/>
            </a:xfrm>
            <a:custGeom>
              <a:avLst/>
              <a:gdLst/>
              <a:ahLst/>
              <a:cxnLst/>
              <a:rect l="l" t="t" r="r" b="b"/>
              <a:pathLst>
                <a:path w="7974" h="12189" extrusionOk="0">
                  <a:moveTo>
                    <a:pt x="3055" y="0"/>
                  </a:moveTo>
                  <a:cubicBezTo>
                    <a:pt x="2614" y="0"/>
                    <a:pt x="2170" y="116"/>
                    <a:pt x="1769" y="355"/>
                  </a:cubicBezTo>
                  <a:cubicBezTo>
                    <a:pt x="434" y="1188"/>
                    <a:pt x="1" y="2923"/>
                    <a:pt x="801" y="4291"/>
                  </a:cubicBezTo>
                  <a:cubicBezTo>
                    <a:pt x="2035" y="6492"/>
                    <a:pt x="4571" y="10929"/>
                    <a:pt x="5338" y="11563"/>
                  </a:cubicBezTo>
                  <a:cubicBezTo>
                    <a:pt x="5837" y="11965"/>
                    <a:pt x="6251" y="12189"/>
                    <a:pt x="6598" y="12189"/>
                  </a:cubicBezTo>
                  <a:cubicBezTo>
                    <a:pt x="6969" y="12189"/>
                    <a:pt x="7264" y="11932"/>
                    <a:pt x="7506" y="11362"/>
                  </a:cubicBezTo>
                  <a:cubicBezTo>
                    <a:pt x="7973" y="10262"/>
                    <a:pt x="6806" y="2890"/>
                    <a:pt x="5004" y="922"/>
                  </a:cubicBezTo>
                  <a:cubicBezTo>
                    <a:pt x="4505" y="318"/>
                    <a:pt x="3785" y="0"/>
                    <a:pt x="3055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54"/>
            <p:cNvSpPr/>
            <p:nvPr/>
          </p:nvSpPr>
          <p:spPr>
            <a:xfrm flipH="1">
              <a:off x="2619823" y="3488960"/>
              <a:ext cx="42806" cy="26980"/>
            </a:xfrm>
            <a:custGeom>
              <a:avLst/>
              <a:gdLst/>
              <a:ahLst/>
              <a:cxnLst/>
              <a:rect l="l" t="t" r="r" b="b"/>
              <a:pathLst>
                <a:path w="2437" h="1536" fill="none" extrusionOk="0">
                  <a:moveTo>
                    <a:pt x="1" y="1535"/>
                  </a:moveTo>
                  <a:cubicBezTo>
                    <a:pt x="1" y="1535"/>
                    <a:pt x="1202" y="1"/>
                    <a:pt x="2436" y="67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54"/>
            <p:cNvSpPr/>
            <p:nvPr/>
          </p:nvSpPr>
          <p:spPr>
            <a:xfrm flipH="1">
              <a:off x="2606948" y="3429204"/>
              <a:ext cx="43948" cy="11733"/>
            </a:xfrm>
            <a:custGeom>
              <a:avLst/>
              <a:gdLst/>
              <a:ahLst/>
              <a:cxnLst/>
              <a:rect l="l" t="t" r="r" b="b"/>
              <a:pathLst>
                <a:path w="2502" h="668" fill="none" extrusionOk="0">
                  <a:moveTo>
                    <a:pt x="0" y="667"/>
                  </a:moveTo>
                  <a:cubicBezTo>
                    <a:pt x="0" y="667"/>
                    <a:pt x="834" y="0"/>
                    <a:pt x="2502" y="434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54"/>
            <p:cNvSpPr/>
            <p:nvPr/>
          </p:nvSpPr>
          <p:spPr>
            <a:xfrm flipH="1">
              <a:off x="2665527" y="3451459"/>
              <a:ext cx="11733" cy="11733"/>
            </a:xfrm>
            <a:custGeom>
              <a:avLst/>
              <a:gdLst/>
              <a:ahLst/>
              <a:cxnLst/>
              <a:rect l="l" t="t" r="r" b="b"/>
              <a:pathLst>
                <a:path w="668" h="668" fill="none" extrusionOk="0">
                  <a:moveTo>
                    <a:pt x="667" y="1"/>
                  </a:moveTo>
                  <a:cubicBezTo>
                    <a:pt x="367" y="134"/>
                    <a:pt x="133" y="401"/>
                    <a:pt x="0" y="668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54"/>
            <p:cNvSpPr/>
            <p:nvPr/>
          </p:nvSpPr>
          <p:spPr>
            <a:xfrm flipH="1">
              <a:off x="2535459" y="3160267"/>
              <a:ext cx="108991" cy="128910"/>
            </a:xfrm>
            <a:custGeom>
              <a:avLst/>
              <a:gdLst/>
              <a:ahLst/>
              <a:cxnLst/>
              <a:rect l="l" t="t" r="r" b="b"/>
              <a:pathLst>
                <a:path w="6205" h="7339" extrusionOk="0">
                  <a:moveTo>
                    <a:pt x="5571" y="0"/>
                  </a:moveTo>
                  <a:lnTo>
                    <a:pt x="2168" y="3770"/>
                  </a:lnTo>
                  <a:lnTo>
                    <a:pt x="3936" y="801"/>
                  </a:lnTo>
                  <a:lnTo>
                    <a:pt x="2902" y="267"/>
                  </a:lnTo>
                  <a:lnTo>
                    <a:pt x="0" y="6438"/>
                  </a:lnTo>
                  <a:lnTo>
                    <a:pt x="801" y="7339"/>
                  </a:lnTo>
                  <a:lnTo>
                    <a:pt x="5704" y="4537"/>
                  </a:lnTo>
                  <a:lnTo>
                    <a:pt x="5170" y="3836"/>
                  </a:lnTo>
                  <a:lnTo>
                    <a:pt x="2602" y="4870"/>
                  </a:lnTo>
                  <a:lnTo>
                    <a:pt x="6204" y="1468"/>
                  </a:lnTo>
                  <a:lnTo>
                    <a:pt x="5571" y="0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54"/>
            <p:cNvSpPr/>
            <p:nvPr/>
          </p:nvSpPr>
          <p:spPr>
            <a:xfrm flipH="1">
              <a:off x="2601661" y="3260563"/>
              <a:ext cx="177916" cy="184555"/>
            </a:xfrm>
            <a:custGeom>
              <a:avLst/>
              <a:gdLst/>
              <a:ahLst/>
              <a:cxnLst/>
              <a:rect l="l" t="t" r="r" b="b"/>
              <a:pathLst>
                <a:path w="10129" h="10507" extrusionOk="0">
                  <a:moveTo>
                    <a:pt x="7151" y="1"/>
                  </a:moveTo>
                  <a:cubicBezTo>
                    <a:pt x="6190" y="1"/>
                    <a:pt x="5256" y="480"/>
                    <a:pt x="4691" y="1329"/>
                  </a:cubicBezTo>
                  <a:cubicBezTo>
                    <a:pt x="3290" y="3397"/>
                    <a:pt x="488" y="7666"/>
                    <a:pt x="254" y="8667"/>
                  </a:cubicBezTo>
                  <a:cubicBezTo>
                    <a:pt x="1" y="9903"/>
                    <a:pt x="199" y="10507"/>
                    <a:pt x="1249" y="10507"/>
                  </a:cubicBezTo>
                  <a:cubicBezTo>
                    <a:pt x="1304" y="10507"/>
                    <a:pt x="1362" y="10505"/>
                    <a:pt x="1422" y="10502"/>
                  </a:cubicBezTo>
                  <a:cubicBezTo>
                    <a:pt x="2623" y="10435"/>
                    <a:pt x="8660" y="6032"/>
                    <a:pt x="9628" y="3564"/>
                  </a:cubicBezTo>
                  <a:cubicBezTo>
                    <a:pt x="10128" y="2396"/>
                    <a:pt x="9694" y="1062"/>
                    <a:pt x="8660" y="428"/>
                  </a:cubicBezTo>
                  <a:cubicBezTo>
                    <a:pt x="8184" y="138"/>
                    <a:pt x="7664" y="1"/>
                    <a:pt x="7151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54"/>
            <p:cNvSpPr/>
            <p:nvPr/>
          </p:nvSpPr>
          <p:spPr>
            <a:xfrm flipH="1">
              <a:off x="2694826" y="3351866"/>
              <a:ext cx="42209" cy="26383"/>
            </a:xfrm>
            <a:custGeom>
              <a:avLst/>
              <a:gdLst/>
              <a:ahLst/>
              <a:cxnLst/>
              <a:rect l="l" t="t" r="r" b="b"/>
              <a:pathLst>
                <a:path w="2403" h="1502" fill="none" extrusionOk="0">
                  <a:moveTo>
                    <a:pt x="1" y="0"/>
                  </a:moveTo>
                  <a:cubicBezTo>
                    <a:pt x="1" y="0"/>
                    <a:pt x="1902" y="367"/>
                    <a:pt x="2402" y="150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54"/>
            <p:cNvSpPr/>
            <p:nvPr/>
          </p:nvSpPr>
          <p:spPr>
            <a:xfrm flipH="1">
              <a:off x="2640919" y="3328416"/>
              <a:ext cx="23467" cy="36342"/>
            </a:xfrm>
            <a:custGeom>
              <a:avLst/>
              <a:gdLst/>
              <a:ahLst/>
              <a:cxnLst/>
              <a:rect l="l" t="t" r="r" b="b"/>
              <a:pathLst>
                <a:path w="1336" h="2069" fill="none" extrusionOk="0">
                  <a:moveTo>
                    <a:pt x="1" y="1"/>
                  </a:moveTo>
                  <a:cubicBezTo>
                    <a:pt x="1" y="1"/>
                    <a:pt x="968" y="368"/>
                    <a:pt x="1335" y="2069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54"/>
            <p:cNvSpPr/>
            <p:nvPr/>
          </p:nvSpPr>
          <p:spPr>
            <a:xfrm flipH="1">
              <a:off x="2680774" y="3314364"/>
              <a:ext cx="15826" cy="5287"/>
            </a:xfrm>
            <a:custGeom>
              <a:avLst/>
              <a:gdLst/>
              <a:ahLst/>
              <a:cxnLst/>
              <a:rect l="l" t="t" r="r" b="b"/>
              <a:pathLst>
                <a:path w="901" h="301" fill="none" extrusionOk="0">
                  <a:moveTo>
                    <a:pt x="901" y="300"/>
                  </a:moveTo>
                  <a:cubicBezTo>
                    <a:pt x="634" y="100"/>
                    <a:pt x="300" y="0"/>
                    <a:pt x="0" y="34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54"/>
            <p:cNvSpPr/>
            <p:nvPr/>
          </p:nvSpPr>
          <p:spPr>
            <a:xfrm flipH="1">
              <a:off x="2844234" y="3108116"/>
              <a:ext cx="127750" cy="110168"/>
            </a:xfrm>
            <a:custGeom>
              <a:avLst/>
              <a:gdLst/>
              <a:ahLst/>
              <a:cxnLst/>
              <a:rect l="l" t="t" r="r" b="b"/>
              <a:pathLst>
                <a:path w="7273" h="6272" extrusionOk="0">
                  <a:moveTo>
                    <a:pt x="1501" y="0"/>
                  </a:moveTo>
                  <a:lnTo>
                    <a:pt x="0" y="601"/>
                  </a:lnTo>
                  <a:lnTo>
                    <a:pt x="3736" y="4070"/>
                  </a:lnTo>
                  <a:lnTo>
                    <a:pt x="3736" y="4070"/>
                  </a:lnTo>
                  <a:lnTo>
                    <a:pt x="768" y="2235"/>
                  </a:lnTo>
                  <a:lnTo>
                    <a:pt x="234" y="3269"/>
                  </a:lnTo>
                  <a:lnTo>
                    <a:pt x="6372" y="6272"/>
                  </a:lnTo>
                  <a:lnTo>
                    <a:pt x="7272" y="5504"/>
                  </a:lnTo>
                  <a:lnTo>
                    <a:pt x="4537" y="534"/>
                  </a:lnTo>
                  <a:lnTo>
                    <a:pt x="3836" y="1068"/>
                  </a:lnTo>
                  <a:lnTo>
                    <a:pt x="4837" y="3636"/>
                  </a:lnTo>
                  <a:lnTo>
                    <a:pt x="1501" y="0"/>
                  </a:lnTo>
                  <a:close/>
                </a:path>
              </a:pathLst>
            </a:custGeom>
            <a:solidFill>
              <a:srgbClr val="92E3A9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54"/>
            <p:cNvSpPr/>
            <p:nvPr/>
          </p:nvSpPr>
          <p:spPr>
            <a:xfrm flipH="1">
              <a:off x="2689714" y="3181309"/>
              <a:ext cx="190282" cy="171733"/>
            </a:xfrm>
            <a:custGeom>
              <a:avLst/>
              <a:gdLst/>
              <a:ahLst/>
              <a:cxnLst/>
              <a:rect l="l" t="t" r="r" b="b"/>
              <a:pathLst>
                <a:path w="10833" h="9777" extrusionOk="0">
                  <a:moveTo>
                    <a:pt x="2918" y="0"/>
                  </a:moveTo>
                  <a:cubicBezTo>
                    <a:pt x="2095" y="0"/>
                    <a:pt x="1301" y="414"/>
                    <a:pt x="834" y="1137"/>
                  </a:cubicBezTo>
                  <a:cubicBezTo>
                    <a:pt x="0" y="2472"/>
                    <a:pt x="367" y="4206"/>
                    <a:pt x="1668" y="5107"/>
                  </a:cubicBezTo>
                  <a:cubicBezTo>
                    <a:pt x="3736" y="6541"/>
                    <a:pt x="7973" y="9410"/>
                    <a:pt x="8940" y="9643"/>
                  </a:cubicBezTo>
                  <a:cubicBezTo>
                    <a:pt x="9279" y="9730"/>
                    <a:pt x="9571" y="9776"/>
                    <a:pt x="9816" y="9776"/>
                  </a:cubicBezTo>
                  <a:cubicBezTo>
                    <a:pt x="10511" y="9776"/>
                    <a:pt x="10833" y="9406"/>
                    <a:pt x="10808" y="8543"/>
                  </a:cubicBezTo>
                  <a:cubicBezTo>
                    <a:pt x="10741" y="7342"/>
                    <a:pt x="6438" y="1237"/>
                    <a:pt x="3970" y="237"/>
                  </a:cubicBezTo>
                  <a:cubicBezTo>
                    <a:pt x="3629" y="76"/>
                    <a:pt x="3271" y="0"/>
                    <a:pt x="2918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54"/>
            <p:cNvSpPr/>
            <p:nvPr/>
          </p:nvSpPr>
          <p:spPr>
            <a:xfrm flipH="1">
              <a:off x="2756356" y="3270417"/>
              <a:ext cx="26383" cy="41611"/>
            </a:xfrm>
            <a:custGeom>
              <a:avLst/>
              <a:gdLst/>
              <a:ahLst/>
              <a:cxnLst/>
              <a:rect l="l" t="t" r="r" b="b"/>
              <a:pathLst>
                <a:path w="1502" h="2369" fill="none" extrusionOk="0">
                  <a:moveTo>
                    <a:pt x="1" y="2369"/>
                  </a:moveTo>
                  <a:cubicBezTo>
                    <a:pt x="1" y="2369"/>
                    <a:pt x="368" y="467"/>
                    <a:pt x="1502" y="0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54"/>
            <p:cNvSpPr/>
            <p:nvPr/>
          </p:nvSpPr>
          <p:spPr>
            <a:xfrm flipH="1">
              <a:off x="2768072" y="3216510"/>
              <a:ext cx="37519" cy="22870"/>
            </a:xfrm>
            <a:custGeom>
              <a:avLst/>
              <a:gdLst/>
              <a:ahLst/>
              <a:cxnLst/>
              <a:rect l="l" t="t" r="r" b="b"/>
              <a:pathLst>
                <a:path w="2136" h="1302" fill="none" extrusionOk="0">
                  <a:moveTo>
                    <a:pt x="1" y="1301"/>
                  </a:moveTo>
                  <a:cubicBezTo>
                    <a:pt x="1" y="1301"/>
                    <a:pt x="401" y="334"/>
                    <a:pt x="2136" y="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54"/>
            <p:cNvSpPr/>
            <p:nvPr/>
          </p:nvSpPr>
          <p:spPr>
            <a:xfrm flipH="1">
              <a:off x="2814356" y="3255768"/>
              <a:ext cx="5287" cy="15246"/>
            </a:xfrm>
            <a:custGeom>
              <a:avLst/>
              <a:gdLst/>
              <a:ahLst/>
              <a:cxnLst/>
              <a:rect l="l" t="t" r="r" b="b"/>
              <a:pathLst>
                <a:path w="301" h="868" fill="none" extrusionOk="0">
                  <a:moveTo>
                    <a:pt x="300" y="0"/>
                  </a:moveTo>
                  <a:cubicBezTo>
                    <a:pt x="100" y="234"/>
                    <a:pt x="0" y="568"/>
                    <a:pt x="0" y="868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54"/>
            <p:cNvSpPr/>
            <p:nvPr/>
          </p:nvSpPr>
          <p:spPr>
            <a:xfrm flipH="1">
              <a:off x="2989549" y="2952262"/>
              <a:ext cx="116034" cy="122481"/>
            </a:xfrm>
            <a:custGeom>
              <a:avLst/>
              <a:gdLst/>
              <a:ahLst/>
              <a:cxnLst/>
              <a:rect l="l" t="t" r="r" b="b"/>
              <a:pathLst>
                <a:path w="6606" h="6973" extrusionOk="0">
                  <a:moveTo>
                    <a:pt x="1769" y="0"/>
                  </a:moveTo>
                  <a:lnTo>
                    <a:pt x="201" y="334"/>
                  </a:lnTo>
                  <a:lnTo>
                    <a:pt x="3370" y="4337"/>
                  </a:lnTo>
                  <a:lnTo>
                    <a:pt x="701" y="2102"/>
                  </a:lnTo>
                  <a:lnTo>
                    <a:pt x="1" y="3003"/>
                  </a:lnTo>
                  <a:lnTo>
                    <a:pt x="5605" y="6972"/>
                  </a:lnTo>
                  <a:lnTo>
                    <a:pt x="6606" y="6338"/>
                  </a:lnTo>
                  <a:lnTo>
                    <a:pt x="4704" y="1001"/>
                  </a:lnTo>
                  <a:lnTo>
                    <a:pt x="3904" y="1401"/>
                  </a:lnTo>
                  <a:lnTo>
                    <a:pt x="4504" y="4103"/>
                  </a:lnTo>
                  <a:lnTo>
                    <a:pt x="4504" y="4103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54"/>
            <p:cNvSpPr/>
            <p:nvPr/>
          </p:nvSpPr>
          <p:spPr>
            <a:xfrm flipH="1">
              <a:off x="2855370" y="3041984"/>
              <a:ext cx="172857" cy="189895"/>
            </a:xfrm>
            <a:custGeom>
              <a:avLst/>
              <a:gdLst/>
              <a:ahLst/>
              <a:cxnLst/>
              <a:rect l="l" t="t" r="r" b="b"/>
              <a:pathLst>
                <a:path w="9841" h="10811" extrusionOk="0">
                  <a:moveTo>
                    <a:pt x="2895" y="1"/>
                  </a:moveTo>
                  <a:cubicBezTo>
                    <a:pt x="2203" y="1"/>
                    <a:pt x="1526" y="293"/>
                    <a:pt x="1034" y="863"/>
                  </a:cubicBezTo>
                  <a:cubicBezTo>
                    <a:pt x="0" y="2031"/>
                    <a:pt x="100" y="3832"/>
                    <a:pt x="1234" y="4900"/>
                  </a:cubicBezTo>
                  <a:cubicBezTo>
                    <a:pt x="3069" y="6634"/>
                    <a:pt x="6772" y="10170"/>
                    <a:pt x="7672" y="10537"/>
                  </a:cubicBezTo>
                  <a:cubicBezTo>
                    <a:pt x="8119" y="10713"/>
                    <a:pt x="8487" y="10811"/>
                    <a:pt x="8782" y="10811"/>
                  </a:cubicBezTo>
                  <a:cubicBezTo>
                    <a:pt x="9324" y="10811"/>
                    <a:pt x="9621" y="10481"/>
                    <a:pt x="9707" y="9703"/>
                  </a:cubicBezTo>
                  <a:cubicBezTo>
                    <a:pt x="9840" y="8502"/>
                    <a:pt x="6571" y="1797"/>
                    <a:pt x="4303" y="430"/>
                  </a:cubicBezTo>
                  <a:cubicBezTo>
                    <a:pt x="3865" y="142"/>
                    <a:pt x="3377" y="1"/>
                    <a:pt x="2895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54"/>
            <p:cNvSpPr/>
            <p:nvPr/>
          </p:nvSpPr>
          <p:spPr>
            <a:xfrm flipH="1">
              <a:off x="2913370" y="3142684"/>
              <a:ext cx="32829" cy="36342"/>
            </a:xfrm>
            <a:custGeom>
              <a:avLst/>
              <a:gdLst/>
              <a:ahLst/>
              <a:cxnLst/>
              <a:rect l="l" t="t" r="r" b="b"/>
              <a:pathLst>
                <a:path w="1869" h="2069" fill="none" extrusionOk="0">
                  <a:moveTo>
                    <a:pt x="0" y="2069"/>
                  </a:moveTo>
                  <a:cubicBezTo>
                    <a:pt x="0" y="2069"/>
                    <a:pt x="667" y="267"/>
                    <a:pt x="1868" y="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54"/>
            <p:cNvSpPr/>
            <p:nvPr/>
          </p:nvSpPr>
          <p:spPr>
            <a:xfrm flipH="1">
              <a:off x="2916303" y="3087021"/>
              <a:ext cx="40452" cy="16423"/>
            </a:xfrm>
            <a:custGeom>
              <a:avLst/>
              <a:gdLst/>
              <a:ahLst/>
              <a:cxnLst/>
              <a:rect l="l" t="t" r="r" b="b"/>
              <a:pathLst>
                <a:path w="2303" h="935" fill="none" extrusionOk="0">
                  <a:moveTo>
                    <a:pt x="1" y="935"/>
                  </a:moveTo>
                  <a:cubicBezTo>
                    <a:pt x="1" y="935"/>
                    <a:pt x="534" y="67"/>
                    <a:pt x="2302" y="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54"/>
            <p:cNvSpPr/>
            <p:nvPr/>
          </p:nvSpPr>
          <p:spPr>
            <a:xfrm flipH="1">
              <a:off x="2968453" y="3118655"/>
              <a:ext cx="7044" cy="14667"/>
            </a:xfrm>
            <a:custGeom>
              <a:avLst/>
              <a:gdLst/>
              <a:ahLst/>
              <a:cxnLst/>
              <a:rect l="l" t="t" r="r" b="b"/>
              <a:pathLst>
                <a:path w="401" h="835" fill="none" extrusionOk="0">
                  <a:moveTo>
                    <a:pt x="401" y="1"/>
                  </a:moveTo>
                  <a:cubicBezTo>
                    <a:pt x="167" y="201"/>
                    <a:pt x="34" y="501"/>
                    <a:pt x="0" y="835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54"/>
            <p:cNvSpPr/>
            <p:nvPr/>
          </p:nvSpPr>
          <p:spPr>
            <a:xfrm flipH="1">
              <a:off x="2837787" y="3176075"/>
              <a:ext cx="116034" cy="122481"/>
            </a:xfrm>
            <a:custGeom>
              <a:avLst/>
              <a:gdLst/>
              <a:ahLst/>
              <a:cxnLst/>
              <a:rect l="l" t="t" r="r" b="b"/>
              <a:pathLst>
                <a:path w="6606" h="6973" extrusionOk="0">
                  <a:moveTo>
                    <a:pt x="1768" y="1"/>
                  </a:moveTo>
                  <a:lnTo>
                    <a:pt x="201" y="368"/>
                  </a:lnTo>
                  <a:lnTo>
                    <a:pt x="3370" y="4371"/>
                  </a:lnTo>
                  <a:lnTo>
                    <a:pt x="701" y="2102"/>
                  </a:lnTo>
                  <a:lnTo>
                    <a:pt x="0" y="3036"/>
                  </a:lnTo>
                  <a:lnTo>
                    <a:pt x="5604" y="6973"/>
                  </a:lnTo>
                  <a:lnTo>
                    <a:pt x="6605" y="6339"/>
                  </a:lnTo>
                  <a:lnTo>
                    <a:pt x="4704" y="1035"/>
                  </a:lnTo>
                  <a:lnTo>
                    <a:pt x="3903" y="1435"/>
                  </a:lnTo>
                  <a:lnTo>
                    <a:pt x="4504" y="4137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54"/>
            <p:cNvSpPr/>
            <p:nvPr/>
          </p:nvSpPr>
          <p:spPr>
            <a:xfrm flipH="1">
              <a:off x="2703029" y="3265990"/>
              <a:ext cx="172875" cy="190124"/>
            </a:xfrm>
            <a:custGeom>
              <a:avLst/>
              <a:gdLst/>
              <a:ahLst/>
              <a:cxnLst/>
              <a:rect l="l" t="t" r="r" b="b"/>
              <a:pathLst>
                <a:path w="9842" h="10824" extrusionOk="0">
                  <a:moveTo>
                    <a:pt x="2901" y="0"/>
                  </a:moveTo>
                  <a:cubicBezTo>
                    <a:pt x="2203" y="0"/>
                    <a:pt x="1512" y="296"/>
                    <a:pt x="1035" y="853"/>
                  </a:cubicBezTo>
                  <a:cubicBezTo>
                    <a:pt x="1" y="2054"/>
                    <a:pt x="101" y="3822"/>
                    <a:pt x="1235" y="4889"/>
                  </a:cubicBezTo>
                  <a:cubicBezTo>
                    <a:pt x="3036" y="6657"/>
                    <a:pt x="6772" y="10159"/>
                    <a:pt x="7673" y="10526"/>
                  </a:cubicBezTo>
                  <a:cubicBezTo>
                    <a:pt x="8127" y="10718"/>
                    <a:pt x="8496" y="10823"/>
                    <a:pt x="8789" y="10823"/>
                  </a:cubicBezTo>
                  <a:cubicBezTo>
                    <a:pt x="9315" y="10823"/>
                    <a:pt x="9601" y="10484"/>
                    <a:pt x="9708" y="9692"/>
                  </a:cubicBezTo>
                  <a:cubicBezTo>
                    <a:pt x="9841" y="8492"/>
                    <a:pt x="6572" y="1820"/>
                    <a:pt x="4271" y="419"/>
                  </a:cubicBezTo>
                  <a:cubicBezTo>
                    <a:pt x="3853" y="136"/>
                    <a:pt x="3375" y="0"/>
                    <a:pt x="2901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54"/>
            <p:cNvSpPr/>
            <p:nvPr/>
          </p:nvSpPr>
          <p:spPr>
            <a:xfrm flipH="1">
              <a:off x="2761625" y="3366497"/>
              <a:ext cx="32829" cy="36360"/>
            </a:xfrm>
            <a:custGeom>
              <a:avLst/>
              <a:gdLst/>
              <a:ahLst/>
              <a:cxnLst/>
              <a:rect l="l" t="t" r="r" b="b"/>
              <a:pathLst>
                <a:path w="1869" h="2070" fill="none" extrusionOk="0">
                  <a:moveTo>
                    <a:pt x="1" y="2069"/>
                  </a:moveTo>
                  <a:cubicBezTo>
                    <a:pt x="1" y="2069"/>
                    <a:pt x="701" y="268"/>
                    <a:pt x="1869" y="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54"/>
            <p:cNvSpPr/>
            <p:nvPr/>
          </p:nvSpPr>
          <p:spPr>
            <a:xfrm flipH="1">
              <a:off x="2764559" y="3311431"/>
              <a:ext cx="40435" cy="16423"/>
            </a:xfrm>
            <a:custGeom>
              <a:avLst/>
              <a:gdLst/>
              <a:ahLst/>
              <a:cxnLst/>
              <a:rect l="l" t="t" r="r" b="b"/>
              <a:pathLst>
                <a:path w="2302" h="935" fill="none" extrusionOk="0">
                  <a:moveTo>
                    <a:pt x="0" y="934"/>
                  </a:moveTo>
                  <a:cubicBezTo>
                    <a:pt x="0" y="934"/>
                    <a:pt x="567" y="34"/>
                    <a:pt x="2302" y="0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54"/>
            <p:cNvSpPr/>
            <p:nvPr/>
          </p:nvSpPr>
          <p:spPr>
            <a:xfrm flipH="1">
              <a:off x="2816692" y="3342486"/>
              <a:ext cx="7061" cy="14667"/>
            </a:xfrm>
            <a:custGeom>
              <a:avLst/>
              <a:gdLst/>
              <a:ahLst/>
              <a:cxnLst/>
              <a:rect l="l" t="t" r="r" b="b"/>
              <a:pathLst>
                <a:path w="402" h="835" fill="none" extrusionOk="0">
                  <a:moveTo>
                    <a:pt x="401" y="0"/>
                  </a:moveTo>
                  <a:cubicBezTo>
                    <a:pt x="168" y="200"/>
                    <a:pt x="34" y="501"/>
                    <a:pt x="1" y="834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54"/>
            <p:cNvSpPr/>
            <p:nvPr/>
          </p:nvSpPr>
          <p:spPr>
            <a:xfrm flipH="1">
              <a:off x="3200856" y="2800518"/>
              <a:ext cx="228854" cy="197677"/>
            </a:xfrm>
            <a:custGeom>
              <a:avLst/>
              <a:gdLst/>
              <a:ahLst/>
              <a:cxnLst/>
              <a:rect l="l" t="t" r="r" b="b"/>
              <a:pathLst>
                <a:path w="13029" h="11254" extrusionOk="0">
                  <a:moveTo>
                    <a:pt x="4273" y="0"/>
                  </a:moveTo>
                  <a:cubicBezTo>
                    <a:pt x="2019" y="0"/>
                    <a:pt x="736" y="2036"/>
                    <a:pt x="208" y="2969"/>
                  </a:cubicBezTo>
                  <a:cubicBezTo>
                    <a:pt x="0" y="3335"/>
                    <a:pt x="101" y="3451"/>
                    <a:pt x="312" y="3451"/>
                  </a:cubicBezTo>
                  <a:cubicBezTo>
                    <a:pt x="678" y="3451"/>
                    <a:pt x="1375" y="3102"/>
                    <a:pt x="1375" y="3102"/>
                  </a:cubicBezTo>
                  <a:cubicBezTo>
                    <a:pt x="1693" y="3054"/>
                    <a:pt x="2012" y="3030"/>
                    <a:pt x="2330" y="3030"/>
                  </a:cubicBezTo>
                  <a:cubicBezTo>
                    <a:pt x="3548" y="3030"/>
                    <a:pt x="4747" y="3382"/>
                    <a:pt x="5778" y="4069"/>
                  </a:cubicBezTo>
                  <a:cubicBezTo>
                    <a:pt x="7846" y="5504"/>
                    <a:pt x="10682" y="11108"/>
                    <a:pt x="11849" y="11241"/>
                  </a:cubicBezTo>
                  <a:cubicBezTo>
                    <a:pt x="11919" y="11249"/>
                    <a:pt x="11984" y="11253"/>
                    <a:pt x="12045" y="11253"/>
                  </a:cubicBezTo>
                  <a:cubicBezTo>
                    <a:pt x="13029" y="11253"/>
                    <a:pt x="12837" y="10192"/>
                    <a:pt x="12083" y="6705"/>
                  </a:cubicBezTo>
                  <a:cubicBezTo>
                    <a:pt x="11316" y="3002"/>
                    <a:pt x="7346" y="333"/>
                    <a:pt x="4778" y="33"/>
                  </a:cubicBezTo>
                  <a:cubicBezTo>
                    <a:pt x="4604" y="11"/>
                    <a:pt x="4436" y="0"/>
                    <a:pt x="4273" y="0"/>
                  </a:cubicBez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54"/>
            <p:cNvSpPr/>
            <p:nvPr/>
          </p:nvSpPr>
          <p:spPr>
            <a:xfrm flipH="1">
              <a:off x="3223322" y="2832732"/>
              <a:ext cx="169941" cy="144736"/>
            </a:xfrm>
            <a:custGeom>
              <a:avLst/>
              <a:gdLst/>
              <a:ahLst/>
              <a:cxnLst/>
              <a:rect l="l" t="t" r="r" b="b"/>
              <a:pathLst>
                <a:path w="9675" h="8240" fill="none" extrusionOk="0">
                  <a:moveTo>
                    <a:pt x="1" y="201"/>
                  </a:moveTo>
                  <a:cubicBezTo>
                    <a:pt x="1802" y="1"/>
                    <a:pt x="3603" y="468"/>
                    <a:pt x="5071" y="1468"/>
                  </a:cubicBezTo>
                  <a:cubicBezTo>
                    <a:pt x="7473" y="3136"/>
                    <a:pt x="9441" y="7940"/>
                    <a:pt x="9674" y="8240"/>
                  </a:cubicBezTo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54"/>
            <p:cNvSpPr/>
            <p:nvPr/>
          </p:nvSpPr>
          <p:spPr>
            <a:xfrm flipH="1">
              <a:off x="3161212" y="2779352"/>
              <a:ext cx="261367" cy="150813"/>
            </a:xfrm>
            <a:custGeom>
              <a:avLst/>
              <a:gdLst/>
              <a:ahLst/>
              <a:cxnLst/>
              <a:rect l="l" t="t" r="r" b="b"/>
              <a:pathLst>
                <a:path w="14880" h="8586" extrusionOk="0">
                  <a:moveTo>
                    <a:pt x="4691" y="0"/>
                  </a:moveTo>
                  <a:cubicBezTo>
                    <a:pt x="4276" y="0"/>
                    <a:pt x="3887" y="35"/>
                    <a:pt x="3538" y="104"/>
                  </a:cubicBezTo>
                  <a:cubicBezTo>
                    <a:pt x="1002" y="571"/>
                    <a:pt x="302" y="3173"/>
                    <a:pt x="68" y="4307"/>
                  </a:cubicBezTo>
                  <a:cubicBezTo>
                    <a:pt x="0" y="4640"/>
                    <a:pt x="72" y="4757"/>
                    <a:pt x="208" y="4757"/>
                  </a:cubicBezTo>
                  <a:cubicBezTo>
                    <a:pt x="536" y="4757"/>
                    <a:pt x="1236" y="4074"/>
                    <a:pt x="1236" y="4074"/>
                  </a:cubicBezTo>
                  <a:cubicBezTo>
                    <a:pt x="2120" y="3631"/>
                    <a:pt x="3085" y="3402"/>
                    <a:pt x="4045" y="3402"/>
                  </a:cubicBezTo>
                  <a:cubicBezTo>
                    <a:pt x="4605" y="3402"/>
                    <a:pt x="5165" y="3480"/>
                    <a:pt x="5706" y="3640"/>
                  </a:cubicBezTo>
                  <a:cubicBezTo>
                    <a:pt x="8047" y="4323"/>
                    <a:pt x="12320" y="8586"/>
                    <a:pt x="13616" y="8586"/>
                  </a:cubicBezTo>
                  <a:cubicBezTo>
                    <a:pt x="13650" y="8586"/>
                    <a:pt x="13682" y="8583"/>
                    <a:pt x="13712" y="8577"/>
                  </a:cubicBezTo>
                  <a:cubicBezTo>
                    <a:pt x="14879" y="8343"/>
                    <a:pt x="14412" y="7476"/>
                    <a:pt x="12544" y="4207"/>
                  </a:cubicBezTo>
                  <a:cubicBezTo>
                    <a:pt x="10933" y="1360"/>
                    <a:pt x="7290" y="0"/>
                    <a:pt x="4691" y="0"/>
                  </a:cubicBez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54"/>
            <p:cNvSpPr/>
            <p:nvPr/>
          </p:nvSpPr>
          <p:spPr>
            <a:xfrm flipH="1">
              <a:off x="3190510" y="2813990"/>
              <a:ext cx="204509" cy="97855"/>
            </a:xfrm>
            <a:custGeom>
              <a:avLst/>
              <a:gdLst/>
              <a:ahLst/>
              <a:cxnLst/>
              <a:rect l="l" t="t" r="r" b="b"/>
              <a:pathLst>
                <a:path w="11643" h="5571" fill="none" extrusionOk="0">
                  <a:moveTo>
                    <a:pt x="1" y="867"/>
                  </a:moveTo>
                  <a:cubicBezTo>
                    <a:pt x="1635" y="134"/>
                    <a:pt x="3470" y="0"/>
                    <a:pt x="5204" y="500"/>
                  </a:cubicBezTo>
                  <a:cubicBezTo>
                    <a:pt x="8006" y="1368"/>
                    <a:pt x="11342" y="5337"/>
                    <a:pt x="11642" y="5571"/>
                  </a:cubicBezTo>
                </a:path>
              </a:pathLst>
            </a:custGeom>
            <a:noFill/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54"/>
            <p:cNvSpPr/>
            <p:nvPr/>
          </p:nvSpPr>
          <p:spPr>
            <a:xfrm flipH="1">
              <a:off x="3235635" y="2814447"/>
              <a:ext cx="197518" cy="223058"/>
            </a:xfrm>
            <a:custGeom>
              <a:avLst/>
              <a:gdLst/>
              <a:ahLst/>
              <a:cxnLst/>
              <a:rect l="l" t="t" r="r" b="b"/>
              <a:pathLst>
                <a:path w="11245" h="12699" extrusionOk="0">
                  <a:moveTo>
                    <a:pt x="4249" y="1"/>
                  </a:moveTo>
                  <a:cubicBezTo>
                    <a:pt x="2392" y="1"/>
                    <a:pt x="1005" y="1425"/>
                    <a:pt x="370" y="2142"/>
                  </a:cubicBezTo>
                  <a:cubicBezTo>
                    <a:pt x="1" y="2560"/>
                    <a:pt x="250" y="2668"/>
                    <a:pt x="608" y="2668"/>
                  </a:cubicBezTo>
                  <a:cubicBezTo>
                    <a:pt x="993" y="2668"/>
                    <a:pt x="1504" y="2543"/>
                    <a:pt x="1504" y="2543"/>
                  </a:cubicBezTo>
                  <a:cubicBezTo>
                    <a:pt x="3039" y="2609"/>
                    <a:pt x="4507" y="3243"/>
                    <a:pt x="5607" y="4344"/>
                  </a:cubicBezTo>
                  <a:cubicBezTo>
                    <a:pt x="7342" y="6179"/>
                    <a:pt x="8943" y="12250"/>
                    <a:pt x="10077" y="12617"/>
                  </a:cubicBezTo>
                  <a:cubicBezTo>
                    <a:pt x="10234" y="12670"/>
                    <a:pt x="10369" y="12699"/>
                    <a:pt x="10487" y="12699"/>
                  </a:cubicBezTo>
                  <a:cubicBezTo>
                    <a:pt x="11245" y="12699"/>
                    <a:pt x="11245" y="11511"/>
                    <a:pt x="11245" y="8247"/>
                  </a:cubicBezTo>
                  <a:cubicBezTo>
                    <a:pt x="11245" y="4444"/>
                    <a:pt x="7909" y="1042"/>
                    <a:pt x="5474" y="208"/>
                  </a:cubicBezTo>
                  <a:cubicBezTo>
                    <a:pt x="5047" y="63"/>
                    <a:pt x="4637" y="1"/>
                    <a:pt x="4249" y="1"/>
                  </a:cubicBez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54"/>
            <p:cNvSpPr/>
            <p:nvPr/>
          </p:nvSpPr>
          <p:spPr>
            <a:xfrm flipH="1">
              <a:off x="3254376" y="2843271"/>
              <a:ext cx="137130" cy="172875"/>
            </a:xfrm>
            <a:custGeom>
              <a:avLst/>
              <a:gdLst/>
              <a:ahLst/>
              <a:cxnLst/>
              <a:rect l="l" t="t" r="r" b="b"/>
              <a:pathLst>
                <a:path w="7807" h="9842" fill="none" extrusionOk="0">
                  <a:moveTo>
                    <a:pt x="1" y="1"/>
                  </a:moveTo>
                  <a:cubicBezTo>
                    <a:pt x="1802" y="168"/>
                    <a:pt x="3470" y="968"/>
                    <a:pt x="4737" y="2269"/>
                  </a:cubicBezTo>
                  <a:cubicBezTo>
                    <a:pt x="6705" y="4404"/>
                    <a:pt x="7639" y="9508"/>
                    <a:pt x="7806" y="9841"/>
                  </a:cubicBezTo>
                </a:path>
              </a:pathLst>
            </a:custGeom>
            <a:noFill/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54"/>
            <p:cNvSpPr/>
            <p:nvPr/>
          </p:nvSpPr>
          <p:spPr>
            <a:xfrm flipH="1">
              <a:off x="3280566" y="2842358"/>
              <a:ext cx="146088" cy="196324"/>
            </a:xfrm>
            <a:custGeom>
              <a:avLst/>
              <a:gdLst/>
              <a:ahLst/>
              <a:cxnLst/>
              <a:rect l="l" t="t" r="r" b="b"/>
              <a:pathLst>
                <a:path w="8317" h="11177" extrusionOk="0">
                  <a:moveTo>
                    <a:pt x="748" y="0"/>
                  </a:moveTo>
                  <a:cubicBezTo>
                    <a:pt x="476" y="0"/>
                    <a:pt x="249" y="187"/>
                    <a:pt x="0" y="553"/>
                  </a:cubicBezTo>
                  <a:cubicBezTo>
                    <a:pt x="0" y="553"/>
                    <a:pt x="67" y="1487"/>
                    <a:pt x="1468" y="4990"/>
                  </a:cubicBezTo>
                  <a:cubicBezTo>
                    <a:pt x="2902" y="8492"/>
                    <a:pt x="6038" y="10827"/>
                    <a:pt x="7205" y="11094"/>
                  </a:cubicBezTo>
                  <a:cubicBezTo>
                    <a:pt x="7427" y="11145"/>
                    <a:pt x="7606" y="11176"/>
                    <a:pt x="7740" y="11176"/>
                  </a:cubicBezTo>
                  <a:cubicBezTo>
                    <a:pt x="8317" y="11176"/>
                    <a:pt x="8076" y="10601"/>
                    <a:pt x="6805" y="8492"/>
                  </a:cubicBezTo>
                  <a:cubicBezTo>
                    <a:pt x="5237" y="5890"/>
                    <a:pt x="4870" y="3822"/>
                    <a:pt x="3069" y="1888"/>
                  </a:cubicBezTo>
                  <a:cubicBezTo>
                    <a:pt x="1885" y="617"/>
                    <a:pt x="1243" y="0"/>
                    <a:pt x="748" y="0"/>
                  </a:cubicBez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54"/>
            <p:cNvSpPr/>
            <p:nvPr/>
          </p:nvSpPr>
          <p:spPr>
            <a:xfrm flipH="1">
              <a:off x="3296568" y="2855004"/>
              <a:ext cx="124817" cy="175791"/>
            </a:xfrm>
            <a:custGeom>
              <a:avLst/>
              <a:gdLst/>
              <a:ahLst/>
              <a:cxnLst/>
              <a:rect l="l" t="t" r="r" b="b"/>
              <a:pathLst>
                <a:path w="7106" h="10008" fill="none" extrusionOk="0">
                  <a:moveTo>
                    <a:pt x="0" y="0"/>
                  </a:moveTo>
                  <a:cubicBezTo>
                    <a:pt x="768" y="1868"/>
                    <a:pt x="1635" y="3669"/>
                    <a:pt x="2636" y="5437"/>
                  </a:cubicBezTo>
                  <a:cubicBezTo>
                    <a:pt x="3803" y="7239"/>
                    <a:pt x="5338" y="8773"/>
                    <a:pt x="7106" y="10007"/>
                  </a:cubicBezTo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54"/>
            <p:cNvSpPr/>
            <p:nvPr/>
          </p:nvSpPr>
          <p:spPr>
            <a:xfrm flipH="1">
              <a:off x="3387835" y="2806964"/>
              <a:ext cx="229258" cy="197659"/>
            </a:xfrm>
            <a:custGeom>
              <a:avLst/>
              <a:gdLst/>
              <a:ahLst/>
              <a:cxnLst/>
              <a:rect l="l" t="t" r="r" b="b"/>
              <a:pathLst>
                <a:path w="13052" h="11253" extrusionOk="0">
                  <a:moveTo>
                    <a:pt x="4300" y="0"/>
                  </a:moveTo>
                  <a:cubicBezTo>
                    <a:pt x="2042" y="0"/>
                    <a:pt x="730" y="2035"/>
                    <a:pt x="201" y="2969"/>
                  </a:cubicBezTo>
                  <a:cubicBezTo>
                    <a:pt x="0" y="3333"/>
                    <a:pt x="121" y="3447"/>
                    <a:pt x="350" y="3447"/>
                  </a:cubicBezTo>
                  <a:cubicBezTo>
                    <a:pt x="728" y="3447"/>
                    <a:pt x="1402" y="3135"/>
                    <a:pt x="1402" y="3135"/>
                  </a:cubicBezTo>
                  <a:cubicBezTo>
                    <a:pt x="1747" y="3075"/>
                    <a:pt x="2094" y="3046"/>
                    <a:pt x="2440" y="3046"/>
                  </a:cubicBezTo>
                  <a:cubicBezTo>
                    <a:pt x="3629" y="3046"/>
                    <a:pt x="4797" y="3397"/>
                    <a:pt x="5805" y="4069"/>
                  </a:cubicBezTo>
                  <a:cubicBezTo>
                    <a:pt x="7840" y="5504"/>
                    <a:pt x="10675" y="11108"/>
                    <a:pt x="11876" y="11241"/>
                  </a:cubicBezTo>
                  <a:cubicBezTo>
                    <a:pt x="11946" y="11249"/>
                    <a:pt x="12011" y="11253"/>
                    <a:pt x="12072" y="11253"/>
                  </a:cubicBezTo>
                  <a:cubicBezTo>
                    <a:pt x="13052" y="11253"/>
                    <a:pt x="12832" y="10192"/>
                    <a:pt x="12110" y="6705"/>
                  </a:cubicBezTo>
                  <a:cubicBezTo>
                    <a:pt x="11343" y="3002"/>
                    <a:pt x="7340" y="367"/>
                    <a:pt x="4805" y="33"/>
                  </a:cubicBezTo>
                  <a:cubicBezTo>
                    <a:pt x="4631" y="11"/>
                    <a:pt x="4463" y="0"/>
                    <a:pt x="4300" y="0"/>
                  </a:cubicBez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54"/>
            <p:cNvSpPr/>
            <p:nvPr/>
          </p:nvSpPr>
          <p:spPr>
            <a:xfrm flipH="1">
              <a:off x="3410828" y="2839758"/>
              <a:ext cx="169924" cy="144156"/>
            </a:xfrm>
            <a:custGeom>
              <a:avLst/>
              <a:gdLst/>
              <a:ahLst/>
              <a:cxnLst/>
              <a:rect l="l" t="t" r="r" b="b"/>
              <a:pathLst>
                <a:path w="9674" h="8207" fill="none" extrusionOk="0">
                  <a:moveTo>
                    <a:pt x="0" y="201"/>
                  </a:moveTo>
                  <a:cubicBezTo>
                    <a:pt x="1802" y="1"/>
                    <a:pt x="3603" y="434"/>
                    <a:pt x="5104" y="1435"/>
                  </a:cubicBezTo>
                  <a:cubicBezTo>
                    <a:pt x="7472" y="3103"/>
                    <a:pt x="9440" y="7906"/>
                    <a:pt x="9674" y="8207"/>
                  </a:cubicBezTo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54"/>
            <p:cNvSpPr/>
            <p:nvPr/>
          </p:nvSpPr>
          <p:spPr>
            <a:xfrm flipH="1">
              <a:off x="3348121" y="2785992"/>
              <a:ext cx="261964" cy="151200"/>
            </a:xfrm>
            <a:custGeom>
              <a:avLst/>
              <a:gdLst/>
              <a:ahLst/>
              <a:cxnLst/>
              <a:rect l="l" t="t" r="r" b="b"/>
              <a:pathLst>
                <a:path w="14914" h="8608" extrusionOk="0">
                  <a:moveTo>
                    <a:pt x="4631" y="1"/>
                  </a:moveTo>
                  <a:cubicBezTo>
                    <a:pt x="4239" y="1"/>
                    <a:pt x="3871" y="32"/>
                    <a:pt x="3538" y="93"/>
                  </a:cubicBezTo>
                  <a:cubicBezTo>
                    <a:pt x="1037" y="593"/>
                    <a:pt x="303" y="3162"/>
                    <a:pt x="69" y="4329"/>
                  </a:cubicBezTo>
                  <a:cubicBezTo>
                    <a:pt x="1" y="4662"/>
                    <a:pt x="76" y="4779"/>
                    <a:pt x="216" y="4779"/>
                  </a:cubicBezTo>
                  <a:cubicBezTo>
                    <a:pt x="553" y="4779"/>
                    <a:pt x="1270" y="4096"/>
                    <a:pt x="1270" y="4096"/>
                  </a:cubicBezTo>
                  <a:cubicBezTo>
                    <a:pt x="2136" y="3631"/>
                    <a:pt x="3096" y="3407"/>
                    <a:pt x="4065" y="3407"/>
                  </a:cubicBezTo>
                  <a:cubicBezTo>
                    <a:pt x="4626" y="3407"/>
                    <a:pt x="5190" y="3482"/>
                    <a:pt x="5740" y="3629"/>
                  </a:cubicBezTo>
                  <a:cubicBezTo>
                    <a:pt x="8081" y="4344"/>
                    <a:pt x="12322" y="8608"/>
                    <a:pt x="13617" y="8608"/>
                  </a:cubicBezTo>
                  <a:cubicBezTo>
                    <a:pt x="13651" y="8608"/>
                    <a:pt x="13683" y="8605"/>
                    <a:pt x="13712" y="8599"/>
                  </a:cubicBezTo>
                  <a:cubicBezTo>
                    <a:pt x="14913" y="8366"/>
                    <a:pt x="14413" y="7498"/>
                    <a:pt x="12545" y="4196"/>
                  </a:cubicBezTo>
                  <a:cubicBezTo>
                    <a:pt x="10922" y="1356"/>
                    <a:pt x="7233" y="1"/>
                    <a:pt x="4631" y="1"/>
                  </a:cubicBez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54"/>
            <p:cNvSpPr/>
            <p:nvPr/>
          </p:nvSpPr>
          <p:spPr>
            <a:xfrm flipH="1">
              <a:off x="3377419" y="2820437"/>
              <a:ext cx="205089" cy="97855"/>
            </a:xfrm>
            <a:custGeom>
              <a:avLst/>
              <a:gdLst/>
              <a:ahLst/>
              <a:cxnLst/>
              <a:rect l="l" t="t" r="r" b="b"/>
              <a:pathLst>
                <a:path w="11676" h="5571" fill="none" extrusionOk="0">
                  <a:moveTo>
                    <a:pt x="0" y="867"/>
                  </a:moveTo>
                  <a:cubicBezTo>
                    <a:pt x="1635" y="133"/>
                    <a:pt x="3503" y="0"/>
                    <a:pt x="5237" y="534"/>
                  </a:cubicBezTo>
                  <a:cubicBezTo>
                    <a:pt x="8006" y="1401"/>
                    <a:pt x="11342" y="5337"/>
                    <a:pt x="11675" y="5571"/>
                  </a:cubicBezTo>
                </a:path>
              </a:pathLst>
            </a:custGeom>
            <a:noFill/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54"/>
            <p:cNvSpPr/>
            <p:nvPr/>
          </p:nvSpPr>
          <p:spPr>
            <a:xfrm flipH="1">
              <a:off x="3422544" y="2821438"/>
              <a:ext cx="197870" cy="222917"/>
            </a:xfrm>
            <a:custGeom>
              <a:avLst/>
              <a:gdLst/>
              <a:ahLst/>
              <a:cxnLst/>
              <a:rect l="l" t="t" r="r" b="b"/>
              <a:pathLst>
                <a:path w="11265" h="12691" extrusionOk="0">
                  <a:moveTo>
                    <a:pt x="4221" y="1"/>
                  </a:moveTo>
                  <a:cubicBezTo>
                    <a:pt x="2372" y="1"/>
                    <a:pt x="990" y="1402"/>
                    <a:pt x="357" y="2145"/>
                  </a:cubicBezTo>
                  <a:cubicBezTo>
                    <a:pt x="1" y="2547"/>
                    <a:pt x="220" y="2655"/>
                    <a:pt x="557" y="2655"/>
                  </a:cubicBezTo>
                  <a:cubicBezTo>
                    <a:pt x="945" y="2655"/>
                    <a:pt x="1491" y="2512"/>
                    <a:pt x="1491" y="2512"/>
                  </a:cubicBezTo>
                  <a:cubicBezTo>
                    <a:pt x="3059" y="2578"/>
                    <a:pt x="4493" y="3245"/>
                    <a:pt x="5594" y="4346"/>
                  </a:cubicBezTo>
                  <a:cubicBezTo>
                    <a:pt x="7329" y="6181"/>
                    <a:pt x="8930" y="12219"/>
                    <a:pt x="10097" y="12619"/>
                  </a:cubicBezTo>
                  <a:cubicBezTo>
                    <a:pt x="10243" y="12666"/>
                    <a:pt x="10369" y="12691"/>
                    <a:pt x="10480" y="12691"/>
                  </a:cubicBezTo>
                  <a:cubicBezTo>
                    <a:pt x="11231" y="12691"/>
                    <a:pt x="11231" y="11531"/>
                    <a:pt x="11231" y="8216"/>
                  </a:cubicBezTo>
                  <a:cubicBezTo>
                    <a:pt x="11265" y="4446"/>
                    <a:pt x="7896" y="1010"/>
                    <a:pt x="5461" y="210"/>
                  </a:cubicBezTo>
                  <a:cubicBezTo>
                    <a:pt x="5028" y="64"/>
                    <a:pt x="4614" y="1"/>
                    <a:pt x="4221" y="1"/>
                  </a:cubicBez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54"/>
            <p:cNvSpPr/>
            <p:nvPr/>
          </p:nvSpPr>
          <p:spPr>
            <a:xfrm flipH="1">
              <a:off x="3441883" y="2849138"/>
              <a:ext cx="136533" cy="173454"/>
            </a:xfrm>
            <a:custGeom>
              <a:avLst/>
              <a:gdLst/>
              <a:ahLst/>
              <a:cxnLst/>
              <a:rect l="l" t="t" r="r" b="b"/>
              <a:pathLst>
                <a:path w="7773" h="9875" fill="none" extrusionOk="0">
                  <a:moveTo>
                    <a:pt x="1" y="1"/>
                  </a:moveTo>
                  <a:cubicBezTo>
                    <a:pt x="1769" y="201"/>
                    <a:pt x="3437" y="1001"/>
                    <a:pt x="4704" y="2302"/>
                  </a:cubicBezTo>
                  <a:cubicBezTo>
                    <a:pt x="6706" y="4437"/>
                    <a:pt x="7640" y="9507"/>
                    <a:pt x="7773" y="9874"/>
                  </a:cubicBezTo>
                </a:path>
              </a:pathLst>
            </a:custGeom>
            <a:noFill/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54"/>
            <p:cNvSpPr/>
            <p:nvPr/>
          </p:nvSpPr>
          <p:spPr>
            <a:xfrm flipH="1">
              <a:off x="3467879" y="2849103"/>
              <a:ext cx="146281" cy="196025"/>
            </a:xfrm>
            <a:custGeom>
              <a:avLst/>
              <a:gdLst/>
              <a:ahLst/>
              <a:cxnLst/>
              <a:rect l="l" t="t" r="r" b="b"/>
              <a:pathLst>
                <a:path w="8328" h="11160" extrusionOk="0">
                  <a:moveTo>
                    <a:pt x="759" y="0"/>
                  </a:moveTo>
                  <a:cubicBezTo>
                    <a:pt x="482" y="0"/>
                    <a:pt x="250" y="190"/>
                    <a:pt x="1" y="570"/>
                  </a:cubicBezTo>
                  <a:cubicBezTo>
                    <a:pt x="1" y="570"/>
                    <a:pt x="68" y="1470"/>
                    <a:pt x="1502" y="4973"/>
                  </a:cubicBezTo>
                  <a:cubicBezTo>
                    <a:pt x="2936" y="8475"/>
                    <a:pt x="6039" y="10810"/>
                    <a:pt x="7206" y="11077"/>
                  </a:cubicBezTo>
                  <a:cubicBezTo>
                    <a:pt x="7427" y="11128"/>
                    <a:pt x="7608" y="11159"/>
                    <a:pt x="7744" y="11159"/>
                  </a:cubicBezTo>
                  <a:cubicBezTo>
                    <a:pt x="8328" y="11159"/>
                    <a:pt x="8104" y="10584"/>
                    <a:pt x="6806" y="8475"/>
                  </a:cubicBezTo>
                  <a:cubicBezTo>
                    <a:pt x="5238" y="5907"/>
                    <a:pt x="4871" y="3805"/>
                    <a:pt x="3070" y="1871"/>
                  </a:cubicBezTo>
                  <a:cubicBezTo>
                    <a:pt x="1909" y="624"/>
                    <a:pt x="1261" y="0"/>
                    <a:pt x="759" y="0"/>
                  </a:cubicBez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54"/>
            <p:cNvSpPr/>
            <p:nvPr/>
          </p:nvSpPr>
          <p:spPr>
            <a:xfrm flipH="1">
              <a:off x="3484056" y="2861451"/>
              <a:ext cx="124817" cy="175791"/>
            </a:xfrm>
            <a:custGeom>
              <a:avLst/>
              <a:gdLst/>
              <a:ahLst/>
              <a:cxnLst/>
              <a:rect l="l" t="t" r="r" b="b"/>
              <a:pathLst>
                <a:path w="7106" h="10008" fill="none" extrusionOk="0">
                  <a:moveTo>
                    <a:pt x="0" y="0"/>
                  </a:moveTo>
                  <a:cubicBezTo>
                    <a:pt x="767" y="1868"/>
                    <a:pt x="1668" y="3669"/>
                    <a:pt x="2669" y="5437"/>
                  </a:cubicBezTo>
                  <a:cubicBezTo>
                    <a:pt x="3836" y="7239"/>
                    <a:pt x="5337" y="8806"/>
                    <a:pt x="7105" y="10007"/>
                  </a:cubicBezTo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54"/>
            <p:cNvSpPr/>
            <p:nvPr/>
          </p:nvSpPr>
          <p:spPr>
            <a:xfrm flipH="1">
              <a:off x="3564785" y="2800026"/>
              <a:ext cx="228784" cy="197677"/>
            </a:xfrm>
            <a:custGeom>
              <a:avLst/>
              <a:gdLst/>
              <a:ahLst/>
              <a:cxnLst/>
              <a:rect l="l" t="t" r="r" b="b"/>
              <a:pathLst>
                <a:path w="13025" h="11254" extrusionOk="0">
                  <a:moveTo>
                    <a:pt x="4318" y="0"/>
                  </a:moveTo>
                  <a:cubicBezTo>
                    <a:pt x="2064" y="0"/>
                    <a:pt x="740" y="2027"/>
                    <a:pt x="208" y="2997"/>
                  </a:cubicBezTo>
                  <a:cubicBezTo>
                    <a:pt x="0" y="3363"/>
                    <a:pt x="101" y="3479"/>
                    <a:pt x="312" y="3479"/>
                  </a:cubicBezTo>
                  <a:cubicBezTo>
                    <a:pt x="678" y="3479"/>
                    <a:pt x="1375" y="3130"/>
                    <a:pt x="1375" y="3130"/>
                  </a:cubicBezTo>
                  <a:cubicBezTo>
                    <a:pt x="1693" y="3082"/>
                    <a:pt x="2012" y="3058"/>
                    <a:pt x="2330" y="3058"/>
                  </a:cubicBezTo>
                  <a:cubicBezTo>
                    <a:pt x="3548" y="3058"/>
                    <a:pt x="4747" y="3410"/>
                    <a:pt x="5778" y="4097"/>
                  </a:cubicBezTo>
                  <a:cubicBezTo>
                    <a:pt x="7847" y="5498"/>
                    <a:pt x="10682" y="11102"/>
                    <a:pt x="11883" y="11236"/>
                  </a:cubicBezTo>
                  <a:cubicBezTo>
                    <a:pt x="11963" y="11247"/>
                    <a:pt x="12036" y="11253"/>
                    <a:pt x="12104" y="11253"/>
                  </a:cubicBezTo>
                  <a:cubicBezTo>
                    <a:pt x="13025" y="11253"/>
                    <a:pt x="12831" y="10149"/>
                    <a:pt x="12116" y="6699"/>
                  </a:cubicBezTo>
                  <a:cubicBezTo>
                    <a:pt x="11316" y="3030"/>
                    <a:pt x="7346" y="361"/>
                    <a:pt x="4778" y="28"/>
                  </a:cubicBezTo>
                  <a:cubicBezTo>
                    <a:pt x="4620" y="9"/>
                    <a:pt x="4467" y="0"/>
                    <a:pt x="4318" y="0"/>
                  </a:cubicBez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54"/>
            <p:cNvSpPr/>
            <p:nvPr/>
          </p:nvSpPr>
          <p:spPr>
            <a:xfrm flipH="1">
              <a:off x="3587180" y="2832152"/>
              <a:ext cx="169941" cy="145315"/>
            </a:xfrm>
            <a:custGeom>
              <a:avLst/>
              <a:gdLst/>
              <a:ahLst/>
              <a:cxnLst/>
              <a:rect l="l" t="t" r="r" b="b"/>
              <a:pathLst>
                <a:path w="9675" h="8273" fill="none" extrusionOk="0">
                  <a:moveTo>
                    <a:pt x="1" y="200"/>
                  </a:moveTo>
                  <a:cubicBezTo>
                    <a:pt x="1802" y="0"/>
                    <a:pt x="3603" y="467"/>
                    <a:pt x="5104" y="1468"/>
                  </a:cubicBezTo>
                  <a:cubicBezTo>
                    <a:pt x="7473" y="3136"/>
                    <a:pt x="9441" y="7939"/>
                    <a:pt x="9674" y="8273"/>
                  </a:cubicBezTo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54"/>
            <p:cNvSpPr/>
            <p:nvPr/>
          </p:nvSpPr>
          <p:spPr>
            <a:xfrm flipH="1">
              <a:off x="3525071" y="2779352"/>
              <a:ext cx="261367" cy="150813"/>
            </a:xfrm>
            <a:custGeom>
              <a:avLst/>
              <a:gdLst/>
              <a:ahLst/>
              <a:cxnLst/>
              <a:rect l="l" t="t" r="r" b="b"/>
              <a:pathLst>
                <a:path w="14880" h="8586" extrusionOk="0">
                  <a:moveTo>
                    <a:pt x="4690" y="0"/>
                  </a:moveTo>
                  <a:cubicBezTo>
                    <a:pt x="4275" y="0"/>
                    <a:pt x="3887" y="35"/>
                    <a:pt x="3538" y="104"/>
                  </a:cubicBezTo>
                  <a:cubicBezTo>
                    <a:pt x="1003" y="571"/>
                    <a:pt x="302" y="3173"/>
                    <a:pt x="69" y="4307"/>
                  </a:cubicBezTo>
                  <a:cubicBezTo>
                    <a:pt x="0" y="4640"/>
                    <a:pt x="75" y="4757"/>
                    <a:pt x="215" y="4757"/>
                  </a:cubicBezTo>
                  <a:cubicBezTo>
                    <a:pt x="553" y="4757"/>
                    <a:pt x="1270" y="4074"/>
                    <a:pt x="1270" y="4074"/>
                  </a:cubicBezTo>
                  <a:cubicBezTo>
                    <a:pt x="2133" y="3631"/>
                    <a:pt x="3076" y="3402"/>
                    <a:pt x="4032" y="3402"/>
                  </a:cubicBezTo>
                  <a:cubicBezTo>
                    <a:pt x="4590" y="3402"/>
                    <a:pt x="5153" y="3480"/>
                    <a:pt x="5706" y="3640"/>
                  </a:cubicBezTo>
                  <a:cubicBezTo>
                    <a:pt x="8047" y="4323"/>
                    <a:pt x="12320" y="8586"/>
                    <a:pt x="13617" y="8586"/>
                  </a:cubicBezTo>
                  <a:cubicBezTo>
                    <a:pt x="13650" y="8586"/>
                    <a:pt x="13682" y="8583"/>
                    <a:pt x="13712" y="8577"/>
                  </a:cubicBezTo>
                  <a:cubicBezTo>
                    <a:pt x="14879" y="8343"/>
                    <a:pt x="14412" y="7476"/>
                    <a:pt x="12544" y="4207"/>
                  </a:cubicBezTo>
                  <a:cubicBezTo>
                    <a:pt x="10905" y="1360"/>
                    <a:pt x="7282" y="0"/>
                    <a:pt x="4690" y="0"/>
                  </a:cubicBez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54"/>
            <p:cNvSpPr/>
            <p:nvPr/>
          </p:nvSpPr>
          <p:spPr>
            <a:xfrm flipH="1">
              <a:off x="3554369" y="2813990"/>
              <a:ext cx="205089" cy="97855"/>
            </a:xfrm>
            <a:custGeom>
              <a:avLst/>
              <a:gdLst/>
              <a:ahLst/>
              <a:cxnLst/>
              <a:rect l="l" t="t" r="r" b="b"/>
              <a:pathLst>
                <a:path w="11676" h="5571" fill="none" extrusionOk="0">
                  <a:moveTo>
                    <a:pt x="0" y="867"/>
                  </a:moveTo>
                  <a:cubicBezTo>
                    <a:pt x="1668" y="134"/>
                    <a:pt x="3503" y="0"/>
                    <a:pt x="5237" y="500"/>
                  </a:cubicBezTo>
                  <a:cubicBezTo>
                    <a:pt x="8039" y="1368"/>
                    <a:pt x="11375" y="5304"/>
                    <a:pt x="11675" y="5571"/>
                  </a:cubicBezTo>
                </a:path>
              </a:pathLst>
            </a:custGeom>
            <a:noFill/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54"/>
            <p:cNvSpPr/>
            <p:nvPr/>
          </p:nvSpPr>
          <p:spPr>
            <a:xfrm flipH="1">
              <a:off x="3599494" y="2814447"/>
              <a:ext cx="197870" cy="223058"/>
            </a:xfrm>
            <a:custGeom>
              <a:avLst/>
              <a:gdLst/>
              <a:ahLst/>
              <a:cxnLst/>
              <a:rect l="l" t="t" r="r" b="b"/>
              <a:pathLst>
                <a:path w="11265" h="12699" extrusionOk="0">
                  <a:moveTo>
                    <a:pt x="4247" y="1"/>
                  </a:moveTo>
                  <a:cubicBezTo>
                    <a:pt x="2401" y="1"/>
                    <a:pt x="992" y="1425"/>
                    <a:pt x="357" y="2142"/>
                  </a:cubicBezTo>
                  <a:cubicBezTo>
                    <a:pt x="1" y="2545"/>
                    <a:pt x="227" y="2653"/>
                    <a:pt x="572" y="2653"/>
                  </a:cubicBezTo>
                  <a:cubicBezTo>
                    <a:pt x="969" y="2653"/>
                    <a:pt x="1525" y="2509"/>
                    <a:pt x="1525" y="2509"/>
                  </a:cubicBezTo>
                  <a:cubicBezTo>
                    <a:pt x="3059" y="2609"/>
                    <a:pt x="4527" y="3243"/>
                    <a:pt x="5628" y="4344"/>
                  </a:cubicBezTo>
                  <a:cubicBezTo>
                    <a:pt x="7329" y="6179"/>
                    <a:pt x="8963" y="12250"/>
                    <a:pt x="10097" y="12617"/>
                  </a:cubicBezTo>
                  <a:cubicBezTo>
                    <a:pt x="10254" y="12670"/>
                    <a:pt x="10389" y="12699"/>
                    <a:pt x="10507" y="12699"/>
                  </a:cubicBezTo>
                  <a:cubicBezTo>
                    <a:pt x="11265" y="12699"/>
                    <a:pt x="11265" y="11511"/>
                    <a:pt x="11265" y="8247"/>
                  </a:cubicBezTo>
                  <a:cubicBezTo>
                    <a:pt x="11265" y="4444"/>
                    <a:pt x="7929" y="1042"/>
                    <a:pt x="5461" y="208"/>
                  </a:cubicBezTo>
                  <a:cubicBezTo>
                    <a:pt x="5039" y="63"/>
                    <a:pt x="4634" y="1"/>
                    <a:pt x="4247" y="1"/>
                  </a:cubicBez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54"/>
            <p:cNvSpPr/>
            <p:nvPr/>
          </p:nvSpPr>
          <p:spPr>
            <a:xfrm flipH="1">
              <a:off x="3618235" y="2842691"/>
              <a:ext cx="137130" cy="173454"/>
            </a:xfrm>
            <a:custGeom>
              <a:avLst/>
              <a:gdLst/>
              <a:ahLst/>
              <a:cxnLst/>
              <a:rect l="l" t="t" r="r" b="b"/>
              <a:pathLst>
                <a:path w="7807" h="9875" fill="none" extrusionOk="0">
                  <a:moveTo>
                    <a:pt x="1" y="1"/>
                  </a:moveTo>
                  <a:cubicBezTo>
                    <a:pt x="1802" y="167"/>
                    <a:pt x="3470" y="1001"/>
                    <a:pt x="4704" y="2269"/>
                  </a:cubicBezTo>
                  <a:cubicBezTo>
                    <a:pt x="6706" y="4404"/>
                    <a:pt x="7640" y="9507"/>
                    <a:pt x="7806" y="9874"/>
                  </a:cubicBezTo>
                </a:path>
              </a:pathLst>
            </a:custGeom>
            <a:noFill/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54"/>
            <p:cNvSpPr/>
            <p:nvPr/>
          </p:nvSpPr>
          <p:spPr>
            <a:xfrm flipH="1">
              <a:off x="3644425" y="2842077"/>
              <a:ext cx="146668" cy="196605"/>
            </a:xfrm>
            <a:custGeom>
              <a:avLst/>
              <a:gdLst/>
              <a:ahLst/>
              <a:cxnLst/>
              <a:rect l="l" t="t" r="r" b="b"/>
              <a:pathLst>
                <a:path w="8350" h="11193" extrusionOk="0">
                  <a:moveTo>
                    <a:pt x="773" y="0"/>
                  </a:moveTo>
                  <a:cubicBezTo>
                    <a:pt x="497" y="0"/>
                    <a:pt x="261" y="190"/>
                    <a:pt x="0" y="569"/>
                  </a:cubicBezTo>
                  <a:cubicBezTo>
                    <a:pt x="0" y="569"/>
                    <a:pt x="67" y="1503"/>
                    <a:pt x="1501" y="5006"/>
                  </a:cubicBezTo>
                  <a:cubicBezTo>
                    <a:pt x="2936" y="8508"/>
                    <a:pt x="6038" y="10843"/>
                    <a:pt x="7239" y="11110"/>
                  </a:cubicBezTo>
                  <a:cubicBezTo>
                    <a:pt x="7460" y="11161"/>
                    <a:pt x="7639" y="11192"/>
                    <a:pt x="7774" y="11192"/>
                  </a:cubicBezTo>
                  <a:cubicBezTo>
                    <a:pt x="8350" y="11192"/>
                    <a:pt x="8109" y="10617"/>
                    <a:pt x="6838" y="8508"/>
                  </a:cubicBezTo>
                  <a:cubicBezTo>
                    <a:pt x="5271" y="5906"/>
                    <a:pt x="4870" y="3838"/>
                    <a:pt x="3069" y="1870"/>
                  </a:cubicBezTo>
                  <a:cubicBezTo>
                    <a:pt x="1908" y="623"/>
                    <a:pt x="1274" y="0"/>
                    <a:pt x="773" y="0"/>
                  </a:cubicBez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54"/>
            <p:cNvSpPr/>
            <p:nvPr/>
          </p:nvSpPr>
          <p:spPr>
            <a:xfrm flipH="1">
              <a:off x="3661006" y="2855004"/>
              <a:ext cx="124237" cy="175791"/>
            </a:xfrm>
            <a:custGeom>
              <a:avLst/>
              <a:gdLst/>
              <a:ahLst/>
              <a:cxnLst/>
              <a:rect l="l" t="t" r="r" b="b"/>
              <a:pathLst>
                <a:path w="7073" h="10008" fill="none" extrusionOk="0">
                  <a:moveTo>
                    <a:pt x="1" y="0"/>
                  </a:moveTo>
                  <a:cubicBezTo>
                    <a:pt x="768" y="1868"/>
                    <a:pt x="1635" y="3669"/>
                    <a:pt x="2636" y="5404"/>
                  </a:cubicBezTo>
                  <a:cubicBezTo>
                    <a:pt x="3803" y="7205"/>
                    <a:pt x="5304" y="8773"/>
                    <a:pt x="7072" y="10007"/>
                  </a:cubicBezTo>
                </a:path>
              </a:pathLst>
            </a:custGeom>
            <a:noFill/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54"/>
            <p:cNvSpPr/>
            <p:nvPr/>
          </p:nvSpPr>
          <p:spPr>
            <a:xfrm flipH="1">
              <a:off x="3088352" y="2948169"/>
              <a:ext cx="228872" cy="197677"/>
            </a:xfrm>
            <a:custGeom>
              <a:avLst/>
              <a:gdLst/>
              <a:ahLst/>
              <a:cxnLst/>
              <a:rect l="l" t="t" r="r" b="b"/>
              <a:pathLst>
                <a:path w="13030" h="11254" extrusionOk="0">
                  <a:moveTo>
                    <a:pt x="4279" y="0"/>
                  </a:moveTo>
                  <a:cubicBezTo>
                    <a:pt x="2049" y="0"/>
                    <a:pt x="737" y="2036"/>
                    <a:pt x="208" y="2969"/>
                  </a:cubicBezTo>
                  <a:cubicBezTo>
                    <a:pt x="1" y="3335"/>
                    <a:pt x="101" y="3451"/>
                    <a:pt x="312" y="3451"/>
                  </a:cubicBezTo>
                  <a:cubicBezTo>
                    <a:pt x="678" y="3451"/>
                    <a:pt x="1376" y="3102"/>
                    <a:pt x="1376" y="3102"/>
                  </a:cubicBezTo>
                  <a:cubicBezTo>
                    <a:pt x="1694" y="3054"/>
                    <a:pt x="2013" y="3030"/>
                    <a:pt x="2331" y="3030"/>
                  </a:cubicBezTo>
                  <a:cubicBezTo>
                    <a:pt x="3548" y="3030"/>
                    <a:pt x="4747" y="3382"/>
                    <a:pt x="5779" y="4069"/>
                  </a:cubicBezTo>
                  <a:cubicBezTo>
                    <a:pt x="7847" y="5504"/>
                    <a:pt x="10682" y="11108"/>
                    <a:pt x="11883" y="11241"/>
                  </a:cubicBezTo>
                  <a:cubicBezTo>
                    <a:pt x="11951" y="11249"/>
                    <a:pt x="12014" y="11253"/>
                    <a:pt x="12073" y="11253"/>
                  </a:cubicBezTo>
                  <a:cubicBezTo>
                    <a:pt x="13029" y="11253"/>
                    <a:pt x="12839" y="10192"/>
                    <a:pt x="12117" y="6705"/>
                  </a:cubicBezTo>
                  <a:cubicBezTo>
                    <a:pt x="11316" y="3002"/>
                    <a:pt x="7347" y="333"/>
                    <a:pt x="4778" y="33"/>
                  </a:cubicBezTo>
                  <a:cubicBezTo>
                    <a:pt x="4607" y="11"/>
                    <a:pt x="4441" y="0"/>
                    <a:pt x="4279" y="0"/>
                  </a:cubicBez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54"/>
            <p:cNvSpPr/>
            <p:nvPr/>
          </p:nvSpPr>
          <p:spPr>
            <a:xfrm flipH="1">
              <a:off x="3111415" y="2980383"/>
              <a:ext cx="169344" cy="144736"/>
            </a:xfrm>
            <a:custGeom>
              <a:avLst/>
              <a:gdLst/>
              <a:ahLst/>
              <a:cxnLst/>
              <a:rect l="l" t="t" r="r" b="b"/>
              <a:pathLst>
                <a:path w="9641" h="8240" fill="none" extrusionOk="0">
                  <a:moveTo>
                    <a:pt x="0" y="201"/>
                  </a:moveTo>
                  <a:cubicBezTo>
                    <a:pt x="1768" y="1"/>
                    <a:pt x="3569" y="468"/>
                    <a:pt x="5070" y="1468"/>
                  </a:cubicBezTo>
                  <a:cubicBezTo>
                    <a:pt x="7439" y="3136"/>
                    <a:pt x="9407" y="7940"/>
                    <a:pt x="9640" y="8240"/>
                  </a:cubicBezTo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54"/>
            <p:cNvSpPr/>
            <p:nvPr/>
          </p:nvSpPr>
          <p:spPr>
            <a:xfrm flipH="1">
              <a:off x="3048725" y="2927003"/>
              <a:ext cx="261367" cy="150813"/>
            </a:xfrm>
            <a:custGeom>
              <a:avLst/>
              <a:gdLst/>
              <a:ahLst/>
              <a:cxnLst/>
              <a:rect l="l" t="t" r="r" b="b"/>
              <a:pathLst>
                <a:path w="14880" h="8586" extrusionOk="0">
                  <a:moveTo>
                    <a:pt x="4692" y="0"/>
                  </a:moveTo>
                  <a:cubicBezTo>
                    <a:pt x="4276" y="0"/>
                    <a:pt x="3888" y="35"/>
                    <a:pt x="3538" y="104"/>
                  </a:cubicBezTo>
                  <a:cubicBezTo>
                    <a:pt x="1003" y="571"/>
                    <a:pt x="303" y="3173"/>
                    <a:pt x="69" y="4307"/>
                  </a:cubicBezTo>
                  <a:cubicBezTo>
                    <a:pt x="1" y="4640"/>
                    <a:pt x="73" y="4757"/>
                    <a:pt x="209" y="4757"/>
                  </a:cubicBezTo>
                  <a:cubicBezTo>
                    <a:pt x="536" y="4757"/>
                    <a:pt x="1237" y="4074"/>
                    <a:pt x="1237" y="4074"/>
                  </a:cubicBezTo>
                  <a:cubicBezTo>
                    <a:pt x="2121" y="3631"/>
                    <a:pt x="3072" y="3402"/>
                    <a:pt x="4031" y="3402"/>
                  </a:cubicBezTo>
                  <a:cubicBezTo>
                    <a:pt x="4591" y="3402"/>
                    <a:pt x="5153" y="3480"/>
                    <a:pt x="5706" y="3640"/>
                  </a:cubicBezTo>
                  <a:cubicBezTo>
                    <a:pt x="8047" y="4355"/>
                    <a:pt x="12319" y="8586"/>
                    <a:pt x="13616" y="8586"/>
                  </a:cubicBezTo>
                  <a:cubicBezTo>
                    <a:pt x="13650" y="8586"/>
                    <a:pt x="13682" y="8583"/>
                    <a:pt x="13712" y="8577"/>
                  </a:cubicBezTo>
                  <a:cubicBezTo>
                    <a:pt x="14880" y="8343"/>
                    <a:pt x="14413" y="7476"/>
                    <a:pt x="12545" y="4207"/>
                  </a:cubicBezTo>
                  <a:cubicBezTo>
                    <a:pt x="10934" y="1360"/>
                    <a:pt x="7290" y="0"/>
                    <a:pt x="4692" y="0"/>
                  </a:cubicBez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54"/>
            <p:cNvSpPr/>
            <p:nvPr/>
          </p:nvSpPr>
          <p:spPr>
            <a:xfrm flipH="1">
              <a:off x="3078024" y="2961642"/>
              <a:ext cx="205089" cy="97855"/>
            </a:xfrm>
            <a:custGeom>
              <a:avLst/>
              <a:gdLst/>
              <a:ahLst/>
              <a:cxnLst/>
              <a:rect l="l" t="t" r="r" b="b"/>
              <a:pathLst>
                <a:path w="11676" h="5571" fill="none" extrusionOk="0">
                  <a:moveTo>
                    <a:pt x="1" y="867"/>
                  </a:moveTo>
                  <a:cubicBezTo>
                    <a:pt x="1669" y="134"/>
                    <a:pt x="3503" y="0"/>
                    <a:pt x="5238" y="500"/>
                  </a:cubicBezTo>
                  <a:cubicBezTo>
                    <a:pt x="8040" y="1368"/>
                    <a:pt x="11376" y="5337"/>
                    <a:pt x="11676" y="5571"/>
                  </a:cubicBezTo>
                </a:path>
              </a:pathLst>
            </a:custGeom>
            <a:noFill/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54"/>
            <p:cNvSpPr/>
            <p:nvPr/>
          </p:nvSpPr>
          <p:spPr>
            <a:xfrm flipH="1">
              <a:off x="3123131" y="2962098"/>
              <a:ext cx="197817" cy="223444"/>
            </a:xfrm>
            <a:custGeom>
              <a:avLst/>
              <a:gdLst/>
              <a:ahLst/>
              <a:cxnLst/>
              <a:rect l="l" t="t" r="r" b="b"/>
              <a:pathLst>
                <a:path w="11262" h="12721" extrusionOk="0">
                  <a:moveTo>
                    <a:pt x="4244" y="1"/>
                  </a:moveTo>
                  <a:cubicBezTo>
                    <a:pt x="2398" y="1"/>
                    <a:pt x="988" y="1425"/>
                    <a:pt x="353" y="2142"/>
                  </a:cubicBezTo>
                  <a:cubicBezTo>
                    <a:pt x="0" y="2560"/>
                    <a:pt x="258" y="2668"/>
                    <a:pt x="620" y="2668"/>
                  </a:cubicBezTo>
                  <a:cubicBezTo>
                    <a:pt x="1010" y="2668"/>
                    <a:pt x="1521" y="2543"/>
                    <a:pt x="1521" y="2543"/>
                  </a:cubicBezTo>
                  <a:cubicBezTo>
                    <a:pt x="3055" y="2609"/>
                    <a:pt x="4523" y="3243"/>
                    <a:pt x="5624" y="4377"/>
                  </a:cubicBezTo>
                  <a:cubicBezTo>
                    <a:pt x="7325" y="6179"/>
                    <a:pt x="8960" y="12250"/>
                    <a:pt x="10094" y="12650"/>
                  </a:cubicBezTo>
                  <a:cubicBezTo>
                    <a:pt x="10237" y="12696"/>
                    <a:pt x="10362" y="12721"/>
                    <a:pt x="10472" y="12721"/>
                  </a:cubicBezTo>
                  <a:cubicBezTo>
                    <a:pt x="11236" y="12721"/>
                    <a:pt x="11261" y="11541"/>
                    <a:pt x="11261" y="8247"/>
                  </a:cubicBezTo>
                  <a:cubicBezTo>
                    <a:pt x="11261" y="4444"/>
                    <a:pt x="7926" y="1042"/>
                    <a:pt x="5457" y="208"/>
                  </a:cubicBezTo>
                  <a:cubicBezTo>
                    <a:pt x="5036" y="63"/>
                    <a:pt x="4630" y="1"/>
                    <a:pt x="4244" y="1"/>
                  </a:cubicBez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54"/>
            <p:cNvSpPr/>
            <p:nvPr/>
          </p:nvSpPr>
          <p:spPr>
            <a:xfrm flipH="1">
              <a:off x="3141890" y="2990343"/>
              <a:ext cx="137112" cy="173454"/>
            </a:xfrm>
            <a:custGeom>
              <a:avLst/>
              <a:gdLst/>
              <a:ahLst/>
              <a:cxnLst/>
              <a:rect l="l" t="t" r="r" b="b"/>
              <a:pathLst>
                <a:path w="7806" h="9875" fill="none" extrusionOk="0">
                  <a:moveTo>
                    <a:pt x="0" y="1"/>
                  </a:moveTo>
                  <a:cubicBezTo>
                    <a:pt x="1802" y="167"/>
                    <a:pt x="3469" y="1001"/>
                    <a:pt x="4704" y="2302"/>
                  </a:cubicBezTo>
                  <a:cubicBezTo>
                    <a:pt x="6705" y="4437"/>
                    <a:pt x="7639" y="9507"/>
                    <a:pt x="7806" y="9874"/>
                  </a:cubicBezTo>
                </a:path>
              </a:pathLst>
            </a:custGeom>
            <a:noFill/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54"/>
            <p:cNvSpPr/>
            <p:nvPr/>
          </p:nvSpPr>
          <p:spPr>
            <a:xfrm flipH="1">
              <a:off x="3168062" y="2990009"/>
              <a:ext cx="146106" cy="196324"/>
            </a:xfrm>
            <a:custGeom>
              <a:avLst/>
              <a:gdLst/>
              <a:ahLst/>
              <a:cxnLst/>
              <a:rect l="l" t="t" r="r" b="b"/>
              <a:pathLst>
                <a:path w="8318" h="11177" extrusionOk="0">
                  <a:moveTo>
                    <a:pt x="747" y="0"/>
                  </a:moveTo>
                  <a:cubicBezTo>
                    <a:pt x="477" y="0"/>
                    <a:pt x="249" y="187"/>
                    <a:pt x="1" y="553"/>
                  </a:cubicBezTo>
                  <a:cubicBezTo>
                    <a:pt x="1" y="553"/>
                    <a:pt x="34" y="1487"/>
                    <a:pt x="1469" y="4990"/>
                  </a:cubicBezTo>
                  <a:cubicBezTo>
                    <a:pt x="2903" y="8492"/>
                    <a:pt x="6005" y="10827"/>
                    <a:pt x="7206" y="11094"/>
                  </a:cubicBezTo>
                  <a:cubicBezTo>
                    <a:pt x="7427" y="11145"/>
                    <a:pt x="7606" y="11176"/>
                    <a:pt x="7741" y="11176"/>
                  </a:cubicBezTo>
                  <a:cubicBezTo>
                    <a:pt x="8317" y="11176"/>
                    <a:pt x="8076" y="10601"/>
                    <a:pt x="6806" y="8492"/>
                  </a:cubicBezTo>
                  <a:cubicBezTo>
                    <a:pt x="5238" y="5891"/>
                    <a:pt x="4838" y="3822"/>
                    <a:pt x="3036" y="1888"/>
                  </a:cubicBezTo>
                  <a:cubicBezTo>
                    <a:pt x="1874" y="617"/>
                    <a:pt x="1239" y="0"/>
                    <a:pt x="747" y="0"/>
                  </a:cubicBez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54"/>
            <p:cNvSpPr/>
            <p:nvPr/>
          </p:nvSpPr>
          <p:spPr>
            <a:xfrm flipH="1">
              <a:off x="3184661" y="3002656"/>
              <a:ext cx="124220" cy="175791"/>
            </a:xfrm>
            <a:custGeom>
              <a:avLst/>
              <a:gdLst/>
              <a:ahLst/>
              <a:cxnLst/>
              <a:rect l="l" t="t" r="r" b="b"/>
              <a:pathLst>
                <a:path w="7072" h="10008" fill="none" extrusionOk="0">
                  <a:moveTo>
                    <a:pt x="0" y="0"/>
                  </a:moveTo>
                  <a:cubicBezTo>
                    <a:pt x="767" y="1868"/>
                    <a:pt x="1635" y="3669"/>
                    <a:pt x="2635" y="5404"/>
                  </a:cubicBezTo>
                  <a:cubicBezTo>
                    <a:pt x="3803" y="7205"/>
                    <a:pt x="5304" y="8773"/>
                    <a:pt x="7072" y="10007"/>
                  </a:cubicBezTo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54"/>
            <p:cNvSpPr/>
            <p:nvPr/>
          </p:nvSpPr>
          <p:spPr>
            <a:xfrm flipH="1">
              <a:off x="3275331" y="2954703"/>
              <a:ext cx="229487" cy="197589"/>
            </a:xfrm>
            <a:custGeom>
              <a:avLst/>
              <a:gdLst/>
              <a:ahLst/>
              <a:cxnLst/>
              <a:rect l="l" t="t" r="r" b="b"/>
              <a:pathLst>
                <a:path w="13065" h="11249" extrusionOk="0">
                  <a:moveTo>
                    <a:pt x="4352" y="1"/>
                  </a:moveTo>
                  <a:cubicBezTo>
                    <a:pt x="2070" y="1"/>
                    <a:pt x="746" y="2025"/>
                    <a:pt x="214" y="2964"/>
                  </a:cubicBezTo>
                  <a:cubicBezTo>
                    <a:pt x="0" y="3328"/>
                    <a:pt x="118" y="3442"/>
                    <a:pt x="348" y="3442"/>
                  </a:cubicBezTo>
                  <a:cubicBezTo>
                    <a:pt x="728" y="3442"/>
                    <a:pt x="1415" y="3130"/>
                    <a:pt x="1415" y="3130"/>
                  </a:cubicBezTo>
                  <a:cubicBezTo>
                    <a:pt x="1760" y="3070"/>
                    <a:pt x="2107" y="3041"/>
                    <a:pt x="2452" y="3041"/>
                  </a:cubicBezTo>
                  <a:cubicBezTo>
                    <a:pt x="3641" y="3041"/>
                    <a:pt x="4810" y="3392"/>
                    <a:pt x="5818" y="4064"/>
                  </a:cubicBezTo>
                  <a:cubicBezTo>
                    <a:pt x="7853" y="5499"/>
                    <a:pt x="10688" y="11103"/>
                    <a:pt x="11889" y="11236"/>
                  </a:cubicBezTo>
                  <a:cubicBezTo>
                    <a:pt x="11959" y="11244"/>
                    <a:pt x="12024" y="11248"/>
                    <a:pt x="12084" y="11248"/>
                  </a:cubicBezTo>
                  <a:cubicBezTo>
                    <a:pt x="13065" y="11248"/>
                    <a:pt x="12845" y="10187"/>
                    <a:pt x="12122" y="6700"/>
                  </a:cubicBezTo>
                  <a:cubicBezTo>
                    <a:pt x="11355" y="2997"/>
                    <a:pt x="7352" y="362"/>
                    <a:pt x="4817" y="28"/>
                  </a:cubicBezTo>
                  <a:cubicBezTo>
                    <a:pt x="4658" y="10"/>
                    <a:pt x="4503" y="1"/>
                    <a:pt x="4352" y="1"/>
                  </a:cubicBez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54"/>
            <p:cNvSpPr/>
            <p:nvPr/>
          </p:nvSpPr>
          <p:spPr>
            <a:xfrm flipH="1">
              <a:off x="3298324" y="2986830"/>
              <a:ext cx="169941" cy="144736"/>
            </a:xfrm>
            <a:custGeom>
              <a:avLst/>
              <a:gdLst/>
              <a:ahLst/>
              <a:cxnLst/>
              <a:rect l="l" t="t" r="r" b="b"/>
              <a:pathLst>
                <a:path w="9675" h="8240" fill="none" extrusionOk="0">
                  <a:moveTo>
                    <a:pt x="1" y="201"/>
                  </a:moveTo>
                  <a:cubicBezTo>
                    <a:pt x="1802" y="0"/>
                    <a:pt x="3603" y="434"/>
                    <a:pt x="5071" y="1468"/>
                  </a:cubicBezTo>
                  <a:cubicBezTo>
                    <a:pt x="7473" y="3136"/>
                    <a:pt x="9441" y="7906"/>
                    <a:pt x="9674" y="8240"/>
                  </a:cubicBezTo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54"/>
            <p:cNvSpPr/>
            <p:nvPr/>
          </p:nvSpPr>
          <p:spPr>
            <a:xfrm flipH="1">
              <a:off x="3236214" y="2933625"/>
              <a:ext cx="261367" cy="151217"/>
            </a:xfrm>
            <a:custGeom>
              <a:avLst/>
              <a:gdLst/>
              <a:ahLst/>
              <a:cxnLst/>
              <a:rect l="l" t="t" r="r" b="b"/>
              <a:pathLst>
                <a:path w="14880" h="8609" extrusionOk="0">
                  <a:moveTo>
                    <a:pt x="4649" y="0"/>
                  </a:moveTo>
                  <a:cubicBezTo>
                    <a:pt x="4249" y="0"/>
                    <a:pt x="3875" y="32"/>
                    <a:pt x="3538" y="94"/>
                  </a:cubicBezTo>
                  <a:cubicBezTo>
                    <a:pt x="1003" y="594"/>
                    <a:pt x="302" y="3196"/>
                    <a:pt x="69" y="4297"/>
                  </a:cubicBezTo>
                  <a:cubicBezTo>
                    <a:pt x="0" y="4629"/>
                    <a:pt x="72" y="4747"/>
                    <a:pt x="208" y="4747"/>
                  </a:cubicBezTo>
                  <a:cubicBezTo>
                    <a:pt x="536" y="4747"/>
                    <a:pt x="1236" y="4064"/>
                    <a:pt x="1236" y="4064"/>
                  </a:cubicBezTo>
                  <a:cubicBezTo>
                    <a:pt x="2121" y="3621"/>
                    <a:pt x="3085" y="3392"/>
                    <a:pt x="4054" y="3392"/>
                  </a:cubicBezTo>
                  <a:cubicBezTo>
                    <a:pt x="4619" y="3392"/>
                    <a:pt x="5186" y="3470"/>
                    <a:pt x="5739" y="3630"/>
                  </a:cubicBezTo>
                  <a:cubicBezTo>
                    <a:pt x="8080" y="4345"/>
                    <a:pt x="12322" y="8609"/>
                    <a:pt x="13617" y="8609"/>
                  </a:cubicBezTo>
                  <a:cubicBezTo>
                    <a:pt x="13650" y="8609"/>
                    <a:pt x="13682" y="8606"/>
                    <a:pt x="13712" y="8600"/>
                  </a:cubicBezTo>
                  <a:cubicBezTo>
                    <a:pt x="14879" y="8367"/>
                    <a:pt x="14412" y="7499"/>
                    <a:pt x="12544" y="4197"/>
                  </a:cubicBezTo>
                  <a:cubicBezTo>
                    <a:pt x="10925" y="1334"/>
                    <a:pt x="7250" y="0"/>
                    <a:pt x="4649" y="0"/>
                  </a:cubicBez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54"/>
            <p:cNvSpPr/>
            <p:nvPr/>
          </p:nvSpPr>
          <p:spPr>
            <a:xfrm flipH="1">
              <a:off x="3265513" y="2968088"/>
              <a:ext cx="204509" cy="97855"/>
            </a:xfrm>
            <a:custGeom>
              <a:avLst/>
              <a:gdLst/>
              <a:ahLst/>
              <a:cxnLst/>
              <a:rect l="l" t="t" r="r" b="b"/>
              <a:pathLst>
                <a:path w="11643" h="5571" fill="none" extrusionOk="0">
                  <a:moveTo>
                    <a:pt x="1" y="867"/>
                  </a:moveTo>
                  <a:cubicBezTo>
                    <a:pt x="1635" y="133"/>
                    <a:pt x="3503" y="0"/>
                    <a:pt x="5238" y="534"/>
                  </a:cubicBezTo>
                  <a:cubicBezTo>
                    <a:pt x="8007" y="1401"/>
                    <a:pt x="11342" y="5337"/>
                    <a:pt x="11642" y="5571"/>
                  </a:cubicBezTo>
                </a:path>
              </a:pathLst>
            </a:custGeom>
            <a:noFill/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54"/>
            <p:cNvSpPr/>
            <p:nvPr/>
          </p:nvSpPr>
          <p:spPr>
            <a:xfrm flipH="1">
              <a:off x="3310040" y="2969089"/>
              <a:ext cx="197870" cy="222917"/>
            </a:xfrm>
            <a:custGeom>
              <a:avLst/>
              <a:gdLst/>
              <a:ahLst/>
              <a:cxnLst/>
              <a:rect l="l" t="t" r="r" b="b"/>
              <a:pathLst>
                <a:path w="11265" h="12691" extrusionOk="0">
                  <a:moveTo>
                    <a:pt x="4233" y="1"/>
                  </a:moveTo>
                  <a:cubicBezTo>
                    <a:pt x="2394" y="1"/>
                    <a:pt x="989" y="1402"/>
                    <a:pt x="357" y="2145"/>
                  </a:cubicBezTo>
                  <a:cubicBezTo>
                    <a:pt x="0" y="2547"/>
                    <a:pt x="219" y="2655"/>
                    <a:pt x="556" y="2655"/>
                  </a:cubicBezTo>
                  <a:cubicBezTo>
                    <a:pt x="945" y="2655"/>
                    <a:pt x="1491" y="2512"/>
                    <a:pt x="1491" y="2512"/>
                  </a:cubicBezTo>
                  <a:cubicBezTo>
                    <a:pt x="3025" y="2578"/>
                    <a:pt x="4493" y="3245"/>
                    <a:pt x="5594" y="4346"/>
                  </a:cubicBezTo>
                  <a:cubicBezTo>
                    <a:pt x="7328" y="6181"/>
                    <a:pt x="8929" y="12219"/>
                    <a:pt x="10097" y="12619"/>
                  </a:cubicBezTo>
                  <a:cubicBezTo>
                    <a:pt x="10242" y="12666"/>
                    <a:pt x="10370" y="12691"/>
                    <a:pt x="10481" y="12691"/>
                  </a:cubicBezTo>
                  <a:cubicBezTo>
                    <a:pt x="11239" y="12691"/>
                    <a:pt x="11264" y="11531"/>
                    <a:pt x="11264" y="8216"/>
                  </a:cubicBezTo>
                  <a:cubicBezTo>
                    <a:pt x="11264" y="4446"/>
                    <a:pt x="7929" y="1010"/>
                    <a:pt x="5460" y="210"/>
                  </a:cubicBezTo>
                  <a:cubicBezTo>
                    <a:pt x="5034" y="64"/>
                    <a:pt x="4624" y="1"/>
                    <a:pt x="4233" y="1"/>
                  </a:cubicBez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54"/>
            <p:cNvSpPr/>
            <p:nvPr/>
          </p:nvSpPr>
          <p:spPr>
            <a:xfrm flipH="1">
              <a:off x="3329379" y="2996789"/>
              <a:ext cx="137130" cy="173454"/>
            </a:xfrm>
            <a:custGeom>
              <a:avLst/>
              <a:gdLst/>
              <a:ahLst/>
              <a:cxnLst/>
              <a:rect l="l" t="t" r="r" b="b"/>
              <a:pathLst>
                <a:path w="7807" h="9875" fill="none" extrusionOk="0">
                  <a:moveTo>
                    <a:pt x="1" y="1"/>
                  </a:moveTo>
                  <a:cubicBezTo>
                    <a:pt x="1802" y="201"/>
                    <a:pt x="3470" y="1001"/>
                    <a:pt x="4738" y="2302"/>
                  </a:cubicBezTo>
                  <a:cubicBezTo>
                    <a:pt x="6706" y="4437"/>
                    <a:pt x="7640" y="9507"/>
                    <a:pt x="7807" y="9874"/>
                  </a:cubicBezTo>
                </a:path>
              </a:pathLst>
            </a:custGeom>
            <a:noFill/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54"/>
            <p:cNvSpPr/>
            <p:nvPr/>
          </p:nvSpPr>
          <p:spPr>
            <a:xfrm flipH="1">
              <a:off x="3355568" y="2996754"/>
              <a:ext cx="146088" cy="196025"/>
            </a:xfrm>
            <a:custGeom>
              <a:avLst/>
              <a:gdLst/>
              <a:ahLst/>
              <a:cxnLst/>
              <a:rect l="l" t="t" r="r" b="b"/>
              <a:pathLst>
                <a:path w="8317" h="11160" extrusionOk="0">
                  <a:moveTo>
                    <a:pt x="759" y="0"/>
                  </a:moveTo>
                  <a:cubicBezTo>
                    <a:pt x="482" y="0"/>
                    <a:pt x="250" y="190"/>
                    <a:pt x="1" y="570"/>
                  </a:cubicBezTo>
                  <a:cubicBezTo>
                    <a:pt x="1" y="570"/>
                    <a:pt x="67" y="1470"/>
                    <a:pt x="1502" y="4973"/>
                  </a:cubicBezTo>
                  <a:cubicBezTo>
                    <a:pt x="2903" y="8475"/>
                    <a:pt x="6038" y="10810"/>
                    <a:pt x="7206" y="11077"/>
                  </a:cubicBezTo>
                  <a:cubicBezTo>
                    <a:pt x="7427" y="11128"/>
                    <a:pt x="7606" y="11159"/>
                    <a:pt x="7741" y="11159"/>
                  </a:cubicBezTo>
                  <a:cubicBezTo>
                    <a:pt x="8317" y="11159"/>
                    <a:pt x="8076" y="10584"/>
                    <a:pt x="6805" y="8475"/>
                  </a:cubicBezTo>
                  <a:cubicBezTo>
                    <a:pt x="5238" y="5873"/>
                    <a:pt x="4871" y="3805"/>
                    <a:pt x="3069" y="1871"/>
                  </a:cubicBezTo>
                  <a:cubicBezTo>
                    <a:pt x="1909" y="624"/>
                    <a:pt x="1260" y="0"/>
                    <a:pt x="759" y="0"/>
                  </a:cubicBez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54"/>
            <p:cNvSpPr/>
            <p:nvPr/>
          </p:nvSpPr>
          <p:spPr>
            <a:xfrm flipH="1">
              <a:off x="3371570" y="3009102"/>
              <a:ext cx="124817" cy="175791"/>
            </a:xfrm>
            <a:custGeom>
              <a:avLst/>
              <a:gdLst/>
              <a:ahLst/>
              <a:cxnLst/>
              <a:rect l="l" t="t" r="r" b="b"/>
              <a:pathLst>
                <a:path w="7106" h="10008" fill="none" extrusionOk="0">
                  <a:moveTo>
                    <a:pt x="1" y="0"/>
                  </a:moveTo>
                  <a:cubicBezTo>
                    <a:pt x="768" y="1868"/>
                    <a:pt x="1635" y="3669"/>
                    <a:pt x="2636" y="5437"/>
                  </a:cubicBezTo>
                  <a:cubicBezTo>
                    <a:pt x="3803" y="7239"/>
                    <a:pt x="5338" y="8806"/>
                    <a:pt x="7106" y="10007"/>
                  </a:cubicBezTo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54"/>
            <p:cNvSpPr/>
            <p:nvPr/>
          </p:nvSpPr>
          <p:spPr>
            <a:xfrm flipH="1">
              <a:off x="3452211" y="2947677"/>
              <a:ext cx="228872" cy="198168"/>
            </a:xfrm>
            <a:custGeom>
              <a:avLst/>
              <a:gdLst/>
              <a:ahLst/>
              <a:cxnLst/>
              <a:rect l="l" t="t" r="r" b="b"/>
              <a:pathLst>
                <a:path w="13030" h="11282" extrusionOk="0">
                  <a:moveTo>
                    <a:pt x="4319" y="0"/>
                  </a:moveTo>
                  <a:cubicBezTo>
                    <a:pt x="2064" y="0"/>
                    <a:pt x="740" y="2027"/>
                    <a:pt x="208" y="2997"/>
                  </a:cubicBezTo>
                  <a:cubicBezTo>
                    <a:pt x="1" y="3363"/>
                    <a:pt x="102" y="3479"/>
                    <a:pt x="313" y="3479"/>
                  </a:cubicBezTo>
                  <a:cubicBezTo>
                    <a:pt x="678" y="3479"/>
                    <a:pt x="1376" y="3130"/>
                    <a:pt x="1376" y="3130"/>
                  </a:cubicBezTo>
                  <a:cubicBezTo>
                    <a:pt x="1694" y="3082"/>
                    <a:pt x="2013" y="3058"/>
                    <a:pt x="2331" y="3058"/>
                  </a:cubicBezTo>
                  <a:cubicBezTo>
                    <a:pt x="3548" y="3058"/>
                    <a:pt x="4748" y="3410"/>
                    <a:pt x="5779" y="4097"/>
                  </a:cubicBezTo>
                  <a:cubicBezTo>
                    <a:pt x="7847" y="5499"/>
                    <a:pt x="10683" y="11103"/>
                    <a:pt x="11850" y="11269"/>
                  </a:cubicBezTo>
                  <a:cubicBezTo>
                    <a:pt x="11920" y="11277"/>
                    <a:pt x="11985" y="11281"/>
                    <a:pt x="12045" y="11281"/>
                  </a:cubicBezTo>
                  <a:cubicBezTo>
                    <a:pt x="13029" y="11281"/>
                    <a:pt x="12838" y="10218"/>
                    <a:pt x="12084" y="6699"/>
                  </a:cubicBezTo>
                  <a:cubicBezTo>
                    <a:pt x="11316" y="2997"/>
                    <a:pt x="7347" y="361"/>
                    <a:pt x="4778" y="28"/>
                  </a:cubicBezTo>
                  <a:cubicBezTo>
                    <a:pt x="4621" y="9"/>
                    <a:pt x="4468" y="0"/>
                    <a:pt x="4319" y="0"/>
                  </a:cubicBez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54"/>
            <p:cNvSpPr/>
            <p:nvPr/>
          </p:nvSpPr>
          <p:spPr>
            <a:xfrm flipH="1">
              <a:off x="3475274" y="2980383"/>
              <a:ext cx="169924" cy="144736"/>
            </a:xfrm>
            <a:custGeom>
              <a:avLst/>
              <a:gdLst/>
              <a:ahLst/>
              <a:cxnLst/>
              <a:rect l="l" t="t" r="r" b="b"/>
              <a:pathLst>
                <a:path w="9674" h="8240" fill="none" extrusionOk="0">
                  <a:moveTo>
                    <a:pt x="0" y="201"/>
                  </a:moveTo>
                  <a:cubicBezTo>
                    <a:pt x="1801" y="1"/>
                    <a:pt x="3603" y="434"/>
                    <a:pt x="5104" y="1468"/>
                  </a:cubicBezTo>
                  <a:cubicBezTo>
                    <a:pt x="7472" y="3136"/>
                    <a:pt x="9440" y="7906"/>
                    <a:pt x="9674" y="8240"/>
                  </a:cubicBezTo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54"/>
            <p:cNvSpPr/>
            <p:nvPr/>
          </p:nvSpPr>
          <p:spPr>
            <a:xfrm flipH="1">
              <a:off x="3413164" y="2927003"/>
              <a:ext cx="261367" cy="150813"/>
            </a:xfrm>
            <a:custGeom>
              <a:avLst/>
              <a:gdLst/>
              <a:ahLst/>
              <a:cxnLst/>
              <a:rect l="l" t="t" r="r" b="b"/>
              <a:pathLst>
                <a:path w="14880" h="8586" extrusionOk="0">
                  <a:moveTo>
                    <a:pt x="4693" y="0"/>
                  </a:moveTo>
                  <a:cubicBezTo>
                    <a:pt x="4277" y="0"/>
                    <a:pt x="3888" y="35"/>
                    <a:pt x="3538" y="104"/>
                  </a:cubicBezTo>
                  <a:cubicBezTo>
                    <a:pt x="1003" y="571"/>
                    <a:pt x="302" y="3173"/>
                    <a:pt x="69" y="4307"/>
                  </a:cubicBezTo>
                  <a:cubicBezTo>
                    <a:pt x="0" y="4640"/>
                    <a:pt x="75" y="4757"/>
                    <a:pt x="215" y="4757"/>
                  </a:cubicBezTo>
                  <a:cubicBezTo>
                    <a:pt x="553" y="4757"/>
                    <a:pt x="1270" y="4074"/>
                    <a:pt x="1270" y="4074"/>
                  </a:cubicBezTo>
                  <a:cubicBezTo>
                    <a:pt x="2150" y="3623"/>
                    <a:pt x="3126" y="3393"/>
                    <a:pt x="4110" y="3393"/>
                  </a:cubicBezTo>
                  <a:cubicBezTo>
                    <a:pt x="4656" y="3393"/>
                    <a:pt x="5204" y="3464"/>
                    <a:pt x="5740" y="3607"/>
                  </a:cubicBezTo>
                  <a:cubicBezTo>
                    <a:pt x="8048" y="4322"/>
                    <a:pt x="12320" y="8586"/>
                    <a:pt x="13617" y="8586"/>
                  </a:cubicBezTo>
                  <a:cubicBezTo>
                    <a:pt x="13651" y="8586"/>
                    <a:pt x="13682" y="8583"/>
                    <a:pt x="13712" y="8577"/>
                  </a:cubicBezTo>
                  <a:cubicBezTo>
                    <a:pt x="14879" y="8343"/>
                    <a:pt x="14412" y="7476"/>
                    <a:pt x="12544" y="4174"/>
                  </a:cubicBezTo>
                  <a:cubicBezTo>
                    <a:pt x="10934" y="1356"/>
                    <a:pt x="7292" y="0"/>
                    <a:pt x="4693" y="0"/>
                  </a:cubicBez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54"/>
            <p:cNvSpPr/>
            <p:nvPr/>
          </p:nvSpPr>
          <p:spPr>
            <a:xfrm flipH="1">
              <a:off x="3441883" y="2961642"/>
              <a:ext cx="205089" cy="97855"/>
            </a:xfrm>
            <a:custGeom>
              <a:avLst/>
              <a:gdLst/>
              <a:ahLst/>
              <a:cxnLst/>
              <a:rect l="l" t="t" r="r" b="b"/>
              <a:pathLst>
                <a:path w="11676" h="5571" fill="none" extrusionOk="0">
                  <a:moveTo>
                    <a:pt x="1" y="867"/>
                  </a:moveTo>
                  <a:cubicBezTo>
                    <a:pt x="1669" y="134"/>
                    <a:pt x="3503" y="0"/>
                    <a:pt x="5238" y="500"/>
                  </a:cubicBezTo>
                  <a:cubicBezTo>
                    <a:pt x="8007" y="1368"/>
                    <a:pt x="11376" y="5304"/>
                    <a:pt x="11676" y="5571"/>
                  </a:cubicBezTo>
                </a:path>
              </a:pathLst>
            </a:custGeom>
            <a:noFill/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54"/>
            <p:cNvSpPr/>
            <p:nvPr/>
          </p:nvSpPr>
          <p:spPr>
            <a:xfrm flipH="1">
              <a:off x="3486990" y="2962098"/>
              <a:ext cx="197870" cy="223058"/>
            </a:xfrm>
            <a:custGeom>
              <a:avLst/>
              <a:gdLst/>
              <a:ahLst/>
              <a:cxnLst/>
              <a:rect l="l" t="t" r="r" b="b"/>
              <a:pathLst>
                <a:path w="11265" h="12699" extrusionOk="0">
                  <a:moveTo>
                    <a:pt x="4247" y="1"/>
                  </a:moveTo>
                  <a:cubicBezTo>
                    <a:pt x="2401" y="1"/>
                    <a:pt x="991" y="1425"/>
                    <a:pt x="357" y="2142"/>
                  </a:cubicBezTo>
                  <a:cubicBezTo>
                    <a:pt x="0" y="2545"/>
                    <a:pt x="219" y="2653"/>
                    <a:pt x="556" y="2653"/>
                  </a:cubicBezTo>
                  <a:cubicBezTo>
                    <a:pt x="945" y="2653"/>
                    <a:pt x="1491" y="2509"/>
                    <a:pt x="1491" y="2509"/>
                  </a:cubicBezTo>
                  <a:cubicBezTo>
                    <a:pt x="3059" y="2609"/>
                    <a:pt x="4526" y="3243"/>
                    <a:pt x="5627" y="4344"/>
                  </a:cubicBezTo>
                  <a:cubicBezTo>
                    <a:pt x="7328" y="6179"/>
                    <a:pt x="8963" y="12250"/>
                    <a:pt x="10097" y="12617"/>
                  </a:cubicBezTo>
                  <a:cubicBezTo>
                    <a:pt x="10249" y="12670"/>
                    <a:pt x="10380" y="12699"/>
                    <a:pt x="10494" y="12699"/>
                  </a:cubicBezTo>
                  <a:cubicBezTo>
                    <a:pt x="11232" y="12699"/>
                    <a:pt x="11236" y="11507"/>
                    <a:pt x="11264" y="8213"/>
                  </a:cubicBezTo>
                  <a:cubicBezTo>
                    <a:pt x="11264" y="4444"/>
                    <a:pt x="7929" y="1042"/>
                    <a:pt x="5460" y="208"/>
                  </a:cubicBezTo>
                  <a:cubicBezTo>
                    <a:pt x="5039" y="63"/>
                    <a:pt x="4633" y="1"/>
                    <a:pt x="4247" y="1"/>
                  </a:cubicBez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54"/>
            <p:cNvSpPr/>
            <p:nvPr/>
          </p:nvSpPr>
          <p:spPr>
            <a:xfrm flipH="1">
              <a:off x="3505732" y="2990343"/>
              <a:ext cx="137130" cy="173454"/>
            </a:xfrm>
            <a:custGeom>
              <a:avLst/>
              <a:gdLst/>
              <a:ahLst/>
              <a:cxnLst/>
              <a:rect l="l" t="t" r="r" b="b"/>
              <a:pathLst>
                <a:path w="7807" h="9875" fill="none" extrusionOk="0">
                  <a:moveTo>
                    <a:pt x="0" y="1"/>
                  </a:moveTo>
                  <a:cubicBezTo>
                    <a:pt x="1802" y="167"/>
                    <a:pt x="3470" y="968"/>
                    <a:pt x="4704" y="2269"/>
                  </a:cubicBezTo>
                  <a:cubicBezTo>
                    <a:pt x="6705" y="4404"/>
                    <a:pt x="7639" y="9507"/>
                    <a:pt x="7806" y="9874"/>
                  </a:cubicBezTo>
                </a:path>
              </a:pathLst>
            </a:custGeom>
            <a:noFill/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54"/>
            <p:cNvSpPr/>
            <p:nvPr/>
          </p:nvSpPr>
          <p:spPr>
            <a:xfrm flipH="1">
              <a:off x="3532307" y="2989728"/>
              <a:ext cx="146299" cy="196605"/>
            </a:xfrm>
            <a:custGeom>
              <a:avLst/>
              <a:gdLst/>
              <a:ahLst/>
              <a:cxnLst/>
              <a:rect l="l" t="t" r="r" b="b"/>
              <a:pathLst>
                <a:path w="8329" h="11193" extrusionOk="0">
                  <a:moveTo>
                    <a:pt x="774" y="0"/>
                  </a:moveTo>
                  <a:cubicBezTo>
                    <a:pt x="497" y="0"/>
                    <a:pt x="262" y="190"/>
                    <a:pt x="1" y="569"/>
                  </a:cubicBezTo>
                  <a:cubicBezTo>
                    <a:pt x="1" y="569"/>
                    <a:pt x="67" y="1503"/>
                    <a:pt x="1502" y="5006"/>
                  </a:cubicBezTo>
                  <a:cubicBezTo>
                    <a:pt x="2936" y="8508"/>
                    <a:pt x="6038" y="10843"/>
                    <a:pt x="7206" y="11110"/>
                  </a:cubicBezTo>
                  <a:cubicBezTo>
                    <a:pt x="7427" y="11161"/>
                    <a:pt x="7607" y="11192"/>
                    <a:pt x="7744" y="11192"/>
                  </a:cubicBezTo>
                  <a:cubicBezTo>
                    <a:pt x="8328" y="11192"/>
                    <a:pt x="8110" y="10617"/>
                    <a:pt x="6839" y="8508"/>
                  </a:cubicBezTo>
                  <a:cubicBezTo>
                    <a:pt x="5238" y="5907"/>
                    <a:pt x="4871" y="3838"/>
                    <a:pt x="3070" y="1870"/>
                  </a:cubicBezTo>
                  <a:cubicBezTo>
                    <a:pt x="1909" y="623"/>
                    <a:pt x="1274" y="0"/>
                    <a:pt x="774" y="0"/>
                  </a:cubicBez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54"/>
            <p:cNvSpPr/>
            <p:nvPr/>
          </p:nvSpPr>
          <p:spPr>
            <a:xfrm flipH="1">
              <a:off x="3548520" y="3002656"/>
              <a:ext cx="124220" cy="175791"/>
            </a:xfrm>
            <a:custGeom>
              <a:avLst/>
              <a:gdLst/>
              <a:ahLst/>
              <a:cxnLst/>
              <a:rect l="l" t="t" r="r" b="b"/>
              <a:pathLst>
                <a:path w="7072" h="10008" fill="none" extrusionOk="0">
                  <a:moveTo>
                    <a:pt x="0" y="0"/>
                  </a:moveTo>
                  <a:cubicBezTo>
                    <a:pt x="734" y="1868"/>
                    <a:pt x="1635" y="3669"/>
                    <a:pt x="2635" y="5404"/>
                  </a:cubicBezTo>
                  <a:cubicBezTo>
                    <a:pt x="3803" y="7205"/>
                    <a:pt x="5304" y="8773"/>
                    <a:pt x="7072" y="10007"/>
                  </a:cubicBezTo>
                </a:path>
              </a:pathLst>
            </a:custGeom>
            <a:noFill/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54"/>
            <p:cNvSpPr/>
            <p:nvPr/>
          </p:nvSpPr>
          <p:spPr>
            <a:xfrm flipH="1">
              <a:off x="2975866" y="3095821"/>
              <a:ext cx="229048" cy="197677"/>
            </a:xfrm>
            <a:custGeom>
              <a:avLst/>
              <a:gdLst/>
              <a:ahLst/>
              <a:cxnLst/>
              <a:rect l="l" t="t" r="r" b="b"/>
              <a:pathLst>
                <a:path w="13040" h="11254" extrusionOk="0">
                  <a:moveTo>
                    <a:pt x="4290" y="0"/>
                  </a:moveTo>
                  <a:cubicBezTo>
                    <a:pt x="2059" y="0"/>
                    <a:pt x="748" y="2033"/>
                    <a:pt x="219" y="2935"/>
                  </a:cubicBezTo>
                  <a:cubicBezTo>
                    <a:pt x="1" y="3320"/>
                    <a:pt x="123" y="3439"/>
                    <a:pt x="356" y="3439"/>
                  </a:cubicBezTo>
                  <a:cubicBezTo>
                    <a:pt x="729" y="3439"/>
                    <a:pt x="1386" y="3136"/>
                    <a:pt x="1386" y="3136"/>
                  </a:cubicBezTo>
                  <a:cubicBezTo>
                    <a:pt x="1732" y="3075"/>
                    <a:pt x="2079" y="3046"/>
                    <a:pt x="2424" y="3046"/>
                  </a:cubicBezTo>
                  <a:cubicBezTo>
                    <a:pt x="3613" y="3046"/>
                    <a:pt x="4781" y="3397"/>
                    <a:pt x="5789" y="4070"/>
                  </a:cubicBezTo>
                  <a:cubicBezTo>
                    <a:pt x="7858" y="5504"/>
                    <a:pt x="10693" y="11108"/>
                    <a:pt x="11860" y="11241"/>
                  </a:cubicBezTo>
                  <a:cubicBezTo>
                    <a:pt x="11930" y="11249"/>
                    <a:pt x="11995" y="11253"/>
                    <a:pt x="12056" y="11253"/>
                  </a:cubicBezTo>
                  <a:cubicBezTo>
                    <a:pt x="13040" y="11253"/>
                    <a:pt x="12848" y="10192"/>
                    <a:pt x="12094" y="6705"/>
                  </a:cubicBezTo>
                  <a:cubicBezTo>
                    <a:pt x="11327" y="3002"/>
                    <a:pt x="7357" y="334"/>
                    <a:pt x="4789" y="33"/>
                  </a:cubicBezTo>
                  <a:cubicBezTo>
                    <a:pt x="4617" y="11"/>
                    <a:pt x="4451" y="0"/>
                    <a:pt x="4290" y="0"/>
                  </a:cubicBez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54"/>
            <p:cNvSpPr/>
            <p:nvPr/>
          </p:nvSpPr>
          <p:spPr>
            <a:xfrm flipH="1">
              <a:off x="2998929" y="3128035"/>
              <a:ext cx="169344" cy="144736"/>
            </a:xfrm>
            <a:custGeom>
              <a:avLst/>
              <a:gdLst/>
              <a:ahLst/>
              <a:cxnLst/>
              <a:rect l="l" t="t" r="r" b="b"/>
              <a:pathLst>
                <a:path w="9641" h="8240" fill="none" extrusionOk="0">
                  <a:moveTo>
                    <a:pt x="1" y="201"/>
                  </a:moveTo>
                  <a:cubicBezTo>
                    <a:pt x="1769" y="1"/>
                    <a:pt x="3570" y="468"/>
                    <a:pt x="5071" y="1468"/>
                  </a:cubicBezTo>
                  <a:cubicBezTo>
                    <a:pt x="7439" y="3136"/>
                    <a:pt x="9407" y="7940"/>
                    <a:pt x="9641" y="8240"/>
                  </a:cubicBezTo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54"/>
            <p:cNvSpPr/>
            <p:nvPr/>
          </p:nvSpPr>
          <p:spPr>
            <a:xfrm flipH="1">
              <a:off x="2936222" y="3074655"/>
              <a:ext cx="261367" cy="150813"/>
            </a:xfrm>
            <a:custGeom>
              <a:avLst/>
              <a:gdLst/>
              <a:ahLst/>
              <a:cxnLst/>
              <a:rect l="l" t="t" r="r" b="b"/>
              <a:pathLst>
                <a:path w="14880" h="8586" extrusionOk="0">
                  <a:moveTo>
                    <a:pt x="4690" y="0"/>
                  </a:moveTo>
                  <a:cubicBezTo>
                    <a:pt x="4275" y="0"/>
                    <a:pt x="3887" y="35"/>
                    <a:pt x="3538" y="104"/>
                  </a:cubicBezTo>
                  <a:cubicBezTo>
                    <a:pt x="1003" y="571"/>
                    <a:pt x="302" y="3173"/>
                    <a:pt x="69" y="4307"/>
                  </a:cubicBezTo>
                  <a:cubicBezTo>
                    <a:pt x="0" y="4640"/>
                    <a:pt x="72" y="4757"/>
                    <a:pt x="208" y="4757"/>
                  </a:cubicBezTo>
                  <a:cubicBezTo>
                    <a:pt x="536" y="4757"/>
                    <a:pt x="1236" y="4074"/>
                    <a:pt x="1236" y="4074"/>
                  </a:cubicBezTo>
                  <a:cubicBezTo>
                    <a:pt x="2100" y="3631"/>
                    <a:pt x="3056" y="3402"/>
                    <a:pt x="4022" y="3402"/>
                  </a:cubicBezTo>
                  <a:cubicBezTo>
                    <a:pt x="4586" y="3402"/>
                    <a:pt x="5153" y="3480"/>
                    <a:pt x="5706" y="3640"/>
                  </a:cubicBezTo>
                  <a:cubicBezTo>
                    <a:pt x="8046" y="4355"/>
                    <a:pt x="12287" y="8586"/>
                    <a:pt x="13613" y="8586"/>
                  </a:cubicBezTo>
                  <a:cubicBezTo>
                    <a:pt x="13648" y="8586"/>
                    <a:pt x="13681" y="8583"/>
                    <a:pt x="13712" y="8577"/>
                  </a:cubicBezTo>
                  <a:cubicBezTo>
                    <a:pt x="14879" y="8343"/>
                    <a:pt x="14412" y="7476"/>
                    <a:pt x="12511" y="4207"/>
                  </a:cubicBezTo>
                  <a:cubicBezTo>
                    <a:pt x="10900" y="1360"/>
                    <a:pt x="7281" y="0"/>
                    <a:pt x="4690" y="0"/>
                  </a:cubicBez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54"/>
            <p:cNvSpPr/>
            <p:nvPr/>
          </p:nvSpPr>
          <p:spPr>
            <a:xfrm flipH="1">
              <a:off x="2965520" y="3109293"/>
              <a:ext cx="205089" cy="97855"/>
            </a:xfrm>
            <a:custGeom>
              <a:avLst/>
              <a:gdLst/>
              <a:ahLst/>
              <a:cxnLst/>
              <a:rect l="l" t="t" r="r" b="b"/>
              <a:pathLst>
                <a:path w="11676" h="5571" fill="none" extrusionOk="0">
                  <a:moveTo>
                    <a:pt x="0" y="867"/>
                  </a:moveTo>
                  <a:cubicBezTo>
                    <a:pt x="1668" y="134"/>
                    <a:pt x="3503" y="0"/>
                    <a:pt x="5237" y="501"/>
                  </a:cubicBezTo>
                  <a:cubicBezTo>
                    <a:pt x="8006" y="1368"/>
                    <a:pt x="11375" y="5337"/>
                    <a:pt x="11675" y="5571"/>
                  </a:cubicBezTo>
                </a:path>
              </a:pathLst>
            </a:custGeom>
            <a:noFill/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54"/>
            <p:cNvSpPr/>
            <p:nvPr/>
          </p:nvSpPr>
          <p:spPr>
            <a:xfrm flipH="1">
              <a:off x="3010644" y="3109750"/>
              <a:ext cx="198098" cy="223058"/>
            </a:xfrm>
            <a:custGeom>
              <a:avLst/>
              <a:gdLst/>
              <a:ahLst/>
              <a:cxnLst/>
              <a:rect l="l" t="t" r="r" b="b"/>
              <a:pathLst>
                <a:path w="11278" h="12699" extrusionOk="0">
                  <a:moveTo>
                    <a:pt x="4260" y="1"/>
                  </a:moveTo>
                  <a:cubicBezTo>
                    <a:pt x="2414" y="1"/>
                    <a:pt x="1004" y="1425"/>
                    <a:pt x="370" y="2142"/>
                  </a:cubicBezTo>
                  <a:cubicBezTo>
                    <a:pt x="1" y="2560"/>
                    <a:pt x="250" y="2668"/>
                    <a:pt x="608" y="2668"/>
                  </a:cubicBezTo>
                  <a:cubicBezTo>
                    <a:pt x="993" y="2668"/>
                    <a:pt x="1504" y="2543"/>
                    <a:pt x="1504" y="2543"/>
                  </a:cubicBezTo>
                  <a:cubicBezTo>
                    <a:pt x="3072" y="2609"/>
                    <a:pt x="4540" y="3243"/>
                    <a:pt x="5640" y="4377"/>
                  </a:cubicBezTo>
                  <a:cubicBezTo>
                    <a:pt x="7342" y="6179"/>
                    <a:pt x="8976" y="12250"/>
                    <a:pt x="10110" y="12617"/>
                  </a:cubicBezTo>
                  <a:cubicBezTo>
                    <a:pt x="10262" y="12670"/>
                    <a:pt x="10395" y="12699"/>
                    <a:pt x="10510" y="12699"/>
                  </a:cubicBezTo>
                  <a:cubicBezTo>
                    <a:pt x="11253" y="12699"/>
                    <a:pt x="11278" y="11511"/>
                    <a:pt x="11278" y="8247"/>
                  </a:cubicBezTo>
                  <a:cubicBezTo>
                    <a:pt x="11278" y="4444"/>
                    <a:pt x="7942" y="1042"/>
                    <a:pt x="5474" y="208"/>
                  </a:cubicBezTo>
                  <a:cubicBezTo>
                    <a:pt x="5052" y="63"/>
                    <a:pt x="4647" y="1"/>
                    <a:pt x="4260" y="1"/>
                  </a:cubicBez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54"/>
            <p:cNvSpPr/>
            <p:nvPr/>
          </p:nvSpPr>
          <p:spPr>
            <a:xfrm flipH="1">
              <a:off x="3029386" y="3137994"/>
              <a:ext cx="137130" cy="173454"/>
            </a:xfrm>
            <a:custGeom>
              <a:avLst/>
              <a:gdLst/>
              <a:ahLst/>
              <a:cxnLst/>
              <a:rect l="l" t="t" r="r" b="b"/>
              <a:pathLst>
                <a:path w="7807" h="9875" fill="none" extrusionOk="0">
                  <a:moveTo>
                    <a:pt x="1" y="1"/>
                  </a:moveTo>
                  <a:cubicBezTo>
                    <a:pt x="1802" y="167"/>
                    <a:pt x="3470" y="1001"/>
                    <a:pt x="4704" y="2302"/>
                  </a:cubicBezTo>
                  <a:cubicBezTo>
                    <a:pt x="6706" y="4437"/>
                    <a:pt x="7640" y="9507"/>
                    <a:pt x="7806" y="9874"/>
                  </a:cubicBezTo>
                </a:path>
              </a:pathLst>
            </a:custGeom>
            <a:noFill/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54"/>
            <p:cNvSpPr/>
            <p:nvPr/>
          </p:nvSpPr>
          <p:spPr>
            <a:xfrm flipH="1">
              <a:off x="3055962" y="3137625"/>
              <a:ext cx="146281" cy="196359"/>
            </a:xfrm>
            <a:custGeom>
              <a:avLst/>
              <a:gdLst/>
              <a:ahLst/>
              <a:cxnLst/>
              <a:rect l="l" t="t" r="r" b="b"/>
              <a:pathLst>
                <a:path w="8328" h="11179" extrusionOk="0">
                  <a:moveTo>
                    <a:pt x="774" y="1"/>
                  </a:moveTo>
                  <a:cubicBezTo>
                    <a:pt x="497" y="1"/>
                    <a:pt x="261" y="187"/>
                    <a:pt x="0" y="555"/>
                  </a:cubicBezTo>
                  <a:cubicBezTo>
                    <a:pt x="0" y="555"/>
                    <a:pt x="67" y="1489"/>
                    <a:pt x="1501" y="4992"/>
                  </a:cubicBezTo>
                  <a:cubicBezTo>
                    <a:pt x="2935" y="8494"/>
                    <a:pt x="6038" y="10829"/>
                    <a:pt x="7205" y="11096"/>
                  </a:cubicBezTo>
                  <a:cubicBezTo>
                    <a:pt x="7426" y="11147"/>
                    <a:pt x="7607" y="11178"/>
                    <a:pt x="7743" y="11178"/>
                  </a:cubicBezTo>
                  <a:cubicBezTo>
                    <a:pt x="8328" y="11178"/>
                    <a:pt x="8109" y="10603"/>
                    <a:pt x="6838" y="8494"/>
                  </a:cubicBezTo>
                  <a:cubicBezTo>
                    <a:pt x="5237" y="5893"/>
                    <a:pt x="4870" y="3824"/>
                    <a:pt x="3069" y="1856"/>
                  </a:cubicBezTo>
                  <a:cubicBezTo>
                    <a:pt x="1909" y="610"/>
                    <a:pt x="1275" y="1"/>
                    <a:pt x="774" y="1"/>
                  </a:cubicBez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54"/>
            <p:cNvSpPr/>
            <p:nvPr/>
          </p:nvSpPr>
          <p:spPr>
            <a:xfrm flipH="1">
              <a:off x="3072157" y="3150887"/>
              <a:ext cx="124237" cy="175791"/>
            </a:xfrm>
            <a:custGeom>
              <a:avLst/>
              <a:gdLst/>
              <a:ahLst/>
              <a:cxnLst/>
              <a:rect l="l" t="t" r="r" b="b"/>
              <a:pathLst>
                <a:path w="7073" h="10008" fill="none" extrusionOk="0">
                  <a:moveTo>
                    <a:pt x="1" y="1"/>
                  </a:moveTo>
                  <a:cubicBezTo>
                    <a:pt x="734" y="1835"/>
                    <a:pt x="1635" y="3670"/>
                    <a:pt x="2636" y="5404"/>
                  </a:cubicBezTo>
                  <a:cubicBezTo>
                    <a:pt x="3803" y="7206"/>
                    <a:pt x="5304" y="8773"/>
                    <a:pt x="7072" y="10008"/>
                  </a:cubicBezTo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54"/>
            <p:cNvSpPr/>
            <p:nvPr/>
          </p:nvSpPr>
          <p:spPr>
            <a:xfrm flipH="1">
              <a:off x="3163355" y="3102267"/>
              <a:ext cx="228960" cy="197677"/>
            </a:xfrm>
            <a:custGeom>
              <a:avLst/>
              <a:gdLst/>
              <a:ahLst/>
              <a:cxnLst/>
              <a:rect l="l" t="t" r="r" b="b"/>
              <a:pathLst>
                <a:path w="13035" h="11254" extrusionOk="0">
                  <a:moveTo>
                    <a:pt x="4312" y="0"/>
                  </a:moveTo>
                  <a:cubicBezTo>
                    <a:pt x="2054" y="0"/>
                    <a:pt x="742" y="2035"/>
                    <a:pt x="213" y="2969"/>
                  </a:cubicBezTo>
                  <a:cubicBezTo>
                    <a:pt x="1" y="3344"/>
                    <a:pt x="112" y="3461"/>
                    <a:pt x="334" y="3461"/>
                  </a:cubicBezTo>
                  <a:cubicBezTo>
                    <a:pt x="703" y="3461"/>
                    <a:pt x="1381" y="3135"/>
                    <a:pt x="1381" y="3135"/>
                  </a:cubicBezTo>
                  <a:cubicBezTo>
                    <a:pt x="1726" y="3075"/>
                    <a:pt x="2073" y="3046"/>
                    <a:pt x="2418" y="3046"/>
                  </a:cubicBezTo>
                  <a:cubicBezTo>
                    <a:pt x="3607" y="3046"/>
                    <a:pt x="4776" y="3397"/>
                    <a:pt x="5784" y="4069"/>
                  </a:cubicBezTo>
                  <a:cubicBezTo>
                    <a:pt x="7852" y="5504"/>
                    <a:pt x="10688" y="11108"/>
                    <a:pt x="11888" y="11241"/>
                  </a:cubicBezTo>
                  <a:cubicBezTo>
                    <a:pt x="11956" y="11249"/>
                    <a:pt x="12020" y="11253"/>
                    <a:pt x="12079" y="11253"/>
                  </a:cubicBezTo>
                  <a:cubicBezTo>
                    <a:pt x="13035" y="11253"/>
                    <a:pt x="12845" y="10192"/>
                    <a:pt x="12122" y="6705"/>
                  </a:cubicBezTo>
                  <a:cubicBezTo>
                    <a:pt x="11321" y="3002"/>
                    <a:pt x="7352" y="333"/>
                    <a:pt x="4817" y="33"/>
                  </a:cubicBezTo>
                  <a:cubicBezTo>
                    <a:pt x="4643" y="11"/>
                    <a:pt x="4475" y="0"/>
                    <a:pt x="4312" y="0"/>
                  </a:cubicBez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54"/>
            <p:cNvSpPr/>
            <p:nvPr/>
          </p:nvSpPr>
          <p:spPr>
            <a:xfrm flipH="1">
              <a:off x="3185820" y="3134481"/>
              <a:ext cx="169941" cy="144736"/>
            </a:xfrm>
            <a:custGeom>
              <a:avLst/>
              <a:gdLst/>
              <a:ahLst/>
              <a:cxnLst/>
              <a:rect l="l" t="t" r="r" b="b"/>
              <a:pathLst>
                <a:path w="9675" h="8240" fill="none" extrusionOk="0">
                  <a:moveTo>
                    <a:pt x="0" y="201"/>
                  </a:moveTo>
                  <a:cubicBezTo>
                    <a:pt x="1768" y="1"/>
                    <a:pt x="3570" y="468"/>
                    <a:pt x="5071" y="1468"/>
                  </a:cubicBezTo>
                  <a:cubicBezTo>
                    <a:pt x="7472" y="3136"/>
                    <a:pt x="9441" y="7940"/>
                    <a:pt x="9674" y="8240"/>
                  </a:cubicBezTo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54"/>
            <p:cNvSpPr/>
            <p:nvPr/>
          </p:nvSpPr>
          <p:spPr>
            <a:xfrm flipH="1">
              <a:off x="3123728" y="3081101"/>
              <a:ext cx="261367" cy="151393"/>
            </a:xfrm>
            <a:custGeom>
              <a:avLst/>
              <a:gdLst/>
              <a:ahLst/>
              <a:cxnLst/>
              <a:rect l="l" t="t" r="r" b="b"/>
              <a:pathLst>
                <a:path w="14880" h="8619" extrusionOk="0">
                  <a:moveTo>
                    <a:pt x="4692" y="0"/>
                  </a:moveTo>
                  <a:cubicBezTo>
                    <a:pt x="4277" y="0"/>
                    <a:pt x="3888" y="35"/>
                    <a:pt x="3538" y="104"/>
                  </a:cubicBezTo>
                  <a:cubicBezTo>
                    <a:pt x="1003" y="604"/>
                    <a:pt x="303" y="3173"/>
                    <a:pt x="69" y="4307"/>
                  </a:cubicBezTo>
                  <a:cubicBezTo>
                    <a:pt x="1" y="4640"/>
                    <a:pt x="73" y="4757"/>
                    <a:pt x="209" y="4757"/>
                  </a:cubicBezTo>
                  <a:cubicBezTo>
                    <a:pt x="537" y="4757"/>
                    <a:pt x="1237" y="4074"/>
                    <a:pt x="1237" y="4074"/>
                  </a:cubicBezTo>
                  <a:cubicBezTo>
                    <a:pt x="2121" y="3631"/>
                    <a:pt x="3086" y="3402"/>
                    <a:pt x="4046" y="3402"/>
                  </a:cubicBezTo>
                  <a:cubicBezTo>
                    <a:pt x="4606" y="3402"/>
                    <a:pt x="5166" y="3480"/>
                    <a:pt x="5707" y="3640"/>
                  </a:cubicBezTo>
                  <a:cubicBezTo>
                    <a:pt x="8047" y="4355"/>
                    <a:pt x="12321" y="8619"/>
                    <a:pt x="13617" y="8619"/>
                  </a:cubicBezTo>
                  <a:cubicBezTo>
                    <a:pt x="13651" y="8619"/>
                    <a:pt x="13683" y="8616"/>
                    <a:pt x="13712" y="8610"/>
                  </a:cubicBezTo>
                  <a:cubicBezTo>
                    <a:pt x="14880" y="8377"/>
                    <a:pt x="14413" y="7509"/>
                    <a:pt x="12545" y="4207"/>
                  </a:cubicBezTo>
                  <a:cubicBezTo>
                    <a:pt x="10934" y="1360"/>
                    <a:pt x="7291" y="0"/>
                    <a:pt x="4692" y="0"/>
                  </a:cubicBez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54"/>
            <p:cNvSpPr/>
            <p:nvPr/>
          </p:nvSpPr>
          <p:spPr>
            <a:xfrm flipH="1">
              <a:off x="3153009" y="3115739"/>
              <a:ext cx="204509" cy="97855"/>
            </a:xfrm>
            <a:custGeom>
              <a:avLst/>
              <a:gdLst/>
              <a:ahLst/>
              <a:cxnLst/>
              <a:rect l="l" t="t" r="r" b="b"/>
              <a:pathLst>
                <a:path w="11643" h="5571" fill="none" extrusionOk="0">
                  <a:moveTo>
                    <a:pt x="0" y="867"/>
                  </a:moveTo>
                  <a:cubicBezTo>
                    <a:pt x="1635" y="134"/>
                    <a:pt x="3470" y="0"/>
                    <a:pt x="5204" y="534"/>
                  </a:cubicBezTo>
                  <a:cubicBezTo>
                    <a:pt x="8006" y="1401"/>
                    <a:pt x="11342" y="5337"/>
                    <a:pt x="11642" y="5571"/>
                  </a:cubicBezTo>
                </a:path>
              </a:pathLst>
            </a:custGeom>
            <a:noFill/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54"/>
            <p:cNvSpPr/>
            <p:nvPr/>
          </p:nvSpPr>
          <p:spPr>
            <a:xfrm flipH="1">
              <a:off x="3198133" y="3116407"/>
              <a:ext cx="197413" cy="223234"/>
            </a:xfrm>
            <a:custGeom>
              <a:avLst/>
              <a:gdLst/>
              <a:ahLst/>
              <a:cxnLst/>
              <a:rect l="l" t="t" r="r" b="b"/>
              <a:pathLst>
                <a:path w="11239" h="12709" extrusionOk="0">
                  <a:moveTo>
                    <a:pt x="4265" y="1"/>
                  </a:moveTo>
                  <a:cubicBezTo>
                    <a:pt x="2397" y="1"/>
                    <a:pt x="1001" y="1410"/>
                    <a:pt x="364" y="2130"/>
                  </a:cubicBezTo>
                  <a:cubicBezTo>
                    <a:pt x="1" y="2557"/>
                    <a:pt x="236" y="2669"/>
                    <a:pt x="584" y="2669"/>
                  </a:cubicBezTo>
                  <a:cubicBezTo>
                    <a:pt x="972" y="2669"/>
                    <a:pt x="1498" y="2531"/>
                    <a:pt x="1498" y="2531"/>
                  </a:cubicBezTo>
                  <a:cubicBezTo>
                    <a:pt x="3033" y="2597"/>
                    <a:pt x="4500" y="3264"/>
                    <a:pt x="5601" y="4365"/>
                  </a:cubicBezTo>
                  <a:cubicBezTo>
                    <a:pt x="7336" y="6167"/>
                    <a:pt x="8937" y="12238"/>
                    <a:pt x="10071" y="12638"/>
                  </a:cubicBezTo>
                  <a:cubicBezTo>
                    <a:pt x="10218" y="12684"/>
                    <a:pt x="10347" y="12709"/>
                    <a:pt x="10459" y="12709"/>
                  </a:cubicBezTo>
                  <a:cubicBezTo>
                    <a:pt x="11239" y="12709"/>
                    <a:pt x="11239" y="11529"/>
                    <a:pt x="11239" y="8235"/>
                  </a:cubicBezTo>
                  <a:cubicBezTo>
                    <a:pt x="11239" y="4432"/>
                    <a:pt x="7903" y="1030"/>
                    <a:pt x="5468" y="196"/>
                  </a:cubicBezTo>
                  <a:cubicBezTo>
                    <a:pt x="5049" y="60"/>
                    <a:pt x="4647" y="1"/>
                    <a:pt x="4265" y="1"/>
                  </a:cubicBez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54"/>
            <p:cNvSpPr/>
            <p:nvPr/>
          </p:nvSpPr>
          <p:spPr>
            <a:xfrm flipH="1">
              <a:off x="3216875" y="3144441"/>
              <a:ext cx="137130" cy="173454"/>
            </a:xfrm>
            <a:custGeom>
              <a:avLst/>
              <a:gdLst/>
              <a:ahLst/>
              <a:cxnLst/>
              <a:rect l="l" t="t" r="r" b="b"/>
              <a:pathLst>
                <a:path w="7807" h="9875" fill="none" extrusionOk="0">
                  <a:moveTo>
                    <a:pt x="1" y="1"/>
                  </a:moveTo>
                  <a:cubicBezTo>
                    <a:pt x="1802" y="201"/>
                    <a:pt x="3470" y="1001"/>
                    <a:pt x="4737" y="2302"/>
                  </a:cubicBezTo>
                  <a:cubicBezTo>
                    <a:pt x="6705" y="4437"/>
                    <a:pt x="7639" y="9507"/>
                    <a:pt x="7806" y="9874"/>
                  </a:cubicBezTo>
                </a:path>
              </a:pathLst>
            </a:custGeom>
            <a:noFill/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54"/>
            <p:cNvSpPr/>
            <p:nvPr/>
          </p:nvSpPr>
          <p:spPr>
            <a:xfrm flipH="1">
              <a:off x="3243065" y="3144511"/>
              <a:ext cx="146088" cy="195920"/>
            </a:xfrm>
            <a:custGeom>
              <a:avLst/>
              <a:gdLst/>
              <a:ahLst/>
              <a:cxnLst/>
              <a:rect l="l" t="t" r="r" b="b"/>
              <a:pathLst>
                <a:path w="8317" h="11154" extrusionOk="0">
                  <a:moveTo>
                    <a:pt x="758" y="1"/>
                  </a:moveTo>
                  <a:cubicBezTo>
                    <a:pt x="483" y="1"/>
                    <a:pt x="252" y="192"/>
                    <a:pt x="0" y="564"/>
                  </a:cubicBezTo>
                  <a:cubicBezTo>
                    <a:pt x="0" y="564"/>
                    <a:pt x="67" y="1464"/>
                    <a:pt x="1468" y="4967"/>
                  </a:cubicBezTo>
                  <a:cubicBezTo>
                    <a:pt x="2902" y="8469"/>
                    <a:pt x="6038" y="10804"/>
                    <a:pt x="7205" y="11071"/>
                  </a:cubicBezTo>
                  <a:cubicBezTo>
                    <a:pt x="7426" y="11122"/>
                    <a:pt x="7606" y="11153"/>
                    <a:pt x="7740" y="11153"/>
                  </a:cubicBezTo>
                  <a:cubicBezTo>
                    <a:pt x="8316" y="11153"/>
                    <a:pt x="8076" y="10578"/>
                    <a:pt x="6805" y="8469"/>
                  </a:cubicBezTo>
                  <a:cubicBezTo>
                    <a:pt x="5237" y="5867"/>
                    <a:pt x="4837" y="3799"/>
                    <a:pt x="3036" y="1865"/>
                  </a:cubicBezTo>
                  <a:cubicBezTo>
                    <a:pt x="1882" y="605"/>
                    <a:pt x="1249" y="1"/>
                    <a:pt x="758" y="1"/>
                  </a:cubicBez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54"/>
            <p:cNvSpPr/>
            <p:nvPr/>
          </p:nvSpPr>
          <p:spPr>
            <a:xfrm flipH="1">
              <a:off x="3259066" y="3156754"/>
              <a:ext cx="124237" cy="175791"/>
            </a:xfrm>
            <a:custGeom>
              <a:avLst/>
              <a:gdLst/>
              <a:ahLst/>
              <a:cxnLst/>
              <a:rect l="l" t="t" r="r" b="b"/>
              <a:pathLst>
                <a:path w="7073" h="10008" fill="none" extrusionOk="0">
                  <a:moveTo>
                    <a:pt x="1" y="0"/>
                  </a:moveTo>
                  <a:cubicBezTo>
                    <a:pt x="735" y="1868"/>
                    <a:pt x="1635" y="3669"/>
                    <a:pt x="2636" y="5437"/>
                  </a:cubicBezTo>
                  <a:cubicBezTo>
                    <a:pt x="3803" y="7239"/>
                    <a:pt x="5304" y="8773"/>
                    <a:pt x="7072" y="10007"/>
                  </a:cubicBezTo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54"/>
            <p:cNvSpPr/>
            <p:nvPr/>
          </p:nvSpPr>
          <p:spPr>
            <a:xfrm flipH="1">
              <a:off x="3340304" y="3095821"/>
              <a:ext cx="228960" cy="197677"/>
            </a:xfrm>
            <a:custGeom>
              <a:avLst/>
              <a:gdLst/>
              <a:ahLst/>
              <a:cxnLst/>
              <a:rect l="l" t="t" r="r" b="b"/>
              <a:pathLst>
                <a:path w="13035" h="11254" extrusionOk="0">
                  <a:moveTo>
                    <a:pt x="4312" y="0"/>
                  </a:moveTo>
                  <a:cubicBezTo>
                    <a:pt x="2054" y="0"/>
                    <a:pt x="742" y="2036"/>
                    <a:pt x="214" y="2969"/>
                  </a:cubicBezTo>
                  <a:cubicBezTo>
                    <a:pt x="1" y="3344"/>
                    <a:pt x="117" y="3461"/>
                    <a:pt x="344" y="3461"/>
                  </a:cubicBezTo>
                  <a:cubicBezTo>
                    <a:pt x="724" y="3461"/>
                    <a:pt x="1414" y="3136"/>
                    <a:pt x="1414" y="3136"/>
                  </a:cubicBezTo>
                  <a:cubicBezTo>
                    <a:pt x="1752" y="3075"/>
                    <a:pt x="2095" y="3046"/>
                    <a:pt x="2438" y="3046"/>
                  </a:cubicBezTo>
                  <a:cubicBezTo>
                    <a:pt x="3619" y="3046"/>
                    <a:pt x="4802" y="3397"/>
                    <a:pt x="5784" y="4070"/>
                  </a:cubicBezTo>
                  <a:cubicBezTo>
                    <a:pt x="7852" y="5504"/>
                    <a:pt x="10688" y="11108"/>
                    <a:pt x="11889" y="11241"/>
                  </a:cubicBezTo>
                  <a:cubicBezTo>
                    <a:pt x="11956" y="11249"/>
                    <a:pt x="12020" y="11253"/>
                    <a:pt x="12079" y="11253"/>
                  </a:cubicBezTo>
                  <a:cubicBezTo>
                    <a:pt x="13035" y="11253"/>
                    <a:pt x="12845" y="10192"/>
                    <a:pt x="12122" y="6705"/>
                  </a:cubicBezTo>
                  <a:cubicBezTo>
                    <a:pt x="11322" y="3002"/>
                    <a:pt x="7352" y="334"/>
                    <a:pt x="4817" y="33"/>
                  </a:cubicBezTo>
                  <a:cubicBezTo>
                    <a:pt x="4644" y="11"/>
                    <a:pt x="4475" y="0"/>
                    <a:pt x="4312" y="0"/>
                  </a:cubicBez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54"/>
            <p:cNvSpPr/>
            <p:nvPr/>
          </p:nvSpPr>
          <p:spPr>
            <a:xfrm flipH="1">
              <a:off x="3362770" y="3128035"/>
              <a:ext cx="169941" cy="144736"/>
            </a:xfrm>
            <a:custGeom>
              <a:avLst/>
              <a:gdLst/>
              <a:ahLst/>
              <a:cxnLst/>
              <a:rect l="l" t="t" r="r" b="b"/>
              <a:pathLst>
                <a:path w="9675" h="8240" fill="none" extrusionOk="0">
                  <a:moveTo>
                    <a:pt x="1" y="201"/>
                  </a:moveTo>
                  <a:cubicBezTo>
                    <a:pt x="1802" y="1"/>
                    <a:pt x="3603" y="434"/>
                    <a:pt x="5104" y="1468"/>
                  </a:cubicBezTo>
                  <a:cubicBezTo>
                    <a:pt x="7473" y="3136"/>
                    <a:pt x="9441" y="7906"/>
                    <a:pt x="9674" y="8240"/>
                  </a:cubicBezTo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54"/>
            <p:cNvSpPr/>
            <p:nvPr/>
          </p:nvSpPr>
          <p:spPr>
            <a:xfrm flipH="1">
              <a:off x="3300081" y="3074655"/>
              <a:ext cx="261947" cy="150813"/>
            </a:xfrm>
            <a:custGeom>
              <a:avLst/>
              <a:gdLst/>
              <a:ahLst/>
              <a:cxnLst/>
              <a:rect l="l" t="t" r="r" b="b"/>
              <a:pathLst>
                <a:path w="14913" h="8586" extrusionOk="0">
                  <a:moveTo>
                    <a:pt x="4693" y="0"/>
                  </a:moveTo>
                  <a:cubicBezTo>
                    <a:pt x="4277" y="0"/>
                    <a:pt x="3887" y="35"/>
                    <a:pt x="3538" y="104"/>
                  </a:cubicBezTo>
                  <a:cubicBezTo>
                    <a:pt x="1002" y="571"/>
                    <a:pt x="302" y="3173"/>
                    <a:pt x="68" y="4307"/>
                  </a:cubicBezTo>
                  <a:cubicBezTo>
                    <a:pt x="0" y="4640"/>
                    <a:pt x="75" y="4757"/>
                    <a:pt x="215" y="4757"/>
                  </a:cubicBezTo>
                  <a:cubicBezTo>
                    <a:pt x="553" y="4757"/>
                    <a:pt x="1269" y="4074"/>
                    <a:pt x="1269" y="4074"/>
                  </a:cubicBezTo>
                  <a:cubicBezTo>
                    <a:pt x="2149" y="3623"/>
                    <a:pt x="3126" y="3393"/>
                    <a:pt x="4110" y="3393"/>
                  </a:cubicBezTo>
                  <a:cubicBezTo>
                    <a:pt x="4656" y="3393"/>
                    <a:pt x="5204" y="3464"/>
                    <a:pt x="5739" y="3607"/>
                  </a:cubicBezTo>
                  <a:cubicBezTo>
                    <a:pt x="8080" y="4322"/>
                    <a:pt x="12322" y="8586"/>
                    <a:pt x="13616" y="8586"/>
                  </a:cubicBezTo>
                  <a:cubicBezTo>
                    <a:pt x="13650" y="8586"/>
                    <a:pt x="13682" y="8583"/>
                    <a:pt x="13712" y="8577"/>
                  </a:cubicBezTo>
                  <a:cubicBezTo>
                    <a:pt x="14912" y="8343"/>
                    <a:pt x="14412" y="7476"/>
                    <a:pt x="12544" y="4174"/>
                  </a:cubicBezTo>
                  <a:cubicBezTo>
                    <a:pt x="10934" y="1356"/>
                    <a:pt x="7291" y="0"/>
                    <a:pt x="4693" y="0"/>
                  </a:cubicBez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54"/>
            <p:cNvSpPr/>
            <p:nvPr/>
          </p:nvSpPr>
          <p:spPr>
            <a:xfrm flipH="1">
              <a:off x="3329379" y="3109293"/>
              <a:ext cx="205089" cy="97855"/>
            </a:xfrm>
            <a:custGeom>
              <a:avLst/>
              <a:gdLst/>
              <a:ahLst/>
              <a:cxnLst/>
              <a:rect l="l" t="t" r="r" b="b"/>
              <a:pathLst>
                <a:path w="11676" h="5571" fill="none" extrusionOk="0">
                  <a:moveTo>
                    <a:pt x="1" y="834"/>
                  </a:moveTo>
                  <a:cubicBezTo>
                    <a:pt x="1635" y="134"/>
                    <a:pt x="3503" y="0"/>
                    <a:pt x="5238" y="501"/>
                  </a:cubicBezTo>
                  <a:cubicBezTo>
                    <a:pt x="8006" y="1368"/>
                    <a:pt x="11342" y="5304"/>
                    <a:pt x="11676" y="5571"/>
                  </a:cubicBezTo>
                </a:path>
              </a:pathLst>
            </a:custGeom>
            <a:noFill/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54"/>
            <p:cNvSpPr/>
            <p:nvPr/>
          </p:nvSpPr>
          <p:spPr>
            <a:xfrm flipH="1">
              <a:off x="3375083" y="3109750"/>
              <a:ext cx="197273" cy="223058"/>
            </a:xfrm>
            <a:custGeom>
              <a:avLst/>
              <a:gdLst/>
              <a:ahLst/>
              <a:cxnLst/>
              <a:rect l="l" t="t" r="r" b="b"/>
              <a:pathLst>
                <a:path w="11231" h="12699" extrusionOk="0">
                  <a:moveTo>
                    <a:pt x="4247" y="1"/>
                  </a:moveTo>
                  <a:cubicBezTo>
                    <a:pt x="2401" y="1"/>
                    <a:pt x="991" y="1425"/>
                    <a:pt x="356" y="2142"/>
                  </a:cubicBezTo>
                  <a:cubicBezTo>
                    <a:pt x="0" y="2545"/>
                    <a:pt x="219" y="2653"/>
                    <a:pt x="556" y="2653"/>
                  </a:cubicBezTo>
                  <a:cubicBezTo>
                    <a:pt x="945" y="2653"/>
                    <a:pt x="1490" y="2509"/>
                    <a:pt x="1490" y="2509"/>
                  </a:cubicBezTo>
                  <a:cubicBezTo>
                    <a:pt x="3058" y="2609"/>
                    <a:pt x="4526" y="3243"/>
                    <a:pt x="5593" y="4344"/>
                  </a:cubicBezTo>
                  <a:cubicBezTo>
                    <a:pt x="7328" y="6179"/>
                    <a:pt x="8929" y="12250"/>
                    <a:pt x="10097" y="12617"/>
                  </a:cubicBezTo>
                  <a:cubicBezTo>
                    <a:pt x="10248" y="12670"/>
                    <a:pt x="10380" y="12699"/>
                    <a:pt x="10494" y="12699"/>
                  </a:cubicBezTo>
                  <a:cubicBezTo>
                    <a:pt x="11231" y="12699"/>
                    <a:pt x="11231" y="11507"/>
                    <a:pt x="11231" y="8213"/>
                  </a:cubicBezTo>
                  <a:cubicBezTo>
                    <a:pt x="11231" y="4444"/>
                    <a:pt x="7895" y="1042"/>
                    <a:pt x="5460" y="208"/>
                  </a:cubicBezTo>
                  <a:cubicBezTo>
                    <a:pt x="5038" y="63"/>
                    <a:pt x="4633" y="1"/>
                    <a:pt x="4247" y="1"/>
                  </a:cubicBez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54"/>
            <p:cNvSpPr/>
            <p:nvPr/>
          </p:nvSpPr>
          <p:spPr>
            <a:xfrm flipH="1">
              <a:off x="3393825" y="3137994"/>
              <a:ext cx="136533" cy="173454"/>
            </a:xfrm>
            <a:custGeom>
              <a:avLst/>
              <a:gdLst/>
              <a:ahLst/>
              <a:cxnLst/>
              <a:rect l="l" t="t" r="r" b="b"/>
              <a:pathLst>
                <a:path w="7773" h="9875" fill="none" extrusionOk="0">
                  <a:moveTo>
                    <a:pt x="0" y="1"/>
                  </a:moveTo>
                  <a:cubicBezTo>
                    <a:pt x="1768" y="167"/>
                    <a:pt x="3436" y="968"/>
                    <a:pt x="4703" y="2269"/>
                  </a:cubicBezTo>
                  <a:cubicBezTo>
                    <a:pt x="6705" y="4404"/>
                    <a:pt x="7639" y="9507"/>
                    <a:pt x="7772" y="9874"/>
                  </a:cubicBezTo>
                </a:path>
              </a:pathLst>
            </a:custGeom>
            <a:noFill/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54"/>
            <p:cNvSpPr/>
            <p:nvPr/>
          </p:nvSpPr>
          <p:spPr>
            <a:xfrm flipH="1">
              <a:off x="3419839" y="3137379"/>
              <a:ext cx="146264" cy="196605"/>
            </a:xfrm>
            <a:custGeom>
              <a:avLst/>
              <a:gdLst/>
              <a:ahLst/>
              <a:cxnLst/>
              <a:rect l="l" t="t" r="r" b="b"/>
              <a:pathLst>
                <a:path w="8327" h="11193" extrusionOk="0">
                  <a:moveTo>
                    <a:pt x="773" y="0"/>
                  </a:moveTo>
                  <a:cubicBezTo>
                    <a:pt x="497" y="0"/>
                    <a:pt x="261" y="190"/>
                    <a:pt x="0" y="569"/>
                  </a:cubicBezTo>
                  <a:cubicBezTo>
                    <a:pt x="0" y="569"/>
                    <a:pt x="67" y="1503"/>
                    <a:pt x="1501" y="5006"/>
                  </a:cubicBezTo>
                  <a:cubicBezTo>
                    <a:pt x="2936" y="8508"/>
                    <a:pt x="6038" y="10843"/>
                    <a:pt x="7205" y="11110"/>
                  </a:cubicBezTo>
                  <a:cubicBezTo>
                    <a:pt x="7427" y="11161"/>
                    <a:pt x="7607" y="11192"/>
                    <a:pt x="7743" y="11192"/>
                  </a:cubicBezTo>
                  <a:cubicBezTo>
                    <a:pt x="8327" y="11192"/>
                    <a:pt x="8103" y="10617"/>
                    <a:pt x="6805" y="8508"/>
                  </a:cubicBezTo>
                  <a:cubicBezTo>
                    <a:pt x="5237" y="5907"/>
                    <a:pt x="4870" y="3838"/>
                    <a:pt x="3069" y="1870"/>
                  </a:cubicBezTo>
                  <a:cubicBezTo>
                    <a:pt x="1908" y="623"/>
                    <a:pt x="1274" y="0"/>
                    <a:pt x="773" y="0"/>
                  </a:cubicBez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54"/>
            <p:cNvSpPr/>
            <p:nvPr/>
          </p:nvSpPr>
          <p:spPr>
            <a:xfrm flipH="1">
              <a:off x="3436016" y="3150307"/>
              <a:ext cx="124817" cy="175791"/>
            </a:xfrm>
            <a:custGeom>
              <a:avLst/>
              <a:gdLst/>
              <a:ahLst/>
              <a:cxnLst/>
              <a:rect l="l" t="t" r="r" b="b"/>
              <a:pathLst>
                <a:path w="7106" h="10008" fill="none" extrusionOk="0">
                  <a:moveTo>
                    <a:pt x="0" y="0"/>
                  </a:moveTo>
                  <a:cubicBezTo>
                    <a:pt x="768" y="1868"/>
                    <a:pt x="1668" y="3669"/>
                    <a:pt x="2669" y="5404"/>
                  </a:cubicBezTo>
                  <a:cubicBezTo>
                    <a:pt x="3837" y="7205"/>
                    <a:pt x="5338" y="8773"/>
                    <a:pt x="7106" y="10007"/>
                  </a:cubicBezTo>
                </a:path>
              </a:pathLst>
            </a:custGeom>
            <a:noFill/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54"/>
            <p:cNvSpPr/>
            <p:nvPr/>
          </p:nvSpPr>
          <p:spPr>
            <a:xfrm flipH="1">
              <a:off x="2863432" y="3243454"/>
              <a:ext cx="228802" cy="197694"/>
            </a:xfrm>
            <a:custGeom>
              <a:avLst/>
              <a:gdLst/>
              <a:ahLst/>
              <a:cxnLst/>
              <a:rect l="l" t="t" r="r" b="b"/>
              <a:pathLst>
                <a:path w="13026" h="11255" extrusionOk="0">
                  <a:moveTo>
                    <a:pt x="4267" y="1"/>
                  </a:moveTo>
                  <a:cubicBezTo>
                    <a:pt x="2013" y="1"/>
                    <a:pt x="706" y="2006"/>
                    <a:pt x="208" y="2970"/>
                  </a:cubicBezTo>
                  <a:cubicBezTo>
                    <a:pt x="1" y="3336"/>
                    <a:pt x="101" y="3452"/>
                    <a:pt x="312" y="3452"/>
                  </a:cubicBezTo>
                  <a:cubicBezTo>
                    <a:pt x="678" y="3452"/>
                    <a:pt x="1376" y="3103"/>
                    <a:pt x="1376" y="3103"/>
                  </a:cubicBezTo>
                  <a:cubicBezTo>
                    <a:pt x="1694" y="3055"/>
                    <a:pt x="2013" y="3031"/>
                    <a:pt x="2331" y="3031"/>
                  </a:cubicBezTo>
                  <a:cubicBezTo>
                    <a:pt x="3548" y="3031"/>
                    <a:pt x="4748" y="3383"/>
                    <a:pt x="5779" y="4071"/>
                  </a:cubicBezTo>
                  <a:cubicBezTo>
                    <a:pt x="7847" y="5472"/>
                    <a:pt x="10682" y="11109"/>
                    <a:pt x="11850" y="11242"/>
                  </a:cubicBezTo>
                  <a:cubicBezTo>
                    <a:pt x="11920" y="11250"/>
                    <a:pt x="11985" y="11254"/>
                    <a:pt x="12045" y="11254"/>
                  </a:cubicBezTo>
                  <a:cubicBezTo>
                    <a:pt x="13026" y="11254"/>
                    <a:pt x="12806" y="10193"/>
                    <a:pt x="12083" y="6706"/>
                  </a:cubicBezTo>
                  <a:cubicBezTo>
                    <a:pt x="11316" y="2970"/>
                    <a:pt x="7347" y="335"/>
                    <a:pt x="4778" y="34"/>
                  </a:cubicBezTo>
                  <a:cubicBezTo>
                    <a:pt x="4603" y="12"/>
                    <a:pt x="4432" y="1"/>
                    <a:pt x="4267" y="1"/>
                  </a:cubicBez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54"/>
            <p:cNvSpPr/>
            <p:nvPr/>
          </p:nvSpPr>
          <p:spPr>
            <a:xfrm flipH="1">
              <a:off x="2886425" y="3275686"/>
              <a:ext cx="169941" cy="144736"/>
            </a:xfrm>
            <a:custGeom>
              <a:avLst/>
              <a:gdLst/>
              <a:ahLst/>
              <a:cxnLst/>
              <a:rect l="l" t="t" r="r" b="b"/>
              <a:pathLst>
                <a:path w="9675" h="8240" fill="none" extrusionOk="0">
                  <a:moveTo>
                    <a:pt x="1" y="201"/>
                  </a:moveTo>
                  <a:cubicBezTo>
                    <a:pt x="1802" y="1"/>
                    <a:pt x="3604" y="468"/>
                    <a:pt x="5105" y="1468"/>
                  </a:cubicBezTo>
                  <a:cubicBezTo>
                    <a:pt x="7473" y="3136"/>
                    <a:pt x="9441" y="7940"/>
                    <a:pt x="9675" y="8240"/>
                  </a:cubicBezTo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54"/>
            <p:cNvSpPr/>
            <p:nvPr/>
          </p:nvSpPr>
          <p:spPr>
            <a:xfrm flipH="1">
              <a:off x="2823735" y="3222306"/>
              <a:ext cx="261947" cy="150813"/>
            </a:xfrm>
            <a:custGeom>
              <a:avLst/>
              <a:gdLst/>
              <a:ahLst/>
              <a:cxnLst/>
              <a:rect l="l" t="t" r="r" b="b"/>
              <a:pathLst>
                <a:path w="14913" h="8586" extrusionOk="0">
                  <a:moveTo>
                    <a:pt x="4692" y="0"/>
                  </a:moveTo>
                  <a:cubicBezTo>
                    <a:pt x="4276" y="0"/>
                    <a:pt x="3887" y="35"/>
                    <a:pt x="3538" y="104"/>
                  </a:cubicBezTo>
                  <a:cubicBezTo>
                    <a:pt x="1036" y="571"/>
                    <a:pt x="302" y="3173"/>
                    <a:pt x="69" y="4307"/>
                  </a:cubicBezTo>
                  <a:cubicBezTo>
                    <a:pt x="0" y="4640"/>
                    <a:pt x="75" y="4757"/>
                    <a:pt x="215" y="4757"/>
                  </a:cubicBezTo>
                  <a:cubicBezTo>
                    <a:pt x="553" y="4757"/>
                    <a:pt x="1270" y="4074"/>
                    <a:pt x="1270" y="4074"/>
                  </a:cubicBezTo>
                  <a:cubicBezTo>
                    <a:pt x="2133" y="3631"/>
                    <a:pt x="3090" y="3402"/>
                    <a:pt x="4055" y="3402"/>
                  </a:cubicBezTo>
                  <a:cubicBezTo>
                    <a:pt x="4619" y="3402"/>
                    <a:pt x="5186" y="3480"/>
                    <a:pt x="5740" y="3640"/>
                  </a:cubicBezTo>
                  <a:cubicBezTo>
                    <a:pt x="8080" y="4323"/>
                    <a:pt x="12322" y="8586"/>
                    <a:pt x="13617" y="8586"/>
                  </a:cubicBezTo>
                  <a:cubicBezTo>
                    <a:pt x="13650" y="8586"/>
                    <a:pt x="13682" y="8583"/>
                    <a:pt x="13712" y="8577"/>
                  </a:cubicBezTo>
                  <a:cubicBezTo>
                    <a:pt x="14913" y="8343"/>
                    <a:pt x="14412" y="7476"/>
                    <a:pt x="12544" y="4207"/>
                  </a:cubicBezTo>
                  <a:cubicBezTo>
                    <a:pt x="10934" y="1360"/>
                    <a:pt x="7290" y="0"/>
                    <a:pt x="4692" y="0"/>
                  </a:cubicBez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54"/>
            <p:cNvSpPr/>
            <p:nvPr/>
          </p:nvSpPr>
          <p:spPr>
            <a:xfrm flipH="1">
              <a:off x="2853034" y="3256944"/>
              <a:ext cx="205089" cy="97855"/>
            </a:xfrm>
            <a:custGeom>
              <a:avLst/>
              <a:gdLst/>
              <a:ahLst/>
              <a:cxnLst/>
              <a:rect l="l" t="t" r="r" b="b"/>
              <a:pathLst>
                <a:path w="11676" h="5571" fill="none" extrusionOk="0">
                  <a:moveTo>
                    <a:pt x="1" y="867"/>
                  </a:moveTo>
                  <a:cubicBezTo>
                    <a:pt x="1635" y="134"/>
                    <a:pt x="3503" y="0"/>
                    <a:pt x="5238" y="501"/>
                  </a:cubicBezTo>
                  <a:cubicBezTo>
                    <a:pt x="8007" y="1368"/>
                    <a:pt x="11342" y="5337"/>
                    <a:pt x="11676" y="5571"/>
                  </a:cubicBezTo>
                </a:path>
              </a:pathLst>
            </a:custGeom>
            <a:noFill/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54"/>
            <p:cNvSpPr/>
            <p:nvPr/>
          </p:nvSpPr>
          <p:spPr>
            <a:xfrm flipH="1">
              <a:off x="2898141" y="3257401"/>
              <a:ext cx="198098" cy="223058"/>
            </a:xfrm>
            <a:custGeom>
              <a:avLst/>
              <a:gdLst/>
              <a:ahLst/>
              <a:cxnLst/>
              <a:rect l="l" t="t" r="r" b="b"/>
              <a:pathLst>
                <a:path w="11278" h="12699" extrusionOk="0">
                  <a:moveTo>
                    <a:pt x="4260" y="1"/>
                  </a:moveTo>
                  <a:cubicBezTo>
                    <a:pt x="2414" y="1"/>
                    <a:pt x="1004" y="1425"/>
                    <a:pt x="370" y="2142"/>
                  </a:cubicBezTo>
                  <a:cubicBezTo>
                    <a:pt x="0" y="2560"/>
                    <a:pt x="249" y="2668"/>
                    <a:pt x="607" y="2668"/>
                  </a:cubicBezTo>
                  <a:cubicBezTo>
                    <a:pt x="993" y="2668"/>
                    <a:pt x="1504" y="2543"/>
                    <a:pt x="1504" y="2543"/>
                  </a:cubicBezTo>
                  <a:cubicBezTo>
                    <a:pt x="3072" y="2609"/>
                    <a:pt x="4539" y="3243"/>
                    <a:pt x="5607" y="4344"/>
                  </a:cubicBezTo>
                  <a:cubicBezTo>
                    <a:pt x="7341" y="6179"/>
                    <a:pt x="8942" y="12250"/>
                    <a:pt x="10110" y="12617"/>
                  </a:cubicBezTo>
                  <a:cubicBezTo>
                    <a:pt x="10262" y="12670"/>
                    <a:pt x="10394" y="12699"/>
                    <a:pt x="10508" y="12699"/>
                  </a:cubicBezTo>
                  <a:cubicBezTo>
                    <a:pt x="11244" y="12699"/>
                    <a:pt x="11244" y="11511"/>
                    <a:pt x="11244" y="8247"/>
                  </a:cubicBezTo>
                  <a:cubicBezTo>
                    <a:pt x="11277" y="4444"/>
                    <a:pt x="7908" y="1042"/>
                    <a:pt x="5473" y="208"/>
                  </a:cubicBezTo>
                  <a:cubicBezTo>
                    <a:pt x="5052" y="63"/>
                    <a:pt x="4646" y="1"/>
                    <a:pt x="4260" y="1"/>
                  </a:cubicBez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54"/>
            <p:cNvSpPr/>
            <p:nvPr/>
          </p:nvSpPr>
          <p:spPr>
            <a:xfrm flipH="1">
              <a:off x="2916900" y="3285646"/>
              <a:ext cx="137112" cy="173454"/>
            </a:xfrm>
            <a:custGeom>
              <a:avLst/>
              <a:gdLst/>
              <a:ahLst/>
              <a:cxnLst/>
              <a:rect l="l" t="t" r="r" b="b"/>
              <a:pathLst>
                <a:path w="7806" h="9875" fill="none" extrusionOk="0">
                  <a:moveTo>
                    <a:pt x="0" y="1"/>
                  </a:moveTo>
                  <a:cubicBezTo>
                    <a:pt x="1802" y="167"/>
                    <a:pt x="3470" y="1001"/>
                    <a:pt x="4704" y="2302"/>
                  </a:cubicBezTo>
                  <a:cubicBezTo>
                    <a:pt x="6705" y="4437"/>
                    <a:pt x="7639" y="9507"/>
                    <a:pt x="7806" y="9874"/>
                  </a:cubicBezTo>
                </a:path>
              </a:pathLst>
            </a:custGeom>
            <a:noFill/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54"/>
            <p:cNvSpPr/>
            <p:nvPr/>
          </p:nvSpPr>
          <p:spPr>
            <a:xfrm flipH="1">
              <a:off x="2943476" y="3285312"/>
              <a:ext cx="146281" cy="196324"/>
            </a:xfrm>
            <a:custGeom>
              <a:avLst/>
              <a:gdLst/>
              <a:ahLst/>
              <a:cxnLst/>
              <a:rect l="l" t="t" r="r" b="b"/>
              <a:pathLst>
                <a:path w="8328" h="11177" extrusionOk="0">
                  <a:moveTo>
                    <a:pt x="771" y="0"/>
                  </a:moveTo>
                  <a:cubicBezTo>
                    <a:pt x="496" y="0"/>
                    <a:pt x="261" y="187"/>
                    <a:pt x="1" y="553"/>
                  </a:cubicBezTo>
                  <a:cubicBezTo>
                    <a:pt x="1" y="553"/>
                    <a:pt x="67" y="1487"/>
                    <a:pt x="1502" y="4990"/>
                  </a:cubicBezTo>
                  <a:cubicBezTo>
                    <a:pt x="2936" y="8492"/>
                    <a:pt x="6038" y="10827"/>
                    <a:pt x="7206" y="11094"/>
                  </a:cubicBezTo>
                  <a:cubicBezTo>
                    <a:pt x="7427" y="11145"/>
                    <a:pt x="7607" y="11176"/>
                    <a:pt x="7744" y="11176"/>
                  </a:cubicBezTo>
                  <a:cubicBezTo>
                    <a:pt x="8327" y="11176"/>
                    <a:pt x="8103" y="10601"/>
                    <a:pt x="6805" y="8492"/>
                  </a:cubicBezTo>
                  <a:cubicBezTo>
                    <a:pt x="5238" y="5891"/>
                    <a:pt x="4871" y="3822"/>
                    <a:pt x="3069" y="1888"/>
                  </a:cubicBezTo>
                  <a:cubicBezTo>
                    <a:pt x="1907" y="618"/>
                    <a:pt x="1272" y="0"/>
                    <a:pt x="771" y="0"/>
                  </a:cubicBez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54"/>
            <p:cNvSpPr/>
            <p:nvPr/>
          </p:nvSpPr>
          <p:spPr>
            <a:xfrm flipH="1">
              <a:off x="2959671" y="3297959"/>
              <a:ext cx="124817" cy="175791"/>
            </a:xfrm>
            <a:custGeom>
              <a:avLst/>
              <a:gdLst/>
              <a:ahLst/>
              <a:cxnLst/>
              <a:rect l="l" t="t" r="r" b="b"/>
              <a:pathLst>
                <a:path w="7106" h="10008" fill="none" extrusionOk="0">
                  <a:moveTo>
                    <a:pt x="1" y="0"/>
                  </a:moveTo>
                  <a:cubicBezTo>
                    <a:pt x="768" y="1868"/>
                    <a:pt x="1669" y="3669"/>
                    <a:pt x="2669" y="5404"/>
                  </a:cubicBezTo>
                  <a:cubicBezTo>
                    <a:pt x="3837" y="7205"/>
                    <a:pt x="5338" y="8773"/>
                    <a:pt x="7106" y="10007"/>
                  </a:cubicBezTo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54"/>
            <p:cNvSpPr/>
            <p:nvPr/>
          </p:nvSpPr>
          <p:spPr>
            <a:xfrm flipH="1">
              <a:off x="3050939" y="3249427"/>
              <a:ext cx="228784" cy="197677"/>
            </a:xfrm>
            <a:custGeom>
              <a:avLst/>
              <a:gdLst/>
              <a:ahLst/>
              <a:cxnLst/>
              <a:rect l="l" t="t" r="r" b="b"/>
              <a:pathLst>
                <a:path w="13025" h="11254" extrusionOk="0">
                  <a:moveTo>
                    <a:pt x="4318" y="0"/>
                  </a:moveTo>
                  <a:cubicBezTo>
                    <a:pt x="2064" y="0"/>
                    <a:pt x="740" y="2027"/>
                    <a:pt x="208" y="2997"/>
                  </a:cubicBezTo>
                  <a:cubicBezTo>
                    <a:pt x="1" y="3363"/>
                    <a:pt x="101" y="3479"/>
                    <a:pt x="312" y="3479"/>
                  </a:cubicBezTo>
                  <a:cubicBezTo>
                    <a:pt x="678" y="3479"/>
                    <a:pt x="1376" y="3130"/>
                    <a:pt x="1376" y="3130"/>
                  </a:cubicBezTo>
                  <a:cubicBezTo>
                    <a:pt x="1695" y="3081"/>
                    <a:pt x="2017" y="3057"/>
                    <a:pt x="2337" y="3057"/>
                  </a:cubicBezTo>
                  <a:cubicBezTo>
                    <a:pt x="3552" y="3057"/>
                    <a:pt x="4749" y="3404"/>
                    <a:pt x="5779" y="4064"/>
                  </a:cubicBezTo>
                  <a:cubicBezTo>
                    <a:pt x="7847" y="5498"/>
                    <a:pt x="10682" y="11102"/>
                    <a:pt x="11883" y="11236"/>
                  </a:cubicBezTo>
                  <a:cubicBezTo>
                    <a:pt x="11963" y="11247"/>
                    <a:pt x="12036" y="11253"/>
                    <a:pt x="12104" y="11253"/>
                  </a:cubicBezTo>
                  <a:cubicBezTo>
                    <a:pt x="13025" y="11253"/>
                    <a:pt x="12831" y="10149"/>
                    <a:pt x="12117" y="6699"/>
                  </a:cubicBezTo>
                  <a:cubicBezTo>
                    <a:pt x="11316" y="2997"/>
                    <a:pt x="7346" y="361"/>
                    <a:pt x="4778" y="28"/>
                  </a:cubicBezTo>
                  <a:cubicBezTo>
                    <a:pt x="4621" y="9"/>
                    <a:pt x="4467" y="0"/>
                    <a:pt x="4318" y="0"/>
                  </a:cubicBez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54"/>
            <p:cNvSpPr/>
            <p:nvPr/>
          </p:nvSpPr>
          <p:spPr>
            <a:xfrm flipH="1">
              <a:off x="3073334" y="3282133"/>
              <a:ext cx="169924" cy="145333"/>
            </a:xfrm>
            <a:custGeom>
              <a:avLst/>
              <a:gdLst/>
              <a:ahLst/>
              <a:cxnLst/>
              <a:rect l="l" t="t" r="r" b="b"/>
              <a:pathLst>
                <a:path w="9674" h="8274" fill="none" extrusionOk="0">
                  <a:moveTo>
                    <a:pt x="0" y="201"/>
                  </a:moveTo>
                  <a:cubicBezTo>
                    <a:pt x="1768" y="1"/>
                    <a:pt x="3569" y="468"/>
                    <a:pt x="5070" y="1468"/>
                  </a:cubicBezTo>
                  <a:cubicBezTo>
                    <a:pt x="7472" y="3136"/>
                    <a:pt x="9440" y="7940"/>
                    <a:pt x="9674" y="8273"/>
                  </a:cubicBezTo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54"/>
            <p:cNvSpPr/>
            <p:nvPr/>
          </p:nvSpPr>
          <p:spPr>
            <a:xfrm flipH="1">
              <a:off x="3011224" y="3228753"/>
              <a:ext cx="261367" cy="150813"/>
            </a:xfrm>
            <a:custGeom>
              <a:avLst/>
              <a:gdLst/>
              <a:ahLst/>
              <a:cxnLst/>
              <a:rect l="l" t="t" r="r" b="b"/>
              <a:pathLst>
                <a:path w="14880" h="8586" extrusionOk="0">
                  <a:moveTo>
                    <a:pt x="4692" y="0"/>
                  </a:moveTo>
                  <a:cubicBezTo>
                    <a:pt x="4276" y="0"/>
                    <a:pt x="3887" y="35"/>
                    <a:pt x="3538" y="104"/>
                  </a:cubicBezTo>
                  <a:cubicBezTo>
                    <a:pt x="1003" y="604"/>
                    <a:pt x="302" y="3173"/>
                    <a:pt x="69" y="4307"/>
                  </a:cubicBezTo>
                  <a:cubicBezTo>
                    <a:pt x="0" y="4640"/>
                    <a:pt x="72" y="4757"/>
                    <a:pt x="208" y="4757"/>
                  </a:cubicBezTo>
                  <a:cubicBezTo>
                    <a:pt x="536" y="4757"/>
                    <a:pt x="1236" y="4074"/>
                    <a:pt x="1236" y="4074"/>
                  </a:cubicBezTo>
                  <a:cubicBezTo>
                    <a:pt x="2100" y="3631"/>
                    <a:pt x="3056" y="3402"/>
                    <a:pt x="4022" y="3402"/>
                  </a:cubicBezTo>
                  <a:cubicBezTo>
                    <a:pt x="4586" y="3402"/>
                    <a:pt x="5153" y="3480"/>
                    <a:pt x="5706" y="3640"/>
                  </a:cubicBezTo>
                  <a:cubicBezTo>
                    <a:pt x="8047" y="4355"/>
                    <a:pt x="12319" y="8586"/>
                    <a:pt x="13616" y="8586"/>
                  </a:cubicBezTo>
                  <a:cubicBezTo>
                    <a:pt x="13650" y="8586"/>
                    <a:pt x="13682" y="8583"/>
                    <a:pt x="13712" y="8577"/>
                  </a:cubicBezTo>
                  <a:cubicBezTo>
                    <a:pt x="14879" y="8343"/>
                    <a:pt x="14412" y="7509"/>
                    <a:pt x="12544" y="4207"/>
                  </a:cubicBezTo>
                  <a:cubicBezTo>
                    <a:pt x="10934" y="1360"/>
                    <a:pt x="7290" y="0"/>
                    <a:pt x="4692" y="0"/>
                  </a:cubicBez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54"/>
            <p:cNvSpPr/>
            <p:nvPr/>
          </p:nvSpPr>
          <p:spPr>
            <a:xfrm flipH="1">
              <a:off x="3040523" y="3263391"/>
              <a:ext cx="205089" cy="97855"/>
            </a:xfrm>
            <a:custGeom>
              <a:avLst/>
              <a:gdLst/>
              <a:ahLst/>
              <a:cxnLst/>
              <a:rect l="l" t="t" r="r" b="b"/>
              <a:pathLst>
                <a:path w="11676" h="5571" fill="none" extrusionOk="0">
                  <a:moveTo>
                    <a:pt x="1" y="867"/>
                  </a:moveTo>
                  <a:cubicBezTo>
                    <a:pt x="1668" y="134"/>
                    <a:pt x="3503" y="0"/>
                    <a:pt x="5238" y="534"/>
                  </a:cubicBezTo>
                  <a:cubicBezTo>
                    <a:pt x="8040" y="1401"/>
                    <a:pt x="11375" y="5337"/>
                    <a:pt x="11676" y="5571"/>
                  </a:cubicBezTo>
                </a:path>
              </a:pathLst>
            </a:custGeom>
            <a:noFill/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54"/>
            <p:cNvSpPr/>
            <p:nvPr/>
          </p:nvSpPr>
          <p:spPr>
            <a:xfrm flipH="1">
              <a:off x="3085629" y="3263847"/>
              <a:ext cx="198116" cy="223444"/>
            </a:xfrm>
            <a:custGeom>
              <a:avLst/>
              <a:gdLst/>
              <a:ahLst/>
              <a:cxnLst/>
              <a:rect l="l" t="t" r="r" b="b"/>
              <a:pathLst>
                <a:path w="11279" h="12721" extrusionOk="0">
                  <a:moveTo>
                    <a:pt x="4261" y="1"/>
                  </a:moveTo>
                  <a:cubicBezTo>
                    <a:pt x="2415" y="1"/>
                    <a:pt x="1005" y="1425"/>
                    <a:pt x="370" y="2142"/>
                  </a:cubicBezTo>
                  <a:cubicBezTo>
                    <a:pt x="1" y="2560"/>
                    <a:pt x="250" y="2668"/>
                    <a:pt x="608" y="2668"/>
                  </a:cubicBezTo>
                  <a:cubicBezTo>
                    <a:pt x="993" y="2668"/>
                    <a:pt x="1504" y="2543"/>
                    <a:pt x="1504" y="2543"/>
                  </a:cubicBezTo>
                  <a:cubicBezTo>
                    <a:pt x="3072" y="2609"/>
                    <a:pt x="4540" y="3276"/>
                    <a:pt x="5641" y="4377"/>
                  </a:cubicBezTo>
                  <a:cubicBezTo>
                    <a:pt x="7342" y="6179"/>
                    <a:pt x="8976" y="12250"/>
                    <a:pt x="10111" y="12650"/>
                  </a:cubicBezTo>
                  <a:cubicBezTo>
                    <a:pt x="10254" y="12696"/>
                    <a:pt x="10379" y="12721"/>
                    <a:pt x="10489" y="12721"/>
                  </a:cubicBezTo>
                  <a:cubicBezTo>
                    <a:pt x="11253" y="12721"/>
                    <a:pt x="11278" y="11541"/>
                    <a:pt x="11278" y="8247"/>
                  </a:cubicBezTo>
                  <a:cubicBezTo>
                    <a:pt x="11278" y="4444"/>
                    <a:pt x="7942" y="1042"/>
                    <a:pt x="5474" y="208"/>
                  </a:cubicBezTo>
                  <a:cubicBezTo>
                    <a:pt x="5052" y="63"/>
                    <a:pt x="4647" y="1"/>
                    <a:pt x="4261" y="1"/>
                  </a:cubicBez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54"/>
            <p:cNvSpPr/>
            <p:nvPr/>
          </p:nvSpPr>
          <p:spPr>
            <a:xfrm flipH="1">
              <a:off x="3104389" y="3292092"/>
              <a:ext cx="137112" cy="173454"/>
            </a:xfrm>
            <a:custGeom>
              <a:avLst/>
              <a:gdLst/>
              <a:ahLst/>
              <a:cxnLst/>
              <a:rect l="l" t="t" r="r" b="b"/>
              <a:pathLst>
                <a:path w="7806" h="9875" fill="none" extrusionOk="0">
                  <a:moveTo>
                    <a:pt x="0" y="1"/>
                  </a:moveTo>
                  <a:cubicBezTo>
                    <a:pt x="1801" y="201"/>
                    <a:pt x="3469" y="1001"/>
                    <a:pt x="4703" y="2302"/>
                  </a:cubicBezTo>
                  <a:cubicBezTo>
                    <a:pt x="6705" y="4437"/>
                    <a:pt x="7639" y="9507"/>
                    <a:pt x="7806" y="9874"/>
                  </a:cubicBezTo>
                </a:path>
              </a:pathLst>
            </a:custGeom>
            <a:noFill/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54"/>
            <p:cNvSpPr/>
            <p:nvPr/>
          </p:nvSpPr>
          <p:spPr>
            <a:xfrm flipH="1">
              <a:off x="3130947" y="3291758"/>
              <a:ext cx="146299" cy="196324"/>
            </a:xfrm>
            <a:custGeom>
              <a:avLst/>
              <a:gdLst/>
              <a:ahLst/>
              <a:cxnLst/>
              <a:rect l="l" t="t" r="r" b="b"/>
              <a:pathLst>
                <a:path w="8329" h="11177" extrusionOk="0">
                  <a:moveTo>
                    <a:pt x="771" y="0"/>
                  </a:moveTo>
                  <a:cubicBezTo>
                    <a:pt x="496" y="0"/>
                    <a:pt x="261" y="187"/>
                    <a:pt x="0" y="553"/>
                  </a:cubicBezTo>
                  <a:cubicBezTo>
                    <a:pt x="0" y="553"/>
                    <a:pt x="67" y="1487"/>
                    <a:pt x="1501" y="4990"/>
                  </a:cubicBezTo>
                  <a:cubicBezTo>
                    <a:pt x="2936" y="8492"/>
                    <a:pt x="6038" y="10827"/>
                    <a:pt x="7205" y="11094"/>
                  </a:cubicBezTo>
                  <a:cubicBezTo>
                    <a:pt x="7427" y="11145"/>
                    <a:pt x="7607" y="11176"/>
                    <a:pt x="7744" y="11176"/>
                  </a:cubicBezTo>
                  <a:cubicBezTo>
                    <a:pt x="8328" y="11176"/>
                    <a:pt x="8109" y="10601"/>
                    <a:pt x="6839" y="8492"/>
                  </a:cubicBezTo>
                  <a:cubicBezTo>
                    <a:pt x="5271" y="5890"/>
                    <a:pt x="4870" y="3822"/>
                    <a:pt x="3069" y="1888"/>
                  </a:cubicBezTo>
                  <a:cubicBezTo>
                    <a:pt x="1907" y="617"/>
                    <a:pt x="1272" y="0"/>
                    <a:pt x="771" y="0"/>
                  </a:cubicBez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54"/>
            <p:cNvSpPr/>
            <p:nvPr/>
          </p:nvSpPr>
          <p:spPr>
            <a:xfrm flipH="1">
              <a:off x="3147160" y="3304405"/>
              <a:ext cx="124237" cy="175791"/>
            </a:xfrm>
            <a:custGeom>
              <a:avLst/>
              <a:gdLst/>
              <a:ahLst/>
              <a:cxnLst/>
              <a:rect l="l" t="t" r="r" b="b"/>
              <a:pathLst>
                <a:path w="7073" h="10008" fill="none" extrusionOk="0">
                  <a:moveTo>
                    <a:pt x="1" y="0"/>
                  </a:moveTo>
                  <a:cubicBezTo>
                    <a:pt x="735" y="1868"/>
                    <a:pt x="1635" y="3669"/>
                    <a:pt x="2636" y="5437"/>
                  </a:cubicBezTo>
                  <a:cubicBezTo>
                    <a:pt x="3804" y="7239"/>
                    <a:pt x="5305" y="8773"/>
                    <a:pt x="7073" y="10007"/>
                  </a:cubicBezTo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54"/>
            <p:cNvSpPr/>
            <p:nvPr/>
          </p:nvSpPr>
          <p:spPr>
            <a:xfrm flipH="1">
              <a:off x="3227361" y="3242980"/>
              <a:ext cx="229399" cy="197677"/>
            </a:xfrm>
            <a:custGeom>
              <a:avLst/>
              <a:gdLst/>
              <a:ahLst/>
              <a:cxnLst/>
              <a:rect l="l" t="t" r="r" b="b"/>
              <a:pathLst>
                <a:path w="13060" h="11254" extrusionOk="0">
                  <a:moveTo>
                    <a:pt x="4351" y="0"/>
                  </a:moveTo>
                  <a:cubicBezTo>
                    <a:pt x="2069" y="0"/>
                    <a:pt x="745" y="2025"/>
                    <a:pt x="213" y="2963"/>
                  </a:cubicBezTo>
                  <a:cubicBezTo>
                    <a:pt x="1" y="3339"/>
                    <a:pt x="116" y="3456"/>
                    <a:pt x="344" y="3456"/>
                  </a:cubicBezTo>
                  <a:cubicBezTo>
                    <a:pt x="723" y="3456"/>
                    <a:pt x="1414" y="3130"/>
                    <a:pt x="1414" y="3130"/>
                  </a:cubicBezTo>
                  <a:cubicBezTo>
                    <a:pt x="1734" y="3082"/>
                    <a:pt x="2055" y="3057"/>
                    <a:pt x="2375" y="3057"/>
                  </a:cubicBezTo>
                  <a:cubicBezTo>
                    <a:pt x="3590" y="3057"/>
                    <a:pt x="4787" y="3404"/>
                    <a:pt x="5817" y="4064"/>
                  </a:cubicBezTo>
                  <a:cubicBezTo>
                    <a:pt x="7852" y="5499"/>
                    <a:pt x="10687" y="11103"/>
                    <a:pt x="11888" y="11236"/>
                  </a:cubicBezTo>
                  <a:cubicBezTo>
                    <a:pt x="11970" y="11247"/>
                    <a:pt x="12046" y="11253"/>
                    <a:pt x="12115" y="11253"/>
                  </a:cubicBezTo>
                  <a:cubicBezTo>
                    <a:pt x="13059" y="11253"/>
                    <a:pt x="12836" y="10149"/>
                    <a:pt x="12122" y="6699"/>
                  </a:cubicBezTo>
                  <a:cubicBezTo>
                    <a:pt x="11354" y="2997"/>
                    <a:pt x="7385" y="362"/>
                    <a:pt x="4816" y="28"/>
                  </a:cubicBezTo>
                  <a:cubicBezTo>
                    <a:pt x="4657" y="9"/>
                    <a:pt x="4502" y="0"/>
                    <a:pt x="4351" y="0"/>
                  </a:cubicBez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54"/>
            <p:cNvSpPr/>
            <p:nvPr/>
          </p:nvSpPr>
          <p:spPr>
            <a:xfrm flipH="1">
              <a:off x="3250284" y="3275686"/>
              <a:ext cx="169924" cy="144736"/>
            </a:xfrm>
            <a:custGeom>
              <a:avLst/>
              <a:gdLst/>
              <a:ahLst/>
              <a:cxnLst/>
              <a:rect l="l" t="t" r="r" b="b"/>
              <a:pathLst>
                <a:path w="9674" h="8240" fill="none" extrusionOk="0">
                  <a:moveTo>
                    <a:pt x="0" y="167"/>
                  </a:moveTo>
                  <a:cubicBezTo>
                    <a:pt x="1801" y="1"/>
                    <a:pt x="3603" y="434"/>
                    <a:pt x="5104" y="1468"/>
                  </a:cubicBezTo>
                  <a:cubicBezTo>
                    <a:pt x="7472" y="3136"/>
                    <a:pt x="9440" y="7906"/>
                    <a:pt x="9674" y="8240"/>
                  </a:cubicBezTo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54"/>
            <p:cNvSpPr/>
            <p:nvPr/>
          </p:nvSpPr>
          <p:spPr>
            <a:xfrm flipH="1">
              <a:off x="3187594" y="3222306"/>
              <a:ext cx="261947" cy="150813"/>
            </a:xfrm>
            <a:custGeom>
              <a:avLst/>
              <a:gdLst/>
              <a:ahLst/>
              <a:cxnLst/>
              <a:rect l="l" t="t" r="r" b="b"/>
              <a:pathLst>
                <a:path w="14913" h="8586" extrusionOk="0">
                  <a:moveTo>
                    <a:pt x="4693" y="0"/>
                  </a:moveTo>
                  <a:cubicBezTo>
                    <a:pt x="4277" y="0"/>
                    <a:pt x="3888" y="35"/>
                    <a:pt x="3538" y="104"/>
                  </a:cubicBezTo>
                  <a:cubicBezTo>
                    <a:pt x="1036" y="571"/>
                    <a:pt x="303" y="3173"/>
                    <a:pt x="69" y="4307"/>
                  </a:cubicBezTo>
                  <a:cubicBezTo>
                    <a:pt x="1" y="4640"/>
                    <a:pt x="75" y="4757"/>
                    <a:pt x="215" y="4757"/>
                  </a:cubicBezTo>
                  <a:cubicBezTo>
                    <a:pt x="553" y="4757"/>
                    <a:pt x="1270" y="4074"/>
                    <a:pt x="1270" y="4074"/>
                  </a:cubicBezTo>
                  <a:cubicBezTo>
                    <a:pt x="2150" y="3623"/>
                    <a:pt x="3126" y="3393"/>
                    <a:pt x="4110" y="3393"/>
                  </a:cubicBezTo>
                  <a:cubicBezTo>
                    <a:pt x="4656" y="3393"/>
                    <a:pt x="5204" y="3464"/>
                    <a:pt x="5740" y="3607"/>
                  </a:cubicBezTo>
                  <a:cubicBezTo>
                    <a:pt x="8080" y="4322"/>
                    <a:pt x="12322" y="8586"/>
                    <a:pt x="13617" y="8586"/>
                  </a:cubicBezTo>
                  <a:cubicBezTo>
                    <a:pt x="13651" y="8586"/>
                    <a:pt x="13682" y="8583"/>
                    <a:pt x="13712" y="8577"/>
                  </a:cubicBezTo>
                  <a:cubicBezTo>
                    <a:pt x="14913" y="8343"/>
                    <a:pt x="14413" y="7476"/>
                    <a:pt x="12545" y="4174"/>
                  </a:cubicBezTo>
                  <a:cubicBezTo>
                    <a:pt x="10934" y="1356"/>
                    <a:pt x="7292" y="0"/>
                    <a:pt x="4693" y="0"/>
                  </a:cubicBez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54"/>
            <p:cNvSpPr/>
            <p:nvPr/>
          </p:nvSpPr>
          <p:spPr>
            <a:xfrm flipH="1">
              <a:off x="3217472" y="3256944"/>
              <a:ext cx="204492" cy="97855"/>
            </a:xfrm>
            <a:custGeom>
              <a:avLst/>
              <a:gdLst/>
              <a:ahLst/>
              <a:cxnLst/>
              <a:rect l="l" t="t" r="r" b="b"/>
              <a:pathLst>
                <a:path w="11642" h="5571" fill="none" extrusionOk="0">
                  <a:moveTo>
                    <a:pt x="0" y="867"/>
                  </a:moveTo>
                  <a:cubicBezTo>
                    <a:pt x="1635" y="134"/>
                    <a:pt x="3503" y="0"/>
                    <a:pt x="5237" y="501"/>
                  </a:cubicBezTo>
                  <a:cubicBezTo>
                    <a:pt x="8006" y="1368"/>
                    <a:pt x="11342" y="5304"/>
                    <a:pt x="11642" y="5571"/>
                  </a:cubicBezTo>
                </a:path>
              </a:pathLst>
            </a:custGeom>
            <a:noFill/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54"/>
            <p:cNvSpPr/>
            <p:nvPr/>
          </p:nvSpPr>
          <p:spPr>
            <a:xfrm flipH="1">
              <a:off x="3262579" y="3257366"/>
              <a:ext cx="197290" cy="222917"/>
            </a:xfrm>
            <a:custGeom>
              <a:avLst/>
              <a:gdLst/>
              <a:ahLst/>
              <a:cxnLst/>
              <a:rect l="l" t="t" r="r" b="b"/>
              <a:pathLst>
                <a:path w="11232" h="12691" extrusionOk="0">
                  <a:moveTo>
                    <a:pt x="4221" y="0"/>
                  </a:moveTo>
                  <a:cubicBezTo>
                    <a:pt x="2371" y="0"/>
                    <a:pt x="990" y="1401"/>
                    <a:pt x="357" y="2144"/>
                  </a:cubicBezTo>
                  <a:cubicBezTo>
                    <a:pt x="1" y="2547"/>
                    <a:pt x="220" y="2655"/>
                    <a:pt x="557" y="2655"/>
                  </a:cubicBezTo>
                  <a:cubicBezTo>
                    <a:pt x="945" y="2655"/>
                    <a:pt x="1491" y="2511"/>
                    <a:pt x="1491" y="2511"/>
                  </a:cubicBezTo>
                  <a:cubicBezTo>
                    <a:pt x="3025" y="2611"/>
                    <a:pt x="4493" y="3245"/>
                    <a:pt x="5594" y="4346"/>
                  </a:cubicBezTo>
                  <a:cubicBezTo>
                    <a:pt x="7328" y="6181"/>
                    <a:pt x="8930" y="12252"/>
                    <a:pt x="10064" y="12619"/>
                  </a:cubicBezTo>
                  <a:cubicBezTo>
                    <a:pt x="10213" y="12666"/>
                    <a:pt x="10344" y="12691"/>
                    <a:pt x="10458" y="12691"/>
                  </a:cubicBezTo>
                  <a:cubicBezTo>
                    <a:pt x="11231" y="12691"/>
                    <a:pt x="11231" y="11530"/>
                    <a:pt x="11231" y="8215"/>
                  </a:cubicBezTo>
                  <a:cubicBezTo>
                    <a:pt x="11231" y="4446"/>
                    <a:pt x="7896" y="1010"/>
                    <a:pt x="5460" y="210"/>
                  </a:cubicBezTo>
                  <a:cubicBezTo>
                    <a:pt x="5028" y="64"/>
                    <a:pt x="4614" y="0"/>
                    <a:pt x="4221" y="0"/>
                  </a:cubicBez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54"/>
            <p:cNvSpPr/>
            <p:nvPr/>
          </p:nvSpPr>
          <p:spPr>
            <a:xfrm flipH="1">
              <a:off x="3281339" y="3285646"/>
              <a:ext cx="136533" cy="173454"/>
            </a:xfrm>
            <a:custGeom>
              <a:avLst/>
              <a:gdLst/>
              <a:ahLst/>
              <a:cxnLst/>
              <a:rect l="l" t="t" r="r" b="b"/>
              <a:pathLst>
                <a:path w="7773" h="9875" fill="none" extrusionOk="0">
                  <a:moveTo>
                    <a:pt x="1" y="1"/>
                  </a:moveTo>
                  <a:cubicBezTo>
                    <a:pt x="1769" y="167"/>
                    <a:pt x="3436" y="968"/>
                    <a:pt x="4704" y="2269"/>
                  </a:cubicBezTo>
                  <a:cubicBezTo>
                    <a:pt x="6705" y="4404"/>
                    <a:pt x="7606" y="9507"/>
                    <a:pt x="7773" y="9874"/>
                  </a:cubicBezTo>
                </a:path>
              </a:pathLst>
            </a:custGeom>
            <a:noFill/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54"/>
            <p:cNvSpPr/>
            <p:nvPr/>
          </p:nvSpPr>
          <p:spPr>
            <a:xfrm flipH="1">
              <a:off x="3307440" y="3285031"/>
              <a:ext cx="146176" cy="196377"/>
            </a:xfrm>
            <a:custGeom>
              <a:avLst/>
              <a:gdLst/>
              <a:ahLst/>
              <a:cxnLst/>
              <a:rect l="l" t="t" r="r" b="b"/>
              <a:pathLst>
                <a:path w="8322" h="11180" extrusionOk="0">
                  <a:moveTo>
                    <a:pt x="759" y="0"/>
                  </a:moveTo>
                  <a:cubicBezTo>
                    <a:pt x="482" y="0"/>
                    <a:pt x="250" y="190"/>
                    <a:pt x="1" y="569"/>
                  </a:cubicBezTo>
                  <a:cubicBezTo>
                    <a:pt x="1" y="569"/>
                    <a:pt x="68" y="1503"/>
                    <a:pt x="1502" y="5006"/>
                  </a:cubicBezTo>
                  <a:cubicBezTo>
                    <a:pt x="2903" y="8508"/>
                    <a:pt x="6038" y="10843"/>
                    <a:pt x="7206" y="11110"/>
                  </a:cubicBezTo>
                  <a:cubicBezTo>
                    <a:pt x="7419" y="11153"/>
                    <a:pt x="7593" y="11180"/>
                    <a:pt x="7726" y="11180"/>
                  </a:cubicBezTo>
                  <a:cubicBezTo>
                    <a:pt x="8321" y="11180"/>
                    <a:pt x="8088" y="10636"/>
                    <a:pt x="6806" y="8508"/>
                  </a:cubicBezTo>
                  <a:cubicBezTo>
                    <a:pt x="5238" y="5907"/>
                    <a:pt x="4871" y="3838"/>
                    <a:pt x="3070" y="1870"/>
                  </a:cubicBezTo>
                  <a:cubicBezTo>
                    <a:pt x="1909" y="624"/>
                    <a:pt x="1261" y="0"/>
                    <a:pt x="759" y="0"/>
                  </a:cubicBez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54"/>
            <p:cNvSpPr/>
            <p:nvPr/>
          </p:nvSpPr>
          <p:spPr>
            <a:xfrm flipH="1">
              <a:off x="3323512" y="3297959"/>
              <a:ext cx="124817" cy="175791"/>
            </a:xfrm>
            <a:custGeom>
              <a:avLst/>
              <a:gdLst/>
              <a:ahLst/>
              <a:cxnLst/>
              <a:rect l="l" t="t" r="r" b="b"/>
              <a:pathLst>
                <a:path w="7106" h="10008" fill="none" extrusionOk="0">
                  <a:moveTo>
                    <a:pt x="0" y="0"/>
                  </a:moveTo>
                  <a:cubicBezTo>
                    <a:pt x="767" y="1868"/>
                    <a:pt x="1635" y="3669"/>
                    <a:pt x="2669" y="5404"/>
                  </a:cubicBezTo>
                  <a:cubicBezTo>
                    <a:pt x="3836" y="7205"/>
                    <a:pt x="5337" y="8773"/>
                    <a:pt x="7105" y="10007"/>
                  </a:cubicBezTo>
                </a:path>
              </a:pathLst>
            </a:custGeom>
            <a:noFill/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54"/>
            <p:cNvSpPr/>
            <p:nvPr/>
          </p:nvSpPr>
          <p:spPr>
            <a:xfrm flipH="1">
              <a:off x="2750876" y="3391106"/>
              <a:ext cx="228942" cy="197694"/>
            </a:xfrm>
            <a:custGeom>
              <a:avLst/>
              <a:gdLst/>
              <a:ahLst/>
              <a:cxnLst/>
              <a:rect l="l" t="t" r="r" b="b"/>
              <a:pathLst>
                <a:path w="13034" h="11255" extrusionOk="0">
                  <a:moveTo>
                    <a:pt x="4278" y="1"/>
                  </a:moveTo>
                  <a:cubicBezTo>
                    <a:pt x="2051" y="1"/>
                    <a:pt x="741" y="2004"/>
                    <a:pt x="213" y="2936"/>
                  </a:cubicBezTo>
                  <a:cubicBezTo>
                    <a:pt x="0" y="3312"/>
                    <a:pt x="111" y="3429"/>
                    <a:pt x="333" y="3429"/>
                  </a:cubicBezTo>
                  <a:cubicBezTo>
                    <a:pt x="703" y="3429"/>
                    <a:pt x="1380" y="3103"/>
                    <a:pt x="1380" y="3103"/>
                  </a:cubicBezTo>
                  <a:cubicBezTo>
                    <a:pt x="1698" y="3055"/>
                    <a:pt x="2018" y="3031"/>
                    <a:pt x="2336" y="3031"/>
                  </a:cubicBezTo>
                  <a:cubicBezTo>
                    <a:pt x="3553" y="3031"/>
                    <a:pt x="4752" y="3383"/>
                    <a:pt x="5784" y="4071"/>
                  </a:cubicBezTo>
                  <a:cubicBezTo>
                    <a:pt x="7852" y="5505"/>
                    <a:pt x="10687" y="11109"/>
                    <a:pt x="11888" y="11242"/>
                  </a:cubicBezTo>
                  <a:cubicBezTo>
                    <a:pt x="11956" y="11250"/>
                    <a:pt x="12019" y="11254"/>
                    <a:pt x="12078" y="11254"/>
                  </a:cubicBezTo>
                  <a:cubicBezTo>
                    <a:pt x="13034" y="11254"/>
                    <a:pt x="12842" y="10193"/>
                    <a:pt x="12088" y="6706"/>
                  </a:cubicBezTo>
                  <a:cubicBezTo>
                    <a:pt x="11321" y="3003"/>
                    <a:pt x="7351" y="335"/>
                    <a:pt x="4783" y="34"/>
                  </a:cubicBezTo>
                  <a:cubicBezTo>
                    <a:pt x="4609" y="12"/>
                    <a:pt x="4441" y="1"/>
                    <a:pt x="4278" y="1"/>
                  </a:cubicBez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54"/>
            <p:cNvSpPr/>
            <p:nvPr/>
          </p:nvSpPr>
          <p:spPr>
            <a:xfrm flipH="1">
              <a:off x="2773921" y="3423338"/>
              <a:ext cx="169941" cy="144736"/>
            </a:xfrm>
            <a:custGeom>
              <a:avLst/>
              <a:gdLst/>
              <a:ahLst/>
              <a:cxnLst/>
              <a:rect l="l" t="t" r="r" b="b"/>
              <a:pathLst>
                <a:path w="9675" h="8240" fill="none" extrusionOk="0">
                  <a:moveTo>
                    <a:pt x="1" y="201"/>
                  </a:moveTo>
                  <a:cubicBezTo>
                    <a:pt x="1768" y="1"/>
                    <a:pt x="3570" y="434"/>
                    <a:pt x="5071" y="1468"/>
                  </a:cubicBezTo>
                  <a:cubicBezTo>
                    <a:pt x="7473" y="3136"/>
                    <a:pt x="9441" y="7940"/>
                    <a:pt x="9674" y="8240"/>
                  </a:cubicBezTo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54"/>
            <p:cNvSpPr/>
            <p:nvPr/>
          </p:nvSpPr>
          <p:spPr>
            <a:xfrm flipH="1">
              <a:off x="2711829" y="3369958"/>
              <a:ext cx="261367" cy="150813"/>
            </a:xfrm>
            <a:custGeom>
              <a:avLst/>
              <a:gdLst/>
              <a:ahLst/>
              <a:cxnLst/>
              <a:rect l="l" t="t" r="r" b="b"/>
              <a:pathLst>
                <a:path w="14880" h="8586" extrusionOk="0">
                  <a:moveTo>
                    <a:pt x="4690" y="0"/>
                  </a:moveTo>
                  <a:cubicBezTo>
                    <a:pt x="4276" y="0"/>
                    <a:pt x="3888" y="35"/>
                    <a:pt x="3539" y="104"/>
                  </a:cubicBezTo>
                  <a:cubicBezTo>
                    <a:pt x="1003" y="571"/>
                    <a:pt x="303" y="3173"/>
                    <a:pt x="69" y="4307"/>
                  </a:cubicBezTo>
                  <a:cubicBezTo>
                    <a:pt x="1" y="4640"/>
                    <a:pt x="73" y="4757"/>
                    <a:pt x="209" y="4757"/>
                  </a:cubicBezTo>
                  <a:cubicBezTo>
                    <a:pt x="537" y="4757"/>
                    <a:pt x="1237" y="4074"/>
                    <a:pt x="1237" y="4074"/>
                  </a:cubicBezTo>
                  <a:cubicBezTo>
                    <a:pt x="2100" y="3631"/>
                    <a:pt x="3057" y="3402"/>
                    <a:pt x="4022" y="3402"/>
                  </a:cubicBezTo>
                  <a:cubicBezTo>
                    <a:pt x="4586" y="3402"/>
                    <a:pt x="5153" y="3480"/>
                    <a:pt x="5707" y="3640"/>
                  </a:cubicBezTo>
                  <a:cubicBezTo>
                    <a:pt x="8047" y="4323"/>
                    <a:pt x="12321" y="8586"/>
                    <a:pt x="13617" y="8586"/>
                  </a:cubicBezTo>
                  <a:cubicBezTo>
                    <a:pt x="13651" y="8586"/>
                    <a:pt x="13683" y="8583"/>
                    <a:pt x="13712" y="8577"/>
                  </a:cubicBezTo>
                  <a:cubicBezTo>
                    <a:pt x="14880" y="8343"/>
                    <a:pt x="14413" y="7476"/>
                    <a:pt x="12545" y="4207"/>
                  </a:cubicBezTo>
                  <a:cubicBezTo>
                    <a:pt x="10906" y="1360"/>
                    <a:pt x="7283" y="0"/>
                    <a:pt x="4690" y="0"/>
                  </a:cubicBez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54"/>
            <p:cNvSpPr/>
            <p:nvPr/>
          </p:nvSpPr>
          <p:spPr>
            <a:xfrm flipH="1">
              <a:off x="2741110" y="3404596"/>
              <a:ext cx="204509" cy="97855"/>
            </a:xfrm>
            <a:custGeom>
              <a:avLst/>
              <a:gdLst/>
              <a:ahLst/>
              <a:cxnLst/>
              <a:rect l="l" t="t" r="r" b="b"/>
              <a:pathLst>
                <a:path w="11643" h="5571" fill="none" extrusionOk="0">
                  <a:moveTo>
                    <a:pt x="0" y="867"/>
                  </a:moveTo>
                  <a:cubicBezTo>
                    <a:pt x="1635" y="134"/>
                    <a:pt x="3503" y="0"/>
                    <a:pt x="5238" y="501"/>
                  </a:cubicBezTo>
                  <a:cubicBezTo>
                    <a:pt x="8006" y="1401"/>
                    <a:pt x="11342" y="5337"/>
                    <a:pt x="11642" y="5571"/>
                  </a:cubicBezTo>
                </a:path>
              </a:pathLst>
            </a:custGeom>
            <a:noFill/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54"/>
            <p:cNvSpPr/>
            <p:nvPr/>
          </p:nvSpPr>
          <p:spPr>
            <a:xfrm flipH="1">
              <a:off x="2786234" y="3405052"/>
              <a:ext cx="197518" cy="223058"/>
            </a:xfrm>
            <a:custGeom>
              <a:avLst/>
              <a:gdLst/>
              <a:ahLst/>
              <a:cxnLst/>
              <a:rect l="l" t="t" r="r" b="b"/>
              <a:pathLst>
                <a:path w="11245" h="12699" extrusionOk="0">
                  <a:moveTo>
                    <a:pt x="4249" y="1"/>
                  </a:moveTo>
                  <a:cubicBezTo>
                    <a:pt x="2392" y="1"/>
                    <a:pt x="1005" y="1425"/>
                    <a:pt x="370" y="2142"/>
                  </a:cubicBezTo>
                  <a:cubicBezTo>
                    <a:pt x="1" y="2560"/>
                    <a:pt x="250" y="2668"/>
                    <a:pt x="608" y="2668"/>
                  </a:cubicBezTo>
                  <a:cubicBezTo>
                    <a:pt x="993" y="2668"/>
                    <a:pt x="1504" y="2543"/>
                    <a:pt x="1504" y="2543"/>
                  </a:cubicBezTo>
                  <a:cubicBezTo>
                    <a:pt x="3039" y="2609"/>
                    <a:pt x="4506" y="3243"/>
                    <a:pt x="5607" y="4377"/>
                  </a:cubicBezTo>
                  <a:cubicBezTo>
                    <a:pt x="7342" y="6179"/>
                    <a:pt x="8943" y="12250"/>
                    <a:pt x="10110" y="12617"/>
                  </a:cubicBezTo>
                  <a:cubicBezTo>
                    <a:pt x="10263" y="12670"/>
                    <a:pt x="10394" y="12699"/>
                    <a:pt x="10508" y="12699"/>
                  </a:cubicBezTo>
                  <a:cubicBezTo>
                    <a:pt x="11245" y="12699"/>
                    <a:pt x="11245" y="11511"/>
                    <a:pt x="11245" y="8247"/>
                  </a:cubicBezTo>
                  <a:cubicBezTo>
                    <a:pt x="11245" y="4444"/>
                    <a:pt x="7909" y="1042"/>
                    <a:pt x="5474" y="208"/>
                  </a:cubicBezTo>
                  <a:cubicBezTo>
                    <a:pt x="5047" y="63"/>
                    <a:pt x="4637" y="1"/>
                    <a:pt x="4249" y="1"/>
                  </a:cubicBez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54"/>
            <p:cNvSpPr/>
            <p:nvPr/>
          </p:nvSpPr>
          <p:spPr>
            <a:xfrm flipH="1">
              <a:off x="2804976" y="3433297"/>
              <a:ext cx="136550" cy="173454"/>
            </a:xfrm>
            <a:custGeom>
              <a:avLst/>
              <a:gdLst/>
              <a:ahLst/>
              <a:cxnLst/>
              <a:rect l="l" t="t" r="r" b="b"/>
              <a:pathLst>
                <a:path w="7774" h="9875" fill="none" extrusionOk="0">
                  <a:moveTo>
                    <a:pt x="1" y="1"/>
                  </a:moveTo>
                  <a:cubicBezTo>
                    <a:pt x="1769" y="167"/>
                    <a:pt x="3437" y="1001"/>
                    <a:pt x="4704" y="2302"/>
                  </a:cubicBezTo>
                  <a:cubicBezTo>
                    <a:pt x="6706" y="4437"/>
                    <a:pt x="7606" y="9507"/>
                    <a:pt x="7773" y="9874"/>
                  </a:cubicBezTo>
                </a:path>
              </a:pathLst>
            </a:custGeom>
            <a:noFill/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54"/>
            <p:cNvSpPr/>
            <p:nvPr/>
          </p:nvSpPr>
          <p:spPr>
            <a:xfrm flipH="1">
              <a:off x="2831165" y="3432928"/>
              <a:ext cx="146088" cy="196359"/>
            </a:xfrm>
            <a:custGeom>
              <a:avLst/>
              <a:gdLst/>
              <a:ahLst/>
              <a:cxnLst/>
              <a:rect l="l" t="t" r="r" b="b"/>
              <a:pathLst>
                <a:path w="8317" h="11179" extrusionOk="0">
                  <a:moveTo>
                    <a:pt x="759" y="1"/>
                  </a:moveTo>
                  <a:cubicBezTo>
                    <a:pt x="482" y="1"/>
                    <a:pt x="250" y="187"/>
                    <a:pt x="0" y="555"/>
                  </a:cubicBezTo>
                  <a:cubicBezTo>
                    <a:pt x="0" y="555"/>
                    <a:pt x="67" y="1489"/>
                    <a:pt x="1501" y="4992"/>
                  </a:cubicBezTo>
                  <a:cubicBezTo>
                    <a:pt x="2936" y="8494"/>
                    <a:pt x="6038" y="10829"/>
                    <a:pt x="7205" y="11096"/>
                  </a:cubicBezTo>
                  <a:cubicBezTo>
                    <a:pt x="7426" y="11147"/>
                    <a:pt x="7606" y="11178"/>
                    <a:pt x="7740" y="11178"/>
                  </a:cubicBezTo>
                  <a:cubicBezTo>
                    <a:pt x="8317" y="11178"/>
                    <a:pt x="8076" y="10603"/>
                    <a:pt x="6805" y="8494"/>
                  </a:cubicBezTo>
                  <a:cubicBezTo>
                    <a:pt x="5237" y="5893"/>
                    <a:pt x="4870" y="3824"/>
                    <a:pt x="3069" y="1856"/>
                  </a:cubicBezTo>
                  <a:cubicBezTo>
                    <a:pt x="1909" y="610"/>
                    <a:pt x="1261" y="1"/>
                    <a:pt x="759" y="1"/>
                  </a:cubicBez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54"/>
            <p:cNvSpPr/>
            <p:nvPr/>
          </p:nvSpPr>
          <p:spPr>
            <a:xfrm flipH="1">
              <a:off x="2847167" y="3445610"/>
              <a:ext cx="124817" cy="175791"/>
            </a:xfrm>
            <a:custGeom>
              <a:avLst/>
              <a:gdLst/>
              <a:ahLst/>
              <a:cxnLst/>
              <a:rect l="l" t="t" r="r" b="b"/>
              <a:pathLst>
                <a:path w="7106" h="10008" fill="none" extrusionOk="0">
                  <a:moveTo>
                    <a:pt x="0" y="0"/>
                  </a:moveTo>
                  <a:cubicBezTo>
                    <a:pt x="768" y="1868"/>
                    <a:pt x="1635" y="3669"/>
                    <a:pt x="2669" y="5404"/>
                  </a:cubicBezTo>
                  <a:cubicBezTo>
                    <a:pt x="3836" y="7205"/>
                    <a:pt x="5338" y="8773"/>
                    <a:pt x="7105" y="10007"/>
                  </a:cubicBezTo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54"/>
            <p:cNvSpPr/>
            <p:nvPr/>
          </p:nvSpPr>
          <p:spPr>
            <a:xfrm flipH="1">
              <a:off x="2938365" y="3397570"/>
              <a:ext cx="228854" cy="197677"/>
            </a:xfrm>
            <a:custGeom>
              <a:avLst/>
              <a:gdLst/>
              <a:ahLst/>
              <a:cxnLst/>
              <a:rect l="l" t="t" r="r" b="b"/>
              <a:pathLst>
                <a:path w="13029" h="11254" extrusionOk="0">
                  <a:moveTo>
                    <a:pt x="4273" y="0"/>
                  </a:moveTo>
                  <a:cubicBezTo>
                    <a:pt x="2019" y="0"/>
                    <a:pt x="736" y="2036"/>
                    <a:pt x="208" y="2969"/>
                  </a:cubicBezTo>
                  <a:cubicBezTo>
                    <a:pt x="0" y="3335"/>
                    <a:pt x="101" y="3451"/>
                    <a:pt x="312" y="3451"/>
                  </a:cubicBezTo>
                  <a:cubicBezTo>
                    <a:pt x="678" y="3451"/>
                    <a:pt x="1375" y="3102"/>
                    <a:pt x="1375" y="3102"/>
                  </a:cubicBezTo>
                  <a:cubicBezTo>
                    <a:pt x="1693" y="3054"/>
                    <a:pt x="2012" y="3030"/>
                    <a:pt x="2330" y="3030"/>
                  </a:cubicBezTo>
                  <a:cubicBezTo>
                    <a:pt x="3548" y="3030"/>
                    <a:pt x="4747" y="3382"/>
                    <a:pt x="5778" y="4069"/>
                  </a:cubicBezTo>
                  <a:cubicBezTo>
                    <a:pt x="7846" y="5504"/>
                    <a:pt x="10682" y="11108"/>
                    <a:pt x="11849" y="11241"/>
                  </a:cubicBezTo>
                  <a:cubicBezTo>
                    <a:pt x="11919" y="11249"/>
                    <a:pt x="11984" y="11253"/>
                    <a:pt x="12045" y="11253"/>
                  </a:cubicBezTo>
                  <a:cubicBezTo>
                    <a:pt x="13029" y="11253"/>
                    <a:pt x="12837" y="10192"/>
                    <a:pt x="12083" y="6705"/>
                  </a:cubicBezTo>
                  <a:cubicBezTo>
                    <a:pt x="11316" y="3002"/>
                    <a:pt x="7346" y="333"/>
                    <a:pt x="4778" y="33"/>
                  </a:cubicBezTo>
                  <a:cubicBezTo>
                    <a:pt x="4604" y="11"/>
                    <a:pt x="4436" y="0"/>
                    <a:pt x="4273" y="0"/>
                  </a:cubicBez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54"/>
            <p:cNvSpPr/>
            <p:nvPr/>
          </p:nvSpPr>
          <p:spPr>
            <a:xfrm flipH="1">
              <a:off x="2961427" y="3429784"/>
              <a:ext cx="169924" cy="144736"/>
            </a:xfrm>
            <a:custGeom>
              <a:avLst/>
              <a:gdLst/>
              <a:ahLst/>
              <a:cxnLst/>
              <a:rect l="l" t="t" r="r" b="b"/>
              <a:pathLst>
                <a:path w="9674" h="8240" fill="none" extrusionOk="0">
                  <a:moveTo>
                    <a:pt x="0" y="201"/>
                  </a:moveTo>
                  <a:cubicBezTo>
                    <a:pt x="1802" y="1"/>
                    <a:pt x="3603" y="468"/>
                    <a:pt x="5104" y="1468"/>
                  </a:cubicBezTo>
                  <a:cubicBezTo>
                    <a:pt x="7472" y="3136"/>
                    <a:pt x="9440" y="7940"/>
                    <a:pt x="9674" y="8240"/>
                  </a:cubicBezTo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54"/>
            <p:cNvSpPr/>
            <p:nvPr/>
          </p:nvSpPr>
          <p:spPr>
            <a:xfrm flipH="1">
              <a:off x="2898720" y="3376404"/>
              <a:ext cx="261367" cy="151410"/>
            </a:xfrm>
            <a:custGeom>
              <a:avLst/>
              <a:gdLst/>
              <a:ahLst/>
              <a:cxnLst/>
              <a:rect l="l" t="t" r="r" b="b"/>
              <a:pathLst>
                <a:path w="14880" h="8620" extrusionOk="0">
                  <a:moveTo>
                    <a:pt x="4679" y="0"/>
                  </a:moveTo>
                  <a:cubicBezTo>
                    <a:pt x="4267" y="0"/>
                    <a:pt x="3882" y="35"/>
                    <a:pt x="3538" y="104"/>
                  </a:cubicBezTo>
                  <a:cubicBezTo>
                    <a:pt x="1002" y="604"/>
                    <a:pt x="302" y="3173"/>
                    <a:pt x="68" y="4307"/>
                  </a:cubicBezTo>
                  <a:cubicBezTo>
                    <a:pt x="0" y="4640"/>
                    <a:pt x="72" y="4757"/>
                    <a:pt x="208" y="4757"/>
                  </a:cubicBezTo>
                  <a:cubicBezTo>
                    <a:pt x="536" y="4757"/>
                    <a:pt x="1236" y="4074"/>
                    <a:pt x="1236" y="4074"/>
                  </a:cubicBezTo>
                  <a:cubicBezTo>
                    <a:pt x="2099" y="3631"/>
                    <a:pt x="3056" y="3402"/>
                    <a:pt x="4022" y="3402"/>
                  </a:cubicBezTo>
                  <a:cubicBezTo>
                    <a:pt x="4585" y="3402"/>
                    <a:pt x="5152" y="3480"/>
                    <a:pt x="5706" y="3640"/>
                  </a:cubicBezTo>
                  <a:cubicBezTo>
                    <a:pt x="8047" y="4355"/>
                    <a:pt x="12288" y="8619"/>
                    <a:pt x="13614" y="8619"/>
                  </a:cubicBezTo>
                  <a:cubicBezTo>
                    <a:pt x="13648" y="8619"/>
                    <a:pt x="13681" y="8616"/>
                    <a:pt x="13712" y="8610"/>
                  </a:cubicBezTo>
                  <a:cubicBezTo>
                    <a:pt x="14879" y="8377"/>
                    <a:pt x="14412" y="7509"/>
                    <a:pt x="12511" y="4207"/>
                  </a:cubicBezTo>
                  <a:cubicBezTo>
                    <a:pt x="10900" y="1360"/>
                    <a:pt x="7256" y="0"/>
                    <a:pt x="4679" y="0"/>
                  </a:cubicBez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54"/>
            <p:cNvSpPr/>
            <p:nvPr/>
          </p:nvSpPr>
          <p:spPr>
            <a:xfrm flipH="1">
              <a:off x="2928019" y="3411042"/>
              <a:ext cx="205089" cy="97855"/>
            </a:xfrm>
            <a:custGeom>
              <a:avLst/>
              <a:gdLst/>
              <a:ahLst/>
              <a:cxnLst/>
              <a:rect l="l" t="t" r="r" b="b"/>
              <a:pathLst>
                <a:path w="11676" h="5571" fill="none" extrusionOk="0">
                  <a:moveTo>
                    <a:pt x="0" y="867"/>
                  </a:moveTo>
                  <a:cubicBezTo>
                    <a:pt x="1668" y="134"/>
                    <a:pt x="3503" y="0"/>
                    <a:pt x="5237" y="534"/>
                  </a:cubicBezTo>
                  <a:cubicBezTo>
                    <a:pt x="8006" y="1401"/>
                    <a:pt x="11375" y="5337"/>
                    <a:pt x="11675" y="5571"/>
                  </a:cubicBezTo>
                </a:path>
              </a:pathLst>
            </a:custGeom>
            <a:noFill/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54"/>
            <p:cNvSpPr/>
            <p:nvPr/>
          </p:nvSpPr>
          <p:spPr>
            <a:xfrm flipH="1">
              <a:off x="2973143" y="3411499"/>
              <a:ext cx="198098" cy="223444"/>
            </a:xfrm>
            <a:custGeom>
              <a:avLst/>
              <a:gdLst/>
              <a:ahLst/>
              <a:cxnLst/>
              <a:rect l="l" t="t" r="r" b="b"/>
              <a:pathLst>
                <a:path w="11278" h="12721" extrusionOk="0">
                  <a:moveTo>
                    <a:pt x="4260" y="1"/>
                  </a:moveTo>
                  <a:cubicBezTo>
                    <a:pt x="2414" y="1"/>
                    <a:pt x="1004" y="1425"/>
                    <a:pt x="370" y="2142"/>
                  </a:cubicBezTo>
                  <a:cubicBezTo>
                    <a:pt x="0" y="2560"/>
                    <a:pt x="250" y="2668"/>
                    <a:pt x="608" y="2668"/>
                  </a:cubicBezTo>
                  <a:cubicBezTo>
                    <a:pt x="993" y="2668"/>
                    <a:pt x="1504" y="2543"/>
                    <a:pt x="1504" y="2543"/>
                  </a:cubicBezTo>
                  <a:cubicBezTo>
                    <a:pt x="3072" y="2609"/>
                    <a:pt x="4540" y="3276"/>
                    <a:pt x="5607" y="4377"/>
                  </a:cubicBezTo>
                  <a:cubicBezTo>
                    <a:pt x="7342" y="6179"/>
                    <a:pt x="8943" y="12250"/>
                    <a:pt x="10110" y="12650"/>
                  </a:cubicBezTo>
                  <a:cubicBezTo>
                    <a:pt x="10253" y="12696"/>
                    <a:pt x="10379" y="12721"/>
                    <a:pt x="10489" y="12721"/>
                  </a:cubicBezTo>
                  <a:cubicBezTo>
                    <a:pt x="11252" y="12721"/>
                    <a:pt x="11278" y="11541"/>
                    <a:pt x="11278" y="8247"/>
                  </a:cubicBezTo>
                  <a:cubicBezTo>
                    <a:pt x="11278" y="4444"/>
                    <a:pt x="7942" y="1042"/>
                    <a:pt x="5474" y="208"/>
                  </a:cubicBezTo>
                  <a:cubicBezTo>
                    <a:pt x="5052" y="63"/>
                    <a:pt x="4647" y="1"/>
                    <a:pt x="4260" y="1"/>
                  </a:cubicBez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54"/>
            <p:cNvSpPr/>
            <p:nvPr/>
          </p:nvSpPr>
          <p:spPr>
            <a:xfrm flipH="1">
              <a:off x="2991885" y="3439743"/>
              <a:ext cx="137130" cy="173454"/>
            </a:xfrm>
            <a:custGeom>
              <a:avLst/>
              <a:gdLst/>
              <a:ahLst/>
              <a:cxnLst/>
              <a:rect l="l" t="t" r="r" b="b"/>
              <a:pathLst>
                <a:path w="7807" h="9875" fill="none" extrusionOk="0">
                  <a:moveTo>
                    <a:pt x="1" y="1"/>
                  </a:moveTo>
                  <a:cubicBezTo>
                    <a:pt x="1802" y="201"/>
                    <a:pt x="3470" y="1001"/>
                    <a:pt x="4704" y="2302"/>
                  </a:cubicBezTo>
                  <a:cubicBezTo>
                    <a:pt x="6705" y="4437"/>
                    <a:pt x="7639" y="9507"/>
                    <a:pt x="7806" y="9874"/>
                  </a:cubicBezTo>
                </a:path>
              </a:pathLst>
            </a:custGeom>
            <a:noFill/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54"/>
            <p:cNvSpPr/>
            <p:nvPr/>
          </p:nvSpPr>
          <p:spPr>
            <a:xfrm flipH="1">
              <a:off x="3018461" y="3439410"/>
              <a:ext cx="146299" cy="196324"/>
            </a:xfrm>
            <a:custGeom>
              <a:avLst/>
              <a:gdLst/>
              <a:ahLst/>
              <a:cxnLst/>
              <a:rect l="l" t="t" r="r" b="b"/>
              <a:pathLst>
                <a:path w="8329" h="11177" extrusionOk="0">
                  <a:moveTo>
                    <a:pt x="772" y="0"/>
                  </a:moveTo>
                  <a:cubicBezTo>
                    <a:pt x="496" y="0"/>
                    <a:pt x="261" y="187"/>
                    <a:pt x="1" y="553"/>
                  </a:cubicBezTo>
                  <a:cubicBezTo>
                    <a:pt x="1" y="553"/>
                    <a:pt x="68" y="1487"/>
                    <a:pt x="1502" y="4990"/>
                  </a:cubicBezTo>
                  <a:cubicBezTo>
                    <a:pt x="2936" y="8492"/>
                    <a:pt x="6039" y="10827"/>
                    <a:pt x="7206" y="11094"/>
                  </a:cubicBezTo>
                  <a:cubicBezTo>
                    <a:pt x="7427" y="11145"/>
                    <a:pt x="7608" y="11176"/>
                    <a:pt x="7744" y="11176"/>
                  </a:cubicBezTo>
                  <a:cubicBezTo>
                    <a:pt x="8329" y="11176"/>
                    <a:pt x="8110" y="10601"/>
                    <a:pt x="6839" y="8492"/>
                  </a:cubicBezTo>
                  <a:cubicBezTo>
                    <a:pt x="5238" y="5890"/>
                    <a:pt x="4871" y="3822"/>
                    <a:pt x="3070" y="1888"/>
                  </a:cubicBezTo>
                  <a:cubicBezTo>
                    <a:pt x="1907" y="617"/>
                    <a:pt x="1273" y="0"/>
                    <a:pt x="772" y="0"/>
                  </a:cubicBez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54"/>
            <p:cNvSpPr/>
            <p:nvPr/>
          </p:nvSpPr>
          <p:spPr>
            <a:xfrm flipH="1">
              <a:off x="3034656" y="3452056"/>
              <a:ext cx="124817" cy="175791"/>
            </a:xfrm>
            <a:custGeom>
              <a:avLst/>
              <a:gdLst/>
              <a:ahLst/>
              <a:cxnLst/>
              <a:rect l="l" t="t" r="r" b="b"/>
              <a:pathLst>
                <a:path w="7106" h="10008" fill="none" extrusionOk="0">
                  <a:moveTo>
                    <a:pt x="0" y="0"/>
                  </a:moveTo>
                  <a:cubicBezTo>
                    <a:pt x="767" y="1868"/>
                    <a:pt x="1668" y="3669"/>
                    <a:pt x="2669" y="5437"/>
                  </a:cubicBezTo>
                  <a:cubicBezTo>
                    <a:pt x="3836" y="7239"/>
                    <a:pt x="5337" y="8773"/>
                    <a:pt x="7105" y="10007"/>
                  </a:cubicBezTo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54"/>
            <p:cNvSpPr/>
            <p:nvPr/>
          </p:nvSpPr>
          <p:spPr>
            <a:xfrm flipH="1">
              <a:off x="3114787" y="3390632"/>
              <a:ext cx="229469" cy="197571"/>
            </a:xfrm>
            <a:custGeom>
              <a:avLst/>
              <a:gdLst/>
              <a:ahLst/>
              <a:cxnLst/>
              <a:rect l="l" t="t" r="r" b="b"/>
              <a:pathLst>
                <a:path w="13064" h="11248" extrusionOk="0">
                  <a:moveTo>
                    <a:pt x="4350" y="0"/>
                  </a:moveTo>
                  <a:cubicBezTo>
                    <a:pt x="2069" y="0"/>
                    <a:pt x="745" y="2025"/>
                    <a:pt x="213" y="2963"/>
                  </a:cubicBezTo>
                  <a:cubicBezTo>
                    <a:pt x="1" y="3350"/>
                    <a:pt x="115" y="3471"/>
                    <a:pt x="341" y="3471"/>
                  </a:cubicBezTo>
                  <a:cubicBezTo>
                    <a:pt x="720" y="3471"/>
                    <a:pt x="1414" y="3130"/>
                    <a:pt x="1414" y="3130"/>
                  </a:cubicBezTo>
                  <a:cubicBezTo>
                    <a:pt x="1726" y="3082"/>
                    <a:pt x="2044" y="3057"/>
                    <a:pt x="2361" y="3057"/>
                  </a:cubicBezTo>
                  <a:cubicBezTo>
                    <a:pt x="3568" y="3057"/>
                    <a:pt x="4780" y="3404"/>
                    <a:pt x="5783" y="4064"/>
                  </a:cubicBezTo>
                  <a:cubicBezTo>
                    <a:pt x="7852" y="5499"/>
                    <a:pt x="10687" y="11103"/>
                    <a:pt x="11888" y="11236"/>
                  </a:cubicBezTo>
                  <a:cubicBezTo>
                    <a:pt x="11958" y="11244"/>
                    <a:pt x="12023" y="11248"/>
                    <a:pt x="12083" y="11248"/>
                  </a:cubicBezTo>
                  <a:cubicBezTo>
                    <a:pt x="13063" y="11248"/>
                    <a:pt x="12844" y="10187"/>
                    <a:pt x="12121" y="6699"/>
                  </a:cubicBezTo>
                  <a:cubicBezTo>
                    <a:pt x="11354" y="2997"/>
                    <a:pt x="7351" y="362"/>
                    <a:pt x="4816" y="28"/>
                  </a:cubicBezTo>
                  <a:cubicBezTo>
                    <a:pt x="4657" y="9"/>
                    <a:pt x="4501" y="0"/>
                    <a:pt x="4350" y="0"/>
                  </a:cubicBez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54"/>
            <p:cNvSpPr/>
            <p:nvPr/>
          </p:nvSpPr>
          <p:spPr>
            <a:xfrm flipH="1">
              <a:off x="3137780" y="3423338"/>
              <a:ext cx="169941" cy="144736"/>
            </a:xfrm>
            <a:custGeom>
              <a:avLst/>
              <a:gdLst/>
              <a:ahLst/>
              <a:cxnLst/>
              <a:rect l="l" t="t" r="r" b="b"/>
              <a:pathLst>
                <a:path w="9675" h="8240" fill="none" extrusionOk="0">
                  <a:moveTo>
                    <a:pt x="1" y="167"/>
                  </a:moveTo>
                  <a:cubicBezTo>
                    <a:pt x="1802" y="1"/>
                    <a:pt x="3603" y="434"/>
                    <a:pt x="5071" y="1468"/>
                  </a:cubicBezTo>
                  <a:cubicBezTo>
                    <a:pt x="7473" y="3136"/>
                    <a:pt x="9441" y="7906"/>
                    <a:pt x="9674" y="8240"/>
                  </a:cubicBezTo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54"/>
            <p:cNvSpPr/>
            <p:nvPr/>
          </p:nvSpPr>
          <p:spPr>
            <a:xfrm flipH="1">
              <a:off x="3075670" y="3369571"/>
              <a:ext cx="261367" cy="151200"/>
            </a:xfrm>
            <a:custGeom>
              <a:avLst/>
              <a:gdLst/>
              <a:ahLst/>
              <a:cxnLst/>
              <a:rect l="l" t="t" r="r" b="b"/>
              <a:pathLst>
                <a:path w="14880" h="8608" extrusionOk="0">
                  <a:moveTo>
                    <a:pt x="4631" y="1"/>
                  </a:moveTo>
                  <a:cubicBezTo>
                    <a:pt x="4238" y="1"/>
                    <a:pt x="3870" y="32"/>
                    <a:pt x="3538" y="93"/>
                  </a:cubicBezTo>
                  <a:cubicBezTo>
                    <a:pt x="1003" y="593"/>
                    <a:pt x="302" y="3195"/>
                    <a:pt x="69" y="4329"/>
                  </a:cubicBezTo>
                  <a:cubicBezTo>
                    <a:pt x="0" y="4662"/>
                    <a:pt x="72" y="4779"/>
                    <a:pt x="208" y="4779"/>
                  </a:cubicBezTo>
                  <a:cubicBezTo>
                    <a:pt x="536" y="4779"/>
                    <a:pt x="1236" y="4096"/>
                    <a:pt x="1236" y="4096"/>
                  </a:cubicBezTo>
                  <a:cubicBezTo>
                    <a:pt x="2137" y="3645"/>
                    <a:pt x="3121" y="3415"/>
                    <a:pt x="4100" y="3415"/>
                  </a:cubicBezTo>
                  <a:cubicBezTo>
                    <a:pt x="4642" y="3415"/>
                    <a:pt x="5182" y="3486"/>
                    <a:pt x="5706" y="3629"/>
                  </a:cubicBezTo>
                  <a:cubicBezTo>
                    <a:pt x="8047" y="4344"/>
                    <a:pt x="12320" y="8608"/>
                    <a:pt x="13616" y="8608"/>
                  </a:cubicBezTo>
                  <a:cubicBezTo>
                    <a:pt x="13650" y="8608"/>
                    <a:pt x="13682" y="8605"/>
                    <a:pt x="13712" y="8599"/>
                  </a:cubicBezTo>
                  <a:cubicBezTo>
                    <a:pt x="14879" y="8365"/>
                    <a:pt x="14412" y="7498"/>
                    <a:pt x="12544" y="4196"/>
                  </a:cubicBezTo>
                  <a:cubicBezTo>
                    <a:pt x="10921" y="1355"/>
                    <a:pt x="7233" y="1"/>
                    <a:pt x="4631" y="1"/>
                  </a:cubicBez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54"/>
            <p:cNvSpPr/>
            <p:nvPr/>
          </p:nvSpPr>
          <p:spPr>
            <a:xfrm flipH="1">
              <a:off x="3104969" y="3404596"/>
              <a:ext cx="204509" cy="97855"/>
            </a:xfrm>
            <a:custGeom>
              <a:avLst/>
              <a:gdLst/>
              <a:ahLst/>
              <a:cxnLst/>
              <a:rect l="l" t="t" r="r" b="b"/>
              <a:pathLst>
                <a:path w="11643" h="5571" fill="none" extrusionOk="0">
                  <a:moveTo>
                    <a:pt x="1" y="834"/>
                  </a:moveTo>
                  <a:cubicBezTo>
                    <a:pt x="1635" y="134"/>
                    <a:pt x="3470" y="0"/>
                    <a:pt x="5204" y="501"/>
                  </a:cubicBezTo>
                  <a:cubicBezTo>
                    <a:pt x="8006" y="1368"/>
                    <a:pt x="11342" y="5304"/>
                    <a:pt x="11642" y="5571"/>
                  </a:cubicBezTo>
                </a:path>
              </a:pathLst>
            </a:custGeom>
            <a:noFill/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54"/>
            <p:cNvSpPr/>
            <p:nvPr/>
          </p:nvSpPr>
          <p:spPr>
            <a:xfrm flipH="1">
              <a:off x="3150093" y="3405052"/>
              <a:ext cx="197273" cy="222882"/>
            </a:xfrm>
            <a:custGeom>
              <a:avLst/>
              <a:gdLst/>
              <a:ahLst/>
              <a:cxnLst/>
              <a:rect l="l" t="t" r="r" b="b"/>
              <a:pathLst>
                <a:path w="11231" h="12689" extrusionOk="0">
                  <a:moveTo>
                    <a:pt x="4235" y="1"/>
                  </a:moveTo>
                  <a:cubicBezTo>
                    <a:pt x="2378" y="1"/>
                    <a:pt x="991" y="1425"/>
                    <a:pt x="356" y="2142"/>
                  </a:cubicBezTo>
                  <a:cubicBezTo>
                    <a:pt x="0" y="2545"/>
                    <a:pt x="219" y="2653"/>
                    <a:pt x="556" y="2653"/>
                  </a:cubicBezTo>
                  <a:cubicBezTo>
                    <a:pt x="945" y="2653"/>
                    <a:pt x="1491" y="2509"/>
                    <a:pt x="1491" y="2509"/>
                  </a:cubicBezTo>
                  <a:cubicBezTo>
                    <a:pt x="3025" y="2576"/>
                    <a:pt x="4493" y="3243"/>
                    <a:pt x="5593" y="4344"/>
                  </a:cubicBezTo>
                  <a:cubicBezTo>
                    <a:pt x="7295" y="6179"/>
                    <a:pt x="8929" y="12250"/>
                    <a:pt x="10063" y="12617"/>
                  </a:cubicBezTo>
                  <a:cubicBezTo>
                    <a:pt x="10213" y="12664"/>
                    <a:pt x="10344" y="12689"/>
                    <a:pt x="10457" y="12689"/>
                  </a:cubicBezTo>
                  <a:cubicBezTo>
                    <a:pt x="11231" y="12689"/>
                    <a:pt x="11231" y="11528"/>
                    <a:pt x="11231" y="8213"/>
                  </a:cubicBezTo>
                  <a:cubicBezTo>
                    <a:pt x="11231" y="4444"/>
                    <a:pt x="7895" y="1042"/>
                    <a:pt x="5460" y="208"/>
                  </a:cubicBezTo>
                  <a:cubicBezTo>
                    <a:pt x="5033" y="63"/>
                    <a:pt x="4624" y="1"/>
                    <a:pt x="4235" y="1"/>
                  </a:cubicBez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54"/>
            <p:cNvSpPr/>
            <p:nvPr/>
          </p:nvSpPr>
          <p:spPr>
            <a:xfrm flipH="1">
              <a:off x="3168835" y="3433297"/>
              <a:ext cx="137130" cy="172875"/>
            </a:xfrm>
            <a:custGeom>
              <a:avLst/>
              <a:gdLst/>
              <a:ahLst/>
              <a:cxnLst/>
              <a:rect l="l" t="t" r="r" b="b"/>
              <a:pathLst>
                <a:path w="7807" h="9842" fill="none" extrusionOk="0">
                  <a:moveTo>
                    <a:pt x="1" y="1"/>
                  </a:moveTo>
                  <a:cubicBezTo>
                    <a:pt x="1802" y="167"/>
                    <a:pt x="3470" y="968"/>
                    <a:pt x="4738" y="2269"/>
                  </a:cubicBezTo>
                  <a:cubicBezTo>
                    <a:pt x="6706" y="4404"/>
                    <a:pt x="7640" y="9507"/>
                    <a:pt x="7806" y="9841"/>
                  </a:cubicBezTo>
                </a:path>
              </a:pathLst>
            </a:custGeom>
            <a:noFill/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54"/>
            <p:cNvSpPr/>
            <p:nvPr/>
          </p:nvSpPr>
          <p:spPr>
            <a:xfrm flipH="1">
              <a:off x="3195024" y="3432682"/>
              <a:ext cx="146088" cy="196605"/>
            </a:xfrm>
            <a:custGeom>
              <a:avLst/>
              <a:gdLst/>
              <a:ahLst/>
              <a:cxnLst/>
              <a:rect l="l" t="t" r="r" b="b"/>
              <a:pathLst>
                <a:path w="8317" h="11193" extrusionOk="0">
                  <a:moveTo>
                    <a:pt x="749" y="0"/>
                  </a:moveTo>
                  <a:cubicBezTo>
                    <a:pt x="477" y="0"/>
                    <a:pt x="249" y="190"/>
                    <a:pt x="0" y="569"/>
                  </a:cubicBezTo>
                  <a:cubicBezTo>
                    <a:pt x="0" y="569"/>
                    <a:pt x="67" y="1503"/>
                    <a:pt x="1468" y="5006"/>
                  </a:cubicBezTo>
                  <a:cubicBezTo>
                    <a:pt x="2902" y="8508"/>
                    <a:pt x="6038" y="10843"/>
                    <a:pt x="7206" y="11110"/>
                  </a:cubicBezTo>
                  <a:cubicBezTo>
                    <a:pt x="7427" y="11161"/>
                    <a:pt x="7606" y="11192"/>
                    <a:pt x="7741" y="11192"/>
                  </a:cubicBezTo>
                  <a:cubicBezTo>
                    <a:pt x="8317" y="11192"/>
                    <a:pt x="8076" y="10617"/>
                    <a:pt x="6805" y="8508"/>
                  </a:cubicBezTo>
                  <a:cubicBezTo>
                    <a:pt x="5237" y="5907"/>
                    <a:pt x="4871" y="3838"/>
                    <a:pt x="3036" y="1870"/>
                  </a:cubicBezTo>
                  <a:cubicBezTo>
                    <a:pt x="1875" y="624"/>
                    <a:pt x="1241" y="0"/>
                    <a:pt x="749" y="0"/>
                  </a:cubicBez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54"/>
            <p:cNvSpPr/>
            <p:nvPr/>
          </p:nvSpPr>
          <p:spPr>
            <a:xfrm flipH="1">
              <a:off x="3211026" y="3445610"/>
              <a:ext cx="124817" cy="175791"/>
            </a:xfrm>
            <a:custGeom>
              <a:avLst/>
              <a:gdLst/>
              <a:ahLst/>
              <a:cxnLst/>
              <a:rect l="l" t="t" r="r" b="b"/>
              <a:pathLst>
                <a:path w="7106" h="10008" fill="none" extrusionOk="0">
                  <a:moveTo>
                    <a:pt x="1" y="0"/>
                  </a:moveTo>
                  <a:cubicBezTo>
                    <a:pt x="768" y="1868"/>
                    <a:pt x="1635" y="3669"/>
                    <a:pt x="2636" y="5404"/>
                  </a:cubicBezTo>
                  <a:cubicBezTo>
                    <a:pt x="3803" y="7205"/>
                    <a:pt x="5338" y="8773"/>
                    <a:pt x="7106" y="10007"/>
                  </a:cubicBezTo>
                </a:path>
              </a:pathLst>
            </a:custGeom>
            <a:noFill/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54"/>
            <p:cNvSpPr/>
            <p:nvPr/>
          </p:nvSpPr>
          <p:spPr>
            <a:xfrm flipH="1">
              <a:off x="2638442" y="3538757"/>
              <a:ext cx="229381" cy="197694"/>
            </a:xfrm>
            <a:custGeom>
              <a:avLst/>
              <a:gdLst/>
              <a:ahLst/>
              <a:cxnLst/>
              <a:rect l="l" t="t" r="r" b="b"/>
              <a:pathLst>
                <a:path w="13059" h="11255" extrusionOk="0">
                  <a:moveTo>
                    <a:pt x="4300" y="1"/>
                  </a:moveTo>
                  <a:cubicBezTo>
                    <a:pt x="2046" y="1"/>
                    <a:pt x="736" y="2006"/>
                    <a:pt x="208" y="2970"/>
                  </a:cubicBezTo>
                  <a:cubicBezTo>
                    <a:pt x="1" y="3336"/>
                    <a:pt x="106" y="3452"/>
                    <a:pt x="322" y="3452"/>
                  </a:cubicBezTo>
                  <a:cubicBezTo>
                    <a:pt x="698" y="3452"/>
                    <a:pt x="1409" y="3103"/>
                    <a:pt x="1409" y="3103"/>
                  </a:cubicBezTo>
                  <a:cubicBezTo>
                    <a:pt x="1720" y="3055"/>
                    <a:pt x="2035" y="3031"/>
                    <a:pt x="2351" y="3031"/>
                  </a:cubicBezTo>
                  <a:cubicBezTo>
                    <a:pt x="3559" y="3031"/>
                    <a:pt x="4774" y="3383"/>
                    <a:pt x="5779" y="4071"/>
                  </a:cubicBezTo>
                  <a:cubicBezTo>
                    <a:pt x="7847" y="5505"/>
                    <a:pt x="10682" y="11109"/>
                    <a:pt x="11883" y="11242"/>
                  </a:cubicBezTo>
                  <a:cubicBezTo>
                    <a:pt x="11953" y="11250"/>
                    <a:pt x="12018" y="11254"/>
                    <a:pt x="12078" y="11254"/>
                  </a:cubicBezTo>
                  <a:cubicBezTo>
                    <a:pt x="13059" y="11254"/>
                    <a:pt x="12839" y="10193"/>
                    <a:pt x="12117" y="6706"/>
                  </a:cubicBezTo>
                  <a:cubicBezTo>
                    <a:pt x="11349" y="3003"/>
                    <a:pt x="7347" y="335"/>
                    <a:pt x="4811" y="34"/>
                  </a:cubicBezTo>
                  <a:cubicBezTo>
                    <a:pt x="4636" y="12"/>
                    <a:pt x="4465" y="1"/>
                    <a:pt x="4300" y="1"/>
                  </a:cubicBez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54"/>
            <p:cNvSpPr/>
            <p:nvPr/>
          </p:nvSpPr>
          <p:spPr>
            <a:xfrm flipH="1">
              <a:off x="2661435" y="3570989"/>
              <a:ext cx="169924" cy="144736"/>
            </a:xfrm>
            <a:custGeom>
              <a:avLst/>
              <a:gdLst/>
              <a:ahLst/>
              <a:cxnLst/>
              <a:rect l="l" t="t" r="r" b="b"/>
              <a:pathLst>
                <a:path w="9674" h="8240" fill="none" extrusionOk="0">
                  <a:moveTo>
                    <a:pt x="0" y="201"/>
                  </a:moveTo>
                  <a:cubicBezTo>
                    <a:pt x="1768" y="1"/>
                    <a:pt x="3569" y="434"/>
                    <a:pt x="5070" y="1435"/>
                  </a:cubicBezTo>
                  <a:cubicBezTo>
                    <a:pt x="7472" y="3103"/>
                    <a:pt x="9440" y="7906"/>
                    <a:pt x="9674" y="8240"/>
                  </a:cubicBezTo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54"/>
            <p:cNvSpPr/>
            <p:nvPr/>
          </p:nvSpPr>
          <p:spPr>
            <a:xfrm flipH="1">
              <a:off x="2599325" y="3517609"/>
              <a:ext cx="261367" cy="150813"/>
            </a:xfrm>
            <a:custGeom>
              <a:avLst/>
              <a:gdLst/>
              <a:ahLst/>
              <a:cxnLst/>
              <a:rect l="l" t="t" r="r" b="b"/>
              <a:pathLst>
                <a:path w="14880" h="8586" extrusionOk="0">
                  <a:moveTo>
                    <a:pt x="4693" y="0"/>
                  </a:moveTo>
                  <a:cubicBezTo>
                    <a:pt x="4277" y="0"/>
                    <a:pt x="3888" y="35"/>
                    <a:pt x="3538" y="104"/>
                  </a:cubicBezTo>
                  <a:cubicBezTo>
                    <a:pt x="1003" y="571"/>
                    <a:pt x="302" y="3173"/>
                    <a:pt x="69" y="4307"/>
                  </a:cubicBezTo>
                  <a:cubicBezTo>
                    <a:pt x="1" y="4640"/>
                    <a:pt x="72" y="4757"/>
                    <a:pt x="208" y="4757"/>
                  </a:cubicBezTo>
                  <a:cubicBezTo>
                    <a:pt x="536" y="4757"/>
                    <a:pt x="1236" y="4074"/>
                    <a:pt x="1236" y="4074"/>
                  </a:cubicBezTo>
                  <a:cubicBezTo>
                    <a:pt x="2121" y="3631"/>
                    <a:pt x="3085" y="3402"/>
                    <a:pt x="4045" y="3402"/>
                  </a:cubicBezTo>
                  <a:cubicBezTo>
                    <a:pt x="4606" y="3402"/>
                    <a:pt x="5165" y="3480"/>
                    <a:pt x="5706" y="3640"/>
                  </a:cubicBezTo>
                  <a:cubicBezTo>
                    <a:pt x="8047" y="4323"/>
                    <a:pt x="12320" y="8586"/>
                    <a:pt x="13617" y="8586"/>
                  </a:cubicBezTo>
                  <a:cubicBezTo>
                    <a:pt x="13651" y="8586"/>
                    <a:pt x="13682" y="8583"/>
                    <a:pt x="13712" y="8577"/>
                  </a:cubicBezTo>
                  <a:cubicBezTo>
                    <a:pt x="14880" y="8343"/>
                    <a:pt x="14413" y="7476"/>
                    <a:pt x="12545" y="4174"/>
                  </a:cubicBezTo>
                  <a:cubicBezTo>
                    <a:pt x="10934" y="1356"/>
                    <a:pt x="7292" y="0"/>
                    <a:pt x="4693" y="0"/>
                  </a:cubicBez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54"/>
            <p:cNvSpPr/>
            <p:nvPr/>
          </p:nvSpPr>
          <p:spPr>
            <a:xfrm flipH="1">
              <a:off x="2628623" y="3552247"/>
              <a:ext cx="204492" cy="97855"/>
            </a:xfrm>
            <a:custGeom>
              <a:avLst/>
              <a:gdLst/>
              <a:ahLst/>
              <a:cxnLst/>
              <a:rect l="l" t="t" r="r" b="b"/>
              <a:pathLst>
                <a:path w="11642" h="5571" fill="none" extrusionOk="0">
                  <a:moveTo>
                    <a:pt x="0" y="867"/>
                  </a:moveTo>
                  <a:cubicBezTo>
                    <a:pt x="1635" y="134"/>
                    <a:pt x="3469" y="0"/>
                    <a:pt x="5204" y="501"/>
                  </a:cubicBezTo>
                  <a:cubicBezTo>
                    <a:pt x="8006" y="1368"/>
                    <a:pt x="11341" y="5337"/>
                    <a:pt x="11642" y="5571"/>
                  </a:cubicBezTo>
                </a:path>
              </a:pathLst>
            </a:custGeom>
            <a:noFill/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54"/>
            <p:cNvSpPr/>
            <p:nvPr/>
          </p:nvSpPr>
          <p:spPr>
            <a:xfrm flipH="1">
              <a:off x="2673730" y="3553248"/>
              <a:ext cx="197290" cy="222935"/>
            </a:xfrm>
            <a:custGeom>
              <a:avLst/>
              <a:gdLst/>
              <a:ahLst/>
              <a:cxnLst/>
              <a:rect l="l" t="t" r="r" b="b"/>
              <a:pathLst>
                <a:path w="11232" h="12692" extrusionOk="0">
                  <a:moveTo>
                    <a:pt x="4221" y="1"/>
                  </a:moveTo>
                  <a:cubicBezTo>
                    <a:pt x="2371" y="1"/>
                    <a:pt x="990" y="1402"/>
                    <a:pt x="357" y="2145"/>
                  </a:cubicBezTo>
                  <a:cubicBezTo>
                    <a:pt x="1" y="2547"/>
                    <a:pt x="220" y="2655"/>
                    <a:pt x="556" y="2655"/>
                  </a:cubicBezTo>
                  <a:cubicBezTo>
                    <a:pt x="945" y="2655"/>
                    <a:pt x="1491" y="2512"/>
                    <a:pt x="1491" y="2512"/>
                  </a:cubicBezTo>
                  <a:cubicBezTo>
                    <a:pt x="3025" y="2578"/>
                    <a:pt x="4493" y="3246"/>
                    <a:pt x="5594" y="4346"/>
                  </a:cubicBezTo>
                  <a:cubicBezTo>
                    <a:pt x="7328" y="6181"/>
                    <a:pt x="8930" y="12252"/>
                    <a:pt x="10064" y="12619"/>
                  </a:cubicBezTo>
                  <a:cubicBezTo>
                    <a:pt x="10213" y="12666"/>
                    <a:pt x="10344" y="12691"/>
                    <a:pt x="10458" y="12691"/>
                  </a:cubicBezTo>
                  <a:cubicBezTo>
                    <a:pt x="11231" y="12691"/>
                    <a:pt x="11231" y="11531"/>
                    <a:pt x="11231" y="8216"/>
                  </a:cubicBezTo>
                  <a:cubicBezTo>
                    <a:pt x="11231" y="4446"/>
                    <a:pt x="7895" y="1011"/>
                    <a:pt x="5460" y="210"/>
                  </a:cubicBezTo>
                  <a:cubicBezTo>
                    <a:pt x="5028" y="64"/>
                    <a:pt x="4614" y="1"/>
                    <a:pt x="4221" y="1"/>
                  </a:cubicBez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54"/>
            <p:cNvSpPr/>
            <p:nvPr/>
          </p:nvSpPr>
          <p:spPr>
            <a:xfrm flipH="1">
              <a:off x="2692490" y="3580948"/>
              <a:ext cx="137112" cy="173454"/>
            </a:xfrm>
            <a:custGeom>
              <a:avLst/>
              <a:gdLst/>
              <a:ahLst/>
              <a:cxnLst/>
              <a:rect l="l" t="t" r="r" b="b"/>
              <a:pathLst>
                <a:path w="7806" h="9875" fill="none" extrusionOk="0">
                  <a:moveTo>
                    <a:pt x="0" y="1"/>
                  </a:moveTo>
                  <a:cubicBezTo>
                    <a:pt x="1801" y="167"/>
                    <a:pt x="3469" y="968"/>
                    <a:pt x="4737" y="2269"/>
                  </a:cubicBezTo>
                  <a:cubicBezTo>
                    <a:pt x="6738" y="4404"/>
                    <a:pt x="7672" y="9508"/>
                    <a:pt x="7806" y="9874"/>
                  </a:cubicBezTo>
                </a:path>
              </a:pathLst>
            </a:custGeom>
            <a:noFill/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54"/>
            <p:cNvSpPr/>
            <p:nvPr/>
          </p:nvSpPr>
          <p:spPr>
            <a:xfrm flipH="1">
              <a:off x="2718661" y="3580615"/>
              <a:ext cx="146106" cy="196324"/>
            </a:xfrm>
            <a:custGeom>
              <a:avLst/>
              <a:gdLst/>
              <a:ahLst/>
              <a:cxnLst/>
              <a:rect l="l" t="t" r="r" b="b"/>
              <a:pathLst>
                <a:path w="8318" h="11177" extrusionOk="0">
                  <a:moveTo>
                    <a:pt x="749" y="0"/>
                  </a:moveTo>
                  <a:cubicBezTo>
                    <a:pt x="477" y="0"/>
                    <a:pt x="249" y="187"/>
                    <a:pt x="1" y="553"/>
                  </a:cubicBezTo>
                  <a:cubicBezTo>
                    <a:pt x="1" y="553"/>
                    <a:pt x="67" y="1487"/>
                    <a:pt x="1468" y="4990"/>
                  </a:cubicBezTo>
                  <a:cubicBezTo>
                    <a:pt x="2903" y="8492"/>
                    <a:pt x="6038" y="10827"/>
                    <a:pt x="7206" y="11094"/>
                  </a:cubicBezTo>
                  <a:cubicBezTo>
                    <a:pt x="7427" y="11145"/>
                    <a:pt x="7606" y="11176"/>
                    <a:pt x="7741" y="11176"/>
                  </a:cubicBezTo>
                  <a:cubicBezTo>
                    <a:pt x="8317" y="11176"/>
                    <a:pt x="8076" y="10601"/>
                    <a:pt x="6806" y="8492"/>
                  </a:cubicBezTo>
                  <a:cubicBezTo>
                    <a:pt x="5238" y="5891"/>
                    <a:pt x="4871" y="3822"/>
                    <a:pt x="3070" y="1888"/>
                  </a:cubicBezTo>
                  <a:cubicBezTo>
                    <a:pt x="1886" y="618"/>
                    <a:pt x="1243" y="0"/>
                    <a:pt x="749" y="0"/>
                  </a:cubicBez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54"/>
            <p:cNvSpPr/>
            <p:nvPr/>
          </p:nvSpPr>
          <p:spPr>
            <a:xfrm flipH="1">
              <a:off x="2734663" y="3593261"/>
              <a:ext cx="124834" cy="175791"/>
            </a:xfrm>
            <a:custGeom>
              <a:avLst/>
              <a:gdLst/>
              <a:ahLst/>
              <a:cxnLst/>
              <a:rect l="l" t="t" r="r" b="b"/>
              <a:pathLst>
                <a:path w="7107" h="10008" fill="none" extrusionOk="0">
                  <a:moveTo>
                    <a:pt x="1" y="0"/>
                  </a:moveTo>
                  <a:cubicBezTo>
                    <a:pt x="768" y="1868"/>
                    <a:pt x="1635" y="3670"/>
                    <a:pt x="2636" y="5404"/>
                  </a:cubicBezTo>
                  <a:cubicBezTo>
                    <a:pt x="3804" y="7205"/>
                    <a:pt x="5338" y="8773"/>
                    <a:pt x="7106" y="10007"/>
                  </a:cubicBezTo>
                </a:path>
              </a:pathLst>
            </a:custGeom>
            <a:noFill/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54"/>
            <p:cNvSpPr/>
            <p:nvPr/>
          </p:nvSpPr>
          <p:spPr>
            <a:xfrm flipH="1">
              <a:off x="2825931" y="3545221"/>
              <a:ext cx="229258" cy="197677"/>
            </a:xfrm>
            <a:custGeom>
              <a:avLst/>
              <a:gdLst/>
              <a:ahLst/>
              <a:cxnLst/>
              <a:rect l="l" t="t" r="r" b="b"/>
              <a:pathLst>
                <a:path w="13052" h="11254" extrusionOk="0">
                  <a:moveTo>
                    <a:pt x="4299" y="0"/>
                  </a:moveTo>
                  <a:cubicBezTo>
                    <a:pt x="2041" y="0"/>
                    <a:pt x="730" y="2033"/>
                    <a:pt x="201" y="2935"/>
                  </a:cubicBezTo>
                  <a:cubicBezTo>
                    <a:pt x="1" y="3311"/>
                    <a:pt x="120" y="3428"/>
                    <a:pt x="346" y="3428"/>
                  </a:cubicBezTo>
                  <a:cubicBezTo>
                    <a:pt x="724" y="3428"/>
                    <a:pt x="1402" y="3102"/>
                    <a:pt x="1402" y="3102"/>
                  </a:cubicBezTo>
                  <a:cubicBezTo>
                    <a:pt x="1720" y="3054"/>
                    <a:pt x="2039" y="3030"/>
                    <a:pt x="2357" y="3030"/>
                  </a:cubicBezTo>
                  <a:cubicBezTo>
                    <a:pt x="3574" y="3030"/>
                    <a:pt x="4773" y="3382"/>
                    <a:pt x="5805" y="4070"/>
                  </a:cubicBezTo>
                  <a:cubicBezTo>
                    <a:pt x="7873" y="5504"/>
                    <a:pt x="10708" y="11108"/>
                    <a:pt x="11876" y="11241"/>
                  </a:cubicBezTo>
                  <a:cubicBezTo>
                    <a:pt x="11946" y="11249"/>
                    <a:pt x="12011" y="11253"/>
                    <a:pt x="12071" y="11253"/>
                  </a:cubicBezTo>
                  <a:cubicBezTo>
                    <a:pt x="13052" y="11253"/>
                    <a:pt x="12832" y="10192"/>
                    <a:pt x="12109" y="6705"/>
                  </a:cubicBezTo>
                  <a:cubicBezTo>
                    <a:pt x="11342" y="3002"/>
                    <a:pt x="7373" y="333"/>
                    <a:pt x="4804" y="33"/>
                  </a:cubicBezTo>
                  <a:cubicBezTo>
                    <a:pt x="4631" y="11"/>
                    <a:pt x="4462" y="0"/>
                    <a:pt x="4299" y="0"/>
                  </a:cubicBez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54"/>
            <p:cNvSpPr/>
            <p:nvPr/>
          </p:nvSpPr>
          <p:spPr>
            <a:xfrm flipH="1">
              <a:off x="2848924" y="3577435"/>
              <a:ext cx="169941" cy="144736"/>
            </a:xfrm>
            <a:custGeom>
              <a:avLst/>
              <a:gdLst/>
              <a:ahLst/>
              <a:cxnLst/>
              <a:rect l="l" t="t" r="r" b="b"/>
              <a:pathLst>
                <a:path w="9675" h="8240" fill="none" extrusionOk="0">
                  <a:moveTo>
                    <a:pt x="1" y="201"/>
                  </a:moveTo>
                  <a:cubicBezTo>
                    <a:pt x="1802" y="1"/>
                    <a:pt x="3603" y="468"/>
                    <a:pt x="5104" y="1468"/>
                  </a:cubicBezTo>
                  <a:cubicBezTo>
                    <a:pt x="7473" y="3136"/>
                    <a:pt x="9441" y="7940"/>
                    <a:pt x="9674" y="8240"/>
                  </a:cubicBezTo>
                </a:path>
              </a:pathLst>
            </a:custGeom>
            <a:noFill/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54"/>
            <p:cNvSpPr/>
            <p:nvPr/>
          </p:nvSpPr>
          <p:spPr>
            <a:xfrm flipH="1">
              <a:off x="2786234" y="3524055"/>
              <a:ext cx="261947" cy="151410"/>
            </a:xfrm>
            <a:custGeom>
              <a:avLst/>
              <a:gdLst/>
              <a:ahLst/>
              <a:cxnLst/>
              <a:rect l="l" t="t" r="r" b="b"/>
              <a:pathLst>
                <a:path w="14913" h="8620" extrusionOk="0">
                  <a:moveTo>
                    <a:pt x="4691" y="0"/>
                  </a:moveTo>
                  <a:cubicBezTo>
                    <a:pt x="4276" y="0"/>
                    <a:pt x="3887" y="35"/>
                    <a:pt x="3538" y="104"/>
                  </a:cubicBezTo>
                  <a:cubicBezTo>
                    <a:pt x="1036" y="571"/>
                    <a:pt x="302" y="3173"/>
                    <a:pt x="69" y="4307"/>
                  </a:cubicBezTo>
                  <a:cubicBezTo>
                    <a:pt x="0" y="4640"/>
                    <a:pt x="75" y="4757"/>
                    <a:pt x="215" y="4757"/>
                  </a:cubicBezTo>
                  <a:cubicBezTo>
                    <a:pt x="553" y="4757"/>
                    <a:pt x="1270" y="4074"/>
                    <a:pt x="1270" y="4074"/>
                  </a:cubicBezTo>
                  <a:cubicBezTo>
                    <a:pt x="2133" y="3631"/>
                    <a:pt x="3089" y="3402"/>
                    <a:pt x="4055" y="3402"/>
                  </a:cubicBezTo>
                  <a:cubicBezTo>
                    <a:pt x="4619" y="3402"/>
                    <a:pt x="5186" y="3480"/>
                    <a:pt x="5739" y="3640"/>
                  </a:cubicBezTo>
                  <a:cubicBezTo>
                    <a:pt x="8080" y="4355"/>
                    <a:pt x="12322" y="8619"/>
                    <a:pt x="13617" y="8619"/>
                  </a:cubicBezTo>
                  <a:cubicBezTo>
                    <a:pt x="13650" y="8619"/>
                    <a:pt x="13682" y="8616"/>
                    <a:pt x="13712" y="8610"/>
                  </a:cubicBezTo>
                  <a:cubicBezTo>
                    <a:pt x="14913" y="8377"/>
                    <a:pt x="14412" y="7509"/>
                    <a:pt x="12544" y="4207"/>
                  </a:cubicBezTo>
                  <a:cubicBezTo>
                    <a:pt x="10934" y="1360"/>
                    <a:pt x="7290" y="0"/>
                    <a:pt x="4691" y="0"/>
                  </a:cubicBez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54"/>
            <p:cNvSpPr/>
            <p:nvPr/>
          </p:nvSpPr>
          <p:spPr>
            <a:xfrm flipH="1">
              <a:off x="2815532" y="3558694"/>
              <a:ext cx="205089" cy="97855"/>
            </a:xfrm>
            <a:custGeom>
              <a:avLst/>
              <a:gdLst/>
              <a:ahLst/>
              <a:cxnLst/>
              <a:rect l="l" t="t" r="r" b="b"/>
              <a:pathLst>
                <a:path w="11676" h="5571" fill="none" extrusionOk="0">
                  <a:moveTo>
                    <a:pt x="1" y="867"/>
                  </a:moveTo>
                  <a:cubicBezTo>
                    <a:pt x="1635" y="134"/>
                    <a:pt x="3503" y="0"/>
                    <a:pt x="5238" y="534"/>
                  </a:cubicBezTo>
                  <a:cubicBezTo>
                    <a:pt x="8006" y="1401"/>
                    <a:pt x="11342" y="5337"/>
                    <a:pt x="11676" y="5571"/>
                  </a:cubicBezTo>
                </a:path>
              </a:pathLst>
            </a:custGeom>
            <a:noFill/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54"/>
            <p:cNvSpPr/>
            <p:nvPr/>
          </p:nvSpPr>
          <p:spPr>
            <a:xfrm flipH="1">
              <a:off x="2860639" y="3559150"/>
              <a:ext cx="197518" cy="223444"/>
            </a:xfrm>
            <a:custGeom>
              <a:avLst/>
              <a:gdLst/>
              <a:ahLst/>
              <a:cxnLst/>
              <a:rect l="l" t="t" r="r" b="b"/>
              <a:pathLst>
                <a:path w="11245" h="12721" extrusionOk="0">
                  <a:moveTo>
                    <a:pt x="4229" y="1"/>
                  </a:moveTo>
                  <a:cubicBezTo>
                    <a:pt x="2391" y="1"/>
                    <a:pt x="1004" y="1425"/>
                    <a:pt x="370" y="2142"/>
                  </a:cubicBezTo>
                  <a:cubicBezTo>
                    <a:pt x="0" y="2560"/>
                    <a:pt x="250" y="2668"/>
                    <a:pt x="607" y="2668"/>
                  </a:cubicBezTo>
                  <a:cubicBezTo>
                    <a:pt x="993" y="2668"/>
                    <a:pt x="1504" y="2543"/>
                    <a:pt x="1504" y="2543"/>
                  </a:cubicBezTo>
                  <a:cubicBezTo>
                    <a:pt x="3038" y="2609"/>
                    <a:pt x="4506" y="3277"/>
                    <a:pt x="5607" y="4377"/>
                  </a:cubicBezTo>
                  <a:cubicBezTo>
                    <a:pt x="7308" y="6179"/>
                    <a:pt x="8943" y="12250"/>
                    <a:pt x="10077" y="12650"/>
                  </a:cubicBezTo>
                  <a:cubicBezTo>
                    <a:pt x="10224" y="12696"/>
                    <a:pt x="10352" y="12721"/>
                    <a:pt x="10465" y="12721"/>
                  </a:cubicBezTo>
                  <a:cubicBezTo>
                    <a:pt x="11244" y="12721"/>
                    <a:pt x="11244" y="11541"/>
                    <a:pt x="11244" y="8247"/>
                  </a:cubicBezTo>
                  <a:cubicBezTo>
                    <a:pt x="11244" y="4444"/>
                    <a:pt x="7909" y="1042"/>
                    <a:pt x="5440" y="208"/>
                  </a:cubicBezTo>
                  <a:cubicBezTo>
                    <a:pt x="5019" y="63"/>
                    <a:pt x="4614" y="1"/>
                    <a:pt x="4229" y="1"/>
                  </a:cubicBez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54"/>
            <p:cNvSpPr/>
            <p:nvPr/>
          </p:nvSpPr>
          <p:spPr>
            <a:xfrm flipH="1">
              <a:off x="2879978" y="3587395"/>
              <a:ext cx="136533" cy="173454"/>
            </a:xfrm>
            <a:custGeom>
              <a:avLst/>
              <a:gdLst/>
              <a:ahLst/>
              <a:cxnLst/>
              <a:rect l="l" t="t" r="r" b="b"/>
              <a:pathLst>
                <a:path w="7773" h="9875" fill="none" extrusionOk="0">
                  <a:moveTo>
                    <a:pt x="0" y="1"/>
                  </a:moveTo>
                  <a:cubicBezTo>
                    <a:pt x="1768" y="201"/>
                    <a:pt x="3436" y="1001"/>
                    <a:pt x="4704" y="2302"/>
                  </a:cubicBezTo>
                  <a:cubicBezTo>
                    <a:pt x="6705" y="4437"/>
                    <a:pt x="7639" y="9507"/>
                    <a:pt x="7772" y="9874"/>
                  </a:cubicBezTo>
                </a:path>
              </a:pathLst>
            </a:custGeom>
            <a:noFill/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54"/>
            <p:cNvSpPr/>
            <p:nvPr/>
          </p:nvSpPr>
          <p:spPr>
            <a:xfrm flipH="1">
              <a:off x="2905975" y="3587360"/>
              <a:ext cx="146281" cy="196605"/>
            </a:xfrm>
            <a:custGeom>
              <a:avLst/>
              <a:gdLst/>
              <a:ahLst/>
              <a:cxnLst/>
              <a:rect l="l" t="t" r="r" b="b"/>
              <a:pathLst>
                <a:path w="8328" h="11193" extrusionOk="0">
                  <a:moveTo>
                    <a:pt x="773" y="0"/>
                  </a:moveTo>
                  <a:cubicBezTo>
                    <a:pt x="497" y="0"/>
                    <a:pt x="261" y="190"/>
                    <a:pt x="0" y="570"/>
                  </a:cubicBezTo>
                  <a:cubicBezTo>
                    <a:pt x="0" y="570"/>
                    <a:pt x="67" y="1504"/>
                    <a:pt x="1502" y="5006"/>
                  </a:cubicBezTo>
                  <a:cubicBezTo>
                    <a:pt x="2936" y="8509"/>
                    <a:pt x="6038" y="10844"/>
                    <a:pt x="7206" y="11111"/>
                  </a:cubicBezTo>
                  <a:cubicBezTo>
                    <a:pt x="7427" y="11161"/>
                    <a:pt x="7607" y="11193"/>
                    <a:pt x="7744" y="11193"/>
                  </a:cubicBezTo>
                  <a:cubicBezTo>
                    <a:pt x="8327" y="11193"/>
                    <a:pt x="8103" y="10618"/>
                    <a:pt x="6805" y="8509"/>
                  </a:cubicBezTo>
                  <a:cubicBezTo>
                    <a:pt x="5238" y="5907"/>
                    <a:pt x="4871" y="3839"/>
                    <a:pt x="3069" y="1871"/>
                  </a:cubicBezTo>
                  <a:cubicBezTo>
                    <a:pt x="1908" y="624"/>
                    <a:pt x="1274" y="0"/>
                    <a:pt x="773" y="0"/>
                  </a:cubicBez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54"/>
            <p:cNvSpPr/>
            <p:nvPr/>
          </p:nvSpPr>
          <p:spPr>
            <a:xfrm flipH="1">
              <a:off x="2922170" y="3599708"/>
              <a:ext cx="124220" cy="175791"/>
            </a:xfrm>
            <a:custGeom>
              <a:avLst/>
              <a:gdLst/>
              <a:ahLst/>
              <a:cxnLst/>
              <a:rect l="l" t="t" r="r" b="b"/>
              <a:pathLst>
                <a:path w="7072" h="10008" fill="none" extrusionOk="0">
                  <a:moveTo>
                    <a:pt x="0" y="0"/>
                  </a:moveTo>
                  <a:cubicBezTo>
                    <a:pt x="734" y="1868"/>
                    <a:pt x="1635" y="3669"/>
                    <a:pt x="2635" y="5437"/>
                  </a:cubicBezTo>
                  <a:cubicBezTo>
                    <a:pt x="3803" y="7239"/>
                    <a:pt x="5304" y="8773"/>
                    <a:pt x="7072" y="10007"/>
                  </a:cubicBezTo>
                </a:path>
              </a:pathLst>
            </a:custGeom>
            <a:noFill/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54"/>
            <p:cNvSpPr/>
            <p:nvPr/>
          </p:nvSpPr>
          <p:spPr>
            <a:xfrm flipH="1">
              <a:off x="3002810" y="3538283"/>
              <a:ext cx="228872" cy="197571"/>
            </a:xfrm>
            <a:custGeom>
              <a:avLst/>
              <a:gdLst/>
              <a:ahLst/>
              <a:cxnLst/>
              <a:rect l="l" t="t" r="r" b="b"/>
              <a:pathLst>
                <a:path w="13030" h="11248" extrusionOk="0">
                  <a:moveTo>
                    <a:pt x="4319" y="0"/>
                  </a:moveTo>
                  <a:cubicBezTo>
                    <a:pt x="2064" y="0"/>
                    <a:pt x="740" y="2027"/>
                    <a:pt x="208" y="2997"/>
                  </a:cubicBezTo>
                  <a:cubicBezTo>
                    <a:pt x="1" y="3363"/>
                    <a:pt x="101" y="3479"/>
                    <a:pt x="312" y="3479"/>
                  </a:cubicBezTo>
                  <a:cubicBezTo>
                    <a:pt x="678" y="3479"/>
                    <a:pt x="1376" y="3130"/>
                    <a:pt x="1376" y="3130"/>
                  </a:cubicBezTo>
                  <a:cubicBezTo>
                    <a:pt x="1696" y="3082"/>
                    <a:pt x="2017" y="3058"/>
                    <a:pt x="2337" y="3058"/>
                  </a:cubicBezTo>
                  <a:cubicBezTo>
                    <a:pt x="3552" y="3058"/>
                    <a:pt x="4749" y="3404"/>
                    <a:pt x="5779" y="4064"/>
                  </a:cubicBezTo>
                  <a:cubicBezTo>
                    <a:pt x="7847" y="5499"/>
                    <a:pt x="10682" y="11103"/>
                    <a:pt x="11883" y="11236"/>
                  </a:cubicBezTo>
                  <a:cubicBezTo>
                    <a:pt x="11951" y="11244"/>
                    <a:pt x="12014" y="11248"/>
                    <a:pt x="12073" y="11248"/>
                  </a:cubicBezTo>
                  <a:cubicBezTo>
                    <a:pt x="13029" y="11248"/>
                    <a:pt x="12839" y="10187"/>
                    <a:pt x="12117" y="6699"/>
                  </a:cubicBezTo>
                  <a:cubicBezTo>
                    <a:pt x="11316" y="2997"/>
                    <a:pt x="7347" y="362"/>
                    <a:pt x="4778" y="28"/>
                  </a:cubicBezTo>
                  <a:cubicBezTo>
                    <a:pt x="4621" y="9"/>
                    <a:pt x="4468" y="0"/>
                    <a:pt x="4319" y="0"/>
                  </a:cubicBez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54"/>
            <p:cNvSpPr/>
            <p:nvPr/>
          </p:nvSpPr>
          <p:spPr>
            <a:xfrm flipH="1">
              <a:off x="3025294" y="3570989"/>
              <a:ext cx="169924" cy="144736"/>
            </a:xfrm>
            <a:custGeom>
              <a:avLst/>
              <a:gdLst/>
              <a:ahLst/>
              <a:cxnLst/>
              <a:rect l="l" t="t" r="r" b="b"/>
              <a:pathLst>
                <a:path w="9674" h="8240" fill="none" extrusionOk="0">
                  <a:moveTo>
                    <a:pt x="0" y="167"/>
                  </a:moveTo>
                  <a:cubicBezTo>
                    <a:pt x="1768" y="1"/>
                    <a:pt x="3570" y="434"/>
                    <a:pt x="5071" y="1468"/>
                  </a:cubicBezTo>
                  <a:cubicBezTo>
                    <a:pt x="7472" y="3136"/>
                    <a:pt x="9440" y="7906"/>
                    <a:pt x="9674" y="8240"/>
                  </a:cubicBezTo>
                </a:path>
              </a:pathLst>
            </a:custGeom>
            <a:noFill/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54"/>
            <p:cNvSpPr/>
            <p:nvPr/>
          </p:nvSpPr>
          <p:spPr>
            <a:xfrm flipH="1">
              <a:off x="2963184" y="3517223"/>
              <a:ext cx="261367" cy="151200"/>
            </a:xfrm>
            <a:custGeom>
              <a:avLst/>
              <a:gdLst/>
              <a:ahLst/>
              <a:cxnLst/>
              <a:rect l="l" t="t" r="r" b="b"/>
              <a:pathLst>
                <a:path w="14880" h="8608" extrusionOk="0">
                  <a:moveTo>
                    <a:pt x="4630" y="1"/>
                  </a:moveTo>
                  <a:cubicBezTo>
                    <a:pt x="4238" y="1"/>
                    <a:pt x="3871" y="32"/>
                    <a:pt x="3538" y="93"/>
                  </a:cubicBezTo>
                  <a:cubicBezTo>
                    <a:pt x="1003" y="593"/>
                    <a:pt x="303" y="3195"/>
                    <a:pt x="69" y="4329"/>
                  </a:cubicBezTo>
                  <a:cubicBezTo>
                    <a:pt x="1" y="4662"/>
                    <a:pt x="73" y="4779"/>
                    <a:pt x="209" y="4779"/>
                  </a:cubicBezTo>
                  <a:cubicBezTo>
                    <a:pt x="537" y="4779"/>
                    <a:pt x="1237" y="4096"/>
                    <a:pt x="1237" y="4096"/>
                  </a:cubicBezTo>
                  <a:cubicBezTo>
                    <a:pt x="2116" y="3645"/>
                    <a:pt x="3093" y="3415"/>
                    <a:pt x="4077" y="3415"/>
                  </a:cubicBezTo>
                  <a:cubicBezTo>
                    <a:pt x="4623" y="3415"/>
                    <a:pt x="5171" y="3486"/>
                    <a:pt x="5707" y="3629"/>
                  </a:cubicBezTo>
                  <a:cubicBezTo>
                    <a:pt x="8047" y="4344"/>
                    <a:pt x="12321" y="8608"/>
                    <a:pt x="13617" y="8608"/>
                  </a:cubicBezTo>
                  <a:cubicBezTo>
                    <a:pt x="13651" y="8608"/>
                    <a:pt x="13683" y="8605"/>
                    <a:pt x="13712" y="8599"/>
                  </a:cubicBezTo>
                  <a:cubicBezTo>
                    <a:pt x="14880" y="8365"/>
                    <a:pt x="14413" y="7498"/>
                    <a:pt x="12545" y="4196"/>
                  </a:cubicBezTo>
                  <a:cubicBezTo>
                    <a:pt x="10893" y="1355"/>
                    <a:pt x="7226" y="1"/>
                    <a:pt x="4630" y="1"/>
                  </a:cubicBez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54"/>
            <p:cNvSpPr/>
            <p:nvPr/>
          </p:nvSpPr>
          <p:spPr>
            <a:xfrm flipH="1">
              <a:off x="2992482" y="3551650"/>
              <a:ext cx="205089" cy="97872"/>
            </a:xfrm>
            <a:custGeom>
              <a:avLst/>
              <a:gdLst/>
              <a:ahLst/>
              <a:cxnLst/>
              <a:rect l="l" t="t" r="r" b="b"/>
              <a:pathLst>
                <a:path w="11676" h="5572" fill="none" extrusionOk="0">
                  <a:moveTo>
                    <a:pt x="1" y="868"/>
                  </a:moveTo>
                  <a:cubicBezTo>
                    <a:pt x="1669" y="134"/>
                    <a:pt x="3503" y="1"/>
                    <a:pt x="5271" y="535"/>
                  </a:cubicBezTo>
                  <a:cubicBezTo>
                    <a:pt x="8040" y="1402"/>
                    <a:pt x="11376" y="5338"/>
                    <a:pt x="11676" y="5572"/>
                  </a:cubicBezTo>
                </a:path>
              </a:pathLst>
            </a:custGeom>
            <a:noFill/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54"/>
            <p:cNvSpPr/>
            <p:nvPr/>
          </p:nvSpPr>
          <p:spPr>
            <a:xfrm flipH="1">
              <a:off x="3037589" y="3552704"/>
              <a:ext cx="197975" cy="222882"/>
            </a:xfrm>
            <a:custGeom>
              <a:avLst/>
              <a:gdLst/>
              <a:ahLst/>
              <a:cxnLst/>
              <a:rect l="l" t="t" r="r" b="b"/>
              <a:pathLst>
                <a:path w="11271" h="12689" extrusionOk="0">
                  <a:moveTo>
                    <a:pt x="4255" y="1"/>
                  </a:moveTo>
                  <a:cubicBezTo>
                    <a:pt x="2417" y="1"/>
                    <a:pt x="1025" y="1425"/>
                    <a:pt x="363" y="2142"/>
                  </a:cubicBezTo>
                  <a:cubicBezTo>
                    <a:pt x="1" y="2536"/>
                    <a:pt x="240" y="2640"/>
                    <a:pt x="594" y="2640"/>
                  </a:cubicBezTo>
                  <a:cubicBezTo>
                    <a:pt x="990" y="2640"/>
                    <a:pt x="1530" y="2509"/>
                    <a:pt x="1530" y="2509"/>
                  </a:cubicBezTo>
                  <a:cubicBezTo>
                    <a:pt x="3065" y="2576"/>
                    <a:pt x="4532" y="3243"/>
                    <a:pt x="5633" y="4344"/>
                  </a:cubicBezTo>
                  <a:cubicBezTo>
                    <a:pt x="7334" y="6179"/>
                    <a:pt x="8969" y="12250"/>
                    <a:pt x="10103" y="12617"/>
                  </a:cubicBezTo>
                  <a:cubicBezTo>
                    <a:pt x="10253" y="12664"/>
                    <a:pt x="10383" y="12689"/>
                    <a:pt x="10497" y="12689"/>
                  </a:cubicBezTo>
                  <a:cubicBezTo>
                    <a:pt x="11270" y="12689"/>
                    <a:pt x="11270" y="11528"/>
                    <a:pt x="11270" y="8213"/>
                  </a:cubicBezTo>
                  <a:cubicBezTo>
                    <a:pt x="11270" y="4444"/>
                    <a:pt x="7935" y="1042"/>
                    <a:pt x="5466" y="208"/>
                  </a:cubicBezTo>
                  <a:cubicBezTo>
                    <a:pt x="5045" y="63"/>
                    <a:pt x="4640" y="1"/>
                    <a:pt x="4255" y="1"/>
                  </a:cubicBez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54"/>
            <p:cNvSpPr/>
            <p:nvPr/>
          </p:nvSpPr>
          <p:spPr>
            <a:xfrm flipH="1">
              <a:off x="3056349" y="3580948"/>
              <a:ext cx="136533" cy="172875"/>
            </a:xfrm>
            <a:custGeom>
              <a:avLst/>
              <a:gdLst/>
              <a:ahLst/>
              <a:cxnLst/>
              <a:rect l="l" t="t" r="r" b="b"/>
              <a:pathLst>
                <a:path w="7773" h="9842" fill="none" extrusionOk="0">
                  <a:moveTo>
                    <a:pt x="1" y="1"/>
                  </a:moveTo>
                  <a:cubicBezTo>
                    <a:pt x="1769" y="167"/>
                    <a:pt x="3437" y="968"/>
                    <a:pt x="4704" y="2269"/>
                  </a:cubicBezTo>
                  <a:cubicBezTo>
                    <a:pt x="6706" y="4404"/>
                    <a:pt x="7606" y="9508"/>
                    <a:pt x="7773" y="9841"/>
                  </a:cubicBezTo>
                </a:path>
              </a:pathLst>
            </a:custGeom>
            <a:noFill/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54"/>
            <p:cNvSpPr/>
            <p:nvPr/>
          </p:nvSpPr>
          <p:spPr>
            <a:xfrm flipH="1">
              <a:off x="3082520" y="3580176"/>
              <a:ext cx="146685" cy="196166"/>
            </a:xfrm>
            <a:custGeom>
              <a:avLst/>
              <a:gdLst/>
              <a:ahLst/>
              <a:cxnLst/>
              <a:rect l="l" t="t" r="r" b="b"/>
              <a:pathLst>
                <a:path w="8351" h="11168" extrusionOk="0">
                  <a:moveTo>
                    <a:pt x="782" y="1"/>
                  </a:moveTo>
                  <a:cubicBezTo>
                    <a:pt x="502" y="1"/>
                    <a:pt x="264" y="195"/>
                    <a:pt x="1" y="578"/>
                  </a:cubicBezTo>
                  <a:cubicBezTo>
                    <a:pt x="1" y="578"/>
                    <a:pt x="67" y="1479"/>
                    <a:pt x="1502" y="4982"/>
                  </a:cubicBezTo>
                  <a:cubicBezTo>
                    <a:pt x="2936" y="8484"/>
                    <a:pt x="6038" y="10819"/>
                    <a:pt x="7239" y="11086"/>
                  </a:cubicBezTo>
                  <a:cubicBezTo>
                    <a:pt x="7460" y="11137"/>
                    <a:pt x="7640" y="11168"/>
                    <a:pt x="7774" y="11168"/>
                  </a:cubicBezTo>
                  <a:cubicBezTo>
                    <a:pt x="8350" y="11168"/>
                    <a:pt x="8110" y="10593"/>
                    <a:pt x="6839" y="8484"/>
                  </a:cubicBezTo>
                  <a:cubicBezTo>
                    <a:pt x="5271" y="5882"/>
                    <a:pt x="4871" y="3814"/>
                    <a:pt x="3069" y="1879"/>
                  </a:cubicBezTo>
                  <a:cubicBezTo>
                    <a:pt x="1915" y="618"/>
                    <a:pt x="1281" y="1"/>
                    <a:pt x="782" y="1"/>
                  </a:cubicBez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54"/>
            <p:cNvSpPr/>
            <p:nvPr/>
          </p:nvSpPr>
          <p:spPr>
            <a:xfrm flipH="1">
              <a:off x="3099119" y="3593261"/>
              <a:ext cx="124220" cy="175791"/>
            </a:xfrm>
            <a:custGeom>
              <a:avLst/>
              <a:gdLst/>
              <a:ahLst/>
              <a:cxnLst/>
              <a:rect l="l" t="t" r="r" b="b"/>
              <a:pathLst>
                <a:path w="7072" h="10008" fill="none" extrusionOk="0">
                  <a:moveTo>
                    <a:pt x="0" y="0"/>
                  </a:moveTo>
                  <a:cubicBezTo>
                    <a:pt x="734" y="1868"/>
                    <a:pt x="1635" y="3670"/>
                    <a:pt x="2635" y="5404"/>
                  </a:cubicBezTo>
                  <a:cubicBezTo>
                    <a:pt x="3803" y="7205"/>
                    <a:pt x="5304" y="8773"/>
                    <a:pt x="7072" y="10007"/>
                  </a:cubicBezTo>
                </a:path>
              </a:pathLst>
            </a:custGeom>
            <a:noFill/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54"/>
            <p:cNvSpPr/>
            <p:nvPr/>
          </p:nvSpPr>
          <p:spPr>
            <a:xfrm flipH="1">
              <a:off x="2458699" y="2709110"/>
              <a:ext cx="30493" cy="107234"/>
            </a:xfrm>
            <a:custGeom>
              <a:avLst/>
              <a:gdLst/>
              <a:ahLst/>
              <a:cxnLst/>
              <a:rect l="l" t="t" r="r" b="b"/>
              <a:pathLst>
                <a:path w="1736" h="6105" extrusionOk="0">
                  <a:moveTo>
                    <a:pt x="1" y="0"/>
                  </a:moveTo>
                  <a:lnTo>
                    <a:pt x="1" y="6105"/>
                  </a:lnTo>
                  <a:lnTo>
                    <a:pt x="1735" y="6105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54"/>
            <p:cNvSpPr/>
            <p:nvPr/>
          </p:nvSpPr>
          <p:spPr>
            <a:xfrm flipH="1">
              <a:off x="2274724" y="2474143"/>
              <a:ext cx="372079" cy="298254"/>
            </a:xfrm>
            <a:custGeom>
              <a:avLst/>
              <a:gdLst/>
              <a:ahLst/>
              <a:cxnLst/>
              <a:rect l="l" t="t" r="r" b="b"/>
              <a:pathLst>
                <a:path w="21183" h="16980" extrusionOk="0">
                  <a:moveTo>
                    <a:pt x="1" y="1"/>
                  </a:moveTo>
                  <a:lnTo>
                    <a:pt x="1" y="16980"/>
                  </a:lnTo>
                  <a:lnTo>
                    <a:pt x="21182" y="16980"/>
                  </a:lnTo>
                  <a:lnTo>
                    <a:pt x="21182" y="1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54"/>
            <p:cNvSpPr/>
            <p:nvPr/>
          </p:nvSpPr>
          <p:spPr>
            <a:xfrm flipH="1">
              <a:off x="2338590" y="2616524"/>
              <a:ext cx="245524" cy="18"/>
            </a:xfrm>
            <a:custGeom>
              <a:avLst/>
              <a:gdLst/>
              <a:ahLst/>
              <a:cxnLst/>
              <a:rect l="l" t="t" r="r" b="b"/>
              <a:pathLst>
                <a:path w="13978" h="1" fill="none" extrusionOk="0">
                  <a:moveTo>
                    <a:pt x="1" y="1"/>
                  </a:moveTo>
                  <a:lnTo>
                    <a:pt x="13977" y="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54"/>
            <p:cNvSpPr/>
            <p:nvPr/>
          </p:nvSpPr>
          <p:spPr>
            <a:xfrm flipH="1">
              <a:off x="3564926" y="2709110"/>
              <a:ext cx="30475" cy="107234"/>
            </a:xfrm>
            <a:custGeom>
              <a:avLst/>
              <a:gdLst/>
              <a:ahLst/>
              <a:cxnLst/>
              <a:rect l="l" t="t" r="r" b="b"/>
              <a:pathLst>
                <a:path w="1735" h="6105" extrusionOk="0">
                  <a:moveTo>
                    <a:pt x="0" y="0"/>
                  </a:moveTo>
                  <a:lnTo>
                    <a:pt x="0" y="6105"/>
                  </a:lnTo>
                  <a:lnTo>
                    <a:pt x="1735" y="6105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54"/>
            <p:cNvSpPr/>
            <p:nvPr/>
          </p:nvSpPr>
          <p:spPr>
            <a:xfrm flipH="1">
              <a:off x="3380932" y="2474143"/>
              <a:ext cx="372079" cy="298254"/>
            </a:xfrm>
            <a:custGeom>
              <a:avLst/>
              <a:gdLst/>
              <a:ahLst/>
              <a:cxnLst/>
              <a:rect l="l" t="t" r="r" b="b"/>
              <a:pathLst>
                <a:path w="21183" h="16980" extrusionOk="0">
                  <a:moveTo>
                    <a:pt x="0" y="1"/>
                  </a:moveTo>
                  <a:lnTo>
                    <a:pt x="0" y="16980"/>
                  </a:lnTo>
                  <a:lnTo>
                    <a:pt x="21182" y="16980"/>
                  </a:lnTo>
                  <a:lnTo>
                    <a:pt x="21182" y="1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54"/>
            <p:cNvSpPr/>
            <p:nvPr/>
          </p:nvSpPr>
          <p:spPr>
            <a:xfrm flipH="1">
              <a:off x="3453001" y="2616524"/>
              <a:ext cx="205686" cy="18"/>
            </a:xfrm>
            <a:custGeom>
              <a:avLst/>
              <a:gdLst/>
              <a:ahLst/>
              <a:cxnLst/>
              <a:rect l="l" t="t" r="r" b="b"/>
              <a:pathLst>
                <a:path w="11710" h="1" fill="none" extrusionOk="0">
                  <a:moveTo>
                    <a:pt x="1" y="1"/>
                  </a:moveTo>
                  <a:lnTo>
                    <a:pt x="11709" y="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54"/>
            <p:cNvSpPr/>
            <p:nvPr/>
          </p:nvSpPr>
          <p:spPr>
            <a:xfrm flipH="1">
              <a:off x="3011804" y="2709110"/>
              <a:ext cx="30493" cy="107234"/>
            </a:xfrm>
            <a:custGeom>
              <a:avLst/>
              <a:gdLst/>
              <a:ahLst/>
              <a:cxnLst/>
              <a:rect l="l" t="t" r="r" b="b"/>
              <a:pathLst>
                <a:path w="1736" h="6105" extrusionOk="0">
                  <a:moveTo>
                    <a:pt x="1" y="0"/>
                  </a:moveTo>
                  <a:lnTo>
                    <a:pt x="1" y="6105"/>
                  </a:lnTo>
                  <a:lnTo>
                    <a:pt x="1735" y="6105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54"/>
            <p:cNvSpPr/>
            <p:nvPr/>
          </p:nvSpPr>
          <p:spPr>
            <a:xfrm flipH="1">
              <a:off x="2827828" y="2474143"/>
              <a:ext cx="372079" cy="298254"/>
            </a:xfrm>
            <a:custGeom>
              <a:avLst/>
              <a:gdLst/>
              <a:ahLst/>
              <a:cxnLst/>
              <a:rect l="l" t="t" r="r" b="b"/>
              <a:pathLst>
                <a:path w="21183" h="16980" extrusionOk="0">
                  <a:moveTo>
                    <a:pt x="0" y="1"/>
                  </a:moveTo>
                  <a:lnTo>
                    <a:pt x="0" y="16980"/>
                  </a:lnTo>
                  <a:lnTo>
                    <a:pt x="21182" y="16980"/>
                  </a:lnTo>
                  <a:lnTo>
                    <a:pt x="21182" y="1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54"/>
            <p:cNvSpPr/>
            <p:nvPr/>
          </p:nvSpPr>
          <p:spPr>
            <a:xfrm flipH="1">
              <a:off x="2904007" y="2627661"/>
              <a:ext cx="228521" cy="18"/>
            </a:xfrm>
            <a:custGeom>
              <a:avLst/>
              <a:gdLst/>
              <a:ahLst/>
              <a:cxnLst/>
              <a:rect l="l" t="t" r="r" b="b"/>
              <a:pathLst>
                <a:path w="13010" h="1" fill="none" extrusionOk="0">
                  <a:moveTo>
                    <a:pt x="1" y="1"/>
                  </a:moveTo>
                  <a:lnTo>
                    <a:pt x="13010" y="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54"/>
            <p:cNvSpPr/>
            <p:nvPr/>
          </p:nvSpPr>
          <p:spPr>
            <a:xfrm flipH="1">
              <a:off x="1522415" y="4048511"/>
              <a:ext cx="1637058" cy="687898"/>
            </a:xfrm>
            <a:custGeom>
              <a:avLst/>
              <a:gdLst/>
              <a:ahLst/>
              <a:cxnLst/>
              <a:rect l="l" t="t" r="r" b="b"/>
              <a:pathLst>
                <a:path w="93200" h="39163" extrusionOk="0">
                  <a:moveTo>
                    <a:pt x="0" y="1"/>
                  </a:moveTo>
                  <a:lnTo>
                    <a:pt x="0" y="39162"/>
                  </a:lnTo>
                  <a:lnTo>
                    <a:pt x="93200" y="39162"/>
                  </a:lnTo>
                  <a:lnTo>
                    <a:pt x="93200" y="1"/>
                  </a:lnTo>
                  <a:close/>
                </a:path>
              </a:pathLst>
            </a:custGeom>
            <a:solidFill>
              <a:srgbClr val="8A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54"/>
            <p:cNvSpPr/>
            <p:nvPr/>
          </p:nvSpPr>
          <p:spPr>
            <a:xfrm flipH="1">
              <a:off x="1522415" y="4048511"/>
              <a:ext cx="1188834" cy="687898"/>
            </a:xfrm>
            <a:custGeom>
              <a:avLst/>
              <a:gdLst/>
              <a:ahLst/>
              <a:cxnLst/>
              <a:rect l="l" t="t" r="r" b="b"/>
              <a:pathLst>
                <a:path w="67682" h="39163" extrusionOk="0">
                  <a:moveTo>
                    <a:pt x="0" y="1"/>
                  </a:moveTo>
                  <a:lnTo>
                    <a:pt x="0" y="39162"/>
                  </a:lnTo>
                  <a:lnTo>
                    <a:pt x="67682" y="39162"/>
                  </a:lnTo>
                  <a:lnTo>
                    <a:pt x="67682" y="1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54"/>
            <p:cNvSpPr/>
            <p:nvPr/>
          </p:nvSpPr>
          <p:spPr>
            <a:xfrm flipH="1">
              <a:off x="1522415" y="4048511"/>
              <a:ext cx="1637058" cy="73264"/>
            </a:xfrm>
            <a:custGeom>
              <a:avLst/>
              <a:gdLst/>
              <a:ahLst/>
              <a:cxnLst/>
              <a:rect l="l" t="t" r="r" b="b"/>
              <a:pathLst>
                <a:path w="93200" h="4171" extrusionOk="0">
                  <a:moveTo>
                    <a:pt x="0" y="1"/>
                  </a:moveTo>
                  <a:lnTo>
                    <a:pt x="0" y="4170"/>
                  </a:lnTo>
                  <a:lnTo>
                    <a:pt x="93200" y="4170"/>
                  </a:lnTo>
                  <a:lnTo>
                    <a:pt x="93200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54"/>
            <p:cNvSpPr/>
            <p:nvPr/>
          </p:nvSpPr>
          <p:spPr>
            <a:xfrm flipH="1">
              <a:off x="2566513" y="3793502"/>
              <a:ext cx="222074" cy="201857"/>
            </a:xfrm>
            <a:custGeom>
              <a:avLst/>
              <a:gdLst/>
              <a:ahLst/>
              <a:cxnLst/>
              <a:rect l="l" t="t" r="r" b="b"/>
              <a:pathLst>
                <a:path w="12643" h="11492" extrusionOk="0">
                  <a:moveTo>
                    <a:pt x="6317" y="0"/>
                  </a:moveTo>
                  <a:cubicBezTo>
                    <a:pt x="4845" y="0"/>
                    <a:pt x="3369" y="559"/>
                    <a:pt x="2235" y="1676"/>
                  </a:cubicBezTo>
                  <a:cubicBezTo>
                    <a:pt x="0" y="3911"/>
                    <a:pt x="0" y="7547"/>
                    <a:pt x="2235" y="9815"/>
                  </a:cubicBezTo>
                  <a:cubicBezTo>
                    <a:pt x="3369" y="10933"/>
                    <a:pt x="4845" y="11492"/>
                    <a:pt x="6317" y="11492"/>
                  </a:cubicBezTo>
                  <a:cubicBezTo>
                    <a:pt x="7789" y="11492"/>
                    <a:pt x="9257" y="10933"/>
                    <a:pt x="10374" y="9815"/>
                  </a:cubicBezTo>
                  <a:cubicBezTo>
                    <a:pt x="12643" y="7547"/>
                    <a:pt x="12643" y="3911"/>
                    <a:pt x="10374" y="1676"/>
                  </a:cubicBezTo>
                  <a:cubicBezTo>
                    <a:pt x="9257" y="559"/>
                    <a:pt x="7789" y="0"/>
                    <a:pt x="6317" y="0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54"/>
            <p:cNvSpPr/>
            <p:nvPr/>
          </p:nvSpPr>
          <p:spPr>
            <a:xfrm flipH="1">
              <a:off x="2316915" y="3793081"/>
              <a:ext cx="226764" cy="202120"/>
            </a:xfrm>
            <a:custGeom>
              <a:avLst/>
              <a:gdLst/>
              <a:ahLst/>
              <a:cxnLst/>
              <a:rect l="l" t="t" r="r" b="b"/>
              <a:pathLst>
                <a:path w="12910" h="11507" extrusionOk="0">
                  <a:moveTo>
                    <a:pt x="6463" y="0"/>
                  </a:moveTo>
                  <a:cubicBezTo>
                    <a:pt x="4813" y="0"/>
                    <a:pt x="3174" y="705"/>
                    <a:pt x="2035" y="2067"/>
                  </a:cubicBezTo>
                  <a:cubicBezTo>
                    <a:pt x="0" y="4536"/>
                    <a:pt x="334" y="8138"/>
                    <a:pt x="2802" y="10173"/>
                  </a:cubicBezTo>
                  <a:cubicBezTo>
                    <a:pt x="3875" y="11069"/>
                    <a:pt x="5181" y="11506"/>
                    <a:pt x="6477" y="11506"/>
                  </a:cubicBezTo>
                  <a:cubicBezTo>
                    <a:pt x="8124" y="11506"/>
                    <a:pt x="9755" y="10802"/>
                    <a:pt x="10875" y="9439"/>
                  </a:cubicBezTo>
                  <a:cubicBezTo>
                    <a:pt x="12910" y="6971"/>
                    <a:pt x="12576" y="3368"/>
                    <a:pt x="10141" y="1333"/>
                  </a:cubicBezTo>
                  <a:cubicBezTo>
                    <a:pt x="9068" y="437"/>
                    <a:pt x="7763" y="0"/>
                    <a:pt x="6463" y="0"/>
                  </a:cubicBezTo>
                  <a:close/>
                </a:path>
              </a:pathLst>
            </a:custGeom>
            <a:solidFill>
              <a:schemeClr val="lt1"/>
            </a:solidFill>
            <a:ln w="10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54"/>
            <p:cNvSpPr/>
            <p:nvPr/>
          </p:nvSpPr>
          <p:spPr>
            <a:xfrm flipH="1">
              <a:off x="2220237" y="3793502"/>
              <a:ext cx="221495" cy="201857"/>
            </a:xfrm>
            <a:custGeom>
              <a:avLst/>
              <a:gdLst/>
              <a:ahLst/>
              <a:cxnLst/>
              <a:rect l="l" t="t" r="r" b="b"/>
              <a:pathLst>
                <a:path w="12610" h="11492" extrusionOk="0">
                  <a:moveTo>
                    <a:pt x="6318" y="0"/>
                  </a:moveTo>
                  <a:cubicBezTo>
                    <a:pt x="4846" y="0"/>
                    <a:pt x="3370" y="559"/>
                    <a:pt x="2236" y="1676"/>
                  </a:cubicBezTo>
                  <a:cubicBezTo>
                    <a:pt x="1" y="3911"/>
                    <a:pt x="1" y="7547"/>
                    <a:pt x="2236" y="9815"/>
                  </a:cubicBezTo>
                  <a:cubicBezTo>
                    <a:pt x="3370" y="10933"/>
                    <a:pt x="4846" y="11492"/>
                    <a:pt x="6318" y="11492"/>
                  </a:cubicBezTo>
                  <a:cubicBezTo>
                    <a:pt x="7790" y="11492"/>
                    <a:pt x="9257" y="10933"/>
                    <a:pt x="10375" y="9815"/>
                  </a:cubicBezTo>
                  <a:cubicBezTo>
                    <a:pt x="12610" y="7547"/>
                    <a:pt x="12610" y="3911"/>
                    <a:pt x="10375" y="1676"/>
                  </a:cubicBezTo>
                  <a:cubicBezTo>
                    <a:pt x="9257" y="559"/>
                    <a:pt x="7790" y="0"/>
                    <a:pt x="6318" y="0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54"/>
            <p:cNvSpPr/>
            <p:nvPr/>
          </p:nvSpPr>
          <p:spPr>
            <a:xfrm flipH="1">
              <a:off x="1760298" y="3793257"/>
              <a:ext cx="222074" cy="202349"/>
            </a:xfrm>
            <a:custGeom>
              <a:avLst/>
              <a:gdLst/>
              <a:ahLst/>
              <a:cxnLst/>
              <a:rect l="l" t="t" r="r" b="b"/>
              <a:pathLst>
                <a:path w="12643" h="11520" extrusionOk="0">
                  <a:moveTo>
                    <a:pt x="6320" y="0"/>
                  </a:moveTo>
                  <a:cubicBezTo>
                    <a:pt x="5885" y="0"/>
                    <a:pt x="5444" y="51"/>
                    <a:pt x="5004" y="156"/>
                  </a:cubicBezTo>
                  <a:cubicBezTo>
                    <a:pt x="1902" y="890"/>
                    <a:pt x="1" y="3992"/>
                    <a:pt x="734" y="7094"/>
                  </a:cubicBezTo>
                  <a:cubicBezTo>
                    <a:pt x="1363" y="9723"/>
                    <a:pt x="3729" y="11519"/>
                    <a:pt x="6324" y="11519"/>
                  </a:cubicBezTo>
                  <a:cubicBezTo>
                    <a:pt x="6758" y="11519"/>
                    <a:pt x="7199" y="11469"/>
                    <a:pt x="7639" y="11364"/>
                  </a:cubicBezTo>
                  <a:cubicBezTo>
                    <a:pt x="10742" y="10630"/>
                    <a:pt x="12643" y="7528"/>
                    <a:pt x="11909" y="4426"/>
                  </a:cubicBezTo>
                  <a:cubicBezTo>
                    <a:pt x="11281" y="1797"/>
                    <a:pt x="8914" y="0"/>
                    <a:pt x="6320" y="0"/>
                  </a:cubicBezTo>
                  <a:close/>
                </a:path>
              </a:pathLst>
            </a:custGeom>
            <a:solidFill>
              <a:schemeClr val="lt1"/>
            </a:solidFill>
            <a:ln w="10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54"/>
            <p:cNvSpPr/>
            <p:nvPr/>
          </p:nvSpPr>
          <p:spPr>
            <a:xfrm flipH="1">
              <a:off x="1536467" y="3793239"/>
              <a:ext cx="228521" cy="201857"/>
            </a:xfrm>
            <a:custGeom>
              <a:avLst/>
              <a:gdLst/>
              <a:ahLst/>
              <a:cxnLst/>
              <a:rect l="l" t="t" r="r" b="b"/>
              <a:pathLst>
                <a:path w="13010" h="11492" extrusionOk="0">
                  <a:moveTo>
                    <a:pt x="6493" y="0"/>
                  </a:moveTo>
                  <a:cubicBezTo>
                    <a:pt x="4158" y="0"/>
                    <a:pt x="1960" y="1443"/>
                    <a:pt x="1101" y="3759"/>
                  </a:cubicBezTo>
                  <a:cubicBezTo>
                    <a:pt x="0" y="6762"/>
                    <a:pt x="1535" y="10064"/>
                    <a:pt x="4503" y="11131"/>
                  </a:cubicBezTo>
                  <a:cubicBezTo>
                    <a:pt x="5170" y="11376"/>
                    <a:pt x="5851" y="11492"/>
                    <a:pt x="6519" y="11492"/>
                  </a:cubicBezTo>
                  <a:cubicBezTo>
                    <a:pt x="8863" y="11492"/>
                    <a:pt x="11052" y="10065"/>
                    <a:pt x="11909" y="7729"/>
                  </a:cubicBezTo>
                  <a:cubicBezTo>
                    <a:pt x="13009" y="4760"/>
                    <a:pt x="11475" y="1458"/>
                    <a:pt x="8473" y="357"/>
                  </a:cubicBezTo>
                  <a:cubicBezTo>
                    <a:pt x="7820" y="115"/>
                    <a:pt x="7151" y="0"/>
                    <a:pt x="6493" y="0"/>
                  </a:cubicBezTo>
                  <a:close/>
                </a:path>
              </a:pathLst>
            </a:custGeom>
            <a:solidFill>
              <a:schemeClr val="lt1"/>
            </a:solidFill>
            <a:ln w="10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54"/>
            <p:cNvSpPr/>
            <p:nvPr/>
          </p:nvSpPr>
          <p:spPr>
            <a:xfrm flipH="1">
              <a:off x="1910285" y="3793169"/>
              <a:ext cx="228521" cy="201945"/>
            </a:xfrm>
            <a:custGeom>
              <a:avLst/>
              <a:gdLst/>
              <a:ahLst/>
              <a:cxnLst/>
              <a:rect l="l" t="t" r="r" b="b"/>
              <a:pathLst>
                <a:path w="13010" h="11497" extrusionOk="0">
                  <a:moveTo>
                    <a:pt x="6505" y="0"/>
                  </a:moveTo>
                  <a:cubicBezTo>
                    <a:pt x="4178" y="0"/>
                    <a:pt x="1990" y="1421"/>
                    <a:pt x="1134" y="3730"/>
                  </a:cubicBezTo>
                  <a:cubicBezTo>
                    <a:pt x="0" y="6699"/>
                    <a:pt x="1501" y="10035"/>
                    <a:pt x="4503" y="11135"/>
                  </a:cubicBezTo>
                  <a:cubicBezTo>
                    <a:pt x="5163" y="11380"/>
                    <a:pt x="5840" y="11496"/>
                    <a:pt x="6505" y="11496"/>
                  </a:cubicBezTo>
                  <a:cubicBezTo>
                    <a:pt x="8832" y="11496"/>
                    <a:pt x="11019" y="10075"/>
                    <a:pt x="11875" y="7766"/>
                  </a:cubicBezTo>
                  <a:cubicBezTo>
                    <a:pt x="13010" y="4797"/>
                    <a:pt x="11508" y="1462"/>
                    <a:pt x="8506" y="361"/>
                  </a:cubicBezTo>
                  <a:cubicBezTo>
                    <a:pt x="7846" y="116"/>
                    <a:pt x="7170" y="0"/>
                    <a:pt x="6505" y="0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54"/>
            <p:cNvSpPr/>
            <p:nvPr/>
          </p:nvSpPr>
          <p:spPr>
            <a:xfrm flipH="1">
              <a:off x="2019856" y="3793257"/>
              <a:ext cx="221495" cy="202138"/>
            </a:xfrm>
            <a:custGeom>
              <a:avLst/>
              <a:gdLst/>
              <a:ahLst/>
              <a:cxnLst/>
              <a:rect l="l" t="t" r="r" b="b"/>
              <a:pathLst>
                <a:path w="12610" h="11508" extrusionOk="0">
                  <a:moveTo>
                    <a:pt x="6331" y="0"/>
                  </a:moveTo>
                  <a:cubicBezTo>
                    <a:pt x="5893" y="0"/>
                    <a:pt x="5449" y="51"/>
                    <a:pt x="5004" y="156"/>
                  </a:cubicBezTo>
                  <a:cubicBezTo>
                    <a:pt x="1935" y="856"/>
                    <a:pt x="1" y="3959"/>
                    <a:pt x="701" y="7027"/>
                  </a:cubicBezTo>
                  <a:cubicBezTo>
                    <a:pt x="1305" y="9701"/>
                    <a:pt x="3692" y="11507"/>
                    <a:pt x="6326" y="11507"/>
                  </a:cubicBezTo>
                  <a:cubicBezTo>
                    <a:pt x="6749" y="11507"/>
                    <a:pt x="7177" y="11461"/>
                    <a:pt x="7606" y="11364"/>
                  </a:cubicBezTo>
                  <a:cubicBezTo>
                    <a:pt x="10675" y="10630"/>
                    <a:pt x="12610" y="7561"/>
                    <a:pt x="11909" y="4459"/>
                  </a:cubicBezTo>
                  <a:cubicBezTo>
                    <a:pt x="11309" y="1801"/>
                    <a:pt x="8946" y="0"/>
                    <a:pt x="6331" y="0"/>
                  </a:cubicBezTo>
                  <a:close/>
                </a:path>
              </a:pathLst>
            </a:custGeom>
            <a:solidFill>
              <a:schemeClr val="lt1"/>
            </a:solidFill>
            <a:ln w="10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54"/>
            <p:cNvSpPr/>
            <p:nvPr/>
          </p:nvSpPr>
          <p:spPr>
            <a:xfrm flipH="1">
              <a:off x="2759869" y="3784913"/>
              <a:ext cx="229100" cy="202033"/>
            </a:xfrm>
            <a:custGeom>
              <a:avLst/>
              <a:gdLst/>
              <a:ahLst/>
              <a:cxnLst/>
              <a:rect l="l" t="t" r="r" b="b"/>
              <a:pathLst>
                <a:path w="13043" h="11502" extrusionOk="0">
                  <a:moveTo>
                    <a:pt x="6528" y="1"/>
                  </a:moveTo>
                  <a:cubicBezTo>
                    <a:pt x="4262" y="1"/>
                    <a:pt x="2110" y="1344"/>
                    <a:pt x="1201" y="3566"/>
                  </a:cubicBezTo>
                  <a:cubicBezTo>
                    <a:pt x="0" y="6502"/>
                    <a:pt x="1401" y="9871"/>
                    <a:pt x="4336" y="11072"/>
                  </a:cubicBezTo>
                  <a:cubicBezTo>
                    <a:pt x="5049" y="11363"/>
                    <a:pt x="5788" y="11501"/>
                    <a:pt x="6515" y="11501"/>
                  </a:cubicBezTo>
                  <a:cubicBezTo>
                    <a:pt x="8780" y="11501"/>
                    <a:pt x="10933" y="10159"/>
                    <a:pt x="11842" y="7936"/>
                  </a:cubicBezTo>
                  <a:cubicBezTo>
                    <a:pt x="13043" y="5001"/>
                    <a:pt x="11642" y="1632"/>
                    <a:pt x="8706" y="431"/>
                  </a:cubicBezTo>
                  <a:cubicBezTo>
                    <a:pt x="7993" y="139"/>
                    <a:pt x="7255" y="1"/>
                    <a:pt x="6528" y="1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54"/>
            <p:cNvSpPr/>
            <p:nvPr/>
          </p:nvSpPr>
          <p:spPr>
            <a:xfrm flipH="1">
              <a:off x="2442294" y="3785019"/>
              <a:ext cx="222092" cy="201822"/>
            </a:xfrm>
            <a:custGeom>
              <a:avLst/>
              <a:gdLst/>
              <a:ahLst/>
              <a:cxnLst/>
              <a:rect l="l" t="t" r="r" b="b"/>
              <a:pathLst>
                <a:path w="12644" h="11490" extrusionOk="0">
                  <a:moveTo>
                    <a:pt x="6344" y="0"/>
                  </a:moveTo>
                  <a:cubicBezTo>
                    <a:pt x="5903" y="0"/>
                    <a:pt x="5454" y="51"/>
                    <a:pt x="5004" y="158"/>
                  </a:cubicBezTo>
                  <a:cubicBezTo>
                    <a:pt x="1902" y="892"/>
                    <a:pt x="1" y="3994"/>
                    <a:pt x="735" y="7063"/>
                  </a:cubicBezTo>
                  <a:cubicBezTo>
                    <a:pt x="1362" y="9715"/>
                    <a:pt x="3721" y="11490"/>
                    <a:pt x="6331" y="11490"/>
                  </a:cubicBezTo>
                  <a:cubicBezTo>
                    <a:pt x="6774" y="11490"/>
                    <a:pt x="7223" y="11439"/>
                    <a:pt x="7673" y="11332"/>
                  </a:cubicBezTo>
                  <a:cubicBezTo>
                    <a:pt x="10742" y="10599"/>
                    <a:pt x="12643" y="7496"/>
                    <a:pt x="11909" y="4428"/>
                  </a:cubicBezTo>
                  <a:cubicBezTo>
                    <a:pt x="11282" y="1775"/>
                    <a:pt x="8947" y="0"/>
                    <a:pt x="6344" y="0"/>
                  </a:cubicBezTo>
                  <a:close/>
                </a:path>
              </a:pathLst>
            </a:custGeom>
            <a:solidFill>
              <a:schemeClr val="lt1"/>
            </a:solidFill>
            <a:ln w="10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54"/>
            <p:cNvSpPr/>
            <p:nvPr/>
          </p:nvSpPr>
          <p:spPr>
            <a:xfrm flipH="1">
              <a:off x="1842326" y="3784913"/>
              <a:ext cx="229698" cy="202033"/>
            </a:xfrm>
            <a:custGeom>
              <a:avLst/>
              <a:gdLst/>
              <a:ahLst/>
              <a:cxnLst/>
              <a:rect l="l" t="t" r="r" b="b"/>
              <a:pathLst>
                <a:path w="13077" h="11502" extrusionOk="0">
                  <a:moveTo>
                    <a:pt x="6533" y="1"/>
                  </a:moveTo>
                  <a:cubicBezTo>
                    <a:pt x="4275" y="1"/>
                    <a:pt x="2136" y="1344"/>
                    <a:pt x="1202" y="3566"/>
                  </a:cubicBezTo>
                  <a:cubicBezTo>
                    <a:pt x="1" y="6502"/>
                    <a:pt x="1402" y="9837"/>
                    <a:pt x="4371" y="11072"/>
                  </a:cubicBezTo>
                  <a:cubicBezTo>
                    <a:pt x="5084" y="11363"/>
                    <a:pt x="5820" y="11501"/>
                    <a:pt x="6544" y="11501"/>
                  </a:cubicBezTo>
                  <a:cubicBezTo>
                    <a:pt x="8801" y="11501"/>
                    <a:pt x="10934" y="10159"/>
                    <a:pt x="11843" y="7936"/>
                  </a:cubicBezTo>
                  <a:cubicBezTo>
                    <a:pt x="13077" y="4967"/>
                    <a:pt x="11643" y="1632"/>
                    <a:pt x="8707" y="431"/>
                  </a:cubicBezTo>
                  <a:cubicBezTo>
                    <a:pt x="7994" y="139"/>
                    <a:pt x="7258" y="1"/>
                    <a:pt x="6533" y="1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54"/>
            <p:cNvSpPr/>
            <p:nvPr/>
          </p:nvSpPr>
          <p:spPr>
            <a:xfrm flipH="1">
              <a:off x="2660838" y="3784913"/>
              <a:ext cx="229118" cy="202033"/>
            </a:xfrm>
            <a:custGeom>
              <a:avLst/>
              <a:gdLst/>
              <a:ahLst/>
              <a:cxnLst/>
              <a:rect l="l" t="t" r="r" b="b"/>
              <a:pathLst>
                <a:path w="13044" h="11502" extrusionOk="0">
                  <a:moveTo>
                    <a:pt x="6528" y="1"/>
                  </a:moveTo>
                  <a:cubicBezTo>
                    <a:pt x="4263" y="1"/>
                    <a:pt x="2110" y="1344"/>
                    <a:pt x="1201" y="3566"/>
                  </a:cubicBezTo>
                  <a:cubicBezTo>
                    <a:pt x="0" y="6502"/>
                    <a:pt x="1401" y="9871"/>
                    <a:pt x="4337" y="11072"/>
                  </a:cubicBezTo>
                  <a:cubicBezTo>
                    <a:pt x="5050" y="11363"/>
                    <a:pt x="5788" y="11501"/>
                    <a:pt x="6515" y="11501"/>
                  </a:cubicBezTo>
                  <a:cubicBezTo>
                    <a:pt x="8781" y="11501"/>
                    <a:pt x="10933" y="10159"/>
                    <a:pt x="11842" y="7936"/>
                  </a:cubicBezTo>
                  <a:cubicBezTo>
                    <a:pt x="13043" y="5001"/>
                    <a:pt x="11642" y="1632"/>
                    <a:pt x="8707" y="431"/>
                  </a:cubicBezTo>
                  <a:cubicBezTo>
                    <a:pt x="7994" y="139"/>
                    <a:pt x="7255" y="1"/>
                    <a:pt x="6528" y="1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54"/>
            <p:cNvSpPr/>
            <p:nvPr/>
          </p:nvSpPr>
          <p:spPr>
            <a:xfrm flipH="1">
              <a:off x="2930372" y="3796576"/>
              <a:ext cx="221495" cy="202156"/>
            </a:xfrm>
            <a:custGeom>
              <a:avLst/>
              <a:gdLst/>
              <a:ahLst/>
              <a:cxnLst/>
              <a:rect l="l" t="t" r="r" b="b"/>
              <a:pathLst>
                <a:path w="12610" h="11509" extrusionOk="0">
                  <a:moveTo>
                    <a:pt x="6293" y="0"/>
                  </a:moveTo>
                  <a:cubicBezTo>
                    <a:pt x="4821" y="0"/>
                    <a:pt x="3353" y="567"/>
                    <a:pt x="2236" y="1701"/>
                  </a:cubicBezTo>
                  <a:cubicBezTo>
                    <a:pt x="1" y="3936"/>
                    <a:pt x="1" y="7572"/>
                    <a:pt x="2236" y="9807"/>
                  </a:cubicBezTo>
                  <a:cubicBezTo>
                    <a:pt x="3353" y="10941"/>
                    <a:pt x="4821" y="11508"/>
                    <a:pt x="6293" y="11508"/>
                  </a:cubicBezTo>
                  <a:cubicBezTo>
                    <a:pt x="7765" y="11508"/>
                    <a:pt x="9241" y="10941"/>
                    <a:pt x="10375" y="9807"/>
                  </a:cubicBezTo>
                  <a:cubicBezTo>
                    <a:pt x="12610" y="7572"/>
                    <a:pt x="12610" y="3936"/>
                    <a:pt x="10375" y="1701"/>
                  </a:cubicBezTo>
                  <a:cubicBezTo>
                    <a:pt x="9241" y="567"/>
                    <a:pt x="7765" y="0"/>
                    <a:pt x="6293" y="0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54"/>
            <p:cNvSpPr/>
            <p:nvPr/>
          </p:nvSpPr>
          <p:spPr>
            <a:xfrm flipH="1">
              <a:off x="2354416" y="3796734"/>
              <a:ext cx="222074" cy="201839"/>
            </a:xfrm>
            <a:custGeom>
              <a:avLst/>
              <a:gdLst/>
              <a:ahLst/>
              <a:cxnLst/>
              <a:rect l="l" t="t" r="r" b="b"/>
              <a:pathLst>
                <a:path w="12643" h="11491" extrusionOk="0">
                  <a:moveTo>
                    <a:pt x="6313" y="1"/>
                  </a:moveTo>
                  <a:cubicBezTo>
                    <a:pt x="5870" y="1"/>
                    <a:pt x="5420" y="52"/>
                    <a:pt x="4971" y="158"/>
                  </a:cubicBezTo>
                  <a:cubicBezTo>
                    <a:pt x="1902" y="892"/>
                    <a:pt x="0" y="3994"/>
                    <a:pt x="734" y="7096"/>
                  </a:cubicBezTo>
                  <a:cubicBezTo>
                    <a:pt x="1362" y="9720"/>
                    <a:pt x="3696" y="11490"/>
                    <a:pt x="6298" y="11490"/>
                  </a:cubicBezTo>
                  <a:cubicBezTo>
                    <a:pt x="6740" y="11490"/>
                    <a:pt x="7189" y="11439"/>
                    <a:pt x="7639" y="11333"/>
                  </a:cubicBezTo>
                  <a:cubicBezTo>
                    <a:pt x="10741" y="10599"/>
                    <a:pt x="12643" y="7530"/>
                    <a:pt x="11909" y="4428"/>
                  </a:cubicBezTo>
                  <a:cubicBezTo>
                    <a:pt x="11281" y="1775"/>
                    <a:pt x="8923" y="1"/>
                    <a:pt x="6313" y="1"/>
                  </a:cubicBezTo>
                  <a:close/>
                </a:path>
              </a:pathLst>
            </a:custGeom>
            <a:solidFill>
              <a:schemeClr val="lt1"/>
            </a:solidFill>
            <a:ln w="10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54"/>
            <p:cNvSpPr/>
            <p:nvPr/>
          </p:nvSpPr>
          <p:spPr>
            <a:xfrm flipH="1">
              <a:off x="2107154" y="3796734"/>
              <a:ext cx="222074" cy="201839"/>
            </a:xfrm>
            <a:custGeom>
              <a:avLst/>
              <a:gdLst/>
              <a:ahLst/>
              <a:cxnLst/>
              <a:rect l="l" t="t" r="r" b="b"/>
              <a:pathLst>
                <a:path w="12643" h="11491" extrusionOk="0">
                  <a:moveTo>
                    <a:pt x="6333" y="1"/>
                  </a:moveTo>
                  <a:cubicBezTo>
                    <a:pt x="5894" y="1"/>
                    <a:pt x="5449" y="52"/>
                    <a:pt x="5004" y="158"/>
                  </a:cubicBezTo>
                  <a:cubicBezTo>
                    <a:pt x="1902" y="892"/>
                    <a:pt x="0" y="3994"/>
                    <a:pt x="734" y="7096"/>
                  </a:cubicBezTo>
                  <a:cubicBezTo>
                    <a:pt x="1361" y="9720"/>
                    <a:pt x="3720" y="11490"/>
                    <a:pt x="6308" y="11490"/>
                  </a:cubicBezTo>
                  <a:cubicBezTo>
                    <a:pt x="6748" y="11490"/>
                    <a:pt x="7194" y="11439"/>
                    <a:pt x="7639" y="11333"/>
                  </a:cubicBezTo>
                  <a:cubicBezTo>
                    <a:pt x="10741" y="10599"/>
                    <a:pt x="12643" y="7530"/>
                    <a:pt x="11909" y="4428"/>
                  </a:cubicBezTo>
                  <a:cubicBezTo>
                    <a:pt x="11281" y="1775"/>
                    <a:pt x="8922" y="1"/>
                    <a:pt x="6333" y="1"/>
                  </a:cubicBezTo>
                  <a:close/>
                </a:path>
              </a:pathLst>
            </a:custGeom>
            <a:solidFill>
              <a:schemeClr val="lt1"/>
            </a:solidFill>
            <a:ln w="10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54"/>
            <p:cNvSpPr/>
            <p:nvPr/>
          </p:nvSpPr>
          <p:spPr>
            <a:xfrm flipH="1">
              <a:off x="1661266" y="3796576"/>
              <a:ext cx="221495" cy="202156"/>
            </a:xfrm>
            <a:custGeom>
              <a:avLst/>
              <a:gdLst/>
              <a:ahLst/>
              <a:cxnLst/>
              <a:rect l="l" t="t" r="r" b="b"/>
              <a:pathLst>
                <a:path w="12610" h="11509" extrusionOk="0">
                  <a:moveTo>
                    <a:pt x="6317" y="0"/>
                  </a:moveTo>
                  <a:cubicBezTo>
                    <a:pt x="4845" y="0"/>
                    <a:pt x="3369" y="567"/>
                    <a:pt x="2235" y="1701"/>
                  </a:cubicBezTo>
                  <a:cubicBezTo>
                    <a:pt x="0" y="3936"/>
                    <a:pt x="0" y="7572"/>
                    <a:pt x="2235" y="9807"/>
                  </a:cubicBezTo>
                  <a:cubicBezTo>
                    <a:pt x="3369" y="10941"/>
                    <a:pt x="4845" y="11508"/>
                    <a:pt x="6317" y="11508"/>
                  </a:cubicBezTo>
                  <a:cubicBezTo>
                    <a:pt x="7789" y="11508"/>
                    <a:pt x="9257" y="10941"/>
                    <a:pt x="10374" y="9807"/>
                  </a:cubicBezTo>
                  <a:cubicBezTo>
                    <a:pt x="12609" y="7572"/>
                    <a:pt x="12609" y="3936"/>
                    <a:pt x="10374" y="1701"/>
                  </a:cubicBezTo>
                  <a:cubicBezTo>
                    <a:pt x="9257" y="567"/>
                    <a:pt x="7789" y="0"/>
                    <a:pt x="6317" y="0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54"/>
            <p:cNvSpPr/>
            <p:nvPr/>
          </p:nvSpPr>
          <p:spPr>
            <a:xfrm flipH="1">
              <a:off x="1452102" y="3796734"/>
              <a:ext cx="222654" cy="201839"/>
            </a:xfrm>
            <a:custGeom>
              <a:avLst/>
              <a:gdLst/>
              <a:ahLst/>
              <a:cxnLst/>
              <a:rect l="l" t="t" r="r" b="b"/>
              <a:pathLst>
                <a:path w="12676" h="11491" extrusionOk="0">
                  <a:moveTo>
                    <a:pt x="6346" y="1"/>
                  </a:moveTo>
                  <a:cubicBezTo>
                    <a:pt x="5903" y="1"/>
                    <a:pt x="5453" y="52"/>
                    <a:pt x="5004" y="158"/>
                  </a:cubicBezTo>
                  <a:cubicBezTo>
                    <a:pt x="1935" y="892"/>
                    <a:pt x="0" y="3994"/>
                    <a:pt x="734" y="7096"/>
                  </a:cubicBezTo>
                  <a:cubicBezTo>
                    <a:pt x="1361" y="9720"/>
                    <a:pt x="3720" y="11490"/>
                    <a:pt x="6329" y="11490"/>
                  </a:cubicBezTo>
                  <a:cubicBezTo>
                    <a:pt x="6772" y="11490"/>
                    <a:pt x="7222" y="11439"/>
                    <a:pt x="7672" y="11333"/>
                  </a:cubicBezTo>
                  <a:cubicBezTo>
                    <a:pt x="10774" y="10599"/>
                    <a:pt x="12676" y="7530"/>
                    <a:pt x="11942" y="4428"/>
                  </a:cubicBezTo>
                  <a:cubicBezTo>
                    <a:pt x="11315" y="1775"/>
                    <a:pt x="8956" y="1"/>
                    <a:pt x="6346" y="1"/>
                  </a:cubicBezTo>
                  <a:close/>
                </a:path>
              </a:pathLst>
            </a:custGeom>
            <a:solidFill>
              <a:schemeClr val="lt1"/>
            </a:solidFill>
            <a:ln w="10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54"/>
            <p:cNvSpPr/>
            <p:nvPr/>
          </p:nvSpPr>
          <p:spPr>
            <a:xfrm flipH="1">
              <a:off x="1439209" y="3872159"/>
              <a:ext cx="1782970" cy="187506"/>
            </a:xfrm>
            <a:custGeom>
              <a:avLst/>
              <a:gdLst/>
              <a:ahLst/>
              <a:cxnLst/>
              <a:rect l="l" t="t" r="r" b="b"/>
              <a:pathLst>
                <a:path w="101507" h="10675" extrusionOk="0">
                  <a:moveTo>
                    <a:pt x="1" y="0"/>
                  </a:moveTo>
                  <a:lnTo>
                    <a:pt x="1" y="10675"/>
                  </a:lnTo>
                  <a:lnTo>
                    <a:pt x="101507" y="10675"/>
                  </a:lnTo>
                  <a:lnTo>
                    <a:pt x="101507" y="0"/>
                  </a:lnTo>
                  <a:close/>
                </a:path>
              </a:pathLst>
            </a:custGeom>
            <a:solidFill>
              <a:srgbClr val="8A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54"/>
            <p:cNvSpPr/>
            <p:nvPr/>
          </p:nvSpPr>
          <p:spPr>
            <a:xfrm flipH="1">
              <a:off x="1439209" y="3872159"/>
              <a:ext cx="1229849" cy="187506"/>
            </a:xfrm>
            <a:custGeom>
              <a:avLst/>
              <a:gdLst/>
              <a:ahLst/>
              <a:cxnLst/>
              <a:rect l="l" t="t" r="r" b="b"/>
              <a:pathLst>
                <a:path w="70017" h="10675" extrusionOk="0">
                  <a:moveTo>
                    <a:pt x="0" y="0"/>
                  </a:moveTo>
                  <a:lnTo>
                    <a:pt x="0" y="10675"/>
                  </a:lnTo>
                  <a:lnTo>
                    <a:pt x="70017" y="10675"/>
                  </a:lnTo>
                  <a:lnTo>
                    <a:pt x="70017" y="0"/>
                  </a:lnTo>
                  <a:close/>
                </a:path>
              </a:pathLst>
            </a:custGeom>
            <a:solidFill>
              <a:schemeClr val="accent3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54"/>
            <p:cNvSpPr/>
            <p:nvPr/>
          </p:nvSpPr>
          <p:spPr>
            <a:xfrm flipH="1">
              <a:off x="2142898" y="3875672"/>
              <a:ext cx="377349" cy="305280"/>
            </a:xfrm>
            <a:custGeom>
              <a:avLst/>
              <a:gdLst/>
              <a:ahLst/>
              <a:cxnLst/>
              <a:rect l="l" t="t" r="r" b="b"/>
              <a:pathLst>
                <a:path w="21483" h="17380" extrusionOk="0">
                  <a:moveTo>
                    <a:pt x="301" y="0"/>
                  </a:moveTo>
                  <a:lnTo>
                    <a:pt x="1" y="16979"/>
                  </a:lnTo>
                  <a:lnTo>
                    <a:pt x="21183" y="17379"/>
                  </a:lnTo>
                  <a:lnTo>
                    <a:pt x="21483" y="401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FFFFFF"/>
            </a:solidFill>
            <a:ln w="10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54"/>
            <p:cNvSpPr/>
            <p:nvPr/>
          </p:nvSpPr>
          <p:spPr>
            <a:xfrm flipH="1">
              <a:off x="2218481" y="4028013"/>
              <a:ext cx="212115" cy="3531"/>
            </a:xfrm>
            <a:custGeom>
              <a:avLst/>
              <a:gdLst/>
              <a:ahLst/>
              <a:cxnLst/>
              <a:rect l="l" t="t" r="r" b="b"/>
              <a:pathLst>
                <a:path w="12076" h="201" fill="none" extrusionOk="0">
                  <a:moveTo>
                    <a:pt x="0" y="0"/>
                  </a:moveTo>
                  <a:lnTo>
                    <a:pt x="12076" y="200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54"/>
            <p:cNvSpPr/>
            <p:nvPr/>
          </p:nvSpPr>
          <p:spPr>
            <a:xfrm flipH="1">
              <a:off x="3407895" y="3827034"/>
              <a:ext cx="443551" cy="666803"/>
            </a:xfrm>
            <a:custGeom>
              <a:avLst/>
              <a:gdLst/>
              <a:ahLst/>
              <a:cxnLst/>
              <a:rect l="l" t="t" r="r" b="b"/>
              <a:pathLst>
                <a:path w="25252" h="37962" extrusionOk="0">
                  <a:moveTo>
                    <a:pt x="12609" y="1"/>
                  </a:moveTo>
                  <a:cubicBezTo>
                    <a:pt x="5638" y="1"/>
                    <a:pt x="0" y="3370"/>
                    <a:pt x="0" y="16546"/>
                  </a:cubicBezTo>
                  <a:cubicBezTo>
                    <a:pt x="0" y="33225"/>
                    <a:pt x="5638" y="37961"/>
                    <a:pt x="12609" y="37961"/>
                  </a:cubicBezTo>
                  <a:cubicBezTo>
                    <a:pt x="19581" y="37961"/>
                    <a:pt x="25252" y="31857"/>
                    <a:pt x="25252" y="16546"/>
                  </a:cubicBezTo>
                  <a:cubicBezTo>
                    <a:pt x="25252" y="4437"/>
                    <a:pt x="19581" y="1"/>
                    <a:pt x="12609" y="1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54"/>
            <p:cNvSpPr/>
            <p:nvPr/>
          </p:nvSpPr>
          <p:spPr>
            <a:xfrm flipH="1">
              <a:off x="3639911" y="3841683"/>
              <a:ext cx="88492" cy="642194"/>
            </a:xfrm>
            <a:custGeom>
              <a:avLst/>
              <a:gdLst/>
              <a:ahLst/>
              <a:cxnLst/>
              <a:rect l="l" t="t" r="r" b="b"/>
              <a:pathLst>
                <a:path w="5038" h="36561" extrusionOk="0">
                  <a:moveTo>
                    <a:pt x="5037" y="1"/>
                  </a:moveTo>
                  <a:lnTo>
                    <a:pt x="5037" y="1"/>
                  </a:lnTo>
                  <a:cubicBezTo>
                    <a:pt x="4070" y="601"/>
                    <a:pt x="3369" y="1535"/>
                    <a:pt x="3002" y="2636"/>
                  </a:cubicBezTo>
                  <a:cubicBezTo>
                    <a:pt x="2502" y="4037"/>
                    <a:pt x="2235" y="5505"/>
                    <a:pt x="2269" y="6972"/>
                  </a:cubicBezTo>
                  <a:cubicBezTo>
                    <a:pt x="2235" y="7840"/>
                    <a:pt x="2068" y="8674"/>
                    <a:pt x="1802" y="9474"/>
                  </a:cubicBezTo>
                  <a:cubicBezTo>
                    <a:pt x="1568" y="10075"/>
                    <a:pt x="1435" y="9141"/>
                    <a:pt x="1435" y="12376"/>
                  </a:cubicBezTo>
                  <a:cubicBezTo>
                    <a:pt x="1435" y="15612"/>
                    <a:pt x="1068" y="16579"/>
                    <a:pt x="834" y="17413"/>
                  </a:cubicBezTo>
                  <a:cubicBezTo>
                    <a:pt x="601" y="18280"/>
                    <a:pt x="0" y="18981"/>
                    <a:pt x="234" y="20315"/>
                  </a:cubicBezTo>
                  <a:cubicBezTo>
                    <a:pt x="467" y="21616"/>
                    <a:pt x="1902" y="24518"/>
                    <a:pt x="1902" y="24518"/>
                  </a:cubicBezTo>
                  <a:cubicBezTo>
                    <a:pt x="1635" y="25019"/>
                    <a:pt x="1501" y="25519"/>
                    <a:pt x="1401" y="26086"/>
                  </a:cubicBezTo>
                  <a:cubicBezTo>
                    <a:pt x="1468" y="26887"/>
                    <a:pt x="1601" y="27687"/>
                    <a:pt x="1768" y="28488"/>
                  </a:cubicBezTo>
                  <a:cubicBezTo>
                    <a:pt x="1868" y="29288"/>
                    <a:pt x="1902" y="30089"/>
                    <a:pt x="1902" y="30889"/>
                  </a:cubicBezTo>
                  <a:cubicBezTo>
                    <a:pt x="1968" y="31423"/>
                    <a:pt x="2102" y="31924"/>
                    <a:pt x="2269" y="32457"/>
                  </a:cubicBezTo>
                  <a:cubicBezTo>
                    <a:pt x="2369" y="32924"/>
                    <a:pt x="2135" y="32824"/>
                    <a:pt x="2636" y="34125"/>
                  </a:cubicBezTo>
                  <a:cubicBezTo>
                    <a:pt x="2936" y="34959"/>
                    <a:pt x="3336" y="35793"/>
                    <a:pt x="3803" y="36560"/>
                  </a:cubicBezTo>
                  <a:lnTo>
                    <a:pt x="3103" y="33191"/>
                  </a:lnTo>
                  <a:lnTo>
                    <a:pt x="3103" y="31390"/>
                  </a:lnTo>
                  <a:lnTo>
                    <a:pt x="2669" y="28388"/>
                  </a:lnTo>
                  <a:cubicBezTo>
                    <a:pt x="2736" y="28021"/>
                    <a:pt x="2802" y="27654"/>
                    <a:pt x="2902" y="27320"/>
                  </a:cubicBezTo>
                  <a:cubicBezTo>
                    <a:pt x="3002" y="26720"/>
                    <a:pt x="3036" y="26086"/>
                    <a:pt x="2969" y="25486"/>
                  </a:cubicBezTo>
                  <a:cubicBezTo>
                    <a:pt x="2902" y="25219"/>
                    <a:pt x="2836" y="24952"/>
                    <a:pt x="2769" y="24652"/>
                  </a:cubicBezTo>
                  <a:lnTo>
                    <a:pt x="2369" y="23484"/>
                  </a:lnTo>
                  <a:lnTo>
                    <a:pt x="1868" y="21983"/>
                  </a:lnTo>
                  <a:lnTo>
                    <a:pt x="1802" y="20549"/>
                  </a:lnTo>
                  <a:lnTo>
                    <a:pt x="1868" y="19214"/>
                  </a:lnTo>
                  <a:lnTo>
                    <a:pt x="1768" y="17313"/>
                  </a:lnTo>
                  <a:cubicBezTo>
                    <a:pt x="1768" y="17013"/>
                    <a:pt x="1868" y="16713"/>
                    <a:pt x="2035" y="16412"/>
                  </a:cubicBezTo>
                  <a:cubicBezTo>
                    <a:pt x="2235" y="16212"/>
                    <a:pt x="2435" y="12743"/>
                    <a:pt x="2435" y="12743"/>
                  </a:cubicBezTo>
                  <a:lnTo>
                    <a:pt x="2636" y="11209"/>
                  </a:lnTo>
                  <a:lnTo>
                    <a:pt x="2936" y="9608"/>
                  </a:lnTo>
                  <a:lnTo>
                    <a:pt x="2969" y="7973"/>
                  </a:lnTo>
                  <a:lnTo>
                    <a:pt x="2969" y="7973"/>
                  </a:lnTo>
                  <a:cubicBezTo>
                    <a:pt x="2969" y="7973"/>
                    <a:pt x="2914" y="8259"/>
                    <a:pt x="2900" y="8259"/>
                  </a:cubicBezTo>
                  <a:cubicBezTo>
                    <a:pt x="2888" y="8259"/>
                    <a:pt x="2909" y="8026"/>
                    <a:pt x="3036" y="7139"/>
                  </a:cubicBezTo>
                  <a:cubicBezTo>
                    <a:pt x="3336" y="5271"/>
                    <a:pt x="3570" y="4070"/>
                    <a:pt x="3570" y="4070"/>
                  </a:cubicBezTo>
                  <a:lnTo>
                    <a:pt x="3603" y="3203"/>
                  </a:lnTo>
                  <a:lnTo>
                    <a:pt x="4070" y="1969"/>
                  </a:lnTo>
                  <a:lnTo>
                    <a:pt x="4470" y="1135"/>
                  </a:lnTo>
                  <a:lnTo>
                    <a:pt x="5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54"/>
            <p:cNvSpPr/>
            <p:nvPr/>
          </p:nvSpPr>
          <p:spPr>
            <a:xfrm flipH="1">
              <a:off x="3518624" y="3836993"/>
              <a:ext cx="105495" cy="648043"/>
            </a:xfrm>
            <a:custGeom>
              <a:avLst/>
              <a:gdLst/>
              <a:ahLst/>
              <a:cxnLst/>
              <a:rect l="l" t="t" r="r" b="b"/>
              <a:pathLst>
                <a:path w="6006" h="36894" extrusionOk="0">
                  <a:moveTo>
                    <a:pt x="1" y="1"/>
                  </a:moveTo>
                  <a:cubicBezTo>
                    <a:pt x="1" y="1"/>
                    <a:pt x="8" y="5"/>
                    <a:pt x="21" y="14"/>
                  </a:cubicBezTo>
                  <a:lnTo>
                    <a:pt x="21" y="14"/>
                  </a:lnTo>
                  <a:cubicBezTo>
                    <a:pt x="8" y="5"/>
                    <a:pt x="1" y="1"/>
                    <a:pt x="1" y="1"/>
                  </a:cubicBezTo>
                  <a:close/>
                  <a:moveTo>
                    <a:pt x="21" y="14"/>
                  </a:moveTo>
                  <a:cubicBezTo>
                    <a:pt x="218" y="141"/>
                    <a:pt x="1804" y="1255"/>
                    <a:pt x="3303" y="4971"/>
                  </a:cubicBezTo>
                  <a:cubicBezTo>
                    <a:pt x="4304" y="7673"/>
                    <a:pt x="4938" y="10542"/>
                    <a:pt x="5105" y="13444"/>
                  </a:cubicBezTo>
                  <a:cubicBezTo>
                    <a:pt x="5105" y="13444"/>
                    <a:pt x="4904" y="19915"/>
                    <a:pt x="4771" y="20215"/>
                  </a:cubicBezTo>
                  <a:cubicBezTo>
                    <a:pt x="4671" y="20482"/>
                    <a:pt x="4904" y="23785"/>
                    <a:pt x="4938" y="24051"/>
                  </a:cubicBezTo>
                  <a:cubicBezTo>
                    <a:pt x="5004" y="24352"/>
                    <a:pt x="5004" y="25819"/>
                    <a:pt x="5004" y="25819"/>
                  </a:cubicBezTo>
                  <a:cubicBezTo>
                    <a:pt x="5004" y="25819"/>
                    <a:pt x="4671" y="27854"/>
                    <a:pt x="4571" y="28088"/>
                  </a:cubicBezTo>
                  <a:cubicBezTo>
                    <a:pt x="4471" y="28288"/>
                    <a:pt x="4237" y="29755"/>
                    <a:pt x="3970" y="30456"/>
                  </a:cubicBezTo>
                  <a:cubicBezTo>
                    <a:pt x="3670" y="31156"/>
                    <a:pt x="2870" y="33091"/>
                    <a:pt x="2736" y="33325"/>
                  </a:cubicBezTo>
                  <a:cubicBezTo>
                    <a:pt x="2636" y="33525"/>
                    <a:pt x="1902" y="34692"/>
                    <a:pt x="1902" y="34692"/>
                  </a:cubicBezTo>
                  <a:cubicBezTo>
                    <a:pt x="1902" y="34692"/>
                    <a:pt x="868" y="36160"/>
                    <a:pt x="768" y="36360"/>
                  </a:cubicBezTo>
                  <a:lnTo>
                    <a:pt x="368" y="36894"/>
                  </a:lnTo>
                  <a:cubicBezTo>
                    <a:pt x="368" y="36894"/>
                    <a:pt x="2436" y="35560"/>
                    <a:pt x="2703" y="35059"/>
                  </a:cubicBezTo>
                  <a:cubicBezTo>
                    <a:pt x="2936" y="34592"/>
                    <a:pt x="4537" y="31056"/>
                    <a:pt x="4537" y="31056"/>
                  </a:cubicBezTo>
                  <a:lnTo>
                    <a:pt x="5071" y="29956"/>
                  </a:lnTo>
                  <a:lnTo>
                    <a:pt x="5672" y="27354"/>
                  </a:lnTo>
                  <a:lnTo>
                    <a:pt x="5838" y="24618"/>
                  </a:lnTo>
                  <a:lnTo>
                    <a:pt x="5838" y="19715"/>
                  </a:lnTo>
                  <a:lnTo>
                    <a:pt x="6005" y="18014"/>
                  </a:lnTo>
                  <a:lnTo>
                    <a:pt x="6005" y="13944"/>
                  </a:lnTo>
                  <a:lnTo>
                    <a:pt x="5672" y="10041"/>
                  </a:lnTo>
                  <a:lnTo>
                    <a:pt x="5305" y="7006"/>
                  </a:lnTo>
                  <a:lnTo>
                    <a:pt x="4371" y="4637"/>
                  </a:lnTo>
                  <a:lnTo>
                    <a:pt x="3370" y="2870"/>
                  </a:lnTo>
                  <a:cubicBezTo>
                    <a:pt x="3370" y="2870"/>
                    <a:pt x="3603" y="2536"/>
                    <a:pt x="2603" y="1769"/>
                  </a:cubicBezTo>
                  <a:cubicBezTo>
                    <a:pt x="1668" y="1052"/>
                    <a:pt x="210" y="132"/>
                    <a:pt x="2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54"/>
            <p:cNvSpPr/>
            <p:nvPr/>
          </p:nvSpPr>
          <p:spPr>
            <a:xfrm flipH="1">
              <a:off x="3654560" y="3838170"/>
              <a:ext cx="166428" cy="645707"/>
            </a:xfrm>
            <a:custGeom>
              <a:avLst/>
              <a:gdLst/>
              <a:ahLst/>
              <a:cxnLst/>
              <a:rect l="l" t="t" r="r" b="b"/>
              <a:pathLst>
                <a:path w="9475" h="36761" extrusionOk="0">
                  <a:moveTo>
                    <a:pt x="9474" y="1"/>
                  </a:moveTo>
                  <a:cubicBezTo>
                    <a:pt x="9474" y="1"/>
                    <a:pt x="5905" y="1201"/>
                    <a:pt x="4237" y="2502"/>
                  </a:cubicBezTo>
                  <a:cubicBezTo>
                    <a:pt x="2603" y="3837"/>
                    <a:pt x="668" y="6272"/>
                    <a:pt x="568" y="9007"/>
                  </a:cubicBezTo>
                  <a:cubicBezTo>
                    <a:pt x="435" y="11742"/>
                    <a:pt x="501" y="13077"/>
                    <a:pt x="401" y="13644"/>
                  </a:cubicBezTo>
                  <a:cubicBezTo>
                    <a:pt x="201" y="14277"/>
                    <a:pt x="68" y="14911"/>
                    <a:pt x="1" y="15578"/>
                  </a:cubicBezTo>
                  <a:lnTo>
                    <a:pt x="1" y="18314"/>
                  </a:lnTo>
                  <a:lnTo>
                    <a:pt x="68" y="20248"/>
                  </a:lnTo>
                  <a:lnTo>
                    <a:pt x="234" y="21783"/>
                  </a:lnTo>
                  <a:cubicBezTo>
                    <a:pt x="234" y="21783"/>
                    <a:pt x="635" y="25586"/>
                    <a:pt x="835" y="25952"/>
                  </a:cubicBezTo>
                  <a:cubicBezTo>
                    <a:pt x="1035" y="26319"/>
                    <a:pt x="1102" y="26686"/>
                    <a:pt x="1435" y="27454"/>
                  </a:cubicBezTo>
                  <a:cubicBezTo>
                    <a:pt x="1669" y="28054"/>
                    <a:pt x="1769" y="28688"/>
                    <a:pt x="1836" y="29322"/>
                  </a:cubicBezTo>
                  <a:lnTo>
                    <a:pt x="2436" y="30923"/>
                  </a:lnTo>
                  <a:lnTo>
                    <a:pt x="3370" y="32457"/>
                  </a:lnTo>
                  <a:lnTo>
                    <a:pt x="3970" y="33558"/>
                  </a:lnTo>
                  <a:lnTo>
                    <a:pt x="4738" y="34492"/>
                  </a:lnTo>
                  <a:lnTo>
                    <a:pt x="6439" y="35593"/>
                  </a:lnTo>
                  <a:lnTo>
                    <a:pt x="8107" y="36760"/>
                  </a:lnTo>
                  <a:cubicBezTo>
                    <a:pt x="8107" y="36760"/>
                    <a:pt x="5538" y="33992"/>
                    <a:pt x="5405" y="33825"/>
                  </a:cubicBezTo>
                  <a:cubicBezTo>
                    <a:pt x="5305" y="33658"/>
                    <a:pt x="4938" y="33158"/>
                    <a:pt x="4938" y="33158"/>
                  </a:cubicBezTo>
                  <a:lnTo>
                    <a:pt x="4204" y="31623"/>
                  </a:lnTo>
                  <a:lnTo>
                    <a:pt x="3637" y="30089"/>
                  </a:lnTo>
                  <a:lnTo>
                    <a:pt x="3270" y="29188"/>
                  </a:lnTo>
                  <a:lnTo>
                    <a:pt x="2303" y="27053"/>
                  </a:lnTo>
                  <a:lnTo>
                    <a:pt x="1936" y="25652"/>
                  </a:lnTo>
                  <a:lnTo>
                    <a:pt x="902" y="22984"/>
                  </a:lnTo>
                  <a:lnTo>
                    <a:pt x="668" y="21583"/>
                  </a:lnTo>
                  <a:lnTo>
                    <a:pt x="668" y="16946"/>
                  </a:lnTo>
                  <a:lnTo>
                    <a:pt x="1002" y="15745"/>
                  </a:lnTo>
                  <a:lnTo>
                    <a:pt x="1102" y="14578"/>
                  </a:lnTo>
                  <a:cubicBezTo>
                    <a:pt x="1102" y="14578"/>
                    <a:pt x="1369" y="14578"/>
                    <a:pt x="1502" y="12910"/>
                  </a:cubicBezTo>
                  <a:cubicBezTo>
                    <a:pt x="1602" y="11242"/>
                    <a:pt x="1602" y="10641"/>
                    <a:pt x="1602" y="10641"/>
                  </a:cubicBezTo>
                  <a:lnTo>
                    <a:pt x="1602" y="7139"/>
                  </a:lnTo>
                  <a:cubicBezTo>
                    <a:pt x="1602" y="7139"/>
                    <a:pt x="2369" y="5771"/>
                    <a:pt x="2703" y="5338"/>
                  </a:cubicBezTo>
                  <a:cubicBezTo>
                    <a:pt x="3036" y="4871"/>
                    <a:pt x="2369" y="5204"/>
                    <a:pt x="3303" y="4404"/>
                  </a:cubicBezTo>
                  <a:cubicBezTo>
                    <a:pt x="4104" y="3703"/>
                    <a:pt x="4971" y="3136"/>
                    <a:pt x="5905" y="2636"/>
                  </a:cubicBezTo>
                  <a:lnTo>
                    <a:pt x="7039" y="1969"/>
                  </a:lnTo>
                  <a:lnTo>
                    <a:pt x="94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54"/>
            <p:cNvSpPr/>
            <p:nvPr/>
          </p:nvSpPr>
          <p:spPr>
            <a:xfrm flipH="1">
              <a:off x="3427813" y="3836993"/>
              <a:ext cx="161739" cy="641597"/>
            </a:xfrm>
            <a:custGeom>
              <a:avLst/>
              <a:gdLst/>
              <a:ahLst/>
              <a:cxnLst/>
              <a:rect l="l" t="t" r="r" b="b"/>
              <a:pathLst>
                <a:path w="9208" h="36527" extrusionOk="0">
                  <a:moveTo>
                    <a:pt x="1" y="1"/>
                  </a:moveTo>
                  <a:lnTo>
                    <a:pt x="2236" y="1902"/>
                  </a:lnTo>
                  <a:lnTo>
                    <a:pt x="4204" y="3403"/>
                  </a:lnTo>
                  <a:cubicBezTo>
                    <a:pt x="4504" y="3703"/>
                    <a:pt x="4771" y="4004"/>
                    <a:pt x="5038" y="4337"/>
                  </a:cubicBezTo>
                  <a:cubicBezTo>
                    <a:pt x="5038" y="4337"/>
                    <a:pt x="6039" y="5805"/>
                    <a:pt x="6139" y="6305"/>
                  </a:cubicBezTo>
                  <a:cubicBezTo>
                    <a:pt x="6239" y="6806"/>
                    <a:pt x="7673" y="12043"/>
                    <a:pt x="7673" y="12043"/>
                  </a:cubicBezTo>
                  <a:lnTo>
                    <a:pt x="7973" y="15012"/>
                  </a:lnTo>
                  <a:lnTo>
                    <a:pt x="8374" y="20249"/>
                  </a:lnTo>
                  <a:lnTo>
                    <a:pt x="8140" y="23885"/>
                  </a:lnTo>
                  <a:lnTo>
                    <a:pt x="5605" y="30289"/>
                  </a:lnTo>
                  <a:cubicBezTo>
                    <a:pt x="5605" y="30289"/>
                    <a:pt x="4871" y="32724"/>
                    <a:pt x="4771" y="32958"/>
                  </a:cubicBezTo>
                  <a:cubicBezTo>
                    <a:pt x="4671" y="33158"/>
                    <a:pt x="601" y="36527"/>
                    <a:pt x="601" y="36527"/>
                  </a:cubicBezTo>
                  <a:lnTo>
                    <a:pt x="1269" y="36027"/>
                  </a:lnTo>
                  <a:lnTo>
                    <a:pt x="2436" y="35493"/>
                  </a:lnTo>
                  <a:lnTo>
                    <a:pt x="3137" y="35093"/>
                  </a:lnTo>
                  <a:lnTo>
                    <a:pt x="4037" y="34592"/>
                  </a:lnTo>
                  <a:lnTo>
                    <a:pt x="4804" y="33658"/>
                  </a:lnTo>
                  <a:cubicBezTo>
                    <a:pt x="4804" y="33658"/>
                    <a:pt x="5171" y="33225"/>
                    <a:pt x="5338" y="33058"/>
                  </a:cubicBezTo>
                  <a:cubicBezTo>
                    <a:pt x="5572" y="32658"/>
                    <a:pt x="5772" y="32224"/>
                    <a:pt x="5939" y="31824"/>
                  </a:cubicBezTo>
                  <a:lnTo>
                    <a:pt x="6672" y="29922"/>
                  </a:lnTo>
                  <a:lnTo>
                    <a:pt x="7440" y="28388"/>
                  </a:lnTo>
                  <a:lnTo>
                    <a:pt x="8140" y="26687"/>
                  </a:lnTo>
                  <a:lnTo>
                    <a:pt x="8974" y="23551"/>
                  </a:lnTo>
                  <a:lnTo>
                    <a:pt x="9208" y="21550"/>
                  </a:lnTo>
                  <a:lnTo>
                    <a:pt x="9141" y="20315"/>
                  </a:lnTo>
                  <a:cubicBezTo>
                    <a:pt x="9141" y="20315"/>
                    <a:pt x="8941" y="18948"/>
                    <a:pt x="8874" y="18347"/>
                  </a:cubicBezTo>
                  <a:cubicBezTo>
                    <a:pt x="8807" y="17713"/>
                    <a:pt x="8707" y="16179"/>
                    <a:pt x="8640" y="15812"/>
                  </a:cubicBezTo>
                  <a:cubicBezTo>
                    <a:pt x="8640" y="15112"/>
                    <a:pt x="8674" y="14444"/>
                    <a:pt x="8774" y="13777"/>
                  </a:cubicBezTo>
                  <a:lnTo>
                    <a:pt x="8774" y="11609"/>
                  </a:lnTo>
                  <a:cubicBezTo>
                    <a:pt x="8440" y="10141"/>
                    <a:pt x="7973" y="8707"/>
                    <a:pt x="7440" y="7339"/>
                  </a:cubicBezTo>
                  <a:cubicBezTo>
                    <a:pt x="6839" y="5838"/>
                    <a:pt x="5638" y="3470"/>
                    <a:pt x="4638" y="2636"/>
                  </a:cubicBezTo>
                  <a:cubicBezTo>
                    <a:pt x="3637" y="1802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54"/>
            <p:cNvSpPr/>
            <p:nvPr/>
          </p:nvSpPr>
          <p:spPr>
            <a:xfrm flipH="1">
              <a:off x="2911613" y="3726545"/>
              <a:ext cx="684368" cy="580752"/>
            </a:xfrm>
            <a:custGeom>
              <a:avLst/>
              <a:gdLst/>
              <a:ahLst/>
              <a:cxnLst/>
              <a:rect l="l" t="t" r="r" b="b"/>
              <a:pathLst>
                <a:path w="38962" h="33063" extrusionOk="0">
                  <a:moveTo>
                    <a:pt x="14388" y="1"/>
                  </a:moveTo>
                  <a:cubicBezTo>
                    <a:pt x="10887" y="1"/>
                    <a:pt x="7967" y="1672"/>
                    <a:pt x="5671" y="4321"/>
                  </a:cubicBezTo>
                  <a:cubicBezTo>
                    <a:pt x="1134" y="9591"/>
                    <a:pt x="0" y="16096"/>
                    <a:pt x="9974" y="24702"/>
                  </a:cubicBezTo>
                  <a:cubicBezTo>
                    <a:pt x="16930" y="30720"/>
                    <a:pt x="22273" y="33062"/>
                    <a:pt x="26426" y="33062"/>
                  </a:cubicBezTo>
                  <a:cubicBezTo>
                    <a:pt x="29801" y="33062"/>
                    <a:pt x="32391" y="31516"/>
                    <a:pt x="34425" y="29139"/>
                  </a:cubicBezTo>
                  <a:cubicBezTo>
                    <a:pt x="38961" y="23868"/>
                    <a:pt x="38061" y="15595"/>
                    <a:pt x="26452" y="5588"/>
                  </a:cubicBezTo>
                  <a:cubicBezTo>
                    <a:pt x="21889" y="1639"/>
                    <a:pt x="17854" y="1"/>
                    <a:pt x="14388" y="1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54"/>
            <p:cNvSpPr/>
            <p:nvPr/>
          </p:nvSpPr>
          <p:spPr>
            <a:xfrm flipH="1">
              <a:off x="3020007" y="3820008"/>
              <a:ext cx="474624" cy="435946"/>
            </a:xfrm>
            <a:custGeom>
              <a:avLst/>
              <a:gdLst/>
              <a:ahLst/>
              <a:cxnLst/>
              <a:rect l="l" t="t" r="r" b="b"/>
              <a:pathLst>
                <a:path w="27021" h="24819" extrusionOk="0">
                  <a:moveTo>
                    <a:pt x="134" y="0"/>
                  </a:moveTo>
                  <a:cubicBezTo>
                    <a:pt x="1" y="1135"/>
                    <a:pt x="234" y="2302"/>
                    <a:pt x="801" y="3269"/>
                  </a:cubicBezTo>
                  <a:cubicBezTo>
                    <a:pt x="1535" y="4570"/>
                    <a:pt x="2469" y="5705"/>
                    <a:pt x="3603" y="6672"/>
                  </a:cubicBezTo>
                  <a:cubicBezTo>
                    <a:pt x="4237" y="7239"/>
                    <a:pt x="4771" y="7906"/>
                    <a:pt x="5205" y="8673"/>
                  </a:cubicBezTo>
                  <a:cubicBezTo>
                    <a:pt x="5505" y="9240"/>
                    <a:pt x="4704" y="8707"/>
                    <a:pt x="7173" y="10842"/>
                  </a:cubicBezTo>
                  <a:cubicBezTo>
                    <a:pt x="9608" y="12943"/>
                    <a:pt x="10108" y="13844"/>
                    <a:pt x="10575" y="14578"/>
                  </a:cubicBezTo>
                  <a:cubicBezTo>
                    <a:pt x="11075" y="15311"/>
                    <a:pt x="11209" y="16245"/>
                    <a:pt x="12376" y="16913"/>
                  </a:cubicBezTo>
                  <a:cubicBezTo>
                    <a:pt x="13544" y="17580"/>
                    <a:pt x="16679" y="18414"/>
                    <a:pt x="16679" y="18414"/>
                  </a:cubicBezTo>
                  <a:cubicBezTo>
                    <a:pt x="16880" y="18914"/>
                    <a:pt x="17180" y="19381"/>
                    <a:pt x="17547" y="19781"/>
                  </a:cubicBezTo>
                  <a:cubicBezTo>
                    <a:pt x="18180" y="20282"/>
                    <a:pt x="18881" y="20715"/>
                    <a:pt x="19581" y="21082"/>
                  </a:cubicBezTo>
                  <a:cubicBezTo>
                    <a:pt x="20249" y="21516"/>
                    <a:pt x="20882" y="22016"/>
                    <a:pt x="21483" y="22550"/>
                  </a:cubicBezTo>
                  <a:cubicBezTo>
                    <a:pt x="21950" y="22850"/>
                    <a:pt x="22417" y="23117"/>
                    <a:pt x="22917" y="23317"/>
                  </a:cubicBezTo>
                  <a:cubicBezTo>
                    <a:pt x="23351" y="23551"/>
                    <a:pt x="23117" y="23651"/>
                    <a:pt x="24418" y="24151"/>
                  </a:cubicBezTo>
                  <a:cubicBezTo>
                    <a:pt x="25252" y="24451"/>
                    <a:pt x="26119" y="24685"/>
                    <a:pt x="27020" y="24818"/>
                  </a:cubicBezTo>
                  <a:lnTo>
                    <a:pt x="24018" y="23150"/>
                  </a:lnTo>
                  <a:lnTo>
                    <a:pt x="22650" y="21949"/>
                  </a:lnTo>
                  <a:lnTo>
                    <a:pt x="20115" y="20282"/>
                  </a:lnTo>
                  <a:cubicBezTo>
                    <a:pt x="19882" y="20015"/>
                    <a:pt x="19648" y="19748"/>
                    <a:pt x="19448" y="19414"/>
                  </a:cubicBezTo>
                  <a:cubicBezTo>
                    <a:pt x="19048" y="18947"/>
                    <a:pt x="18614" y="18514"/>
                    <a:pt x="18114" y="18180"/>
                  </a:cubicBezTo>
                  <a:cubicBezTo>
                    <a:pt x="17880" y="18080"/>
                    <a:pt x="17613" y="17947"/>
                    <a:pt x="17347" y="17813"/>
                  </a:cubicBezTo>
                  <a:lnTo>
                    <a:pt x="16246" y="17346"/>
                  </a:lnTo>
                  <a:lnTo>
                    <a:pt x="14745" y="16746"/>
                  </a:lnTo>
                  <a:lnTo>
                    <a:pt x="13644" y="15845"/>
                  </a:lnTo>
                  <a:lnTo>
                    <a:pt x="12643" y="14944"/>
                  </a:lnTo>
                  <a:lnTo>
                    <a:pt x="11175" y="13777"/>
                  </a:lnTo>
                  <a:cubicBezTo>
                    <a:pt x="11175" y="13777"/>
                    <a:pt x="10675" y="13277"/>
                    <a:pt x="10642" y="12976"/>
                  </a:cubicBezTo>
                  <a:cubicBezTo>
                    <a:pt x="10642" y="12676"/>
                    <a:pt x="8140" y="10274"/>
                    <a:pt x="8140" y="10274"/>
                  </a:cubicBezTo>
                  <a:lnTo>
                    <a:pt x="7073" y="9107"/>
                  </a:lnTo>
                  <a:lnTo>
                    <a:pt x="6072" y="7839"/>
                  </a:lnTo>
                  <a:lnTo>
                    <a:pt x="4871" y="6739"/>
                  </a:lnTo>
                  <a:lnTo>
                    <a:pt x="4871" y="6739"/>
                  </a:lnTo>
                  <a:cubicBezTo>
                    <a:pt x="4871" y="6739"/>
                    <a:pt x="5054" y="6980"/>
                    <a:pt x="5037" y="6980"/>
                  </a:cubicBezTo>
                  <a:cubicBezTo>
                    <a:pt x="5022" y="6980"/>
                    <a:pt x="4859" y="6801"/>
                    <a:pt x="4304" y="6138"/>
                  </a:cubicBezTo>
                  <a:cubicBezTo>
                    <a:pt x="3103" y="4704"/>
                    <a:pt x="2336" y="3770"/>
                    <a:pt x="2336" y="3770"/>
                  </a:cubicBezTo>
                  <a:lnTo>
                    <a:pt x="1702" y="3169"/>
                  </a:lnTo>
                  <a:lnTo>
                    <a:pt x="1068" y="1969"/>
                  </a:lnTo>
                  <a:lnTo>
                    <a:pt x="701" y="113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54"/>
            <p:cNvSpPr/>
            <p:nvPr/>
          </p:nvSpPr>
          <p:spPr>
            <a:xfrm flipH="1">
              <a:off x="2984279" y="3788848"/>
              <a:ext cx="500971" cy="434295"/>
            </a:xfrm>
            <a:custGeom>
              <a:avLst/>
              <a:gdLst/>
              <a:ahLst/>
              <a:cxnLst/>
              <a:rect l="l" t="t" r="r" b="b"/>
              <a:pathLst>
                <a:path w="28521" h="24725" extrusionOk="0">
                  <a:moveTo>
                    <a:pt x="16" y="902"/>
                  </a:moveTo>
                  <a:cubicBezTo>
                    <a:pt x="6" y="905"/>
                    <a:pt x="1" y="907"/>
                    <a:pt x="1" y="907"/>
                  </a:cubicBezTo>
                  <a:cubicBezTo>
                    <a:pt x="1" y="907"/>
                    <a:pt x="6" y="906"/>
                    <a:pt x="16" y="902"/>
                  </a:cubicBezTo>
                  <a:close/>
                  <a:moveTo>
                    <a:pt x="3711" y="0"/>
                  </a:moveTo>
                  <a:cubicBezTo>
                    <a:pt x="3536" y="0"/>
                    <a:pt x="3315" y="21"/>
                    <a:pt x="3036" y="73"/>
                  </a:cubicBezTo>
                  <a:cubicBezTo>
                    <a:pt x="1868" y="326"/>
                    <a:pt x="192" y="847"/>
                    <a:pt x="16" y="902"/>
                  </a:cubicBezTo>
                  <a:lnTo>
                    <a:pt x="16" y="902"/>
                  </a:lnTo>
                  <a:cubicBezTo>
                    <a:pt x="98" y="878"/>
                    <a:pt x="518" y="764"/>
                    <a:pt x="1301" y="764"/>
                  </a:cubicBezTo>
                  <a:cubicBezTo>
                    <a:pt x="2272" y="764"/>
                    <a:pt x="3802" y="939"/>
                    <a:pt x="5938" y="1674"/>
                  </a:cubicBezTo>
                  <a:cubicBezTo>
                    <a:pt x="8640" y="2675"/>
                    <a:pt x="11209" y="4076"/>
                    <a:pt x="13544" y="5844"/>
                  </a:cubicBezTo>
                  <a:cubicBezTo>
                    <a:pt x="13544" y="5844"/>
                    <a:pt x="18314" y="10247"/>
                    <a:pt x="18447" y="10514"/>
                  </a:cubicBezTo>
                  <a:cubicBezTo>
                    <a:pt x="18580" y="10781"/>
                    <a:pt x="21216" y="12749"/>
                    <a:pt x="21483" y="12882"/>
                  </a:cubicBezTo>
                  <a:cubicBezTo>
                    <a:pt x="21716" y="13049"/>
                    <a:pt x="22850" y="14017"/>
                    <a:pt x="22850" y="14017"/>
                  </a:cubicBezTo>
                  <a:cubicBezTo>
                    <a:pt x="22850" y="14017"/>
                    <a:pt x="24151" y="15584"/>
                    <a:pt x="24251" y="15818"/>
                  </a:cubicBezTo>
                  <a:cubicBezTo>
                    <a:pt x="24351" y="16051"/>
                    <a:pt x="25285" y="17152"/>
                    <a:pt x="25652" y="17819"/>
                  </a:cubicBezTo>
                  <a:cubicBezTo>
                    <a:pt x="26019" y="18486"/>
                    <a:pt x="26920" y="20388"/>
                    <a:pt x="27020" y="20621"/>
                  </a:cubicBezTo>
                  <a:cubicBezTo>
                    <a:pt x="27120" y="20855"/>
                    <a:pt x="27520" y="22122"/>
                    <a:pt x="27520" y="22122"/>
                  </a:cubicBezTo>
                  <a:cubicBezTo>
                    <a:pt x="27520" y="22122"/>
                    <a:pt x="27987" y="23890"/>
                    <a:pt x="28021" y="24090"/>
                  </a:cubicBezTo>
                  <a:lnTo>
                    <a:pt x="28187" y="24724"/>
                  </a:lnTo>
                  <a:cubicBezTo>
                    <a:pt x="28187" y="24724"/>
                    <a:pt x="28521" y="22322"/>
                    <a:pt x="28321" y="21822"/>
                  </a:cubicBezTo>
                  <a:cubicBezTo>
                    <a:pt x="28121" y="21288"/>
                    <a:pt x="26486" y="17819"/>
                    <a:pt x="26486" y="17819"/>
                  </a:cubicBezTo>
                  <a:lnTo>
                    <a:pt x="25986" y="16685"/>
                  </a:lnTo>
                  <a:lnTo>
                    <a:pt x="24418" y="14550"/>
                  </a:lnTo>
                  <a:lnTo>
                    <a:pt x="22483" y="12582"/>
                  </a:lnTo>
                  <a:lnTo>
                    <a:pt x="21549" y="11782"/>
                  </a:lnTo>
                  <a:lnTo>
                    <a:pt x="18747" y="9380"/>
                  </a:lnTo>
                  <a:lnTo>
                    <a:pt x="17580" y="8146"/>
                  </a:lnTo>
                  <a:lnTo>
                    <a:pt x="14478" y="5477"/>
                  </a:lnTo>
                  <a:lnTo>
                    <a:pt x="11309" y="3175"/>
                  </a:lnTo>
                  <a:lnTo>
                    <a:pt x="8773" y="1474"/>
                  </a:lnTo>
                  <a:lnTo>
                    <a:pt x="6372" y="640"/>
                  </a:lnTo>
                  <a:lnTo>
                    <a:pt x="4370" y="240"/>
                  </a:lnTo>
                  <a:cubicBezTo>
                    <a:pt x="4370" y="240"/>
                    <a:pt x="4310" y="0"/>
                    <a:pt x="37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54"/>
            <p:cNvSpPr/>
            <p:nvPr/>
          </p:nvSpPr>
          <p:spPr>
            <a:xfrm flipH="1">
              <a:off x="3030563" y="3828211"/>
              <a:ext cx="500392" cy="459377"/>
            </a:xfrm>
            <a:custGeom>
              <a:avLst/>
              <a:gdLst/>
              <a:ahLst/>
              <a:cxnLst/>
              <a:rect l="l" t="t" r="r" b="b"/>
              <a:pathLst>
                <a:path w="28488" h="26153" extrusionOk="0">
                  <a:moveTo>
                    <a:pt x="1535" y="0"/>
                  </a:moveTo>
                  <a:cubicBezTo>
                    <a:pt x="1535" y="1"/>
                    <a:pt x="134" y="3503"/>
                    <a:pt x="67" y="5638"/>
                  </a:cubicBezTo>
                  <a:cubicBezTo>
                    <a:pt x="1" y="7739"/>
                    <a:pt x="534" y="10775"/>
                    <a:pt x="2569" y="12676"/>
                  </a:cubicBezTo>
                  <a:cubicBezTo>
                    <a:pt x="4571" y="14544"/>
                    <a:pt x="5605" y="15378"/>
                    <a:pt x="5938" y="15812"/>
                  </a:cubicBezTo>
                  <a:cubicBezTo>
                    <a:pt x="6305" y="16379"/>
                    <a:pt x="6705" y="16879"/>
                    <a:pt x="7139" y="17346"/>
                  </a:cubicBezTo>
                  <a:lnTo>
                    <a:pt x="9241" y="19147"/>
                  </a:lnTo>
                  <a:lnTo>
                    <a:pt x="10742" y="20382"/>
                  </a:lnTo>
                  <a:lnTo>
                    <a:pt x="12009" y="21249"/>
                  </a:lnTo>
                  <a:cubicBezTo>
                    <a:pt x="12009" y="21249"/>
                    <a:pt x="15178" y="23417"/>
                    <a:pt x="15578" y="23551"/>
                  </a:cubicBezTo>
                  <a:cubicBezTo>
                    <a:pt x="15979" y="23651"/>
                    <a:pt x="16279" y="23784"/>
                    <a:pt x="17080" y="24051"/>
                  </a:cubicBezTo>
                  <a:cubicBezTo>
                    <a:pt x="17680" y="24285"/>
                    <a:pt x="18247" y="24585"/>
                    <a:pt x="18747" y="24985"/>
                  </a:cubicBezTo>
                  <a:lnTo>
                    <a:pt x="20382" y="25552"/>
                  </a:lnTo>
                  <a:lnTo>
                    <a:pt x="22150" y="25852"/>
                  </a:lnTo>
                  <a:lnTo>
                    <a:pt x="23384" y="26119"/>
                  </a:lnTo>
                  <a:lnTo>
                    <a:pt x="24585" y="26153"/>
                  </a:lnTo>
                  <a:lnTo>
                    <a:pt x="26520" y="25585"/>
                  </a:lnTo>
                  <a:lnTo>
                    <a:pt x="28488" y="25085"/>
                  </a:lnTo>
                  <a:lnTo>
                    <a:pt x="28488" y="25085"/>
                  </a:lnTo>
                  <a:cubicBezTo>
                    <a:pt x="28487" y="25085"/>
                    <a:pt x="25372" y="25223"/>
                    <a:pt x="24656" y="25223"/>
                  </a:cubicBezTo>
                  <a:cubicBezTo>
                    <a:pt x="24584" y="25223"/>
                    <a:pt x="24536" y="25222"/>
                    <a:pt x="24518" y="25219"/>
                  </a:cubicBezTo>
                  <a:cubicBezTo>
                    <a:pt x="24318" y="25185"/>
                    <a:pt x="23684" y="25152"/>
                    <a:pt x="23684" y="25152"/>
                  </a:cubicBezTo>
                  <a:lnTo>
                    <a:pt x="22050" y="24685"/>
                  </a:lnTo>
                  <a:lnTo>
                    <a:pt x="20482" y="24084"/>
                  </a:lnTo>
                  <a:lnTo>
                    <a:pt x="19548" y="23784"/>
                  </a:lnTo>
                  <a:lnTo>
                    <a:pt x="17313" y="23084"/>
                  </a:lnTo>
                  <a:lnTo>
                    <a:pt x="16045" y="22483"/>
                  </a:lnTo>
                  <a:lnTo>
                    <a:pt x="13310" y="21516"/>
                  </a:lnTo>
                  <a:lnTo>
                    <a:pt x="12109" y="20782"/>
                  </a:lnTo>
                  <a:lnTo>
                    <a:pt x="10408" y="19314"/>
                  </a:lnTo>
                  <a:lnTo>
                    <a:pt x="8607" y="17746"/>
                  </a:lnTo>
                  <a:lnTo>
                    <a:pt x="7906" y="16712"/>
                  </a:lnTo>
                  <a:lnTo>
                    <a:pt x="7106" y="15878"/>
                  </a:lnTo>
                  <a:cubicBezTo>
                    <a:pt x="7106" y="15878"/>
                    <a:pt x="7306" y="15678"/>
                    <a:pt x="6105" y="14511"/>
                  </a:cubicBezTo>
                  <a:cubicBezTo>
                    <a:pt x="4938" y="13343"/>
                    <a:pt x="4471" y="12943"/>
                    <a:pt x="4471" y="12943"/>
                  </a:cubicBezTo>
                  <a:lnTo>
                    <a:pt x="3603" y="12209"/>
                  </a:lnTo>
                  <a:lnTo>
                    <a:pt x="1802" y="10641"/>
                  </a:lnTo>
                  <a:cubicBezTo>
                    <a:pt x="1802" y="10641"/>
                    <a:pt x="1268" y="9140"/>
                    <a:pt x="1168" y="8607"/>
                  </a:cubicBezTo>
                  <a:cubicBezTo>
                    <a:pt x="1035" y="8073"/>
                    <a:pt x="868" y="8773"/>
                    <a:pt x="835" y="7539"/>
                  </a:cubicBezTo>
                  <a:cubicBezTo>
                    <a:pt x="868" y="6505"/>
                    <a:pt x="1001" y="5438"/>
                    <a:pt x="1202" y="4437"/>
                  </a:cubicBezTo>
                  <a:cubicBezTo>
                    <a:pt x="1302" y="4003"/>
                    <a:pt x="1468" y="3136"/>
                    <a:pt x="1468" y="3136"/>
                  </a:cubicBezTo>
                  <a:lnTo>
                    <a:pt x="15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54"/>
            <p:cNvSpPr/>
            <p:nvPr/>
          </p:nvSpPr>
          <p:spPr>
            <a:xfrm flipH="1">
              <a:off x="2956738" y="3746692"/>
              <a:ext cx="505661" cy="444219"/>
            </a:xfrm>
            <a:custGeom>
              <a:avLst/>
              <a:gdLst/>
              <a:ahLst/>
              <a:cxnLst/>
              <a:rect l="l" t="t" r="r" b="b"/>
              <a:pathLst>
                <a:path w="28788" h="25290" extrusionOk="0">
                  <a:moveTo>
                    <a:pt x="5560" y="0"/>
                  </a:moveTo>
                  <a:cubicBezTo>
                    <a:pt x="5355" y="0"/>
                    <a:pt x="5169" y="12"/>
                    <a:pt x="5004" y="38"/>
                  </a:cubicBezTo>
                  <a:cubicBezTo>
                    <a:pt x="3770" y="272"/>
                    <a:pt x="0" y="1806"/>
                    <a:pt x="0" y="1806"/>
                  </a:cubicBezTo>
                  <a:lnTo>
                    <a:pt x="2936" y="1406"/>
                  </a:lnTo>
                  <a:lnTo>
                    <a:pt x="5338" y="872"/>
                  </a:lnTo>
                  <a:cubicBezTo>
                    <a:pt x="5538" y="855"/>
                    <a:pt x="5746" y="847"/>
                    <a:pt x="5959" y="847"/>
                  </a:cubicBezTo>
                  <a:cubicBezTo>
                    <a:pt x="6172" y="847"/>
                    <a:pt x="6388" y="855"/>
                    <a:pt x="6605" y="872"/>
                  </a:cubicBezTo>
                  <a:cubicBezTo>
                    <a:pt x="6605" y="872"/>
                    <a:pt x="8373" y="1106"/>
                    <a:pt x="8807" y="1339"/>
                  </a:cubicBezTo>
                  <a:cubicBezTo>
                    <a:pt x="9240" y="1573"/>
                    <a:pt x="14144" y="3908"/>
                    <a:pt x="14144" y="3908"/>
                  </a:cubicBezTo>
                  <a:lnTo>
                    <a:pt x="16579" y="5642"/>
                  </a:lnTo>
                  <a:lnTo>
                    <a:pt x="20815" y="8711"/>
                  </a:lnTo>
                  <a:lnTo>
                    <a:pt x="23417" y="11246"/>
                  </a:lnTo>
                  <a:lnTo>
                    <a:pt x="26586" y="17351"/>
                  </a:lnTo>
                  <a:cubicBezTo>
                    <a:pt x="26586" y="17351"/>
                    <a:pt x="27954" y="19552"/>
                    <a:pt x="28054" y="19786"/>
                  </a:cubicBezTo>
                  <a:cubicBezTo>
                    <a:pt x="28154" y="19986"/>
                    <a:pt x="28020" y="25290"/>
                    <a:pt x="28020" y="25290"/>
                  </a:cubicBezTo>
                  <a:lnTo>
                    <a:pt x="28087" y="24456"/>
                  </a:lnTo>
                  <a:lnTo>
                    <a:pt x="28421" y="23188"/>
                  </a:lnTo>
                  <a:lnTo>
                    <a:pt x="28588" y="22387"/>
                  </a:lnTo>
                  <a:lnTo>
                    <a:pt x="28788" y="21420"/>
                  </a:lnTo>
                  <a:lnTo>
                    <a:pt x="28588" y="20219"/>
                  </a:lnTo>
                  <a:cubicBezTo>
                    <a:pt x="28588" y="20219"/>
                    <a:pt x="28487" y="19619"/>
                    <a:pt x="28487" y="19385"/>
                  </a:cubicBezTo>
                  <a:cubicBezTo>
                    <a:pt x="28354" y="18952"/>
                    <a:pt x="28187" y="18518"/>
                    <a:pt x="27954" y="18118"/>
                  </a:cubicBezTo>
                  <a:lnTo>
                    <a:pt x="27020" y="16383"/>
                  </a:lnTo>
                  <a:lnTo>
                    <a:pt x="26353" y="14782"/>
                  </a:lnTo>
                  <a:lnTo>
                    <a:pt x="25519" y="13114"/>
                  </a:lnTo>
                  <a:lnTo>
                    <a:pt x="23684" y="10446"/>
                  </a:lnTo>
                  <a:lnTo>
                    <a:pt x="22316" y="8978"/>
                  </a:lnTo>
                  <a:lnTo>
                    <a:pt x="21349" y="8177"/>
                  </a:lnTo>
                  <a:cubicBezTo>
                    <a:pt x="21349" y="8177"/>
                    <a:pt x="20148" y="7443"/>
                    <a:pt x="19681" y="7110"/>
                  </a:cubicBezTo>
                  <a:cubicBezTo>
                    <a:pt x="19181" y="6743"/>
                    <a:pt x="17947" y="5809"/>
                    <a:pt x="17613" y="5609"/>
                  </a:cubicBezTo>
                  <a:cubicBezTo>
                    <a:pt x="17079" y="5175"/>
                    <a:pt x="16612" y="4675"/>
                    <a:pt x="16145" y="4174"/>
                  </a:cubicBezTo>
                  <a:lnTo>
                    <a:pt x="14511" y="2773"/>
                  </a:lnTo>
                  <a:cubicBezTo>
                    <a:pt x="13177" y="2073"/>
                    <a:pt x="11809" y="1473"/>
                    <a:pt x="10408" y="972"/>
                  </a:cubicBezTo>
                  <a:cubicBezTo>
                    <a:pt x="9073" y="537"/>
                    <a:pt x="6929" y="0"/>
                    <a:pt x="5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54"/>
            <p:cNvSpPr/>
            <p:nvPr/>
          </p:nvSpPr>
          <p:spPr>
            <a:xfrm flipH="1">
              <a:off x="3085629" y="3841683"/>
              <a:ext cx="443569" cy="666803"/>
            </a:xfrm>
            <a:custGeom>
              <a:avLst/>
              <a:gdLst/>
              <a:ahLst/>
              <a:cxnLst/>
              <a:rect l="l" t="t" r="r" b="b"/>
              <a:pathLst>
                <a:path w="25253" h="37962" extrusionOk="0">
                  <a:moveTo>
                    <a:pt x="12610" y="1"/>
                  </a:moveTo>
                  <a:cubicBezTo>
                    <a:pt x="5638" y="1"/>
                    <a:pt x="1" y="3370"/>
                    <a:pt x="1" y="16546"/>
                  </a:cubicBezTo>
                  <a:cubicBezTo>
                    <a:pt x="1" y="33224"/>
                    <a:pt x="5638" y="37961"/>
                    <a:pt x="12610" y="37961"/>
                  </a:cubicBezTo>
                  <a:cubicBezTo>
                    <a:pt x="19581" y="37961"/>
                    <a:pt x="25252" y="31857"/>
                    <a:pt x="25252" y="16546"/>
                  </a:cubicBezTo>
                  <a:cubicBezTo>
                    <a:pt x="25252" y="4437"/>
                    <a:pt x="19581" y="1"/>
                    <a:pt x="12610" y="1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54"/>
            <p:cNvSpPr/>
            <p:nvPr/>
          </p:nvSpPr>
          <p:spPr>
            <a:xfrm flipH="1">
              <a:off x="3317663" y="3856332"/>
              <a:ext cx="88492" cy="641597"/>
            </a:xfrm>
            <a:custGeom>
              <a:avLst/>
              <a:gdLst/>
              <a:ahLst/>
              <a:cxnLst/>
              <a:rect l="l" t="t" r="r" b="b"/>
              <a:pathLst>
                <a:path w="5038" h="36527" extrusionOk="0">
                  <a:moveTo>
                    <a:pt x="5038" y="1"/>
                  </a:moveTo>
                  <a:lnTo>
                    <a:pt x="5038" y="1"/>
                  </a:lnTo>
                  <a:cubicBezTo>
                    <a:pt x="4070" y="634"/>
                    <a:pt x="3370" y="1535"/>
                    <a:pt x="3003" y="2636"/>
                  </a:cubicBezTo>
                  <a:cubicBezTo>
                    <a:pt x="2503" y="4037"/>
                    <a:pt x="2236" y="5505"/>
                    <a:pt x="2269" y="6972"/>
                  </a:cubicBezTo>
                  <a:cubicBezTo>
                    <a:pt x="2236" y="7840"/>
                    <a:pt x="2069" y="8673"/>
                    <a:pt x="1802" y="9474"/>
                  </a:cubicBezTo>
                  <a:cubicBezTo>
                    <a:pt x="1569" y="10074"/>
                    <a:pt x="1435" y="9140"/>
                    <a:pt x="1435" y="12376"/>
                  </a:cubicBezTo>
                  <a:cubicBezTo>
                    <a:pt x="1435" y="15612"/>
                    <a:pt x="1068" y="16579"/>
                    <a:pt x="835" y="17413"/>
                  </a:cubicBezTo>
                  <a:cubicBezTo>
                    <a:pt x="601" y="18247"/>
                    <a:pt x="1" y="18981"/>
                    <a:pt x="234" y="20315"/>
                  </a:cubicBezTo>
                  <a:cubicBezTo>
                    <a:pt x="468" y="21616"/>
                    <a:pt x="1902" y="24518"/>
                    <a:pt x="1902" y="24518"/>
                  </a:cubicBezTo>
                  <a:cubicBezTo>
                    <a:pt x="1635" y="25019"/>
                    <a:pt x="1468" y="25519"/>
                    <a:pt x="1402" y="26086"/>
                  </a:cubicBezTo>
                  <a:cubicBezTo>
                    <a:pt x="1468" y="26887"/>
                    <a:pt x="1602" y="27687"/>
                    <a:pt x="1769" y="28488"/>
                  </a:cubicBezTo>
                  <a:cubicBezTo>
                    <a:pt x="1869" y="29288"/>
                    <a:pt x="1902" y="30089"/>
                    <a:pt x="1902" y="30889"/>
                  </a:cubicBezTo>
                  <a:cubicBezTo>
                    <a:pt x="1969" y="31423"/>
                    <a:pt x="2102" y="31957"/>
                    <a:pt x="2269" y="32457"/>
                  </a:cubicBezTo>
                  <a:cubicBezTo>
                    <a:pt x="2369" y="32924"/>
                    <a:pt x="2136" y="32824"/>
                    <a:pt x="2603" y="34125"/>
                  </a:cubicBezTo>
                  <a:cubicBezTo>
                    <a:pt x="2936" y="34959"/>
                    <a:pt x="3336" y="35760"/>
                    <a:pt x="3803" y="36527"/>
                  </a:cubicBezTo>
                  <a:lnTo>
                    <a:pt x="3103" y="33158"/>
                  </a:lnTo>
                  <a:lnTo>
                    <a:pt x="3103" y="31356"/>
                  </a:lnTo>
                  <a:lnTo>
                    <a:pt x="2669" y="28354"/>
                  </a:lnTo>
                  <a:cubicBezTo>
                    <a:pt x="2736" y="27987"/>
                    <a:pt x="2803" y="27620"/>
                    <a:pt x="2903" y="27287"/>
                  </a:cubicBezTo>
                  <a:cubicBezTo>
                    <a:pt x="3003" y="26686"/>
                    <a:pt x="3036" y="26086"/>
                    <a:pt x="2970" y="25486"/>
                  </a:cubicBezTo>
                  <a:cubicBezTo>
                    <a:pt x="2903" y="25185"/>
                    <a:pt x="2803" y="24918"/>
                    <a:pt x="2769" y="24652"/>
                  </a:cubicBezTo>
                  <a:lnTo>
                    <a:pt x="2369" y="23484"/>
                  </a:lnTo>
                  <a:lnTo>
                    <a:pt x="1869" y="21950"/>
                  </a:lnTo>
                  <a:lnTo>
                    <a:pt x="1802" y="20549"/>
                  </a:lnTo>
                  <a:lnTo>
                    <a:pt x="1869" y="19214"/>
                  </a:lnTo>
                  <a:lnTo>
                    <a:pt x="1769" y="17313"/>
                  </a:lnTo>
                  <a:cubicBezTo>
                    <a:pt x="1769" y="16979"/>
                    <a:pt x="1869" y="16679"/>
                    <a:pt x="2036" y="16412"/>
                  </a:cubicBezTo>
                  <a:cubicBezTo>
                    <a:pt x="2236" y="16179"/>
                    <a:pt x="2436" y="12743"/>
                    <a:pt x="2436" y="12743"/>
                  </a:cubicBezTo>
                  <a:lnTo>
                    <a:pt x="2603" y="11175"/>
                  </a:lnTo>
                  <a:lnTo>
                    <a:pt x="2936" y="9574"/>
                  </a:lnTo>
                  <a:lnTo>
                    <a:pt x="2970" y="7940"/>
                  </a:lnTo>
                  <a:lnTo>
                    <a:pt x="2970" y="7940"/>
                  </a:lnTo>
                  <a:cubicBezTo>
                    <a:pt x="2969" y="7940"/>
                    <a:pt x="2905" y="8225"/>
                    <a:pt x="2887" y="8225"/>
                  </a:cubicBezTo>
                  <a:cubicBezTo>
                    <a:pt x="2871" y="8225"/>
                    <a:pt x="2894" y="7992"/>
                    <a:pt x="3036" y="7106"/>
                  </a:cubicBezTo>
                  <a:cubicBezTo>
                    <a:pt x="3370" y="5238"/>
                    <a:pt x="3570" y="4070"/>
                    <a:pt x="3570" y="4070"/>
                  </a:cubicBezTo>
                  <a:lnTo>
                    <a:pt x="3603" y="3203"/>
                  </a:lnTo>
                  <a:lnTo>
                    <a:pt x="4070" y="1935"/>
                  </a:lnTo>
                  <a:lnTo>
                    <a:pt x="4471" y="1101"/>
                  </a:lnTo>
                  <a:lnTo>
                    <a:pt x="5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54"/>
            <p:cNvSpPr/>
            <p:nvPr/>
          </p:nvSpPr>
          <p:spPr>
            <a:xfrm flipH="1">
              <a:off x="3196956" y="3851643"/>
              <a:ext cx="104898" cy="648043"/>
            </a:xfrm>
            <a:custGeom>
              <a:avLst/>
              <a:gdLst/>
              <a:ahLst/>
              <a:cxnLst/>
              <a:rect l="l" t="t" r="r" b="b"/>
              <a:pathLst>
                <a:path w="5972" h="36894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3" y="9"/>
                    <a:pt x="37" y="24"/>
                  </a:cubicBezTo>
                  <a:lnTo>
                    <a:pt x="37" y="24"/>
                  </a:lnTo>
                  <a:cubicBezTo>
                    <a:pt x="13" y="8"/>
                    <a:pt x="0" y="1"/>
                    <a:pt x="0" y="1"/>
                  </a:cubicBezTo>
                  <a:close/>
                  <a:moveTo>
                    <a:pt x="37" y="24"/>
                  </a:moveTo>
                  <a:lnTo>
                    <a:pt x="37" y="24"/>
                  </a:lnTo>
                  <a:cubicBezTo>
                    <a:pt x="292" y="195"/>
                    <a:pt x="1839" y="1343"/>
                    <a:pt x="3303" y="4971"/>
                  </a:cubicBezTo>
                  <a:cubicBezTo>
                    <a:pt x="4303" y="7673"/>
                    <a:pt x="4937" y="10542"/>
                    <a:pt x="5104" y="13444"/>
                  </a:cubicBezTo>
                  <a:cubicBezTo>
                    <a:pt x="5104" y="13444"/>
                    <a:pt x="4904" y="19915"/>
                    <a:pt x="4770" y="20215"/>
                  </a:cubicBezTo>
                  <a:cubicBezTo>
                    <a:pt x="4670" y="20482"/>
                    <a:pt x="4904" y="23784"/>
                    <a:pt x="4937" y="24051"/>
                  </a:cubicBezTo>
                  <a:cubicBezTo>
                    <a:pt x="5004" y="24352"/>
                    <a:pt x="5004" y="25819"/>
                    <a:pt x="5004" y="25819"/>
                  </a:cubicBezTo>
                  <a:cubicBezTo>
                    <a:pt x="5004" y="25819"/>
                    <a:pt x="4670" y="27854"/>
                    <a:pt x="4570" y="28088"/>
                  </a:cubicBezTo>
                  <a:cubicBezTo>
                    <a:pt x="4437" y="28288"/>
                    <a:pt x="4237" y="29755"/>
                    <a:pt x="3936" y="30456"/>
                  </a:cubicBezTo>
                  <a:cubicBezTo>
                    <a:pt x="3670" y="31156"/>
                    <a:pt x="2869" y="33091"/>
                    <a:pt x="2736" y="33325"/>
                  </a:cubicBezTo>
                  <a:cubicBezTo>
                    <a:pt x="2636" y="33525"/>
                    <a:pt x="1902" y="34692"/>
                    <a:pt x="1902" y="34692"/>
                  </a:cubicBezTo>
                  <a:lnTo>
                    <a:pt x="734" y="36360"/>
                  </a:lnTo>
                  <a:lnTo>
                    <a:pt x="367" y="36894"/>
                  </a:lnTo>
                  <a:cubicBezTo>
                    <a:pt x="367" y="36894"/>
                    <a:pt x="2402" y="35593"/>
                    <a:pt x="2669" y="35093"/>
                  </a:cubicBezTo>
                  <a:cubicBezTo>
                    <a:pt x="2969" y="34592"/>
                    <a:pt x="4504" y="31056"/>
                    <a:pt x="4504" y="31056"/>
                  </a:cubicBezTo>
                  <a:lnTo>
                    <a:pt x="5037" y="29956"/>
                  </a:lnTo>
                  <a:lnTo>
                    <a:pt x="5638" y="27387"/>
                  </a:lnTo>
                  <a:lnTo>
                    <a:pt x="5804" y="24618"/>
                  </a:lnTo>
                  <a:lnTo>
                    <a:pt x="5804" y="19715"/>
                  </a:lnTo>
                  <a:lnTo>
                    <a:pt x="5971" y="18014"/>
                  </a:lnTo>
                  <a:lnTo>
                    <a:pt x="5971" y="13944"/>
                  </a:lnTo>
                  <a:lnTo>
                    <a:pt x="5638" y="10041"/>
                  </a:lnTo>
                  <a:lnTo>
                    <a:pt x="5271" y="7006"/>
                  </a:lnTo>
                  <a:lnTo>
                    <a:pt x="4337" y="4637"/>
                  </a:lnTo>
                  <a:lnTo>
                    <a:pt x="3336" y="2869"/>
                  </a:lnTo>
                  <a:cubicBezTo>
                    <a:pt x="3336" y="2869"/>
                    <a:pt x="3570" y="2536"/>
                    <a:pt x="2569" y="1769"/>
                  </a:cubicBezTo>
                  <a:cubicBezTo>
                    <a:pt x="1658" y="1071"/>
                    <a:pt x="278" y="179"/>
                    <a:pt x="37" y="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54"/>
            <p:cNvSpPr/>
            <p:nvPr/>
          </p:nvSpPr>
          <p:spPr>
            <a:xfrm flipH="1">
              <a:off x="3332312" y="3852819"/>
              <a:ext cx="166411" cy="645707"/>
            </a:xfrm>
            <a:custGeom>
              <a:avLst/>
              <a:gdLst/>
              <a:ahLst/>
              <a:cxnLst/>
              <a:rect l="l" t="t" r="r" b="b"/>
              <a:pathLst>
                <a:path w="9474" h="36761" extrusionOk="0">
                  <a:moveTo>
                    <a:pt x="9474" y="0"/>
                  </a:moveTo>
                  <a:cubicBezTo>
                    <a:pt x="9473" y="1"/>
                    <a:pt x="5904" y="1201"/>
                    <a:pt x="4237" y="2536"/>
                  </a:cubicBezTo>
                  <a:cubicBezTo>
                    <a:pt x="2602" y="3837"/>
                    <a:pt x="667" y="6272"/>
                    <a:pt x="567" y="9007"/>
                  </a:cubicBezTo>
                  <a:cubicBezTo>
                    <a:pt x="434" y="11776"/>
                    <a:pt x="501" y="13110"/>
                    <a:pt x="401" y="13644"/>
                  </a:cubicBezTo>
                  <a:cubicBezTo>
                    <a:pt x="200" y="14277"/>
                    <a:pt x="67" y="14911"/>
                    <a:pt x="0" y="15578"/>
                  </a:cubicBezTo>
                  <a:lnTo>
                    <a:pt x="0" y="18314"/>
                  </a:lnTo>
                  <a:lnTo>
                    <a:pt x="67" y="20248"/>
                  </a:lnTo>
                  <a:lnTo>
                    <a:pt x="234" y="21783"/>
                  </a:lnTo>
                  <a:cubicBezTo>
                    <a:pt x="234" y="21783"/>
                    <a:pt x="634" y="25585"/>
                    <a:pt x="834" y="25952"/>
                  </a:cubicBezTo>
                  <a:cubicBezTo>
                    <a:pt x="1034" y="26319"/>
                    <a:pt x="1101" y="26686"/>
                    <a:pt x="1435" y="27453"/>
                  </a:cubicBezTo>
                  <a:cubicBezTo>
                    <a:pt x="1668" y="28054"/>
                    <a:pt x="1768" y="28688"/>
                    <a:pt x="1835" y="29321"/>
                  </a:cubicBezTo>
                  <a:lnTo>
                    <a:pt x="2435" y="30923"/>
                  </a:lnTo>
                  <a:lnTo>
                    <a:pt x="3369" y="32457"/>
                  </a:lnTo>
                  <a:lnTo>
                    <a:pt x="3970" y="33558"/>
                  </a:lnTo>
                  <a:lnTo>
                    <a:pt x="4737" y="34492"/>
                  </a:lnTo>
                  <a:lnTo>
                    <a:pt x="6438" y="35593"/>
                  </a:lnTo>
                  <a:lnTo>
                    <a:pt x="8106" y="36760"/>
                  </a:lnTo>
                  <a:cubicBezTo>
                    <a:pt x="8106" y="36760"/>
                    <a:pt x="5538" y="33991"/>
                    <a:pt x="5404" y="33825"/>
                  </a:cubicBezTo>
                  <a:cubicBezTo>
                    <a:pt x="5304" y="33658"/>
                    <a:pt x="4937" y="33191"/>
                    <a:pt x="4937" y="33191"/>
                  </a:cubicBezTo>
                  <a:lnTo>
                    <a:pt x="4203" y="31623"/>
                  </a:lnTo>
                  <a:lnTo>
                    <a:pt x="3636" y="30089"/>
                  </a:lnTo>
                  <a:lnTo>
                    <a:pt x="3269" y="29188"/>
                  </a:lnTo>
                  <a:lnTo>
                    <a:pt x="2302" y="27053"/>
                  </a:lnTo>
                  <a:lnTo>
                    <a:pt x="1935" y="25652"/>
                  </a:lnTo>
                  <a:lnTo>
                    <a:pt x="901" y="22984"/>
                  </a:lnTo>
                  <a:lnTo>
                    <a:pt x="667" y="21583"/>
                  </a:lnTo>
                  <a:lnTo>
                    <a:pt x="667" y="16946"/>
                  </a:lnTo>
                  <a:lnTo>
                    <a:pt x="1001" y="15745"/>
                  </a:lnTo>
                  <a:lnTo>
                    <a:pt x="1101" y="14578"/>
                  </a:lnTo>
                  <a:cubicBezTo>
                    <a:pt x="1101" y="14578"/>
                    <a:pt x="1368" y="14578"/>
                    <a:pt x="1501" y="12910"/>
                  </a:cubicBezTo>
                  <a:cubicBezTo>
                    <a:pt x="1601" y="11242"/>
                    <a:pt x="1601" y="10641"/>
                    <a:pt x="1601" y="10641"/>
                  </a:cubicBezTo>
                  <a:lnTo>
                    <a:pt x="1601" y="7139"/>
                  </a:lnTo>
                  <a:cubicBezTo>
                    <a:pt x="1601" y="7139"/>
                    <a:pt x="2369" y="5771"/>
                    <a:pt x="2702" y="5338"/>
                  </a:cubicBezTo>
                  <a:cubicBezTo>
                    <a:pt x="3036" y="4904"/>
                    <a:pt x="2369" y="5204"/>
                    <a:pt x="3303" y="4404"/>
                  </a:cubicBezTo>
                  <a:cubicBezTo>
                    <a:pt x="4103" y="3703"/>
                    <a:pt x="4971" y="3136"/>
                    <a:pt x="5905" y="2636"/>
                  </a:cubicBezTo>
                  <a:lnTo>
                    <a:pt x="7039" y="1969"/>
                  </a:lnTo>
                  <a:lnTo>
                    <a:pt x="9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54"/>
            <p:cNvSpPr/>
            <p:nvPr/>
          </p:nvSpPr>
          <p:spPr>
            <a:xfrm flipH="1">
              <a:off x="3105566" y="3851643"/>
              <a:ext cx="161721" cy="641597"/>
            </a:xfrm>
            <a:custGeom>
              <a:avLst/>
              <a:gdLst/>
              <a:ahLst/>
              <a:cxnLst/>
              <a:rect l="l" t="t" r="r" b="b"/>
              <a:pathLst>
                <a:path w="9207" h="36527" extrusionOk="0">
                  <a:moveTo>
                    <a:pt x="0" y="1"/>
                  </a:moveTo>
                  <a:lnTo>
                    <a:pt x="2202" y="1902"/>
                  </a:lnTo>
                  <a:lnTo>
                    <a:pt x="4170" y="3403"/>
                  </a:lnTo>
                  <a:cubicBezTo>
                    <a:pt x="4470" y="3703"/>
                    <a:pt x="4770" y="4004"/>
                    <a:pt x="5004" y="4337"/>
                  </a:cubicBezTo>
                  <a:cubicBezTo>
                    <a:pt x="5004" y="4337"/>
                    <a:pt x="6005" y="5805"/>
                    <a:pt x="6105" y="6305"/>
                  </a:cubicBezTo>
                  <a:cubicBezTo>
                    <a:pt x="6238" y="6806"/>
                    <a:pt x="7673" y="12043"/>
                    <a:pt x="7673" y="12043"/>
                  </a:cubicBezTo>
                  <a:lnTo>
                    <a:pt x="7939" y="15011"/>
                  </a:lnTo>
                  <a:lnTo>
                    <a:pt x="8373" y="20249"/>
                  </a:lnTo>
                  <a:lnTo>
                    <a:pt x="8140" y="23885"/>
                  </a:lnTo>
                  <a:lnTo>
                    <a:pt x="5604" y="30322"/>
                  </a:lnTo>
                  <a:cubicBezTo>
                    <a:pt x="5604" y="30322"/>
                    <a:pt x="4871" y="32724"/>
                    <a:pt x="4770" y="32958"/>
                  </a:cubicBezTo>
                  <a:cubicBezTo>
                    <a:pt x="4670" y="33158"/>
                    <a:pt x="601" y="36527"/>
                    <a:pt x="601" y="36527"/>
                  </a:cubicBezTo>
                  <a:lnTo>
                    <a:pt x="1268" y="36027"/>
                  </a:lnTo>
                  <a:lnTo>
                    <a:pt x="2435" y="35493"/>
                  </a:lnTo>
                  <a:lnTo>
                    <a:pt x="3136" y="35093"/>
                  </a:lnTo>
                  <a:lnTo>
                    <a:pt x="4037" y="34592"/>
                  </a:lnTo>
                  <a:lnTo>
                    <a:pt x="4804" y="33658"/>
                  </a:lnTo>
                  <a:cubicBezTo>
                    <a:pt x="4804" y="33658"/>
                    <a:pt x="5171" y="33225"/>
                    <a:pt x="5338" y="33058"/>
                  </a:cubicBezTo>
                  <a:cubicBezTo>
                    <a:pt x="5571" y="32657"/>
                    <a:pt x="5771" y="32224"/>
                    <a:pt x="5938" y="31824"/>
                  </a:cubicBezTo>
                  <a:lnTo>
                    <a:pt x="6672" y="29922"/>
                  </a:lnTo>
                  <a:lnTo>
                    <a:pt x="7439" y="28388"/>
                  </a:lnTo>
                  <a:lnTo>
                    <a:pt x="8140" y="26687"/>
                  </a:lnTo>
                  <a:lnTo>
                    <a:pt x="8973" y="23551"/>
                  </a:lnTo>
                  <a:lnTo>
                    <a:pt x="9207" y="21550"/>
                  </a:lnTo>
                  <a:lnTo>
                    <a:pt x="9140" y="20315"/>
                  </a:lnTo>
                  <a:cubicBezTo>
                    <a:pt x="9140" y="20315"/>
                    <a:pt x="8907" y="18948"/>
                    <a:pt x="8873" y="18347"/>
                  </a:cubicBezTo>
                  <a:cubicBezTo>
                    <a:pt x="8807" y="17713"/>
                    <a:pt x="8707" y="16179"/>
                    <a:pt x="8640" y="15812"/>
                  </a:cubicBezTo>
                  <a:cubicBezTo>
                    <a:pt x="8640" y="15112"/>
                    <a:pt x="8673" y="14444"/>
                    <a:pt x="8773" y="13777"/>
                  </a:cubicBezTo>
                  <a:lnTo>
                    <a:pt x="8773" y="11609"/>
                  </a:lnTo>
                  <a:cubicBezTo>
                    <a:pt x="8440" y="10141"/>
                    <a:pt x="7973" y="8707"/>
                    <a:pt x="7439" y="7339"/>
                  </a:cubicBezTo>
                  <a:cubicBezTo>
                    <a:pt x="6839" y="5838"/>
                    <a:pt x="5604" y="3470"/>
                    <a:pt x="4637" y="2636"/>
                  </a:cubicBezTo>
                  <a:cubicBezTo>
                    <a:pt x="3636" y="1802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54"/>
            <p:cNvSpPr/>
            <p:nvPr/>
          </p:nvSpPr>
          <p:spPr>
            <a:xfrm flipH="1">
              <a:off x="2884089" y="4048511"/>
              <a:ext cx="995479" cy="687898"/>
            </a:xfrm>
            <a:custGeom>
              <a:avLst/>
              <a:gdLst/>
              <a:ahLst/>
              <a:cxnLst/>
              <a:rect l="l" t="t" r="r" b="b"/>
              <a:pathLst>
                <a:path w="56674" h="39163" extrusionOk="0">
                  <a:moveTo>
                    <a:pt x="0" y="1"/>
                  </a:moveTo>
                  <a:lnTo>
                    <a:pt x="0" y="39162"/>
                  </a:lnTo>
                  <a:lnTo>
                    <a:pt x="56674" y="39162"/>
                  </a:lnTo>
                  <a:lnTo>
                    <a:pt x="56674" y="1"/>
                  </a:lnTo>
                  <a:close/>
                </a:path>
              </a:pathLst>
            </a:custGeom>
            <a:solidFill>
              <a:srgbClr val="8A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54"/>
            <p:cNvSpPr/>
            <p:nvPr/>
          </p:nvSpPr>
          <p:spPr>
            <a:xfrm flipH="1">
              <a:off x="2884089" y="4048511"/>
              <a:ext cx="723028" cy="687898"/>
            </a:xfrm>
            <a:custGeom>
              <a:avLst/>
              <a:gdLst/>
              <a:ahLst/>
              <a:cxnLst/>
              <a:rect l="l" t="t" r="r" b="b"/>
              <a:pathLst>
                <a:path w="41163" h="39163" extrusionOk="0">
                  <a:moveTo>
                    <a:pt x="0" y="1"/>
                  </a:moveTo>
                  <a:lnTo>
                    <a:pt x="0" y="39162"/>
                  </a:lnTo>
                  <a:lnTo>
                    <a:pt x="41163" y="39162"/>
                  </a:lnTo>
                  <a:lnTo>
                    <a:pt x="41163" y="1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54"/>
            <p:cNvSpPr/>
            <p:nvPr/>
          </p:nvSpPr>
          <p:spPr>
            <a:xfrm flipH="1">
              <a:off x="3162389" y="4048511"/>
              <a:ext cx="375592" cy="295918"/>
            </a:xfrm>
            <a:custGeom>
              <a:avLst/>
              <a:gdLst/>
              <a:ahLst/>
              <a:cxnLst/>
              <a:rect l="l" t="t" r="r" b="b"/>
              <a:pathLst>
                <a:path w="21383" h="16847" extrusionOk="0">
                  <a:moveTo>
                    <a:pt x="0" y="1"/>
                  </a:moveTo>
                  <a:lnTo>
                    <a:pt x="201" y="16846"/>
                  </a:lnTo>
                  <a:lnTo>
                    <a:pt x="21382" y="16579"/>
                  </a:lnTo>
                  <a:lnTo>
                    <a:pt x="21182" y="1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54"/>
            <p:cNvSpPr/>
            <p:nvPr/>
          </p:nvSpPr>
          <p:spPr>
            <a:xfrm flipH="1">
              <a:off x="3237391" y="4192650"/>
              <a:ext cx="212115" cy="3531"/>
            </a:xfrm>
            <a:custGeom>
              <a:avLst/>
              <a:gdLst/>
              <a:ahLst/>
              <a:cxnLst/>
              <a:rect l="l" t="t" r="r" b="b"/>
              <a:pathLst>
                <a:path w="12076" h="201" fill="none" extrusionOk="0">
                  <a:moveTo>
                    <a:pt x="0" y="201"/>
                  </a:moveTo>
                  <a:lnTo>
                    <a:pt x="12076" y="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54"/>
            <p:cNvSpPr/>
            <p:nvPr/>
          </p:nvSpPr>
          <p:spPr>
            <a:xfrm flipH="1">
              <a:off x="2007367" y="2911248"/>
              <a:ext cx="107428" cy="134161"/>
            </a:xfrm>
            <a:custGeom>
              <a:avLst/>
              <a:gdLst/>
              <a:ahLst/>
              <a:cxnLst/>
              <a:rect l="l" t="t" r="r" b="b"/>
              <a:pathLst>
                <a:path w="6116" h="7638" extrusionOk="0">
                  <a:moveTo>
                    <a:pt x="1635" y="0"/>
                  </a:moveTo>
                  <a:cubicBezTo>
                    <a:pt x="1635" y="0"/>
                    <a:pt x="1" y="3036"/>
                    <a:pt x="1" y="3670"/>
                  </a:cubicBezTo>
                  <a:cubicBezTo>
                    <a:pt x="1" y="4270"/>
                    <a:pt x="635" y="6939"/>
                    <a:pt x="1502" y="7506"/>
                  </a:cubicBezTo>
                  <a:cubicBezTo>
                    <a:pt x="1642" y="7598"/>
                    <a:pt x="1759" y="7638"/>
                    <a:pt x="1856" y="7638"/>
                  </a:cubicBezTo>
                  <a:cubicBezTo>
                    <a:pt x="2358" y="7638"/>
                    <a:pt x="2331" y="6559"/>
                    <a:pt x="2303" y="5971"/>
                  </a:cubicBezTo>
                  <a:cubicBezTo>
                    <a:pt x="2297" y="5855"/>
                    <a:pt x="2306" y="5805"/>
                    <a:pt x="2331" y="5805"/>
                  </a:cubicBezTo>
                  <a:cubicBezTo>
                    <a:pt x="2461" y="5805"/>
                    <a:pt x="3026" y="7178"/>
                    <a:pt x="4204" y="7206"/>
                  </a:cubicBezTo>
                  <a:cubicBezTo>
                    <a:pt x="4218" y="7206"/>
                    <a:pt x="4232" y="7206"/>
                    <a:pt x="4245" y="7206"/>
                  </a:cubicBezTo>
                  <a:cubicBezTo>
                    <a:pt x="5550" y="7206"/>
                    <a:pt x="4538" y="5638"/>
                    <a:pt x="4537" y="5638"/>
                  </a:cubicBezTo>
                  <a:lnTo>
                    <a:pt x="4537" y="5638"/>
                  </a:lnTo>
                  <a:cubicBezTo>
                    <a:pt x="4538" y="5638"/>
                    <a:pt x="5275" y="6221"/>
                    <a:pt x="5738" y="6221"/>
                  </a:cubicBezTo>
                  <a:cubicBezTo>
                    <a:pt x="5958" y="6221"/>
                    <a:pt x="6116" y="6090"/>
                    <a:pt x="6105" y="5704"/>
                  </a:cubicBezTo>
                  <a:cubicBezTo>
                    <a:pt x="6039" y="4504"/>
                    <a:pt x="5738" y="4203"/>
                    <a:pt x="5672" y="3836"/>
                  </a:cubicBezTo>
                  <a:cubicBezTo>
                    <a:pt x="5638" y="3203"/>
                    <a:pt x="5672" y="2602"/>
                    <a:pt x="5738" y="1968"/>
                  </a:cubicBezTo>
                  <a:cubicBezTo>
                    <a:pt x="5738" y="1568"/>
                    <a:pt x="2703" y="401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54"/>
            <p:cNvSpPr/>
            <p:nvPr/>
          </p:nvSpPr>
          <p:spPr>
            <a:xfrm flipH="1">
              <a:off x="1786065" y="2872938"/>
              <a:ext cx="414850" cy="231085"/>
            </a:xfrm>
            <a:custGeom>
              <a:avLst/>
              <a:gdLst/>
              <a:ahLst/>
              <a:cxnLst/>
              <a:rect l="l" t="t" r="r" b="b"/>
              <a:pathLst>
                <a:path w="23618" h="13156" extrusionOk="0">
                  <a:moveTo>
                    <a:pt x="7151" y="0"/>
                  </a:moveTo>
                  <a:cubicBezTo>
                    <a:pt x="5779" y="0"/>
                    <a:pt x="4026" y="406"/>
                    <a:pt x="2702" y="981"/>
                  </a:cubicBezTo>
                  <a:cubicBezTo>
                    <a:pt x="968" y="1781"/>
                    <a:pt x="0" y="2949"/>
                    <a:pt x="834" y="3249"/>
                  </a:cubicBezTo>
                  <a:cubicBezTo>
                    <a:pt x="1097" y="3344"/>
                    <a:pt x="1331" y="3385"/>
                    <a:pt x="1568" y="3385"/>
                  </a:cubicBezTo>
                  <a:cubicBezTo>
                    <a:pt x="2085" y="3385"/>
                    <a:pt x="2623" y="3189"/>
                    <a:pt x="3536" y="2915"/>
                  </a:cubicBezTo>
                  <a:cubicBezTo>
                    <a:pt x="4288" y="2671"/>
                    <a:pt x="4775" y="2522"/>
                    <a:pt x="5272" y="2522"/>
                  </a:cubicBezTo>
                  <a:cubicBezTo>
                    <a:pt x="5657" y="2522"/>
                    <a:pt x="6048" y="2611"/>
                    <a:pt x="6572" y="2815"/>
                  </a:cubicBezTo>
                  <a:cubicBezTo>
                    <a:pt x="7806" y="3282"/>
                    <a:pt x="9607" y="4683"/>
                    <a:pt x="9874" y="5117"/>
                  </a:cubicBezTo>
                  <a:cubicBezTo>
                    <a:pt x="10174" y="5550"/>
                    <a:pt x="8973" y="6184"/>
                    <a:pt x="7506" y="6418"/>
                  </a:cubicBezTo>
                  <a:cubicBezTo>
                    <a:pt x="7206" y="6458"/>
                    <a:pt x="6845" y="6468"/>
                    <a:pt x="6460" y="6468"/>
                  </a:cubicBezTo>
                  <a:cubicBezTo>
                    <a:pt x="6020" y="6468"/>
                    <a:pt x="5548" y="6455"/>
                    <a:pt x="5095" y="6455"/>
                  </a:cubicBezTo>
                  <a:cubicBezTo>
                    <a:pt x="3964" y="6455"/>
                    <a:pt x="2960" y="6542"/>
                    <a:pt x="2902" y="7152"/>
                  </a:cubicBezTo>
                  <a:cubicBezTo>
                    <a:pt x="2829" y="7906"/>
                    <a:pt x="3999" y="8128"/>
                    <a:pt x="5026" y="8128"/>
                  </a:cubicBezTo>
                  <a:cubicBezTo>
                    <a:pt x="5407" y="8128"/>
                    <a:pt x="5767" y="8097"/>
                    <a:pt x="6038" y="8052"/>
                  </a:cubicBezTo>
                  <a:cubicBezTo>
                    <a:pt x="6310" y="8005"/>
                    <a:pt x="6577" y="7988"/>
                    <a:pt x="6867" y="7988"/>
                  </a:cubicBezTo>
                  <a:cubicBezTo>
                    <a:pt x="7609" y="7988"/>
                    <a:pt x="8506" y="8104"/>
                    <a:pt x="10041" y="8152"/>
                  </a:cubicBezTo>
                  <a:cubicBezTo>
                    <a:pt x="10081" y="8153"/>
                    <a:pt x="10121" y="8153"/>
                    <a:pt x="10161" y="8153"/>
                  </a:cubicBezTo>
                  <a:cubicBezTo>
                    <a:pt x="12216" y="8153"/>
                    <a:pt x="13243" y="7318"/>
                    <a:pt x="13243" y="7318"/>
                  </a:cubicBezTo>
                  <a:lnTo>
                    <a:pt x="21382" y="13156"/>
                  </a:lnTo>
                  <a:lnTo>
                    <a:pt x="23617" y="6985"/>
                  </a:lnTo>
                  <a:cubicBezTo>
                    <a:pt x="23617" y="6985"/>
                    <a:pt x="18480" y="4917"/>
                    <a:pt x="15445" y="3382"/>
                  </a:cubicBezTo>
                  <a:cubicBezTo>
                    <a:pt x="12443" y="1848"/>
                    <a:pt x="9741" y="580"/>
                    <a:pt x="8373" y="147"/>
                  </a:cubicBezTo>
                  <a:cubicBezTo>
                    <a:pt x="8029" y="46"/>
                    <a:pt x="7611" y="0"/>
                    <a:pt x="7151" y="0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54"/>
            <p:cNvSpPr/>
            <p:nvPr/>
          </p:nvSpPr>
          <p:spPr>
            <a:xfrm flipH="1">
              <a:off x="1244677" y="4560461"/>
              <a:ext cx="367987" cy="175808"/>
            </a:xfrm>
            <a:custGeom>
              <a:avLst/>
              <a:gdLst/>
              <a:ahLst/>
              <a:cxnLst/>
              <a:rect l="l" t="t" r="r" b="b"/>
              <a:pathLst>
                <a:path w="20950" h="10009" extrusionOk="0">
                  <a:moveTo>
                    <a:pt x="11309" y="0"/>
                  </a:moveTo>
                  <a:cubicBezTo>
                    <a:pt x="10601" y="0"/>
                    <a:pt x="10070" y="137"/>
                    <a:pt x="9841" y="476"/>
                  </a:cubicBezTo>
                  <a:cubicBezTo>
                    <a:pt x="9841" y="476"/>
                    <a:pt x="5138" y="4812"/>
                    <a:pt x="4571" y="5179"/>
                  </a:cubicBezTo>
                  <a:cubicBezTo>
                    <a:pt x="3970" y="5546"/>
                    <a:pt x="1168" y="6847"/>
                    <a:pt x="568" y="7614"/>
                  </a:cubicBezTo>
                  <a:cubicBezTo>
                    <a:pt x="1" y="8415"/>
                    <a:pt x="268" y="9816"/>
                    <a:pt x="735" y="9949"/>
                  </a:cubicBezTo>
                  <a:cubicBezTo>
                    <a:pt x="879" y="9994"/>
                    <a:pt x="3122" y="10009"/>
                    <a:pt x="6047" y="10009"/>
                  </a:cubicBezTo>
                  <a:cubicBezTo>
                    <a:pt x="11898" y="10009"/>
                    <a:pt x="20482" y="9949"/>
                    <a:pt x="20482" y="9949"/>
                  </a:cubicBezTo>
                  <a:cubicBezTo>
                    <a:pt x="20782" y="9416"/>
                    <a:pt x="20949" y="8815"/>
                    <a:pt x="20916" y="8215"/>
                  </a:cubicBezTo>
                  <a:cubicBezTo>
                    <a:pt x="20849" y="7281"/>
                    <a:pt x="20115" y="2311"/>
                    <a:pt x="20115" y="2311"/>
                  </a:cubicBezTo>
                  <a:cubicBezTo>
                    <a:pt x="20115" y="2311"/>
                    <a:pt x="14221" y="0"/>
                    <a:pt x="11309" y="0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54"/>
            <p:cNvSpPr/>
            <p:nvPr/>
          </p:nvSpPr>
          <p:spPr>
            <a:xfrm flipH="1">
              <a:off x="1245274" y="4708253"/>
              <a:ext cx="364456" cy="28016"/>
            </a:xfrm>
            <a:custGeom>
              <a:avLst/>
              <a:gdLst/>
              <a:ahLst/>
              <a:cxnLst/>
              <a:rect l="l" t="t" r="r" b="b"/>
              <a:pathLst>
                <a:path w="20749" h="1595" extrusionOk="0">
                  <a:moveTo>
                    <a:pt x="101" y="1"/>
                  </a:moveTo>
                  <a:cubicBezTo>
                    <a:pt x="1" y="701"/>
                    <a:pt x="234" y="1435"/>
                    <a:pt x="568" y="1535"/>
                  </a:cubicBezTo>
                  <a:cubicBezTo>
                    <a:pt x="701" y="1580"/>
                    <a:pt x="2940" y="1595"/>
                    <a:pt x="5865" y="1595"/>
                  </a:cubicBezTo>
                  <a:cubicBezTo>
                    <a:pt x="11717" y="1595"/>
                    <a:pt x="20315" y="1535"/>
                    <a:pt x="20315" y="1535"/>
                  </a:cubicBezTo>
                  <a:cubicBezTo>
                    <a:pt x="20582" y="1068"/>
                    <a:pt x="20716" y="535"/>
                    <a:pt x="20749" y="1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54"/>
            <p:cNvSpPr/>
            <p:nvPr/>
          </p:nvSpPr>
          <p:spPr>
            <a:xfrm flipH="1">
              <a:off x="1176121" y="3314364"/>
              <a:ext cx="329309" cy="1281999"/>
            </a:xfrm>
            <a:custGeom>
              <a:avLst/>
              <a:gdLst/>
              <a:ahLst/>
              <a:cxnLst/>
              <a:rect l="l" t="t" r="r" b="b"/>
              <a:pathLst>
                <a:path w="18748" h="72986" extrusionOk="0">
                  <a:moveTo>
                    <a:pt x="0" y="0"/>
                  </a:moveTo>
                  <a:lnTo>
                    <a:pt x="267" y="2635"/>
                  </a:lnTo>
                  <a:cubicBezTo>
                    <a:pt x="267" y="2635"/>
                    <a:pt x="667" y="16812"/>
                    <a:pt x="934" y="31223"/>
                  </a:cubicBezTo>
                  <a:cubicBezTo>
                    <a:pt x="1201" y="45666"/>
                    <a:pt x="4971" y="64113"/>
                    <a:pt x="4971" y="64113"/>
                  </a:cubicBezTo>
                  <a:cubicBezTo>
                    <a:pt x="4971" y="64113"/>
                    <a:pt x="3503" y="65547"/>
                    <a:pt x="3636" y="66481"/>
                  </a:cubicBezTo>
                  <a:cubicBezTo>
                    <a:pt x="3770" y="67415"/>
                    <a:pt x="4170" y="70751"/>
                    <a:pt x="4170" y="70751"/>
                  </a:cubicBezTo>
                  <a:lnTo>
                    <a:pt x="12109" y="72986"/>
                  </a:lnTo>
                  <a:lnTo>
                    <a:pt x="16879" y="72852"/>
                  </a:lnTo>
                  <a:cubicBezTo>
                    <a:pt x="16879" y="72852"/>
                    <a:pt x="18747" y="68349"/>
                    <a:pt x="18747" y="64646"/>
                  </a:cubicBezTo>
                  <a:cubicBezTo>
                    <a:pt x="18747" y="60944"/>
                    <a:pt x="18747" y="61211"/>
                    <a:pt x="18480" y="58942"/>
                  </a:cubicBezTo>
                  <a:cubicBezTo>
                    <a:pt x="18213" y="56707"/>
                    <a:pt x="18547" y="134"/>
                    <a:pt x="18547" y="13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54"/>
            <p:cNvSpPr/>
            <p:nvPr/>
          </p:nvSpPr>
          <p:spPr>
            <a:xfrm flipH="1">
              <a:off x="1037849" y="4560408"/>
              <a:ext cx="367969" cy="175861"/>
            </a:xfrm>
            <a:custGeom>
              <a:avLst/>
              <a:gdLst/>
              <a:ahLst/>
              <a:cxnLst/>
              <a:rect l="l" t="t" r="r" b="b"/>
              <a:pathLst>
                <a:path w="20949" h="10012" extrusionOk="0">
                  <a:moveTo>
                    <a:pt x="11341" y="0"/>
                  </a:moveTo>
                  <a:cubicBezTo>
                    <a:pt x="10630" y="0"/>
                    <a:pt x="10097" y="137"/>
                    <a:pt x="9874" y="479"/>
                  </a:cubicBezTo>
                  <a:cubicBezTo>
                    <a:pt x="9874" y="479"/>
                    <a:pt x="5170" y="4815"/>
                    <a:pt x="4570" y="5182"/>
                  </a:cubicBezTo>
                  <a:cubicBezTo>
                    <a:pt x="4003" y="5549"/>
                    <a:pt x="1168" y="6850"/>
                    <a:pt x="600" y="7617"/>
                  </a:cubicBezTo>
                  <a:cubicBezTo>
                    <a:pt x="0" y="8418"/>
                    <a:pt x="300" y="9819"/>
                    <a:pt x="734" y="9952"/>
                  </a:cubicBezTo>
                  <a:cubicBezTo>
                    <a:pt x="878" y="9997"/>
                    <a:pt x="3121" y="10012"/>
                    <a:pt x="6046" y="10012"/>
                  </a:cubicBezTo>
                  <a:cubicBezTo>
                    <a:pt x="11897" y="10012"/>
                    <a:pt x="20481" y="9952"/>
                    <a:pt x="20481" y="9952"/>
                  </a:cubicBezTo>
                  <a:cubicBezTo>
                    <a:pt x="20782" y="9419"/>
                    <a:pt x="20948" y="8818"/>
                    <a:pt x="20915" y="8218"/>
                  </a:cubicBezTo>
                  <a:cubicBezTo>
                    <a:pt x="20848" y="7284"/>
                    <a:pt x="20114" y="2280"/>
                    <a:pt x="20114" y="2280"/>
                  </a:cubicBezTo>
                  <a:cubicBezTo>
                    <a:pt x="20114" y="2280"/>
                    <a:pt x="14242" y="0"/>
                    <a:pt x="11341" y="0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54"/>
            <p:cNvSpPr/>
            <p:nvPr/>
          </p:nvSpPr>
          <p:spPr>
            <a:xfrm flipH="1">
              <a:off x="1038446" y="4708253"/>
              <a:ext cx="363859" cy="28016"/>
            </a:xfrm>
            <a:custGeom>
              <a:avLst/>
              <a:gdLst/>
              <a:ahLst/>
              <a:cxnLst/>
              <a:rect l="l" t="t" r="r" b="b"/>
              <a:pathLst>
                <a:path w="20715" h="1595" extrusionOk="0">
                  <a:moveTo>
                    <a:pt x="67" y="1"/>
                  </a:moveTo>
                  <a:cubicBezTo>
                    <a:pt x="0" y="701"/>
                    <a:pt x="234" y="1435"/>
                    <a:pt x="534" y="1535"/>
                  </a:cubicBezTo>
                  <a:cubicBezTo>
                    <a:pt x="678" y="1580"/>
                    <a:pt x="2925" y="1595"/>
                    <a:pt x="5855" y="1595"/>
                  </a:cubicBezTo>
                  <a:cubicBezTo>
                    <a:pt x="11716" y="1595"/>
                    <a:pt x="20315" y="1535"/>
                    <a:pt x="20315" y="1535"/>
                  </a:cubicBezTo>
                  <a:cubicBezTo>
                    <a:pt x="20548" y="1068"/>
                    <a:pt x="20715" y="535"/>
                    <a:pt x="20715" y="1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54"/>
            <p:cNvSpPr/>
            <p:nvPr/>
          </p:nvSpPr>
          <p:spPr>
            <a:xfrm flipH="1">
              <a:off x="972226" y="3313767"/>
              <a:ext cx="397268" cy="1312474"/>
            </a:xfrm>
            <a:custGeom>
              <a:avLst/>
              <a:gdLst/>
              <a:ahLst/>
              <a:cxnLst/>
              <a:rect l="l" t="t" r="r" b="b"/>
              <a:pathLst>
                <a:path w="22617" h="74721" extrusionOk="0">
                  <a:moveTo>
                    <a:pt x="22616" y="1"/>
                  </a:moveTo>
                  <a:lnTo>
                    <a:pt x="0" y="801"/>
                  </a:lnTo>
                  <a:lnTo>
                    <a:pt x="2869" y="17080"/>
                  </a:lnTo>
                  <a:cubicBezTo>
                    <a:pt x="2869" y="17080"/>
                    <a:pt x="5304" y="46534"/>
                    <a:pt x="6872" y="55140"/>
                  </a:cubicBezTo>
                  <a:cubicBezTo>
                    <a:pt x="8473" y="63746"/>
                    <a:pt x="8606" y="66649"/>
                    <a:pt x="8606" y="66649"/>
                  </a:cubicBezTo>
                  <a:cubicBezTo>
                    <a:pt x="8606" y="66649"/>
                    <a:pt x="7139" y="67182"/>
                    <a:pt x="7139" y="68383"/>
                  </a:cubicBezTo>
                  <a:cubicBezTo>
                    <a:pt x="7239" y="69617"/>
                    <a:pt x="7405" y="70852"/>
                    <a:pt x="7672" y="72086"/>
                  </a:cubicBezTo>
                  <a:cubicBezTo>
                    <a:pt x="7672" y="72086"/>
                    <a:pt x="7839" y="71986"/>
                    <a:pt x="8289" y="71986"/>
                  </a:cubicBezTo>
                  <a:cubicBezTo>
                    <a:pt x="8740" y="71986"/>
                    <a:pt x="9474" y="72086"/>
                    <a:pt x="10608" y="72486"/>
                  </a:cubicBezTo>
                  <a:cubicBezTo>
                    <a:pt x="12843" y="73253"/>
                    <a:pt x="18013" y="74721"/>
                    <a:pt x="18013" y="74721"/>
                  </a:cubicBezTo>
                  <a:cubicBezTo>
                    <a:pt x="18580" y="74121"/>
                    <a:pt x="18914" y="73320"/>
                    <a:pt x="18947" y="72486"/>
                  </a:cubicBezTo>
                  <a:cubicBezTo>
                    <a:pt x="18947" y="71152"/>
                    <a:pt x="17880" y="67716"/>
                    <a:pt x="17880" y="67716"/>
                  </a:cubicBezTo>
                  <a:cubicBezTo>
                    <a:pt x="17880" y="67716"/>
                    <a:pt x="19681" y="27020"/>
                    <a:pt x="20481" y="18547"/>
                  </a:cubicBezTo>
                  <a:cubicBezTo>
                    <a:pt x="21282" y="10075"/>
                    <a:pt x="22616" y="1"/>
                    <a:pt x="22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54"/>
            <p:cNvSpPr/>
            <p:nvPr/>
          </p:nvSpPr>
          <p:spPr>
            <a:xfrm flipH="1">
              <a:off x="972226" y="3313767"/>
              <a:ext cx="397268" cy="1312474"/>
            </a:xfrm>
            <a:custGeom>
              <a:avLst/>
              <a:gdLst/>
              <a:ahLst/>
              <a:cxnLst/>
              <a:rect l="l" t="t" r="r" b="b"/>
              <a:pathLst>
                <a:path w="22617" h="74721" fill="none" extrusionOk="0">
                  <a:moveTo>
                    <a:pt x="2869" y="17080"/>
                  </a:moveTo>
                  <a:cubicBezTo>
                    <a:pt x="2869" y="17080"/>
                    <a:pt x="5304" y="46534"/>
                    <a:pt x="6872" y="55140"/>
                  </a:cubicBezTo>
                  <a:cubicBezTo>
                    <a:pt x="8473" y="63746"/>
                    <a:pt x="8606" y="66649"/>
                    <a:pt x="8606" y="66649"/>
                  </a:cubicBezTo>
                  <a:cubicBezTo>
                    <a:pt x="8606" y="66649"/>
                    <a:pt x="7139" y="67182"/>
                    <a:pt x="7139" y="68383"/>
                  </a:cubicBezTo>
                  <a:cubicBezTo>
                    <a:pt x="7239" y="69617"/>
                    <a:pt x="7405" y="70852"/>
                    <a:pt x="7672" y="72086"/>
                  </a:cubicBezTo>
                  <a:cubicBezTo>
                    <a:pt x="7672" y="72086"/>
                    <a:pt x="8339" y="71685"/>
                    <a:pt x="10608" y="72486"/>
                  </a:cubicBezTo>
                  <a:cubicBezTo>
                    <a:pt x="12843" y="73253"/>
                    <a:pt x="18013" y="74721"/>
                    <a:pt x="18013" y="74721"/>
                  </a:cubicBezTo>
                  <a:cubicBezTo>
                    <a:pt x="18580" y="74121"/>
                    <a:pt x="18914" y="73320"/>
                    <a:pt x="18947" y="72486"/>
                  </a:cubicBezTo>
                  <a:cubicBezTo>
                    <a:pt x="18947" y="71152"/>
                    <a:pt x="17880" y="67716"/>
                    <a:pt x="17880" y="67716"/>
                  </a:cubicBezTo>
                  <a:cubicBezTo>
                    <a:pt x="17880" y="67716"/>
                    <a:pt x="19681" y="27020"/>
                    <a:pt x="20481" y="18547"/>
                  </a:cubicBezTo>
                  <a:cubicBezTo>
                    <a:pt x="21282" y="10075"/>
                    <a:pt x="22616" y="1"/>
                    <a:pt x="22616" y="1"/>
                  </a:cubicBezTo>
                  <a:lnTo>
                    <a:pt x="0" y="80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54"/>
            <p:cNvSpPr/>
            <p:nvPr/>
          </p:nvSpPr>
          <p:spPr>
            <a:xfrm flipH="1">
              <a:off x="1125147" y="2434938"/>
              <a:ext cx="356851" cy="914012"/>
            </a:xfrm>
            <a:custGeom>
              <a:avLst/>
              <a:gdLst/>
              <a:ahLst/>
              <a:cxnLst/>
              <a:rect l="l" t="t" r="r" b="b"/>
              <a:pathLst>
                <a:path w="20316" h="52036" extrusionOk="0">
                  <a:moveTo>
                    <a:pt x="15127" y="0"/>
                  </a:moveTo>
                  <a:cubicBezTo>
                    <a:pt x="13032" y="0"/>
                    <a:pt x="10408" y="532"/>
                    <a:pt x="10408" y="532"/>
                  </a:cubicBezTo>
                  <a:cubicBezTo>
                    <a:pt x="8607" y="598"/>
                    <a:pt x="6939" y="1599"/>
                    <a:pt x="6072" y="3200"/>
                  </a:cubicBezTo>
                  <a:cubicBezTo>
                    <a:pt x="4604" y="5869"/>
                    <a:pt x="2202" y="12874"/>
                    <a:pt x="1101" y="27851"/>
                  </a:cubicBezTo>
                  <a:cubicBezTo>
                    <a:pt x="1" y="42862"/>
                    <a:pt x="134" y="51201"/>
                    <a:pt x="134" y="51201"/>
                  </a:cubicBezTo>
                  <a:lnTo>
                    <a:pt x="18013" y="52035"/>
                  </a:lnTo>
                  <a:lnTo>
                    <a:pt x="20315" y="7670"/>
                  </a:lnTo>
                  <a:cubicBezTo>
                    <a:pt x="20315" y="7670"/>
                    <a:pt x="18747" y="1366"/>
                    <a:pt x="17313" y="398"/>
                  </a:cubicBezTo>
                  <a:cubicBezTo>
                    <a:pt x="16865" y="103"/>
                    <a:pt x="16047" y="0"/>
                    <a:pt x="15127" y="0"/>
                  </a:cubicBezTo>
                  <a:close/>
                </a:path>
              </a:pathLst>
            </a:custGeom>
            <a:solidFill>
              <a:srgbClr val="A8A8A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54"/>
            <p:cNvSpPr/>
            <p:nvPr/>
          </p:nvSpPr>
          <p:spPr>
            <a:xfrm flipH="1">
              <a:off x="1487829" y="2592724"/>
              <a:ext cx="351581" cy="634782"/>
            </a:xfrm>
            <a:custGeom>
              <a:avLst/>
              <a:gdLst/>
              <a:ahLst/>
              <a:cxnLst/>
              <a:rect l="l" t="t" r="r" b="b"/>
              <a:pathLst>
                <a:path w="20016" h="36139" extrusionOk="0">
                  <a:moveTo>
                    <a:pt x="18992" y="1"/>
                  </a:moveTo>
                  <a:cubicBezTo>
                    <a:pt x="18543" y="1"/>
                    <a:pt x="18024" y="586"/>
                    <a:pt x="17780" y="1056"/>
                  </a:cubicBezTo>
                  <a:cubicBezTo>
                    <a:pt x="17780" y="1056"/>
                    <a:pt x="16146" y="5559"/>
                    <a:pt x="15979" y="8361"/>
                  </a:cubicBezTo>
                  <a:cubicBezTo>
                    <a:pt x="15812" y="11163"/>
                    <a:pt x="12843" y="22538"/>
                    <a:pt x="12843" y="22538"/>
                  </a:cubicBezTo>
                  <a:cubicBezTo>
                    <a:pt x="12843" y="22538"/>
                    <a:pt x="11109" y="23538"/>
                    <a:pt x="10942" y="24272"/>
                  </a:cubicBezTo>
                  <a:lnTo>
                    <a:pt x="10775" y="25039"/>
                  </a:lnTo>
                  <a:lnTo>
                    <a:pt x="3870" y="22804"/>
                  </a:lnTo>
                  <a:lnTo>
                    <a:pt x="1" y="30710"/>
                  </a:lnTo>
                  <a:cubicBezTo>
                    <a:pt x="1" y="30710"/>
                    <a:pt x="9207" y="34513"/>
                    <a:pt x="11676" y="35514"/>
                  </a:cubicBezTo>
                  <a:cubicBezTo>
                    <a:pt x="12748" y="35942"/>
                    <a:pt x="13734" y="36138"/>
                    <a:pt x="14596" y="36138"/>
                  </a:cubicBezTo>
                  <a:cubicBezTo>
                    <a:pt x="15744" y="36138"/>
                    <a:pt x="16670" y="35790"/>
                    <a:pt x="17280" y="35180"/>
                  </a:cubicBezTo>
                  <a:cubicBezTo>
                    <a:pt x="18381" y="34113"/>
                    <a:pt x="20015" y="3791"/>
                    <a:pt x="19748" y="1389"/>
                  </a:cubicBezTo>
                  <a:cubicBezTo>
                    <a:pt x="19646" y="354"/>
                    <a:pt x="19340" y="1"/>
                    <a:pt x="18992" y="1"/>
                  </a:cubicBezTo>
                  <a:close/>
                </a:path>
              </a:pathLst>
            </a:custGeom>
            <a:solidFill>
              <a:schemeClr val="accent6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54"/>
            <p:cNvSpPr/>
            <p:nvPr/>
          </p:nvSpPr>
          <p:spPr>
            <a:xfrm flipH="1">
              <a:off x="1370688" y="2474248"/>
              <a:ext cx="212080" cy="1016487"/>
            </a:xfrm>
            <a:custGeom>
              <a:avLst/>
              <a:gdLst/>
              <a:ahLst/>
              <a:cxnLst/>
              <a:rect l="l" t="t" r="r" b="b"/>
              <a:pathLst>
                <a:path w="12074" h="57870" extrusionOk="0">
                  <a:moveTo>
                    <a:pt x="11416" y="0"/>
                  </a:moveTo>
                  <a:cubicBezTo>
                    <a:pt x="11392" y="0"/>
                    <a:pt x="11367" y="9"/>
                    <a:pt x="11342" y="28"/>
                  </a:cubicBezTo>
                  <a:cubicBezTo>
                    <a:pt x="10941" y="329"/>
                    <a:pt x="3803" y="5199"/>
                    <a:pt x="3036" y="6500"/>
                  </a:cubicBezTo>
                  <a:cubicBezTo>
                    <a:pt x="2235" y="7767"/>
                    <a:pt x="2535" y="10803"/>
                    <a:pt x="2635" y="14105"/>
                  </a:cubicBezTo>
                  <a:cubicBezTo>
                    <a:pt x="2735" y="17441"/>
                    <a:pt x="0" y="56602"/>
                    <a:pt x="0" y="56602"/>
                  </a:cubicBezTo>
                  <a:lnTo>
                    <a:pt x="8306" y="57870"/>
                  </a:lnTo>
                  <a:cubicBezTo>
                    <a:pt x="8306" y="57870"/>
                    <a:pt x="8806" y="41224"/>
                    <a:pt x="8506" y="33019"/>
                  </a:cubicBezTo>
                  <a:cubicBezTo>
                    <a:pt x="8206" y="24779"/>
                    <a:pt x="11041" y="4231"/>
                    <a:pt x="11041" y="4231"/>
                  </a:cubicBezTo>
                  <a:cubicBezTo>
                    <a:pt x="12073" y="2043"/>
                    <a:pt x="11786" y="0"/>
                    <a:pt x="11416" y="0"/>
                  </a:cubicBezTo>
                  <a:close/>
                </a:path>
              </a:pathLst>
            </a:custGeom>
            <a:solidFill>
              <a:schemeClr val="accent6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54"/>
            <p:cNvSpPr/>
            <p:nvPr/>
          </p:nvSpPr>
          <p:spPr>
            <a:xfrm flipH="1">
              <a:off x="1333749" y="2403566"/>
              <a:ext cx="106057" cy="188859"/>
            </a:xfrm>
            <a:custGeom>
              <a:avLst/>
              <a:gdLst/>
              <a:ahLst/>
              <a:cxnLst/>
              <a:rect l="l" t="t" r="r" b="b"/>
              <a:pathLst>
                <a:path w="6038" h="10752" extrusionOk="0">
                  <a:moveTo>
                    <a:pt x="5464" y="0"/>
                  </a:moveTo>
                  <a:cubicBezTo>
                    <a:pt x="5325" y="0"/>
                    <a:pt x="5169" y="94"/>
                    <a:pt x="5004" y="316"/>
                  </a:cubicBezTo>
                  <a:cubicBezTo>
                    <a:pt x="5004" y="316"/>
                    <a:pt x="1968" y="2384"/>
                    <a:pt x="2602" y="4186"/>
                  </a:cubicBezTo>
                  <a:cubicBezTo>
                    <a:pt x="3236" y="5987"/>
                    <a:pt x="3436" y="6587"/>
                    <a:pt x="3069" y="7355"/>
                  </a:cubicBezTo>
                  <a:cubicBezTo>
                    <a:pt x="2669" y="8155"/>
                    <a:pt x="0" y="10357"/>
                    <a:pt x="601" y="10657"/>
                  </a:cubicBezTo>
                  <a:cubicBezTo>
                    <a:pt x="712" y="10722"/>
                    <a:pt x="848" y="10752"/>
                    <a:pt x="1002" y="10752"/>
                  </a:cubicBezTo>
                  <a:cubicBezTo>
                    <a:pt x="1636" y="10752"/>
                    <a:pt x="2565" y="10253"/>
                    <a:pt x="3236" y="9690"/>
                  </a:cubicBezTo>
                  <a:cubicBezTo>
                    <a:pt x="4103" y="8989"/>
                    <a:pt x="4270" y="8022"/>
                    <a:pt x="4604" y="5820"/>
                  </a:cubicBezTo>
                  <a:cubicBezTo>
                    <a:pt x="4937" y="3585"/>
                    <a:pt x="6038" y="1984"/>
                    <a:pt x="6038" y="1150"/>
                  </a:cubicBezTo>
                  <a:cubicBezTo>
                    <a:pt x="6038" y="558"/>
                    <a:pt x="5803" y="0"/>
                    <a:pt x="5464" y="0"/>
                  </a:cubicBezTo>
                  <a:close/>
                </a:path>
              </a:pathLst>
            </a:custGeom>
            <a:solidFill>
              <a:schemeClr val="accent6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54"/>
            <p:cNvSpPr/>
            <p:nvPr/>
          </p:nvSpPr>
          <p:spPr>
            <a:xfrm flipH="1">
              <a:off x="1156799" y="2014993"/>
              <a:ext cx="445888" cy="493559"/>
            </a:xfrm>
            <a:custGeom>
              <a:avLst/>
              <a:gdLst/>
              <a:ahLst/>
              <a:cxnLst/>
              <a:rect l="l" t="t" r="r" b="b"/>
              <a:pathLst>
                <a:path w="25385" h="28099" extrusionOk="0">
                  <a:moveTo>
                    <a:pt x="4139" y="1"/>
                  </a:moveTo>
                  <a:cubicBezTo>
                    <a:pt x="3549" y="1"/>
                    <a:pt x="3059" y="72"/>
                    <a:pt x="2702" y="222"/>
                  </a:cubicBezTo>
                  <a:cubicBezTo>
                    <a:pt x="0" y="1357"/>
                    <a:pt x="167" y="2224"/>
                    <a:pt x="167" y="2224"/>
                  </a:cubicBezTo>
                  <a:cubicBezTo>
                    <a:pt x="167" y="2224"/>
                    <a:pt x="167" y="7294"/>
                    <a:pt x="734" y="8495"/>
                  </a:cubicBezTo>
                  <a:cubicBezTo>
                    <a:pt x="1301" y="9729"/>
                    <a:pt x="2535" y="10797"/>
                    <a:pt x="2468" y="11931"/>
                  </a:cubicBezTo>
                  <a:cubicBezTo>
                    <a:pt x="2368" y="13065"/>
                    <a:pt x="1134" y="15767"/>
                    <a:pt x="2035" y="16534"/>
                  </a:cubicBezTo>
                  <a:cubicBezTo>
                    <a:pt x="2530" y="16913"/>
                    <a:pt x="3128" y="17114"/>
                    <a:pt x="3738" y="17114"/>
                  </a:cubicBezTo>
                  <a:cubicBezTo>
                    <a:pt x="3826" y="17114"/>
                    <a:pt x="3915" y="17110"/>
                    <a:pt x="4003" y="17101"/>
                  </a:cubicBezTo>
                  <a:cubicBezTo>
                    <a:pt x="4003" y="17101"/>
                    <a:pt x="6271" y="22872"/>
                    <a:pt x="7272" y="23272"/>
                  </a:cubicBezTo>
                  <a:cubicBezTo>
                    <a:pt x="7731" y="23478"/>
                    <a:pt x="8228" y="23624"/>
                    <a:pt x="8744" y="23624"/>
                  </a:cubicBezTo>
                  <a:cubicBezTo>
                    <a:pt x="9316" y="23624"/>
                    <a:pt x="9912" y="23445"/>
                    <a:pt x="10508" y="22972"/>
                  </a:cubicBezTo>
                  <a:cubicBezTo>
                    <a:pt x="11275" y="22372"/>
                    <a:pt x="12142" y="21938"/>
                    <a:pt x="13043" y="21671"/>
                  </a:cubicBezTo>
                  <a:cubicBezTo>
                    <a:pt x="13043" y="21671"/>
                    <a:pt x="15011" y="24006"/>
                    <a:pt x="15077" y="24340"/>
                  </a:cubicBezTo>
                  <a:cubicBezTo>
                    <a:pt x="15178" y="24673"/>
                    <a:pt x="14444" y="27108"/>
                    <a:pt x="15911" y="27842"/>
                  </a:cubicBezTo>
                  <a:cubicBezTo>
                    <a:pt x="16257" y="28011"/>
                    <a:pt x="16600" y="28099"/>
                    <a:pt x="16953" y="28099"/>
                  </a:cubicBezTo>
                  <a:cubicBezTo>
                    <a:pt x="18132" y="28099"/>
                    <a:pt x="19431" y="27122"/>
                    <a:pt x="21382" y="24940"/>
                  </a:cubicBezTo>
                  <a:cubicBezTo>
                    <a:pt x="23917" y="22105"/>
                    <a:pt x="25218" y="19703"/>
                    <a:pt x="25285" y="18969"/>
                  </a:cubicBezTo>
                  <a:cubicBezTo>
                    <a:pt x="25385" y="18235"/>
                    <a:pt x="24551" y="16301"/>
                    <a:pt x="24484" y="15867"/>
                  </a:cubicBezTo>
                  <a:cubicBezTo>
                    <a:pt x="24417" y="15467"/>
                    <a:pt x="23984" y="12531"/>
                    <a:pt x="19848" y="7494"/>
                  </a:cubicBezTo>
                  <a:cubicBezTo>
                    <a:pt x="16229" y="3094"/>
                    <a:pt x="8014" y="1"/>
                    <a:pt x="4139" y="1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54"/>
            <p:cNvSpPr/>
            <p:nvPr/>
          </p:nvSpPr>
          <p:spPr>
            <a:xfrm flipH="1">
              <a:off x="1313233" y="2177083"/>
              <a:ext cx="219159" cy="252374"/>
            </a:xfrm>
            <a:custGeom>
              <a:avLst/>
              <a:gdLst/>
              <a:ahLst/>
              <a:cxnLst/>
              <a:rect l="l" t="t" r="r" b="b"/>
              <a:pathLst>
                <a:path w="12477" h="14368" extrusionOk="0">
                  <a:moveTo>
                    <a:pt x="7339" y="1"/>
                  </a:moveTo>
                  <a:lnTo>
                    <a:pt x="7339" y="1"/>
                  </a:lnTo>
                  <a:cubicBezTo>
                    <a:pt x="6939" y="1002"/>
                    <a:pt x="8474" y="2036"/>
                    <a:pt x="9474" y="3937"/>
                  </a:cubicBezTo>
                  <a:cubicBezTo>
                    <a:pt x="10442" y="5805"/>
                    <a:pt x="10608" y="6606"/>
                    <a:pt x="10308" y="7740"/>
                  </a:cubicBezTo>
                  <a:cubicBezTo>
                    <a:pt x="10042" y="8671"/>
                    <a:pt x="8695" y="9474"/>
                    <a:pt x="7737" y="9474"/>
                  </a:cubicBezTo>
                  <a:cubicBezTo>
                    <a:pt x="7493" y="9474"/>
                    <a:pt x="7275" y="9422"/>
                    <a:pt x="7106" y="9307"/>
                  </a:cubicBezTo>
                  <a:cubicBezTo>
                    <a:pt x="6305" y="8740"/>
                    <a:pt x="5638" y="7673"/>
                    <a:pt x="4738" y="6872"/>
                  </a:cubicBezTo>
                  <a:cubicBezTo>
                    <a:pt x="4568" y="6716"/>
                    <a:pt x="4295" y="6652"/>
                    <a:pt x="3964" y="6652"/>
                  </a:cubicBezTo>
                  <a:cubicBezTo>
                    <a:pt x="2530" y="6652"/>
                    <a:pt x="1" y="7840"/>
                    <a:pt x="1" y="7840"/>
                  </a:cubicBezTo>
                  <a:cubicBezTo>
                    <a:pt x="1" y="7840"/>
                    <a:pt x="2303" y="13611"/>
                    <a:pt x="3270" y="14044"/>
                  </a:cubicBezTo>
                  <a:cubicBezTo>
                    <a:pt x="3738" y="14231"/>
                    <a:pt x="4234" y="14367"/>
                    <a:pt x="4746" y="14367"/>
                  </a:cubicBezTo>
                  <a:cubicBezTo>
                    <a:pt x="5331" y="14367"/>
                    <a:pt x="5935" y="14190"/>
                    <a:pt x="6539" y="13711"/>
                  </a:cubicBezTo>
                  <a:cubicBezTo>
                    <a:pt x="7306" y="13144"/>
                    <a:pt x="8140" y="12677"/>
                    <a:pt x="9074" y="12410"/>
                  </a:cubicBezTo>
                  <a:lnTo>
                    <a:pt x="9808" y="11909"/>
                  </a:lnTo>
                  <a:cubicBezTo>
                    <a:pt x="10542" y="11442"/>
                    <a:pt x="12143" y="9975"/>
                    <a:pt x="12310" y="8574"/>
                  </a:cubicBezTo>
                  <a:cubicBezTo>
                    <a:pt x="12476" y="7206"/>
                    <a:pt x="11809" y="6038"/>
                    <a:pt x="10942" y="4337"/>
                  </a:cubicBezTo>
                  <a:cubicBezTo>
                    <a:pt x="10208" y="2970"/>
                    <a:pt x="9041" y="968"/>
                    <a:pt x="8607" y="168"/>
                  </a:cubicBezTo>
                  <a:cubicBezTo>
                    <a:pt x="8560" y="105"/>
                    <a:pt x="8490" y="71"/>
                    <a:pt x="8423" y="71"/>
                  </a:cubicBezTo>
                  <a:cubicBezTo>
                    <a:pt x="8348" y="71"/>
                    <a:pt x="8275" y="113"/>
                    <a:pt x="8240" y="201"/>
                  </a:cubicBezTo>
                  <a:lnTo>
                    <a:pt x="7339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54"/>
            <p:cNvSpPr/>
            <p:nvPr/>
          </p:nvSpPr>
          <p:spPr>
            <a:xfrm flipH="1">
              <a:off x="1459128" y="2311842"/>
              <a:ext cx="41032" cy="40452"/>
            </a:xfrm>
            <a:custGeom>
              <a:avLst/>
              <a:gdLst/>
              <a:ahLst/>
              <a:cxnLst/>
              <a:rect l="l" t="t" r="r" b="b"/>
              <a:pathLst>
                <a:path w="2336" h="2303" fill="none" extrusionOk="0">
                  <a:moveTo>
                    <a:pt x="1" y="2303"/>
                  </a:moveTo>
                  <a:cubicBezTo>
                    <a:pt x="1" y="2303"/>
                    <a:pt x="1902" y="1635"/>
                    <a:pt x="2336" y="1"/>
                  </a:cubicBez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54"/>
            <p:cNvSpPr/>
            <p:nvPr/>
          </p:nvSpPr>
          <p:spPr>
            <a:xfrm flipH="1">
              <a:off x="1493081" y="2156128"/>
              <a:ext cx="69189" cy="28016"/>
            </a:xfrm>
            <a:custGeom>
              <a:avLst/>
              <a:gdLst/>
              <a:ahLst/>
              <a:cxnLst/>
              <a:rect l="l" t="t" r="r" b="b"/>
              <a:pathLst>
                <a:path w="3939" h="1595" extrusionOk="0">
                  <a:moveTo>
                    <a:pt x="2741" y="1"/>
                  </a:moveTo>
                  <a:cubicBezTo>
                    <a:pt x="2644" y="1"/>
                    <a:pt x="2543" y="9"/>
                    <a:pt x="2436" y="26"/>
                  </a:cubicBezTo>
                  <a:cubicBezTo>
                    <a:pt x="1435" y="193"/>
                    <a:pt x="167" y="760"/>
                    <a:pt x="101" y="927"/>
                  </a:cubicBezTo>
                  <a:cubicBezTo>
                    <a:pt x="1" y="1060"/>
                    <a:pt x="501" y="1594"/>
                    <a:pt x="501" y="1594"/>
                  </a:cubicBezTo>
                  <a:cubicBezTo>
                    <a:pt x="501" y="1594"/>
                    <a:pt x="3123" y="526"/>
                    <a:pt x="3584" y="526"/>
                  </a:cubicBezTo>
                  <a:cubicBezTo>
                    <a:pt x="3591" y="526"/>
                    <a:pt x="3597" y="526"/>
                    <a:pt x="3603" y="527"/>
                  </a:cubicBezTo>
                  <a:cubicBezTo>
                    <a:pt x="3613" y="527"/>
                    <a:pt x="3621" y="528"/>
                    <a:pt x="3630" y="528"/>
                  </a:cubicBezTo>
                  <a:cubicBezTo>
                    <a:pt x="3939" y="528"/>
                    <a:pt x="3525" y="1"/>
                    <a:pt x="2741" y="1"/>
                  </a:cubicBezTo>
                  <a:close/>
                </a:path>
              </a:pathLst>
            </a:custGeom>
            <a:solidFill>
              <a:srgbClr val="000000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54"/>
            <p:cNvSpPr/>
            <p:nvPr/>
          </p:nvSpPr>
          <p:spPr>
            <a:xfrm flipH="1">
              <a:off x="1504235" y="2198407"/>
              <a:ext cx="22290" cy="30229"/>
            </a:xfrm>
            <a:custGeom>
              <a:avLst/>
              <a:gdLst/>
              <a:ahLst/>
              <a:cxnLst/>
              <a:rect l="l" t="t" r="r" b="b"/>
              <a:pathLst>
                <a:path w="1269" h="1721" extrusionOk="0">
                  <a:moveTo>
                    <a:pt x="308" y="0"/>
                  </a:moveTo>
                  <a:cubicBezTo>
                    <a:pt x="270" y="0"/>
                    <a:pt x="234" y="7"/>
                    <a:pt x="201" y="21"/>
                  </a:cubicBezTo>
                  <a:cubicBezTo>
                    <a:pt x="0" y="154"/>
                    <a:pt x="0" y="621"/>
                    <a:pt x="201" y="1088"/>
                  </a:cubicBezTo>
                  <a:cubicBezTo>
                    <a:pt x="396" y="1451"/>
                    <a:pt x="708" y="1721"/>
                    <a:pt x="922" y="1721"/>
                  </a:cubicBezTo>
                  <a:cubicBezTo>
                    <a:pt x="964" y="1721"/>
                    <a:pt x="1002" y="1711"/>
                    <a:pt x="1035" y="1689"/>
                  </a:cubicBezTo>
                  <a:cubicBezTo>
                    <a:pt x="1268" y="1555"/>
                    <a:pt x="1268" y="1088"/>
                    <a:pt x="1035" y="655"/>
                  </a:cubicBezTo>
                  <a:cubicBezTo>
                    <a:pt x="863" y="254"/>
                    <a:pt x="543" y="0"/>
                    <a:pt x="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54"/>
            <p:cNvSpPr/>
            <p:nvPr/>
          </p:nvSpPr>
          <p:spPr>
            <a:xfrm flipH="1">
              <a:off x="1068324" y="1896430"/>
              <a:ext cx="574217" cy="504484"/>
            </a:xfrm>
            <a:custGeom>
              <a:avLst/>
              <a:gdLst/>
              <a:ahLst/>
              <a:cxnLst/>
              <a:rect l="l" t="t" r="r" b="b"/>
              <a:pathLst>
                <a:path w="32691" h="28721" extrusionOk="0">
                  <a:moveTo>
                    <a:pt x="16279" y="1"/>
                  </a:moveTo>
                  <a:cubicBezTo>
                    <a:pt x="11142" y="1"/>
                    <a:pt x="5605" y="2302"/>
                    <a:pt x="5605" y="2302"/>
                  </a:cubicBezTo>
                  <a:cubicBezTo>
                    <a:pt x="5605" y="2302"/>
                    <a:pt x="1" y="4904"/>
                    <a:pt x="401" y="7673"/>
                  </a:cubicBezTo>
                  <a:cubicBezTo>
                    <a:pt x="788" y="10348"/>
                    <a:pt x="6969" y="12183"/>
                    <a:pt x="8137" y="12183"/>
                  </a:cubicBezTo>
                  <a:cubicBezTo>
                    <a:pt x="8177" y="12183"/>
                    <a:pt x="8212" y="12181"/>
                    <a:pt x="8240" y="12176"/>
                  </a:cubicBezTo>
                  <a:cubicBezTo>
                    <a:pt x="8469" y="12128"/>
                    <a:pt x="8554" y="12094"/>
                    <a:pt x="8593" y="12094"/>
                  </a:cubicBezTo>
                  <a:cubicBezTo>
                    <a:pt x="8692" y="12094"/>
                    <a:pt x="8513" y="12306"/>
                    <a:pt x="9608" y="13043"/>
                  </a:cubicBezTo>
                  <a:cubicBezTo>
                    <a:pt x="10599" y="13718"/>
                    <a:pt x="11190" y="13900"/>
                    <a:pt x="11609" y="13900"/>
                  </a:cubicBezTo>
                  <a:cubicBezTo>
                    <a:pt x="11853" y="13900"/>
                    <a:pt x="12038" y="13839"/>
                    <a:pt x="12209" y="13777"/>
                  </a:cubicBezTo>
                  <a:cubicBezTo>
                    <a:pt x="12222" y="13774"/>
                    <a:pt x="12234" y="13772"/>
                    <a:pt x="12246" y="13772"/>
                  </a:cubicBezTo>
                  <a:cubicBezTo>
                    <a:pt x="12726" y="13772"/>
                    <a:pt x="13059" y="16326"/>
                    <a:pt x="13677" y="16879"/>
                  </a:cubicBezTo>
                  <a:cubicBezTo>
                    <a:pt x="13947" y="17121"/>
                    <a:pt x="14284" y="17236"/>
                    <a:pt x="14595" y="17236"/>
                  </a:cubicBezTo>
                  <a:cubicBezTo>
                    <a:pt x="15013" y="17236"/>
                    <a:pt x="15383" y="17029"/>
                    <a:pt x="15478" y="16646"/>
                  </a:cubicBezTo>
                  <a:cubicBezTo>
                    <a:pt x="15645" y="15979"/>
                    <a:pt x="15478" y="14845"/>
                    <a:pt x="15979" y="14511"/>
                  </a:cubicBezTo>
                  <a:cubicBezTo>
                    <a:pt x="16086" y="14447"/>
                    <a:pt x="16310" y="14400"/>
                    <a:pt x="16597" y="14400"/>
                  </a:cubicBezTo>
                  <a:cubicBezTo>
                    <a:pt x="17651" y="14400"/>
                    <a:pt x="19548" y="15041"/>
                    <a:pt x="19548" y="17847"/>
                  </a:cubicBezTo>
                  <a:cubicBezTo>
                    <a:pt x="19548" y="21449"/>
                    <a:pt x="18080" y="21516"/>
                    <a:pt x="17947" y="23251"/>
                  </a:cubicBezTo>
                  <a:cubicBezTo>
                    <a:pt x="17780" y="24952"/>
                    <a:pt x="18180" y="25686"/>
                    <a:pt x="18180" y="26753"/>
                  </a:cubicBezTo>
                  <a:cubicBezTo>
                    <a:pt x="18180" y="27821"/>
                    <a:pt x="17447" y="28054"/>
                    <a:pt x="17747" y="28454"/>
                  </a:cubicBezTo>
                  <a:cubicBezTo>
                    <a:pt x="17873" y="28619"/>
                    <a:pt x="18315" y="28721"/>
                    <a:pt x="18917" y="28721"/>
                  </a:cubicBezTo>
                  <a:cubicBezTo>
                    <a:pt x="19905" y="28721"/>
                    <a:pt x="21323" y="28446"/>
                    <a:pt x="22483" y="27721"/>
                  </a:cubicBezTo>
                  <a:cubicBezTo>
                    <a:pt x="24385" y="26586"/>
                    <a:pt x="24351" y="24618"/>
                    <a:pt x="25019" y="24385"/>
                  </a:cubicBezTo>
                  <a:cubicBezTo>
                    <a:pt x="25686" y="24151"/>
                    <a:pt x="26887" y="24318"/>
                    <a:pt x="27887" y="23151"/>
                  </a:cubicBezTo>
                  <a:cubicBezTo>
                    <a:pt x="28855" y="22016"/>
                    <a:pt x="28855" y="21383"/>
                    <a:pt x="28855" y="21383"/>
                  </a:cubicBezTo>
                  <a:cubicBezTo>
                    <a:pt x="28855" y="21383"/>
                    <a:pt x="31123" y="21383"/>
                    <a:pt x="31623" y="19415"/>
                  </a:cubicBezTo>
                  <a:cubicBezTo>
                    <a:pt x="32124" y="17447"/>
                    <a:pt x="32691" y="14444"/>
                    <a:pt x="31390" y="13711"/>
                  </a:cubicBezTo>
                  <a:cubicBezTo>
                    <a:pt x="31050" y="13519"/>
                    <a:pt x="30599" y="13450"/>
                    <a:pt x="30110" y="13450"/>
                  </a:cubicBezTo>
                  <a:cubicBezTo>
                    <a:pt x="28865" y="13450"/>
                    <a:pt x="27377" y="13895"/>
                    <a:pt x="26856" y="13895"/>
                  </a:cubicBezTo>
                  <a:cubicBezTo>
                    <a:pt x="26798" y="13895"/>
                    <a:pt x="26752" y="13890"/>
                    <a:pt x="26720" y="13877"/>
                  </a:cubicBezTo>
                  <a:cubicBezTo>
                    <a:pt x="26320" y="13711"/>
                    <a:pt x="26987" y="13143"/>
                    <a:pt x="25519" y="7506"/>
                  </a:cubicBezTo>
                  <a:cubicBezTo>
                    <a:pt x="24051" y="1869"/>
                    <a:pt x="21416" y="1"/>
                    <a:pt x="16279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54"/>
            <p:cNvSpPr/>
            <p:nvPr/>
          </p:nvSpPr>
          <p:spPr>
            <a:xfrm flipH="1">
              <a:off x="747816" y="2396804"/>
              <a:ext cx="540247" cy="1115026"/>
            </a:xfrm>
            <a:custGeom>
              <a:avLst/>
              <a:gdLst/>
              <a:ahLst/>
              <a:cxnLst/>
              <a:rect l="l" t="t" r="r" b="b"/>
              <a:pathLst>
                <a:path w="30757" h="63480" extrusionOk="0">
                  <a:moveTo>
                    <a:pt x="9007" y="1"/>
                  </a:moveTo>
                  <a:cubicBezTo>
                    <a:pt x="4170" y="268"/>
                    <a:pt x="3403" y="2269"/>
                    <a:pt x="3403" y="2269"/>
                  </a:cubicBezTo>
                  <a:lnTo>
                    <a:pt x="2069" y="12843"/>
                  </a:lnTo>
                  <a:lnTo>
                    <a:pt x="1" y="62546"/>
                  </a:lnTo>
                  <a:cubicBezTo>
                    <a:pt x="1" y="62546"/>
                    <a:pt x="4070" y="63480"/>
                    <a:pt x="6672" y="63480"/>
                  </a:cubicBezTo>
                  <a:cubicBezTo>
                    <a:pt x="9241" y="63480"/>
                    <a:pt x="17914" y="62212"/>
                    <a:pt x="17914" y="62212"/>
                  </a:cubicBezTo>
                  <a:lnTo>
                    <a:pt x="18414" y="35126"/>
                  </a:lnTo>
                  <a:cubicBezTo>
                    <a:pt x="18414" y="35126"/>
                    <a:pt x="24835" y="35508"/>
                    <a:pt x="28415" y="35508"/>
                  </a:cubicBezTo>
                  <a:cubicBezTo>
                    <a:pt x="29798" y="35508"/>
                    <a:pt x="30756" y="35451"/>
                    <a:pt x="30756" y="35293"/>
                  </a:cubicBezTo>
                  <a:cubicBezTo>
                    <a:pt x="30756" y="34692"/>
                    <a:pt x="25186" y="10008"/>
                    <a:pt x="24852" y="7840"/>
                  </a:cubicBezTo>
                  <a:cubicBezTo>
                    <a:pt x="24518" y="5672"/>
                    <a:pt x="23751" y="3270"/>
                    <a:pt x="22250" y="3003"/>
                  </a:cubicBezTo>
                  <a:cubicBezTo>
                    <a:pt x="20749" y="2769"/>
                    <a:pt x="9007" y="1"/>
                    <a:pt x="9007" y="1"/>
                  </a:cubicBezTo>
                  <a:close/>
                </a:path>
              </a:pathLst>
            </a:custGeom>
            <a:solidFill>
              <a:schemeClr val="accent6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54"/>
            <p:cNvSpPr/>
            <p:nvPr/>
          </p:nvSpPr>
          <p:spPr>
            <a:xfrm flipH="1">
              <a:off x="959931" y="2698553"/>
              <a:ext cx="64464" cy="257819"/>
            </a:xfrm>
            <a:custGeom>
              <a:avLst/>
              <a:gdLst/>
              <a:ahLst/>
              <a:cxnLst/>
              <a:rect l="l" t="t" r="r" b="b"/>
              <a:pathLst>
                <a:path w="3670" h="14678" fill="none" extrusionOk="0">
                  <a:moveTo>
                    <a:pt x="3670" y="14678"/>
                  </a:moveTo>
                  <a:cubicBezTo>
                    <a:pt x="3670" y="14678"/>
                    <a:pt x="501" y="1602"/>
                    <a:pt x="1" y="1"/>
                  </a:cubicBezTo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54"/>
            <p:cNvSpPr/>
            <p:nvPr/>
          </p:nvSpPr>
          <p:spPr>
            <a:xfrm flipH="1">
              <a:off x="1102295" y="2314354"/>
              <a:ext cx="151779" cy="286995"/>
            </a:xfrm>
            <a:custGeom>
              <a:avLst/>
              <a:gdLst/>
              <a:ahLst/>
              <a:cxnLst/>
              <a:rect l="l" t="t" r="r" b="b"/>
              <a:pathLst>
                <a:path w="8641" h="16339" extrusionOk="0">
                  <a:moveTo>
                    <a:pt x="5172" y="1"/>
                  </a:moveTo>
                  <a:cubicBezTo>
                    <a:pt x="3436" y="1"/>
                    <a:pt x="1" y="7730"/>
                    <a:pt x="1" y="7730"/>
                  </a:cubicBezTo>
                  <a:cubicBezTo>
                    <a:pt x="1" y="7730"/>
                    <a:pt x="3208" y="16339"/>
                    <a:pt x="3917" y="16339"/>
                  </a:cubicBezTo>
                  <a:cubicBezTo>
                    <a:pt x="3924" y="16339"/>
                    <a:pt x="3930" y="16338"/>
                    <a:pt x="3937" y="16336"/>
                  </a:cubicBezTo>
                  <a:cubicBezTo>
                    <a:pt x="4570" y="16136"/>
                    <a:pt x="5238" y="12701"/>
                    <a:pt x="5238" y="12701"/>
                  </a:cubicBezTo>
                  <a:lnTo>
                    <a:pt x="8640" y="5128"/>
                  </a:lnTo>
                  <a:cubicBezTo>
                    <a:pt x="8640" y="5128"/>
                    <a:pt x="5871" y="358"/>
                    <a:pt x="5471" y="91"/>
                  </a:cubicBezTo>
                  <a:cubicBezTo>
                    <a:pt x="5379" y="30"/>
                    <a:pt x="5279" y="1"/>
                    <a:pt x="5172" y="1"/>
                  </a:cubicBezTo>
                  <a:close/>
                </a:path>
              </a:pathLst>
            </a:custGeom>
            <a:solidFill>
              <a:schemeClr val="accent6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54"/>
            <p:cNvSpPr/>
            <p:nvPr/>
          </p:nvSpPr>
          <p:spPr>
            <a:xfrm flipH="1">
              <a:off x="1735092" y="2971601"/>
              <a:ext cx="141820" cy="182430"/>
            </a:xfrm>
            <a:custGeom>
              <a:avLst/>
              <a:gdLst/>
              <a:ahLst/>
              <a:cxnLst/>
              <a:rect l="l" t="t" r="r" b="b"/>
              <a:pathLst>
                <a:path w="8074" h="10386" extrusionOk="0">
                  <a:moveTo>
                    <a:pt x="4104" y="0"/>
                  </a:moveTo>
                  <a:cubicBezTo>
                    <a:pt x="4104" y="0"/>
                    <a:pt x="1" y="7639"/>
                    <a:pt x="234" y="8239"/>
                  </a:cubicBezTo>
                  <a:cubicBezTo>
                    <a:pt x="489" y="8781"/>
                    <a:pt x="2749" y="10386"/>
                    <a:pt x="3216" y="10386"/>
                  </a:cubicBezTo>
                  <a:cubicBezTo>
                    <a:pt x="3238" y="10386"/>
                    <a:pt x="3256" y="10382"/>
                    <a:pt x="3270" y="10374"/>
                  </a:cubicBezTo>
                  <a:cubicBezTo>
                    <a:pt x="3603" y="10208"/>
                    <a:pt x="8073" y="1601"/>
                    <a:pt x="7640" y="1068"/>
                  </a:cubicBezTo>
                  <a:cubicBezTo>
                    <a:pt x="7239" y="501"/>
                    <a:pt x="4104" y="0"/>
                    <a:pt x="4104" y="0"/>
                  </a:cubicBezTo>
                  <a:close/>
                </a:path>
              </a:pathLst>
            </a:custGeom>
            <a:solidFill>
              <a:schemeClr val="accent6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54"/>
            <p:cNvSpPr/>
            <p:nvPr/>
          </p:nvSpPr>
          <p:spPr>
            <a:xfrm flipH="1">
              <a:off x="724384" y="2900428"/>
              <a:ext cx="427743" cy="209252"/>
            </a:xfrm>
            <a:custGeom>
              <a:avLst/>
              <a:gdLst/>
              <a:ahLst/>
              <a:cxnLst/>
              <a:rect l="l" t="t" r="r" b="b"/>
              <a:pathLst>
                <a:path w="24352" h="11913" extrusionOk="0">
                  <a:moveTo>
                    <a:pt x="5238" y="1"/>
                  </a:moveTo>
                  <a:cubicBezTo>
                    <a:pt x="4355" y="1"/>
                    <a:pt x="1" y="2284"/>
                    <a:pt x="1" y="2284"/>
                  </a:cubicBezTo>
                  <a:cubicBezTo>
                    <a:pt x="1" y="2284"/>
                    <a:pt x="1335" y="3285"/>
                    <a:pt x="4771" y="6020"/>
                  </a:cubicBezTo>
                  <a:cubicBezTo>
                    <a:pt x="8173" y="8789"/>
                    <a:pt x="10008" y="10290"/>
                    <a:pt x="15845" y="11524"/>
                  </a:cubicBezTo>
                  <a:cubicBezTo>
                    <a:pt x="17094" y="11795"/>
                    <a:pt x="18114" y="11912"/>
                    <a:pt x="18955" y="11912"/>
                  </a:cubicBezTo>
                  <a:cubicBezTo>
                    <a:pt x="22044" y="11912"/>
                    <a:pt x="22717" y="10333"/>
                    <a:pt x="23451" y="9022"/>
                  </a:cubicBezTo>
                  <a:cubicBezTo>
                    <a:pt x="24351" y="7355"/>
                    <a:pt x="23518" y="4686"/>
                    <a:pt x="20015" y="2184"/>
                  </a:cubicBezTo>
                  <a:cubicBezTo>
                    <a:pt x="18534" y="1126"/>
                    <a:pt x="16682" y="832"/>
                    <a:pt x="14875" y="832"/>
                  </a:cubicBezTo>
                  <a:cubicBezTo>
                    <a:pt x="12608" y="832"/>
                    <a:pt x="10410" y="1295"/>
                    <a:pt x="9098" y="1295"/>
                  </a:cubicBezTo>
                  <a:cubicBezTo>
                    <a:pt x="8983" y="1295"/>
                    <a:pt x="8875" y="1291"/>
                    <a:pt x="8774" y="1284"/>
                  </a:cubicBezTo>
                  <a:cubicBezTo>
                    <a:pt x="7506" y="1217"/>
                    <a:pt x="6339" y="783"/>
                    <a:pt x="5338" y="16"/>
                  </a:cubicBezTo>
                  <a:cubicBezTo>
                    <a:pt x="5313" y="6"/>
                    <a:pt x="5279" y="1"/>
                    <a:pt x="5238" y="1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54"/>
            <p:cNvSpPr/>
            <p:nvPr/>
          </p:nvSpPr>
          <p:spPr>
            <a:xfrm flipH="1">
              <a:off x="724384" y="2914462"/>
              <a:ext cx="201576" cy="195217"/>
            </a:xfrm>
            <a:custGeom>
              <a:avLst/>
              <a:gdLst/>
              <a:ahLst/>
              <a:cxnLst/>
              <a:rect l="l" t="t" r="r" b="b"/>
              <a:pathLst>
                <a:path w="11476" h="11114" extrusionOk="0">
                  <a:moveTo>
                    <a:pt x="3677" y="0"/>
                  </a:moveTo>
                  <a:cubicBezTo>
                    <a:pt x="2983" y="0"/>
                    <a:pt x="2280" y="39"/>
                    <a:pt x="1602" y="51"/>
                  </a:cubicBezTo>
                  <a:cubicBezTo>
                    <a:pt x="2169" y="3453"/>
                    <a:pt x="1602" y="6923"/>
                    <a:pt x="1" y="9991"/>
                  </a:cubicBezTo>
                  <a:cubicBezTo>
                    <a:pt x="868" y="10258"/>
                    <a:pt x="1835" y="10492"/>
                    <a:pt x="2969" y="10725"/>
                  </a:cubicBezTo>
                  <a:cubicBezTo>
                    <a:pt x="4218" y="10996"/>
                    <a:pt x="5238" y="11113"/>
                    <a:pt x="6079" y="11113"/>
                  </a:cubicBezTo>
                  <a:cubicBezTo>
                    <a:pt x="9168" y="11113"/>
                    <a:pt x="9841" y="9534"/>
                    <a:pt x="10575" y="8223"/>
                  </a:cubicBezTo>
                  <a:cubicBezTo>
                    <a:pt x="11475" y="6556"/>
                    <a:pt x="10808" y="3387"/>
                    <a:pt x="7306" y="885"/>
                  </a:cubicBezTo>
                  <a:cubicBezTo>
                    <a:pt x="6279" y="142"/>
                    <a:pt x="4994" y="0"/>
                    <a:pt x="3677" y="0"/>
                  </a:cubicBezTo>
                  <a:close/>
                </a:path>
              </a:pathLst>
            </a:custGeom>
            <a:solidFill>
              <a:schemeClr val="accent6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54"/>
            <p:cNvSpPr/>
            <p:nvPr/>
          </p:nvSpPr>
          <p:spPr>
            <a:xfrm flipH="1">
              <a:off x="809346" y="2903519"/>
              <a:ext cx="138886" cy="224252"/>
            </a:xfrm>
            <a:custGeom>
              <a:avLst/>
              <a:gdLst/>
              <a:ahLst/>
              <a:cxnLst/>
              <a:rect l="l" t="t" r="r" b="b"/>
              <a:pathLst>
                <a:path w="7907" h="12767" extrusionOk="0">
                  <a:moveTo>
                    <a:pt x="4301" y="0"/>
                  </a:moveTo>
                  <a:cubicBezTo>
                    <a:pt x="3239" y="0"/>
                    <a:pt x="1829" y="173"/>
                    <a:pt x="401" y="440"/>
                  </a:cubicBezTo>
                  <a:cubicBezTo>
                    <a:pt x="401" y="440"/>
                    <a:pt x="2436" y="2375"/>
                    <a:pt x="1769" y="7612"/>
                  </a:cubicBezTo>
                  <a:cubicBezTo>
                    <a:pt x="1469" y="10047"/>
                    <a:pt x="1" y="10881"/>
                    <a:pt x="601" y="11448"/>
                  </a:cubicBezTo>
                  <a:cubicBezTo>
                    <a:pt x="1169" y="12049"/>
                    <a:pt x="3537" y="12249"/>
                    <a:pt x="3971" y="12683"/>
                  </a:cubicBezTo>
                  <a:cubicBezTo>
                    <a:pt x="4025" y="12737"/>
                    <a:pt x="4117" y="12767"/>
                    <a:pt x="4237" y="12767"/>
                  </a:cubicBezTo>
                  <a:cubicBezTo>
                    <a:pt x="4987" y="12767"/>
                    <a:pt x="6822" y="11612"/>
                    <a:pt x="7340" y="8446"/>
                  </a:cubicBezTo>
                  <a:cubicBezTo>
                    <a:pt x="7907" y="4777"/>
                    <a:pt x="6506" y="1108"/>
                    <a:pt x="6072" y="440"/>
                  </a:cubicBezTo>
                  <a:cubicBezTo>
                    <a:pt x="5886" y="130"/>
                    <a:pt x="5224" y="0"/>
                    <a:pt x="4301" y="0"/>
                  </a:cubicBezTo>
                  <a:close/>
                </a:path>
              </a:pathLst>
            </a:custGeom>
            <a:solidFill>
              <a:schemeClr val="accent6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54"/>
            <p:cNvSpPr/>
            <p:nvPr/>
          </p:nvSpPr>
          <p:spPr>
            <a:xfrm flipH="1">
              <a:off x="1182567" y="2940546"/>
              <a:ext cx="80887" cy="328711"/>
            </a:xfrm>
            <a:custGeom>
              <a:avLst/>
              <a:gdLst/>
              <a:ahLst/>
              <a:cxnLst/>
              <a:rect l="l" t="t" r="r" b="b"/>
              <a:pathLst>
                <a:path w="4605" h="18714" extrusionOk="0">
                  <a:moveTo>
                    <a:pt x="3837" y="0"/>
                  </a:moveTo>
                  <a:cubicBezTo>
                    <a:pt x="3837" y="0"/>
                    <a:pt x="168" y="6405"/>
                    <a:pt x="1" y="18714"/>
                  </a:cubicBezTo>
                  <a:lnTo>
                    <a:pt x="2803" y="18380"/>
                  </a:lnTo>
                  <a:cubicBezTo>
                    <a:pt x="2803" y="18380"/>
                    <a:pt x="1835" y="9274"/>
                    <a:pt x="4604" y="1201"/>
                  </a:cubicBezTo>
                  <a:lnTo>
                    <a:pt x="3837" y="0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54"/>
            <p:cNvSpPr/>
            <p:nvPr/>
          </p:nvSpPr>
          <p:spPr>
            <a:xfrm flipH="1">
              <a:off x="1198973" y="3003236"/>
              <a:ext cx="35762" cy="41611"/>
            </a:xfrm>
            <a:custGeom>
              <a:avLst/>
              <a:gdLst/>
              <a:ahLst/>
              <a:cxnLst/>
              <a:rect l="l" t="t" r="r" b="b"/>
              <a:pathLst>
                <a:path w="2036" h="2369" fill="none" extrusionOk="0">
                  <a:moveTo>
                    <a:pt x="2035" y="0"/>
                  </a:moveTo>
                  <a:cubicBezTo>
                    <a:pt x="1168" y="601"/>
                    <a:pt x="467" y="1401"/>
                    <a:pt x="0" y="2369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54"/>
            <p:cNvSpPr/>
            <p:nvPr/>
          </p:nvSpPr>
          <p:spPr>
            <a:xfrm flipH="1">
              <a:off x="1205419" y="3053032"/>
              <a:ext cx="42209" cy="54522"/>
            </a:xfrm>
            <a:custGeom>
              <a:avLst/>
              <a:gdLst/>
              <a:ahLst/>
              <a:cxnLst/>
              <a:rect l="l" t="t" r="r" b="b"/>
              <a:pathLst>
                <a:path w="2403" h="3104" fill="none" extrusionOk="0">
                  <a:moveTo>
                    <a:pt x="2402" y="1"/>
                  </a:moveTo>
                  <a:cubicBezTo>
                    <a:pt x="2402" y="1"/>
                    <a:pt x="367" y="2069"/>
                    <a:pt x="0" y="3103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54"/>
            <p:cNvSpPr/>
            <p:nvPr/>
          </p:nvSpPr>
          <p:spPr>
            <a:xfrm flipH="1">
              <a:off x="1214799" y="3131548"/>
              <a:ext cx="41611" cy="34006"/>
            </a:xfrm>
            <a:custGeom>
              <a:avLst/>
              <a:gdLst/>
              <a:ahLst/>
              <a:cxnLst/>
              <a:rect l="l" t="t" r="r" b="b"/>
              <a:pathLst>
                <a:path w="2369" h="1936" fill="none" extrusionOk="0">
                  <a:moveTo>
                    <a:pt x="2368" y="1"/>
                  </a:moveTo>
                  <a:cubicBezTo>
                    <a:pt x="2368" y="1"/>
                    <a:pt x="634" y="668"/>
                    <a:pt x="0" y="1935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54"/>
            <p:cNvSpPr/>
            <p:nvPr/>
          </p:nvSpPr>
          <p:spPr>
            <a:xfrm flipH="1">
              <a:off x="1219489" y="3200684"/>
              <a:ext cx="42209" cy="50412"/>
            </a:xfrm>
            <a:custGeom>
              <a:avLst/>
              <a:gdLst/>
              <a:ahLst/>
              <a:cxnLst/>
              <a:rect l="l" t="t" r="r" b="b"/>
              <a:pathLst>
                <a:path w="2403" h="2870" fill="none" extrusionOk="0">
                  <a:moveTo>
                    <a:pt x="2403" y="1"/>
                  </a:moveTo>
                  <a:cubicBezTo>
                    <a:pt x="1369" y="735"/>
                    <a:pt x="535" y="1702"/>
                    <a:pt x="1" y="2870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54"/>
            <p:cNvSpPr/>
            <p:nvPr/>
          </p:nvSpPr>
          <p:spPr>
            <a:xfrm flipH="1">
              <a:off x="818128" y="3262214"/>
              <a:ext cx="534380" cy="155292"/>
            </a:xfrm>
            <a:custGeom>
              <a:avLst/>
              <a:gdLst/>
              <a:ahLst/>
              <a:cxnLst/>
              <a:rect l="l" t="t" r="r" b="b"/>
              <a:pathLst>
                <a:path w="30423" h="8841" fill="none" extrusionOk="0">
                  <a:moveTo>
                    <a:pt x="468" y="3136"/>
                  </a:moveTo>
                  <a:cubicBezTo>
                    <a:pt x="468" y="3136"/>
                    <a:pt x="1" y="3603"/>
                    <a:pt x="1268" y="5004"/>
                  </a:cubicBezTo>
                  <a:cubicBezTo>
                    <a:pt x="2569" y="6372"/>
                    <a:pt x="5171" y="8840"/>
                    <a:pt x="14611" y="8807"/>
                  </a:cubicBezTo>
                  <a:cubicBezTo>
                    <a:pt x="24018" y="8740"/>
                    <a:pt x="29488" y="6305"/>
                    <a:pt x="29955" y="4737"/>
                  </a:cubicBezTo>
                  <a:cubicBezTo>
                    <a:pt x="30422" y="3169"/>
                    <a:pt x="29355" y="834"/>
                    <a:pt x="21783" y="301"/>
                  </a:cubicBezTo>
                  <a:cubicBezTo>
                    <a:pt x="16779" y="0"/>
                    <a:pt x="11776" y="167"/>
                    <a:pt x="6839" y="768"/>
                  </a:cubicBezTo>
                  <a:cubicBezTo>
                    <a:pt x="6839" y="768"/>
                    <a:pt x="2202" y="968"/>
                    <a:pt x="468" y="3136"/>
                  </a:cubicBez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54"/>
            <p:cNvSpPr/>
            <p:nvPr/>
          </p:nvSpPr>
          <p:spPr>
            <a:xfrm flipH="1">
              <a:off x="812859" y="3349512"/>
              <a:ext cx="550786" cy="257345"/>
            </a:xfrm>
            <a:custGeom>
              <a:avLst/>
              <a:gdLst/>
              <a:ahLst/>
              <a:cxnLst/>
              <a:rect l="l" t="t" r="r" b="b"/>
              <a:pathLst>
                <a:path w="31357" h="14651" extrusionOk="0">
                  <a:moveTo>
                    <a:pt x="1" y="1"/>
                  </a:moveTo>
                  <a:cubicBezTo>
                    <a:pt x="1" y="1"/>
                    <a:pt x="168" y="7039"/>
                    <a:pt x="5171" y="11209"/>
                  </a:cubicBezTo>
                  <a:cubicBezTo>
                    <a:pt x="8355" y="13861"/>
                    <a:pt x="12807" y="14651"/>
                    <a:pt x="16424" y="14651"/>
                  </a:cubicBezTo>
                  <a:cubicBezTo>
                    <a:pt x="18492" y="14651"/>
                    <a:pt x="20288" y="14393"/>
                    <a:pt x="21416" y="14077"/>
                  </a:cubicBezTo>
                  <a:cubicBezTo>
                    <a:pt x="24685" y="13277"/>
                    <a:pt x="27420" y="11109"/>
                    <a:pt x="28921" y="8140"/>
                  </a:cubicBezTo>
                  <a:cubicBezTo>
                    <a:pt x="30589" y="4938"/>
                    <a:pt x="31356" y="168"/>
                    <a:pt x="31357" y="167"/>
                  </a:cubicBezTo>
                  <a:lnTo>
                    <a:pt x="31357" y="167"/>
                  </a:lnTo>
                  <a:cubicBezTo>
                    <a:pt x="31356" y="168"/>
                    <a:pt x="19037" y="2287"/>
                    <a:pt x="11336" y="2287"/>
                  </a:cubicBezTo>
                  <a:cubicBezTo>
                    <a:pt x="9571" y="2287"/>
                    <a:pt x="8048" y="2176"/>
                    <a:pt x="6972" y="1902"/>
                  </a:cubicBezTo>
                  <a:cubicBezTo>
                    <a:pt x="1202" y="40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54"/>
            <p:cNvSpPr/>
            <p:nvPr/>
          </p:nvSpPr>
          <p:spPr>
            <a:xfrm flipH="1">
              <a:off x="794697" y="3258104"/>
              <a:ext cx="595893" cy="169081"/>
            </a:xfrm>
            <a:custGeom>
              <a:avLst/>
              <a:gdLst/>
              <a:ahLst/>
              <a:cxnLst/>
              <a:rect l="l" t="t" r="r" b="b"/>
              <a:pathLst>
                <a:path w="33925" h="9626" extrusionOk="0">
                  <a:moveTo>
                    <a:pt x="17479" y="1"/>
                  </a:moveTo>
                  <a:cubicBezTo>
                    <a:pt x="7939" y="1"/>
                    <a:pt x="2068" y="935"/>
                    <a:pt x="1168" y="3970"/>
                  </a:cubicBezTo>
                  <a:cubicBezTo>
                    <a:pt x="0" y="8040"/>
                    <a:pt x="7639" y="9408"/>
                    <a:pt x="17113" y="9608"/>
                  </a:cubicBezTo>
                  <a:cubicBezTo>
                    <a:pt x="17664" y="9620"/>
                    <a:pt x="18210" y="9626"/>
                    <a:pt x="18749" y="9626"/>
                  </a:cubicBezTo>
                  <a:cubicBezTo>
                    <a:pt x="27192" y="9626"/>
                    <a:pt x="33829" y="8120"/>
                    <a:pt x="33891" y="4137"/>
                  </a:cubicBezTo>
                  <a:cubicBezTo>
                    <a:pt x="33925" y="1402"/>
                    <a:pt x="27053" y="1"/>
                    <a:pt x="17479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54"/>
            <p:cNvSpPr/>
            <p:nvPr/>
          </p:nvSpPr>
          <p:spPr>
            <a:xfrm flipH="1">
              <a:off x="833375" y="3274509"/>
              <a:ext cx="500392" cy="96116"/>
            </a:xfrm>
            <a:custGeom>
              <a:avLst/>
              <a:gdLst/>
              <a:ahLst/>
              <a:cxnLst/>
              <a:rect l="l" t="t" r="r" b="b"/>
              <a:pathLst>
                <a:path w="28488" h="5472" fill="none" extrusionOk="0">
                  <a:moveTo>
                    <a:pt x="28488" y="2736"/>
                  </a:moveTo>
                  <a:cubicBezTo>
                    <a:pt x="28488" y="4237"/>
                    <a:pt x="22117" y="5471"/>
                    <a:pt x="14244" y="5471"/>
                  </a:cubicBezTo>
                  <a:cubicBezTo>
                    <a:pt x="6372" y="5471"/>
                    <a:pt x="1" y="4237"/>
                    <a:pt x="1" y="2736"/>
                  </a:cubicBezTo>
                  <a:cubicBezTo>
                    <a:pt x="1" y="1235"/>
                    <a:pt x="6372" y="1"/>
                    <a:pt x="14244" y="1"/>
                  </a:cubicBezTo>
                  <a:cubicBezTo>
                    <a:pt x="22117" y="1"/>
                    <a:pt x="28488" y="1235"/>
                    <a:pt x="28488" y="2736"/>
                  </a:cubicBezTo>
                  <a:close/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54"/>
            <p:cNvSpPr/>
            <p:nvPr/>
          </p:nvSpPr>
          <p:spPr>
            <a:xfrm flipH="1">
              <a:off x="1333749" y="3322567"/>
              <a:ext cx="27542" cy="59194"/>
            </a:xfrm>
            <a:custGeom>
              <a:avLst/>
              <a:gdLst/>
              <a:ahLst/>
              <a:cxnLst/>
              <a:rect l="l" t="t" r="r" b="b"/>
              <a:pathLst>
                <a:path w="1568" h="3370" fill="none" extrusionOk="0">
                  <a:moveTo>
                    <a:pt x="1568" y="0"/>
                  </a:moveTo>
                  <a:cubicBezTo>
                    <a:pt x="1568" y="0"/>
                    <a:pt x="0" y="1234"/>
                    <a:pt x="1034" y="3369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54"/>
            <p:cNvSpPr/>
            <p:nvPr/>
          </p:nvSpPr>
          <p:spPr>
            <a:xfrm flipH="1">
              <a:off x="1276909" y="3348335"/>
              <a:ext cx="23449" cy="60371"/>
            </a:xfrm>
            <a:custGeom>
              <a:avLst/>
              <a:gdLst/>
              <a:ahLst/>
              <a:cxnLst/>
              <a:rect l="l" t="t" r="r" b="b"/>
              <a:pathLst>
                <a:path w="1335" h="3437" fill="none" extrusionOk="0">
                  <a:moveTo>
                    <a:pt x="200" y="1"/>
                  </a:moveTo>
                  <a:cubicBezTo>
                    <a:pt x="0" y="1268"/>
                    <a:pt x="434" y="2536"/>
                    <a:pt x="1335" y="3437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54"/>
            <p:cNvSpPr/>
            <p:nvPr/>
          </p:nvSpPr>
          <p:spPr>
            <a:xfrm flipH="1">
              <a:off x="1191947" y="3363582"/>
              <a:ext cx="37519" cy="58597"/>
            </a:xfrm>
            <a:custGeom>
              <a:avLst/>
              <a:gdLst/>
              <a:ahLst/>
              <a:cxnLst/>
              <a:rect l="l" t="t" r="r" b="b"/>
              <a:pathLst>
                <a:path w="2136" h="3336" fill="none" extrusionOk="0">
                  <a:moveTo>
                    <a:pt x="1" y="0"/>
                  </a:moveTo>
                  <a:cubicBezTo>
                    <a:pt x="1" y="0"/>
                    <a:pt x="468" y="2235"/>
                    <a:pt x="2135" y="3336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54"/>
            <p:cNvSpPr/>
            <p:nvPr/>
          </p:nvSpPr>
          <p:spPr>
            <a:xfrm flipH="1">
              <a:off x="1090000" y="3369431"/>
              <a:ext cx="49235" cy="57438"/>
            </a:xfrm>
            <a:custGeom>
              <a:avLst/>
              <a:gdLst/>
              <a:ahLst/>
              <a:cxnLst/>
              <a:rect l="l" t="t" r="r" b="b"/>
              <a:pathLst>
                <a:path w="2803" h="3270" fill="none" extrusionOk="0">
                  <a:moveTo>
                    <a:pt x="1" y="1"/>
                  </a:moveTo>
                  <a:cubicBezTo>
                    <a:pt x="1" y="1"/>
                    <a:pt x="1035" y="2169"/>
                    <a:pt x="2803" y="327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54"/>
            <p:cNvSpPr/>
            <p:nvPr/>
          </p:nvSpPr>
          <p:spPr>
            <a:xfrm flipH="1">
              <a:off x="978673" y="3369431"/>
              <a:ext cx="50412" cy="55101"/>
            </a:xfrm>
            <a:custGeom>
              <a:avLst/>
              <a:gdLst/>
              <a:ahLst/>
              <a:cxnLst/>
              <a:rect l="l" t="t" r="r" b="b"/>
              <a:pathLst>
                <a:path w="2870" h="3137" fill="none" extrusionOk="0">
                  <a:moveTo>
                    <a:pt x="1" y="1"/>
                  </a:moveTo>
                  <a:cubicBezTo>
                    <a:pt x="334" y="1468"/>
                    <a:pt x="1435" y="2669"/>
                    <a:pt x="2869" y="3136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54"/>
            <p:cNvSpPr/>
            <p:nvPr/>
          </p:nvSpPr>
          <p:spPr>
            <a:xfrm flipH="1">
              <a:off x="871456" y="3366497"/>
              <a:ext cx="72087" cy="38696"/>
            </a:xfrm>
            <a:custGeom>
              <a:avLst/>
              <a:gdLst/>
              <a:ahLst/>
              <a:cxnLst/>
              <a:rect l="l" t="t" r="r" b="b"/>
              <a:pathLst>
                <a:path w="4104" h="2203" fill="none" extrusionOk="0">
                  <a:moveTo>
                    <a:pt x="1" y="1"/>
                  </a:moveTo>
                  <a:cubicBezTo>
                    <a:pt x="1" y="1"/>
                    <a:pt x="1102" y="1802"/>
                    <a:pt x="4104" y="2203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54"/>
            <p:cNvSpPr/>
            <p:nvPr/>
          </p:nvSpPr>
          <p:spPr>
            <a:xfrm flipH="1">
              <a:off x="821641" y="3347176"/>
              <a:ext cx="49832" cy="35745"/>
            </a:xfrm>
            <a:custGeom>
              <a:avLst/>
              <a:gdLst/>
              <a:ahLst/>
              <a:cxnLst/>
              <a:rect l="l" t="t" r="r" b="b"/>
              <a:pathLst>
                <a:path w="2837" h="2035" fill="none" extrusionOk="0">
                  <a:moveTo>
                    <a:pt x="1" y="0"/>
                  </a:moveTo>
                  <a:cubicBezTo>
                    <a:pt x="1" y="0"/>
                    <a:pt x="2836" y="300"/>
                    <a:pt x="2469" y="2035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54"/>
            <p:cNvSpPr/>
            <p:nvPr/>
          </p:nvSpPr>
          <p:spPr>
            <a:xfrm flipH="1">
              <a:off x="795276" y="3302051"/>
              <a:ext cx="38098" cy="28736"/>
            </a:xfrm>
            <a:custGeom>
              <a:avLst/>
              <a:gdLst/>
              <a:ahLst/>
              <a:cxnLst/>
              <a:rect l="l" t="t" r="r" b="b"/>
              <a:pathLst>
                <a:path w="2169" h="1636" fill="none" extrusionOk="0">
                  <a:moveTo>
                    <a:pt x="0" y="1168"/>
                  </a:moveTo>
                  <a:cubicBezTo>
                    <a:pt x="0" y="1168"/>
                    <a:pt x="1668" y="1"/>
                    <a:pt x="2168" y="1635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54"/>
            <p:cNvSpPr/>
            <p:nvPr/>
          </p:nvSpPr>
          <p:spPr>
            <a:xfrm flipH="1">
              <a:off x="1319100" y="3295605"/>
              <a:ext cx="38678" cy="16423"/>
            </a:xfrm>
            <a:custGeom>
              <a:avLst/>
              <a:gdLst/>
              <a:ahLst/>
              <a:cxnLst/>
              <a:rect l="l" t="t" r="r" b="b"/>
              <a:pathLst>
                <a:path w="2202" h="935" fill="none" extrusionOk="0">
                  <a:moveTo>
                    <a:pt x="2202" y="601"/>
                  </a:moveTo>
                  <a:cubicBezTo>
                    <a:pt x="2202" y="601"/>
                    <a:pt x="734" y="1"/>
                    <a:pt x="0" y="935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54"/>
            <p:cNvSpPr/>
            <p:nvPr/>
          </p:nvSpPr>
          <p:spPr>
            <a:xfrm flipH="1">
              <a:off x="1250544" y="3272173"/>
              <a:ext cx="29316" cy="13490"/>
            </a:xfrm>
            <a:custGeom>
              <a:avLst/>
              <a:gdLst/>
              <a:ahLst/>
              <a:cxnLst/>
              <a:rect l="l" t="t" r="r" b="b"/>
              <a:pathLst>
                <a:path w="1669" h="768" fill="none" extrusionOk="0">
                  <a:moveTo>
                    <a:pt x="1" y="0"/>
                  </a:moveTo>
                  <a:cubicBezTo>
                    <a:pt x="635" y="0"/>
                    <a:pt x="1235" y="301"/>
                    <a:pt x="1669" y="768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54"/>
            <p:cNvSpPr/>
            <p:nvPr/>
          </p:nvSpPr>
          <p:spPr>
            <a:xfrm flipH="1">
              <a:off x="1170851" y="3262794"/>
              <a:ext cx="9977" cy="14667"/>
            </a:xfrm>
            <a:custGeom>
              <a:avLst/>
              <a:gdLst/>
              <a:ahLst/>
              <a:cxnLst/>
              <a:rect l="l" t="t" r="r" b="b"/>
              <a:pathLst>
                <a:path w="568" h="835" fill="none" extrusionOk="0">
                  <a:moveTo>
                    <a:pt x="0" y="1"/>
                  </a:moveTo>
                  <a:cubicBezTo>
                    <a:pt x="334" y="134"/>
                    <a:pt x="567" y="468"/>
                    <a:pt x="501" y="835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54"/>
            <p:cNvSpPr/>
            <p:nvPr/>
          </p:nvSpPr>
          <p:spPr>
            <a:xfrm flipH="1">
              <a:off x="1083553" y="3256944"/>
              <a:ext cx="14667" cy="17583"/>
            </a:xfrm>
            <a:custGeom>
              <a:avLst/>
              <a:gdLst/>
              <a:ahLst/>
              <a:cxnLst/>
              <a:rect l="l" t="t" r="r" b="b"/>
              <a:pathLst>
                <a:path w="835" h="1001" fill="none" extrusionOk="0">
                  <a:moveTo>
                    <a:pt x="1" y="1001"/>
                  </a:moveTo>
                  <a:cubicBezTo>
                    <a:pt x="1" y="1001"/>
                    <a:pt x="434" y="0"/>
                    <a:pt x="834" y="67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54"/>
            <p:cNvSpPr/>
            <p:nvPr/>
          </p:nvSpPr>
          <p:spPr>
            <a:xfrm flipH="1">
              <a:off x="999189" y="3262794"/>
              <a:ext cx="29896" cy="11733"/>
            </a:xfrm>
            <a:custGeom>
              <a:avLst/>
              <a:gdLst/>
              <a:ahLst/>
              <a:cxnLst/>
              <a:rect l="l" t="t" r="r" b="b"/>
              <a:pathLst>
                <a:path w="1702" h="668" fill="none" extrusionOk="0">
                  <a:moveTo>
                    <a:pt x="1" y="668"/>
                  </a:moveTo>
                  <a:cubicBezTo>
                    <a:pt x="534" y="334"/>
                    <a:pt x="1101" y="101"/>
                    <a:pt x="1702" y="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54"/>
            <p:cNvSpPr/>
            <p:nvPr/>
          </p:nvSpPr>
          <p:spPr>
            <a:xfrm flipH="1">
              <a:off x="924186" y="3269240"/>
              <a:ext cx="22870" cy="9977"/>
            </a:xfrm>
            <a:custGeom>
              <a:avLst/>
              <a:gdLst/>
              <a:ahLst/>
              <a:cxnLst/>
              <a:rect l="l" t="t" r="r" b="b"/>
              <a:pathLst>
                <a:path w="1302" h="568" fill="none" extrusionOk="0">
                  <a:moveTo>
                    <a:pt x="1" y="568"/>
                  </a:moveTo>
                  <a:cubicBezTo>
                    <a:pt x="368" y="268"/>
                    <a:pt x="835" y="101"/>
                    <a:pt x="1302" y="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54"/>
            <p:cNvSpPr/>
            <p:nvPr/>
          </p:nvSpPr>
          <p:spPr>
            <a:xfrm flipH="1">
              <a:off x="842157" y="3285066"/>
              <a:ext cx="34585" cy="9397"/>
            </a:xfrm>
            <a:custGeom>
              <a:avLst/>
              <a:gdLst/>
              <a:ahLst/>
              <a:cxnLst/>
              <a:rect l="l" t="t" r="r" b="b"/>
              <a:pathLst>
                <a:path w="1969" h="535" fill="none" extrusionOk="0">
                  <a:moveTo>
                    <a:pt x="1" y="534"/>
                  </a:moveTo>
                  <a:cubicBezTo>
                    <a:pt x="534" y="100"/>
                    <a:pt x="1268" y="0"/>
                    <a:pt x="1969" y="20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54"/>
            <p:cNvSpPr/>
            <p:nvPr/>
          </p:nvSpPr>
          <p:spPr>
            <a:xfrm flipH="1">
              <a:off x="1037269" y="2819716"/>
              <a:ext cx="171680" cy="79728"/>
            </a:xfrm>
            <a:custGeom>
              <a:avLst/>
              <a:gdLst/>
              <a:ahLst/>
              <a:cxnLst/>
              <a:rect l="l" t="t" r="r" b="b"/>
              <a:pathLst>
                <a:path w="9774" h="4539" extrusionOk="0">
                  <a:moveTo>
                    <a:pt x="6267" y="1"/>
                  </a:moveTo>
                  <a:cubicBezTo>
                    <a:pt x="5299" y="1"/>
                    <a:pt x="4307" y="476"/>
                    <a:pt x="3836" y="1075"/>
                  </a:cubicBezTo>
                  <a:cubicBezTo>
                    <a:pt x="3102" y="1976"/>
                    <a:pt x="0" y="2076"/>
                    <a:pt x="534" y="3243"/>
                  </a:cubicBezTo>
                  <a:cubicBezTo>
                    <a:pt x="945" y="4168"/>
                    <a:pt x="1533" y="4539"/>
                    <a:pt x="2163" y="4539"/>
                  </a:cubicBezTo>
                  <a:cubicBezTo>
                    <a:pt x="2352" y="4539"/>
                    <a:pt x="2543" y="4506"/>
                    <a:pt x="2735" y="4444"/>
                  </a:cubicBezTo>
                  <a:cubicBezTo>
                    <a:pt x="3569" y="4177"/>
                    <a:pt x="4003" y="3443"/>
                    <a:pt x="5371" y="3243"/>
                  </a:cubicBezTo>
                  <a:cubicBezTo>
                    <a:pt x="5597" y="3230"/>
                    <a:pt x="5824" y="3223"/>
                    <a:pt x="6051" y="3223"/>
                  </a:cubicBezTo>
                  <a:cubicBezTo>
                    <a:pt x="6957" y="3223"/>
                    <a:pt x="7859" y="3330"/>
                    <a:pt x="8740" y="3544"/>
                  </a:cubicBezTo>
                  <a:cubicBezTo>
                    <a:pt x="8740" y="3544"/>
                    <a:pt x="9229" y="3618"/>
                    <a:pt x="9525" y="3618"/>
                  </a:cubicBezTo>
                  <a:cubicBezTo>
                    <a:pt x="9674" y="3618"/>
                    <a:pt x="9774" y="3599"/>
                    <a:pt x="9740" y="3544"/>
                  </a:cubicBezTo>
                  <a:cubicBezTo>
                    <a:pt x="9473" y="3010"/>
                    <a:pt x="8673" y="1275"/>
                    <a:pt x="7772" y="508"/>
                  </a:cubicBezTo>
                  <a:cubicBezTo>
                    <a:pt x="7342" y="149"/>
                    <a:pt x="6808" y="1"/>
                    <a:pt x="6267" y="1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54"/>
            <p:cNvSpPr/>
            <p:nvPr/>
          </p:nvSpPr>
          <p:spPr>
            <a:xfrm flipH="1">
              <a:off x="1019687" y="2852141"/>
              <a:ext cx="203912" cy="158436"/>
            </a:xfrm>
            <a:custGeom>
              <a:avLst/>
              <a:gdLst/>
              <a:ahLst/>
              <a:cxnLst/>
              <a:rect l="l" t="t" r="r" b="b"/>
              <a:pathLst>
                <a:path w="11609" h="9020" extrusionOk="0">
                  <a:moveTo>
                    <a:pt x="7557" y="0"/>
                  </a:moveTo>
                  <a:cubicBezTo>
                    <a:pt x="7320" y="0"/>
                    <a:pt x="7098" y="48"/>
                    <a:pt x="6872" y="130"/>
                  </a:cubicBezTo>
                  <a:cubicBezTo>
                    <a:pt x="6872" y="130"/>
                    <a:pt x="2469" y="2331"/>
                    <a:pt x="2268" y="2865"/>
                  </a:cubicBezTo>
                  <a:cubicBezTo>
                    <a:pt x="2068" y="3432"/>
                    <a:pt x="0" y="5634"/>
                    <a:pt x="534" y="6434"/>
                  </a:cubicBezTo>
                  <a:cubicBezTo>
                    <a:pt x="1168" y="7368"/>
                    <a:pt x="1968" y="8202"/>
                    <a:pt x="2902" y="8836"/>
                  </a:cubicBezTo>
                  <a:cubicBezTo>
                    <a:pt x="3115" y="8966"/>
                    <a:pt x="3416" y="9019"/>
                    <a:pt x="3771" y="9019"/>
                  </a:cubicBezTo>
                  <a:cubicBezTo>
                    <a:pt x="5140" y="9019"/>
                    <a:pt x="7320" y="8235"/>
                    <a:pt x="8406" y="8102"/>
                  </a:cubicBezTo>
                  <a:cubicBezTo>
                    <a:pt x="9774" y="7902"/>
                    <a:pt x="10341" y="5901"/>
                    <a:pt x="10975" y="4533"/>
                  </a:cubicBezTo>
                  <a:cubicBezTo>
                    <a:pt x="11608" y="3132"/>
                    <a:pt x="10875" y="1764"/>
                    <a:pt x="9574" y="864"/>
                  </a:cubicBezTo>
                  <a:cubicBezTo>
                    <a:pt x="8696" y="240"/>
                    <a:pt x="8090" y="0"/>
                    <a:pt x="7557" y="0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54"/>
            <p:cNvSpPr/>
            <p:nvPr/>
          </p:nvSpPr>
          <p:spPr>
            <a:xfrm flipH="1">
              <a:off x="1041959" y="2867300"/>
              <a:ext cx="12313" cy="26980"/>
            </a:xfrm>
            <a:custGeom>
              <a:avLst/>
              <a:gdLst/>
              <a:ahLst/>
              <a:cxnLst/>
              <a:rect l="l" t="t" r="r" b="b"/>
              <a:pathLst>
                <a:path w="701" h="1536" fill="none" extrusionOk="0">
                  <a:moveTo>
                    <a:pt x="0" y="1"/>
                  </a:moveTo>
                  <a:cubicBezTo>
                    <a:pt x="0" y="1"/>
                    <a:pt x="701" y="368"/>
                    <a:pt x="167" y="1535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54"/>
            <p:cNvSpPr/>
            <p:nvPr/>
          </p:nvSpPr>
          <p:spPr>
            <a:xfrm flipH="1">
              <a:off x="1071837" y="2872569"/>
              <a:ext cx="11154" cy="41032"/>
            </a:xfrm>
            <a:custGeom>
              <a:avLst/>
              <a:gdLst/>
              <a:ahLst/>
              <a:cxnLst/>
              <a:rect l="l" t="t" r="r" b="b"/>
              <a:pathLst>
                <a:path w="635" h="2336" fill="none" extrusionOk="0">
                  <a:moveTo>
                    <a:pt x="1" y="1"/>
                  </a:moveTo>
                  <a:cubicBezTo>
                    <a:pt x="168" y="768"/>
                    <a:pt x="368" y="1569"/>
                    <a:pt x="635" y="2336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54"/>
            <p:cNvSpPr/>
            <p:nvPr/>
          </p:nvSpPr>
          <p:spPr>
            <a:xfrm flipH="1">
              <a:off x="1172028" y="2934679"/>
              <a:ext cx="31072" cy="72087"/>
            </a:xfrm>
            <a:custGeom>
              <a:avLst/>
              <a:gdLst/>
              <a:ahLst/>
              <a:cxnLst/>
              <a:rect l="l" t="t" r="r" b="b"/>
              <a:pathLst>
                <a:path w="1769" h="4104" fill="none" extrusionOk="0">
                  <a:moveTo>
                    <a:pt x="1" y="1"/>
                  </a:moveTo>
                  <a:cubicBezTo>
                    <a:pt x="1" y="1568"/>
                    <a:pt x="634" y="3036"/>
                    <a:pt x="1769" y="4104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54"/>
            <p:cNvSpPr/>
            <p:nvPr/>
          </p:nvSpPr>
          <p:spPr>
            <a:xfrm flipH="1">
              <a:off x="1090579" y="2863207"/>
              <a:ext cx="37519" cy="124817"/>
            </a:xfrm>
            <a:custGeom>
              <a:avLst/>
              <a:gdLst/>
              <a:ahLst/>
              <a:cxnLst/>
              <a:rect l="l" t="t" r="r" b="b"/>
              <a:pathLst>
                <a:path w="2136" h="7106" fill="none" extrusionOk="0">
                  <a:moveTo>
                    <a:pt x="401" y="0"/>
                  </a:moveTo>
                  <a:cubicBezTo>
                    <a:pt x="0" y="67"/>
                    <a:pt x="1168" y="6371"/>
                    <a:pt x="2135" y="7105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54"/>
            <p:cNvSpPr/>
            <p:nvPr/>
          </p:nvSpPr>
          <p:spPr>
            <a:xfrm flipH="1">
              <a:off x="1144486" y="2902465"/>
              <a:ext cx="38696" cy="105478"/>
            </a:xfrm>
            <a:custGeom>
              <a:avLst/>
              <a:gdLst/>
              <a:ahLst/>
              <a:cxnLst/>
              <a:rect l="l" t="t" r="r" b="b"/>
              <a:pathLst>
                <a:path w="2203" h="6005" fill="none" extrusionOk="0">
                  <a:moveTo>
                    <a:pt x="1" y="0"/>
                  </a:moveTo>
                  <a:cubicBezTo>
                    <a:pt x="1" y="0"/>
                    <a:pt x="635" y="4070"/>
                    <a:pt x="2202" y="6004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54"/>
            <p:cNvSpPr/>
            <p:nvPr/>
          </p:nvSpPr>
          <p:spPr>
            <a:xfrm flipH="1">
              <a:off x="986875" y="3254011"/>
              <a:ext cx="154115" cy="154115"/>
            </a:xfrm>
            <a:custGeom>
              <a:avLst/>
              <a:gdLst/>
              <a:ahLst/>
              <a:cxnLst/>
              <a:rect l="l" t="t" r="r" b="b"/>
              <a:pathLst>
                <a:path w="8774" h="8774" extrusionOk="0">
                  <a:moveTo>
                    <a:pt x="4404" y="0"/>
                  </a:moveTo>
                  <a:cubicBezTo>
                    <a:pt x="1969" y="0"/>
                    <a:pt x="0" y="1968"/>
                    <a:pt x="0" y="4370"/>
                  </a:cubicBezTo>
                  <a:cubicBezTo>
                    <a:pt x="0" y="6805"/>
                    <a:pt x="1969" y="8773"/>
                    <a:pt x="4404" y="8773"/>
                  </a:cubicBezTo>
                  <a:cubicBezTo>
                    <a:pt x="6805" y="8773"/>
                    <a:pt x="8773" y="6805"/>
                    <a:pt x="8773" y="4370"/>
                  </a:cubicBezTo>
                  <a:cubicBezTo>
                    <a:pt x="8773" y="1968"/>
                    <a:pt x="6805" y="0"/>
                    <a:pt x="4404" y="0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54"/>
            <p:cNvSpPr/>
            <p:nvPr/>
          </p:nvSpPr>
          <p:spPr>
            <a:xfrm flipH="1">
              <a:off x="1050742" y="3190145"/>
              <a:ext cx="29316" cy="68574"/>
            </a:xfrm>
            <a:custGeom>
              <a:avLst/>
              <a:gdLst/>
              <a:ahLst/>
              <a:cxnLst/>
              <a:rect l="l" t="t" r="r" b="b"/>
              <a:pathLst>
                <a:path w="1669" h="3904" extrusionOk="0">
                  <a:moveTo>
                    <a:pt x="1035" y="0"/>
                  </a:moveTo>
                  <a:lnTo>
                    <a:pt x="1" y="134"/>
                  </a:lnTo>
                  <a:lnTo>
                    <a:pt x="368" y="1235"/>
                  </a:lnTo>
                  <a:cubicBezTo>
                    <a:pt x="634" y="2002"/>
                    <a:pt x="835" y="2802"/>
                    <a:pt x="935" y="3636"/>
                  </a:cubicBezTo>
                  <a:lnTo>
                    <a:pt x="1468" y="3903"/>
                  </a:lnTo>
                  <a:cubicBezTo>
                    <a:pt x="1668" y="2802"/>
                    <a:pt x="1035" y="0"/>
                    <a:pt x="1035" y="0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54"/>
            <p:cNvSpPr/>
            <p:nvPr/>
          </p:nvSpPr>
          <p:spPr>
            <a:xfrm flipH="1">
              <a:off x="1067727" y="3206586"/>
              <a:ext cx="99049" cy="44562"/>
            </a:xfrm>
            <a:custGeom>
              <a:avLst/>
              <a:gdLst/>
              <a:ahLst/>
              <a:cxnLst/>
              <a:rect l="l" t="t" r="r" b="b"/>
              <a:pathLst>
                <a:path w="5639" h="2537" extrusionOk="0">
                  <a:moveTo>
                    <a:pt x="3363" y="1"/>
                  </a:moveTo>
                  <a:cubicBezTo>
                    <a:pt x="2251" y="1"/>
                    <a:pt x="482" y="1305"/>
                    <a:pt x="268" y="1366"/>
                  </a:cubicBezTo>
                  <a:cubicBezTo>
                    <a:pt x="1" y="1433"/>
                    <a:pt x="768" y="2467"/>
                    <a:pt x="2369" y="2534"/>
                  </a:cubicBezTo>
                  <a:cubicBezTo>
                    <a:pt x="2419" y="2536"/>
                    <a:pt x="2469" y="2537"/>
                    <a:pt x="2519" y="2537"/>
                  </a:cubicBezTo>
                  <a:cubicBezTo>
                    <a:pt x="4073" y="2537"/>
                    <a:pt x="5638" y="1566"/>
                    <a:pt x="5638" y="1566"/>
                  </a:cubicBezTo>
                  <a:cubicBezTo>
                    <a:pt x="5638" y="1566"/>
                    <a:pt x="4737" y="299"/>
                    <a:pt x="3637" y="32"/>
                  </a:cubicBezTo>
                  <a:cubicBezTo>
                    <a:pt x="3551" y="10"/>
                    <a:pt x="3460" y="1"/>
                    <a:pt x="3363" y="1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54"/>
            <p:cNvSpPr/>
            <p:nvPr/>
          </p:nvSpPr>
          <p:spPr>
            <a:xfrm flipH="1">
              <a:off x="876146" y="3268976"/>
              <a:ext cx="180340" cy="154396"/>
            </a:xfrm>
            <a:custGeom>
              <a:avLst/>
              <a:gdLst/>
              <a:ahLst/>
              <a:cxnLst/>
              <a:rect l="l" t="t" r="r" b="b"/>
              <a:pathLst>
                <a:path w="10267" h="8790" extrusionOk="0">
                  <a:moveTo>
                    <a:pt x="5262" y="1"/>
                  </a:moveTo>
                  <a:cubicBezTo>
                    <a:pt x="3560" y="1"/>
                    <a:pt x="1865" y="961"/>
                    <a:pt x="1160" y="2851"/>
                  </a:cubicBezTo>
                  <a:cubicBezTo>
                    <a:pt x="1" y="5889"/>
                    <a:pt x="2362" y="8789"/>
                    <a:pt x="5234" y="8789"/>
                  </a:cubicBezTo>
                  <a:cubicBezTo>
                    <a:pt x="5831" y="8789"/>
                    <a:pt x="6450" y="8664"/>
                    <a:pt x="7065" y="8388"/>
                  </a:cubicBezTo>
                  <a:cubicBezTo>
                    <a:pt x="9266" y="7388"/>
                    <a:pt x="10267" y="4786"/>
                    <a:pt x="9266" y="2584"/>
                  </a:cubicBezTo>
                  <a:cubicBezTo>
                    <a:pt x="8473" y="853"/>
                    <a:pt x="6865" y="1"/>
                    <a:pt x="5262" y="1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54"/>
            <p:cNvSpPr/>
            <p:nvPr/>
          </p:nvSpPr>
          <p:spPr>
            <a:xfrm flipH="1">
              <a:off x="835131" y="3273930"/>
              <a:ext cx="59194" cy="50991"/>
            </a:xfrm>
            <a:custGeom>
              <a:avLst/>
              <a:gdLst/>
              <a:ahLst/>
              <a:cxnLst/>
              <a:rect l="l" t="t" r="r" b="b"/>
              <a:pathLst>
                <a:path w="3370" h="2903" extrusionOk="0">
                  <a:moveTo>
                    <a:pt x="2836" y="1"/>
                  </a:moveTo>
                  <a:lnTo>
                    <a:pt x="2002" y="801"/>
                  </a:lnTo>
                  <a:cubicBezTo>
                    <a:pt x="1369" y="1368"/>
                    <a:pt x="735" y="1869"/>
                    <a:pt x="34" y="2302"/>
                  </a:cubicBezTo>
                  <a:lnTo>
                    <a:pt x="1" y="2903"/>
                  </a:lnTo>
                  <a:cubicBezTo>
                    <a:pt x="1068" y="2636"/>
                    <a:pt x="3370" y="868"/>
                    <a:pt x="3370" y="868"/>
                  </a:cubicBezTo>
                  <a:lnTo>
                    <a:pt x="2836" y="1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54"/>
            <p:cNvSpPr/>
            <p:nvPr/>
          </p:nvSpPr>
          <p:spPr>
            <a:xfrm flipH="1">
              <a:off x="863833" y="3214349"/>
              <a:ext cx="62479" cy="88317"/>
            </a:xfrm>
            <a:custGeom>
              <a:avLst/>
              <a:gdLst/>
              <a:ahLst/>
              <a:cxnLst/>
              <a:rect l="l" t="t" r="r" b="b"/>
              <a:pathLst>
                <a:path w="3557" h="5028" extrusionOk="0">
                  <a:moveTo>
                    <a:pt x="675" y="0"/>
                  </a:moveTo>
                  <a:cubicBezTo>
                    <a:pt x="469" y="0"/>
                    <a:pt x="0" y="1071"/>
                    <a:pt x="554" y="2425"/>
                  </a:cubicBezTo>
                  <a:cubicBezTo>
                    <a:pt x="1155" y="3926"/>
                    <a:pt x="2789" y="5027"/>
                    <a:pt x="2789" y="5027"/>
                  </a:cubicBezTo>
                  <a:cubicBezTo>
                    <a:pt x="2789" y="5027"/>
                    <a:pt x="3556" y="3659"/>
                    <a:pt x="3356" y="2559"/>
                  </a:cubicBezTo>
                  <a:cubicBezTo>
                    <a:pt x="3123" y="1458"/>
                    <a:pt x="888" y="224"/>
                    <a:pt x="721" y="23"/>
                  </a:cubicBezTo>
                  <a:cubicBezTo>
                    <a:pt x="708" y="8"/>
                    <a:pt x="693" y="0"/>
                    <a:pt x="675" y="0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54"/>
            <p:cNvSpPr/>
            <p:nvPr/>
          </p:nvSpPr>
          <p:spPr>
            <a:xfrm flipH="1">
              <a:off x="1050742" y="3258543"/>
              <a:ext cx="210358" cy="154502"/>
            </a:xfrm>
            <a:custGeom>
              <a:avLst/>
              <a:gdLst/>
              <a:ahLst/>
              <a:cxnLst/>
              <a:rect l="l" t="t" r="r" b="b"/>
              <a:pathLst>
                <a:path w="11976" h="8796" extrusionOk="0">
                  <a:moveTo>
                    <a:pt x="4441" y="1"/>
                  </a:moveTo>
                  <a:cubicBezTo>
                    <a:pt x="2220" y="1"/>
                    <a:pt x="0" y="1615"/>
                    <a:pt x="0" y="4412"/>
                  </a:cubicBezTo>
                  <a:cubicBezTo>
                    <a:pt x="0" y="6514"/>
                    <a:pt x="1468" y="8315"/>
                    <a:pt x="3536" y="8715"/>
                  </a:cubicBezTo>
                  <a:cubicBezTo>
                    <a:pt x="3815" y="8769"/>
                    <a:pt x="4094" y="8796"/>
                    <a:pt x="4369" y="8796"/>
                  </a:cubicBezTo>
                  <a:cubicBezTo>
                    <a:pt x="6138" y="8796"/>
                    <a:pt x="7776" y="7721"/>
                    <a:pt x="8440" y="6047"/>
                  </a:cubicBezTo>
                  <a:cubicBezTo>
                    <a:pt x="8840" y="5780"/>
                    <a:pt x="9240" y="5547"/>
                    <a:pt x="9674" y="5346"/>
                  </a:cubicBezTo>
                  <a:cubicBezTo>
                    <a:pt x="10408" y="5013"/>
                    <a:pt x="11142" y="4746"/>
                    <a:pt x="11909" y="4512"/>
                  </a:cubicBezTo>
                  <a:cubicBezTo>
                    <a:pt x="11909" y="4512"/>
                    <a:pt x="11975" y="4179"/>
                    <a:pt x="10875" y="4179"/>
                  </a:cubicBezTo>
                  <a:cubicBezTo>
                    <a:pt x="9774" y="4179"/>
                    <a:pt x="8640" y="2911"/>
                    <a:pt x="8640" y="2911"/>
                  </a:cubicBezTo>
                  <a:lnTo>
                    <a:pt x="8440" y="2745"/>
                  </a:lnTo>
                  <a:cubicBezTo>
                    <a:pt x="7680" y="859"/>
                    <a:pt x="6060" y="1"/>
                    <a:pt x="4441" y="1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54"/>
            <p:cNvSpPr/>
            <p:nvPr/>
          </p:nvSpPr>
          <p:spPr>
            <a:xfrm flipH="1">
              <a:off x="795874" y="3318668"/>
              <a:ext cx="553701" cy="108517"/>
            </a:xfrm>
            <a:custGeom>
              <a:avLst/>
              <a:gdLst/>
              <a:ahLst/>
              <a:cxnLst/>
              <a:rect l="l" t="t" r="r" b="b"/>
              <a:pathLst>
                <a:path w="31523" h="6178" extrusionOk="0">
                  <a:moveTo>
                    <a:pt x="30375" y="0"/>
                  </a:moveTo>
                  <a:cubicBezTo>
                    <a:pt x="30075" y="0"/>
                    <a:pt x="29735" y="65"/>
                    <a:pt x="29355" y="222"/>
                  </a:cubicBezTo>
                  <a:cubicBezTo>
                    <a:pt x="29321" y="1723"/>
                    <a:pt x="22950" y="2957"/>
                    <a:pt x="15078" y="2957"/>
                  </a:cubicBezTo>
                  <a:cubicBezTo>
                    <a:pt x="7639" y="2957"/>
                    <a:pt x="1535" y="1857"/>
                    <a:pt x="901" y="456"/>
                  </a:cubicBezTo>
                  <a:cubicBezTo>
                    <a:pt x="534" y="923"/>
                    <a:pt x="0" y="1890"/>
                    <a:pt x="200" y="3658"/>
                  </a:cubicBezTo>
                  <a:cubicBezTo>
                    <a:pt x="2736" y="5326"/>
                    <a:pt x="8340" y="6026"/>
                    <a:pt x="14744" y="6160"/>
                  </a:cubicBezTo>
                  <a:cubicBezTo>
                    <a:pt x="15296" y="6172"/>
                    <a:pt x="15842" y="6178"/>
                    <a:pt x="16380" y="6178"/>
                  </a:cubicBezTo>
                  <a:cubicBezTo>
                    <a:pt x="24820" y="6178"/>
                    <a:pt x="31429" y="4672"/>
                    <a:pt x="31523" y="689"/>
                  </a:cubicBezTo>
                  <a:cubicBezTo>
                    <a:pt x="31523" y="589"/>
                    <a:pt x="31490" y="456"/>
                    <a:pt x="31490" y="356"/>
                  </a:cubicBezTo>
                  <a:cubicBezTo>
                    <a:pt x="31206" y="153"/>
                    <a:pt x="30837" y="0"/>
                    <a:pt x="30375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54"/>
            <p:cNvSpPr/>
            <p:nvPr/>
          </p:nvSpPr>
          <p:spPr>
            <a:xfrm flipH="1">
              <a:off x="1278086" y="3348335"/>
              <a:ext cx="23449" cy="60371"/>
            </a:xfrm>
            <a:custGeom>
              <a:avLst/>
              <a:gdLst/>
              <a:ahLst/>
              <a:cxnLst/>
              <a:rect l="l" t="t" r="r" b="b"/>
              <a:pathLst>
                <a:path w="1335" h="3437" fill="none" extrusionOk="0">
                  <a:moveTo>
                    <a:pt x="201" y="1"/>
                  </a:moveTo>
                  <a:cubicBezTo>
                    <a:pt x="1" y="1268"/>
                    <a:pt x="434" y="2536"/>
                    <a:pt x="1335" y="3437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54"/>
            <p:cNvSpPr/>
            <p:nvPr/>
          </p:nvSpPr>
          <p:spPr>
            <a:xfrm flipH="1">
              <a:off x="1193124" y="3363582"/>
              <a:ext cx="37519" cy="58597"/>
            </a:xfrm>
            <a:custGeom>
              <a:avLst/>
              <a:gdLst/>
              <a:ahLst/>
              <a:cxnLst/>
              <a:rect l="l" t="t" r="r" b="b"/>
              <a:pathLst>
                <a:path w="2136" h="3336" fill="none" extrusionOk="0">
                  <a:moveTo>
                    <a:pt x="1" y="0"/>
                  </a:moveTo>
                  <a:cubicBezTo>
                    <a:pt x="1" y="0"/>
                    <a:pt x="468" y="2235"/>
                    <a:pt x="2136" y="3336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54"/>
            <p:cNvSpPr/>
            <p:nvPr/>
          </p:nvSpPr>
          <p:spPr>
            <a:xfrm flipH="1">
              <a:off x="1090579" y="3369431"/>
              <a:ext cx="49832" cy="57438"/>
            </a:xfrm>
            <a:custGeom>
              <a:avLst/>
              <a:gdLst/>
              <a:ahLst/>
              <a:cxnLst/>
              <a:rect l="l" t="t" r="r" b="b"/>
              <a:pathLst>
                <a:path w="2837" h="3270" fill="none" extrusionOk="0">
                  <a:moveTo>
                    <a:pt x="1" y="1"/>
                  </a:moveTo>
                  <a:cubicBezTo>
                    <a:pt x="1" y="1"/>
                    <a:pt x="1068" y="2169"/>
                    <a:pt x="2836" y="3270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54"/>
            <p:cNvSpPr/>
            <p:nvPr/>
          </p:nvSpPr>
          <p:spPr>
            <a:xfrm flipH="1">
              <a:off x="979849" y="3369431"/>
              <a:ext cx="50412" cy="55101"/>
            </a:xfrm>
            <a:custGeom>
              <a:avLst/>
              <a:gdLst/>
              <a:ahLst/>
              <a:cxnLst/>
              <a:rect l="l" t="t" r="r" b="b"/>
              <a:pathLst>
                <a:path w="2870" h="3137" fill="none" extrusionOk="0">
                  <a:moveTo>
                    <a:pt x="1" y="1"/>
                  </a:moveTo>
                  <a:cubicBezTo>
                    <a:pt x="335" y="1468"/>
                    <a:pt x="1435" y="2669"/>
                    <a:pt x="2870" y="3136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54"/>
            <p:cNvSpPr/>
            <p:nvPr/>
          </p:nvSpPr>
          <p:spPr>
            <a:xfrm flipH="1">
              <a:off x="872615" y="3366497"/>
              <a:ext cx="72087" cy="38696"/>
            </a:xfrm>
            <a:custGeom>
              <a:avLst/>
              <a:gdLst/>
              <a:ahLst/>
              <a:cxnLst/>
              <a:rect l="l" t="t" r="r" b="b"/>
              <a:pathLst>
                <a:path w="4104" h="2203" fill="none" extrusionOk="0">
                  <a:moveTo>
                    <a:pt x="0" y="1"/>
                  </a:moveTo>
                  <a:cubicBezTo>
                    <a:pt x="0" y="1"/>
                    <a:pt x="1101" y="1802"/>
                    <a:pt x="4103" y="2203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54"/>
            <p:cNvSpPr/>
            <p:nvPr/>
          </p:nvSpPr>
          <p:spPr>
            <a:xfrm flipH="1">
              <a:off x="822239" y="3347176"/>
              <a:ext cx="50394" cy="35745"/>
            </a:xfrm>
            <a:custGeom>
              <a:avLst/>
              <a:gdLst/>
              <a:ahLst/>
              <a:cxnLst/>
              <a:rect l="l" t="t" r="r" b="b"/>
              <a:pathLst>
                <a:path w="2869" h="2035" fill="none" extrusionOk="0">
                  <a:moveTo>
                    <a:pt x="0" y="0"/>
                  </a:moveTo>
                  <a:cubicBezTo>
                    <a:pt x="0" y="0"/>
                    <a:pt x="2869" y="300"/>
                    <a:pt x="2469" y="2035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54"/>
            <p:cNvSpPr/>
            <p:nvPr/>
          </p:nvSpPr>
          <p:spPr>
            <a:xfrm flipH="1">
              <a:off x="933566" y="2891118"/>
              <a:ext cx="140485" cy="475994"/>
            </a:xfrm>
            <a:custGeom>
              <a:avLst/>
              <a:gdLst/>
              <a:ahLst/>
              <a:cxnLst/>
              <a:rect l="l" t="t" r="r" b="b"/>
              <a:pathLst>
                <a:path w="7998" h="27099" extrusionOk="0">
                  <a:moveTo>
                    <a:pt x="688" y="0"/>
                  </a:moveTo>
                  <a:cubicBezTo>
                    <a:pt x="346" y="0"/>
                    <a:pt x="0" y="241"/>
                    <a:pt x="126" y="1280"/>
                  </a:cubicBezTo>
                  <a:cubicBezTo>
                    <a:pt x="126" y="1280"/>
                    <a:pt x="5796" y="10420"/>
                    <a:pt x="4462" y="27098"/>
                  </a:cubicBezTo>
                  <a:lnTo>
                    <a:pt x="7998" y="26831"/>
                  </a:lnTo>
                  <a:cubicBezTo>
                    <a:pt x="7998" y="26831"/>
                    <a:pt x="7364" y="5550"/>
                    <a:pt x="1260" y="179"/>
                  </a:cubicBezTo>
                  <a:cubicBezTo>
                    <a:pt x="1275" y="179"/>
                    <a:pt x="983" y="0"/>
                    <a:pt x="688" y="0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54"/>
            <p:cNvSpPr/>
            <p:nvPr/>
          </p:nvSpPr>
          <p:spPr>
            <a:xfrm flipH="1">
              <a:off x="940592" y="3255768"/>
              <a:ext cx="51571" cy="84382"/>
            </a:xfrm>
            <a:custGeom>
              <a:avLst/>
              <a:gdLst/>
              <a:ahLst/>
              <a:cxnLst/>
              <a:rect l="l" t="t" r="r" b="b"/>
              <a:pathLst>
                <a:path w="2936" h="4804" fill="none" extrusionOk="0">
                  <a:moveTo>
                    <a:pt x="0" y="4804"/>
                  </a:moveTo>
                  <a:cubicBezTo>
                    <a:pt x="0" y="4804"/>
                    <a:pt x="2068" y="3536"/>
                    <a:pt x="2936" y="0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54"/>
            <p:cNvSpPr/>
            <p:nvPr/>
          </p:nvSpPr>
          <p:spPr>
            <a:xfrm flipH="1">
              <a:off x="952887" y="3164359"/>
              <a:ext cx="39873" cy="61548"/>
            </a:xfrm>
            <a:custGeom>
              <a:avLst/>
              <a:gdLst/>
              <a:ahLst/>
              <a:cxnLst/>
              <a:rect l="l" t="t" r="r" b="b"/>
              <a:pathLst>
                <a:path w="2270" h="3504" fill="none" extrusionOk="0">
                  <a:moveTo>
                    <a:pt x="1" y="3503"/>
                  </a:moveTo>
                  <a:cubicBezTo>
                    <a:pt x="1" y="3503"/>
                    <a:pt x="2069" y="3303"/>
                    <a:pt x="2269" y="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54"/>
            <p:cNvSpPr/>
            <p:nvPr/>
          </p:nvSpPr>
          <p:spPr>
            <a:xfrm flipH="1">
              <a:off x="969293" y="3064169"/>
              <a:ext cx="32829" cy="59791"/>
            </a:xfrm>
            <a:custGeom>
              <a:avLst/>
              <a:gdLst/>
              <a:ahLst/>
              <a:cxnLst/>
              <a:rect l="l" t="t" r="r" b="b"/>
              <a:pathLst>
                <a:path w="1869" h="3404" fill="none" extrusionOk="0">
                  <a:moveTo>
                    <a:pt x="0" y="3403"/>
                  </a:moveTo>
                  <a:cubicBezTo>
                    <a:pt x="1201" y="2703"/>
                    <a:pt x="1868" y="1368"/>
                    <a:pt x="1668" y="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54"/>
            <p:cNvSpPr/>
            <p:nvPr/>
          </p:nvSpPr>
          <p:spPr>
            <a:xfrm flipH="1">
              <a:off x="992742" y="2995033"/>
              <a:ext cx="26383" cy="58614"/>
            </a:xfrm>
            <a:custGeom>
              <a:avLst/>
              <a:gdLst/>
              <a:ahLst/>
              <a:cxnLst/>
              <a:rect l="l" t="t" r="r" b="b"/>
              <a:pathLst>
                <a:path w="1502" h="3337" fill="none" extrusionOk="0">
                  <a:moveTo>
                    <a:pt x="1" y="3336"/>
                  </a:moveTo>
                  <a:cubicBezTo>
                    <a:pt x="868" y="2402"/>
                    <a:pt x="1402" y="1235"/>
                    <a:pt x="1502" y="0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54"/>
            <p:cNvSpPr/>
            <p:nvPr/>
          </p:nvSpPr>
          <p:spPr>
            <a:xfrm flipH="1">
              <a:off x="1017930" y="2927074"/>
              <a:ext cx="18759" cy="73246"/>
            </a:xfrm>
            <a:custGeom>
              <a:avLst/>
              <a:gdLst/>
              <a:ahLst/>
              <a:cxnLst/>
              <a:rect l="l" t="t" r="r" b="b"/>
              <a:pathLst>
                <a:path w="1068" h="4170" fill="none" extrusionOk="0">
                  <a:moveTo>
                    <a:pt x="133" y="4170"/>
                  </a:moveTo>
                  <a:cubicBezTo>
                    <a:pt x="133" y="4170"/>
                    <a:pt x="0" y="0"/>
                    <a:pt x="1067" y="734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54"/>
            <p:cNvSpPr/>
            <p:nvPr/>
          </p:nvSpPr>
          <p:spPr>
            <a:xfrm flipH="1">
              <a:off x="1044295" y="2885462"/>
              <a:ext cx="18777" cy="52748"/>
            </a:xfrm>
            <a:custGeom>
              <a:avLst/>
              <a:gdLst/>
              <a:ahLst/>
              <a:cxnLst/>
              <a:rect l="l" t="t" r="r" b="b"/>
              <a:pathLst>
                <a:path w="1069" h="3003" fill="none" extrusionOk="0">
                  <a:moveTo>
                    <a:pt x="234" y="3003"/>
                  </a:moveTo>
                  <a:cubicBezTo>
                    <a:pt x="234" y="3003"/>
                    <a:pt x="1" y="1"/>
                    <a:pt x="1068" y="868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54"/>
            <p:cNvSpPr/>
            <p:nvPr/>
          </p:nvSpPr>
          <p:spPr>
            <a:xfrm flipH="1">
              <a:off x="1228658" y="3252834"/>
              <a:ext cx="286661" cy="268534"/>
            </a:xfrm>
            <a:custGeom>
              <a:avLst/>
              <a:gdLst/>
              <a:ahLst/>
              <a:cxnLst/>
              <a:rect l="l" t="t" r="r" b="b"/>
              <a:pathLst>
                <a:path w="16320" h="15288" extrusionOk="0">
                  <a:moveTo>
                    <a:pt x="4041" y="1"/>
                  </a:moveTo>
                  <a:cubicBezTo>
                    <a:pt x="2721" y="1"/>
                    <a:pt x="2235" y="600"/>
                    <a:pt x="2565" y="1302"/>
                  </a:cubicBezTo>
                  <a:cubicBezTo>
                    <a:pt x="2821" y="1861"/>
                    <a:pt x="3506" y="2007"/>
                    <a:pt x="4150" y="2007"/>
                  </a:cubicBezTo>
                  <a:cubicBezTo>
                    <a:pt x="4849" y="2007"/>
                    <a:pt x="5500" y="1835"/>
                    <a:pt x="5500" y="1835"/>
                  </a:cubicBezTo>
                  <a:lnTo>
                    <a:pt x="5500" y="1835"/>
                  </a:lnTo>
                  <a:cubicBezTo>
                    <a:pt x="5500" y="1835"/>
                    <a:pt x="5233" y="2503"/>
                    <a:pt x="3599" y="3270"/>
                  </a:cubicBezTo>
                  <a:cubicBezTo>
                    <a:pt x="1998" y="4004"/>
                    <a:pt x="663" y="4204"/>
                    <a:pt x="330" y="6138"/>
                  </a:cubicBezTo>
                  <a:cubicBezTo>
                    <a:pt x="91" y="7650"/>
                    <a:pt x="0" y="8255"/>
                    <a:pt x="878" y="8255"/>
                  </a:cubicBezTo>
                  <a:cubicBezTo>
                    <a:pt x="1104" y="8255"/>
                    <a:pt x="1395" y="8215"/>
                    <a:pt x="1764" y="8140"/>
                  </a:cubicBezTo>
                  <a:cubicBezTo>
                    <a:pt x="3599" y="7773"/>
                    <a:pt x="3966" y="5438"/>
                    <a:pt x="4733" y="4938"/>
                  </a:cubicBezTo>
                  <a:cubicBezTo>
                    <a:pt x="4878" y="4847"/>
                    <a:pt x="4982" y="4803"/>
                    <a:pt x="5050" y="4803"/>
                  </a:cubicBezTo>
                  <a:cubicBezTo>
                    <a:pt x="5355" y="4803"/>
                    <a:pt x="4933" y="5686"/>
                    <a:pt x="4333" y="7106"/>
                  </a:cubicBezTo>
                  <a:cubicBezTo>
                    <a:pt x="3683" y="8640"/>
                    <a:pt x="3844" y="10332"/>
                    <a:pt x="5136" y="10332"/>
                  </a:cubicBezTo>
                  <a:cubicBezTo>
                    <a:pt x="5305" y="10332"/>
                    <a:pt x="5493" y="10303"/>
                    <a:pt x="5700" y="10241"/>
                  </a:cubicBezTo>
                  <a:cubicBezTo>
                    <a:pt x="6194" y="10092"/>
                    <a:pt x="6516" y="10008"/>
                    <a:pt x="6723" y="10008"/>
                  </a:cubicBezTo>
                  <a:cubicBezTo>
                    <a:pt x="7255" y="10008"/>
                    <a:pt x="7016" y="10567"/>
                    <a:pt x="6968" y="12009"/>
                  </a:cubicBezTo>
                  <a:cubicBezTo>
                    <a:pt x="6912" y="13696"/>
                    <a:pt x="7377" y="15288"/>
                    <a:pt x="8562" y="15288"/>
                  </a:cubicBezTo>
                  <a:cubicBezTo>
                    <a:pt x="8784" y="15288"/>
                    <a:pt x="9030" y="15232"/>
                    <a:pt x="9303" y="15111"/>
                  </a:cubicBezTo>
                  <a:cubicBezTo>
                    <a:pt x="11037" y="14344"/>
                    <a:pt x="12172" y="12810"/>
                    <a:pt x="10971" y="10742"/>
                  </a:cubicBezTo>
                  <a:cubicBezTo>
                    <a:pt x="9803" y="8707"/>
                    <a:pt x="8869" y="7506"/>
                    <a:pt x="8936" y="6372"/>
                  </a:cubicBezTo>
                  <a:cubicBezTo>
                    <a:pt x="8956" y="6032"/>
                    <a:pt x="9003" y="5919"/>
                    <a:pt x="9084" y="5919"/>
                  </a:cubicBezTo>
                  <a:cubicBezTo>
                    <a:pt x="9238" y="5919"/>
                    <a:pt x="9517" y="6335"/>
                    <a:pt x="9964" y="6335"/>
                  </a:cubicBezTo>
                  <a:cubicBezTo>
                    <a:pt x="10059" y="6335"/>
                    <a:pt x="10161" y="6317"/>
                    <a:pt x="10270" y="6272"/>
                  </a:cubicBezTo>
                  <a:cubicBezTo>
                    <a:pt x="11171" y="5938"/>
                    <a:pt x="9270" y="5605"/>
                    <a:pt x="10637" y="4771"/>
                  </a:cubicBezTo>
                  <a:cubicBezTo>
                    <a:pt x="11107" y="4477"/>
                    <a:pt x="11941" y="4382"/>
                    <a:pt x="12824" y="4382"/>
                  </a:cubicBezTo>
                  <a:cubicBezTo>
                    <a:pt x="14449" y="4382"/>
                    <a:pt x="16241" y="4704"/>
                    <a:pt x="16241" y="4704"/>
                  </a:cubicBezTo>
                  <a:cubicBezTo>
                    <a:pt x="16241" y="4704"/>
                    <a:pt x="16320" y="3309"/>
                    <a:pt x="16175" y="3309"/>
                  </a:cubicBezTo>
                  <a:cubicBezTo>
                    <a:pt x="16132" y="3309"/>
                    <a:pt x="16067" y="3437"/>
                    <a:pt x="15974" y="3770"/>
                  </a:cubicBezTo>
                  <a:cubicBezTo>
                    <a:pt x="15974" y="3770"/>
                    <a:pt x="11271" y="2302"/>
                    <a:pt x="7435" y="801"/>
                  </a:cubicBezTo>
                  <a:cubicBezTo>
                    <a:pt x="5984" y="229"/>
                    <a:pt x="4854" y="1"/>
                    <a:pt x="4041" y="1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66" name="Google Shape;3466;p54"/>
          <p:cNvGrpSpPr/>
          <p:nvPr/>
        </p:nvGrpSpPr>
        <p:grpSpPr>
          <a:xfrm>
            <a:off x="6220711" y="2435495"/>
            <a:ext cx="327779" cy="272495"/>
            <a:chOff x="522536" y="937607"/>
            <a:chExt cx="327779" cy="272495"/>
          </a:xfrm>
        </p:grpSpPr>
        <p:sp>
          <p:nvSpPr>
            <p:cNvPr id="3467" name="Google Shape;3467;p54"/>
            <p:cNvSpPr/>
            <p:nvPr/>
          </p:nvSpPr>
          <p:spPr>
            <a:xfrm rot="10800000">
              <a:off x="522536" y="937607"/>
              <a:ext cx="327779" cy="27249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54"/>
            <p:cNvSpPr txBox="1"/>
            <p:nvPr/>
          </p:nvSpPr>
          <p:spPr>
            <a:xfrm>
              <a:off x="522650" y="1006239"/>
              <a:ext cx="294000" cy="13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01</a:t>
              </a:r>
              <a:endParaRPr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469" name="Google Shape;3469;p54"/>
          <p:cNvGrpSpPr/>
          <p:nvPr/>
        </p:nvGrpSpPr>
        <p:grpSpPr>
          <a:xfrm>
            <a:off x="8315561" y="2968245"/>
            <a:ext cx="327779" cy="272495"/>
            <a:chOff x="522536" y="937607"/>
            <a:chExt cx="327779" cy="272495"/>
          </a:xfrm>
        </p:grpSpPr>
        <p:sp>
          <p:nvSpPr>
            <p:cNvPr id="3470" name="Google Shape;3470;p54"/>
            <p:cNvSpPr/>
            <p:nvPr/>
          </p:nvSpPr>
          <p:spPr>
            <a:xfrm rot="10800000">
              <a:off x="522536" y="937607"/>
              <a:ext cx="327779" cy="27249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54"/>
            <p:cNvSpPr txBox="1"/>
            <p:nvPr/>
          </p:nvSpPr>
          <p:spPr>
            <a:xfrm>
              <a:off x="522650" y="1006239"/>
              <a:ext cx="294000" cy="13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02</a:t>
              </a:r>
              <a:endParaRPr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472" name="Google Shape;3472;p54"/>
          <p:cNvGrpSpPr/>
          <p:nvPr/>
        </p:nvGrpSpPr>
        <p:grpSpPr>
          <a:xfrm>
            <a:off x="6795186" y="3352345"/>
            <a:ext cx="327779" cy="272495"/>
            <a:chOff x="522536" y="937607"/>
            <a:chExt cx="327779" cy="272495"/>
          </a:xfrm>
        </p:grpSpPr>
        <p:sp>
          <p:nvSpPr>
            <p:cNvPr id="3473" name="Google Shape;3473;p54"/>
            <p:cNvSpPr/>
            <p:nvPr/>
          </p:nvSpPr>
          <p:spPr>
            <a:xfrm rot="10800000">
              <a:off x="522536" y="937607"/>
              <a:ext cx="327779" cy="27249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54"/>
            <p:cNvSpPr txBox="1"/>
            <p:nvPr/>
          </p:nvSpPr>
          <p:spPr>
            <a:xfrm>
              <a:off x="522650" y="1006239"/>
              <a:ext cx="294000" cy="13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03</a:t>
              </a:r>
              <a:endParaRPr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475" name="Google Shape;3475;p54"/>
          <p:cNvGrpSpPr/>
          <p:nvPr/>
        </p:nvGrpSpPr>
        <p:grpSpPr>
          <a:xfrm>
            <a:off x="5210462" y="3227105"/>
            <a:ext cx="396965" cy="522964"/>
            <a:chOff x="1819350" y="238125"/>
            <a:chExt cx="3961725" cy="5219200"/>
          </a:xfrm>
        </p:grpSpPr>
        <p:sp>
          <p:nvSpPr>
            <p:cNvPr id="3476" name="Google Shape;3476;p54"/>
            <p:cNvSpPr/>
            <p:nvPr/>
          </p:nvSpPr>
          <p:spPr>
            <a:xfrm>
              <a:off x="1819350" y="238125"/>
              <a:ext cx="3961725" cy="5219200"/>
            </a:xfrm>
            <a:custGeom>
              <a:avLst/>
              <a:gdLst/>
              <a:ahLst/>
              <a:cxnLst/>
              <a:rect l="l" t="t" r="r" b="b"/>
              <a:pathLst>
                <a:path w="158469" h="208768" extrusionOk="0">
                  <a:moveTo>
                    <a:pt x="121053" y="6133"/>
                  </a:moveTo>
                  <a:cubicBezTo>
                    <a:pt x="122684" y="6133"/>
                    <a:pt x="123989" y="7437"/>
                    <a:pt x="123989" y="9068"/>
                  </a:cubicBezTo>
                  <a:lnTo>
                    <a:pt x="123989" y="50626"/>
                  </a:lnTo>
                  <a:lnTo>
                    <a:pt x="118085" y="50626"/>
                  </a:lnTo>
                  <a:lnTo>
                    <a:pt x="118085" y="17158"/>
                  </a:lnTo>
                  <a:cubicBezTo>
                    <a:pt x="118085" y="14320"/>
                    <a:pt x="115801" y="12004"/>
                    <a:pt x="112964" y="12004"/>
                  </a:cubicBezTo>
                  <a:lnTo>
                    <a:pt x="102590" y="12004"/>
                  </a:lnTo>
                  <a:cubicBezTo>
                    <a:pt x="100894" y="12004"/>
                    <a:pt x="99524" y="13374"/>
                    <a:pt x="99524" y="15070"/>
                  </a:cubicBezTo>
                  <a:cubicBezTo>
                    <a:pt x="99524" y="16767"/>
                    <a:pt x="100894" y="18137"/>
                    <a:pt x="102590" y="18137"/>
                  </a:cubicBezTo>
                  <a:lnTo>
                    <a:pt x="111985" y="18137"/>
                  </a:lnTo>
                  <a:lnTo>
                    <a:pt x="111985" y="36958"/>
                  </a:lnTo>
                  <a:lnTo>
                    <a:pt x="46484" y="36958"/>
                  </a:lnTo>
                  <a:lnTo>
                    <a:pt x="46484" y="18137"/>
                  </a:lnTo>
                  <a:lnTo>
                    <a:pt x="88336" y="18137"/>
                  </a:lnTo>
                  <a:cubicBezTo>
                    <a:pt x="89999" y="18137"/>
                    <a:pt x="91369" y="16767"/>
                    <a:pt x="91369" y="15070"/>
                  </a:cubicBezTo>
                  <a:cubicBezTo>
                    <a:pt x="91369" y="13374"/>
                    <a:pt x="89999" y="12004"/>
                    <a:pt x="88336" y="12004"/>
                  </a:cubicBezTo>
                  <a:lnTo>
                    <a:pt x="45506" y="12004"/>
                  </a:lnTo>
                  <a:cubicBezTo>
                    <a:pt x="42668" y="12004"/>
                    <a:pt x="40384" y="14320"/>
                    <a:pt x="40384" y="17158"/>
                  </a:cubicBezTo>
                  <a:lnTo>
                    <a:pt x="40384" y="50626"/>
                  </a:lnTo>
                  <a:lnTo>
                    <a:pt x="34480" y="50626"/>
                  </a:lnTo>
                  <a:lnTo>
                    <a:pt x="34480" y="9068"/>
                  </a:lnTo>
                  <a:cubicBezTo>
                    <a:pt x="34480" y="7437"/>
                    <a:pt x="35785" y="6133"/>
                    <a:pt x="37416" y="6133"/>
                  </a:cubicBezTo>
                  <a:close/>
                  <a:moveTo>
                    <a:pt x="151357" y="43058"/>
                  </a:moveTo>
                  <a:cubicBezTo>
                    <a:pt x="151912" y="43058"/>
                    <a:pt x="152368" y="43515"/>
                    <a:pt x="152368" y="44102"/>
                  </a:cubicBezTo>
                  <a:lnTo>
                    <a:pt x="152368" y="63707"/>
                  </a:lnTo>
                  <a:lnTo>
                    <a:pt x="6101" y="63707"/>
                  </a:lnTo>
                  <a:lnTo>
                    <a:pt x="6101" y="44102"/>
                  </a:lnTo>
                  <a:cubicBezTo>
                    <a:pt x="6101" y="43515"/>
                    <a:pt x="6558" y="43058"/>
                    <a:pt x="7145" y="43058"/>
                  </a:cubicBezTo>
                  <a:lnTo>
                    <a:pt x="28348" y="43058"/>
                  </a:lnTo>
                  <a:lnTo>
                    <a:pt x="28348" y="51637"/>
                  </a:lnTo>
                  <a:cubicBezTo>
                    <a:pt x="28348" y="54443"/>
                    <a:pt x="30631" y="56726"/>
                    <a:pt x="33469" y="56726"/>
                  </a:cubicBezTo>
                  <a:lnTo>
                    <a:pt x="41396" y="56726"/>
                  </a:lnTo>
                  <a:cubicBezTo>
                    <a:pt x="44201" y="56726"/>
                    <a:pt x="46484" y="54443"/>
                    <a:pt x="46484" y="51637"/>
                  </a:cubicBezTo>
                  <a:lnTo>
                    <a:pt x="46484" y="43058"/>
                  </a:lnTo>
                  <a:lnTo>
                    <a:pt x="111985" y="43058"/>
                  </a:lnTo>
                  <a:lnTo>
                    <a:pt x="111985" y="51637"/>
                  </a:lnTo>
                  <a:cubicBezTo>
                    <a:pt x="111985" y="54443"/>
                    <a:pt x="114268" y="56726"/>
                    <a:pt x="117074" y="56726"/>
                  </a:cubicBezTo>
                  <a:lnTo>
                    <a:pt x="125000" y="56726"/>
                  </a:lnTo>
                  <a:cubicBezTo>
                    <a:pt x="127838" y="56726"/>
                    <a:pt x="130122" y="54443"/>
                    <a:pt x="130122" y="51637"/>
                  </a:cubicBezTo>
                  <a:lnTo>
                    <a:pt x="130122" y="43058"/>
                  </a:lnTo>
                  <a:close/>
                  <a:moveTo>
                    <a:pt x="37416" y="0"/>
                  </a:moveTo>
                  <a:cubicBezTo>
                    <a:pt x="32425" y="0"/>
                    <a:pt x="28348" y="4077"/>
                    <a:pt x="28348" y="9068"/>
                  </a:cubicBezTo>
                  <a:lnTo>
                    <a:pt x="28348" y="36958"/>
                  </a:lnTo>
                  <a:lnTo>
                    <a:pt x="7145" y="36958"/>
                  </a:lnTo>
                  <a:cubicBezTo>
                    <a:pt x="3198" y="36958"/>
                    <a:pt x="1" y="40155"/>
                    <a:pt x="1" y="44102"/>
                  </a:cubicBezTo>
                  <a:lnTo>
                    <a:pt x="1" y="157097"/>
                  </a:lnTo>
                  <a:cubicBezTo>
                    <a:pt x="1" y="158794"/>
                    <a:pt x="1371" y="160164"/>
                    <a:pt x="3035" y="160164"/>
                  </a:cubicBezTo>
                  <a:cubicBezTo>
                    <a:pt x="4731" y="160164"/>
                    <a:pt x="6101" y="158794"/>
                    <a:pt x="6101" y="157097"/>
                  </a:cubicBezTo>
                  <a:lnTo>
                    <a:pt x="6101" y="69807"/>
                  </a:lnTo>
                  <a:lnTo>
                    <a:pt x="152368" y="69807"/>
                  </a:lnTo>
                  <a:lnTo>
                    <a:pt x="152368" y="201623"/>
                  </a:lnTo>
                  <a:cubicBezTo>
                    <a:pt x="152368" y="202178"/>
                    <a:pt x="151912" y="202667"/>
                    <a:pt x="151357" y="202667"/>
                  </a:cubicBezTo>
                  <a:lnTo>
                    <a:pt x="7112" y="202667"/>
                  </a:lnTo>
                  <a:cubicBezTo>
                    <a:pt x="6558" y="202667"/>
                    <a:pt x="6101" y="202178"/>
                    <a:pt x="6101" y="201623"/>
                  </a:cubicBezTo>
                  <a:lnTo>
                    <a:pt x="6101" y="171352"/>
                  </a:lnTo>
                  <a:cubicBezTo>
                    <a:pt x="6101" y="169689"/>
                    <a:pt x="4731" y="168319"/>
                    <a:pt x="3035" y="168319"/>
                  </a:cubicBezTo>
                  <a:cubicBezTo>
                    <a:pt x="1371" y="168319"/>
                    <a:pt x="1" y="169689"/>
                    <a:pt x="1" y="171352"/>
                  </a:cubicBezTo>
                  <a:lnTo>
                    <a:pt x="1" y="201623"/>
                  </a:lnTo>
                  <a:cubicBezTo>
                    <a:pt x="1" y="205570"/>
                    <a:pt x="3198" y="208767"/>
                    <a:pt x="7112" y="208767"/>
                  </a:cubicBezTo>
                  <a:lnTo>
                    <a:pt x="151357" y="208767"/>
                  </a:lnTo>
                  <a:cubicBezTo>
                    <a:pt x="155271" y="208767"/>
                    <a:pt x="158468" y="205570"/>
                    <a:pt x="158468" y="201623"/>
                  </a:cubicBezTo>
                  <a:cubicBezTo>
                    <a:pt x="158468" y="196404"/>
                    <a:pt x="158468" y="52453"/>
                    <a:pt x="158468" y="44102"/>
                  </a:cubicBezTo>
                  <a:cubicBezTo>
                    <a:pt x="158468" y="40155"/>
                    <a:pt x="155271" y="36958"/>
                    <a:pt x="151357" y="36958"/>
                  </a:cubicBezTo>
                  <a:lnTo>
                    <a:pt x="130122" y="36958"/>
                  </a:lnTo>
                  <a:lnTo>
                    <a:pt x="130122" y="9068"/>
                  </a:lnTo>
                  <a:cubicBezTo>
                    <a:pt x="130122" y="4077"/>
                    <a:pt x="126044" y="0"/>
                    <a:pt x="121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54"/>
            <p:cNvSpPr/>
            <p:nvPr/>
          </p:nvSpPr>
          <p:spPr>
            <a:xfrm>
              <a:off x="2833850" y="2947575"/>
              <a:ext cx="1927850" cy="1392650"/>
            </a:xfrm>
            <a:custGeom>
              <a:avLst/>
              <a:gdLst/>
              <a:ahLst/>
              <a:cxnLst/>
              <a:rect l="l" t="t" r="r" b="b"/>
              <a:pathLst>
                <a:path w="77114" h="55706" extrusionOk="0">
                  <a:moveTo>
                    <a:pt x="41949" y="6085"/>
                  </a:moveTo>
                  <a:cubicBezTo>
                    <a:pt x="48212" y="6085"/>
                    <a:pt x="55160" y="7586"/>
                    <a:pt x="62532" y="11174"/>
                  </a:cubicBezTo>
                  <a:cubicBezTo>
                    <a:pt x="53855" y="11533"/>
                    <a:pt x="43841" y="13881"/>
                    <a:pt x="34610" y="17893"/>
                  </a:cubicBezTo>
                  <a:cubicBezTo>
                    <a:pt x="24334" y="22362"/>
                    <a:pt x="15919" y="28462"/>
                    <a:pt x="9819" y="35639"/>
                  </a:cubicBezTo>
                  <a:cubicBezTo>
                    <a:pt x="8057" y="28886"/>
                    <a:pt x="11287" y="20731"/>
                    <a:pt x="18430" y="14566"/>
                  </a:cubicBezTo>
                  <a:cubicBezTo>
                    <a:pt x="24073" y="9641"/>
                    <a:pt x="32228" y="6085"/>
                    <a:pt x="41949" y="6085"/>
                  </a:cubicBezTo>
                  <a:close/>
                  <a:moveTo>
                    <a:pt x="64909" y="17233"/>
                  </a:moveTo>
                  <a:cubicBezTo>
                    <a:pt x="65196" y="17233"/>
                    <a:pt x="65480" y="17236"/>
                    <a:pt x="65762" y="17241"/>
                  </a:cubicBezTo>
                  <a:cubicBezTo>
                    <a:pt x="60118" y="21286"/>
                    <a:pt x="55193" y="27190"/>
                    <a:pt x="50365" y="32931"/>
                  </a:cubicBezTo>
                  <a:cubicBezTo>
                    <a:pt x="46679" y="37335"/>
                    <a:pt x="43221" y="41478"/>
                    <a:pt x="39666" y="44577"/>
                  </a:cubicBezTo>
                  <a:cubicBezTo>
                    <a:pt x="35865" y="47895"/>
                    <a:pt x="31442" y="49595"/>
                    <a:pt x="27107" y="49595"/>
                  </a:cubicBezTo>
                  <a:cubicBezTo>
                    <a:pt x="21769" y="49595"/>
                    <a:pt x="16564" y="47017"/>
                    <a:pt x="12820" y="41706"/>
                  </a:cubicBezTo>
                  <a:cubicBezTo>
                    <a:pt x="19996" y="32083"/>
                    <a:pt x="30467" y="26375"/>
                    <a:pt x="37056" y="23504"/>
                  </a:cubicBezTo>
                  <a:cubicBezTo>
                    <a:pt x="46294" y="19500"/>
                    <a:pt x="56629" y="17233"/>
                    <a:pt x="64909" y="17233"/>
                  </a:cubicBezTo>
                  <a:close/>
                  <a:moveTo>
                    <a:pt x="41960" y="1"/>
                  </a:moveTo>
                  <a:cubicBezTo>
                    <a:pt x="41258" y="1"/>
                    <a:pt x="40558" y="17"/>
                    <a:pt x="39862" y="50"/>
                  </a:cubicBezTo>
                  <a:cubicBezTo>
                    <a:pt x="30337" y="474"/>
                    <a:pt x="21301" y="3997"/>
                    <a:pt x="14418" y="9934"/>
                  </a:cubicBezTo>
                  <a:cubicBezTo>
                    <a:pt x="5023" y="18057"/>
                    <a:pt x="0" y="30517"/>
                    <a:pt x="5578" y="41478"/>
                  </a:cubicBezTo>
                  <a:cubicBezTo>
                    <a:pt x="3882" y="44152"/>
                    <a:pt x="2512" y="46958"/>
                    <a:pt x="1468" y="49861"/>
                  </a:cubicBezTo>
                  <a:cubicBezTo>
                    <a:pt x="750" y="51883"/>
                    <a:pt x="2251" y="53971"/>
                    <a:pt x="4338" y="53971"/>
                  </a:cubicBezTo>
                  <a:cubicBezTo>
                    <a:pt x="5611" y="53971"/>
                    <a:pt x="6785" y="53188"/>
                    <a:pt x="7242" y="51949"/>
                  </a:cubicBezTo>
                  <a:cubicBezTo>
                    <a:pt x="7829" y="50285"/>
                    <a:pt x="8546" y="48719"/>
                    <a:pt x="9329" y="47219"/>
                  </a:cubicBezTo>
                  <a:cubicBezTo>
                    <a:pt x="14102" y="52862"/>
                    <a:pt x="20511" y="55706"/>
                    <a:pt x="27082" y="55706"/>
                  </a:cubicBezTo>
                  <a:cubicBezTo>
                    <a:pt x="32817" y="55706"/>
                    <a:pt x="38676" y="53539"/>
                    <a:pt x="43678" y="49176"/>
                  </a:cubicBezTo>
                  <a:cubicBezTo>
                    <a:pt x="47592" y="45751"/>
                    <a:pt x="51409" y="41217"/>
                    <a:pt x="55062" y="36846"/>
                  </a:cubicBezTo>
                  <a:cubicBezTo>
                    <a:pt x="60706" y="30126"/>
                    <a:pt x="66512" y="23145"/>
                    <a:pt x="72905" y="20014"/>
                  </a:cubicBezTo>
                  <a:cubicBezTo>
                    <a:pt x="76722" y="18122"/>
                    <a:pt x="77113" y="12837"/>
                    <a:pt x="73558" y="10456"/>
                  </a:cubicBezTo>
                  <a:cubicBezTo>
                    <a:pt x="63260" y="3611"/>
                    <a:pt x="52361" y="1"/>
                    <a:pt x="419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478" name="Google Shape;3478;p54"/>
          <p:cNvCxnSpPr/>
          <p:nvPr/>
        </p:nvCxnSpPr>
        <p:spPr>
          <a:xfrm>
            <a:off x="5552400" y="2902000"/>
            <a:ext cx="3903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dot"/>
            <a:round/>
            <a:headEnd type="none" w="med" len="med"/>
            <a:tailEnd type="oval" w="med" len="med"/>
          </a:ln>
        </p:spPr>
      </p:cxnSp>
      <p:cxnSp>
        <p:nvCxnSpPr>
          <p:cNvPr id="3479" name="Google Shape;3479;p54"/>
          <p:cNvCxnSpPr/>
          <p:nvPr/>
        </p:nvCxnSpPr>
        <p:spPr>
          <a:xfrm>
            <a:off x="3220225" y="2902000"/>
            <a:ext cx="3903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dot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p5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6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Renewable Energy Infographics</a:t>
            </a:r>
            <a:endParaRPr/>
          </a:p>
        </p:txBody>
      </p:sp>
      <p:grpSp>
        <p:nvGrpSpPr>
          <p:cNvPr id="3485" name="Google Shape;3485;p55"/>
          <p:cNvGrpSpPr/>
          <p:nvPr/>
        </p:nvGrpSpPr>
        <p:grpSpPr>
          <a:xfrm>
            <a:off x="3308739" y="1611187"/>
            <a:ext cx="2526533" cy="2519828"/>
            <a:chOff x="3308739" y="1845400"/>
            <a:chExt cx="2526533" cy="2519828"/>
          </a:xfrm>
        </p:grpSpPr>
        <p:sp>
          <p:nvSpPr>
            <p:cNvPr id="3486" name="Google Shape;3486;p55"/>
            <p:cNvSpPr/>
            <p:nvPr/>
          </p:nvSpPr>
          <p:spPr>
            <a:xfrm>
              <a:off x="3338988" y="1845400"/>
              <a:ext cx="2468587" cy="2519828"/>
            </a:xfrm>
            <a:custGeom>
              <a:avLst/>
              <a:gdLst/>
              <a:ahLst/>
              <a:cxnLst/>
              <a:rect l="l" t="t" r="r" b="b"/>
              <a:pathLst>
                <a:path w="116539" h="118958" extrusionOk="0">
                  <a:moveTo>
                    <a:pt x="58786" y="0"/>
                  </a:moveTo>
                  <a:cubicBezTo>
                    <a:pt x="58503" y="0"/>
                    <a:pt x="58219" y="14"/>
                    <a:pt x="57935" y="14"/>
                  </a:cubicBezTo>
                  <a:lnTo>
                    <a:pt x="56659" y="14"/>
                  </a:lnTo>
                  <a:cubicBezTo>
                    <a:pt x="56294" y="14"/>
                    <a:pt x="55929" y="44"/>
                    <a:pt x="55564" y="75"/>
                  </a:cubicBezTo>
                  <a:cubicBezTo>
                    <a:pt x="54652" y="105"/>
                    <a:pt x="53771" y="166"/>
                    <a:pt x="52889" y="257"/>
                  </a:cubicBezTo>
                  <a:cubicBezTo>
                    <a:pt x="52464" y="287"/>
                    <a:pt x="52038" y="318"/>
                    <a:pt x="51643" y="379"/>
                  </a:cubicBezTo>
                  <a:cubicBezTo>
                    <a:pt x="51218" y="439"/>
                    <a:pt x="50792" y="470"/>
                    <a:pt x="50397" y="531"/>
                  </a:cubicBezTo>
                  <a:cubicBezTo>
                    <a:pt x="49698" y="622"/>
                    <a:pt x="49029" y="743"/>
                    <a:pt x="48360" y="865"/>
                  </a:cubicBezTo>
                  <a:lnTo>
                    <a:pt x="46719" y="1169"/>
                  </a:lnTo>
                  <a:lnTo>
                    <a:pt x="46689" y="1169"/>
                  </a:lnTo>
                  <a:cubicBezTo>
                    <a:pt x="46111" y="1260"/>
                    <a:pt x="45594" y="1382"/>
                    <a:pt x="45017" y="1534"/>
                  </a:cubicBezTo>
                  <a:lnTo>
                    <a:pt x="44956" y="1534"/>
                  </a:lnTo>
                  <a:cubicBezTo>
                    <a:pt x="44439" y="1655"/>
                    <a:pt x="43953" y="1777"/>
                    <a:pt x="43436" y="1929"/>
                  </a:cubicBezTo>
                  <a:cubicBezTo>
                    <a:pt x="42828" y="2081"/>
                    <a:pt x="42221" y="2263"/>
                    <a:pt x="41613" y="2415"/>
                  </a:cubicBezTo>
                  <a:cubicBezTo>
                    <a:pt x="41096" y="2567"/>
                    <a:pt x="40579" y="2749"/>
                    <a:pt x="40093" y="2901"/>
                  </a:cubicBezTo>
                  <a:cubicBezTo>
                    <a:pt x="39576" y="3084"/>
                    <a:pt x="38999" y="3266"/>
                    <a:pt x="38482" y="3449"/>
                  </a:cubicBezTo>
                  <a:lnTo>
                    <a:pt x="38421" y="3449"/>
                  </a:lnTo>
                  <a:cubicBezTo>
                    <a:pt x="37904" y="3631"/>
                    <a:pt x="37388" y="3844"/>
                    <a:pt x="36901" y="4026"/>
                  </a:cubicBezTo>
                  <a:cubicBezTo>
                    <a:pt x="36385" y="4239"/>
                    <a:pt x="35868" y="4452"/>
                    <a:pt x="35321" y="4664"/>
                  </a:cubicBezTo>
                  <a:cubicBezTo>
                    <a:pt x="34834" y="4877"/>
                    <a:pt x="34378" y="5090"/>
                    <a:pt x="33892" y="5303"/>
                  </a:cubicBezTo>
                  <a:cubicBezTo>
                    <a:pt x="33710" y="5363"/>
                    <a:pt x="33527" y="5455"/>
                    <a:pt x="33345" y="5546"/>
                  </a:cubicBezTo>
                  <a:cubicBezTo>
                    <a:pt x="32828" y="5789"/>
                    <a:pt x="32342" y="6032"/>
                    <a:pt x="31825" y="6275"/>
                  </a:cubicBezTo>
                  <a:cubicBezTo>
                    <a:pt x="31217" y="6579"/>
                    <a:pt x="30609" y="6883"/>
                    <a:pt x="30032" y="7218"/>
                  </a:cubicBezTo>
                  <a:cubicBezTo>
                    <a:pt x="29485" y="7491"/>
                    <a:pt x="28968" y="7795"/>
                    <a:pt x="28482" y="8099"/>
                  </a:cubicBezTo>
                  <a:cubicBezTo>
                    <a:pt x="25533" y="9801"/>
                    <a:pt x="22737" y="11777"/>
                    <a:pt x="20153" y="13965"/>
                  </a:cubicBezTo>
                  <a:cubicBezTo>
                    <a:pt x="19211" y="14725"/>
                    <a:pt x="18360" y="15516"/>
                    <a:pt x="17478" y="16336"/>
                  </a:cubicBezTo>
                  <a:cubicBezTo>
                    <a:pt x="16749" y="17035"/>
                    <a:pt x="16050" y="17734"/>
                    <a:pt x="15351" y="18464"/>
                  </a:cubicBezTo>
                  <a:cubicBezTo>
                    <a:pt x="15503" y="18464"/>
                    <a:pt x="15655" y="18464"/>
                    <a:pt x="15807" y="18494"/>
                  </a:cubicBezTo>
                  <a:cubicBezTo>
                    <a:pt x="16285" y="18529"/>
                    <a:pt x="16773" y="18592"/>
                    <a:pt x="17255" y="18592"/>
                  </a:cubicBezTo>
                  <a:cubicBezTo>
                    <a:pt x="17630" y="18592"/>
                    <a:pt x="18001" y="18553"/>
                    <a:pt x="18360" y="18434"/>
                  </a:cubicBezTo>
                  <a:cubicBezTo>
                    <a:pt x="19120" y="18190"/>
                    <a:pt x="19667" y="17643"/>
                    <a:pt x="20366" y="17309"/>
                  </a:cubicBezTo>
                  <a:cubicBezTo>
                    <a:pt x="22159" y="16397"/>
                    <a:pt x="24865" y="16549"/>
                    <a:pt x="25564" y="14664"/>
                  </a:cubicBezTo>
                  <a:cubicBezTo>
                    <a:pt x="25807" y="14057"/>
                    <a:pt x="25746" y="13327"/>
                    <a:pt x="26080" y="12719"/>
                  </a:cubicBezTo>
                  <a:cubicBezTo>
                    <a:pt x="26486" y="11990"/>
                    <a:pt x="27323" y="11774"/>
                    <a:pt x="28206" y="11774"/>
                  </a:cubicBezTo>
                  <a:cubicBezTo>
                    <a:pt x="28647" y="11774"/>
                    <a:pt x="29100" y="11828"/>
                    <a:pt x="29515" y="11898"/>
                  </a:cubicBezTo>
                  <a:cubicBezTo>
                    <a:pt x="30062" y="11959"/>
                    <a:pt x="30670" y="12111"/>
                    <a:pt x="30853" y="12658"/>
                  </a:cubicBezTo>
                  <a:cubicBezTo>
                    <a:pt x="30913" y="13023"/>
                    <a:pt x="30853" y="13418"/>
                    <a:pt x="30640" y="13722"/>
                  </a:cubicBezTo>
                  <a:cubicBezTo>
                    <a:pt x="29546" y="15789"/>
                    <a:pt x="27752" y="17430"/>
                    <a:pt x="25594" y="18342"/>
                  </a:cubicBezTo>
                  <a:cubicBezTo>
                    <a:pt x="23831" y="19102"/>
                    <a:pt x="21612" y="19558"/>
                    <a:pt x="20883" y="21352"/>
                  </a:cubicBezTo>
                  <a:cubicBezTo>
                    <a:pt x="21035" y="21990"/>
                    <a:pt x="22159" y="22111"/>
                    <a:pt x="22159" y="22780"/>
                  </a:cubicBezTo>
                  <a:cubicBezTo>
                    <a:pt x="22159" y="23327"/>
                    <a:pt x="21460" y="23479"/>
                    <a:pt x="21126" y="23935"/>
                  </a:cubicBezTo>
                  <a:cubicBezTo>
                    <a:pt x="20670" y="24543"/>
                    <a:pt x="21369" y="25485"/>
                    <a:pt x="22159" y="25577"/>
                  </a:cubicBezTo>
                  <a:cubicBezTo>
                    <a:pt x="22206" y="25580"/>
                    <a:pt x="22252" y="25582"/>
                    <a:pt x="22298" y="25582"/>
                  </a:cubicBezTo>
                  <a:cubicBezTo>
                    <a:pt x="23008" y="25582"/>
                    <a:pt x="23688" y="25155"/>
                    <a:pt x="24287" y="24756"/>
                  </a:cubicBezTo>
                  <a:cubicBezTo>
                    <a:pt x="26232" y="23418"/>
                    <a:pt x="28239" y="21990"/>
                    <a:pt x="29181" y="19832"/>
                  </a:cubicBezTo>
                  <a:cubicBezTo>
                    <a:pt x="29576" y="18950"/>
                    <a:pt x="29819" y="17886"/>
                    <a:pt x="30670" y="17370"/>
                  </a:cubicBezTo>
                  <a:cubicBezTo>
                    <a:pt x="30941" y="17234"/>
                    <a:pt x="31224" y="17172"/>
                    <a:pt x="31501" y="17172"/>
                  </a:cubicBezTo>
                  <a:cubicBezTo>
                    <a:pt x="32344" y="17172"/>
                    <a:pt x="33124" y="17754"/>
                    <a:pt x="33284" y="18646"/>
                  </a:cubicBezTo>
                  <a:cubicBezTo>
                    <a:pt x="33642" y="18514"/>
                    <a:pt x="34070" y="18416"/>
                    <a:pt x="34461" y="18416"/>
                  </a:cubicBezTo>
                  <a:cubicBezTo>
                    <a:pt x="34966" y="18416"/>
                    <a:pt x="35410" y="18579"/>
                    <a:pt x="35564" y="19041"/>
                  </a:cubicBezTo>
                  <a:cubicBezTo>
                    <a:pt x="35594" y="19345"/>
                    <a:pt x="35625" y="19649"/>
                    <a:pt x="35594" y="19923"/>
                  </a:cubicBezTo>
                  <a:cubicBezTo>
                    <a:pt x="35655" y="21169"/>
                    <a:pt x="37205" y="21929"/>
                    <a:pt x="37205" y="23175"/>
                  </a:cubicBezTo>
                  <a:cubicBezTo>
                    <a:pt x="37205" y="24573"/>
                    <a:pt x="35290" y="25029"/>
                    <a:pt x="33892" y="25060"/>
                  </a:cubicBezTo>
                  <a:cubicBezTo>
                    <a:pt x="32616" y="25060"/>
                    <a:pt x="31339" y="25090"/>
                    <a:pt x="30032" y="25121"/>
                  </a:cubicBezTo>
                  <a:cubicBezTo>
                    <a:pt x="29937" y="25110"/>
                    <a:pt x="29840" y="25105"/>
                    <a:pt x="29744" y="25105"/>
                  </a:cubicBezTo>
                  <a:cubicBezTo>
                    <a:pt x="29285" y="25105"/>
                    <a:pt x="28817" y="25218"/>
                    <a:pt x="28390" y="25394"/>
                  </a:cubicBezTo>
                  <a:cubicBezTo>
                    <a:pt x="27874" y="25637"/>
                    <a:pt x="27600" y="26215"/>
                    <a:pt x="27722" y="26792"/>
                  </a:cubicBezTo>
                  <a:cubicBezTo>
                    <a:pt x="27874" y="27066"/>
                    <a:pt x="28056" y="27309"/>
                    <a:pt x="28269" y="27552"/>
                  </a:cubicBezTo>
                  <a:cubicBezTo>
                    <a:pt x="29142" y="28687"/>
                    <a:pt x="28092" y="30603"/>
                    <a:pt x="26720" y="30603"/>
                  </a:cubicBezTo>
                  <a:cubicBezTo>
                    <a:pt x="26659" y="30603"/>
                    <a:pt x="26598" y="30599"/>
                    <a:pt x="26536" y="30592"/>
                  </a:cubicBezTo>
                  <a:cubicBezTo>
                    <a:pt x="26020" y="30531"/>
                    <a:pt x="25564" y="30257"/>
                    <a:pt x="25047" y="30166"/>
                  </a:cubicBezTo>
                  <a:cubicBezTo>
                    <a:pt x="24897" y="30139"/>
                    <a:pt x="24749" y="30126"/>
                    <a:pt x="24602" y="30126"/>
                  </a:cubicBezTo>
                  <a:cubicBezTo>
                    <a:pt x="23287" y="30126"/>
                    <a:pt x="22101" y="31170"/>
                    <a:pt x="21308" y="32264"/>
                  </a:cubicBezTo>
                  <a:cubicBezTo>
                    <a:pt x="20396" y="33449"/>
                    <a:pt x="19667" y="34878"/>
                    <a:pt x="18330" y="35607"/>
                  </a:cubicBezTo>
                  <a:cubicBezTo>
                    <a:pt x="16202" y="36762"/>
                    <a:pt x="12949" y="35972"/>
                    <a:pt x="11703" y="38039"/>
                  </a:cubicBezTo>
                  <a:cubicBezTo>
                    <a:pt x="11187" y="38890"/>
                    <a:pt x="11247" y="39923"/>
                    <a:pt x="11247" y="40896"/>
                  </a:cubicBezTo>
                  <a:cubicBezTo>
                    <a:pt x="11247" y="41869"/>
                    <a:pt x="11187" y="42932"/>
                    <a:pt x="10487" y="43662"/>
                  </a:cubicBezTo>
                  <a:cubicBezTo>
                    <a:pt x="10188" y="43975"/>
                    <a:pt x="9730" y="44136"/>
                    <a:pt x="9291" y="44136"/>
                  </a:cubicBezTo>
                  <a:cubicBezTo>
                    <a:pt x="8749" y="44136"/>
                    <a:pt x="8237" y="43892"/>
                    <a:pt x="8086" y="43388"/>
                  </a:cubicBezTo>
                  <a:cubicBezTo>
                    <a:pt x="7995" y="42963"/>
                    <a:pt x="8056" y="42537"/>
                    <a:pt x="8208" y="42142"/>
                  </a:cubicBezTo>
                  <a:cubicBezTo>
                    <a:pt x="8633" y="40774"/>
                    <a:pt x="9059" y="39437"/>
                    <a:pt x="9454" y="38099"/>
                  </a:cubicBezTo>
                  <a:cubicBezTo>
                    <a:pt x="9758" y="37096"/>
                    <a:pt x="10062" y="35972"/>
                    <a:pt x="9576" y="35060"/>
                  </a:cubicBezTo>
                  <a:cubicBezTo>
                    <a:pt x="9172" y="34270"/>
                    <a:pt x="8312" y="33902"/>
                    <a:pt x="7428" y="33902"/>
                  </a:cubicBezTo>
                  <a:cubicBezTo>
                    <a:pt x="6848" y="33902"/>
                    <a:pt x="6257" y="34060"/>
                    <a:pt x="5776" y="34361"/>
                  </a:cubicBezTo>
                  <a:cubicBezTo>
                    <a:pt x="4530" y="35151"/>
                    <a:pt x="3861" y="36549"/>
                    <a:pt x="3344" y="37917"/>
                  </a:cubicBezTo>
                  <a:cubicBezTo>
                    <a:pt x="2980" y="38920"/>
                    <a:pt x="2493" y="40379"/>
                    <a:pt x="1764" y="41473"/>
                  </a:cubicBezTo>
                  <a:cubicBezTo>
                    <a:pt x="1369" y="42628"/>
                    <a:pt x="1065" y="43753"/>
                    <a:pt x="761" y="44908"/>
                  </a:cubicBezTo>
                  <a:cubicBezTo>
                    <a:pt x="487" y="46094"/>
                    <a:pt x="214" y="47309"/>
                    <a:pt x="1" y="48525"/>
                  </a:cubicBezTo>
                  <a:cubicBezTo>
                    <a:pt x="183" y="48404"/>
                    <a:pt x="366" y="48282"/>
                    <a:pt x="548" y="48130"/>
                  </a:cubicBezTo>
                  <a:cubicBezTo>
                    <a:pt x="1068" y="47728"/>
                    <a:pt x="2121" y="46205"/>
                    <a:pt x="2978" y="46205"/>
                  </a:cubicBezTo>
                  <a:cubicBezTo>
                    <a:pt x="3223" y="46205"/>
                    <a:pt x="3452" y="46330"/>
                    <a:pt x="3648" y="46641"/>
                  </a:cubicBezTo>
                  <a:cubicBezTo>
                    <a:pt x="3861" y="47036"/>
                    <a:pt x="3800" y="47492"/>
                    <a:pt x="3496" y="47796"/>
                  </a:cubicBezTo>
                  <a:cubicBezTo>
                    <a:pt x="3101" y="48191"/>
                    <a:pt x="2433" y="48191"/>
                    <a:pt x="2129" y="48586"/>
                  </a:cubicBezTo>
                  <a:cubicBezTo>
                    <a:pt x="1733" y="49103"/>
                    <a:pt x="2068" y="49832"/>
                    <a:pt x="2524" y="50258"/>
                  </a:cubicBezTo>
                  <a:cubicBezTo>
                    <a:pt x="2980" y="50683"/>
                    <a:pt x="3557" y="51018"/>
                    <a:pt x="3831" y="51565"/>
                  </a:cubicBezTo>
                  <a:cubicBezTo>
                    <a:pt x="4378" y="52629"/>
                    <a:pt x="3496" y="54027"/>
                    <a:pt x="4013" y="55121"/>
                  </a:cubicBezTo>
                  <a:cubicBezTo>
                    <a:pt x="4469" y="56063"/>
                    <a:pt x="5685" y="56306"/>
                    <a:pt x="6688" y="56550"/>
                  </a:cubicBezTo>
                  <a:lnTo>
                    <a:pt x="7022" y="56671"/>
                  </a:lnTo>
                  <a:cubicBezTo>
                    <a:pt x="7600" y="54665"/>
                    <a:pt x="8816" y="53115"/>
                    <a:pt x="11703" y="52902"/>
                  </a:cubicBezTo>
                  <a:cubicBezTo>
                    <a:pt x="11862" y="52889"/>
                    <a:pt x="12022" y="52882"/>
                    <a:pt x="12183" y="52882"/>
                  </a:cubicBezTo>
                  <a:cubicBezTo>
                    <a:pt x="16047" y="52882"/>
                    <a:pt x="20345" y="56648"/>
                    <a:pt x="22038" y="59741"/>
                  </a:cubicBezTo>
                  <a:cubicBezTo>
                    <a:pt x="23983" y="63328"/>
                    <a:pt x="24469" y="68100"/>
                    <a:pt x="27935" y="70258"/>
                  </a:cubicBezTo>
                  <a:cubicBezTo>
                    <a:pt x="30427" y="71808"/>
                    <a:pt x="34257" y="71930"/>
                    <a:pt x="35169" y="74726"/>
                  </a:cubicBezTo>
                  <a:cubicBezTo>
                    <a:pt x="35989" y="77219"/>
                    <a:pt x="33588" y="79559"/>
                    <a:pt x="32919" y="82082"/>
                  </a:cubicBezTo>
                  <a:cubicBezTo>
                    <a:pt x="32494" y="83754"/>
                    <a:pt x="32798" y="85547"/>
                    <a:pt x="32676" y="87249"/>
                  </a:cubicBezTo>
                  <a:cubicBezTo>
                    <a:pt x="32555" y="88982"/>
                    <a:pt x="31764" y="90897"/>
                    <a:pt x="30093" y="91413"/>
                  </a:cubicBezTo>
                  <a:cubicBezTo>
                    <a:pt x="29181" y="91656"/>
                    <a:pt x="28087" y="91474"/>
                    <a:pt x="27296" y="92021"/>
                  </a:cubicBezTo>
                  <a:cubicBezTo>
                    <a:pt x="25898" y="93024"/>
                    <a:pt x="26536" y="95578"/>
                    <a:pt x="25138" y="96581"/>
                  </a:cubicBezTo>
                  <a:cubicBezTo>
                    <a:pt x="24652" y="96915"/>
                    <a:pt x="24014" y="96976"/>
                    <a:pt x="23466" y="97188"/>
                  </a:cubicBezTo>
                  <a:cubicBezTo>
                    <a:pt x="20457" y="98192"/>
                    <a:pt x="19940" y="102295"/>
                    <a:pt x="20822" y="105304"/>
                  </a:cubicBezTo>
                  <a:lnTo>
                    <a:pt x="20944" y="105638"/>
                  </a:lnTo>
                  <a:cubicBezTo>
                    <a:pt x="29272" y="112417"/>
                    <a:pt x="39272" y="116794"/>
                    <a:pt x="49911" y="118344"/>
                  </a:cubicBezTo>
                  <a:cubicBezTo>
                    <a:pt x="52737" y="118754"/>
                    <a:pt x="55579" y="118957"/>
                    <a:pt x="58415" y="118957"/>
                  </a:cubicBezTo>
                  <a:cubicBezTo>
                    <a:pt x="65248" y="118957"/>
                    <a:pt x="72048" y="117776"/>
                    <a:pt x="78513" y="115456"/>
                  </a:cubicBezTo>
                  <a:cubicBezTo>
                    <a:pt x="83407" y="113693"/>
                    <a:pt x="88057" y="111292"/>
                    <a:pt x="92343" y="108313"/>
                  </a:cubicBezTo>
                  <a:cubicBezTo>
                    <a:pt x="94136" y="107067"/>
                    <a:pt x="95839" y="105730"/>
                    <a:pt x="97480" y="104301"/>
                  </a:cubicBezTo>
                  <a:cubicBezTo>
                    <a:pt x="98605" y="103298"/>
                    <a:pt x="99729" y="102265"/>
                    <a:pt x="100793" y="101170"/>
                  </a:cubicBezTo>
                  <a:cubicBezTo>
                    <a:pt x="101340" y="100623"/>
                    <a:pt x="101887" y="100046"/>
                    <a:pt x="102404" y="99468"/>
                  </a:cubicBezTo>
                  <a:cubicBezTo>
                    <a:pt x="106234" y="95304"/>
                    <a:pt x="109425" y="90593"/>
                    <a:pt x="111887" y="85486"/>
                  </a:cubicBezTo>
                  <a:cubicBezTo>
                    <a:pt x="113407" y="82355"/>
                    <a:pt x="114623" y="79103"/>
                    <a:pt x="115535" y="75790"/>
                  </a:cubicBezTo>
                  <a:cubicBezTo>
                    <a:pt x="115930" y="74483"/>
                    <a:pt x="116264" y="73146"/>
                    <a:pt x="116538" y="71808"/>
                  </a:cubicBezTo>
                  <a:lnTo>
                    <a:pt x="116538" y="71808"/>
                  </a:lnTo>
                  <a:cubicBezTo>
                    <a:pt x="115908" y="72307"/>
                    <a:pt x="115165" y="72556"/>
                    <a:pt x="114386" y="72556"/>
                  </a:cubicBezTo>
                  <a:cubicBezTo>
                    <a:pt x="114263" y="72556"/>
                    <a:pt x="114140" y="72550"/>
                    <a:pt x="114015" y="72538"/>
                  </a:cubicBezTo>
                  <a:cubicBezTo>
                    <a:pt x="112617" y="72295"/>
                    <a:pt x="111614" y="70957"/>
                    <a:pt x="111249" y="69559"/>
                  </a:cubicBezTo>
                  <a:cubicBezTo>
                    <a:pt x="110854" y="68191"/>
                    <a:pt x="110915" y="66702"/>
                    <a:pt x="110732" y="65304"/>
                  </a:cubicBezTo>
                  <a:cubicBezTo>
                    <a:pt x="110641" y="64544"/>
                    <a:pt x="110398" y="63693"/>
                    <a:pt x="109760" y="63267"/>
                  </a:cubicBezTo>
                  <a:cubicBezTo>
                    <a:pt x="109334" y="62993"/>
                    <a:pt x="108787" y="62933"/>
                    <a:pt x="108331" y="62720"/>
                  </a:cubicBezTo>
                  <a:cubicBezTo>
                    <a:pt x="106659" y="61960"/>
                    <a:pt x="106538" y="59437"/>
                    <a:pt x="105018" y="58465"/>
                  </a:cubicBezTo>
                  <a:cubicBezTo>
                    <a:pt x="104501" y="58191"/>
                    <a:pt x="103954" y="57978"/>
                    <a:pt x="103407" y="57857"/>
                  </a:cubicBezTo>
                  <a:cubicBezTo>
                    <a:pt x="101219" y="57279"/>
                    <a:pt x="99061" y="56185"/>
                    <a:pt x="97936" y="54270"/>
                  </a:cubicBezTo>
                  <a:cubicBezTo>
                    <a:pt x="97541" y="53632"/>
                    <a:pt x="97298" y="52933"/>
                    <a:pt x="96811" y="52385"/>
                  </a:cubicBezTo>
                  <a:cubicBezTo>
                    <a:pt x="96474" y="52027"/>
                    <a:pt x="95946" y="51756"/>
                    <a:pt x="95451" y="51756"/>
                  </a:cubicBezTo>
                  <a:cubicBezTo>
                    <a:pt x="95233" y="51756"/>
                    <a:pt x="95021" y="51809"/>
                    <a:pt x="94836" y="51929"/>
                  </a:cubicBezTo>
                  <a:cubicBezTo>
                    <a:pt x="95170" y="52902"/>
                    <a:pt x="95504" y="53905"/>
                    <a:pt x="95808" y="54908"/>
                  </a:cubicBezTo>
                  <a:cubicBezTo>
                    <a:pt x="96051" y="55820"/>
                    <a:pt x="96446" y="56671"/>
                    <a:pt x="97024" y="57431"/>
                  </a:cubicBezTo>
                  <a:cubicBezTo>
                    <a:pt x="97515" y="58020"/>
                    <a:pt x="98263" y="58451"/>
                    <a:pt x="99013" y="58451"/>
                  </a:cubicBezTo>
                  <a:cubicBezTo>
                    <a:pt x="99192" y="58451"/>
                    <a:pt x="99371" y="58426"/>
                    <a:pt x="99547" y="58373"/>
                  </a:cubicBezTo>
                  <a:cubicBezTo>
                    <a:pt x="99775" y="58247"/>
                    <a:pt x="100045" y="58183"/>
                    <a:pt x="100305" y="58183"/>
                  </a:cubicBezTo>
                  <a:cubicBezTo>
                    <a:pt x="100357" y="58183"/>
                    <a:pt x="100408" y="58186"/>
                    <a:pt x="100459" y="58191"/>
                  </a:cubicBezTo>
                  <a:cubicBezTo>
                    <a:pt x="100671" y="58282"/>
                    <a:pt x="100854" y="58434"/>
                    <a:pt x="100975" y="58647"/>
                  </a:cubicBezTo>
                  <a:cubicBezTo>
                    <a:pt x="101978" y="60167"/>
                    <a:pt x="101279" y="62294"/>
                    <a:pt x="99912" y="63480"/>
                  </a:cubicBezTo>
                  <a:cubicBezTo>
                    <a:pt x="98544" y="64696"/>
                    <a:pt x="96720" y="65121"/>
                    <a:pt x="94957" y="65547"/>
                  </a:cubicBezTo>
                  <a:cubicBezTo>
                    <a:pt x="94585" y="65671"/>
                    <a:pt x="94212" y="65733"/>
                    <a:pt x="93840" y="65733"/>
                  </a:cubicBezTo>
                  <a:cubicBezTo>
                    <a:pt x="93574" y="65733"/>
                    <a:pt x="93308" y="65701"/>
                    <a:pt x="93042" y="65638"/>
                  </a:cubicBezTo>
                  <a:cubicBezTo>
                    <a:pt x="91918" y="65273"/>
                    <a:pt x="91492" y="63905"/>
                    <a:pt x="91310" y="62750"/>
                  </a:cubicBezTo>
                  <a:cubicBezTo>
                    <a:pt x="90945" y="60136"/>
                    <a:pt x="90945" y="57370"/>
                    <a:pt x="89729" y="55030"/>
                  </a:cubicBezTo>
                  <a:cubicBezTo>
                    <a:pt x="89303" y="54300"/>
                    <a:pt x="88787" y="53601"/>
                    <a:pt x="88604" y="52811"/>
                  </a:cubicBezTo>
                  <a:cubicBezTo>
                    <a:pt x="88422" y="51929"/>
                    <a:pt x="88635" y="50957"/>
                    <a:pt x="88209" y="50136"/>
                  </a:cubicBezTo>
                  <a:cubicBezTo>
                    <a:pt x="87814" y="49315"/>
                    <a:pt x="86781" y="48677"/>
                    <a:pt x="86841" y="47735"/>
                  </a:cubicBezTo>
                  <a:cubicBezTo>
                    <a:pt x="86872" y="47097"/>
                    <a:pt x="87510" y="46610"/>
                    <a:pt x="88148" y="46397"/>
                  </a:cubicBezTo>
                  <a:cubicBezTo>
                    <a:pt x="88787" y="46185"/>
                    <a:pt x="89455" y="46215"/>
                    <a:pt x="90124" y="46033"/>
                  </a:cubicBezTo>
                  <a:cubicBezTo>
                    <a:pt x="90367" y="45972"/>
                    <a:pt x="90671" y="45820"/>
                    <a:pt x="90702" y="45577"/>
                  </a:cubicBezTo>
                  <a:cubicBezTo>
                    <a:pt x="90762" y="45182"/>
                    <a:pt x="90246" y="44938"/>
                    <a:pt x="90155" y="44574"/>
                  </a:cubicBezTo>
                  <a:cubicBezTo>
                    <a:pt x="90063" y="44179"/>
                    <a:pt x="90550" y="43814"/>
                    <a:pt x="90793" y="43419"/>
                  </a:cubicBezTo>
                  <a:cubicBezTo>
                    <a:pt x="91279" y="42568"/>
                    <a:pt x="90489" y="41534"/>
                    <a:pt x="89607" y="40987"/>
                  </a:cubicBezTo>
                  <a:cubicBezTo>
                    <a:pt x="88726" y="40470"/>
                    <a:pt x="87693" y="40075"/>
                    <a:pt x="87389" y="39103"/>
                  </a:cubicBezTo>
                  <a:cubicBezTo>
                    <a:pt x="87297" y="38647"/>
                    <a:pt x="87237" y="38191"/>
                    <a:pt x="87267" y="37735"/>
                  </a:cubicBezTo>
                  <a:cubicBezTo>
                    <a:pt x="87237" y="36580"/>
                    <a:pt x="86568" y="35364"/>
                    <a:pt x="85443" y="34999"/>
                  </a:cubicBezTo>
                  <a:cubicBezTo>
                    <a:pt x="85276" y="34948"/>
                    <a:pt x="85100" y="34924"/>
                    <a:pt x="84924" y="34924"/>
                  </a:cubicBezTo>
                  <a:cubicBezTo>
                    <a:pt x="83945" y="34924"/>
                    <a:pt x="82920" y="35662"/>
                    <a:pt x="82920" y="36640"/>
                  </a:cubicBezTo>
                  <a:cubicBezTo>
                    <a:pt x="82951" y="37279"/>
                    <a:pt x="83346" y="37856"/>
                    <a:pt x="83528" y="38464"/>
                  </a:cubicBezTo>
                  <a:cubicBezTo>
                    <a:pt x="83680" y="39072"/>
                    <a:pt x="83498" y="39923"/>
                    <a:pt x="82890" y="40014"/>
                  </a:cubicBezTo>
                  <a:cubicBezTo>
                    <a:pt x="82850" y="40020"/>
                    <a:pt x="82811" y="40023"/>
                    <a:pt x="82773" y="40023"/>
                  </a:cubicBezTo>
                  <a:cubicBezTo>
                    <a:pt x="81919" y="40023"/>
                    <a:pt x="81311" y="38658"/>
                    <a:pt x="80577" y="38658"/>
                  </a:cubicBezTo>
                  <a:cubicBezTo>
                    <a:pt x="80479" y="38658"/>
                    <a:pt x="80379" y="38683"/>
                    <a:pt x="80276" y="38738"/>
                  </a:cubicBezTo>
                  <a:cubicBezTo>
                    <a:pt x="80428" y="39954"/>
                    <a:pt x="80580" y="41139"/>
                    <a:pt x="80762" y="42324"/>
                  </a:cubicBezTo>
                  <a:cubicBezTo>
                    <a:pt x="80576" y="42391"/>
                    <a:pt x="80389" y="42422"/>
                    <a:pt x="80205" y="42422"/>
                  </a:cubicBezTo>
                  <a:cubicBezTo>
                    <a:pt x="79040" y="42422"/>
                    <a:pt x="77977" y="41191"/>
                    <a:pt x="77662" y="39984"/>
                  </a:cubicBezTo>
                  <a:cubicBezTo>
                    <a:pt x="77297" y="38555"/>
                    <a:pt x="77510" y="37036"/>
                    <a:pt x="77054" y="35668"/>
                  </a:cubicBezTo>
                  <a:cubicBezTo>
                    <a:pt x="76671" y="34567"/>
                    <a:pt x="75592" y="33580"/>
                    <a:pt x="74542" y="33580"/>
                  </a:cubicBezTo>
                  <a:cubicBezTo>
                    <a:pt x="74258" y="33580"/>
                    <a:pt x="73976" y="33652"/>
                    <a:pt x="73710" y="33814"/>
                  </a:cubicBezTo>
                  <a:cubicBezTo>
                    <a:pt x="73407" y="35455"/>
                    <a:pt x="75504" y="36428"/>
                    <a:pt x="76264" y="37917"/>
                  </a:cubicBezTo>
                  <a:cubicBezTo>
                    <a:pt x="76841" y="38981"/>
                    <a:pt x="76507" y="40562"/>
                    <a:pt x="75382" y="41017"/>
                  </a:cubicBezTo>
                  <a:cubicBezTo>
                    <a:pt x="75224" y="41082"/>
                    <a:pt x="75060" y="41111"/>
                    <a:pt x="74895" y="41111"/>
                  </a:cubicBezTo>
                  <a:cubicBezTo>
                    <a:pt x="73887" y="41111"/>
                    <a:pt x="72876" y="40017"/>
                    <a:pt x="73346" y="39103"/>
                  </a:cubicBezTo>
                  <a:cubicBezTo>
                    <a:pt x="73528" y="38738"/>
                    <a:pt x="73923" y="38464"/>
                    <a:pt x="74014" y="38039"/>
                  </a:cubicBezTo>
                  <a:cubicBezTo>
                    <a:pt x="74136" y="37522"/>
                    <a:pt x="73741" y="37066"/>
                    <a:pt x="73407" y="36671"/>
                  </a:cubicBezTo>
                  <a:cubicBezTo>
                    <a:pt x="72859" y="36033"/>
                    <a:pt x="72312" y="35425"/>
                    <a:pt x="71765" y="34817"/>
                  </a:cubicBezTo>
                  <a:cubicBezTo>
                    <a:pt x="71431" y="34391"/>
                    <a:pt x="71005" y="34026"/>
                    <a:pt x="70549" y="33783"/>
                  </a:cubicBezTo>
                  <a:cubicBezTo>
                    <a:pt x="70280" y="33665"/>
                    <a:pt x="70003" y="33612"/>
                    <a:pt x="69724" y="33612"/>
                  </a:cubicBezTo>
                  <a:cubicBezTo>
                    <a:pt x="68713" y="33612"/>
                    <a:pt x="67691" y="34310"/>
                    <a:pt x="67023" y="35121"/>
                  </a:cubicBezTo>
                  <a:cubicBezTo>
                    <a:pt x="66172" y="36185"/>
                    <a:pt x="65595" y="37492"/>
                    <a:pt x="64531" y="38312"/>
                  </a:cubicBezTo>
                  <a:cubicBezTo>
                    <a:pt x="63893" y="38800"/>
                    <a:pt x="63080" y="39041"/>
                    <a:pt x="62270" y="39041"/>
                  </a:cubicBezTo>
                  <a:cubicBezTo>
                    <a:pt x="61112" y="39041"/>
                    <a:pt x="59959" y="38549"/>
                    <a:pt x="59333" y="37583"/>
                  </a:cubicBezTo>
                  <a:cubicBezTo>
                    <a:pt x="58300" y="35911"/>
                    <a:pt x="59333" y="33297"/>
                    <a:pt x="61279" y="33023"/>
                  </a:cubicBezTo>
                  <a:cubicBezTo>
                    <a:pt x="62008" y="32932"/>
                    <a:pt x="62890" y="33054"/>
                    <a:pt x="63376" y="32507"/>
                  </a:cubicBezTo>
                  <a:cubicBezTo>
                    <a:pt x="64197" y="31473"/>
                    <a:pt x="62525" y="29801"/>
                    <a:pt x="63315" y="28768"/>
                  </a:cubicBezTo>
                  <a:cubicBezTo>
                    <a:pt x="63591" y="28427"/>
                    <a:pt x="63980" y="28341"/>
                    <a:pt x="64411" y="28341"/>
                  </a:cubicBezTo>
                  <a:cubicBezTo>
                    <a:pt x="64852" y="28341"/>
                    <a:pt x="65336" y="28430"/>
                    <a:pt x="65789" y="28430"/>
                  </a:cubicBezTo>
                  <a:cubicBezTo>
                    <a:pt x="65920" y="28430"/>
                    <a:pt x="66048" y="28423"/>
                    <a:pt x="66172" y="28403"/>
                  </a:cubicBezTo>
                  <a:cubicBezTo>
                    <a:pt x="67175" y="28251"/>
                    <a:pt x="67844" y="27400"/>
                    <a:pt x="68513" y="26640"/>
                  </a:cubicBezTo>
                  <a:cubicBezTo>
                    <a:pt x="69044" y="26061"/>
                    <a:pt x="69767" y="25520"/>
                    <a:pt x="70514" y="25520"/>
                  </a:cubicBezTo>
                  <a:cubicBezTo>
                    <a:pt x="70708" y="25520"/>
                    <a:pt x="70903" y="25556"/>
                    <a:pt x="71096" y="25637"/>
                  </a:cubicBezTo>
                  <a:cubicBezTo>
                    <a:pt x="71036" y="25029"/>
                    <a:pt x="71157" y="24452"/>
                    <a:pt x="71431" y="23935"/>
                  </a:cubicBezTo>
                  <a:cubicBezTo>
                    <a:pt x="71645" y="23624"/>
                    <a:pt x="72032" y="23425"/>
                    <a:pt x="72395" y="23425"/>
                  </a:cubicBezTo>
                  <a:cubicBezTo>
                    <a:pt x="72600" y="23425"/>
                    <a:pt x="72797" y="23489"/>
                    <a:pt x="72951" y="23631"/>
                  </a:cubicBezTo>
                  <a:cubicBezTo>
                    <a:pt x="72343" y="24330"/>
                    <a:pt x="72768" y="25516"/>
                    <a:pt x="73528" y="26032"/>
                  </a:cubicBezTo>
                  <a:cubicBezTo>
                    <a:pt x="74318" y="26519"/>
                    <a:pt x="75291" y="26580"/>
                    <a:pt x="76203" y="26610"/>
                  </a:cubicBezTo>
                  <a:cubicBezTo>
                    <a:pt x="76265" y="26612"/>
                    <a:pt x="76329" y="26613"/>
                    <a:pt x="76393" y="26613"/>
                  </a:cubicBezTo>
                  <a:cubicBezTo>
                    <a:pt x="77298" y="26613"/>
                    <a:pt x="78345" y="26398"/>
                    <a:pt x="78543" y="25546"/>
                  </a:cubicBezTo>
                  <a:cubicBezTo>
                    <a:pt x="78604" y="25273"/>
                    <a:pt x="78543" y="24938"/>
                    <a:pt x="78695" y="24665"/>
                  </a:cubicBezTo>
                  <a:cubicBezTo>
                    <a:pt x="78831" y="24421"/>
                    <a:pt x="79035" y="24335"/>
                    <a:pt x="79278" y="24335"/>
                  </a:cubicBezTo>
                  <a:cubicBezTo>
                    <a:pt x="79877" y="24335"/>
                    <a:pt x="80715" y="24858"/>
                    <a:pt x="81379" y="24858"/>
                  </a:cubicBezTo>
                  <a:cubicBezTo>
                    <a:pt x="81591" y="24858"/>
                    <a:pt x="81785" y="24805"/>
                    <a:pt x="81948" y="24665"/>
                  </a:cubicBezTo>
                  <a:cubicBezTo>
                    <a:pt x="82464" y="24300"/>
                    <a:pt x="82100" y="23388"/>
                    <a:pt x="81492" y="23145"/>
                  </a:cubicBezTo>
                  <a:cubicBezTo>
                    <a:pt x="81144" y="23006"/>
                    <a:pt x="80777" y="22996"/>
                    <a:pt x="80407" y="22996"/>
                  </a:cubicBezTo>
                  <a:cubicBezTo>
                    <a:pt x="80345" y="22996"/>
                    <a:pt x="80284" y="22996"/>
                    <a:pt x="80222" y="22996"/>
                  </a:cubicBezTo>
                  <a:cubicBezTo>
                    <a:pt x="80006" y="22996"/>
                    <a:pt x="79790" y="22993"/>
                    <a:pt x="79577" y="22962"/>
                  </a:cubicBezTo>
                  <a:cubicBezTo>
                    <a:pt x="78939" y="22902"/>
                    <a:pt x="78239" y="22446"/>
                    <a:pt x="78300" y="21838"/>
                  </a:cubicBezTo>
                  <a:cubicBezTo>
                    <a:pt x="78361" y="21200"/>
                    <a:pt x="79121" y="20865"/>
                    <a:pt x="79273" y="20257"/>
                  </a:cubicBezTo>
                  <a:cubicBezTo>
                    <a:pt x="79456" y="19565"/>
                    <a:pt x="78739" y="19104"/>
                    <a:pt x="78026" y="19104"/>
                  </a:cubicBezTo>
                  <a:cubicBezTo>
                    <a:pt x="77675" y="19104"/>
                    <a:pt x="77325" y="19216"/>
                    <a:pt x="77084" y="19467"/>
                  </a:cubicBezTo>
                  <a:cubicBezTo>
                    <a:pt x="76325" y="20227"/>
                    <a:pt x="76385" y="21412"/>
                    <a:pt x="76416" y="22476"/>
                  </a:cubicBezTo>
                  <a:cubicBezTo>
                    <a:pt x="76446" y="23540"/>
                    <a:pt x="76385" y="24756"/>
                    <a:pt x="75504" y="25394"/>
                  </a:cubicBezTo>
                  <a:cubicBezTo>
                    <a:pt x="75393" y="25523"/>
                    <a:pt x="75238" y="25579"/>
                    <a:pt x="75071" y="25579"/>
                  </a:cubicBezTo>
                  <a:cubicBezTo>
                    <a:pt x="74685" y="25579"/>
                    <a:pt x="74233" y="25280"/>
                    <a:pt x="74106" y="24877"/>
                  </a:cubicBezTo>
                  <a:cubicBezTo>
                    <a:pt x="73893" y="24330"/>
                    <a:pt x="74045" y="23692"/>
                    <a:pt x="74106" y="23114"/>
                  </a:cubicBezTo>
                  <a:cubicBezTo>
                    <a:pt x="74166" y="22507"/>
                    <a:pt x="73984" y="21777"/>
                    <a:pt x="73407" y="21564"/>
                  </a:cubicBezTo>
                  <a:cubicBezTo>
                    <a:pt x="73250" y="21486"/>
                    <a:pt x="73077" y="21464"/>
                    <a:pt x="72897" y="21464"/>
                  </a:cubicBezTo>
                  <a:cubicBezTo>
                    <a:pt x="72657" y="21464"/>
                    <a:pt x="72403" y="21503"/>
                    <a:pt x="72160" y="21503"/>
                  </a:cubicBezTo>
                  <a:cubicBezTo>
                    <a:pt x="70519" y="21473"/>
                    <a:pt x="69698" y="19224"/>
                    <a:pt x="70428" y="17734"/>
                  </a:cubicBezTo>
                  <a:cubicBezTo>
                    <a:pt x="71157" y="16245"/>
                    <a:pt x="72768" y="15455"/>
                    <a:pt x="74288" y="14877"/>
                  </a:cubicBezTo>
                  <a:cubicBezTo>
                    <a:pt x="74951" y="14633"/>
                    <a:pt x="75685" y="14419"/>
                    <a:pt x="76368" y="14419"/>
                  </a:cubicBezTo>
                  <a:cubicBezTo>
                    <a:pt x="76874" y="14419"/>
                    <a:pt x="77352" y="14536"/>
                    <a:pt x="77753" y="14847"/>
                  </a:cubicBezTo>
                  <a:cubicBezTo>
                    <a:pt x="78209" y="15181"/>
                    <a:pt x="78452" y="15698"/>
                    <a:pt x="78878" y="16032"/>
                  </a:cubicBezTo>
                  <a:cubicBezTo>
                    <a:pt x="79638" y="16640"/>
                    <a:pt x="80671" y="16610"/>
                    <a:pt x="81613" y="16762"/>
                  </a:cubicBezTo>
                  <a:cubicBezTo>
                    <a:pt x="83103" y="17035"/>
                    <a:pt x="84471" y="17795"/>
                    <a:pt x="85443" y="18920"/>
                  </a:cubicBezTo>
                  <a:cubicBezTo>
                    <a:pt x="85808" y="19376"/>
                    <a:pt x="86112" y="20075"/>
                    <a:pt x="85717" y="20440"/>
                  </a:cubicBezTo>
                  <a:cubicBezTo>
                    <a:pt x="85322" y="20835"/>
                    <a:pt x="84258" y="20835"/>
                    <a:pt x="84349" y="21443"/>
                  </a:cubicBezTo>
                  <a:cubicBezTo>
                    <a:pt x="84620" y="21560"/>
                    <a:pt x="84900" y="21615"/>
                    <a:pt x="85174" y="21615"/>
                  </a:cubicBezTo>
                  <a:cubicBezTo>
                    <a:pt x="86036" y="21615"/>
                    <a:pt x="86838" y="21066"/>
                    <a:pt x="87115" y="20166"/>
                  </a:cubicBezTo>
                  <a:cubicBezTo>
                    <a:pt x="87632" y="20500"/>
                    <a:pt x="87936" y="21078"/>
                    <a:pt x="87905" y="21686"/>
                  </a:cubicBezTo>
                  <a:cubicBezTo>
                    <a:pt x="88430" y="21325"/>
                    <a:pt x="89030" y="21153"/>
                    <a:pt x="89624" y="21153"/>
                  </a:cubicBezTo>
                  <a:cubicBezTo>
                    <a:pt x="90681" y="21153"/>
                    <a:pt x="91718" y="21697"/>
                    <a:pt x="92282" y="22689"/>
                  </a:cubicBezTo>
                  <a:cubicBezTo>
                    <a:pt x="92434" y="23114"/>
                    <a:pt x="92647" y="23510"/>
                    <a:pt x="92951" y="23874"/>
                  </a:cubicBezTo>
                  <a:cubicBezTo>
                    <a:pt x="93095" y="24005"/>
                    <a:pt x="93300" y="24074"/>
                    <a:pt x="93494" y="24074"/>
                  </a:cubicBezTo>
                  <a:cubicBezTo>
                    <a:pt x="93753" y="24074"/>
                    <a:pt x="93993" y="23952"/>
                    <a:pt x="94045" y="23692"/>
                  </a:cubicBezTo>
                  <a:cubicBezTo>
                    <a:pt x="94106" y="23570"/>
                    <a:pt x="94106" y="23418"/>
                    <a:pt x="94045" y="23297"/>
                  </a:cubicBezTo>
                  <a:cubicBezTo>
                    <a:pt x="93924" y="22628"/>
                    <a:pt x="93772" y="21959"/>
                    <a:pt x="93650" y="21291"/>
                  </a:cubicBezTo>
                  <a:cubicBezTo>
                    <a:pt x="93790" y="21241"/>
                    <a:pt x="93929" y="21218"/>
                    <a:pt x="94067" y="21218"/>
                  </a:cubicBezTo>
                  <a:cubicBezTo>
                    <a:pt x="94854" y="21218"/>
                    <a:pt x="95576" y="21969"/>
                    <a:pt x="95991" y="22719"/>
                  </a:cubicBezTo>
                  <a:cubicBezTo>
                    <a:pt x="97723" y="25941"/>
                    <a:pt x="99547" y="24421"/>
                    <a:pt x="102556" y="25333"/>
                  </a:cubicBezTo>
                  <a:cubicBezTo>
                    <a:pt x="104593" y="25941"/>
                    <a:pt x="105292" y="27400"/>
                    <a:pt x="106234" y="29194"/>
                  </a:cubicBezTo>
                  <a:cubicBezTo>
                    <a:pt x="109121" y="34665"/>
                    <a:pt x="113286" y="39406"/>
                    <a:pt x="115809" y="45060"/>
                  </a:cubicBezTo>
                  <a:cubicBezTo>
                    <a:pt x="116052" y="45668"/>
                    <a:pt x="116295" y="46245"/>
                    <a:pt x="116538" y="46853"/>
                  </a:cubicBezTo>
                  <a:cubicBezTo>
                    <a:pt x="116477" y="46701"/>
                    <a:pt x="116477" y="46549"/>
                    <a:pt x="116416" y="46397"/>
                  </a:cubicBezTo>
                  <a:cubicBezTo>
                    <a:pt x="115626" y="42872"/>
                    <a:pt x="114502" y="39406"/>
                    <a:pt x="113073" y="36063"/>
                  </a:cubicBezTo>
                  <a:cubicBezTo>
                    <a:pt x="112769" y="35364"/>
                    <a:pt x="112435" y="34665"/>
                    <a:pt x="112131" y="33966"/>
                  </a:cubicBezTo>
                  <a:cubicBezTo>
                    <a:pt x="111918" y="33540"/>
                    <a:pt x="111705" y="33084"/>
                    <a:pt x="111492" y="32659"/>
                  </a:cubicBezTo>
                  <a:cubicBezTo>
                    <a:pt x="111219" y="32112"/>
                    <a:pt x="110915" y="31595"/>
                    <a:pt x="110641" y="31048"/>
                  </a:cubicBezTo>
                  <a:cubicBezTo>
                    <a:pt x="110398" y="30622"/>
                    <a:pt x="110155" y="30197"/>
                    <a:pt x="109912" y="29771"/>
                  </a:cubicBezTo>
                  <a:cubicBezTo>
                    <a:pt x="109760" y="29467"/>
                    <a:pt x="109577" y="29194"/>
                    <a:pt x="109395" y="28890"/>
                  </a:cubicBezTo>
                  <a:cubicBezTo>
                    <a:pt x="109243" y="28616"/>
                    <a:pt x="109030" y="28251"/>
                    <a:pt x="108818" y="27917"/>
                  </a:cubicBezTo>
                  <a:lnTo>
                    <a:pt x="108149" y="26914"/>
                  </a:lnTo>
                  <a:cubicBezTo>
                    <a:pt x="108088" y="26792"/>
                    <a:pt x="108027" y="26701"/>
                    <a:pt x="107936" y="26580"/>
                  </a:cubicBezTo>
                  <a:cubicBezTo>
                    <a:pt x="107723" y="26245"/>
                    <a:pt x="107480" y="25880"/>
                    <a:pt x="107237" y="25546"/>
                  </a:cubicBezTo>
                  <a:cubicBezTo>
                    <a:pt x="107207" y="25485"/>
                    <a:pt x="107176" y="25455"/>
                    <a:pt x="107146" y="25425"/>
                  </a:cubicBezTo>
                  <a:cubicBezTo>
                    <a:pt x="107085" y="25333"/>
                    <a:pt x="107024" y="25242"/>
                    <a:pt x="106963" y="25151"/>
                  </a:cubicBezTo>
                  <a:cubicBezTo>
                    <a:pt x="106751" y="24847"/>
                    <a:pt x="106538" y="24543"/>
                    <a:pt x="106325" y="24269"/>
                  </a:cubicBezTo>
                  <a:cubicBezTo>
                    <a:pt x="105991" y="23814"/>
                    <a:pt x="105656" y="23327"/>
                    <a:pt x="105292" y="22871"/>
                  </a:cubicBezTo>
                  <a:cubicBezTo>
                    <a:pt x="104988" y="22507"/>
                    <a:pt x="104684" y="22111"/>
                    <a:pt x="104380" y="21747"/>
                  </a:cubicBezTo>
                  <a:cubicBezTo>
                    <a:pt x="104045" y="21352"/>
                    <a:pt x="103802" y="21078"/>
                    <a:pt x="103529" y="20744"/>
                  </a:cubicBezTo>
                  <a:cubicBezTo>
                    <a:pt x="103255" y="20409"/>
                    <a:pt x="102982" y="20105"/>
                    <a:pt x="102678" y="19801"/>
                  </a:cubicBezTo>
                  <a:cubicBezTo>
                    <a:pt x="102343" y="19406"/>
                    <a:pt x="101978" y="19011"/>
                    <a:pt x="101644" y="18616"/>
                  </a:cubicBezTo>
                  <a:cubicBezTo>
                    <a:pt x="100641" y="17552"/>
                    <a:pt x="99577" y="16549"/>
                    <a:pt x="98513" y="15576"/>
                  </a:cubicBezTo>
                  <a:cubicBezTo>
                    <a:pt x="98240" y="15303"/>
                    <a:pt x="97997" y="15090"/>
                    <a:pt x="97723" y="14847"/>
                  </a:cubicBezTo>
                  <a:cubicBezTo>
                    <a:pt x="97450" y="14604"/>
                    <a:pt x="97176" y="14361"/>
                    <a:pt x="96902" y="14117"/>
                  </a:cubicBezTo>
                  <a:cubicBezTo>
                    <a:pt x="96629" y="13905"/>
                    <a:pt x="96355" y="13661"/>
                    <a:pt x="96051" y="13449"/>
                  </a:cubicBezTo>
                  <a:cubicBezTo>
                    <a:pt x="95778" y="13206"/>
                    <a:pt x="95504" y="12993"/>
                    <a:pt x="95231" y="12750"/>
                  </a:cubicBezTo>
                  <a:cubicBezTo>
                    <a:pt x="94957" y="12537"/>
                    <a:pt x="94775" y="12385"/>
                    <a:pt x="94532" y="12233"/>
                  </a:cubicBezTo>
                  <a:cubicBezTo>
                    <a:pt x="94440" y="12142"/>
                    <a:pt x="94319" y="12050"/>
                    <a:pt x="94197" y="11959"/>
                  </a:cubicBezTo>
                  <a:cubicBezTo>
                    <a:pt x="93711" y="11595"/>
                    <a:pt x="93194" y="11199"/>
                    <a:pt x="92708" y="10865"/>
                  </a:cubicBezTo>
                  <a:cubicBezTo>
                    <a:pt x="92465" y="10683"/>
                    <a:pt x="92191" y="10500"/>
                    <a:pt x="91948" y="10348"/>
                  </a:cubicBezTo>
                  <a:cubicBezTo>
                    <a:pt x="91614" y="10105"/>
                    <a:pt x="91279" y="9892"/>
                    <a:pt x="90975" y="9680"/>
                  </a:cubicBezTo>
                  <a:cubicBezTo>
                    <a:pt x="90914" y="9649"/>
                    <a:pt x="90854" y="9619"/>
                    <a:pt x="90823" y="9588"/>
                  </a:cubicBezTo>
                  <a:cubicBezTo>
                    <a:pt x="90519" y="9406"/>
                    <a:pt x="90215" y="9224"/>
                    <a:pt x="89911" y="9011"/>
                  </a:cubicBezTo>
                  <a:cubicBezTo>
                    <a:pt x="89486" y="8737"/>
                    <a:pt x="89060" y="8494"/>
                    <a:pt x="88635" y="8251"/>
                  </a:cubicBezTo>
                  <a:cubicBezTo>
                    <a:pt x="88148" y="7977"/>
                    <a:pt x="87662" y="7674"/>
                    <a:pt x="87145" y="7400"/>
                  </a:cubicBezTo>
                  <a:cubicBezTo>
                    <a:pt x="86659" y="7126"/>
                    <a:pt x="86051" y="6792"/>
                    <a:pt x="85474" y="6518"/>
                  </a:cubicBezTo>
                  <a:cubicBezTo>
                    <a:pt x="84896" y="6245"/>
                    <a:pt x="84319" y="5941"/>
                    <a:pt x="83741" y="5667"/>
                  </a:cubicBezTo>
                  <a:cubicBezTo>
                    <a:pt x="83164" y="5394"/>
                    <a:pt x="82586" y="5151"/>
                    <a:pt x="82009" y="4877"/>
                  </a:cubicBezTo>
                  <a:cubicBezTo>
                    <a:pt x="80823" y="4391"/>
                    <a:pt x="79638" y="3904"/>
                    <a:pt x="78452" y="3479"/>
                  </a:cubicBezTo>
                  <a:lnTo>
                    <a:pt x="78391" y="3449"/>
                  </a:lnTo>
                  <a:cubicBezTo>
                    <a:pt x="77935" y="3297"/>
                    <a:pt x="77449" y="3145"/>
                    <a:pt x="76993" y="2993"/>
                  </a:cubicBezTo>
                  <a:cubicBezTo>
                    <a:pt x="76963" y="2962"/>
                    <a:pt x="76932" y="2962"/>
                    <a:pt x="76902" y="2962"/>
                  </a:cubicBezTo>
                  <a:cubicBezTo>
                    <a:pt x="76720" y="2901"/>
                    <a:pt x="76507" y="2810"/>
                    <a:pt x="76294" y="2749"/>
                  </a:cubicBezTo>
                  <a:cubicBezTo>
                    <a:pt x="75413" y="2476"/>
                    <a:pt x="74562" y="2233"/>
                    <a:pt x="73650" y="1990"/>
                  </a:cubicBezTo>
                  <a:cubicBezTo>
                    <a:pt x="73559" y="1959"/>
                    <a:pt x="73437" y="1929"/>
                    <a:pt x="73346" y="1929"/>
                  </a:cubicBezTo>
                  <a:cubicBezTo>
                    <a:pt x="73072" y="1838"/>
                    <a:pt x="72829" y="1777"/>
                    <a:pt x="72586" y="1716"/>
                  </a:cubicBezTo>
                  <a:cubicBezTo>
                    <a:pt x="71978" y="1564"/>
                    <a:pt x="71400" y="1442"/>
                    <a:pt x="70793" y="1321"/>
                  </a:cubicBezTo>
                  <a:cubicBezTo>
                    <a:pt x="70185" y="1199"/>
                    <a:pt x="69546" y="1047"/>
                    <a:pt x="68908" y="926"/>
                  </a:cubicBezTo>
                  <a:cubicBezTo>
                    <a:pt x="68300" y="804"/>
                    <a:pt x="67601" y="713"/>
                    <a:pt x="66932" y="622"/>
                  </a:cubicBezTo>
                  <a:cubicBezTo>
                    <a:pt x="65200" y="379"/>
                    <a:pt x="63437" y="196"/>
                    <a:pt x="61704" y="105"/>
                  </a:cubicBezTo>
                  <a:cubicBezTo>
                    <a:pt x="61309" y="75"/>
                    <a:pt x="60884" y="44"/>
                    <a:pt x="60488" y="44"/>
                  </a:cubicBezTo>
                  <a:cubicBezTo>
                    <a:pt x="60093" y="14"/>
                    <a:pt x="59637" y="14"/>
                    <a:pt x="59212" y="14"/>
                  </a:cubicBezTo>
                  <a:cubicBezTo>
                    <a:pt x="59070" y="4"/>
                    <a:pt x="58928" y="0"/>
                    <a:pt x="58786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55"/>
            <p:cNvSpPr/>
            <p:nvPr/>
          </p:nvSpPr>
          <p:spPr>
            <a:xfrm>
              <a:off x="4326673" y="2681124"/>
              <a:ext cx="1071411" cy="1430009"/>
            </a:xfrm>
            <a:custGeom>
              <a:avLst/>
              <a:gdLst/>
              <a:ahLst/>
              <a:cxnLst/>
              <a:rect l="l" t="t" r="r" b="b"/>
              <a:pathLst>
                <a:path w="50580" h="67509" extrusionOk="0">
                  <a:moveTo>
                    <a:pt x="20102" y="0"/>
                  </a:moveTo>
                  <a:cubicBezTo>
                    <a:pt x="18969" y="0"/>
                    <a:pt x="17881" y="599"/>
                    <a:pt x="16871" y="2142"/>
                  </a:cubicBezTo>
                  <a:cubicBezTo>
                    <a:pt x="16766" y="1110"/>
                    <a:pt x="15889" y="652"/>
                    <a:pt x="14865" y="652"/>
                  </a:cubicBezTo>
                  <a:cubicBezTo>
                    <a:pt x="13808" y="652"/>
                    <a:pt x="12596" y="1141"/>
                    <a:pt x="11916" y="1990"/>
                  </a:cubicBezTo>
                  <a:cubicBezTo>
                    <a:pt x="10609" y="3631"/>
                    <a:pt x="10032" y="6002"/>
                    <a:pt x="8177" y="7005"/>
                  </a:cubicBezTo>
                  <a:cubicBezTo>
                    <a:pt x="6749" y="7765"/>
                    <a:pt x="4864" y="7583"/>
                    <a:pt x="3648" y="8647"/>
                  </a:cubicBezTo>
                  <a:cubicBezTo>
                    <a:pt x="2797" y="9407"/>
                    <a:pt x="2524" y="10562"/>
                    <a:pt x="2250" y="11686"/>
                  </a:cubicBezTo>
                  <a:cubicBezTo>
                    <a:pt x="1764" y="13783"/>
                    <a:pt x="1278" y="15911"/>
                    <a:pt x="791" y="18039"/>
                  </a:cubicBezTo>
                  <a:cubicBezTo>
                    <a:pt x="396" y="19741"/>
                    <a:pt x="1" y="21565"/>
                    <a:pt x="639" y="23176"/>
                  </a:cubicBezTo>
                  <a:cubicBezTo>
                    <a:pt x="1116" y="24401"/>
                    <a:pt x="2406" y="25356"/>
                    <a:pt x="3636" y="25356"/>
                  </a:cubicBezTo>
                  <a:cubicBezTo>
                    <a:pt x="4054" y="25356"/>
                    <a:pt x="4464" y="25246"/>
                    <a:pt x="4834" y="24999"/>
                  </a:cubicBezTo>
                  <a:cubicBezTo>
                    <a:pt x="5503" y="24544"/>
                    <a:pt x="5867" y="23784"/>
                    <a:pt x="6445" y="23206"/>
                  </a:cubicBezTo>
                  <a:cubicBezTo>
                    <a:pt x="7098" y="22594"/>
                    <a:pt x="7943" y="22269"/>
                    <a:pt x="8804" y="22269"/>
                  </a:cubicBezTo>
                  <a:cubicBezTo>
                    <a:pt x="9226" y="22269"/>
                    <a:pt x="9652" y="22347"/>
                    <a:pt x="10062" y="22507"/>
                  </a:cubicBezTo>
                  <a:cubicBezTo>
                    <a:pt x="11065" y="22933"/>
                    <a:pt x="11764" y="23844"/>
                    <a:pt x="12402" y="24726"/>
                  </a:cubicBezTo>
                  <a:cubicBezTo>
                    <a:pt x="17448" y="32051"/>
                    <a:pt x="18269" y="41535"/>
                    <a:pt x="17266" y="50380"/>
                  </a:cubicBezTo>
                  <a:cubicBezTo>
                    <a:pt x="17083" y="51991"/>
                    <a:pt x="16840" y="53632"/>
                    <a:pt x="17205" y="55213"/>
                  </a:cubicBezTo>
                  <a:cubicBezTo>
                    <a:pt x="17661" y="57067"/>
                    <a:pt x="18907" y="58708"/>
                    <a:pt x="19089" y="60593"/>
                  </a:cubicBezTo>
                  <a:cubicBezTo>
                    <a:pt x="19211" y="62052"/>
                    <a:pt x="18664" y="63571"/>
                    <a:pt x="19089" y="64970"/>
                  </a:cubicBezTo>
                  <a:cubicBezTo>
                    <a:pt x="19584" y="66651"/>
                    <a:pt x="21327" y="67509"/>
                    <a:pt x="23113" y="67509"/>
                  </a:cubicBezTo>
                  <a:cubicBezTo>
                    <a:pt x="24071" y="67509"/>
                    <a:pt x="25041" y="67262"/>
                    <a:pt x="25837" y="66763"/>
                  </a:cubicBezTo>
                  <a:cubicBezTo>
                    <a:pt x="28117" y="65304"/>
                    <a:pt x="29211" y="62629"/>
                    <a:pt x="30001" y="60046"/>
                  </a:cubicBezTo>
                  <a:cubicBezTo>
                    <a:pt x="30792" y="57462"/>
                    <a:pt x="31460" y="54726"/>
                    <a:pt x="33254" y="52720"/>
                  </a:cubicBezTo>
                  <a:cubicBezTo>
                    <a:pt x="34378" y="51474"/>
                    <a:pt x="35898" y="50562"/>
                    <a:pt x="36749" y="49134"/>
                  </a:cubicBezTo>
                  <a:cubicBezTo>
                    <a:pt x="37965" y="47127"/>
                    <a:pt x="37661" y="44483"/>
                    <a:pt x="38786" y="42447"/>
                  </a:cubicBezTo>
                  <a:cubicBezTo>
                    <a:pt x="40336" y="39741"/>
                    <a:pt x="43771" y="38951"/>
                    <a:pt x="46385" y="37279"/>
                  </a:cubicBezTo>
                  <a:cubicBezTo>
                    <a:pt x="48999" y="35608"/>
                    <a:pt x="50579" y="31200"/>
                    <a:pt x="47844" y="29711"/>
                  </a:cubicBezTo>
                  <a:cubicBezTo>
                    <a:pt x="46810" y="29164"/>
                    <a:pt x="45534" y="29316"/>
                    <a:pt x="44500" y="28738"/>
                  </a:cubicBezTo>
                  <a:cubicBezTo>
                    <a:pt x="43163" y="27978"/>
                    <a:pt x="42737" y="26276"/>
                    <a:pt x="42433" y="24787"/>
                  </a:cubicBezTo>
                  <a:cubicBezTo>
                    <a:pt x="41643" y="20866"/>
                    <a:pt x="40822" y="16914"/>
                    <a:pt x="40032" y="12963"/>
                  </a:cubicBezTo>
                  <a:cubicBezTo>
                    <a:pt x="39546" y="10592"/>
                    <a:pt x="38695" y="7796"/>
                    <a:pt x="36385" y="7127"/>
                  </a:cubicBezTo>
                  <a:cubicBezTo>
                    <a:pt x="35988" y="7010"/>
                    <a:pt x="35586" y="6967"/>
                    <a:pt x="35181" y="6967"/>
                  </a:cubicBezTo>
                  <a:cubicBezTo>
                    <a:pt x="34221" y="6967"/>
                    <a:pt x="33243" y="7206"/>
                    <a:pt x="32281" y="7248"/>
                  </a:cubicBezTo>
                  <a:cubicBezTo>
                    <a:pt x="32246" y="7250"/>
                    <a:pt x="32211" y="7250"/>
                    <a:pt x="32176" y="7250"/>
                  </a:cubicBezTo>
                  <a:cubicBezTo>
                    <a:pt x="28528" y="7250"/>
                    <a:pt x="24043" y="0"/>
                    <a:pt x="2010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55"/>
            <p:cNvSpPr/>
            <p:nvPr/>
          </p:nvSpPr>
          <p:spPr>
            <a:xfrm>
              <a:off x="3308739" y="2822943"/>
              <a:ext cx="791971" cy="1258876"/>
            </a:xfrm>
            <a:custGeom>
              <a:avLst/>
              <a:gdLst/>
              <a:ahLst/>
              <a:cxnLst/>
              <a:rect l="l" t="t" r="r" b="b"/>
              <a:pathLst>
                <a:path w="37388" h="59430" extrusionOk="0">
                  <a:moveTo>
                    <a:pt x="7873" y="13624"/>
                  </a:moveTo>
                  <a:lnTo>
                    <a:pt x="7873" y="13654"/>
                  </a:lnTo>
                  <a:cubicBezTo>
                    <a:pt x="7782" y="14535"/>
                    <a:pt x="7690" y="15478"/>
                    <a:pt x="7538" y="16359"/>
                  </a:cubicBezTo>
                  <a:cubicBezTo>
                    <a:pt x="7690" y="15478"/>
                    <a:pt x="7782" y="14535"/>
                    <a:pt x="7873" y="13624"/>
                  </a:cubicBezTo>
                  <a:close/>
                  <a:moveTo>
                    <a:pt x="4364" y="0"/>
                  </a:moveTo>
                  <a:cubicBezTo>
                    <a:pt x="3512" y="0"/>
                    <a:pt x="2437" y="1549"/>
                    <a:pt x="1915" y="1952"/>
                  </a:cubicBezTo>
                  <a:cubicBezTo>
                    <a:pt x="1763" y="2073"/>
                    <a:pt x="1581" y="2195"/>
                    <a:pt x="1368" y="2316"/>
                  </a:cubicBezTo>
                  <a:cubicBezTo>
                    <a:pt x="1368" y="2438"/>
                    <a:pt x="1338" y="2529"/>
                    <a:pt x="1307" y="2651"/>
                  </a:cubicBezTo>
                  <a:cubicBezTo>
                    <a:pt x="1247" y="2985"/>
                    <a:pt x="1216" y="3350"/>
                    <a:pt x="1155" y="3715"/>
                  </a:cubicBezTo>
                  <a:cubicBezTo>
                    <a:pt x="1095" y="4049"/>
                    <a:pt x="1034" y="4414"/>
                    <a:pt x="973" y="4748"/>
                  </a:cubicBezTo>
                  <a:cubicBezTo>
                    <a:pt x="943" y="5052"/>
                    <a:pt x="912" y="5326"/>
                    <a:pt x="851" y="5629"/>
                  </a:cubicBezTo>
                  <a:cubicBezTo>
                    <a:pt x="821" y="5903"/>
                    <a:pt x="791" y="6207"/>
                    <a:pt x="760" y="6481"/>
                  </a:cubicBezTo>
                  <a:cubicBezTo>
                    <a:pt x="730" y="6633"/>
                    <a:pt x="730" y="6754"/>
                    <a:pt x="699" y="6906"/>
                  </a:cubicBezTo>
                  <a:cubicBezTo>
                    <a:pt x="0" y="13320"/>
                    <a:pt x="365" y="19794"/>
                    <a:pt x="1733" y="26116"/>
                  </a:cubicBezTo>
                  <a:cubicBezTo>
                    <a:pt x="2371" y="28913"/>
                    <a:pt x="3192" y="31679"/>
                    <a:pt x="4225" y="34353"/>
                  </a:cubicBezTo>
                  <a:cubicBezTo>
                    <a:pt x="4651" y="35478"/>
                    <a:pt x="5137" y="36633"/>
                    <a:pt x="5654" y="37758"/>
                  </a:cubicBezTo>
                  <a:cubicBezTo>
                    <a:pt x="6262" y="39156"/>
                    <a:pt x="6961" y="40524"/>
                    <a:pt x="7690" y="41861"/>
                  </a:cubicBezTo>
                  <a:cubicBezTo>
                    <a:pt x="8390" y="43138"/>
                    <a:pt x="9149" y="44414"/>
                    <a:pt x="9940" y="45630"/>
                  </a:cubicBezTo>
                  <a:cubicBezTo>
                    <a:pt x="11034" y="47302"/>
                    <a:pt x="12219" y="48943"/>
                    <a:pt x="13466" y="50524"/>
                  </a:cubicBezTo>
                  <a:cubicBezTo>
                    <a:pt x="14590" y="51922"/>
                    <a:pt x="15776" y="53259"/>
                    <a:pt x="17022" y="54566"/>
                  </a:cubicBezTo>
                  <a:cubicBezTo>
                    <a:pt x="17569" y="55113"/>
                    <a:pt x="18086" y="55661"/>
                    <a:pt x="18663" y="56177"/>
                  </a:cubicBezTo>
                  <a:cubicBezTo>
                    <a:pt x="19089" y="56603"/>
                    <a:pt x="19514" y="56998"/>
                    <a:pt x="19970" y="57424"/>
                  </a:cubicBezTo>
                  <a:cubicBezTo>
                    <a:pt x="20426" y="57819"/>
                    <a:pt x="20882" y="58214"/>
                    <a:pt x="21338" y="58609"/>
                  </a:cubicBezTo>
                  <a:cubicBezTo>
                    <a:pt x="21642" y="58883"/>
                    <a:pt x="21976" y="59156"/>
                    <a:pt x="22311" y="59430"/>
                  </a:cubicBezTo>
                  <a:lnTo>
                    <a:pt x="22220" y="59095"/>
                  </a:lnTo>
                  <a:cubicBezTo>
                    <a:pt x="21338" y="56056"/>
                    <a:pt x="21824" y="51952"/>
                    <a:pt x="24834" y="50949"/>
                  </a:cubicBezTo>
                  <a:cubicBezTo>
                    <a:pt x="25411" y="50767"/>
                    <a:pt x="26019" y="50706"/>
                    <a:pt x="26536" y="50372"/>
                  </a:cubicBezTo>
                  <a:cubicBezTo>
                    <a:pt x="27934" y="49369"/>
                    <a:pt x="27296" y="46785"/>
                    <a:pt x="28694" y="45812"/>
                  </a:cubicBezTo>
                  <a:cubicBezTo>
                    <a:pt x="29484" y="45265"/>
                    <a:pt x="30548" y="45448"/>
                    <a:pt x="31490" y="45205"/>
                  </a:cubicBezTo>
                  <a:cubicBezTo>
                    <a:pt x="33132" y="44688"/>
                    <a:pt x="33922" y="42773"/>
                    <a:pt x="34044" y="41040"/>
                  </a:cubicBezTo>
                  <a:cubicBezTo>
                    <a:pt x="34165" y="39308"/>
                    <a:pt x="33861" y="37545"/>
                    <a:pt x="34287" y="35873"/>
                  </a:cubicBezTo>
                  <a:cubicBezTo>
                    <a:pt x="34986" y="33350"/>
                    <a:pt x="37387" y="31010"/>
                    <a:pt x="36566" y="28517"/>
                  </a:cubicBezTo>
                  <a:cubicBezTo>
                    <a:pt x="35654" y="25751"/>
                    <a:pt x="31825" y="25630"/>
                    <a:pt x="29332" y="24080"/>
                  </a:cubicBezTo>
                  <a:cubicBezTo>
                    <a:pt x="25867" y="21891"/>
                    <a:pt x="25381" y="17149"/>
                    <a:pt x="23405" y="13532"/>
                  </a:cubicBezTo>
                  <a:cubicBezTo>
                    <a:pt x="21736" y="10429"/>
                    <a:pt x="17416" y="6677"/>
                    <a:pt x="13515" y="6677"/>
                  </a:cubicBezTo>
                  <a:cubicBezTo>
                    <a:pt x="13366" y="6677"/>
                    <a:pt x="13218" y="6682"/>
                    <a:pt x="13070" y="6693"/>
                  </a:cubicBezTo>
                  <a:cubicBezTo>
                    <a:pt x="10213" y="6936"/>
                    <a:pt x="8997" y="8456"/>
                    <a:pt x="8420" y="10462"/>
                  </a:cubicBezTo>
                  <a:lnTo>
                    <a:pt x="8055" y="10341"/>
                  </a:lnTo>
                  <a:cubicBezTo>
                    <a:pt x="7052" y="10098"/>
                    <a:pt x="5836" y="9854"/>
                    <a:pt x="5411" y="8912"/>
                  </a:cubicBezTo>
                  <a:cubicBezTo>
                    <a:pt x="4894" y="7818"/>
                    <a:pt x="5745" y="6450"/>
                    <a:pt x="5228" y="5356"/>
                  </a:cubicBezTo>
                  <a:cubicBezTo>
                    <a:pt x="4955" y="4809"/>
                    <a:pt x="4347" y="4505"/>
                    <a:pt x="3921" y="4049"/>
                  </a:cubicBezTo>
                  <a:cubicBezTo>
                    <a:pt x="3465" y="3623"/>
                    <a:pt x="3131" y="2894"/>
                    <a:pt x="3496" y="2408"/>
                  </a:cubicBezTo>
                  <a:cubicBezTo>
                    <a:pt x="3830" y="1982"/>
                    <a:pt x="4499" y="1982"/>
                    <a:pt x="4894" y="1617"/>
                  </a:cubicBezTo>
                  <a:cubicBezTo>
                    <a:pt x="5198" y="1283"/>
                    <a:pt x="5259" y="827"/>
                    <a:pt x="5016" y="432"/>
                  </a:cubicBezTo>
                  <a:cubicBezTo>
                    <a:pt x="4828" y="124"/>
                    <a:pt x="4605" y="0"/>
                    <a:pt x="436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55"/>
            <p:cNvSpPr/>
            <p:nvPr/>
          </p:nvSpPr>
          <p:spPr>
            <a:xfrm>
              <a:off x="3375697" y="2093662"/>
              <a:ext cx="750115" cy="685593"/>
            </a:xfrm>
            <a:custGeom>
              <a:avLst/>
              <a:gdLst/>
              <a:ahLst/>
              <a:cxnLst/>
              <a:rect l="l" t="t" r="r" b="b"/>
              <a:pathLst>
                <a:path w="35412" h="32366" extrusionOk="0">
                  <a:moveTo>
                    <a:pt x="26496" y="0"/>
                  </a:moveTo>
                  <a:cubicBezTo>
                    <a:pt x="25592" y="0"/>
                    <a:pt x="24721" y="224"/>
                    <a:pt x="24287" y="969"/>
                  </a:cubicBezTo>
                  <a:cubicBezTo>
                    <a:pt x="23952" y="1546"/>
                    <a:pt x="24043" y="2276"/>
                    <a:pt x="23800" y="2914"/>
                  </a:cubicBezTo>
                  <a:cubicBezTo>
                    <a:pt x="23071" y="4799"/>
                    <a:pt x="20366" y="4616"/>
                    <a:pt x="18603" y="5528"/>
                  </a:cubicBezTo>
                  <a:cubicBezTo>
                    <a:pt x="17904" y="5893"/>
                    <a:pt x="17326" y="6440"/>
                    <a:pt x="16566" y="6683"/>
                  </a:cubicBezTo>
                  <a:cubicBezTo>
                    <a:pt x="16228" y="6783"/>
                    <a:pt x="15879" y="6816"/>
                    <a:pt x="15529" y="6816"/>
                  </a:cubicBezTo>
                  <a:cubicBezTo>
                    <a:pt x="15029" y="6816"/>
                    <a:pt x="14526" y="6749"/>
                    <a:pt x="14043" y="6714"/>
                  </a:cubicBezTo>
                  <a:lnTo>
                    <a:pt x="13587" y="6714"/>
                  </a:lnTo>
                  <a:cubicBezTo>
                    <a:pt x="12949" y="7352"/>
                    <a:pt x="12372" y="7990"/>
                    <a:pt x="11794" y="8659"/>
                  </a:cubicBezTo>
                  <a:cubicBezTo>
                    <a:pt x="11186" y="9328"/>
                    <a:pt x="10639" y="10027"/>
                    <a:pt x="10092" y="10726"/>
                  </a:cubicBezTo>
                  <a:cubicBezTo>
                    <a:pt x="7447" y="14008"/>
                    <a:pt x="5198" y="17565"/>
                    <a:pt x="3314" y="21364"/>
                  </a:cubicBezTo>
                  <a:cubicBezTo>
                    <a:pt x="2675" y="22671"/>
                    <a:pt x="2067" y="24039"/>
                    <a:pt x="1520" y="25407"/>
                  </a:cubicBezTo>
                  <a:cubicBezTo>
                    <a:pt x="943" y="26805"/>
                    <a:pt x="456" y="28203"/>
                    <a:pt x="0" y="29662"/>
                  </a:cubicBezTo>
                  <a:cubicBezTo>
                    <a:pt x="760" y="28568"/>
                    <a:pt x="1216" y="27109"/>
                    <a:pt x="1581" y="26106"/>
                  </a:cubicBezTo>
                  <a:cubicBezTo>
                    <a:pt x="2098" y="24799"/>
                    <a:pt x="2766" y="23401"/>
                    <a:pt x="3982" y="22610"/>
                  </a:cubicBezTo>
                  <a:cubicBezTo>
                    <a:pt x="4476" y="22297"/>
                    <a:pt x="5075" y="22137"/>
                    <a:pt x="5660" y="22137"/>
                  </a:cubicBezTo>
                  <a:cubicBezTo>
                    <a:pt x="6551" y="22137"/>
                    <a:pt x="7409" y="22509"/>
                    <a:pt x="7812" y="23279"/>
                  </a:cubicBezTo>
                  <a:cubicBezTo>
                    <a:pt x="8298" y="24221"/>
                    <a:pt x="7995" y="25346"/>
                    <a:pt x="7691" y="26319"/>
                  </a:cubicBezTo>
                  <a:cubicBezTo>
                    <a:pt x="7265" y="27656"/>
                    <a:pt x="6840" y="29024"/>
                    <a:pt x="6444" y="30361"/>
                  </a:cubicBezTo>
                  <a:cubicBezTo>
                    <a:pt x="6262" y="30756"/>
                    <a:pt x="6232" y="31182"/>
                    <a:pt x="6323" y="31608"/>
                  </a:cubicBezTo>
                  <a:cubicBezTo>
                    <a:pt x="6472" y="32123"/>
                    <a:pt x="6976" y="32365"/>
                    <a:pt x="7511" y="32365"/>
                  </a:cubicBezTo>
                  <a:cubicBezTo>
                    <a:pt x="7955" y="32365"/>
                    <a:pt x="8421" y="32198"/>
                    <a:pt x="8724" y="31881"/>
                  </a:cubicBezTo>
                  <a:cubicBezTo>
                    <a:pt x="9362" y="31182"/>
                    <a:pt x="9484" y="30088"/>
                    <a:pt x="9484" y="29115"/>
                  </a:cubicBezTo>
                  <a:cubicBezTo>
                    <a:pt x="9484" y="28142"/>
                    <a:pt x="9423" y="27109"/>
                    <a:pt x="9909" y="26288"/>
                  </a:cubicBezTo>
                  <a:cubicBezTo>
                    <a:pt x="11156" y="24191"/>
                    <a:pt x="14438" y="25012"/>
                    <a:pt x="16536" y="23826"/>
                  </a:cubicBezTo>
                  <a:cubicBezTo>
                    <a:pt x="17873" y="23127"/>
                    <a:pt x="18633" y="21699"/>
                    <a:pt x="19515" y="20483"/>
                  </a:cubicBezTo>
                  <a:cubicBezTo>
                    <a:pt x="20333" y="19392"/>
                    <a:pt x="21518" y="18374"/>
                    <a:pt x="22829" y="18374"/>
                  </a:cubicBezTo>
                  <a:cubicBezTo>
                    <a:pt x="22979" y="18374"/>
                    <a:pt x="23131" y="18388"/>
                    <a:pt x="23284" y="18416"/>
                  </a:cubicBezTo>
                  <a:cubicBezTo>
                    <a:pt x="23770" y="18507"/>
                    <a:pt x="24226" y="18750"/>
                    <a:pt x="24743" y="18811"/>
                  </a:cubicBezTo>
                  <a:cubicBezTo>
                    <a:pt x="24806" y="18819"/>
                    <a:pt x="24868" y="18822"/>
                    <a:pt x="24930" y="18822"/>
                  </a:cubicBezTo>
                  <a:cubicBezTo>
                    <a:pt x="26326" y="18822"/>
                    <a:pt x="27350" y="16907"/>
                    <a:pt x="26506" y="15771"/>
                  </a:cubicBezTo>
                  <a:cubicBezTo>
                    <a:pt x="26293" y="15559"/>
                    <a:pt x="26080" y="15285"/>
                    <a:pt x="25958" y="15012"/>
                  </a:cubicBezTo>
                  <a:cubicBezTo>
                    <a:pt x="25806" y="14464"/>
                    <a:pt x="26080" y="13857"/>
                    <a:pt x="26627" y="13613"/>
                  </a:cubicBezTo>
                  <a:cubicBezTo>
                    <a:pt x="27079" y="13427"/>
                    <a:pt x="27555" y="13334"/>
                    <a:pt x="28053" y="13334"/>
                  </a:cubicBezTo>
                  <a:cubicBezTo>
                    <a:pt x="28125" y="13334"/>
                    <a:pt x="28196" y="13336"/>
                    <a:pt x="28268" y="13340"/>
                  </a:cubicBezTo>
                  <a:cubicBezTo>
                    <a:pt x="29545" y="13309"/>
                    <a:pt x="30822" y="13309"/>
                    <a:pt x="32098" y="13309"/>
                  </a:cubicBezTo>
                  <a:cubicBezTo>
                    <a:pt x="33527" y="13309"/>
                    <a:pt x="35411" y="12823"/>
                    <a:pt x="35411" y="11394"/>
                  </a:cubicBezTo>
                  <a:cubicBezTo>
                    <a:pt x="35411" y="10179"/>
                    <a:pt x="33861" y="9388"/>
                    <a:pt x="33800" y="8173"/>
                  </a:cubicBezTo>
                  <a:cubicBezTo>
                    <a:pt x="33831" y="7869"/>
                    <a:pt x="33831" y="7565"/>
                    <a:pt x="33770" y="7261"/>
                  </a:cubicBezTo>
                  <a:cubicBezTo>
                    <a:pt x="33620" y="6810"/>
                    <a:pt x="33195" y="6653"/>
                    <a:pt x="32711" y="6653"/>
                  </a:cubicBezTo>
                  <a:cubicBezTo>
                    <a:pt x="32314" y="6653"/>
                    <a:pt x="31877" y="6759"/>
                    <a:pt x="31521" y="6896"/>
                  </a:cubicBezTo>
                  <a:cubicBezTo>
                    <a:pt x="31340" y="5990"/>
                    <a:pt x="30567" y="5404"/>
                    <a:pt x="29732" y="5404"/>
                  </a:cubicBezTo>
                  <a:cubicBezTo>
                    <a:pt x="29447" y="5404"/>
                    <a:pt x="29155" y="5472"/>
                    <a:pt x="28876" y="5619"/>
                  </a:cubicBezTo>
                  <a:cubicBezTo>
                    <a:pt x="28056" y="6106"/>
                    <a:pt x="27782" y="7169"/>
                    <a:pt x="27387" y="8051"/>
                  </a:cubicBezTo>
                  <a:cubicBezTo>
                    <a:pt x="26475" y="10209"/>
                    <a:pt x="24439" y="11638"/>
                    <a:pt x="22524" y="12975"/>
                  </a:cubicBezTo>
                  <a:cubicBezTo>
                    <a:pt x="21941" y="13391"/>
                    <a:pt x="21282" y="13807"/>
                    <a:pt x="20571" y="13807"/>
                  </a:cubicBezTo>
                  <a:cubicBezTo>
                    <a:pt x="20503" y="13807"/>
                    <a:pt x="20434" y="13804"/>
                    <a:pt x="20366" y="13796"/>
                  </a:cubicBezTo>
                  <a:cubicBezTo>
                    <a:pt x="19606" y="13735"/>
                    <a:pt x="18907" y="12793"/>
                    <a:pt x="19363" y="12154"/>
                  </a:cubicBezTo>
                  <a:cubicBezTo>
                    <a:pt x="19666" y="11729"/>
                    <a:pt x="20366" y="11546"/>
                    <a:pt x="20396" y="11030"/>
                  </a:cubicBezTo>
                  <a:cubicBezTo>
                    <a:pt x="20396" y="10361"/>
                    <a:pt x="19241" y="10239"/>
                    <a:pt x="19119" y="9571"/>
                  </a:cubicBezTo>
                  <a:cubicBezTo>
                    <a:pt x="19818" y="7808"/>
                    <a:pt x="22037" y="7352"/>
                    <a:pt x="23800" y="6592"/>
                  </a:cubicBezTo>
                  <a:cubicBezTo>
                    <a:pt x="25958" y="5650"/>
                    <a:pt x="27752" y="4039"/>
                    <a:pt x="28846" y="1941"/>
                  </a:cubicBezTo>
                  <a:cubicBezTo>
                    <a:pt x="29059" y="1637"/>
                    <a:pt x="29150" y="1242"/>
                    <a:pt x="29059" y="878"/>
                  </a:cubicBezTo>
                  <a:cubicBezTo>
                    <a:pt x="28876" y="391"/>
                    <a:pt x="28268" y="209"/>
                    <a:pt x="27752" y="118"/>
                  </a:cubicBezTo>
                  <a:cubicBezTo>
                    <a:pt x="27354" y="50"/>
                    <a:pt x="26921" y="0"/>
                    <a:pt x="2649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55"/>
            <p:cNvSpPr/>
            <p:nvPr/>
          </p:nvSpPr>
          <p:spPr>
            <a:xfrm>
              <a:off x="4572647" y="2151067"/>
              <a:ext cx="1262625" cy="1232122"/>
            </a:xfrm>
            <a:custGeom>
              <a:avLst/>
              <a:gdLst/>
              <a:ahLst/>
              <a:cxnLst/>
              <a:rect l="l" t="t" r="r" b="b"/>
              <a:pathLst>
                <a:path w="59607" h="58167" extrusionOk="0">
                  <a:moveTo>
                    <a:pt x="18141" y="0"/>
                  </a:moveTo>
                  <a:cubicBezTo>
                    <a:pt x="17449" y="0"/>
                    <a:pt x="16708" y="228"/>
                    <a:pt x="16049" y="478"/>
                  </a:cubicBezTo>
                  <a:cubicBezTo>
                    <a:pt x="14499" y="1055"/>
                    <a:pt x="12888" y="1845"/>
                    <a:pt x="12158" y="3304"/>
                  </a:cubicBezTo>
                  <a:cubicBezTo>
                    <a:pt x="11429" y="4794"/>
                    <a:pt x="12250" y="7043"/>
                    <a:pt x="13891" y="7073"/>
                  </a:cubicBezTo>
                  <a:cubicBezTo>
                    <a:pt x="14134" y="7073"/>
                    <a:pt x="14387" y="7034"/>
                    <a:pt x="14628" y="7034"/>
                  </a:cubicBezTo>
                  <a:cubicBezTo>
                    <a:pt x="14808" y="7034"/>
                    <a:pt x="14981" y="7056"/>
                    <a:pt x="15137" y="7134"/>
                  </a:cubicBezTo>
                  <a:cubicBezTo>
                    <a:pt x="15715" y="7377"/>
                    <a:pt x="15867" y="8077"/>
                    <a:pt x="15836" y="8684"/>
                  </a:cubicBezTo>
                  <a:cubicBezTo>
                    <a:pt x="15806" y="9292"/>
                    <a:pt x="15623" y="9900"/>
                    <a:pt x="15836" y="10447"/>
                  </a:cubicBezTo>
                  <a:cubicBezTo>
                    <a:pt x="15963" y="10849"/>
                    <a:pt x="16399" y="11163"/>
                    <a:pt x="16786" y="11163"/>
                  </a:cubicBezTo>
                  <a:cubicBezTo>
                    <a:pt x="16955" y="11163"/>
                    <a:pt x="17114" y="11103"/>
                    <a:pt x="17234" y="10964"/>
                  </a:cubicBezTo>
                  <a:cubicBezTo>
                    <a:pt x="18116" y="10356"/>
                    <a:pt x="18207" y="9110"/>
                    <a:pt x="18146" y="8046"/>
                  </a:cubicBezTo>
                  <a:cubicBezTo>
                    <a:pt x="18116" y="6982"/>
                    <a:pt x="18055" y="5797"/>
                    <a:pt x="18815" y="5037"/>
                  </a:cubicBezTo>
                  <a:cubicBezTo>
                    <a:pt x="19056" y="4786"/>
                    <a:pt x="19406" y="4674"/>
                    <a:pt x="19757" y="4674"/>
                  </a:cubicBezTo>
                  <a:cubicBezTo>
                    <a:pt x="20470" y="4674"/>
                    <a:pt x="21187" y="5135"/>
                    <a:pt x="21004" y="5827"/>
                  </a:cubicBezTo>
                  <a:cubicBezTo>
                    <a:pt x="20852" y="6435"/>
                    <a:pt x="20092" y="6770"/>
                    <a:pt x="20031" y="7408"/>
                  </a:cubicBezTo>
                  <a:cubicBezTo>
                    <a:pt x="19970" y="8046"/>
                    <a:pt x="20700" y="8502"/>
                    <a:pt x="21307" y="8532"/>
                  </a:cubicBezTo>
                  <a:cubicBezTo>
                    <a:pt x="21946" y="8593"/>
                    <a:pt x="22645" y="8472"/>
                    <a:pt x="23222" y="8715"/>
                  </a:cubicBezTo>
                  <a:cubicBezTo>
                    <a:pt x="23800" y="8988"/>
                    <a:pt x="24195" y="9870"/>
                    <a:pt x="23678" y="10235"/>
                  </a:cubicBezTo>
                  <a:cubicBezTo>
                    <a:pt x="23513" y="10377"/>
                    <a:pt x="23316" y="10431"/>
                    <a:pt x="23101" y="10431"/>
                  </a:cubicBezTo>
                  <a:cubicBezTo>
                    <a:pt x="22435" y="10431"/>
                    <a:pt x="21598" y="9917"/>
                    <a:pt x="21002" y="9917"/>
                  </a:cubicBezTo>
                  <a:cubicBezTo>
                    <a:pt x="20762" y="9917"/>
                    <a:pt x="20561" y="10001"/>
                    <a:pt x="20426" y="10235"/>
                  </a:cubicBezTo>
                  <a:cubicBezTo>
                    <a:pt x="20274" y="10508"/>
                    <a:pt x="20335" y="10843"/>
                    <a:pt x="20274" y="11147"/>
                  </a:cubicBezTo>
                  <a:cubicBezTo>
                    <a:pt x="20075" y="11969"/>
                    <a:pt x="19029" y="12183"/>
                    <a:pt x="18149" y="12183"/>
                  </a:cubicBezTo>
                  <a:cubicBezTo>
                    <a:pt x="18086" y="12183"/>
                    <a:pt x="18024" y="12182"/>
                    <a:pt x="17964" y="12180"/>
                  </a:cubicBezTo>
                  <a:cubicBezTo>
                    <a:pt x="17022" y="12180"/>
                    <a:pt x="16049" y="12119"/>
                    <a:pt x="15259" y="11602"/>
                  </a:cubicBezTo>
                  <a:cubicBezTo>
                    <a:pt x="14499" y="11086"/>
                    <a:pt x="14073" y="9931"/>
                    <a:pt x="14681" y="9201"/>
                  </a:cubicBezTo>
                  <a:cubicBezTo>
                    <a:pt x="14534" y="9064"/>
                    <a:pt x="14346" y="9004"/>
                    <a:pt x="14150" y="9004"/>
                  </a:cubicBezTo>
                  <a:cubicBezTo>
                    <a:pt x="13780" y="9004"/>
                    <a:pt x="13380" y="9218"/>
                    <a:pt x="13161" y="9536"/>
                  </a:cubicBezTo>
                  <a:cubicBezTo>
                    <a:pt x="12888" y="10022"/>
                    <a:pt x="12766" y="10630"/>
                    <a:pt x="12827" y="11207"/>
                  </a:cubicBezTo>
                  <a:cubicBezTo>
                    <a:pt x="12649" y="11138"/>
                    <a:pt x="12470" y="11108"/>
                    <a:pt x="12293" y="11108"/>
                  </a:cubicBezTo>
                  <a:cubicBezTo>
                    <a:pt x="11528" y="11108"/>
                    <a:pt x="10786" y="11679"/>
                    <a:pt x="10243" y="12271"/>
                  </a:cubicBezTo>
                  <a:cubicBezTo>
                    <a:pt x="9575" y="13001"/>
                    <a:pt x="8876" y="13882"/>
                    <a:pt x="7903" y="14034"/>
                  </a:cubicBezTo>
                  <a:cubicBezTo>
                    <a:pt x="7779" y="14053"/>
                    <a:pt x="7650" y="14061"/>
                    <a:pt x="7518" y="14061"/>
                  </a:cubicBezTo>
                  <a:cubicBezTo>
                    <a:pt x="7062" y="14061"/>
                    <a:pt x="6572" y="13971"/>
                    <a:pt x="6129" y="13971"/>
                  </a:cubicBezTo>
                  <a:cubicBezTo>
                    <a:pt x="5696" y="13971"/>
                    <a:pt x="5308" y="14058"/>
                    <a:pt x="5046" y="14399"/>
                  </a:cubicBezTo>
                  <a:cubicBezTo>
                    <a:pt x="4255" y="15432"/>
                    <a:pt x="5897" y="17104"/>
                    <a:pt x="5107" y="18107"/>
                  </a:cubicBezTo>
                  <a:cubicBezTo>
                    <a:pt x="4620" y="18685"/>
                    <a:pt x="3739" y="18533"/>
                    <a:pt x="3009" y="18624"/>
                  </a:cubicBezTo>
                  <a:cubicBezTo>
                    <a:pt x="1064" y="18897"/>
                    <a:pt x="0" y="21542"/>
                    <a:pt x="1064" y="23183"/>
                  </a:cubicBezTo>
                  <a:cubicBezTo>
                    <a:pt x="1688" y="24164"/>
                    <a:pt x="2835" y="24663"/>
                    <a:pt x="3990" y="24663"/>
                  </a:cubicBezTo>
                  <a:cubicBezTo>
                    <a:pt x="4803" y="24663"/>
                    <a:pt x="5621" y="24415"/>
                    <a:pt x="6262" y="23913"/>
                  </a:cubicBezTo>
                  <a:cubicBezTo>
                    <a:pt x="7325" y="23092"/>
                    <a:pt x="7903" y="21815"/>
                    <a:pt x="8754" y="20752"/>
                  </a:cubicBezTo>
                  <a:cubicBezTo>
                    <a:pt x="9415" y="19925"/>
                    <a:pt x="10424" y="19227"/>
                    <a:pt x="11426" y="19227"/>
                  </a:cubicBezTo>
                  <a:cubicBezTo>
                    <a:pt x="11714" y="19227"/>
                    <a:pt x="12002" y="19285"/>
                    <a:pt x="12280" y="19414"/>
                  </a:cubicBezTo>
                  <a:cubicBezTo>
                    <a:pt x="12736" y="19657"/>
                    <a:pt x="13131" y="20022"/>
                    <a:pt x="13465" y="20448"/>
                  </a:cubicBezTo>
                  <a:cubicBezTo>
                    <a:pt x="14013" y="21055"/>
                    <a:pt x="14560" y="21663"/>
                    <a:pt x="15107" y="22271"/>
                  </a:cubicBezTo>
                  <a:cubicBezTo>
                    <a:pt x="15471" y="22666"/>
                    <a:pt x="15836" y="23153"/>
                    <a:pt x="15745" y="23669"/>
                  </a:cubicBezTo>
                  <a:cubicBezTo>
                    <a:pt x="15654" y="24095"/>
                    <a:pt x="15259" y="24369"/>
                    <a:pt x="15076" y="24733"/>
                  </a:cubicBezTo>
                  <a:cubicBezTo>
                    <a:pt x="14606" y="25648"/>
                    <a:pt x="15618" y="26742"/>
                    <a:pt x="16625" y="26742"/>
                  </a:cubicBezTo>
                  <a:cubicBezTo>
                    <a:pt x="16790" y="26742"/>
                    <a:pt x="16955" y="26712"/>
                    <a:pt x="17113" y="26648"/>
                  </a:cubicBezTo>
                  <a:cubicBezTo>
                    <a:pt x="18207" y="26162"/>
                    <a:pt x="18572" y="24612"/>
                    <a:pt x="17994" y="23548"/>
                  </a:cubicBezTo>
                  <a:cubicBezTo>
                    <a:pt x="17234" y="22059"/>
                    <a:pt x="15137" y="21086"/>
                    <a:pt x="15441" y="19414"/>
                  </a:cubicBezTo>
                  <a:cubicBezTo>
                    <a:pt x="15706" y="19252"/>
                    <a:pt x="15988" y="19180"/>
                    <a:pt x="16272" y="19180"/>
                  </a:cubicBezTo>
                  <a:cubicBezTo>
                    <a:pt x="17321" y="19180"/>
                    <a:pt x="18395" y="20168"/>
                    <a:pt x="18754" y="21268"/>
                  </a:cubicBezTo>
                  <a:cubicBezTo>
                    <a:pt x="19241" y="22666"/>
                    <a:pt x="19028" y="24186"/>
                    <a:pt x="19393" y="25584"/>
                  </a:cubicBezTo>
                  <a:cubicBezTo>
                    <a:pt x="19709" y="26825"/>
                    <a:pt x="20760" y="28043"/>
                    <a:pt x="21947" y="28043"/>
                  </a:cubicBezTo>
                  <a:cubicBezTo>
                    <a:pt x="22126" y="28043"/>
                    <a:pt x="22309" y="28015"/>
                    <a:pt x="22493" y="27955"/>
                  </a:cubicBezTo>
                  <a:cubicBezTo>
                    <a:pt x="22311" y="26739"/>
                    <a:pt x="22159" y="25554"/>
                    <a:pt x="21976" y="24369"/>
                  </a:cubicBezTo>
                  <a:cubicBezTo>
                    <a:pt x="22079" y="24314"/>
                    <a:pt x="22180" y="24289"/>
                    <a:pt x="22278" y="24289"/>
                  </a:cubicBezTo>
                  <a:cubicBezTo>
                    <a:pt x="23017" y="24289"/>
                    <a:pt x="23644" y="25654"/>
                    <a:pt x="24476" y="25654"/>
                  </a:cubicBezTo>
                  <a:cubicBezTo>
                    <a:pt x="24514" y="25654"/>
                    <a:pt x="24552" y="25651"/>
                    <a:pt x="24590" y="25645"/>
                  </a:cubicBezTo>
                  <a:cubicBezTo>
                    <a:pt x="25229" y="25524"/>
                    <a:pt x="25411" y="24703"/>
                    <a:pt x="25229" y="24065"/>
                  </a:cubicBezTo>
                  <a:cubicBezTo>
                    <a:pt x="25077" y="23457"/>
                    <a:pt x="24681" y="22910"/>
                    <a:pt x="24651" y="22271"/>
                  </a:cubicBezTo>
                  <a:cubicBezTo>
                    <a:pt x="24651" y="21301"/>
                    <a:pt x="25639" y="20544"/>
                    <a:pt x="26621" y="20544"/>
                  </a:cubicBezTo>
                  <a:cubicBezTo>
                    <a:pt x="26808" y="20544"/>
                    <a:pt x="26994" y="20572"/>
                    <a:pt x="27174" y="20630"/>
                  </a:cubicBezTo>
                  <a:cubicBezTo>
                    <a:pt x="28298" y="20964"/>
                    <a:pt x="28937" y="22180"/>
                    <a:pt x="28998" y="23335"/>
                  </a:cubicBezTo>
                  <a:cubicBezTo>
                    <a:pt x="28967" y="23791"/>
                    <a:pt x="28998" y="24277"/>
                    <a:pt x="29119" y="24733"/>
                  </a:cubicBezTo>
                  <a:cubicBezTo>
                    <a:pt x="29393" y="25676"/>
                    <a:pt x="30487" y="26101"/>
                    <a:pt x="31338" y="26618"/>
                  </a:cubicBezTo>
                  <a:cubicBezTo>
                    <a:pt x="32189" y="27135"/>
                    <a:pt x="33010" y="28198"/>
                    <a:pt x="32493" y="29049"/>
                  </a:cubicBezTo>
                  <a:cubicBezTo>
                    <a:pt x="32280" y="29414"/>
                    <a:pt x="31794" y="29749"/>
                    <a:pt x="31885" y="30174"/>
                  </a:cubicBezTo>
                  <a:cubicBezTo>
                    <a:pt x="31976" y="30630"/>
                    <a:pt x="32493" y="30812"/>
                    <a:pt x="32432" y="31208"/>
                  </a:cubicBezTo>
                  <a:cubicBezTo>
                    <a:pt x="32372" y="31451"/>
                    <a:pt x="32098" y="31572"/>
                    <a:pt x="31824" y="31664"/>
                  </a:cubicBezTo>
                  <a:cubicBezTo>
                    <a:pt x="31186" y="31815"/>
                    <a:pt x="30487" y="31815"/>
                    <a:pt x="29849" y="31998"/>
                  </a:cubicBezTo>
                  <a:cubicBezTo>
                    <a:pt x="29210" y="32211"/>
                    <a:pt x="28602" y="32697"/>
                    <a:pt x="28542" y="33366"/>
                  </a:cubicBezTo>
                  <a:cubicBezTo>
                    <a:pt x="28481" y="34308"/>
                    <a:pt x="29545" y="34916"/>
                    <a:pt x="29940" y="35767"/>
                  </a:cubicBezTo>
                  <a:cubicBezTo>
                    <a:pt x="30365" y="36618"/>
                    <a:pt x="30122" y="37530"/>
                    <a:pt x="30335" y="38411"/>
                  </a:cubicBezTo>
                  <a:cubicBezTo>
                    <a:pt x="30517" y="39232"/>
                    <a:pt x="31034" y="39931"/>
                    <a:pt x="31429" y="40661"/>
                  </a:cubicBezTo>
                  <a:cubicBezTo>
                    <a:pt x="32675" y="43001"/>
                    <a:pt x="32645" y="45767"/>
                    <a:pt x="33040" y="48351"/>
                  </a:cubicBezTo>
                  <a:cubicBezTo>
                    <a:pt x="33223" y="49536"/>
                    <a:pt x="33648" y="50874"/>
                    <a:pt x="34773" y="51269"/>
                  </a:cubicBezTo>
                  <a:cubicBezTo>
                    <a:pt x="35028" y="51317"/>
                    <a:pt x="35283" y="51342"/>
                    <a:pt x="35537" y="51342"/>
                  </a:cubicBezTo>
                  <a:cubicBezTo>
                    <a:pt x="35917" y="51342"/>
                    <a:pt x="36293" y="51287"/>
                    <a:pt x="36657" y="51177"/>
                  </a:cubicBezTo>
                  <a:cubicBezTo>
                    <a:pt x="38420" y="50752"/>
                    <a:pt x="40274" y="50296"/>
                    <a:pt x="41642" y="49111"/>
                  </a:cubicBezTo>
                  <a:cubicBezTo>
                    <a:pt x="42980" y="47925"/>
                    <a:pt x="43709" y="45767"/>
                    <a:pt x="42706" y="44247"/>
                  </a:cubicBezTo>
                  <a:cubicBezTo>
                    <a:pt x="42584" y="44065"/>
                    <a:pt x="42402" y="43883"/>
                    <a:pt x="42189" y="43822"/>
                  </a:cubicBezTo>
                  <a:cubicBezTo>
                    <a:pt x="42134" y="43817"/>
                    <a:pt x="42079" y="43814"/>
                    <a:pt x="42025" y="43814"/>
                  </a:cubicBezTo>
                  <a:cubicBezTo>
                    <a:pt x="41754" y="43814"/>
                    <a:pt x="41505" y="43877"/>
                    <a:pt x="41277" y="44004"/>
                  </a:cubicBezTo>
                  <a:cubicBezTo>
                    <a:pt x="41102" y="44057"/>
                    <a:pt x="40923" y="44081"/>
                    <a:pt x="40744" y="44081"/>
                  </a:cubicBezTo>
                  <a:cubicBezTo>
                    <a:pt x="39994" y="44081"/>
                    <a:pt x="39245" y="43651"/>
                    <a:pt x="38755" y="43062"/>
                  </a:cubicBezTo>
                  <a:cubicBezTo>
                    <a:pt x="38177" y="42302"/>
                    <a:pt x="37782" y="41420"/>
                    <a:pt x="37539" y="40509"/>
                  </a:cubicBezTo>
                  <a:cubicBezTo>
                    <a:pt x="37204" y="39536"/>
                    <a:pt x="36900" y="38533"/>
                    <a:pt x="36566" y="37530"/>
                  </a:cubicBezTo>
                  <a:cubicBezTo>
                    <a:pt x="36750" y="37420"/>
                    <a:pt x="36955" y="37371"/>
                    <a:pt x="37167" y="37371"/>
                  </a:cubicBezTo>
                  <a:cubicBezTo>
                    <a:pt x="37657" y="37371"/>
                    <a:pt x="38181" y="37634"/>
                    <a:pt x="38542" y="38016"/>
                  </a:cubicBezTo>
                  <a:cubicBezTo>
                    <a:pt x="39028" y="38563"/>
                    <a:pt x="39271" y="39262"/>
                    <a:pt x="39636" y="39870"/>
                  </a:cubicBezTo>
                  <a:cubicBezTo>
                    <a:pt x="40791" y="41816"/>
                    <a:pt x="42949" y="42910"/>
                    <a:pt x="45138" y="43487"/>
                  </a:cubicBezTo>
                  <a:cubicBezTo>
                    <a:pt x="45685" y="43609"/>
                    <a:pt x="46232" y="43791"/>
                    <a:pt x="46718" y="44065"/>
                  </a:cubicBezTo>
                  <a:cubicBezTo>
                    <a:pt x="48238" y="45068"/>
                    <a:pt x="48390" y="47560"/>
                    <a:pt x="50062" y="48351"/>
                  </a:cubicBezTo>
                  <a:cubicBezTo>
                    <a:pt x="50518" y="48563"/>
                    <a:pt x="51065" y="48594"/>
                    <a:pt x="51490" y="48898"/>
                  </a:cubicBezTo>
                  <a:cubicBezTo>
                    <a:pt x="52129" y="49323"/>
                    <a:pt x="52372" y="50144"/>
                    <a:pt x="52463" y="50904"/>
                  </a:cubicBezTo>
                  <a:cubicBezTo>
                    <a:pt x="52645" y="52333"/>
                    <a:pt x="52554" y="53791"/>
                    <a:pt x="52949" y="55190"/>
                  </a:cubicBezTo>
                  <a:cubicBezTo>
                    <a:pt x="53345" y="56588"/>
                    <a:pt x="54317" y="57925"/>
                    <a:pt x="55746" y="58138"/>
                  </a:cubicBezTo>
                  <a:cubicBezTo>
                    <a:pt x="55885" y="58157"/>
                    <a:pt x="56025" y="58167"/>
                    <a:pt x="56164" y="58167"/>
                  </a:cubicBezTo>
                  <a:cubicBezTo>
                    <a:pt x="56910" y="58167"/>
                    <a:pt x="57654" y="57900"/>
                    <a:pt x="58269" y="57439"/>
                  </a:cubicBezTo>
                  <a:cubicBezTo>
                    <a:pt x="58512" y="56162"/>
                    <a:pt x="58755" y="54886"/>
                    <a:pt x="58937" y="53579"/>
                  </a:cubicBezTo>
                  <a:cubicBezTo>
                    <a:pt x="59029" y="53244"/>
                    <a:pt x="59059" y="53001"/>
                    <a:pt x="59089" y="52697"/>
                  </a:cubicBezTo>
                  <a:cubicBezTo>
                    <a:pt x="59211" y="51846"/>
                    <a:pt x="59302" y="51025"/>
                    <a:pt x="59363" y="50174"/>
                  </a:cubicBezTo>
                  <a:cubicBezTo>
                    <a:pt x="59454" y="49323"/>
                    <a:pt x="59484" y="48503"/>
                    <a:pt x="59545" y="47652"/>
                  </a:cubicBezTo>
                  <a:cubicBezTo>
                    <a:pt x="59576" y="46983"/>
                    <a:pt x="59576" y="46284"/>
                    <a:pt x="59606" y="45615"/>
                  </a:cubicBezTo>
                  <a:cubicBezTo>
                    <a:pt x="59606" y="44946"/>
                    <a:pt x="59606" y="44186"/>
                    <a:pt x="59606" y="43487"/>
                  </a:cubicBezTo>
                  <a:cubicBezTo>
                    <a:pt x="59545" y="41390"/>
                    <a:pt x="59393" y="39262"/>
                    <a:pt x="59089" y="37165"/>
                  </a:cubicBezTo>
                  <a:cubicBezTo>
                    <a:pt x="58998" y="36375"/>
                    <a:pt x="58877" y="35585"/>
                    <a:pt x="58725" y="34794"/>
                  </a:cubicBezTo>
                  <a:cubicBezTo>
                    <a:pt x="58573" y="34004"/>
                    <a:pt x="58421" y="33214"/>
                    <a:pt x="58269" y="32423"/>
                  </a:cubicBezTo>
                  <a:cubicBezTo>
                    <a:pt x="58025" y="31846"/>
                    <a:pt x="57813" y="31238"/>
                    <a:pt x="57539" y="30660"/>
                  </a:cubicBezTo>
                  <a:cubicBezTo>
                    <a:pt x="55016" y="25007"/>
                    <a:pt x="50852" y="20235"/>
                    <a:pt x="47965" y="14764"/>
                  </a:cubicBezTo>
                  <a:cubicBezTo>
                    <a:pt x="47022" y="13001"/>
                    <a:pt x="46323" y="11542"/>
                    <a:pt x="44287" y="10903"/>
                  </a:cubicBezTo>
                  <a:cubicBezTo>
                    <a:pt x="41277" y="9991"/>
                    <a:pt x="39484" y="11511"/>
                    <a:pt x="37721" y="8289"/>
                  </a:cubicBezTo>
                  <a:cubicBezTo>
                    <a:pt x="37309" y="7542"/>
                    <a:pt x="36591" y="6817"/>
                    <a:pt x="35808" y="6817"/>
                  </a:cubicBezTo>
                  <a:cubicBezTo>
                    <a:pt x="35667" y="6817"/>
                    <a:pt x="35524" y="6840"/>
                    <a:pt x="35381" y="6891"/>
                  </a:cubicBezTo>
                  <a:cubicBezTo>
                    <a:pt x="35533" y="7529"/>
                    <a:pt x="35654" y="8198"/>
                    <a:pt x="35806" y="8867"/>
                  </a:cubicBezTo>
                  <a:cubicBezTo>
                    <a:pt x="35837" y="8988"/>
                    <a:pt x="35837" y="9140"/>
                    <a:pt x="35806" y="9292"/>
                  </a:cubicBezTo>
                  <a:cubicBezTo>
                    <a:pt x="35738" y="9532"/>
                    <a:pt x="35496" y="9646"/>
                    <a:pt x="35238" y="9646"/>
                  </a:cubicBezTo>
                  <a:cubicBezTo>
                    <a:pt x="35038" y="9646"/>
                    <a:pt x="34828" y="9577"/>
                    <a:pt x="34682" y="9444"/>
                  </a:cubicBezTo>
                  <a:cubicBezTo>
                    <a:pt x="34378" y="9110"/>
                    <a:pt x="34165" y="8715"/>
                    <a:pt x="34013" y="8289"/>
                  </a:cubicBezTo>
                  <a:cubicBezTo>
                    <a:pt x="33448" y="7296"/>
                    <a:pt x="32409" y="6740"/>
                    <a:pt x="31352" y="6740"/>
                  </a:cubicBezTo>
                  <a:cubicBezTo>
                    <a:pt x="30759" y="6740"/>
                    <a:pt x="30160" y="6915"/>
                    <a:pt x="29636" y="7286"/>
                  </a:cubicBezTo>
                  <a:cubicBezTo>
                    <a:pt x="29666" y="6678"/>
                    <a:pt x="29362" y="6101"/>
                    <a:pt x="28876" y="5766"/>
                  </a:cubicBezTo>
                  <a:cubicBezTo>
                    <a:pt x="28600" y="6642"/>
                    <a:pt x="27782" y="7186"/>
                    <a:pt x="26912" y="7186"/>
                  </a:cubicBezTo>
                  <a:cubicBezTo>
                    <a:pt x="26634" y="7186"/>
                    <a:pt x="26352" y="7130"/>
                    <a:pt x="26080" y="7013"/>
                  </a:cubicBezTo>
                  <a:cubicBezTo>
                    <a:pt x="25988" y="6435"/>
                    <a:pt x="27022" y="6466"/>
                    <a:pt x="27447" y="6040"/>
                  </a:cubicBezTo>
                  <a:cubicBezTo>
                    <a:pt x="27873" y="5615"/>
                    <a:pt x="27539" y="4946"/>
                    <a:pt x="27174" y="4520"/>
                  </a:cubicBezTo>
                  <a:cubicBezTo>
                    <a:pt x="26201" y="3365"/>
                    <a:pt x="24833" y="2605"/>
                    <a:pt x="23344" y="2362"/>
                  </a:cubicBezTo>
                  <a:cubicBezTo>
                    <a:pt x="22402" y="2210"/>
                    <a:pt x="21368" y="2241"/>
                    <a:pt x="20639" y="1633"/>
                  </a:cubicBezTo>
                  <a:cubicBezTo>
                    <a:pt x="20183" y="1268"/>
                    <a:pt x="19909" y="751"/>
                    <a:pt x="19484" y="417"/>
                  </a:cubicBezTo>
                  <a:cubicBezTo>
                    <a:pt x="19093" y="115"/>
                    <a:pt x="18630" y="0"/>
                    <a:pt x="1814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55"/>
            <p:cNvSpPr/>
            <p:nvPr/>
          </p:nvSpPr>
          <p:spPr>
            <a:xfrm>
              <a:off x="5084506" y="3712789"/>
              <a:ext cx="257706" cy="235994"/>
            </a:xfrm>
            <a:custGeom>
              <a:avLst/>
              <a:gdLst/>
              <a:ahLst/>
              <a:cxnLst/>
              <a:rect l="l" t="t" r="r" b="b"/>
              <a:pathLst>
                <a:path w="12166" h="11141" extrusionOk="0">
                  <a:moveTo>
                    <a:pt x="7840" y="1"/>
                  </a:moveTo>
                  <a:cubicBezTo>
                    <a:pt x="7791" y="1"/>
                    <a:pt x="7741" y="2"/>
                    <a:pt x="7691" y="5"/>
                  </a:cubicBezTo>
                  <a:cubicBezTo>
                    <a:pt x="6809" y="66"/>
                    <a:pt x="6566" y="552"/>
                    <a:pt x="5989" y="1130"/>
                  </a:cubicBezTo>
                  <a:cubicBezTo>
                    <a:pt x="5229" y="1890"/>
                    <a:pt x="4226" y="2589"/>
                    <a:pt x="3527" y="3349"/>
                  </a:cubicBezTo>
                  <a:cubicBezTo>
                    <a:pt x="2372" y="4625"/>
                    <a:pt x="2919" y="6966"/>
                    <a:pt x="1490" y="7969"/>
                  </a:cubicBezTo>
                  <a:cubicBezTo>
                    <a:pt x="1156" y="8121"/>
                    <a:pt x="852" y="8303"/>
                    <a:pt x="578" y="8516"/>
                  </a:cubicBezTo>
                  <a:cubicBezTo>
                    <a:pt x="1" y="9093"/>
                    <a:pt x="1" y="10036"/>
                    <a:pt x="578" y="10613"/>
                  </a:cubicBezTo>
                  <a:cubicBezTo>
                    <a:pt x="949" y="10965"/>
                    <a:pt x="1434" y="11141"/>
                    <a:pt x="1934" y="11141"/>
                  </a:cubicBezTo>
                  <a:cubicBezTo>
                    <a:pt x="2212" y="11141"/>
                    <a:pt x="2495" y="11086"/>
                    <a:pt x="2767" y="10978"/>
                  </a:cubicBezTo>
                  <a:cubicBezTo>
                    <a:pt x="3466" y="10643"/>
                    <a:pt x="4043" y="10036"/>
                    <a:pt x="4378" y="9336"/>
                  </a:cubicBezTo>
                  <a:cubicBezTo>
                    <a:pt x="4621" y="8820"/>
                    <a:pt x="4803" y="8242"/>
                    <a:pt x="5259" y="7908"/>
                  </a:cubicBezTo>
                  <a:cubicBezTo>
                    <a:pt x="5496" y="7759"/>
                    <a:pt x="5752" y="7706"/>
                    <a:pt x="6020" y="7706"/>
                  </a:cubicBezTo>
                  <a:cubicBezTo>
                    <a:pt x="6683" y="7706"/>
                    <a:pt x="7415" y="8029"/>
                    <a:pt x="8086" y="8029"/>
                  </a:cubicBezTo>
                  <a:cubicBezTo>
                    <a:pt x="8094" y="8029"/>
                    <a:pt x="8101" y="8030"/>
                    <a:pt x="8109" y="8030"/>
                  </a:cubicBezTo>
                  <a:cubicBezTo>
                    <a:pt x="12165" y="8030"/>
                    <a:pt x="11649" y="1"/>
                    <a:pt x="784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2" name="Google Shape;3492;p55"/>
          <p:cNvGrpSpPr/>
          <p:nvPr/>
        </p:nvGrpSpPr>
        <p:grpSpPr>
          <a:xfrm>
            <a:off x="695930" y="2469425"/>
            <a:ext cx="1497884" cy="864000"/>
            <a:chOff x="957005" y="1695575"/>
            <a:chExt cx="1595700" cy="864000"/>
          </a:xfrm>
        </p:grpSpPr>
        <p:sp>
          <p:nvSpPr>
            <p:cNvPr id="3493" name="Google Shape;3493;p55"/>
            <p:cNvSpPr txBox="1"/>
            <p:nvPr/>
          </p:nvSpPr>
          <p:spPr>
            <a:xfrm>
              <a:off x="957005" y="1695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494" name="Google Shape;3494;p55"/>
            <p:cNvSpPr txBox="1"/>
            <p:nvPr/>
          </p:nvSpPr>
          <p:spPr>
            <a:xfrm>
              <a:off x="957005" y="2127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95" name="Google Shape;3495;p55"/>
          <p:cNvGrpSpPr/>
          <p:nvPr/>
        </p:nvGrpSpPr>
        <p:grpSpPr>
          <a:xfrm>
            <a:off x="1789141" y="1209500"/>
            <a:ext cx="1497884" cy="864000"/>
            <a:chOff x="957005" y="1695575"/>
            <a:chExt cx="1595700" cy="864000"/>
          </a:xfrm>
        </p:grpSpPr>
        <p:sp>
          <p:nvSpPr>
            <p:cNvPr id="3496" name="Google Shape;3496;p55"/>
            <p:cNvSpPr txBox="1"/>
            <p:nvPr/>
          </p:nvSpPr>
          <p:spPr>
            <a:xfrm>
              <a:off x="957005" y="1695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497" name="Google Shape;3497;p55"/>
            <p:cNvSpPr txBox="1"/>
            <p:nvPr/>
          </p:nvSpPr>
          <p:spPr>
            <a:xfrm>
              <a:off x="957005" y="2127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98" name="Google Shape;3498;p55"/>
          <p:cNvGrpSpPr/>
          <p:nvPr/>
        </p:nvGrpSpPr>
        <p:grpSpPr>
          <a:xfrm>
            <a:off x="6271917" y="3257325"/>
            <a:ext cx="1497884" cy="861850"/>
            <a:chOff x="1182186" y="1695575"/>
            <a:chExt cx="1595700" cy="861850"/>
          </a:xfrm>
        </p:grpSpPr>
        <p:sp>
          <p:nvSpPr>
            <p:cNvPr id="3499" name="Google Shape;3499;p55"/>
            <p:cNvSpPr txBox="1"/>
            <p:nvPr/>
          </p:nvSpPr>
          <p:spPr>
            <a:xfrm>
              <a:off x="1182186" y="1695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500" name="Google Shape;3500;p55"/>
            <p:cNvSpPr txBox="1"/>
            <p:nvPr/>
          </p:nvSpPr>
          <p:spPr>
            <a:xfrm>
              <a:off x="1182186" y="212542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01" name="Google Shape;3501;p55"/>
          <p:cNvGrpSpPr/>
          <p:nvPr/>
        </p:nvGrpSpPr>
        <p:grpSpPr>
          <a:xfrm>
            <a:off x="6831742" y="1719600"/>
            <a:ext cx="1497884" cy="864000"/>
            <a:chOff x="957005" y="1695575"/>
            <a:chExt cx="1595700" cy="864000"/>
          </a:xfrm>
        </p:grpSpPr>
        <p:sp>
          <p:nvSpPr>
            <p:cNvPr id="3502" name="Google Shape;3502;p55"/>
            <p:cNvSpPr txBox="1"/>
            <p:nvPr/>
          </p:nvSpPr>
          <p:spPr>
            <a:xfrm>
              <a:off x="957005" y="1695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503" name="Google Shape;3503;p55"/>
            <p:cNvSpPr txBox="1"/>
            <p:nvPr/>
          </p:nvSpPr>
          <p:spPr>
            <a:xfrm>
              <a:off x="957005" y="2127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04" name="Google Shape;3504;p55"/>
          <p:cNvGrpSpPr/>
          <p:nvPr/>
        </p:nvGrpSpPr>
        <p:grpSpPr>
          <a:xfrm>
            <a:off x="1654816" y="3670850"/>
            <a:ext cx="1497884" cy="861850"/>
            <a:chOff x="1182186" y="1695575"/>
            <a:chExt cx="1595700" cy="861850"/>
          </a:xfrm>
        </p:grpSpPr>
        <p:sp>
          <p:nvSpPr>
            <p:cNvPr id="3505" name="Google Shape;3505;p55"/>
            <p:cNvSpPr txBox="1"/>
            <p:nvPr/>
          </p:nvSpPr>
          <p:spPr>
            <a:xfrm>
              <a:off x="1182186" y="1695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506" name="Google Shape;3506;p55"/>
            <p:cNvSpPr txBox="1"/>
            <p:nvPr/>
          </p:nvSpPr>
          <p:spPr>
            <a:xfrm>
              <a:off x="1182186" y="212542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507" name="Google Shape;3507;p55"/>
          <p:cNvSpPr/>
          <p:nvPr/>
        </p:nvSpPr>
        <p:spPr>
          <a:xfrm rot="10800000">
            <a:off x="3602211" y="2560320"/>
            <a:ext cx="327779" cy="272495"/>
          </a:xfrm>
          <a:custGeom>
            <a:avLst/>
            <a:gdLst/>
            <a:ahLst/>
            <a:cxnLst/>
            <a:rect l="l" t="t" r="r" b="b"/>
            <a:pathLst>
              <a:path w="179359" h="149108" extrusionOk="0">
                <a:moveTo>
                  <a:pt x="90668" y="1"/>
                </a:moveTo>
                <a:cubicBezTo>
                  <a:pt x="59095" y="1"/>
                  <a:pt x="36219" y="21173"/>
                  <a:pt x="26149" y="39718"/>
                </a:cubicBezTo>
                <a:cubicBezTo>
                  <a:pt x="1" y="87844"/>
                  <a:pt x="41410" y="149108"/>
                  <a:pt x="92859" y="149108"/>
                </a:cubicBezTo>
                <a:cubicBezTo>
                  <a:pt x="93260" y="149108"/>
                  <a:pt x="93662" y="149104"/>
                  <a:pt x="94064" y="149096"/>
                </a:cubicBezTo>
                <a:cubicBezTo>
                  <a:pt x="146034" y="148129"/>
                  <a:pt x="170152" y="115239"/>
                  <a:pt x="174755" y="75644"/>
                </a:cubicBezTo>
                <a:cubicBezTo>
                  <a:pt x="179358" y="36049"/>
                  <a:pt x="151338" y="13266"/>
                  <a:pt x="109842" y="2525"/>
                </a:cubicBezTo>
                <a:cubicBezTo>
                  <a:pt x="103148" y="785"/>
                  <a:pt x="96747" y="1"/>
                  <a:pt x="9066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508" name="Google Shape;3508;p55"/>
          <p:cNvCxnSpPr>
            <a:stCxn id="3496" idx="3"/>
          </p:cNvCxnSpPr>
          <p:nvPr/>
        </p:nvCxnSpPr>
        <p:spPr>
          <a:xfrm>
            <a:off x="3287024" y="1425500"/>
            <a:ext cx="815100" cy="661200"/>
          </a:xfrm>
          <a:prstGeom prst="bentConnector3">
            <a:avLst>
              <a:gd name="adj1" fmla="val 100003"/>
            </a:avLst>
          </a:prstGeom>
          <a:noFill/>
          <a:ln w="19050" cap="flat" cmpd="sng">
            <a:solidFill>
              <a:schemeClr val="accent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509" name="Google Shape;3509;p55"/>
          <p:cNvCxnSpPr>
            <a:stCxn id="3493" idx="3"/>
          </p:cNvCxnSpPr>
          <p:nvPr/>
        </p:nvCxnSpPr>
        <p:spPr>
          <a:xfrm>
            <a:off x="2193813" y="2685425"/>
            <a:ext cx="13749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510" name="Google Shape;3510;p55"/>
          <p:cNvCxnSpPr/>
          <p:nvPr/>
        </p:nvCxnSpPr>
        <p:spPr>
          <a:xfrm rot="10800000" flipH="1">
            <a:off x="3287024" y="3349550"/>
            <a:ext cx="1344300" cy="537300"/>
          </a:xfrm>
          <a:prstGeom prst="bentConnector3">
            <a:avLst>
              <a:gd name="adj1" fmla="val 100002"/>
            </a:avLst>
          </a:prstGeom>
          <a:noFill/>
          <a:ln w="19050" cap="flat" cmpd="sng">
            <a:solidFill>
              <a:schemeClr val="accent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511" name="Google Shape;3511;p55"/>
          <p:cNvSpPr/>
          <p:nvPr/>
        </p:nvSpPr>
        <p:spPr>
          <a:xfrm rot="10800000">
            <a:off x="3929999" y="2015357"/>
            <a:ext cx="327779" cy="272495"/>
          </a:xfrm>
          <a:custGeom>
            <a:avLst/>
            <a:gdLst/>
            <a:ahLst/>
            <a:cxnLst/>
            <a:rect l="l" t="t" r="r" b="b"/>
            <a:pathLst>
              <a:path w="179359" h="149108" extrusionOk="0">
                <a:moveTo>
                  <a:pt x="90668" y="1"/>
                </a:moveTo>
                <a:cubicBezTo>
                  <a:pt x="59095" y="1"/>
                  <a:pt x="36219" y="21173"/>
                  <a:pt x="26149" y="39718"/>
                </a:cubicBezTo>
                <a:cubicBezTo>
                  <a:pt x="1" y="87844"/>
                  <a:pt x="41410" y="149108"/>
                  <a:pt x="92859" y="149108"/>
                </a:cubicBezTo>
                <a:cubicBezTo>
                  <a:pt x="93260" y="149108"/>
                  <a:pt x="93662" y="149104"/>
                  <a:pt x="94064" y="149096"/>
                </a:cubicBezTo>
                <a:cubicBezTo>
                  <a:pt x="146034" y="148129"/>
                  <a:pt x="170152" y="115239"/>
                  <a:pt x="174755" y="75644"/>
                </a:cubicBezTo>
                <a:cubicBezTo>
                  <a:pt x="179358" y="36049"/>
                  <a:pt x="151338" y="13266"/>
                  <a:pt x="109842" y="2525"/>
                </a:cubicBezTo>
                <a:cubicBezTo>
                  <a:pt x="103148" y="785"/>
                  <a:pt x="96747" y="1"/>
                  <a:pt x="9066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512" name="Google Shape;3512;p55"/>
          <p:cNvCxnSpPr>
            <a:stCxn id="3499" idx="1"/>
          </p:cNvCxnSpPr>
          <p:nvPr/>
        </p:nvCxnSpPr>
        <p:spPr>
          <a:xfrm rot="10800000">
            <a:off x="5551017" y="2967825"/>
            <a:ext cx="720900" cy="505500"/>
          </a:xfrm>
          <a:prstGeom prst="bentConnector3">
            <a:avLst>
              <a:gd name="adj1" fmla="val 100006"/>
            </a:avLst>
          </a:prstGeom>
          <a:noFill/>
          <a:ln w="19050" cap="flat" cmpd="sng">
            <a:solidFill>
              <a:schemeClr val="accent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513" name="Google Shape;3513;p55"/>
          <p:cNvSpPr/>
          <p:nvPr/>
        </p:nvSpPr>
        <p:spPr>
          <a:xfrm rot="10800000">
            <a:off x="4478449" y="3169182"/>
            <a:ext cx="327779" cy="272495"/>
          </a:xfrm>
          <a:custGeom>
            <a:avLst/>
            <a:gdLst/>
            <a:ahLst/>
            <a:cxnLst/>
            <a:rect l="l" t="t" r="r" b="b"/>
            <a:pathLst>
              <a:path w="179359" h="149108" extrusionOk="0">
                <a:moveTo>
                  <a:pt x="90668" y="1"/>
                </a:moveTo>
                <a:cubicBezTo>
                  <a:pt x="59095" y="1"/>
                  <a:pt x="36219" y="21173"/>
                  <a:pt x="26149" y="39718"/>
                </a:cubicBezTo>
                <a:cubicBezTo>
                  <a:pt x="1" y="87844"/>
                  <a:pt x="41410" y="149108"/>
                  <a:pt x="92859" y="149108"/>
                </a:cubicBezTo>
                <a:cubicBezTo>
                  <a:pt x="93260" y="149108"/>
                  <a:pt x="93662" y="149104"/>
                  <a:pt x="94064" y="149096"/>
                </a:cubicBezTo>
                <a:cubicBezTo>
                  <a:pt x="146034" y="148129"/>
                  <a:pt x="170152" y="115239"/>
                  <a:pt x="174755" y="75644"/>
                </a:cubicBezTo>
                <a:cubicBezTo>
                  <a:pt x="179358" y="36049"/>
                  <a:pt x="151338" y="13266"/>
                  <a:pt x="109842" y="2525"/>
                </a:cubicBezTo>
                <a:cubicBezTo>
                  <a:pt x="103148" y="785"/>
                  <a:pt x="96747" y="1"/>
                  <a:pt x="9066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4" name="Google Shape;3514;p55"/>
          <p:cNvSpPr/>
          <p:nvPr/>
        </p:nvSpPr>
        <p:spPr>
          <a:xfrm rot="10800000">
            <a:off x="5394274" y="2830857"/>
            <a:ext cx="327779" cy="272495"/>
          </a:xfrm>
          <a:custGeom>
            <a:avLst/>
            <a:gdLst/>
            <a:ahLst/>
            <a:cxnLst/>
            <a:rect l="l" t="t" r="r" b="b"/>
            <a:pathLst>
              <a:path w="179359" h="149108" extrusionOk="0">
                <a:moveTo>
                  <a:pt x="90668" y="1"/>
                </a:moveTo>
                <a:cubicBezTo>
                  <a:pt x="59095" y="1"/>
                  <a:pt x="36219" y="21173"/>
                  <a:pt x="26149" y="39718"/>
                </a:cubicBezTo>
                <a:cubicBezTo>
                  <a:pt x="1" y="87844"/>
                  <a:pt x="41410" y="149108"/>
                  <a:pt x="92859" y="149108"/>
                </a:cubicBezTo>
                <a:cubicBezTo>
                  <a:pt x="93260" y="149108"/>
                  <a:pt x="93662" y="149104"/>
                  <a:pt x="94064" y="149096"/>
                </a:cubicBezTo>
                <a:cubicBezTo>
                  <a:pt x="146034" y="148129"/>
                  <a:pt x="170152" y="115239"/>
                  <a:pt x="174755" y="75644"/>
                </a:cubicBezTo>
                <a:cubicBezTo>
                  <a:pt x="179358" y="36049"/>
                  <a:pt x="151338" y="13266"/>
                  <a:pt x="109842" y="2525"/>
                </a:cubicBezTo>
                <a:cubicBezTo>
                  <a:pt x="103148" y="785"/>
                  <a:pt x="96747" y="1"/>
                  <a:pt x="9066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515" name="Google Shape;3515;p55"/>
          <p:cNvCxnSpPr>
            <a:stCxn id="3502" idx="1"/>
          </p:cNvCxnSpPr>
          <p:nvPr/>
        </p:nvCxnSpPr>
        <p:spPr>
          <a:xfrm rot="10800000">
            <a:off x="5143342" y="1935600"/>
            <a:ext cx="16884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516" name="Google Shape;3516;p55"/>
          <p:cNvSpPr/>
          <p:nvPr/>
        </p:nvSpPr>
        <p:spPr>
          <a:xfrm rot="10800000">
            <a:off x="4953699" y="1850507"/>
            <a:ext cx="327779" cy="272495"/>
          </a:xfrm>
          <a:custGeom>
            <a:avLst/>
            <a:gdLst/>
            <a:ahLst/>
            <a:cxnLst/>
            <a:rect l="l" t="t" r="r" b="b"/>
            <a:pathLst>
              <a:path w="179359" h="149108" extrusionOk="0">
                <a:moveTo>
                  <a:pt x="90668" y="1"/>
                </a:moveTo>
                <a:cubicBezTo>
                  <a:pt x="59095" y="1"/>
                  <a:pt x="36219" y="21173"/>
                  <a:pt x="26149" y="39718"/>
                </a:cubicBezTo>
                <a:cubicBezTo>
                  <a:pt x="1" y="87844"/>
                  <a:pt x="41410" y="149108"/>
                  <a:pt x="92859" y="149108"/>
                </a:cubicBezTo>
                <a:cubicBezTo>
                  <a:pt x="93260" y="149108"/>
                  <a:pt x="93662" y="149104"/>
                  <a:pt x="94064" y="149096"/>
                </a:cubicBezTo>
                <a:cubicBezTo>
                  <a:pt x="146034" y="148129"/>
                  <a:pt x="170152" y="115239"/>
                  <a:pt x="174755" y="75644"/>
                </a:cubicBezTo>
                <a:cubicBezTo>
                  <a:pt x="179358" y="36049"/>
                  <a:pt x="151338" y="13266"/>
                  <a:pt x="109842" y="2525"/>
                </a:cubicBezTo>
                <a:cubicBezTo>
                  <a:pt x="103148" y="785"/>
                  <a:pt x="96747" y="1"/>
                  <a:pt x="9066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1" name="Google Shape;3521;p56"/>
          <p:cNvGrpSpPr/>
          <p:nvPr/>
        </p:nvGrpSpPr>
        <p:grpSpPr>
          <a:xfrm>
            <a:off x="1207014" y="1655398"/>
            <a:ext cx="6846685" cy="1465216"/>
            <a:chOff x="1211514" y="1970498"/>
            <a:chExt cx="6846685" cy="1465216"/>
          </a:xfrm>
        </p:grpSpPr>
        <p:grpSp>
          <p:nvGrpSpPr>
            <p:cNvPr id="3522" name="Google Shape;3522;p56"/>
            <p:cNvGrpSpPr/>
            <p:nvPr/>
          </p:nvGrpSpPr>
          <p:grpSpPr>
            <a:xfrm>
              <a:off x="1211514" y="1970498"/>
              <a:ext cx="6846685" cy="1465216"/>
              <a:chOff x="1211514" y="1970498"/>
              <a:chExt cx="6846685" cy="1465216"/>
            </a:xfrm>
          </p:grpSpPr>
          <p:sp>
            <p:nvSpPr>
              <p:cNvPr id="3523" name="Google Shape;3523;p56"/>
              <p:cNvSpPr/>
              <p:nvPr/>
            </p:nvSpPr>
            <p:spPr>
              <a:xfrm>
                <a:off x="5244274" y="2703194"/>
                <a:ext cx="1465192" cy="732519"/>
              </a:xfrm>
              <a:custGeom>
                <a:avLst/>
                <a:gdLst/>
                <a:ahLst/>
                <a:cxnLst/>
                <a:rect l="l" t="t" r="r" b="b"/>
                <a:pathLst>
                  <a:path w="7904" h="3951" extrusionOk="0">
                    <a:moveTo>
                      <a:pt x="1" y="0"/>
                    </a:moveTo>
                    <a:cubicBezTo>
                      <a:pt x="1" y="540"/>
                      <a:pt x="113" y="1075"/>
                      <a:pt x="327" y="1571"/>
                    </a:cubicBezTo>
                    <a:cubicBezTo>
                      <a:pt x="938" y="2971"/>
                      <a:pt x="2332" y="3951"/>
                      <a:pt x="3953" y="3951"/>
                    </a:cubicBezTo>
                    <a:cubicBezTo>
                      <a:pt x="6132" y="3951"/>
                      <a:pt x="7903" y="2178"/>
                      <a:pt x="7903" y="0"/>
                    </a:cubicBezTo>
                    <a:lnTo>
                      <a:pt x="7248" y="0"/>
                    </a:lnTo>
                    <a:cubicBezTo>
                      <a:pt x="7248" y="1818"/>
                      <a:pt x="5770" y="3296"/>
                      <a:pt x="3953" y="3296"/>
                    </a:cubicBezTo>
                    <a:cubicBezTo>
                      <a:pt x="2135" y="3296"/>
                      <a:pt x="657" y="1818"/>
                      <a:pt x="657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4" name="Google Shape;3524;p56"/>
              <p:cNvSpPr/>
              <p:nvPr/>
            </p:nvSpPr>
            <p:spPr>
              <a:xfrm>
                <a:off x="3900885" y="1970498"/>
                <a:ext cx="1464822" cy="732519"/>
              </a:xfrm>
              <a:custGeom>
                <a:avLst/>
                <a:gdLst/>
                <a:ahLst/>
                <a:cxnLst/>
                <a:rect l="l" t="t" r="r" b="b"/>
                <a:pathLst>
                  <a:path w="7902" h="3951" extrusionOk="0">
                    <a:moveTo>
                      <a:pt x="3951" y="0"/>
                    </a:moveTo>
                    <a:cubicBezTo>
                      <a:pt x="2330" y="0"/>
                      <a:pt x="935" y="982"/>
                      <a:pt x="327" y="2380"/>
                    </a:cubicBezTo>
                    <a:cubicBezTo>
                      <a:pt x="111" y="2874"/>
                      <a:pt x="0" y="3409"/>
                      <a:pt x="0" y="3951"/>
                    </a:cubicBezTo>
                    <a:lnTo>
                      <a:pt x="653" y="3951"/>
                    </a:lnTo>
                    <a:cubicBezTo>
                      <a:pt x="653" y="2135"/>
                      <a:pt x="2133" y="657"/>
                      <a:pt x="3951" y="657"/>
                    </a:cubicBezTo>
                    <a:cubicBezTo>
                      <a:pt x="5767" y="657"/>
                      <a:pt x="7246" y="2135"/>
                      <a:pt x="7246" y="3951"/>
                    </a:cubicBezTo>
                    <a:lnTo>
                      <a:pt x="7901" y="3951"/>
                    </a:lnTo>
                    <a:cubicBezTo>
                      <a:pt x="7901" y="3411"/>
                      <a:pt x="7791" y="2876"/>
                      <a:pt x="7574" y="2381"/>
                    </a:cubicBezTo>
                    <a:cubicBezTo>
                      <a:pt x="6966" y="982"/>
                      <a:pt x="5571" y="0"/>
                      <a:pt x="3951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5" name="Google Shape;3525;p56"/>
              <p:cNvSpPr/>
              <p:nvPr/>
            </p:nvSpPr>
            <p:spPr>
              <a:xfrm>
                <a:off x="1211514" y="1970498"/>
                <a:ext cx="1466305" cy="734929"/>
              </a:xfrm>
              <a:custGeom>
                <a:avLst/>
                <a:gdLst/>
                <a:ahLst/>
                <a:cxnLst/>
                <a:rect l="l" t="t" r="r" b="b"/>
                <a:pathLst>
                  <a:path w="7910" h="3964" extrusionOk="0">
                    <a:moveTo>
                      <a:pt x="3958" y="0"/>
                    </a:moveTo>
                    <a:cubicBezTo>
                      <a:pt x="3954" y="0"/>
                      <a:pt x="3950" y="0"/>
                      <a:pt x="3946" y="0"/>
                    </a:cubicBezTo>
                    <a:cubicBezTo>
                      <a:pt x="1768" y="6"/>
                      <a:pt x="0" y="1784"/>
                      <a:pt x="6" y="3963"/>
                    </a:cubicBezTo>
                    <a:lnTo>
                      <a:pt x="661" y="3962"/>
                    </a:lnTo>
                    <a:cubicBezTo>
                      <a:pt x="657" y="2144"/>
                      <a:pt x="2131" y="661"/>
                      <a:pt x="3947" y="655"/>
                    </a:cubicBezTo>
                    <a:cubicBezTo>
                      <a:pt x="3951" y="655"/>
                      <a:pt x="3955" y="655"/>
                      <a:pt x="3959" y="655"/>
                    </a:cubicBezTo>
                    <a:cubicBezTo>
                      <a:pt x="5771" y="655"/>
                      <a:pt x="7248" y="2127"/>
                      <a:pt x="7254" y="3939"/>
                    </a:cubicBezTo>
                    <a:lnTo>
                      <a:pt x="7256" y="3939"/>
                    </a:lnTo>
                    <a:lnTo>
                      <a:pt x="7909" y="3938"/>
                    </a:lnTo>
                    <a:cubicBezTo>
                      <a:pt x="7907" y="3398"/>
                      <a:pt x="7795" y="2863"/>
                      <a:pt x="7578" y="2368"/>
                    </a:cubicBezTo>
                    <a:cubicBezTo>
                      <a:pt x="6966" y="976"/>
                      <a:pt x="5573" y="0"/>
                      <a:pt x="3958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6" name="Google Shape;3526;p56"/>
              <p:cNvSpPr/>
              <p:nvPr/>
            </p:nvSpPr>
            <p:spPr>
              <a:xfrm>
                <a:off x="2556941" y="2703194"/>
                <a:ext cx="1465192" cy="732519"/>
              </a:xfrm>
              <a:custGeom>
                <a:avLst/>
                <a:gdLst/>
                <a:ahLst/>
                <a:cxnLst/>
                <a:rect l="l" t="t" r="r" b="b"/>
                <a:pathLst>
                  <a:path w="7904" h="3951" extrusionOk="0">
                    <a:moveTo>
                      <a:pt x="1" y="0"/>
                    </a:moveTo>
                    <a:cubicBezTo>
                      <a:pt x="1" y="540"/>
                      <a:pt x="111" y="1075"/>
                      <a:pt x="328" y="1571"/>
                    </a:cubicBezTo>
                    <a:cubicBezTo>
                      <a:pt x="938" y="2971"/>
                      <a:pt x="2332" y="3951"/>
                      <a:pt x="3953" y="3951"/>
                    </a:cubicBezTo>
                    <a:cubicBezTo>
                      <a:pt x="5574" y="3951"/>
                      <a:pt x="6967" y="2971"/>
                      <a:pt x="7575" y="1573"/>
                    </a:cubicBezTo>
                    <a:cubicBezTo>
                      <a:pt x="7791" y="1076"/>
                      <a:pt x="7903" y="541"/>
                      <a:pt x="7903" y="0"/>
                    </a:cubicBezTo>
                    <a:lnTo>
                      <a:pt x="7249" y="0"/>
                    </a:lnTo>
                    <a:cubicBezTo>
                      <a:pt x="7249" y="1818"/>
                      <a:pt x="5770" y="3296"/>
                      <a:pt x="3953" y="3296"/>
                    </a:cubicBezTo>
                    <a:cubicBezTo>
                      <a:pt x="2135" y="3296"/>
                      <a:pt x="657" y="1818"/>
                      <a:pt x="657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7" name="Google Shape;3527;p56"/>
              <p:cNvSpPr/>
              <p:nvPr/>
            </p:nvSpPr>
            <p:spPr>
              <a:xfrm>
                <a:off x="6593385" y="1970498"/>
                <a:ext cx="1464813" cy="732515"/>
              </a:xfrm>
              <a:custGeom>
                <a:avLst/>
                <a:gdLst/>
                <a:ahLst/>
                <a:cxnLst/>
                <a:rect l="l" t="t" r="r" b="b"/>
                <a:pathLst>
                  <a:path w="7902" h="3951" extrusionOk="0">
                    <a:moveTo>
                      <a:pt x="3951" y="0"/>
                    </a:moveTo>
                    <a:cubicBezTo>
                      <a:pt x="2330" y="0"/>
                      <a:pt x="935" y="982"/>
                      <a:pt x="327" y="2380"/>
                    </a:cubicBezTo>
                    <a:cubicBezTo>
                      <a:pt x="111" y="2874"/>
                      <a:pt x="0" y="3409"/>
                      <a:pt x="0" y="3951"/>
                    </a:cubicBezTo>
                    <a:lnTo>
                      <a:pt x="653" y="3951"/>
                    </a:lnTo>
                    <a:cubicBezTo>
                      <a:pt x="653" y="2135"/>
                      <a:pt x="2133" y="657"/>
                      <a:pt x="3951" y="657"/>
                    </a:cubicBezTo>
                    <a:cubicBezTo>
                      <a:pt x="5767" y="657"/>
                      <a:pt x="7246" y="2135"/>
                      <a:pt x="7246" y="3951"/>
                    </a:cubicBezTo>
                    <a:lnTo>
                      <a:pt x="7901" y="3951"/>
                    </a:lnTo>
                    <a:cubicBezTo>
                      <a:pt x="7901" y="3411"/>
                      <a:pt x="7791" y="2876"/>
                      <a:pt x="7574" y="2381"/>
                    </a:cubicBezTo>
                    <a:cubicBezTo>
                      <a:pt x="6966" y="982"/>
                      <a:pt x="5571" y="0"/>
                      <a:pt x="3951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28" name="Google Shape;3528;p56"/>
            <p:cNvSpPr/>
            <p:nvPr/>
          </p:nvSpPr>
          <p:spPr>
            <a:xfrm rot="10800000">
              <a:off x="1415976" y="2301642"/>
              <a:ext cx="1120994" cy="93192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56"/>
            <p:cNvSpPr/>
            <p:nvPr/>
          </p:nvSpPr>
          <p:spPr>
            <a:xfrm rot="10800000">
              <a:off x="2768114" y="2168004"/>
              <a:ext cx="1120994" cy="93192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56"/>
            <p:cNvSpPr/>
            <p:nvPr/>
          </p:nvSpPr>
          <p:spPr>
            <a:xfrm rot="10800000">
              <a:off x="4120251" y="2301642"/>
              <a:ext cx="1120994" cy="93192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56"/>
            <p:cNvSpPr/>
            <p:nvPr/>
          </p:nvSpPr>
          <p:spPr>
            <a:xfrm rot="10800000">
              <a:off x="5472389" y="2168004"/>
              <a:ext cx="1120994" cy="93192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56"/>
            <p:cNvSpPr/>
            <p:nvPr/>
          </p:nvSpPr>
          <p:spPr>
            <a:xfrm rot="10800000">
              <a:off x="6824526" y="2301642"/>
              <a:ext cx="1120994" cy="93192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33" name="Google Shape;3533;p5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6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Renewable Energy Infographics</a:t>
            </a:r>
            <a:endParaRPr/>
          </a:p>
        </p:txBody>
      </p:sp>
      <p:grpSp>
        <p:nvGrpSpPr>
          <p:cNvPr id="3534" name="Google Shape;3534;p56"/>
          <p:cNvGrpSpPr/>
          <p:nvPr/>
        </p:nvGrpSpPr>
        <p:grpSpPr>
          <a:xfrm>
            <a:off x="1680696" y="2169757"/>
            <a:ext cx="524805" cy="523185"/>
            <a:chOff x="1336475" y="399175"/>
            <a:chExt cx="4923125" cy="4903325"/>
          </a:xfrm>
        </p:grpSpPr>
        <p:sp>
          <p:nvSpPr>
            <p:cNvPr id="3535" name="Google Shape;3535;p56"/>
            <p:cNvSpPr/>
            <p:nvPr/>
          </p:nvSpPr>
          <p:spPr>
            <a:xfrm>
              <a:off x="2653425" y="3389375"/>
              <a:ext cx="727950" cy="1107400"/>
            </a:xfrm>
            <a:custGeom>
              <a:avLst/>
              <a:gdLst/>
              <a:ahLst/>
              <a:cxnLst/>
              <a:rect l="l" t="t" r="r" b="b"/>
              <a:pathLst>
                <a:path w="29118" h="44296" extrusionOk="0">
                  <a:moveTo>
                    <a:pt x="18669" y="1"/>
                  </a:moveTo>
                  <a:cubicBezTo>
                    <a:pt x="18497" y="1"/>
                    <a:pt x="18323" y="16"/>
                    <a:pt x="18148" y="48"/>
                  </a:cubicBezTo>
                  <a:lnTo>
                    <a:pt x="8816" y="1833"/>
                  </a:lnTo>
                  <a:cubicBezTo>
                    <a:pt x="5401" y="2492"/>
                    <a:pt x="6166" y="7544"/>
                    <a:pt x="9297" y="7544"/>
                  </a:cubicBezTo>
                  <a:cubicBezTo>
                    <a:pt x="9490" y="7544"/>
                    <a:pt x="9692" y="7525"/>
                    <a:pt x="9902" y="7484"/>
                  </a:cubicBezTo>
                  <a:lnTo>
                    <a:pt x="12406" y="7006"/>
                  </a:lnTo>
                  <a:lnTo>
                    <a:pt x="2411" y="24325"/>
                  </a:lnTo>
                  <a:cubicBezTo>
                    <a:pt x="0" y="28485"/>
                    <a:pt x="0" y="33473"/>
                    <a:pt x="2411" y="37633"/>
                  </a:cubicBezTo>
                  <a:cubicBezTo>
                    <a:pt x="4804" y="41811"/>
                    <a:pt x="9129" y="44296"/>
                    <a:pt x="13933" y="44296"/>
                  </a:cubicBezTo>
                  <a:lnTo>
                    <a:pt x="25418" y="44296"/>
                  </a:lnTo>
                  <a:cubicBezTo>
                    <a:pt x="29100" y="44296"/>
                    <a:pt x="29118" y="38553"/>
                    <a:pt x="25418" y="38553"/>
                  </a:cubicBezTo>
                  <a:lnTo>
                    <a:pt x="13933" y="38553"/>
                  </a:lnTo>
                  <a:cubicBezTo>
                    <a:pt x="11209" y="38553"/>
                    <a:pt x="8743" y="37136"/>
                    <a:pt x="7381" y="34761"/>
                  </a:cubicBezTo>
                  <a:cubicBezTo>
                    <a:pt x="6019" y="32387"/>
                    <a:pt x="6019" y="29571"/>
                    <a:pt x="7381" y="27197"/>
                  </a:cubicBezTo>
                  <a:lnTo>
                    <a:pt x="17357" y="9914"/>
                  </a:lnTo>
                  <a:lnTo>
                    <a:pt x="17946" y="12435"/>
                  </a:lnTo>
                  <a:cubicBezTo>
                    <a:pt x="18295" y="13930"/>
                    <a:pt x="19451" y="14584"/>
                    <a:pt x="20630" y="14584"/>
                  </a:cubicBezTo>
                  <a:cubicBezTo>
                    <a:pt x="22311" y="14584"/>
                    <a:pt x="24039" y="13256"/>
                    <a:pt x="23541" y="11147"/>
                  </a:cubicBezTo>
                  <a:lnTo>
                    <a:pt x="21480" y="2220"/>
                  </a:lnTo>
                  <a:cubicBezTo>
                    <a:pt x="21170" y="902"/>
                    <a:pt x="19983" y="1"/>
                    <a:pt x="18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56"/>
            <p:cNvSpPr/>
            <p:nvPr/>
          </p:nvSpPr>
          <p:spPr>
            <a:xfrm>
              <a:off x="3168325" y="2703575"/>
              <a:ext cx="1261700" cy="971700"/>
            </a:xfrm>
            <a:custGeom>
              <a:avLst/>
              <a:gdLst/>
              <a:ahLst/>
              <a:cxnLst/>
              <a:rect l="l" t="t" r="r" b="b"/>
              <a:pathLst>
                <a:path w="50468" h="38868" extrusionOk="0">
                  <a:moveTo>
                    <a:pt x="19381" y="0"/>
                  </a:moveTo>
                  <a:cubicBezTo>
                    <a:pt x="14559" y="0"/>
                    <a:pt x="10252" y="2485"/>
                    <a:pt x="7841" y="6663"/>
                  </a:cubicBezTo>
                  <a:lnTo>
                    <a:pt x="810" y="18866"/>
                  </a:lnTo>
                  <a:cubicBezTo>
                    <a:pt x="0" y="20228"/>
                    <a:pt x="479" y="21995"/>
                    <a:pt x="1859" y="22787"/>
                  </a:cubicBezTo>
                  <a:cubicBezTo>
                    <a:pt x="2306" y="23046"/>
                    <a:pt x="2796" y="23169"/>
                    <a:pt x="3281" y="23169"/>
                  </a:cubicBezTo>
                  <a:cubicBezTo>
                    <a:pt x="4275" y="23169"/>
                    <a:pt x="5248" y="22653"/>
                    <a:pt x="5780" y="21738"/>
                  </a:cubicBezTo>
                  <a:lnTo>
                    <a:pt x="12829" y="9534"/>
                  </a:lnTo>
                  <a:cubicBezTo>
                    <a:pt x="14191" y="7160"/>
                    <a:pt x="16639" y="5743"/>
                    <a:pt x="19381" y="5743"/>
                  </a:cubicBezTo>
                  <a:cubicBezTo>
                    <a:pt x="22105" y="5743"/>
                    <a:pt x="24572" y="7160"/>
                    <a:pt x="25934" y="9534"/>
                  </a:cubicBezTo>
                  <a:lnTo>
                    <a:pt x="38726" y="31677"/>
                  </a:lnTo>
                  <a:cubicBezTo>
                    <a:pt x="37774" y="31463"/>
                    <a:pt x="36746" y="31095"/>
                    <a:pt x="35760" y="31095"/>
                  </a:cubicBezTo>
                  <a:cubicBezTo>
                    <a:pt x="35220" y="31095"/>
                    <a:pt x="34693" y="31205"/>
                    <a:pt x="34198" y="31511"/>
                  </a:cubicBezTo>
                  <a:cubicBezTo>
                    <a:pt x="32081" y="32836"/>
                    <a:pt x="32560" y="36149"/>
                    <a:pt x="35045" y="36720"/>
                  </a:cubicBezTo>
                  <a:lnTo>
                    <a:pt x="43953" y="38800"/>
                  </a:lnTo>
                  <a:cubicBezTo>
                    <a:pt x="44154" y="38845"/>
                    <a:pt x="44356" y="38867"/>
                    <a:pt x="44557" y="38867"/>
                  </a:cubicBezTo>
                  <a:cubicBezTo>
                    <a:pt x="45816" y="38867"/>
                    <a:pt x="47028" y="38010"/>
                    <a:pt x="47377" y="36757"/>
                  </a:cubicBezTo>
                  <a:lnTo>
                    <a:pt x="49880" y="27609"/>
                  </a:lnTo>
                  <a:cubicBezTo>
                    <a:pt x="50467" y="25459"/>
                    <a:pt x="48692" y="24056"/>
                    <a:pt x="46973" y="24056"/>
                  </a:cubicBezTo>
                  <a:cubicBezTo>
                    <a:pt x="45838" y="24056"/>
                    <a:pt x="44728" y="24668"/>
                    <a:pt x="44340" y="26081"/>
                  </a:cubicBezTo>
                  <a:lnTo>
                    <a:pt x="43622" y="28677"/>
                  </a:lnTo>
                  <a:lnTo>
                    <a:pt x="30903" y="6663"/>
                  </a:lnTo>
                  <a:cubicBezTo>
                    <a:pt x="28511" y="2485"/>
                    <a:pt x="24185" y="0"/>
                    <a:pt x="19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56"/>
            <p:cNvSpPr/>
            <p:nvPr/>
          </p:nvSpPr>
          <p:spPr>
            <a:xfrm>
              <a:off x="3485350" y="3766350"/>
              <a:ext cx="1166950" cy="894400"/>
            </a:xfrm>
            <a:custGeom>
              <a:avLst/>
              <a:gdLst/>
              <a:ahLst/>
              <a:cxnLst/>
              <a:rect l="l" t="t" r="r" b="b"/>
              <a:pathLst>
                <a:path w="46678" h="35776" extrusionOk="0">
                  <a:moveTo>
                    <a:pt x="37437" y="1"/>
                  </a:moveTo>
                  <a:cubicBezTo>
                    <a:pt x="35477" y="1"/>
                    <a:pt x="33482" y="2059"/>
                    <a:pt x="34769" y="4277"/>
                  </a:cubicBezTo>
                  <a:lnTo>
                    <a:pt x="39297" y="12118"/>
                  </a:lnTo>
                  <a:cubicBezTo>
                    <a:pt x="40659" y="14492"/>
                    <a:pt x="40659" y="17308"/>
                    <a:pt x="39297" y="19682"/>
                  </a:cubicBezTo>
                  <a:cubicBezTo>
                    <a:pt x="37917" y="22057"/>
                    <a:pt x="35469" y="23474"/>
                    <a:pt x="32726" y="23474"/>
                  </a:cubicBezTo>
                  <a:lnTo>
                    <a:pt x="9590" y="23474"/>
                  </a:lnTo>
                  <a:lnTo>
                    <a:pt x="11468" y="21431"/>
                  </a:lnTo>
                  <a:cubicBezTo>
                    <a:pt x="13388" y="19370"/>
                    <a:pt x="11400" y="16615"/>
                    <a:pt x="9229" y="16615"/>
                  </a:cubicBezTo>
                  <a:cubicBezTo>
                    <a:pt x="8550" y="16615"/>
                    <a:pt x="7853" y="16884"/>
                    <a:pt x="7253" y="17529"/>
                  </a:cubicBezTo>
                  <a:lnTo>
                    <a:pt x="1050" y="24247"/>
                  </a:lnTo>
                  <a:cubicBezTo>
                    <a:pt x="1" y="25388"/>
                    <a:pt x="19" y="27137"/>
                    <a:pt x="1123" y="28241"/>
                  </a:cubicBezTo>
                  <a:lnTo>
                    <a:pt x="7823" y="34941"/>
                  </a:lnTo>
                  <a:cubicBezTo>
                    <a:pt x="8411" y="35529"/>
                    <a:pt x="9076" y="35776"/>
                    <a:pt x="9722" y="35776"/>
                  </a:cubicBezTo>
                  <a:cubicBezTo>
                    <a:pt x="11926" y="35776"/>
                    <a:pt x="13912" y="32899"/>
                    <a:pt x="11891" y="30892"/>
                  </a:cubicBezTo>
                  <a:lnTo>
                    <a:pt x="10234" y="29217"/>
                  </a:lnTo>
                  <a:lnTo>
                    <a:pt x="32726" y="29217"/>
                  </a:lnTo>
                  <a:cubicBezTo>
                    <a:pt x="37549" y="29217"/>
                    <a:pt x="41856" y="26732"/>
                    <a:pt x="44267" y="22554"/>
                  </a:cubicBezTo>
                  <a:cubicBezTo>
                    <a:pt x="46678" y="18394"/>
                    <a:pt x="46678" y="13406"/>
                    <a:pt x="44267" y="9246"/>
                  </a:cubicBezTo>
                  <a:lnTo>
                    <a:pt x="39739" y="1387"/>
                  </a:lnTo>
                  <a:cubicBezTo>
                    <a:pt x="39173" y="407"/>
                    <a:pt x="38308" y="1"/>
                    <a:pt x="37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56"/>
            <p:cNvSpPr/>
            <p:nvPr/>
          </p:nvSpPr>
          <p:spPr>
            <a:xfrm>
              <a:off x="1336475" y="399175"/>
              <a:ext cx="4923125" cy="4903325"/>
            </a:xfrm>
            <a:custGeom>
              <a:avLst/>
              <a:gdLst/>
              <a:ahLst/>
              <a:cxnLst/>
              <a:rect l="l" t="t" r="r" b="b"/>
              <a:pathLst>
                <a:path w="196925" h="196133" extrusionOk="0">
                  <a:moveTo>
                    <a:pt x="128160" y="34088"/>
                  </a:moveTo>
                  <a:cubicBezTo>
                    <a:pt x="130884" y="34088"/>
                    <a:pt x="133093" y="36296"/>
                    <a:pt x="133093" y="39020"/>
                  </a:cubicBezTo>
                  <a:lnTo>
                    <a:pt x="133093" y="49788"/>
                  </a:lnTo>
                  <a:lnTo>
                    <a:pt x="52218" y="49788"/>
                  </a:lnTo>
                  <a:lnTo>
                    <a:pt x="52218" y="39020"/>
                  </a:lnTo>
                  <a:cubicBezTo>
                    <a:pt x="52218" y="36296"/>
                    <a:pt x="54427" y="34088"/>
                    <a:pt x="57151" y="34088"/>
                  </a:cubicBezTo>
                  <a:close/>
                  <a:moveTo>
                    <a:pt x="185218" y="66482"/>
                  </a:moveTo>
                  <a:lnTo>
                    <a:pt x="185218" y="73899"/>
                  </a:lnTo>
                  <a:lnTo>
                    <a:pt x="158861" y="73899"/>
                  </a:lnTo>
                  <a:lnTo>
                    <a:pt x="158861" y="66482"/>
                  </a:lnTo>
                  <a:close/>
                  <a:moveTo>
                    <a:pt x="179862" y="79642"/>
                  </a:moveTo>
                  <a:lnTo>
                    <a:pt x="179862" y="88109"/>
                  </a:lnTo>
                  <a:cubicBezTo>
                    <a:pt x="179862" y="89231"/>
                    <a:pt x="180525" y="90244"/>
                    <a:pt x="181537" y="90722"/>
                  </a:cubicBezTo>
                  <a:cubicBezTo>
                    <a:pt x="185844" y="92728"/>
                    <a:pt x="188476" y="96226"/>
                    <a:pt x="189912" y="98821"/>
                  </a:cubicBezTo>
                  <a:cubicBezTo>
                    <a:pt x="191807" y="102244"/>
                    <a:pt x="191623" y="108116"/>
                    <a:pt x="191090" y="111981"/>
                  </a:cubicBezTo>
                  <a:lnTo>
                    <a:pt x="152990" y="111981"/>
                  </a:lnTo>
                  <a:cubicBezTo>
                    <a:pt x="152456" y="108134"/>
                    <a:pt x="152272" y="102226"/>
                    <a:pt x="154168" y="98821"/>
                  </a:cubicBezTo>
                  <a:cubicBezTo>
                    <a:pt x="155603" y="96226"/>
                    <a:pt x="158235" y="92728"/>
                    <a:pt x="162542" y="90722"/>
                  </a:cubicBezTo>
                  <a:cubicBezTo>
                    <a:pt x="163555" y="90244"/>
                    <a:pt x="164217" y="89231"/>
                    <a:pt x="164217" y="88109"/>
                  </a:cubicBezTo>
                  <a:lnTo>
                    <a:pt x="164217" y="79642"/>
                  </a:lnTo>
                  <a:close/>
                  <a:moveTo>
                    <a:pt x="188421" y="117724"/>
                  </a:moveTo>
                  <a:cubicBezTo>
                    <a:pt x="181629" y="127828"/>
                    <a:pt x="181868" y="141412"/>
                    <a:pt x="189139" y="151277"/>
                  </a:cubicBezTo>
                  <a:lnTo>
                    <a:pt x="154941" y="151277"/>
                  </a:lnTo>
                  <a:cubicBezTo>
                    <a:pt x="162211" y="141412"/>
                    <a:pt x="162450" y="127828"/>
                    <a:pt x="155658" y="117724"/>
                  </a:cubicBezTo>
                  <a:close/>
                  <a:moveTo>
                    <a:pt x="171672" y="55549"/>
                  </a:moveTo>
                  <a:cubicBezTo>
                    <a:pt x="174580" y="55549"/>
                    <a:pt x="176936" y="57849"/>
                    <a:pt x="177028" y="60721"/>
                  </a:cubicBezTo>
                  <a:lnTo>
                    <a:pt x="155990" y="60721"/>
                  </a:lnTo>
                  <a:cubicBezTo>
                    <a:pt x="154407" y="60721"/>
                    <a:pt x="153118" y="62009"/>
                    <a:pt x="153118" y="63610"/>
                  </a:cubicBezTo>
                  <a:lnTo>
                    <a:pt x="153118" y="66261"/>
                  </a:lnTo>
                  <a:lnTo>
                    <a:pt x="49070" y="66261"/>
                  </a:lnTo>
                  <a:cubicBezTo>
                    <a:pt x="45371" y="66261"/>
                    <a:pt x="45371" y="72022"/>
                    <a:pt x="49070" y="72022"/>
                  </a:cubicBezTo>
                  <a:lnTo>
                    <a:pt x="153118" y="72022"/>
                  </a:lnTo>
                  <a:lnTo>
                    <a:pt x="153118" y="76771"/>
                  </a:lnTo>
                  <a:cubicBezTo>
                    <a:pt x="153118" y="78354"/>
                    <a:pt x="154407" y="79642"/>
                    <a:pt x="155990" y="79642"/>
                  </a:cubicBezTo>
                  <a:lnTo>
                    <a:pt x="158456" y="79642"/>
                  </a:lnTo>
                  <a:lnTo>
                    <a:pt x="158456" y="86360"/>
                  </a:lnTo>
                  <a:cubicBezTo>
                    <a:pt x="153744" y="89066"/>
                    <a:pt x="150818" y="93023"/>
                    <a:pt x="149143" y="96023"/>
                  </a:cubicBezTo>
                  <a:cubicBezTo>
                    <a:pt x="147836" y="98379"/>
                    <a:pt x="147137" y="101029"/>
                    <a:pt x="147137" y="103735"/>
                  </a:cubicBezTo>
                  <a:lnTo>
                    <a:pt x="147137" y="110600"/>
                  </a:lnTo>
                  <a:cubicBezTo>
                    <a:pt x="147137" y="112091"/>
                    <a:pt x="147357" y="113564"/>
                    <a:pt x="147762" y="114999"/>
                  </a:cubicBezTo>
                  <a:cubicBezTo>
                    <a:pt x="147799" y="115552"/>
                    <a:pt x="147983" y="116067"/>
                    <a:pt x="148296" y="116509"/>
                  </a:cubicBezTo>
                  <a:cubicBezTo>
                    <a:pt x="148793" y="117742"/>
                    <a:pt x="149437" y="118920"/>
                    <a:pt x="150229" y="119987"/>
                  </a:cubicBezTo>
                  <a:cubicBezTo>
                    <a:pt x="156376" y="128233"/>
                    <a:pt x="156376" y="139737"/>
                    <a:pt x="150229" y="147983"/>
                  </a:cubicBezTo>
                  <a:cubicBezTo>
                    <a:pt x="148241" y="150651"/>
                    <a:pt x="147137" y="154001"/>
                    <a:pt x="147137" y="157370"/>
                  </a:cubicBezTo>
                  <a:lnTo>
                    <a:pt x="147137" y="180285"/>
                  </a:lnTo>
                  <a:cubicBezTo>
                    <a:pt x="147137" y="183690"/>
                    <a:pt x="148223" y="186856"/>
                    <a:pt x="150063" y="189433"/>
                  </a:cubicBezTo>
                  <a:cubicBezTo>
                    <a:pt x="149272" y="189874"/>
                    <a:pt x="148370" y="190132"/>
                    <a:pt x="147413" y="190132"/>
                  </a:cubicBezTo>
                  <a:lnTo>
                    <a:pt x="37898" y="190132"/>
                  </a:lnTo>
                  <a:cubicBezTo>
                    <a:pt x="35082" y="190132"/>
                    <a:pt x="32763" y="188034"/>
                    <a:pt x="32468" y="185254"/>
                  </a:cubicBezTo>
                  <a:lnTo>
                    <a:pt x="20486" y="72022"/>
                  </a:lnTo>
                  <a:lnTo>
                    <a:pt x="33352" y="72022"/>
                  </a:lnTo>
                  <a:cubicBezTo>
                    <a:pt x="37052" y="72022"/>
                    <a:pt x="37052" y="66261"/>
                    <a:pt x="33352" y="66261"/>
                  </a:cubicBezTo>
                  <a:lnTo>
                    <a:pt x="11909" y="66261"/>
                  </a:lnTo>
                  <a:cubicBezTo>
                    <a:pt x="5007" y="66261"/>
                    <a:pt x="4989" y="55549"/>
                    <a:pt x="11909" y="55549"/>
                  </a:cubicBezTo>
                  <a:close/>
                  <a:moveTo>
                    <a:pt x="39536" y="0"/>
                  </a:moveTo>
                  <a:cubicBezTo>
                    <a:pt x="24996" y="0"/>
                    <a:pt x="13161" y="11817"/>
                    <a:pt x="13161" y="26357"/>
                  </a:cubicBezTo>
                  <a:lnTo>
                    <a:pt x="13161" y="49788"/>
                  </a:lnTo>
                  <a:cubicBezTo>
                    <a:pt x="13083" y="49787"/>
                    <a:pt x="13006" y="49786"/>
                    <a:pt x="12929" y="49786"/>
                  </a:cubicBezTo>
                  <a:cubicBezTo>
                    <a:pt x="7057" y="49786"/>
                    <a:pt x="1756" y="53237"/>
                    <a:pt x="903" y="59396"/>
                  </a:cubicBezTo>
                  <a:cubicBezTo>
                    <a:pt x="1" y="65966"/>
                    <a:pt x="5283" y="72022"/>
                    <a:pt x="11909" y="72022"/>
                  </a:cubicBezTo>
                  <a:lnTo>
                    <a:pt x="14707" y="72022"/>
                  </a:lnTo>
                  <a:lnTo>
                    <a:pt x="26744" y="185843"/>
                  </a:lnTo>
                  <a:cubicBezTo>
                    <a:pt x="27352" y="191568"/>
                    <a:pt x="32137" y="195875"/>
                    <a:pt x="37898" y="195875"/>
                  </a:cubicBezTo>
                  <a:lnTo>
                    <a:pt x="147413" y="195875"/>
                  </a:lnTo>
                  <a:cubicBezTo>
                    <a:pt x="149989" y="195875"/>
                    <a:pt x="152382" y="195009"/>
                    <a:pt x="154296" y="193519"/>
                  </a:cubicBezTo>
                  <a:cubicBezTo>
                    <a:pt x="156781" y="195175"/>
                    <a:pt x="159781" y="196132"/>
                    <a:pt x="162984" y="196132"/>
                  </a:cubicBezTo>
                  <a:lnTo>
                    <a:pt x="175868" y="196132"/>
                  </a:lnTo>
                  <a:cubicBezTo>
                    <a:pt x="179549" y="196132"/>
                    <a:pt x="179568" y="190390"/>
                    <a:pt x="175868" y="190390"/>
                  </a:cubicBezTo>
                  <a:lnTo>
                    <a:pt x="162984" y="190390"/>
                  </a:lnTo>
                  <a:cubicBezTo>
                    <a:pt x="158346" y="190390"/>
                    <a:pt x="154425" y="187242"/>
                    <a:pt x="153247" y="182954"/>
                  </a:cubicBezTo>
                  <a:lnTo>
                    <a:pt x="165671" y="182954"/>
                  </a:lnTo>
                  <a:cubicBezTo>
                    <a:pt x="169352" y="182954"/>
                    <a:pt x="169371" y="177211"/>
                    <a:pt x="165671" y="177211"/>
                  </a:cubicBezTo>
                  <a:lnTo>
                    <a:pt x="152898" y="177211"/>
                  </a:lnTo>
                  <a:lnTo>
                    <a:pt x="152898" y="157370"/>
                  </a:lnTo>
                  <a:cubicBezTo>
                    <a:pt x="152898" y="157259"/>
                    <a:pt x="152898" y="157149"/>
                    <a:pt x="152898" y="157020"/>
                  </a:cubicBezTo>
                  <a:lnTo>
                    <a:pt x="191163" y="157020"/>
                  </a:lnTo>
                  <a:cubicBezTo>
                    <a:pt x="191182" y="157149"/>
                    <a:pt x="191182" y="157259"/>
                    <a:pt x="191182" y="157370"/>
                  </a:cubicBezTo>
                  <a:lnTo>
                    <a:pt x="191182" y="164456"/>
                  </a:lnTo>
                  <a:lnTo>
                    <a:pt x="178003" y="164456"/>
                  </a:lnTo>
                  <a:cubicBezTo>
                    <a:pt x="174322" y="164456"/>
                    <a:pt x="174304" y="170198"/>
                    <a:pt x="178003" y="170198"/>
                  </a:cubicBezTo>
                  <a:lnTo>
                    <a:pt x="191182" y="170198"/>
                  </a:lnTo>
                  <a:lnTo>
                    <a:pt x="191182" y="180285"/>
                  </a:lnTo>
                  <a:cubicBezTo>
                    <a:pt x="191182" y="182917"/>
                    <a:pt x="190188" y="185420"/>
                    <a:pt x="188347" y="187297"/>
                  </a:cubicBezTo>
                  <a:cubicBezTo>
                    <a:pt x="186370" y="189359"/>
                    <a:pt x="188358" y="192168"/>
                    <a:pt x="190546" y="192168"/>
                  </a:cubicBezTo>
                  <a:cubicBezTo>
                    <a:pt x="191210" y="192168"/>
                    <a:pt x="191893" y="191909"/>
                    <a:pt x="192488" y="191291"/>
                  </a:cubicBezTo>
                  <a:cubicBezTo>
                    <a:pt x="195360" y="188328"/>
                    <a:pt x="196924" y="184426"/>
                    <a:pt x="196924" y="180285"/>
                  </a:cubicBezTo>
                  <a:lnTo>
                    <a:pt x="196924" y="157370"/>
                  </a:lnTo>
                  <a:cubicBezTo>
                    <a:pt x="196924" y="154001"/>
                    <a:pt x="195838" y="150651"/>
                    <a:pt x="193832" y="147983"/>
                  </a:cubicBezTo>
                  <a:cubicBezTo>
                    <a:pt x="187703" y="139737"/>
                    <a:pt x="187703" y="128233"/>
                    <a:pt x="193832" y="119987"/>
                  </a:cubicBezTo>
                  <a:cubicBezTo>
                    <a:pt x="195838" y="117319"/>
                    <a:pt x="196924" y="113987"/>
                    <a:pt x="196924" y="110600"/>
                  </a:cubicBezTo>
                  <a:lnTo>
                    <a:pt x="196924" y="103735"/>
                  </a:lnTo>
                  <a:cubicBezTo>
                    <a:pt x="196924" y="101029"/>
                    <a:pt x="196243" y="98379"/>
                    <a:pt x="194936" y="96023"/>
                  </a:cubicBezTo>
                  <a:cubicBezTo>
                    <a:pt x="193262" y="93023"/>
                    <a:pt x="190335" y="89066"/>
                    <a:pt x="185605" y="86360"/>
                  </a:cubicBezTo>
                  <a:lnTo>
                    <a:pt x="185605" y="79642"/>
                  </a:lnTo>
                  <a:lnTo>
                    <a:pt x="188089" y="79642"/>
                  </a:lnTo>
                  <a:cubicBezTo>
                    <a:pt x="189672" y="79642"/>
                    <a:pt x="190961" y="78354"/>
                    <a:pt x="190961" y="76771"/>
                  </a:cubicBezTo>
                  <a:lnTo>
                    <a:pt x="190961" y="63610"/>
                  </a:lnTo>
                  <a:cubicBezTo>
                    <a:pt x="190961" y="62009"/>
                    <a:pt x="189672" y="60721"/>
                    <a:pt x="188089" y="60721"/>
                  </a:cubicBezTo>
                  <a:lnTo>
                    <a:pt x="182789" y="60721"/>
                  </a:lnTo>
                  <a:cubicBezTo>
                    <a:pt x="182697" y="54831"/>
                    <a:pt x="178003" y="50045"/>
                    <a:pt x="172150" y="49806"/>
                  </a:cubicBezTo>
                  <a:lnTo>
                    <a:pt x="172150" y="26357"/>
                  </a:lnTo>
                  <a:cubicBezTo>
                    <a:pt x="172150" y="11817"/>
                    <a:pt x="160315" y="0"/>
                    <a:pt x="145775" y="0"/>
                  </a:cubicBezTo>
                  <a:lnTo>
                    <a:pt x="139093" y="0"/>
                  </a:lnTo>
                  <a:cubicBezTo>
                    <a:pt x="135394" y="0"/>
                    <a:pt x="135394" y="5743"/>
                    <a:pt x="139093" y="5743"/>
                  </a:cubicBezTo>
                  <a:lnTo>
                    <a:pt x="145775" y="5743"/>
                  </a:lnTo>
                  <a:cubicBezTo>
                    <a:pt x="157149" y="5743"/>
                    <a:pt x="166389" y="14982"/>
                    <a:pt x="166389" y="26357"/>
                  </a:cubicBezTo>
                  <a:lnTo>
                    <a:pt x="166389" y="49788"/>
                  </a:lnTo>
                  <a:lnTo>
                    <a:pt x="138836" y="49788"/>
                  </a:lnTo>
                  <a:lnTo>
                    <a:pt x="138836" y="39020"/>
                  </a:lnTo>
                  <a:cubicBezTo>
                    <a:pt x="138836" y="33130"/>
                    <a:pt x="134050" y="28345"/>
                    <a:pt x="128160" y="28345"/>
                  </a:cubicBezTo>
                  <a:lnTo>
                    <a:pt x="57151" y="28345"/>
                  </a:lnTo>
                  <a:cubicBezTo>
                    <a:pt x="51261" y="28345"/>
                    <a:pt x="46475" y="33130"/>
                    <a:pt x="46475" y="39020"/>
                  </a:cubicBezTo>
                  <a:lnTo>
                    <a:pt x="46475" y="49788"/>
                  </a:lnTo>
                  <a:lnTo>
                    <a:pt x="18903" y="49788"/>
                  </a:lnTo>
                  <a:lnTo>
                    <a:pt x="18903" y="26357"/>
                  </a:lnTo>
                  <a:cubicBezTo>
                    <a:pt x="18903" y="14982"/>
                    <a:pt x="28162" y="5743"/>
                    <a:pt x="39536" y="5743"/>
                  </a:cubicBezTo>
                  <a:lnTo>
                    <a:pt x="123007" y="5743"/>
                  </a:lnTo>
                  <a:cubicBezTo>
                    <a:pt x="126688" y="5743"/>
                    <a:pt x="126688" y="0"/>
                    <a:pt x="1230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9" name="Google Shape;3539;p56"/>
          <p:cNvGrpSpPr/>
          <p:nvPr/>
        </p:nvGrpSpPr>
        <p:grpSpPr>
          <a:xfrm>
            <a:off x="3022412" y="2056427"/>
            <a:ext cx="524897" cy="524894"/>
            <a:chOff x="1353975" y="398275"/>
            <a:chExt cx="4896425" cy="4896400"/>
          </a:xfrm>
        </p:grpSpPr>
        <p:sp>
          <p:nvSpPr>
            <p:cNvPr id="3540" name="Google Shape;3540;p56"/>
            <p:cNvSpPr/>
            <p:nvPr/>
          </p:nvSpPr>
          <p:spPr>
            <a:xfrm>
              <a:off x="1968250" y="4504125"/>
              <a:ext cx="425200" cy="425200"/>
            </a:xfrm>
            <a:custGeom>
              <a:avLst/>
              <a:gdLst/>
              <a:ahLst/>
              <a:cxnLst/>
              <a:rect l="l" t="t" r="r" b="b"/>
              <a:pathLst>
                <a:path w="17008" h="17008" extrusionOk="0">
                  <a:moveTo>
                    <a:pt x="8504" y="5743"/>
                  </a:moveTo>
                  <a:cubicBezTo>
                    <a:pt x="10032" y="5743"/>
                    <a:pt x="11265" y="6994"/>
                    <a:pt x="11265" y="8504"/>
                  </a:cubicBezTo>
                  <a:cubicBezTo>
                    <a:pt x="11265" y="10031"/>
                    <a:pt x="10032" y="11283"/>
                    <a:pt x="8504" y="11283"/>
                  </a:cubicBezTo>
                  <a:cubicBezTo>
                    <a:pt x="6977" y="11283"/>
                    <a:pt x="5743" y="10031"/>
                    <a:pt x="5743" y="8504"/>
                  </a:cubicBezTo>
                  <a:cubicBezTo>
                    <a:pt x="5743" y="6994"/>
                    <a:pt x="6977" y="5743"/>
                    <a:pt x="8504" y="5743"/>
                  </a:cubicBezTo>
                  <a:close/>
                  <a:moveTo>
                    <a:pt x="8504" y="0"/>
                  </a:moveTo>
                  <a:cubicBezTo>
                    <a:pt x="3811" y="0"/>
                    <a:pt x="1" y="3829"/>
                    <a:pt x="1" y="8504"/>
                  </a:cubicBezTo>
                  <a:cubicBezTo>
                    <a:pt x="1" y="13197"/>
                    <a:pt x="3811" y="17007"/>
                    <a:pt x="8504" y="17007"/>
                  </a:cubicBezTo>
                  <a:cubicBezTo>
                    <a:pt x="13198" y="17007"/>
                    <a:pt x="17008" y="13197"/>
                    <a:pt x="17008" y="8504"/>
                  </a:cubicBezTo>
                  <a:cubicBezTo>
                    <a:pt x="17008" y="3829"/>
                    <a:pt x="13198" y="0"/>
                    <a:pt x="8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56"/>
            <p:cNvSpPr/>
            <p:nvPr/>
          </p:nvSpPr>
          <p:spPr>
            <a:xfrm>
              <a:off x="2575650" y="2921275"/>
              <a:ext cx="537475" cy="882975"/>
            </a:xfrm>
            <a:custGeom>
              <a:avLst/>
              <a:gdLst/>
              <a:ahLst/>
              <a:cxnLst/>
              <a:rect l="l" t="t" r="r" b="b"/>
              <a:pathLst>
                <a:path w="21499" h="35319" extrusionOk="0">
                  <a:moveTo>
                    <a:pt x="15052" y="0"/>
                  </a:moveTo>
                  <a:cubicBezTo>
                    <a:pt x="14871" y="0"/>
                    <a:pt x="14688" y="18"/>
                    <a:pt x="14504" y="53"/>
                  </a:cubicBezTo>
                  <a:lnTo>
                    <a:pt x="7344" y="1415"/>
                  </a:lnTo>
                  <a:cubicBezTo>
                    <a:pt x="3741" y="2109"/>
                    <a:pt x="4802" y="7078"/>
                    <a:pt x="8026" y="7078"/>
                  </a:cubicBezTo>
                  <a:cubicBezTo>
                    <a:pt x="8310" y="7078"/>
                    <a:pt x="8611" y="7039"/>
                    <a:pt x="8927" y="6956"/>
                  </a:cubicBezTo>
                  <a:lnTo>
                    <a:pt x="8927" y="6956"/>
                  </a:lnTo>
                  <a:lnTo>
                    <a:pt x="1970" y="18993"/>
                  </a:lnTo>
                  <a:cubicBezTo>
                    <a:pt x="0" y="22398"/>
                    <a:pt x="0" y="26466"/>
                    <a:pt x="1970" y="29889"/>
                  </a:cubicBezTo>
                  <a:cubicBezTo>
                    <a:pt x="3939" y="33294"/>
                    <a:pt x="7455" y="35319"/>
                    <a:pt x="11394" y="35319"/>
                  </a:cubicBezTo>
                  <a:lnTo>
                    <a:pt x="17799" y="35319"/>
                  </a:lnTo>
                  <a:cubicBezTo>
                    <a:pt x="21480" y="35319"/>
                    <a:pt x="21498" y="29595"/>
                    <a:pt x="17799" y="29595"/>
                  </a:cubicBezTo>
                  <a:lnTo>
                    <a:pt x="11394" y="29595"/>
                  </a:lnTo>
                  <a:cubicBezTo>
                    <a:pt x="9535" y="29595"/>
                    <a:pt x="7860" y="28619"/>
                    <a:pt x="6939" y="27018"/>
                  </a:cubicBezTo>
                  <a:cubicBezTo>
                    <a:pt x="6001" y="25398"/>
                    <a:pt x="6001" y="23484"/>
                    <a:pt x="6939" y="21864"/>
                  </a:cubicBezTo>
                  <a:lnTo>
                    <a:pt x="13750" y="10048"/>
                  </a:lnTo>
                  <a:cubicBezTo>
                    <a:pt x="14035" y="11721"/>
                    <a:pt x="15287" y="12458"/>
                    <a:pt x="16551" y="12458"/>
                  </a:cubicBezTo>
                  <a:cubicBezTo>
                    <a:pt x="18220" y="12458"/>
                    <a:pt x="19911" y="11170"/>
                    <a:pt x="19419" y="9054"/>
                  </a:cubicBezTo>
                  <a:lnTo>
                    <a:pt x="17836" y="2225"/>
                  </a:lnTo>
                  <a:cubicBezTo>
                    <a:pt x="17529" y="900"/>
                    <a:pt x="16356" y="0"/>
                    <a:pt x="150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56"/>
            <p:cNvSpPr/>
            <p:nvPr/>
          </p:nvSpPr>
          <p:spPr>
            <a:xfrm>
              <a:off x="2989225" y="2394350"/>
              <a:ext cx="987350" cy="779350"/>
            </a:xfrm>
            <a:custGeom>
              <a:avLst/>
              <a:gdLst/>
              <a:ahLst/>
              <a:cxnLst/>
              <a:rect l="l" t="t" r="r" b="b"/>
              <a:pathLst>
                <a:path w="39494" h="31174" extrusionOk="0">
                  <a:moveTo>
                    <a:pt x="14839" y="1"/>
                  </a:moveTo>
                  <a:cubicBezTo>
                    <a:pt x="10900" y="1"/>
                    <a:pt x="7385" y="2044"/>
                    <a:pt x="5416" y="5449"/>
                  </a:cubicBezTo>
                  <a:lnTo>
                    <a:pt x="1274" y="12627"/>
                  </a:lnTo>
                  <a:cubicBezTo>
                    <a:pt x="0" y="14831"/>
                    <a:pt x="1989" y="16885"/>
                    <a:pt x="3944" y="16885"/>
                  </a:cubicBezTo>
                  <a:cubicBezTo>
                    <a:pt x="4814" y="16885"/>
                    <a:pt x="5677" y="16479"/>
                    <a:pt x="6244" y="15498"/>
                  </a:cubicBezTo>
                  <a:lnTo>
                    <a:pt x="10385" y="8320"/>
                  </a:lnTo>
                  <a:cubicBezTo>
                    <a:pt x="11305" y="6700"/>
                    <a:pt x="12980" y="5743"/>
                    <a:pt x="14839" y="5743"/>
                  </a:cubicBezTo>
                  <a:cubicBezTo>
                    <a:pt x="16698" y="5743"/>
                    <a:pt x="18373" y="6700"/>
                    <a:pt x="19294" y="8320"/>
                  </a:cubicBezTo>
                  <a:lnTo>
                    <a:pt x="28349" y="24002"/>
                  </a:lnTo>
                  <a:cubicBezTo>
                    <a:pt x="28014" y="23900"/>
                    <a:pt x="27696" y="23853"/>
                    <a:pt x="27396" y="23853"/>
                  </a:cubicBezTo>
                  <a:cubicBezTo>
                    <a:pt x="24342" y="23853"/>
                    <a:pt x="23275" y="28717"/>
                    <a:pt x="26711" y="29505"/>
                  </a:cubicBezTo>
                  <a:lnTo>
                    <a:pt x="33558" y="31106"/>
                  </a:lnTo>
                  <a:cubicBezTo>
                    <a:pt x="33758" y="31152"/>
                    <a:pt x="33961" y="31174"/>
                    <a:pt x="34162" y="31174"/>
                  </a:cubicBezTo>
                  <a:cubicBezTo>
                    <a:pt x="35421" y="31174"/>
                    <a:pt x="36632" y="30317"/>
                    <a:pt x="36982" y="29063"/>
                  </a:cubicBezTo>
                  <a:lnTo>
                    <a:pt x="38896" y="22032"/>
                  </a:lnTo>
                  <a:cubicBezTo>
                    <a:pt x="39494" y="19861"/>
                    <a:pt x="37832" y="18551"/>
                    <a:pt x="36145" y="18551"/>
                  </a:cubicBezTo>
                  <a:cubicBezTo>
                    <a:pt x="34873" y="18551"/>
                    <a:pt x="33586" y="19297"/>
                    <a:pt x="33245" y="20983"/>
                  </a:cubicBezTo>
                  <a:lnTo>
                    <a:pt x="24263" y="5449"/>
                  </a:lnTo>
                  <a:cubicBezTo>
                    <a:pt x="22294" y="2044"/>
                    <a:pt x="18778" y="1"/>
                    <a:pt x="14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56"/>
            <p:cNvSpPr/>
            <p:nvPr/>
          </p:nvSpPr>
          <p:spPr>
            <a:xfrm>
              <a:off x="3213400" y="3248850"/>
              <a:ext cx="931375" cy="682525"/>
            </a:xfrm>
            <a:custGeom>
              <a:avLst/>
              <a:gdLst/>
              <a:ahLst/>
              <a:cxnLst/>
              <a:rect l="l" t="t" r="r" b="b"/>
              <a:pathLst>
                <a:path w="37255" h="27301" extrusionOk="0">
                  <a:moveTo>
                    <a:pt x="30383" y="1"/>
                  </a:moveTo>
                  <a:cubicBezTo>
                    <a:pt x="28430" y="1"/>
                    <a:pt x="26448" y="2056"/>
                    <a:pt x="27720" y="4270"/>
                  </a:cubicBezTo>
                  <a:lnTo>
                    <a:pt x="30334" y="8761"/>
                  </a:lnTo>
                  <a:cubicBezTo>
                    <a:pt x="31254" y="10381"/>
                    <a:pt x="31254" y="12295"/>
                    <a:pt x="30334" y="13915"/>
                  </a:cubicBezTo>
                  <a:cubicBezTo>
                    <a:pt x="29395" y="15516"/>
                    <a:pt x="27720" y="16492"/>
                    <a:pt x="25861" y="16492"/>
                  </a:cubicBezTo>
                  <a:lnTo>
                    <a:pt x="9609" y="16492"/>
                  </a:lnTo>
                  <a:cubicBezTo>
                    <a:pt x="11949" y="14379"/>
                    <a:pt x="10060" y="11184"/>
                    <a:pt x="7816" y="11184"/>
                  </a:cubicBezTo>
                  <a:cubicBezTo>
                    <a:pt x="7147" y="11184"/>
                    <a:pt x="6447" y="11468"/>
                    <a:pt x="5817" y="12148"/>
                  </a:cubicBezTo>
                  <a:lnTo>
                    <a:pt x="1050" y="17302"/>
                  </a:lnTo>
                  <a:cubicBezTo>
                    <a:pt x="1" y="18424"/>
                    <a:pt x="38" y="20191"/>
                    <a:pt x="1124" y="21277"/>
                  </a:cubicBezTo>
                  <a:lnTo>
                    <a:pt x="6277" y="26431"/>
                  </a:lnTo>
                  <a:cubicBezTo>
                    <a:pt x="6890" y="27044"/>
                    <a:pt x="7563" y="27301"/>
                    <a:pt x="8207" y="27301"/>
                  </a:cubicBezTo>
                  <a:cubicBezTo>
                    <a:pt x="10422" y="27301"/>
                    <a:pt x="12290" y="24256"/>
                    <a:pt x="10179" y="22216"/>
                  </a:cubicBezTo>
                  <a:lnTo>
                    <a:pt x="25861" y="22216"/>
                  </a:lnTo>
                  <a:cubicBezTo>
                    <a:pt x="29800" y="22216"/>
                    <a:pt x="33334" y="20191"/>
                    <a:pt x="35285" y="16786"/>
                  </a:cubicBezTo>
                  <a:cubicBezTo>
                    <a:pt x="37254" y="13363"/>
                    <a:pt x="37254" y="9295"/>
                    <a:pt x="35285" y="5890"/>
                  </a:cubicBezTo>
                  <a:lnTo>
                    <a:pt x="32690" y="1399"/>
                  </a:lnTo>
                  <a:cubicBezTo>
                    <a:pt x="32121" y="410"/>
                    <a:pt x="31255" y="1"/>
                    <a:pt x="30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56"/>
            <p:cNvSpPr/>
            <p:nvPr/>
          </p:nvSpPr>
          <p:spPr>
            <a:xfrm>
              <a:off x="1353975" y="398275"/>
              <a:ext cx="4896425" cy="4896400"/>
            </a:xfrm>
            <a:custGeom>
              <a:avLst/>
              <a:gdLst/>
              <a:ahLst/>
              <a:cxnLst/>
              <a:rect l="l" t="t" r="r" b="b"/>
              <a:pathLst>
                <a:path w="195857" h="195856" extrusionOk="0">
                  <a:moveTo>
                    <a:pt x="11614" y="35486"/>
                  </a:moveTo>
                  <a:cubicBezTo>
                    <a:pt x="14835" y="35486"/>
                    <a:pt x="17467" y="38099"/>
                    <a:pt x="17467" y="41339"/>
                  </a:cubicBezTo>
                  <a:cubicBezTo>
                    <a:pt x="17467" y="44578"/>
                    <a:pt x="14835" y="47192"/>
                    <a:pt x="11614" y="47192"/>
                  </a:cubicBezTo>
                  <a:cubicBezTo>
                    <a:pt x="8375" y="47192"/>
                    <a:pt x="5743" y="44578"/>
                    <a:pt x="5743" y="41339"/>
                  </a:cubicBezTo>
                  <a:cubicBezTo>
                    <a:pt x="5743" y="38099"/>
                    <a:pt x="8375" y="35486"/>
                    <a:pt x="11614" y="35486"/>
                  </a:cubicBezTo>
                  <a:close/>
                  <a:moveTo>
                    <a:pt x="116025" y="5743"/>
                  </a:moveTo>
                  <a:cubicBezTo>
                    <a:pt x="120157" y="5743"/>
                    <a:pt x="124155" y="7292"/>
                    <a:pt x="127239" y="10159"/>
                  </a:cubicBezTo>
                  <a:cubicBezTo>
                    <a:pt x="130884" y="13546"/>
                    <a:pt x="132816" y="18350"/>
                    <a:pt x="132503" y="23319"/>
                  </a:cubicBezTo>
                  <a:lnTo>
                    <a:pt x="131491" y="39075"/>
                  </a:lnTo>
                  <a:lnTo>
                    <a:pt x="121257" y="39075"/>
                  </a:lnTo>
                  <a:cubicBezTo>
                    <a:pt x="119859" y="39075"/>
                    <a:pt x="118681" y="40105"/>
                    <a:pt x="118441" y="41449"/>
                  </a:cubicBezTo>
                  <a:cubicBezTo>
                    <a:pt x="118423" y="41615"/>
                    <a:pt x="118405" y="41780"/>
                    <a:pt x="118405" y="41946"/>
                  </a:cubicBezTo>
                  <a:cubicBezTo>
                    <a:pt x="118405" y="43529"/>
                    <a:pt x="119675" y="44817"/>
                    <a:pt x="121257" y="44817"/>
                  </a:cubicBezTo>
                  <a:lnTo>
                    <a:pt x="136277" y="44817"/>
                  </a:lnTo>
                  <a:cubicBezTo>
                    <a:pt x="138264" y="44817"/>
                    <a:pt x="139884" y="46437"/>
                    <a:pt x="139884" y="48425"/>
                  </a:cubicBezTo>
                  <a:lnTo>
                    <a:pt x="139884" y="52382"/>
                  </a:lnTo>
                  <a:cubicBezTo>
                    <a:pt x="139884" y="54370"/>
                    <a:pt x="138264" y="55971"/>
                    <a:pt x="136277" y="55971"/>
                  </a:cubicBezTo>
                  <a:lnTo>
                    <a:pt x="19584" y="55971"/>
                  </a:lnTo>
                  <a:lnTo>
                    <a:pt x="17412" y="51370"/>
                  </a:lnTo>
                  <a:cubicBezTo>
                    <a:pt x="19897" y="49934"/>
                    <a:pt x="21793" y="47597"/>
                    <a:pt x="22676" y="44817"/>
                  </a:cubicBezTo>
                  <a:lnTo>
                    <a:pt x="105208" y="44817"/>
                  </a:lnTo>
                  <a:cubicBezTo>
                    <a:pt x="106791" y="44817"/>
                    <a:pt x="108061" y="43529"/>
                    <a:pt x="108061" y="41946"/>
                  </a:cubicBezTo>
                  <a:cubicBezTo>
                    <a:pt x="108061" y="41799"/>
                    <a:pt x="108061" y="41652"/>
                    <a:pt x="108024" y="41504"/>
                  </a:cubicBezTo>
                  <a:cubicBezTo>
                    <a:pt x="107803" y="40124"/>
                    <a:pt x="106625" y="39075"/>
                    <a:pt x="105208" y="39075"/>
                  </a:cubicBezTo>
                  <a:lnTo>
                    <a:pt x="22989" y="39075"/>
                  </a:lnTo>
                  <a:cubicBezTo>
                    <a:pt x="22418" y="36259"/>
                    <a:pt x="20854" y="33811"/>
                    <a:pt x="18645" y="32136"/>
                  </a:cubicBezTo>
                  <a:cubicBezTo>
                    <a:pt x="25308" y="23503"/>
                    <a:pt x="34971" y="17264"/>
                    <a:pt x="45131" y="15571"/>
                  </a:cubicBezTo>
                  <a:cubicBezTo>
                    <a:pt x="45481" y="15515"/>
                    <a:pt x="45830" y="15460"/>
                    <a:pt x="46180" y="15423"/>
                  </a:cubicBezTo>
                  <a:lnTo>
                    <a:pt x="113693" y="5907"/>
                  </a:lnTo>
                  <a:cubicBezTo>
                    <a:pt x="114471" y="5797"/>
                    <a:pt x="115251" y="5743"/>
                    <a:pt x="116025" y="5743"/>
                  </a:cubicBezTo>
                  <a:close/>
                  <a:moveTo>
                    <a:pt x="163259" y="122361"/>
                  </a:moveTo>
                  <a:lnTo>
                    <a:pt x="163259" y="142405"/>
                  </a:lnTo>
                  <a:lnTo>
                    <a:pt x="149216" y="142405"/>
                  </a:lnTo>
                  <a:lnTo>
                    <a:pt x="149216" y="122361"/>
                  </a:lnTo>
                  <a:close/>
                  <a:moveTo>
                    <a:pt x="130166" y="61714"/>
                  </a:moveTo>
                  <a:lnTo>
                    <a:pt x="127442" y="116618"/>
                  </a:lnTo>
                  <a:lnTo>
                    <a:pt x="119491" y="116618"/>
                  </a:lnTo>
                  <a:cubicBezTo>
                    <a:pt x="117908" y="116618"/>
                    <a:pt x="116619" y="117907"/>
                    <a:pt x="116619" y="119490"/>
                  </a:cubicBezTo>
                  <a:lnTo>
                    <a:pt x="116619" y="170234"/>
                  </a:lnTo>
                  <a:cubicBezTo>
                    <a:pt x="116619" y="172075"/>
                    <a:pt x="118055" y="172995"/>
                    <a:pt x="119491" y="172995"/>
                  </a:cubicBezTo>
                  <a:cubicBezTo>
                    <a:pt x="120926" y="172995"/>
                    <a:pt x="122362" y="172075"/>
                    <a:pt x="122362" y="170234"/>
                  </a:cubicBezTo>
                  <a:lnTo>
                    <a:pt x="122362" y="122361"/>
                  </a:lnTo>
                  <a:lnTo>
                    <a:pt x="143492" y="122361"/>
                  </a:lnTo>
                  <a:lnTo>
                    <a:pt x="143492" y="145276"/>
                  </a:lnTo>
                  <a:cubicBezTo>
                    <a:pt x="143492" y="146859"/>
                    <a:pt x="144762" y="148147"/>
                    <a:pt x="146345" y="148147"/>
                  </a:cubicBezTo>
                  <a:lnTo>
                    <a:pt x="166131" y="148147"/>
                  </a:lnTo>
                  <a:cubicBezTo>
                    <a:pt x="167714" y="148147"/>
                    <a:pt x="168984" y="146859"/>
                    <a:pt x="168984" y="145276"/>
                  </a:cubicBezTo>
                  <a:lnTo>
                    <a:pt x="168984" y="122361"/>
                  </a:lnTo>
                  <a:lnTo>
                    <a:pt x="190114" y="122361"/>
                  </a:lnTo>
                  <a:lnTo>
                    <a:pt x="190114" y="190113"/>
                  </a:lnTo>
                  <a:lnTo>
                    <a:pt x="122362" y="190113"/>
                  </a:lnTo>
                  <a:lnTo>
                    <a:pt x="122362" y="183229"/>
                  </a:lnTo>
                  <a:cubicBezTo>
                    <a:pt x="122362" y="181388"/>
                    <a:pt x="120926" y="180468"/>
                    <a:pt x="119491" y="180468"/>
                  </a:cubicBezTo>
                  <a:cubicBezTo>
                    <a:pt x="118055" y="180468"/>
                    <a:pt x="116619" y="181388"/>
                    <a:pt x="116619" y="183229"/>
                  </a:cubicBezTo>
                  <a:lnTo>
                    <a:pt x="116619" y="190113"/>
                  </a:lnTo>
                  <a:lnTo>
                    <a:pt x="48297" y="190113"/>
                  </a:lnTo>
                  <a:cubicBezTo>
                    <a:pt x="53119" y="185879"/>
                    <a:pt x="56193" y="179658"/>
                    <a:pt x="56193" y="172738"/>
                  </a:cubicBezTo>
                  <a:cubicBezTo>
                    <a:pt x="56193" y="160535"/>
                    <a:pt x="46677" y="150522"/>
                    <a:pt x="34695" y="149694"/>
                  </a:cubicBezTo>
                  <a:lnTo>
                    <a:pt x="30351" y="61714"/>
                  </a:lnTo>
                  <a:close/>
                  <a:moveTo>
                    <a:pt x="116021" y="0"/>
                  </a:moveTo>
                  <a:cubicBezTo>
                    <a:pt x="114986" y="0"/>
                    <a:pt x="113943" y="73"/>
                    <a:pt x="112901" y="220"/>
                  </a:cubicBezTo>
                  <a:lnTo>
                    <a:pt x="45370" y="9736"/>
                  </a:lnTo>
                  <a:cubicBezTo>
                    <a:pt x="44984" y="9791"/>
                    <a:pt x="44579" y="9846"/>
                    <a:pt x="44174" y="9920"/>
                  </a:cubicBezTo>
                  <a:cubicBezTo>
                    <a:pt x="36167" y="11245"/>
                    <a:pt x="28400" y="14963"/>
                    <a:pt x="21700" y="20669"/>
                  </a:cubicBezTo>
                  <a:cubicBezTo>
                    <a:pt x="18479" y="23393"/>
                    <a:pt x="15608" y="26485"/>
                    <a:pt x="13179" y="29853"/>
                  </a:cubicBezTo>
                  <a:cubicBezTo>
                    <a:pt x="12663" y="29780"/>
                    <a:pt x="12148" y="29743"/>
                    <a:pt x="11614" y="29743"/>
                  </a:cubicBezTo>
                  <a:cubicBezTo>
                    <a:pt x="5209" y="29743"/>
                    <a:pt x="0" y="34952"/>
                    <a:pt x="0" y="41339"/>
                  </a:cubicBezTo>
                  <a:cubicBezTo>
                    <a:pt x="0" y="47744"/>
                    <a:pt x="5209" y="52934"/>
                    <a:pt x="11614" y="52934"/>
                  </a:cubicBezTo>
                  <a:lnTo>
                    <a:pt x="11798" y="52934"/>
                  </a:lnTo>
                  <a:lnTo>
                    <a:pt x="15166" y="60076"/>
                  </a:lnTo>
                  <a:cubicBezTo>
                    <a:pt x="15645" y="61070"/>
                    <a:pt x="16657" y="61714"/>
                    <a:pt x="17762" y="61714"/>
                  </a:cubicBezTo>
                  <a:lnTo>
                    <a:pt x="24590" y="61714"/>
                  </a:lnTo>
                  <a:lnTo>
                    <a:pt x="28952" y="150006"/>
                  </a:lnTo>
                  <a:cubicBezTo>
                    <a:pt x="26836" y="150375"/>
                    <a:pt x="24793" y="151056"/>
                    <a:pt x="22842" y="152013"/>
                  </a:cubicBezTo>
                  <a:cubicBezTo>
                    <a:pt x="19973" y="153431"/>
                    <a:pt x="21492" y="157484"/>
                    <a:pt x="24101" y="157484"/>
                  </a:cubicBezTo>
                  <a:cubicBezTo>
                    <a:pt x="24506" y="157484"/>
                    <a:pt x="24937" y="157386"/>
                    <a:pt x="25382" y="157166"/>
                  </a:cubicBezTo>
                  <a:cubicBezTo>
                    <a:pt x="27774" y="155970"/>
                    <a:pt x="30370" y="155363"/>
                    <a:pt x="33075" y="155363"/>
                  </a:cubicBezTo>
                  <a:cubicBezTo>
                    <a:pt x="42665" y="155363"/>
                    <a:pt x="50450" y="163167"/>
                    <a:pt x="50450" y="172738"/>
                  </a:cubicBezTo>
                  <a:cubicBezTo>
                    <a:pt x="50450" y="182327"/>
                    <a:pt x="42665" y="190113"/>
                    <a:pt x="33075" y="190113"/>
                  </a:cubicBezTo>
                  <a:cubicBezTo>
                    <a:pt x="23486" y="190113"/>
                    <a:pt x="15700" y="182327"/>
                    <a:pt x="15700" y="172738"/>
                  </a:cubicBezTo>
                  <a:cubicBezTo>
                    <a:pt x="15700" y="170087"/>
                    <a:pt x="16289" y="167529"/>
                    <a:pt x="17430" y="165154"/>
                  </a:cubicBezTo>
                  <a:cubicBezTo>
                    <a:pt x="18512" y="162942"/>
                    <a:pt x="16574" y="161092"/>
                    <a:pt x="14684" y="161092"/>
                  </a:cubicBezTo>
                  <a:cubicBezTo>
                    <a:pt x="13744" y="161092"/>
                    <a:pt x="12815" y="161550"/>
                    <a:pt x="12277" y="162651"/>
                  </a:cubicBezTo>
                  <a:cubicBezTo>
                    <a:pt x="10749" y="165799"/>
                    <a:pt x="9958" y="169204"/>
                    <a:pt x="9958" y="172738"/>
                  </a:cubicBezTo>
                  <a:cubicBezTo>
                    <a:pt x="9958" y="185493"/>
                    <a:pt x="20338" y="195855"/>
                    <a:pt x="33075" y="195855"/>
                  </a:cubicBezTo>
                  <a:lnTo>
                    <a:pt x="192985" y="195855"/>
                  </a:lnTo>
                  <a:cubicBezTo>
                    <a:pt x="194568" y="195855"/>
                    <a:pt x="195856" y="194567"/>
                    <a:pt x="195856" y="192984"/>
                  </a:cubicBezTo>
                  <a:lnTo>
                    <a:pt x="195856" y="119490"/>
                  </a:lnTo>
                  <a:cubicBezTo>
                    <a:pt x="195856" y="117907"/>
                    <a:pt x="194568" y="116618"/>
                    <a:pt x="192985" y="116618"/>
                  </a:cubicBezTo>
                  <a:lnTo>
                    <a:pt x="133184" y="116618"/>
                  </a:lnTo>
                  <a:lnTo>
                    <a:pt x="135908" y="61714"/>
                  </a:lnTo>
                  <a:lnTo>
                    <a:pt x="136277" y="61714"/>
                  </a:lnTo>
                  <a:cubicBezTo>
                    <a:pt x="141430" y="61714"/>
                    <a:pt x="145608" y="57517"/>
                    <a:pt x="145608" y="52382"/>
                  </a:cubicBezTo>
                  <a:lnTo>
                    <a:pt x="145608" y="48425"/>
                  </a:lnTo>
                  <a:cubicBezTo>
                    <a:pt x="145608" y="43603"/>
                    <a:pt x="141946" y="39627"/>
                    <a:pt x="137234" y="39130"/>
                  </a:cubicBezTo>
                  <a:lnTo>
                    <a:pt x="138228" y="23687"/>
                  </a:lnTo>
                  <a:cubicBezTo>
                    <a:pt x="138651" y="16969"/>
                    <a:pt x="136056" y="10509"/>
                    <a:pt x="131123" y="5944"/>
                  </a:cubicBezTo>
                  <a:cubicBezTo>
                    <a:pt x="126964" y="2096"/>
                    <a:pt x="121588" y="0"/>
                    <a:pt x="1160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5" name="Google Shape;3545;p56"/>
          <p:cNvGrpSpPr/>
          <p:nvPr/>
        </p:nvGrpSpPr>
        <p:grpSpPr>
          <a:xfrm>
            <a:off x="4366231" y="2172460"/>
            <a:ext cx="524935" cy="517791"/>
            <a:chOff x="1283100" y="399175"/>
            <a:chExt cx="4970975" cy="4903325"/>
          </a:xfrm>
        </p:grpSpPr>
        <p:sp>
          <p:nvSpPr>
            <p:cNvPr id="3546" name="Google Shape;3546;p56"/>
            <p:cNvSpPr/>
            <p:nvPr/>
          </p:nvSpPr>
          <p:spPr>
            <a:xfrm>
              <a:off x="2961700" y="2415050"/>
              <a:ext cx="1053775" cy="824150"/>
            </a:xfrm>
            <a:custGeom>
              <a:avLst/>
              <a:gdLst/>
              <a:ahLst/>
              <a:cxnLst/>
              <a:rect l="l" t="t" r="r" b="b"/>
              <a:pathLst>
                <a:path w="42151" h="32966" extrusionOk="0">
                  <a:moveTo>
                    <a:pt x="16290" y="1"/>
                  </a:moveTo>
                  <a:cubicBezTo>
                    <a:pt x="15223" y="1"/>
                    <a:pt x="14192" y="148"/>
                    <a:pt x="13198" y="406"/>
                  </a:cubicBezTo>
                  <a:cubicBezTo>
                    <a:pt x="10363" y="1197"/>
                    <a:pt x="7934" y="3056"/>
                    <a:pt x="6388" y="5725"/>
                  </a:cubicBezTo>
                  <a:lnTo>
                    <a:pt x="627" y="15756"/>
                  </a:lnTo>
                  <a:cubicBezTo>
                    <a:pt x="1" y="16842"/>
                    <a:pt x="185" y="18167"/>
                    <a:pt x="958" y="19069"/>
                  </a:cubicBezTo>
                  <a:cubicBezTo>
                    <a:pt x="1160" y="19309"/>
                    <a:pt x="1400" y="19511"/>
                    <a:pt x="1694" y="19677"/>
                  </a:cubicBezTo>
                  <a:cubicBezTo>
                    <a:pt x="2146" y="19936"/>
                    <a:pt x="2637" y="20059"/>
                    <a:pt x="3121" y="20059"/>
                  </a:cubicBezTo>
                  <a:cubicBezTo>
                    <a:pt x="4116" y="20059"/>
                    <a:pt x="5082" y="19538"/>
                    <a:pt x="5615" y="18609"/>
                  </a:cubicBezTo>
                  <a:lnTo>
                    <a:pt x="5854" y="18204"/>
                  </a:lnTo>
                  <a:lnTo>
                    <a:pt x="11376" y="8596"/>
                  </a:lnTo>
                  <a:cubicBezTo>
                    <a:pt x="12406" y="6811"/>
                    <a:pt x="14229" y="5743"/>
                    <a:pt x="16290" y="5743"/>
                  </a:cubicBezTo>
                  <a:cubicBezTo>
                    <a:pt x="18333" y="5743"/>
                    <a:pt x="20155" y="6811"/>
                    <a:pt x="21186" y="8596"/>
                  </a:cubicBezTo>
                  <a:lnTo>
                    <a:pt x="31070" y="25769"/>
                  </a:lnTo>
                  <a:lnTo>
                    <a:pt x="30278" y="25585"/>
                  </a:lnTo>
                  <a:cubicBezTo>
                    <a:pt x="30055" y="25534"/>
                    <a:pt x="29833" y="25510"/>
                    <a:pt x="29614" y="25510"/>
                  </a:cubicBezTo>
                  <a:cubicBezTo>
                    <a:pt x="28879" y="25510"/>
                    <a:pt x="28190" y="25788"/>
                    <a:pt x="27665" y="26284"/>
                  </a:cubicBezTo>
                  <a:cubicBezTo>
                    <a:pt x="27260" y="26652"/>
                    <a:pt x="26965" y="27149"/>
                    <a:pt x="26818" y="27720"/>
                  </a:cubicBezTo>
                  <a:cubicBezTo>
                    <a:pt x="26468" y="29266"/>
                    <a:pt x="27426" y="30812"/>
                    <a:pt x="28972" y="31180"/>
                  </a:cubicBezTo>
                  <a:lnTo>
                    <a:pt x="36260" y="32892"/>
                  </a:lnTo>
                  <a:cubicBezTo>
                    <a:pt x="36481" y="32929"/>
                    <a:pt x="36702" y="32966"/>
                    <a:pt x="36923" y="32966"/>
                  </a:cubicBezTo>
                  <a:cubicBezTo>
                    <a:pt x="38175" y="32966"/>
                    <a:pt x="39334" y="32119"/>
                    <a:pt x="39684" y="30849"/>
                  </a:cubicBezTo>
                  <a:lnTo>
                    <a:pt x="41727" y="23321"/>
                  </a:lnTo>
                  <a:cubicBezTo>
                    <a:pt x="42150" y="21793"/>
                    <a:pt x="41248" y="20210"/>
                    <a:pt x="39721" y="19787"/>
                  </a:cubicBezTo>
                  <a:cubicBezTo>
                    <a:pt x="39474" y="19722"/>
                    <a:pt x="39225" y="19690"/>
                    <a:pt x="38980" y="19690"/>
                  </a:cubicBezTo>
                  <a:cubicBezTo>
                    <a:pt x="37711" y="19690"/>
                    <a:pt x="36542" y="20531"/>
                    <a:pt x="36187" y="21812"/>
                  </a:cubicBezTo>
                  <a:lnTo>
                    <a:pt x="35947" y="22732"/>
                  </a:lnTo>
                  <a:lnTo>
                    <a:pt x="26174" y="5725"/>
                  </a:lnTo>
                  <a:cubicBezTo>
                    <a:pt x="24113" y="2136"/>
                    <a:pt x="20413" y="1"/>
                    <a:pt x="16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56"/>
            <p:cNvSpPr/>
            <p:nvPr/>
          </p:nvSpPr>
          <p:spPr>
            <a:xfrm>
              <a:off x="3217550" y="3287150"/>
              <a:ext cx="982425" cy="761450"/>
            </a:xfrm>
            <a:custGeom>
              <a:avLst/>
              <a:gdLst/>
              <a:ahLst/>
              <a:cxnLst/>
              <a:rect l="l" t="t" r="r" b="b"/>
              <a:pathLst>
                <a:path w="39297" h="30458" extrusionOk="0">
                  <a:moveTo>
                    <a:pt x="31028" y="0"/>
                  </a:moveTo>
                  <a:cubicBezTo>
                    <a:pt x="30542" y="0"/>
                    <a:pt x="30049" y="123"/>
                    <a:pt x="29597" y="382"/>
                  </a:cubicBezTo>
                  <a:cubicBezTo>
                    <a:pt x="28235" y="1174"/>
                    <a:pt x="27756" y="2922"/>
                    <a:pt x="28548" y="4303"/>
                  </a:cubicBezTo>
                  <a:lnTo>
                    <a:pt x="28677" y="4542"/>
                  </a:lnTo>
                  <a:lnTo>
                    <a:pt x="32248" y="10745"/>
                  </a:lnTo>
                  <a:cubicBezTo>
                    <a:pt x="33278" y="12549"/>
                    <a:pt x="33278" y="14684"/>
                    <a:pt x="32248" y="16487"/>
                  </a:cubicBezTo>
                  <a:cubicBezTo>
                    <a:pt x="31217" y="18254"/>
                    <a:pt x="29395" y="19322"/>
                    <a:pt x="27352" y="19322"/>
                  </a:cubicBezTo>
                  <a:lnTo>
                    <a:pt x="9590" y="19322"/>
                  </a:lnTo>
                  <a:lnTo>
                    <a:pt x="10345" y="18494"/>
                  </a:lnTo>
                  <a:cubicBezTo>
                    <a:pt x="10768" y="18034"/>
                    <a:pt x="11007" y="17481"/>
                    <a:pt x="11081" y="16892"/>
                  </a:cubicBezTo>
                  <a:cubicBezTo>
                    <a:pt x="11191" y="16009"/>
                    <a:pt x="10878" y="15089"/>
                    <a:pt x="10179" y="14444"/>
                  </a:cubicBezTo>
                  <a:cubicBezTo>
                    <a:pt x="9628" y="13937"/>
                    <a:pt x="8927" y="13683"/>
                    <a:pt x="8228" y="13683"/>
                  </a:cubicBezTo>
                  <a:cubicBezTo>
                    <a:pt x="7457" y="13683"/>
                    <a:pt x="6690" y="13992"/>
                    <a:pt x="6130" y="14610"/>
                  </a:cubicBezTo>
                  <a:lnTo>
                    <a:pt x="1031" y="20113"/>
                  </a:lnTo>
                  <a:cubicBezTo>
                    <a:pt x="1" y="21255"/>
                    <a:pt x="19" y="23003"/>
                    <a:pt x="1105" y="24089"/>
                  </a:cubicBezTo>
                  <a:lnTo>
                    <a:pt x="6608" y="29611"/>
                  </a:lnTo>
                  <a:cubicBezTo>
                    <a:pt x="7160" y="30181"/>
                    <a:pt x="7897" y="30457"/>
                    <a:pt x="8633" y="30457"/>
                  </a:cubicBezTo>
                  <a:cubicBezTo>
                    <a:pt x="9369" y="30457"/>
                    <a:pt x="10105" y="30181"/>
                    <a:pt x="10658" y="29629"/>
                  </a:cubicBezTo>
                  <a:cubicBezTo>
                    <a:pt x="11799" y="28506"/>
                    <a:pt x="11799" y="26684"/>
                    <a:pt x="10676" y="25561"/>
                  </a:cubicBezTo>
                  <a:lnTo>
                    <a:pt x="10179" y="25065"/>
                  </a:lnTo>
                  <a:lnTo>
                    <a:pt x="27352" y="25065"/>
                  </a:lnTo>
                  <a:cubicBezTo>
                    <a:pt x="31456" y="25065"/>
                    <a:pt x="35156" y="22929"/>
                    <a:pt x="37217" y="19359"/>
                  </a:cubicBezTo>
                  <a:cubicBezTo>
                    <a:pt x="39297" y="15770"/>
                    <a:pt x="39297" y="11481"/>
                    <a:pt x="37235" y="7892"/>
                  </a:cubicBezTo>
                  <a:lnTo>
                    <a:pt x="33536" y="1450"/>
                  </a:lnTo>
                  <a:cubicBezTo>
                    <a:pt x="33003" y="521"/>
                    <a:pt x="32029" y="0"/>
                    <a:pt x="310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56"/>
            <p:cNvSpPr/>
            <p:nvPr/>
          </p:nvSpPr>
          <p:spPr>
            <a:xfrm>
              <a:off x="2538825" y="2978525"/>
              <a:ext cx="604200" cy="935250"/>
            </a:xfrm>
            <a:custGeom>
              <a:avLst/>
              <a:gdLst/>
              <a:ahLst/>
              <a:cxnLst/>
              <a:rect l="l" t="t" r="r" b="b"/>
              <a:pathLst>
                <a:path w="24168" h="37410" extrusionOk="0">
                  <a:moveTo>
                    <a:pt x="15811" y="0"/>
                  </a:moveTo>
                  <a:cubicBezTo>
                    <a:pt x="15738" y="0"/>
                    <a:pt x="15664" y="3"/>
                    <a:pt x="15591" y="9"/>
                  </a:cubicBezTo>
                  <a:cubicBezTo>
                    <a:pt x="15462" y="9"/>
                    <a:pt x="15351" y="27"/>
                    <a:pt x="15241" y="46"/>
                  </a:cubicBezTo>
                  <a:lnTo>
                    <a:pt x="7621" y="1518"/>
                  </a:lnTo>
                  <a:cubicBezTo>
                    <a:pt x="6056" y="1813"/>
                    <a:pt x="5044" y="3322"/>
                    <a:pt x="5339" y="4886"/>
                  </a:cubicBezTo>
                  <a:cubicBezTo>
                    <a:pt x="5598" y="6246"/>
                    <a:pt x="6795" y="7206"/>
                    <a:pt x="8144" y="7206"/>
                  </a:cubicBezTo>
                  <a:cubicBezTo>
                    <a:pt x="8329" y="7206"/>
                    <a:pt x="8518" y="7188"/>
                    <a:pt x="8707" y="7150"/>
                  </a:cubicBezTo>
                  <a:lnTo>
                    <a:pt x="9646" y="6985"/>
                  </a:lnTo>
                  <a:lnTo>
                    <a:pt x="2026" y="20237"/>
                  </a:lnTo>
                  <a:cubicBezTo>
                    <a:pt x="1731" y="20734"/>
                    <a:pt x="1473" y="21268"/>
                    <a:pt x="1271" y="21801"/>
                  </a:cubicBezTo>
                  <a:cubicBezTo>
                    <a:pt x="1" y="25022"/>
                    <a:pt x="259" y="28630"/>
                    <a:pt x="2026" y="31704"/>
                  </a:cubicBezTo>
                  <a:cubicBezTo>
                    <a:pt x="4105" y="35274"/>
                    <a:pt x="7787" y="37410"/>
                    <a:pt x="11910" y="37410"/>
                  </a:cubicBezTo>
                  <a:lnTo>
                    <a:pt x="21296" y="37410"/>
                  </a:lnTo>
                  <a:cubicBezTo>
                    <a:pt x="22879" y="37410"/>
                    <a:pt x="24168" y="36121"/>
                    <a:pt x="24168" y="34538"/>
                  </a:cubicBezTo>
                  <a:cubicBezTo>
                    <a:pt x="24168" y="32937"/>
                    <a:pt x="22879" y="31667"/>
                    <a:pt x="21296" y="31667"/>
                  </a:cubicBezTo>
                  <a:lnTo>
                    <a:pt x="11910" y="31667"/>
                  </a:lnTo>
                  <a:cubicBezTo>
                    <a:pt x="9866" y="31667"/>
                    <a:pt x="8026" y="30599"/>
                    <a:pt x="7014" y="28832"/>
                  </a:cubicBezTo>
                  <a:cubicBezTo>
                    <a:pt x="5964" y="27029"/>
                    <a:pt x="5964" y="24894"/>
                    <a:pt x="6995" y="23090"/>
                  </a:cubicBezTo>
                  <a:lnTo>
                    <a:pt x="14486" y="10058"/>
                  </a:lnTo>
                  <a:lnTo>
                    <a:pt x="14670" y="10832"/>
                  </a:lnTo>
                  <a:cubicBezTo>
                    <a:pt x="14946" y="12010"/>
                    <a:pt x="15904" y="12856"/>
                    <a:pt x="17026" y="13022"/>
                  </a:cubicBezTo>
                  <a:cubicBezTo>
                    <a:pt x="17174" y="13059"/>
                    <a:pt x="17321" y="13059"/>
                    <a:pt x="17468" y="13059"/>
                  </a:cubicBezTo>
                  <a:cubicBezTo>
                    <a:pt x="17689" y="13059"/>
                    <a:pt x="17910" y="13040"/>
                    <a:pt x="18112" y="12985"/>
                  </a:cubicBezTo>
                  <a:cubicBezTo>
                    <a:pt x="19658" y="12635"/>
                    <a:pt x="20634" y="11089"/>
                    <a:pt x="20266" y="9543"/>
                  </a:cubicBezTo>
                  <a:lnTo>
                    <a:pt x="18591" y="2218"/>
                  </a:lnTo>
                  <a:cubicBezTo>
                    <a:pt x="18277" y="911"/>
                    <a:pt x="17106" y="0"/>
                    <a:pt x="15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56"/>
            <p:cNvSpPr/>
            <p:nvPr/>
          </p:nvSpPr>
          <p:spPr>
            <a:xfrm>
              <a:off x="1283100" y="399175"/>
              <a:ext cx="4970975" cy="4903325"/>
            </a:xfrm>
            <a:custGeom>
              <a:avLst/>
              <a:gdLst/>
              <a:ahLst/>
              <a:cxnLst/>
              <a:rect l="l" t="t" r="r" b="b"/>
              <a:pathLst>
                <a:path w="198839" h="196133" extrusionOk="0">
                  <a:moveTo>
                    <a:pt x="41911" y="20394"/>
                  </a:moveTo>
                  <a:cubicBezTo>
                    <a:pt x="46457" y="24204"/>
                    <a:pt x="49126" y="30001"/>
                    <a:pt x="49126" y="36186"/>
                  </a:cubicBezTo>
                  <a:cubicBezTo>
                    <a:pt x="49126" y="47321"/>
                    <a:pt x="40585" y="56359"/>
                    <a:pt x="30057" y="56359"/>
                  </a:cubicBezTo>
                  <a:cubicBezTo>
                    <a:pt x="26376" y="56359"/>
                    <a:pt x="22842" y="55254"/>
                    <a:pt x="19768" y="53174"/>
                  </a:cubicBezTo>
                  <a:cubicBezTo>
                    <a:pt x="23726" y="40106"/>
                    <a:pt x="31548" y="28731"/>
                    <a:pt x="41911" y="20394"/>
                  </a:cubicBezTo>
                  <a:close/>
                  <a:moveTo>
                    <a:pt x="193096" y="125730"/>
                  </a:moveTo>
                  <a:lnTo>
                    <a:pt x="193096" y="157020"/>
                  </a:lnTo>
                  <a:lnTo>
                    <a:pt x="171727" y="157020"/>
                  </a:lnTo>
                  <a:lnTo>
                    <a:pt x="171727" y="125730"/>
                  </a:lnTo>
                  <a:close/>
                  <a:moveTo>
                    <a:pt x="83434" y="0"/>
                  </a:moveTo>
                  <a:cubicBezTo>
                    <a:pt x="43585" y="0"/>
                    <a:pt x="11154" y="32541"/>
                    <a:pt x="11154" y="72574"/>
                  </a:cubicBezTo>
                  <a:lnTo>
                    <a:pt x="11154" y="178407"/>
                  </a:lnTo>
                  <a:cubicBezTo>
                    <a:pt x="1" y="178831"/>
                    <a:pt x="295" y="196132"/>
                    <a:pt x="11504" y="196132"/>
                  </a:cubicBezTo>
                  <a:lnTo>
                    <a:pt x="30941" y="196132"/>
                  </a:lnTo>
                  <a:cubicBezTo>
                    <a:pt x="34640" y="196132"/>
                    <a:pt x="34640" y="190390"/>
                    <a:pt x="30941" y="190390"/>
                  </a:cubicBezTo>
                  <a:lnTo>
                    <a:pt x="11504" y="190390"/>
                  </a:lnTo>
                  <a:cubicBezTo>
                    <a:pt x="7547" y="190390"/>
                    <a:pt x="7492" y="184132"/>
                    <a:pt x="11504" y="184132"/>
                  </a:cubicBezTo>
                  <a:lnTo>
                    <a:pt x="145664" y="184132"/>
                  </a:lnTo>
                  <a:cubicBezTo>
                    <a:pt x="145664" y="186230"/>
                    <a:pt x="145480" y="188402"/>
                    <a:pt x="146216" y="190390"/>
                  </a:cubicBezTo>
                  <a:lnTo>
                    <a:pt x="47046" y="190390"/>
                  </a:lnTo>
                  <a:cubicBezTo>
                    <a:pt x="43365" y="190390"/>
                    <a:pt x="43365" y="196132"/>
                    <a:pt x="47046" y="196132"/>
                  </a:cubicBezTo>
                  <a:lnTo>
                    <a:pt x="190022" y="196095"/>
                  </a:lnTo>
                  <a:cubicBezTo>
                    <a:pt x="194826" y="196095"/>
                    <a:pt x="198838" y="192065"/>
                    <a:pt x="198838" y="187261"/>
                  </a:cubicBezTo>
                  <a:lnTo>
                    <a:pt x="198765" y="111815"/>
                  </a:lnTo>
                  <a:cubicBezTo>
                    <a:pt x="198746" y="104545"/>
                    <a:pt x="195470" y="97790"/>
                    <a:pt x="189746" y="93299"/>
                  </a:cubicBezTo>
                  <a:cubicBezTo>
                    <a:pt x="185421" y="89912"/>
                    <a:pt x="182936" y="84814"/>
                    <a:pt x="182917" y="79311"/>
                  </a:cubicBezTo>
                  <a:lnTo>
                    <a:pt x="182899" y="62230"/>
                  </a:lnTo>
                  <a:cubicBezTo>
                    <a:pt x="185273" y="61862"/>
                    <a:pt x="187077" y="59800"/>
                    <a:pt x="187077" y="57334"/>
                  </a:cubicBezTo>
                  <a:lnTo>
                    <a:pt x="187059" y="48647"/>
                  </a:lnTo>
                  <a:cubicBezTo>
                    <a:pt x="187059" y="45959"/>
                    <a:pt x="184776" y="43695"/>
                    <a:pt x="182108" y="43695"/>
                  </a:cubicBezTo>
                  <a:lnTo>
                    <a:pt x="162119" y="43714"/>
                  </a:lnTo>
                  <a:cubicBezTo>
                    <a:pt x="159413" y="43714"/>
                    <a:pt x="157168" y="45978"/>
                    <a:pt x="157168" y="48683"/>
                  </a:cubicBezTo>
                  <a:lnTo>
                    <a:pt x="157186" y="57371"/>
                  </a:lnTo>
                  <a:cubicBezTo>
                    <a:pt x="157186" y="59764"/>
                    <a:pt x="158971" y="61880"/>
                    <a:pt x="161346" y="62267"/>
                  </a:cubicBezTo>
                  <a:lnTo>
                    <a:pt x="161364" y="79329"/>
                  </a:lnTo>
                  <a:cubicBezTo>
                    <a:pt x="161383" y="84335"/>
                    <a:pt x="159321" y="89010"/>
                    <a:pt x="155695" y="92379"/>
                  </a:cubicBezTo>
                  <a:lnTo>
                    <a:pt x="155695" y="72574"/>
                  </a:lnTo>
                  <a:cubicBezTo>
                    <a:pt x="155695" y="54702"/>
                    <a:pt x="149180" y="37529"/>
                    <a:pt x="137345" y="24222"/>
                  </a:cubicBezTo>
                  <a:cubicBezTo>
                    <a:pt x="136744" y="23554"/>
                    <a:pt x="136034" y="23274"/>
                    <a:pt x="135340" y="23274"/>
                  </a:cubicBezTo>
                  <a:cubicBezTo>
                    <a:pt x="133188" y="23274"/>
                    <a:pt x="131186" y="25962"/>
                    <a:pt x="133038" y="28050"/>
                  </a:cubicBezTo>
                  <a:cubicBezTo>
                    <a:pt x="144284" y="40677"/>
                    <a:pt x="149916" y="56874"/>
                    <a:pt x="149953" y="73678"/>
                  </a:cubicBezTo>
                  <a:cubicBezTo>
                    <a:pt x="149971" y="81832"/>
                    <a:pt x="149953" y="90004"/>
                    <a:pt x="149953" y="98177"/>
                  </a:cubicBezTo>
                  <a:cubicBezTo>
                    <a:pt x="147137" y="102115"/>
                    <a:pt x="145590" y="106864"/>
                    <a:pt x="145590" y="111870"/>
                  </a:cubicBezTo>
                  <a:lnTo>
                    <a:pt x="145627" y="117852"/>
                  </a:lnTo>
                  <a:cubicBezTo>
                    <a:pt x="145458" y="120037"/>
                    <a:pt x="147149" y="121247"/>
                    <a:pt x="148739" y="121247"/>
                  </a:cubicBezTo>
                  <a:cubicBezTo>
                    <a:pt x="150095" y="121247"/>
                    <a:pt x="151378" y="120366"/>
                    <a:pt x="151370" y="118460"/>
                  </a:cubicBezTo>
                  <a:lnTo>
                    <a:pt x="151333" y="111870"/>
                  </a:lnTo>
                  <a:cubicBezTo>
                    <a:pt x="151333" y="106367"/>
                    <a:pt x="153799" y="101250"/>
                    <a:pt x="158125" y="97864"/>
                  </a:cubicBezTo>
                  <a:cubicBezTo>
                    <a:pt x="163849" y="93354"/>
                    <a:pt x="167125" y="86599"/>
                    <a:pt x="167107" y="79329"/>
                  </a:cubicBezTo>
                  <a:lnTo>
                    <a:pt x="167088" y="61531"/>
                  </a:lnTo>
                  <a:cubicBezTo>
                    <a:pt x="167088" y="59064"/>
                    <a:pt x="165285" y="57021"/>
                    <a:pt x="162929" y="56635"/>
                  </a:cubicBezTo>
                  <a:lnTo>
                    <a:pt x="162910" y="49456"/>
                  </a:lnTo>
                  <a:lnTo>
                    <a:pt x="181316" y="49438"/>
                  </a:lnTo>
                  <a:lnTo>
                    <a:pt x="181316" y="56616"/>
                  </a:lnTo>
                  <a:cubicBezTo>
                    <a:pt x="178960" y="57003"/>
                    <a:pt x="177156" y="59046"/>
                    <a:pt x="177156" y="61512"/>
                  </a:cubicBezTo>
                  <a:lnTo>
                    <a:pt x="177175" y="79311"/>
                  </a:lnTo>
                  <a:cubicBezTo>
                    <a:pt x="177175" y="86599"/>
                    <a:pt x="180469" y="93336"/>
                    <a:pt x="186194" y="97827"/>
                  </a:cubicBezTo>
                  <a:cubicBezTo>
                    <a:pt x="190519" y="101214"/>
                    <a:pt x="193004" y="106330"/>
                    <a:pt x="193022" y="111815"/>
                  </a:cubicBezTo>
                  <a:lnTo>
                    <a:pt x="193022" y="119987"/>
                  </a:lnTo>
                  <a:lnTo>
                    <a:pt x="168855" y="119987"/>
                  </a:lnTo>
                  <a:cubicBezTo>
                    <a:pt x="167254" y="119987"/>
                    <a:pt x="165984" y="121276"/>
                    <a:pt x="165984" y="122859"/>
                  </a:cubicBezTo>
                  <a:lnTo>
                    <a:pt x="165984" y="159891"/>
                  </a:lnTo>
                  <a:cubicBezTo>
                    <a:pt x="165984" y="161493"/>
                    <a:pt x="167254" y="162763"/>
                    <a:pt x="168855" y="162763"/>
                  </a:cubicBezTo>
                  <a:lnTo>
                    <a:pt x="193059" y="162763"/>
                  </a:lnTo>
                  <a:lnTo>
                    <a:pt x="193096" y="187279"/>
                  </a:lnTo>
                  <a:cubicBezTo>
                    <a:pt x="193096" y="188936"/>
                    <a:pt x="191679" y="190353"/>
                    <a:pt x="190022" y="190353"/>
                  </a:cubicBezTo>
                  <a:lnTo>
                    <a:pt x="154499" y="190390"/>
                  </a:lnTo>
                  <a:lnTo>
                    <a:pt x="154480" y="190390"/>
                  </a:lnTo>
                  <a:cubicBezTo>
                    <a:pt x="152787" y="190390"/>
                    <a:pt x="151407" y="189009"/>
                    <a:pt x="151407" y="187316"/>
                  </a:cubicBezTo>
                  <a:lnTo>
                    <a:pt x="151388" y="135651"/>
                  </a:lnTo>
                  <a:cubicBezTo>
                    <a:pt x="151379" y="133792"/>
                    <a:pt x="149939" y="132862"/>
                    <a:pt x="148501" y="132862"/>
                  </a:cubicBezTo>
                  <a:cubicBezTo>
                    <a:pt x="147063" y="132862"/>
                    <a:pt x="145627" y="133792"/>
                    <a:pt x="145627" y="135651"/>
                  </a:cubicBezTo>
                  <a:lnTo>
                    <a:pt x="145664" y="178389"/>
                  </a:lnTo>
                  <a:lnTo>
                    <a:pt x="16897" y="178389"/>
                  </a:lnTo>
                  <a:lnTo>
                    <a:pt x="16897" y="82090"/>
                  </a:lnTo>
                  <a:cubicBezTo>
                    <a:pt x="16897" y="74341"/>
                    <a:pt x="16713" y="66666"/>
                    <a:pt x="18278" y="59009"/>
                  </a:cubicBezTo>
                  <a:cubicBezTo>
                    <a:pt x="21885" y="61052"/>
                    <a:pt x="25898" y="62120"/>
                    <a:pt x="30057" y="62120"/>
                  </a:cubicBezTo>
                  <a:cubicBezTo>
                    <a:pt x="43751" y="62120"/>
                    <a:pt x="54887" y="50487"/>
                    <a:pt x="54887" y="36186"/>
                  </a:cubicBezTo>
                  <a:cubicBezTo>
                    <a:pt x="54887" y="28787"/>
                    <a:pt x="51850" y="21792"/>
                    <a:pt x="46659" y="16915"/>
                  </a:cubicBezTo>
                  <a:cubicBezTo>
                    <a:pt x="57187" y="9866"/>
                    <a:pt x="69832" y="5743"/>
                    <a:pt x="83434" y="5743"/>
                  </a:cubicBezTo>
                  <a:cubicBezTo>
                    <a:pt x="97238" y="5743"/>
                    <a:pt x="110472" y="9939"/>
                    <a:pt x="121718" y="17909"/>
                  </a:cubicBezTo>
                  <a:cubicBezTo>
                    <a:pt x="122252" y="18285"/>
                    <a:pt x="122797" y="18448"/>
                    <a:pt x="123315" y="18448"/>
                  </a:cubicBezTo>
                  <a:cubicBezTo>
                    <a:pt x="125708" y="18448"/>
                    <a:pt x="127528" y="14986"/>
                    <a:pt x="125031" y="13215"/>
                  </a:cubicBezTo>
                  <a:cubicBezTo>
                    <a:pt x="112810" y="4565"/>
                    <a:pt x="98435" y="0"/>
                    <a:pt x="83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0" name="Google Shape;3550;p56"/>
          <p:cNvGrpSpPr/>
          <p:nvPr/>
        </p:nvGrpSpPr>
        <p:grpSpPr>
          <a:xfrm>
            <a:off x="5711123" y="2056513"/>
            <a:ext cx="524705" cy="524705"/>
            <a:chOff x="1351675" y="399175"/>
            <a:chExt cx="4908375" cy="4908375"/>
          </a:xfrm>
        </p:grpSpPr>
        <p:sp>
          <p:nvSpPr>
            <p:cNvPr id="3551" name="Google Shape;3551;p56"/>
            <p:cNvSpPr/>
            <p:nvPr/>
          </p:nvSpPr>
          <p:spPr>
            <a:xfrm>
              <a:off x="1351675" y="399175"/>
              <a:ext cx="4908375" cy="4908375"/>
            </a:xfrm>
            <a:custGeom>
              <a:avLst/>
              <a:gdLst/>
              <a:ahLst/>
              <a:cxnLst/>
              <a:rect l="l" t="t" r="r" b="b"/>
              <a:pathLst>
                <a:path w="196335" h="196335" extrusionOk="0">
                  <a:moveTo>
                    <a:pt x="153537" y="153473"/>
                  </a:moveTo>
                  <a:cubicBezTo>
                    <a:pt x="154543" y="153473"/>
                    <a:pt x="155663" y="153704"/>
                    <a:pt x="156983" y="154185"/>
                  </a:cubicBezTo>
                  <a:cubicBezTo>
                    <a:pt x="161971" y="155989"/>
                    <a:pt x="165818" y="157314"/>
                    <a:pt x="168450" y="158179"/>
                  </a:cubicBezTo>
                  <a:cubicBezTo>
                    <a:pt x="166885" y="160002"/>
                    <a:pt x="165229" y="161787"/>
                    <a:pt x="163517" y="163517"/>
                  </a:cubicBezTo>
                  <a:cubicBezTo>
                    <a:pt x="146713" y="180303"/>
                    <a:pt x="124589" y="189837"/>
                    <a:pt x="100937" y="190537"/>
                  </a:cubicBezTo>
                  <a:cubicBezTo>
                    <a:pt x="101361" y="184997"/>
                    <a:pt x="102520" y="172886"/>
                    <a:pt x="107545" y="169297"/>
                  </a:cubicBezTo>
                  <a:cubicBezTo>
                    <a:pt x="108453" y="168639"/>
                    <a:pt x="109447" y="168316"/>
                    <a:pt x="110592" y="168316"/>
                  </a:cubicBezTo>
                  <a:cubicBezTo>
                    <a:pt x="111210" y="168316"/>
                    <a:pt x="111872" y="168410"/>
                    <a:pt x="112588" y="168597"/>
                  </a:cubicBezTo>
                  <a:cubicBezTo>
                    <a:pt x="116861" y="169696"/>
                    <a:pt x="120561" y="170167"/>
                    <a:pt x="123792" y="170167"/>
                  </a:cubicBezTo>
                  <a:cubicBezTo>
                    <a:pt x="135548" y="170167"/>
                    <a:pt x="141085" y="163937"/>
                    <a:pt x="145387" y="159100"/>
                  </a:cubicBezTo>
                  <a:cubicBezTo>
                    <a:pt x="148570" y="155518"/>
                    <a:pt x="150545" y="153473"/>
                    <a:pt x="153537" y="153473"/>
                  </a:cubicBezTo>
                  <a:close/>
                  <a:moveTo>
                    <a:pt x="98158" y="0"/>
                  </a:moveTo>
                  <a:cubicBezTo>
                    <a:pt x="86783" y="0"/>
                    <a:pt x="75629" y="1933"/>
                    <a:pt x="65009" y="5743"/>
                  </a:cubicBezTo>
                  <a:cubicBezTo>
                    <a:pt x="54757" y="9424"/>
                    <a:pt x="45223" y="14761"/>
                    <a:pt x="36701" y="21627"/>
                  </a:cubicBezTo>
                  <a:cubicBezTo>
                    <a:pt x="34391" y="23478"/>
                    <a:pt x="36262" y="26746"/>
                    <a:pt x="38587" y="26746"/>
                  </a:cubicBezTo>
                  <a:cubicBezTo>
                    <a:pt x="39152" y="26746"/>
                    <a:pt x="39744" y="26553"/>
                    <a:pt x="40309" y="26099"/>
                  </a:cubicBezTo>
                  <a:cubicBezTo>
                    <a:pt x="52677" y="16160"/>
                    <a:pt x="66960" y="9718"/>
                    <a:pt x="82274" y="7086"/>
                  </a:cubicBezTo>
                  <a:lnTo>
                    <a:pt x="82274" y="7086"/>
                  </a:lnTo>
                  <a:cubicBezTo>
                    <a:pt x="79826" y="12166"/>
                    <a:pt x="78538" y="19289"/>
                    <a:pt x="82605" y="26560"/>
                  </a:cubicBezTo>
                  <a:cubicBezTo>
                    <a:pt x="86268" y="33075"/>
                    <a:pt x="93906" y="34088"/>
                    <a:pt x="102005" y="35174"/>
                  </a:cubicBezTo>
                  <a:cubicBezTo>
                    <a:pt x="111245" y="36425"/>
                    <a:pt x="120797" y="37714"/>
                    <a:pt x="127276" y="46456"/>
                  </a:cubicBezTo>
                  <a:cubicBezTo>
                    <a:pt x="128417" y="48021"/>
                    <a:pt x="129687" y="50101"/>
                    <a:pt x="131031" y="52291"/>
                  </a:cubicBezTo>
                  <a:cubicBezTo>
                    <a:pt x="135356" y="59359"/>
                    <a:pt x="141265" y="69040"/>
                    <a:pt x="150762" y="73623"/>
                  </a:cubicBezTo>
                  <a:cubicBezTo>
                    <a:pt x="154388" y="75372"/>
                    <a:pt x="158327" y="76274"/>
                    <a:pt x="162450" y="76310"/>
                  </a:cubicBezTo>
                  <a:cubicBezTo>
                    <a:pt x="166149" y="76310"/>
                    <a:pt x="166223" y="70568"/>
                    <a:pt x="162486" y="70549"/>
                  </a:cubicBezTo>
                  <a:cubicBezTo>
                    <a:pt x="159173" y="70531"/>
                    <a:pt x="156155" y="69850"/>
                    <a:pt x="153265" y="68451"/>
                  </a:cubicBezTo>
                  <a:cubicBezTo>
                    <a:pt x="145277" y="64604"/>
                    <a:pt x="140105" y="56119"/>
                    <a:pt x="135945" y="49291"/>
                  </a:cubicBezTo>
                  <a:cubicBezTo>
                    <a:pt x="134528" y="46990"/>
                    <a:pt x="133203" y="44800"/>
                    <a:pt x="131896" y="43051"/>
                  </a:cubicBezTo>
                  <a:cubicBezTo>
                    <a:pt x="123981" y="32321"/>
                    <a:pt x="112220" y="30756"/>
                    <a:pt x="102760" y="29486"/>
                  </a:cubicBezTo>
                  <a:cubicBezTo>
                    <a:pt x="95563" y="28511"/>
                    <a:pt x="89876" y="27756"/>
                    <a:pt x="87630" y="23744"/>
                  </a:cubicBezTo>
                  <a:cubicBezTo>
                    <a:pt x="83065" y="15608"/>
                    <a:pt x="87833" y="8393"/>
                    <a:pt x="89636" y="6129"/>
                  </a:cubicBezTo>
                  <a:cubicBezTo>
                    <a:pt x="92452" y="5890"/>
                    <a:pt x="95287" y="5743"/>
                    <a:pt x="98158" y="5743"/>
                  </a:cubicBezTo>
                  <a:cubicBezTo>
                    <a:pt x="122840" y="5743"/>
                    <a:pt x="146050" y="15369"/>
                    <a:pt x="163517" y="32818"/>
                  </a:cubicBezTo>
                  <a:cubicBezTo>
                    <a:pt x="172407" y="41708"/>
                    <a:pt x="179236" y="52088"/>
                    <a:pt x="183837" y="63408"/>
                  </a:cubicBezTo>
                  <a:cubicBezTo>
                    <a:pt x="181628" y="64660"/>
                    <a:pt x="178039" y="66574"/>
                    <a:pt x="176051" y="67420"/>
                  </a:cubicBezTo>
                  <a:cubicBezTo>
                    <a:pt x="173087" y="68700"/>
                    <a:pt x="174471" y="72959"/>
                    <a:pt x="177166" y="72959"/>
                  </a:cubicBezTo>
                  <a:cubicBezTo>
                    <a:pt x="177533" y="72959"/>
                    <a:pt x="177925" y="72880"/>
                    <a:pt x="178334" y="72703"/>
                  </a:cubicBezTo>
                  <a:cubicBezTo>
                    <a:pt x="180579" y="71746"/>
                    <a:pt x="182935" y="70549"/>
                    <a:pt x="185310" y="69187"/>
                  </a:cubicBezTo>
                  <a:cubicBezTo>
                    <a:pt x="185512" y="69077"/>
                    <a:pt x="185678" y="68948"/>
                    <a:pt x="185825" y="68801"/>
                  </a:cubicBezTo>
                  <a:cubicBezTo>
                    <a:pt x="188954" y="78151"/>
                    <a:pt x="190574" y="88035"/>
                    <a:pt x="190574" y="98158"/>
                  </a:cubicBezTo>
                  <a:cubicBezTo>
                    <a:pt x="190574" y="118313"/>
                    <a:pt x="184168" y="137491"/>
                    <a:pt x="172315" y="153339"/>
                  </a:cubicBezTo>
                  <a:cubicBezTo>
                    <a:pt x="170843" y="152934"/>
                    <a:pt x="167309" y="151811"/>
                    <a:pt x="158953" y="148774"/>
                  </a:cubicBezTo>
                  <a:cubicBezTo>
                    <a:pt x="156936" y="148044"/>
                    <a:pt x="155139" y="147728"/>
                    <a:pt x="153519" y="147728"/>
                  </a:cubicBezTo>
                  <a:cubicBezTo>
                    <a:pt x="147787" y="147728"/>
                    <a:pt x="144266" y="151684"/>
                    <a:pt x="141080" y="155271"/>
                  </a:cubicBezTo>
                  <a:cubicBezTo>
                    <a:pt x="137069" y="159791"/>
                    <a:pt x="132949" y="164431"/>
                    <a:pt x="123829" y="164431"/>
                  </a:cubicBezTo>
                  <a:cubicBezTo>
                    <a:pt x="121065" y="164431"/>
                    <a:pt x="117842" y="164005"/>
                    <a:pt x="114024" y="163020"/>
                  </a:cubicBezTo>
                  <a:cubicBezTo>
                    <a:pt x="112864" y="162723"/>
                    <a:pt x="111732" y="162575"/>
                    <a:pt x="110638" y="162575"/>
                  </a:cubicBezTo>
                  <a:cubicBezTo>
                    <a:pt x="108277" y="162575"/>
                    <a:pt x="106094" y="163263"/>
                    <a:pt x="104195" y="164621"/>
                  </a:cubicBezTo>
                  <a:cubicBezTo>
                    <a:pt x="96870" y="169867"/>
                    <a:pt x="95692" y="183561"/>
                    <a:pt x="95176" y="190518"/>
                  </a:cubicBezTo>
                  <a:cubicBezTo>
                    <a:pt x="76771" y="189948"/>
                    <a:pt x="59322" y="184003"/>
                    <a:pt x="44560" y="173475"/>
                  </a:cubicBezTo>
                  <a:cubicBezTo>
                    <a:pt x="44929" y="171800"/>
                    <a:pt x="47984" y="156026"/>
                    <a:pt x="37272" y="139700"/>
                  </a:cubicBezTo>
                  <a:cubicBezTo>
                    <a:pt x="36444" y="138448"/>
                    <a:pt x="36683" y="135982"/>
                    <a:pt x="37953" y="132356"/>
                  </a:cubicBezTo>
                  <a:cubicBezTo>
                    <a:pt x="38728" y="130169"/>
                    <a:pt x="36877" y="128593"/>
                    <a:pt x="35090" y="128593"/>
                  </a:cubicBezTo>
                  <a:cubicBezTo>
                    <a:pt x="34034" y="128593"/>
                    <a:pt x="32999" y="129143"/>
                    <a:pt x="32541" y="130442"/>
                  </a:cubicBezTo>
                  <a:cubicBezTo>
                    <a:pt x="31290" y="133939"/>
                    <a:pt x="29946" y="139037"/>
                    <a:pt x="32449" y="142866"/>
                  </a:cubicBezTo>
                  <a:cubicBezTo>
                    <a:pt x="39609" y="153744"/>
                    <a:pt x="39757" y="164474"/>
                    <a:pt x="39333" y="169425"/>
                  </a:cubicBezTo>
                  <a:cubicBezTo>
                    <a:pt x="37088" y="167566"/>
                    <a:pt x="34897" y="165597"/>
                    <a:pt x="32818" y="163517"/>
                  </a:cubicBezTo>
                  <a:cubicBezTo>
                    <a:pt x="15369" y="146050"/>
                    <a:pt x="5743" y="122840"/>
                    <a:pt x="5743" y="98158"/>
                  </a:cubicBezTo>
                  <a:cubicBezTo>
                    <a:pt x="5743" y="88642"/>
                    <a:pt x="7197" y="79311"/>
                    <a:pt x="9994" y="70421"/>
                  </a:cubicBezTo>
                  <a:cubicBezTo>
                    <a:pt x="11743" y="72942"/>
                    <a:pt x="13749" y="76642"/>
                    <a:pt x="15590" y="80047"/>
                  </a:cubicBezTo>
                  <a:cubicBezTo>
                    <a:pt x="18792" y="85955"/>
                    <a:pt x="21829" y="91550"/>
                    <a:pt x="24774" y="93962"/>
                  </a:cubicBezTo>
                  <a:cubicBezTo>
                    <a:pt x="26817" y="95618"/>
                    <a:pt x="29799" y="96502"/>
                    <a:pt x="32946" y="97440"/>
                  </a:cubicBezTo>
                  <a:cubicBezTo>
                    <a:pt x="41155" y="99870"/>
                    <a:pt x="43714" y="101471"/>
                    <a:pt x="42609" y="106238"/>
                  </a:cubicBezTo>
                  <a:cubicBezTo>
                    <a:pt x="41800" y="109735"/>
                    <a:pt x="40069" y="113674"/>
                    <a:pt x="38321" y="117429"/>
                  </a:cubicBezTo>
                  <a:cubicBezTo>
                    <a:pt x="37285" y="119647"/>
                    <a:pt x="39227" y="121446"/>
                    <a:pt x="41106" y="121446"/>
                  </a:cubicBezTo>
                  <a:cubicBezTo>
                    <a:pt x="42065" y="121446"/>
                    <a:pt x="43007" y="120978"/>
                    <a:pt x="43530" y="119859"/>
                  </a:cubicBezTo>
                  <a:cubicBezTo>
                    <a:pt x="45426" y="115828"/>
                    <a:pt x="47285" y="111539"/>
                    <a:pt x="48223" y="107527"/>
                  </a:cubicBezTo>
                  <a:cubicBezTo>
                    <a:pt x="49309" y="102778"/>
                    <a:pt x="47984" y="98839"/>
                    <a:pt x="44413" y="96115"/>
                  </a:cubicBezTo>
                  <a:cubicBezTo>
                    <a:pt x="41634" y="94017"/>
                    <a:pt x="37879" y="92894"/>
                    <a:pt x="34585" y="91919"/>
                  </a:cubicBezTo>
                  <a:cubicBezTo>
                    <a:pt x="32100" y="91201"/>
                    <a:pt x="29560" y="90446"/>
                    <a:pt x="28419" y="89526"/>
                  </a:cubicBezTo>
                  <a:cubicBezTo>
                    <a:pt x="26339" y="87814"/>
                    <a:pt x="23320" y="82219"/>
                    <a:pt x="20651" y="77304"/>
                  </a:cubicBezTo>
                  <a:cubicBezTo>
                    <a:pt x="17725" y="71911"/>
                    <a:pt x="14946" y="66795"/>
                    <a:pt x="12240" y="64089"/>
                  </a:cubicBezTo>
                  <a:cubicBezTo>
                    <a:pt x="16381" y="53671"/>
                    <a:pt x="22418" y="44008"/>
                    <a:pt x="30167" y="35578"/>
                  </a:cubicBezTo>
                  <a:cubicBezTo>
                    <a:pt x="32071" y="33520"/>
                    <a:pt x="30078" y="30770"/>
                    <a:pt x="27913" y="30770"/>
                  </a:cubicBezTo>
                  <a:cubicBezTo>
                    <a:pt x="27231" y="30770"/>
                    <a:pt x="26533" y="31043"/>
                    <a:pt x="25934" y="31695"/>
                  </a:cubicBezTo>
                  <a:cubicBezTo>
                    <a:pt x="9203" y="49843"/>
                    <a:pt x="0" y="73458"/>
                    <a:pt x="0" y="98158"/>
                  </a:cubicBezTo>
                  <a:cubicBezTo>
                    <a:pt x="0" y="124386"/>
                    <a:pt x="10215" y="149032"/>
                    <a:pt x="28750" y="167585"/>
                  </a:cubicBezTo>
                  <a:cubicBezTo>
                    <a:pt x="47285" y="186119"/>
                    <a:pt x="71948" y="196335"/>
                    <a:pt x="98158" y="196335"/>
                  </a:cubicBezTo>
                  <a:cubicBezTo>
                    <a:pt x="124386" y="196335"/>
                    <a:pt x="149032" y="186119"/>
                    <a:pt x="167585" y="167585"/>
                  </a:cubicBezTo>
                  <a:cubicBezTo>
                    <a:pt x="186119" y="149032"/>
                    <a:pt x="196335" y="124386"/>
                    <a:pt x="196335" y="98158"/>
                  </a:cubicBezTo>
                  <a:cubicBezTo>
                    <a:pt x="196335" y="71948"/>
                    <a:pt x="186119" y="47285"/>
                    <a:pt x="167585" y="28750"/>
                  </a:cubicBezTo>
                  <a:cubicBezTo>
                    <a:pt x="149032" y="10215"/>
                    <a:pt x="124386" y="0"/>
                    <a:pt x="98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56"/>
            <p:cNvSpPr/>
            <p:nvPr/>
          </p:nvSpPr>
          <p:spPr>
            <a:xfrm>
              <a:off x="3382275" y="3301750"/>
              <a:ext cx="878900" cy="862350"/>
            </a:xfrm>
            <a:custGeom>
              <a:avLst/>
              <a:gdLst/>
              <a:ahLst/>
              <a:cxnLst/>
              <a:rect l="l" t="t" r="r" b="b"/>
              <a:pathLst>
                <a:path w="35156" h="34494" extrusionOk="0">
                  <a:moveTo>
                    <a:pt x="28935" y="5743"/>
                  </a:moveTo>
                  <a:cubicBezTo>
                    <a:pt x="27517" y="14854"/>
                    <a:pt x="23634" y="28751"/>
                    <a:pt x="17578" y="28751"/>
                  </a:cubicBezTo>
                  <a:cubicBezTo>
                    <a:pt x="14486" y="28751"/>
                    <a:pt x="11302" y="24260"/>
                    <a:pt x="8836" y="16456"/>
                  </a:cubicBezTo>
                  <a:cubicBezTo>
                    <a:pt x="7584" y="12480"/>
                    <a:pt x="6774" y="8449"/>
                    <a:pt x="6296" y="5743"/>
                  </a:cubicBezTo>
                  <a:close/>
                  <a:moveTo>
                    <a:pt x="2964" y="1"/>
                  </a:moveTo>
                  <a:cubicBezTo>
                    <a:pt x="2136" y="1"/>
                    <a:pt x="1344" y="351"/>
                    <a:pt x="811" y="958"/>
                  </a:cubicBezTo>
                  <a:cubicBezTo>
                    <a:pt x="259" y="1584"/>
                    <a:pt x="1" y="2394"/>
                    <a:pt x="93" y="3222"/>
                  </a:cubicBezTo>
                  <a:cubicBezTo>
                    <a:pt x="130" y="3516"/>
                    <a:pt x="1013" y="10750"/>
                    <a:pt x="3332" y="18112"/>
                  </a:cubicBezTo>
                  <a:cubicBezTo>
                    <a:pt x="6756" y="28990"/>
                    <a:pt x="11541" y="34493"/>
                    <a:pt x="17578" y="34493"/>
                  </a:cubicBezTo>
                  <a:cubicBezTo>
                    <a:pt x="31401" y="34493"/>
                    <a:pt x="34733" y="6388"/>
                    <a:pt x="35082" y="3167"/>
                  </a:cubicBezTo>
                  <a:cubicBezTo>
                    <a:pt x="35156" y="2357"/>
                    <a:pt x="34898" y="1547"/>
                    <a:pt x="34346" y="958"/>
                  </a:cubicBezTo>
                  <a:cubicBezTo>
                    <a:pt x="33812" y="351"/>
                    <a:pt x="33021" y="1"/>
                    <a:pt x="32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56"/>
            <p:cNvSpPr/>
            <p:nvPr/>
          </p:nvSpPr>
          <p:spPr>
            <a:xfrm>
              <a:off x="2722425" y="2215350"/>
              <a:ext cx="865100" cy="501350"/>
            </a:xfrm>
            <a:custGeom>
              <a:avLst/>
              <a:gdLst/>
              <a:ahLst/>
              <a:cxnLst/>
              <a:rect l="l" t="t" r="r" b="b"/>
              <a:pathLst>
                <a:path w="34604" h="20054" extrusionOk="0">
                  <a:moveTo>
                    <a:pt x="17302" y="1"/>
                  </a:moveTo>
                  <a:cubicBezTo>
                    <a:pt x="7768" y="1"/>
                    <a:pt x="1" y="7750"/>
                    <a:pt x="1" y="17265"/>
                  </a:cubicBezTo>
                  <a:cubicBezTo>
                    <a:pt x="1" y="19124"/>
                    <a:pt x="1441" y="20054"/>
                    <a:pt x="2881" y="20054"/>
                  </a:cubicBezTo>
                  <a:cubicBezTo>
                    <a:pt x="4322" y="20054"/>
                    <a:pt x="5762" y="19124"/>
                    <a:pt x="5762" y="17265"/>
                  </a:cubicBezTo>
                  <a:cubicBezTo>
                    <a:pt x="5762" y="10915"/>
                    <a:pt x="10934" y="5743"/>
                    <a:pt x="17302" y="5743"/>
                  </a:cubicBezTo>
                  <a:cubicBezTo>
                    <a:pt x="23671" y="5743"/>
                    <a:pt x="28843" y="10915"/>
                    <a:pt x="28843" y="17265"/>
                  </a:cubicBezTo>
                  <a:cubicBezTo>
                    <a:pt x="28843" y="19124"/>
                    <a:pt x="30283" y="20054"/>
                    <a:pt x="31723" y="20054"/>
                  </a:cubicBezTo>
                  <a:cubicBezTo>
                    <a:pt x="33164" y="20054"/>
                    <a:pt x="34604" y="19124"/>
                    <a:pt x="34604" y="17265"/>
                  </a:cubicBezTo>
                  <a:cubicBezTo>
                    <a:pt x="34604" y="7750"/>
                    <a:pt x="26837" y="1"/>
                    <a:pt x="17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56"/>
            <p:cNvSpPr/>
            <p:nvPr/>
          </p:nvSpPr>
          <p:spPr>
            <a:xfrm>
              <a:off x="4024175" y="2215350"/>
              <a:ext cx="864650" cy="501350"/>
            </a:xfrm>
            <a:custGeom>
              <a:avLst/>
              <a:gdLst/>
              <a:ahLst/>
              <a:cxnLst/>
              <a:rect l="l" t="t" r="r" b="b"/>
              <a:pathLst>
                <a:path w="34586" h="20054" extrusionOk="0">
                  <a:moveTo>
                    <a:pt x="17302" y="1"/>
                  </a:moveTo>
                  <a:cubicBezTo>
                    <a:pt x="7750" y="1"/>
                    <a:pt x="1" y="7750"/>
                    <a:pt x="1" y="17265"/>
                  </a:cubicBezTo>
                  <a:cubicBezTo>
                    <a:pt x="1" y="19124"/>
                    <a:pt x="1437" y="20054"/>
                    <a:pt x="2872" y="20054"/>
                  </a:cubicBezTo>
                  <a:cubicBezTo>
                    <a:pt x="4308" y="20054"/>
                    <a:pt x="5744" y="19124"/>
                    <a:pt x="5744" y="17265"/>
                  </a:cubicBezTo>
                  <a:cubicBezTo>
                    <a:pt x="5744" y="10915"/>
                    <a:pt x="10934" y="5743"/>
                    <a:pt x="17302" y="5743"/>
                  </a:cubicBezTo>
                  <a:cubicBezTo>
                    <a:pt x="23671" y="5743"/>
                    <a:pt x="28843" y="10915"/>
                    <a:pt x="28843" y="17265"/>
                  </a:cubicBezTo>
                  <a:cubicBezTo>
                    <a:pt x="28843" y="19124"/>
                    <a:pt x="30278" y="20054"/>
                    <a:pt x="31714" y="20054"/>
                  </a:cubicBezTo>
                  <a:cubicBezTo>
                    <a:pt x="33150" y="20054"/>
                    <a:pt x="34585" y="19124"/>
                    <a:pt x="34585" y="17265"/>
                  </a:cubicBezTo>
                  <a:cubicBezTo>
                    <a:pt x="34585" y="7750"/>
                    <a:pt x="26837" y="1"/>
                    <a:pt x="17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5" name="Google Shape;3555;p56"/>
          <p:cNvGrpSpPr/>
          <p:nvPr/>
        </p:nvGrpSpPr>
        <p:grpSpPr>
          <a:xfrm>
            <a:off x="1090311" y="2251770"/>
            <a:ext cx="327779" cy="272495"/>
            <a:chOff x="522536" y="937607"/>
            <a:chExt cx="327779" cy="272495"/>
          </a:xfrm>
        </p:grpSpPr>
        <p:sp>
          <p:nvSpPr>
            <p:cNvPr id="3556" name="Google Shape;3556;p56"/>
            <p:cNvSpPr/>
            <p:nvPr/>
          </p:nvSpPr>
          <p:spPr>
            <a:xfrm rot="10800000">
              <a:off x="522536" y="937607"/>
              <a:ext cx="327779" cy="27249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56"/>
            <p:cNvSpPr txBox="1"/>
            <p:nvPr/>
          </p:nvSpPr>
          <p:spPr>
            <a:xfrm>
              <a:off x="522650" y="1006239"/>
              <a:ext cx="294000" cy="13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01</a:t>
              </a:r>
              <a:endParaRPr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558" name="Google Shape;3558;p56"/>
          <p:cNvGrpSpPr/>
          <p:nvPr/>
        </p:nvGrpSpPr>
        <p:grpSpPr>
          <a:xfrm>
            <a:off x="2450061" y="2251770"/>
            <a:ext cx="327779" cy="272495"/>
            <a:chOff x="522536" y="937607"/>
            <a:chExt cx="327779" cy="272495"/>
          </a:xfrm>
        </p:grpSpPr>
        <p:sp>
          <p:nvSpPr>
            <p:cNvPr id="3559" name="Google Shape;3559;p56"/>
            <p:cNvSpPr/>
            <p:nvPr/>
          </p:nvSpPr>
          <p:spPr>
            <a:xfrm rot="10800000">
              <a:off x="522536" y="937607"/>
              <a:ext cx="327779" cy="27249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56"/>
            <p:cNvSpPr txBox="1"/>
            <p:nvPr/>
          </p:nvSpPr>
          <p:spPr>
            <a:xfrm>
              <a:off x="522650" y="1006239"/>
              <a:ext cx="294000" cy="13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02</a:t>
              </a:r>
              <a:endParaRPr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561" name="Google Shape;3561;p56"/>
          <p:cNvGrpSpPr/>
          <p:nvPr/>
        </p:nvGrpSpPr>
        <p:grpSpPr>
          <a:xfrm>
            <a:off x="3809799" y="2251770"/>
            <a:ext cx="327779" cy="272495"/>
            <a:chOff x="522536" y="937607"/>
            <a:chExt cx="327779" cy="272495"/>
          </a:xfrm>
        </p:grpSpPr>
        <p:sp>
          <p:nvSpPr>
            <p:cNvPr id="3562" name="Google Shape;3562;p56"/>
            <p:cNvSpPr/>
            <p:nvPr/>
          </p:nvSpPr>
          <p:spPr>
            <a:xfrm rot="10800000">
              <a:off x="522536" y="937607"/>
              <a:ext cx="327779" cy="27249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56"/>
            <p:cNvSpPr txBox="1"/>
            <p:nvPr/>
          </p:nvSpPr>
          <p:spPr>
            <a:xfrm>
              <a:off x="522650" y="1006239"/>
              <a:ext cx="294000" cy="13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03</a:t>
              </a:r>
              <a:endParaRPr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564" name="Google Shape;3564;p56"/>
          <p:cNvGrpSpPr/>
          <p:nvPr/>
        </p:nvGrpSpPr>
        <p:grpSpPr>
          <a:xfrm>
            <a:off x="5143074" y="2251770"/>
            <a:ext cx="327779" cy="272495"/>
            <a:chOff x="522536" y="937607"/>
            <a:chExt cx="327779" cy="272495"/>
          </a:xfrm>
        </p:grpSpPr>
        <p:sp>
          <p:nvSpPr>
            <p:cNvPr id="3565" name="Google Shape;3565;p56"/>
            <p:cNvSpPr/>
            <p:nvPr/>
          </p:nvSpPr>
          <p:spPr>
            <a:xfrm rot="10800000">
              <a:off x="522536" y="937607"/>
              <a:ext cx="327779" cy="27249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56"/>
            <p:cNvSpPr txBox="1"/>
            <p:nvPr/>
          </p:nvSpPr>
          <p:spPr>
            <a:xfrm>
              <a:off x="522650" y="1006239"/>
              <a:ext cx="294000" cy="13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04</a:t>
              </a:r>
              <a:endParaRPr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567" name="Google Shape;3567;p56"/>
          <p:cNvGrpSpPr/>
          <p:nvPr/>
        </p:nvGrpSpPr>
        <p:grpSpPr>
          <a:xfrm>
            <a:off x="6502799" y="2251770"/>
            <a:ext cx="327779" cy="272495"/>
            <a:chOff x="522536" y="937607"/>
            <a:chExt cx="327779" cy="272495"/>
          </a:xfrm>
        </p:grpSpPr>
        <p:sp>
          <p:nvSpPr>
            <p:cNvPr id="3568" name="Google Shape;3568;p56"/>
            <p:cNvSpPr/>
            <p:nvPr/>
          </p:nvSpPr>
          <p:spPr>
            <a:xfrm rot="10800000">
              <a:off x="522536" y="937607"/>
              <a:ext cx="327779" cy="27249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56"/>
            <p:cNvSpPr txBox="1"/>
            <p:nvPr/>
          </p:nvSpPr>
          <p:spPr>
            <a:xfrm>
              <a:off x="522650" y="1006239"/>
              <a:ext cx="294000" cy="13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05</a:t>
              </a:r>
              <a:endParaRPr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570" name="Google Shape;3570;p56"/>
          <p:cNvGrpSpPr/>
          <p:nvPr/>
        </p:nvGrpSpPr>
        <p:grpSpPr>
          <a:xfrm>
            <a:off x="7057648" y="2195751"/>
            <a:ext cx="532745" cy="513519"/>
            <a:chOff x="1331425" y="468650"/>
            <a:chExt cx="4941975" cy="4763625"/>
          </a:xfrm>
        </p:grpSpPr>
        <p:sp>
          <p:nvSpPr>
            <p:cNvPr id="3571" name="Google Shape;3571;p56"/>
            <p:cNvSpPr/>
            <p:nvPr/>
          </p:nvSpPr>
          <p:spPr>
            <a:xfrm>
              <a:off x="2266425" y="468650"/>
              <a:ext cx="3232375" cy="1678175"/>
            </a:xfrm>
            <a:custGeom>
              <a:avLst/>
              <a:gdLst/>
              <a:ahLst/>
              <a:cxnLst/>
              <a:rect l="l" t="t" r="r" b="b"/>
              <a:pathLst>
                <a:path w="129295" h="67127" extrusionOk="0">
                  <a:moveTo>
                    <a:pt x="56875" y="5725"/>
                  </a:moveTo>
                  <a:lnTo>
                    <a:pt x="88459" y="5743"/>
                  </a:lnTo>
                  <a:lnTo>
                    <a:pt x="88533" y="5743"/>
                  </a:lnTo>
                  <a:cubicBezTo>
                    <a:pt x="92306" y="5743"/>
                    <a:pt x="95821" y="7786"/>
                    <a:pt x="97699" y="11062"/>
                  </a:cubicBezTo>
                  <a:lnTo>
                    <a:pt x="111706" y="35505"/>
                  </a:lnTo>
                  <a:cubicBezTo>
                    <a:pt x="112074" y="36168"/>
                    <a:pt x="112718" y="36665"/>
                    <a:pt x="113473" y="36849"/>
                  </a:cubicBezTo>
                  <a:cubicBezTo>
                    <a:pt x="113713" y="36915"/>
                    <a:pt x="113959" y="36948"/>
                    <a:pt x="114205" y="36948"/>
                  </a:cubicBezTo>
                  <a:cubicBezTo>
                    <a:pt x="114712" y="36948"/>
                    <a:pt x="115217" y="36808"/>
                    <a:pt x="115663" y="36536"/>
                  </a:cubicBezTo>
                  <a:lnTo>
                    <a:pt x="119712" y="34106"/>
                  </a:lnTo>
                  <a:lnTo>
                    <a:pt x="108227" y="61200"/>
                  </a:lnTo>
                  <a:lnTo>
                    <a:pt x="78943" y="58549"/>
                  </a:lnTo>
                  <a:lnTo>
                    <a:pt x="83766" y="55659"/>
                  </a:lnTo>
                  <a:cubicBezTo>
                    <a:pt x="85128" y="54850"/>
                    <a:pt x="85569" y="53083"/>
                    <a:pt x="84759" y="51721"/>
                  </a:cubicBezTo>
                  <a:lnTo>
                    <a:pt x="58715" y="8265"/>
                  </a:lnTo>
                  <a:cubicBezTo>
                    <a:pt x="58163" y="7344"/>
                    <a:pt x="57537" y="6498"/>
                    <a:pt x="56875" y="5725"/>
                  </a:cubicBezTo>
                  <a:close/>
                  <a:moveTo>
                    <a:pt x="35800" y="0"/>
                  </a:moveTo>
                  <a:cubicBezTo>
                    <a:pt x="30076" y="0"/>
                    <a:pt x="24701" y="3056"/>
                    <a:pt x="21775" y="7970"/>
                  </a:cubicBezTo>
                  <a:lnTo>
                    <a:pt x="14597" y="20044"/>
                  </a:lnTo>
                  <a:cubicBezTo>
                    <a:pt x="13291" y="22246"/>
                    <a:pt x="15280" y="24341"/>
                    <a:pt x="17244" y="24341"/>
                  </a:cubicBezTo>
                  <a:cubicBezTo>
                    <a:pt x="18103" y="24341"/>
                    <a:pt x="18958" y="23940"/>
                    <a:pt x="19529" y="22971"/>
                  </a:cubicBezTo>
                  <a:lnTo>
                    <a:pt x="26726" y="10915"/>
                  </a:lnTo>
                  <a:cubicBezTo>
                    <a:pt x="28622" y="7731"/>
                    <a:pt x="32082" y="5743"/>
                    <a:pt x="35800" y="5743"/>
                  </a:cubicBezTo>
                  <a:lnTo>
                    <a:pt x="35855" y="5743"/>
                  </a:lnTo>
                  <a:lnTo>
                    <a:pt x="45960" y="5798"/>
                  </a:lnTo>
                  <a:cubicBezTo>
                    <a:pt x="49034" y="6221"/>
                    <a:pt x="52016" y="8265"/>
                    <a:pt x="53783" y="11209"/>
                  </a:cubicBezTo>
                  <a:lnTo>
                    <a:pt x="58568" y="19198"/>
                  </a:lnTo>
                  <a:lnTo>
                    <a:pt x="34199" y="59856"/>
                  </a:lnTo>
                  <a:lnTo>
                    <a:pt x="7216" y="43677"/>
                  </a:lnTo>
                  <a:lnTo>
                    <a:pt x="11007" y="37327"/>
                  </a:lnTo>
                  <a:cubicBezTo>
                    <a:pt x="12315" y="35122"/>
                    <a:pt x="10318" y="33024"/>
                    <a:pt x="8345" y="33024"/>
                  </a:cubicBezTo>
                  <a:cubicBezTo>
                    <a:pt x="7486" y="33024"/>
                    <a:pt x="6631" y="33422"/>
                    <a:pt x="6056" y="34382"/>
                  </a:cubicBezTo>
                  <a:lnTo>
                    <a:pt x="811" y="43199"/>
                  </a:lnTo>
                  <a:cubicBezTo>
                    <a:pt x="1" y="44561"/>
                    <a:pt x="442" y="46328"/>
                    <a:pt x="1805" y="47138"/>
                  </a:cubicBezTo>
                  <a:lnTo>
                    <a:pt x="33702" y="66261"/>
                  </a:lnTo>
                  <a:cubicBezTo>
                    <a:pt x="34148" y="66528"/>
                    <a:pt x="34651" y="66655"/>
                    <a:pt x="35153" y="66655"/>
                  </a:cubicBezTo>
                  <a:cubicBezTo>
                    <a:pt x="36140" y="66655"/>
                    <a:pt x="37122" y="66164"/>
                    <a:pt x="37659" y="65286"/>
                  </a:cubicBezTo>
                  <a:lnTo>
                    <a:pt x="61918" y="24775"/>
                  </a:lnTo>
                  <a:lnTo>
                    <a:pt x="78354" y="52218"/>
                  </a:lnTo>
                  <a:lnTo>
                    <a:pt x="68434" y="58163"/>
                  </a:lnTo>
                  <a:cubicBezTo>
                    <a:pt x="66096" y="59561"/>
                    <a:pt x="66943" y="63243"/>
                    <a:pt x="69648" y="63482"/>
                  </a:cubicBezTo>
                  <a:lnTo>
                    <a:pt x="109810" y="67108"/>
                  </a:lnTo>
                  <a:cubicBezTo>
                    <a:pt x="109902" y="67108"/>
                    <a:pt x="109975" y="67126"/>
                    <a:pt x="110067" y="67126"/>
                  </a:cubicBezTo>
                  <a:cubicBezTo>
                    <a:pt x="111209" y="67126"/>
                    <a:pt x="112258" y="66427"/>
                    <a:pt x="112699" y="65359"/>
                  </a:cubicBezTo>
                  <a:lnTo>
                    <a:pt x="128455" y="28235"/>
                  </a:lnTo>
                  <a:cubicBezTo>
                    <a:pt x="129294" y="26232"/>
                    <a:pt x="127636" y="24241"/>
                    <a:pt x="125752" y="24241"/>
                  </a:cubicBezTo>
                  <a:cubicBezTo>
                    <a:pt x="125281" y="24241"/>
                    <a:pt x="124796" y="24366"/>
                    <a:pt x="124332" y="24646"/>
                  </a:cubicBezTo>
                  <a:lnTo>
                    <a:pt x="115221" y="30094"/>
                  </a:lnTo>
                  <a:lnTo>
                    <a:pt x="102687" y="8209"/>
                  </a:lnTo>
                  <a:cubicBezTo>
                    <a:pt x="99779" y="3129"/>
                    <a:pt x="94367" y="0"/>
                    <a:pt x="88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56"/>
            <p:cNvSpPr/>
            <p:nvPr/>
          </p:nvSpPr>
          <p:spPr>
            <a:xfrm>
              <a:off x="3805150" y="2216350"/>
              <a:ext cx="2468250" cy="3015925"/>
            </a:xfrm>
            <a:custGeom>
              <a:avLst/>
              <a:gdLst/>
              <a:ahLst/>
              <a:cxnLst/>
              <a:rect l="l" t="t" r="r" b="b"/>
              <a:pathLst>
                <a:path w="98730" h="120637" extrusionOk="0">
                  <a:moveTo>
                    <a:pt x="23560" y="61473"/>
                  </a:moveTo>
                  <a:lnTo>
                    <a:pt x="23652" y="67105"/>
                  </a:lnTo>
                  <a:cubicBezTo>
                    <a:pt x="23671" y="68670"/>
                    <a:pt x="24941" y="69921"/>
                    <a:pt x="26524" y="69921"/>
                  </a:cubicBezTo>
                  <a:lnTo>
                    <a:pt x="77213" y="69921"/>
                  </a:lnTo>
                  <a:cubicBezTo>
                    <a:pt x="78097" y="69903"/>
                    <a:pt x="78962" y="69829"/>
                    <a:pt x="79790" y="69700"/>
                  </a:cubicBezTo>
                  <a:lnTo>
                    <a:pt x="79790" y="69700"/>
                  </a:lnTo>
                  <a:lnTo>
                    <a:pt x="64495" y="96131"/>
                  </a:lnTo>
                  <a:cubicBezTo>
                    <a:pt x="62617" y="99426"/>
                    <a:pt x="59102" y="101469"/>
                    <a:pt x="55310" y="101469"/>
                  </a:cubicBezTo>
                  <a:lnTo>
                    <a:pt x="55292" y="101469"/>
                  </a:lnTo>
                  <a:lnTo>
                    <a:pt x="27131" y="101377"/>
                  </a:lnTo>
                  <a:cubicBezTo>
                    <a:pt x="26376" y="101377"/>
                    <a:pt x="25622" y="101690"/>
                    <a:pt x="25069" y="102242"/>
                  </a:cubicBezTo>
                  <a:cubicBezTo>
                    <a:pt x="24536" y="102794"/>
                    <a:pt x="24241" y="103530"/>
                    <a:pt x="24241" y="104303"/>
                  </a:cubicBezTo>
                  <a:lnTo>
                    <a:pt x="24333" y="109033"/>
                  </a:lnTo>
                  <a:lnTo>
                    <a:pt x="24333" y="109033"/>
                  </a:lnTo>
                  <a:lnTo>
                    <a:pt x="6627" y="85529"/>
                  </a:lnTo>
                  <a:lnTo>
                    <a:pt x="23560" y="61473"/>
                  </a:lnTo>
                  <a:close/>
                  <a:moveTo>
                    <a:pt x="73398" y="1"/>
                  </a:moveTo>
                  <a:cubicBezTo>
                    <a:pt x="72925" y="1"/>
                    <a:pt x="72446" y="118"/>
                    <a:pt x="72004" y="366"/>
                  </a:cubicBezTo>
                  <a:lnTo>
                    <a:pt x="65231" y="4120"/>
                  </a:lnTo>
                  <a:cubicBezTo>
                    <a:pt x="62487" y="5657"/>
                    <a:pt x="64097" y="9530"/>
                    <a:pt x="66636" y="9530"/>
                  </a:cubicBezTo>
                  <a:cubicBezTo>
                    <a:pt x="67078" y="9530"/>
                    <a:pt x="67548" y="9413"/>
                    <a:pt x="68029" y="9145"/>
                  </a:cubicBezTo>
                  <a:lnTo>
                    <a:pt x="72280" y="6771"/>
                  </a:lnTo>
                  <a:lnTo>
                    <a:pt x="90907" y="40049"/>
                  </a:lnTo>
                  <a:cubicBezTo>
                    <a:pt x="92729" y="43306"/>
                    <a:pt x="92692" y="47319"/>
                    <a:pt x="90815" y="50540"/>
                  </a:cubicBezTo>
                  <a:lnTo>
                    <a:pt x="85072" y="60387"/>
                  </a:lnTo>
                  <a:cubicBezTo>
                    <a:pt x="82716" y="63387"/>
                    <a:pt x="79569" y="64142"/>
                    <a:pt x="77139" y="64179"/>
                  </a:cubicBezTo>
                  <a:lnTo>
                    <a:pt x="68194" y="64179"/>
                  </a:lnTo>
                  <a:lnTo>
                    <a:pt x="44800" y="22066"/>
                  </a:lnTo>
                  <a:lnTo>
                    <a:pt x="54059" y="16912"/>
                  </a:lnTo>
                  <a:cubicBezTo>
                    <a:pt x="56802" y="15376"/>
                    <a:pt x="55192" y="11503"/>
                    <a:pt x="52653" y="11503"/>
                  </a:cubicBezTo>
                  <a:cubicBezTo>
                    <a:pt x="52211" y="11503"/>
                    <a:pt x="51741" y="11620"/>
                    <a:pt x="51261" y="11888"/>
                  </a:cubicBezTo>
                  <a:lnTo>
                    <a:pt x="39500" y="18440"/>
                  </a:lnTo>
                  <a:cubicBezTo>
                    <a:pt x="38101" y="19195"/>
                    <a:pt x="37604" y="20943"/>
                    <a:pt x="38377" y="22342"/>
                  </a:cubicBezTo>
                  <a:lnTo>
                    <a:pt x="61623" y="64179"/>
                  </a:lnTo>
                  <a:lnTo>
                    <a:pt x="29340" y="64179"/>
                  </a:lnTo>
                  <a:lnTo>
                    <a:pt x="29156" y="52564"/>
                  </a:lnTo>
                  <a:cubicBezTo>
                    <a:pt x="29132" y="50846"/>
                    <a:pt x="27681" y="49773"/>
                    <a:pt x="26220" y="49773"/>
                  </a:cubicBezTo>
                  <a:cubicBezTo>
                    <a:pt x="25365" y="49773"/>
                    <a:pt x="24506" y="50141"/>
                    <a:pt x="23928" y="50963"/>
                  </a:cubicBezTo>
                  <a:lnTo>
                    <a:pt x="719" y="83928"/>
                  </a:lnTo>
                  <a:cubicBezTo>
                    <a:pt x="1" y="84959"/>
                    <a:pt x="19" y="86321"/>
                    <a:pt x="774" y="87315"/>
                  </a:cubicBezTo>
                  <a:lnTo>
                    <a:pt x="25051" y="119525"/>
                  </a:lnTo>
                  <a:cubicBezTo>
                    <a:pt x="25632" y="120295"/>
                    <a:pt x="26456" y="120637"/>
                    <a:pt x="27276" y="120637"/>
                  </a:cubicBezTo>
                  <a:cubicBezTo>
                    <a:pt x="28768" y="120637"/>
                    <a:pt x="30247" y="119504"/>
                    <a:pt x="30223" y="117758"/>
                  </a:cubicBezTo>
                  <a:lnTo>
                    <a:pt x="30039" y="107138"/>
                  </a:lnTo>
                  <a:lnTo>
                    <a:pt x="55273" y="107211"/>
                  </a:lnTo>
                  <a:lnTo>
                    <a:pt x="55329" y="107211"/>
                  </a:lnTo>
                  <a:cubicBezTo>
                    <a:pt x="61163" y="107211"/>
                    <a:pt x="66593" y="104064"/>
                    <a:pt x="69483" y="99002"/>
                  </a:cubicBezTo>
                  <a:cubicBezTo>
                    <a:pt x="78262" y="83818"/>
                    <a:pt x="86950" y="68578"/>
                    <a:pt x="95766" y="53448"/>
                  </a:cubicBezTo>
                  <a:cubicBezTo>
                    <a:pt x="98674" y="48478"/>
                    <a:pt x="98729" y="42257"/>
                    <a:pt x="95932" y="37251"/>
                  </a:cubicBezTo>
                  <a:lnTo>
                    <a:pt x="75906" y="1470"/>
                  </a:lnTo>
                  <a:cubicBezTo>
                    <a:pt x="75381" y="531"/>
                    <a:pt x="74404" y="1"/>
                    <a:pt x="73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56"/>
            <p:cNvSpPr/>
            <p:nvPr/>
          </p:nvSpPr>
          <p:spPr>
            <a:xfrm>
              <a:off x="1331425" y="2215500"/>
              <a:ext cx="2206875" cy="2688975"/>
            </a:xfrm>
            <a:custGeom>
              <a:avLst/>
              <a:gdLst/>
              <a:ahLst/>
              <a:cxnLst/>
              <a:rect l="l" t="t" r="r" b="b"/>
              <a:pathLst>
                <a:path w="88275" h="107559" extrusionOk="0">
                  <a:moveTo>
                    <a:pt x="45352" y="6013"/>
                  </a:moveTo>
                  <a:lnTo>
                    <a:pt x="58218" y="32463"/>
                  </a:lnTo>
                  <a:lnTo>
                    <a:pt x="53248" y="29831"/>
                  </a:lnTo>
                  <a:cubicBezTo>
                    <a:pt x="52837" y="29614"/>
                    <a:pt x="52376" y="29503"/>
                    <a:pt x="51910" y="29503"/>
                  </a:cubicBezTo>
                  <a:cubicBezTo>
                    <a:pt x="51625" y="29503"/>
                    <a:pt x="51337" y="29544"/>
                    <a:pt x="51058" y="29628"/>
                  </a:cubicBezTo>
                  <a:cubicBezTo>
                    <a:pt x="50340" y="29849"/>
                    <a:pt x="49733" y="30346"/>
                    <a:pt x="49365" y="31027"/>
                  </a:cubicBezTo>
                  <a:lnTo>
                    <a:pt x="25603" y="75771"/>
                  </a:lnTo>
                  <a:cubicBezTo>
                    <a:pt x="25106" y="76710"/>
                    <a:pt x="24701" y="77667"/>
                    <a:pt x="24388" y="78661"/>
                  </a:cubicBezTo>
                  <a:lnTo>
                    <a:pt x="8099" y="51568"/>
                  </a:lnTo>
                  <a:cubicBezTo>
                    <a:pt x="6111" y="48328"/>
                    <a:pt x="6037" y="44242"/>
                    <a:pt x="7878" y="40929"/>
                  </a:cubicBezTo>
                  <a:lnTo>
                    <a:pt x="21572" y="16302"/>
                  </a:lnTo>
                  <a:cubicBezTo>
                    <a:pt x="21940" y="15640"/>
                    <a:pt x="22032" y="14830"/>
                    <a:pt x="21811" y="14094"/>
                  </a:cubicBezTo>
                  <a:cubicBezTo>
                    <a:pt x="21590" y="13357"/>
                    <a:pt x="21093" y="12732"/>
                    <a:pt x="20412" y="12382"/>
                  </a:cubicBezTo>
                  <a:lnTo>
                    <a:pt x="16234" y="10155"/>
                  </a:lnTo>
                  <a:lnTo>
                    <a:pt x="45352" y="6013"/>
                  </a:lnTo>
                  <a:close/>
                  <a:moveTo>
                    <a:pt x="47042" y="0"/>
                  </a:moveTo>
                  <a:cubicBezTo>
                    <a:pt x="46903" y="0"/>
                    <a:pt x="46762" y="11"/>
                    <a:pt x="46622" y="32"/>
                  </a:cubicBezTo>
                  <a:lnTo>
                    <a:pt x="6700" y="5719"/>
                  </a:lnTo>
                  <a:cubicBezTo>
                    <a:pt x="4013" y="6087"/>
                    <a:pt x="3350" y="9823"/>
                    <a:pt x="5761" y="11093"/>
                  </a:cubicBezTo>
                  <a:lnTo>
                    <a:pt x="15130" y="16081"/>
                  </a:lnTo>
                  <a:lnTo>
                    <a:pt x="2853" y="38132"/>
                  </a:lnTo>
                  <a:cubicBezTo>
                    <a:pt x="0" y="43248"/>
                    <a:pt x="129" y="49562"/>
                    <a:pt x="3184" y="54550"/>
                  </a:cubicBezTo>
                  <a:cubicBezTo>
                    <a:pt x="11854" y="68961"/>
                    <a:pt x="20504" y="83373"/>
                    <a:pt x="29173" y="97766"/>
                  </a:cubicBezTo>
                  <a:cubicBezTo>
                    <a:pt x="32545" y="103374"/>
                    <a:pt x="37468" y="107558"/>
                    <a:pt x="44341" y="107558"/>
                  </a:cubicBezTo>
                  <a:cubicBezTo>
                    <a:pt x="44372" y="107558"/>
                    <a:pt x="44402" y="107558"/>
                    <a:pt x="44432" y="107558"/>
                  </a:cubicBezTo>
                  <a:lnTo>
                    <a:pt x="59340" y="107485"/>
                  </a:lnTo>
                  <a:cubicBezTo>
                    <a:pt x="63022" y="107448"/>
                    <a:pt x="63003" y="101724"/>
                    <a:pt x="59304" y="101724"/>
                  </a:cubicBezTo>
                  <a:lnTo>
                    <a:pt x="44395" y="101816"/>
                  </a:lnTo>
                  <a:cubicBezTo>
                    <a:pt x="44361" y="101816"/>
                    <a:pt x="44327" y="101816"/>
                    <a:pt x="44293" y="101816"/>
                  </a:cubicBezTo>
                  <a:cubicBezTo>
                    <a:pt x="40595" y="101816"/>
                    <a:pt x="37162" y="99835"/>
                    <a:pt x="35266" y="96662"/>
                  </a:cubicBezTo>
                  <a:lnTo>
                    <a:pt x="30094" y="87974"/>
                  </a:lnTo>
                  <a:cubicBezTo>
                    <a:pt x="28879" y="85122"/>
                    <a:pt x="29063" y="81514"/>
                    <a:pt x="30683" y="78477"/>
                  </a:cubicBezTo>
                  <a:lnTo>
                    <a:pt x="35045" y="70250"/>
                  </a:lnTo>
                  <a:lnTo>
                    <a:pt x="82440" y="70121"/>
                  </a:lnTo>
                  <a:lnTo>
                    <a:pt x="82513" y="101595"/>
                  </a:lnTo>
                  <a:lnTo>
                    <a:pt x="77139" y="101632"/>
                  </a:lnTo>
                  <a:cubicBezTo>
                    <a:pt x="73458" y="101650"/>
                    <a:pt x="73476" y="107374"/>
                    <a:pt x="77176" y="107374"/>
                  </a:cubicBezTo>
                  <a:lnTo>
                    <a:pt x="85421" y="107337"/>
                  </a:lnTo>
                  <a:cubicBezTo>
                    <a:pt x="87004" y="107319"/>
                    <a:pt x="88274" y="106031"/>
                    <a:pt x="88274" y="104448"/>
                  </a:cubicBezTo>
                  <a:lnTo>
                    <a:pt x="88182" y="67231"/>
                  </a:lnTo>
                  <a:cubicBezTo>
                    <a:pt x="88164" y="66476"/>
                    <a:pt x="87869" y="65740"/>
                    <a:pt x="87336" y="65206"/>
                  </a:cubicBezTo>
                  <a:cubicBezTo>
                    <a:pt x="86839" y="64710"/>
                    <a:pt x="86010" y="64378"/>
                    <a:pt x="85293" y="64378"/>
                  </a:cubicBezTo>
                  <a:lnTo>
                    <a:pt x="38100" y="64507"/>
                  </a:lnTo>
                  <a:lnTo>
                    <a:pt x="53101" y="36254"/>
                  </a:lnTo>
                  <a:lnTo>
                    <a:pt x="63298" y="41684"/>
                  </a:lnTo>
                  <a:cubicBezTo>
                    <a:pt x="63733" y="41913"/>
                    <a:pt x="64178" y="42016"/>
                    <a:pt x="64609" y="42016"/>
                  </a:cubicBezTo>
                  <a:cubicBezTo>
                    <a:pt x="66564" y="42016"/>
                    <a:pt x="68217" y="39898"/>
                    <a:pt x="67237" y="37892"/>
                  </a:cubicBezTo>
                  <a:lnTo>
                    <a:pt x="49604" y="1614"/>
                  </a:lnTo>
                  <a:cubicBezTo>
                    <a:pt x="49131" y="619"/>
                    <a:pt x="48123" y="0"/>
                    <a:pt x="47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4" name="Google Shape;3574;p56"/>
          <p:cNvGrpSpPr/>
          <p:nvPr/>
        </p:nvGrpSpPr>
        <p:grpSpPr>
          <a:xfrm>
            <a:off x="4024434" y="3278525"/>
            <a:ext cx="1208705" cy="1014373"/>
            <a:chOff x="4052609" y="3593625"/>
            <a:chExt cx="1208705" cy="1014373"/>
          </a:xfrm>
        </p:grpSpPr>
        <p:sp>
          <p:nvSpPr>
            <p:cNvPr id="3575" name="Google Shape;3575;p56"/>
            <p:cNvSpPr txBox="1"/>
            <p:nvPr/>
          </p:nvSpPr>
          <p:spPr>
            <a:xfrm>
              <a:off x="4052609" y="3593625"/>
              <a:ext cx="1208583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576" name="Google Shape;3576;p56"/>
            <p:cNvSpPr txBox="1"/>
            <p:nvPr/>
          </p:nvSpPr>
          <p:spPr>
            <a:xfrm>
              <a:off x="4052614" y="4025998"/>
              <a:ext cx="1208700" cy="58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77" name="Google Shape;3577;p56"/>
          <p:cNvGrpSpPr/>
          <p:nvPr/>
        </p:nvGrpSpPr>
        <p:grpSpPr>
          <a:xfrm>
            <a:off x="1329717" y="3278525"/>
            <a:ext cx="1208708" cy="1014373"/>
            <a:chOff x="1334217" y="3593625"/>
            <a:chExt cx="1208708" cy="1014373"/>
          </a:xfrm>
        </p:grpSpPr>
        <p:sp>
          <p:nvSpPr>
            <p:cNvPr id="3578" name="Google Shape;3578;p56"/>
            <p:cNvSpPr txBox="1"/>
            <p:nvPr/>
          </p:nvSpPr>
          <p:spPr>
            <a:xfrm>
              <a:off x="1334217" y="3593625"/>
              <a:ext cx="1208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579" name="Google Shape;3579;p56"/>
            <p:cNvSpPr txBox="1"/>
            <p:nvPr/>
          </p:nvSpPr>
          <p:spPr>
            <a:xfrm>
              <a:off x="1334225" y="4025998"/>
              <a:ext cx="1208700" cy="58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80" name="Google Shape;3580;p56"/>
          <p:cNvGrpSpPr/>
          <p:nvPr/>
        </p:nvGrpSpPr>
        <p:grpSpPr>
          <a:xfrm>
            <a:off x="5359967" y="3279600"/>
            <a:ext cx="1208703" cy="1011850"/>
            <a:chOff x="5500867" y="3594700"/>
            <a:chExt cx="1208703" cy="1011850"/>
          </a:xfrm>
        </p:grpSpPr>
        <p:sp>
          <p:nvSpPr>
            <p:cNvPr id="3581" name="Google Shape;3581;p56"/>
            <p:cNvSpPr txBox="1"/>
            <p:nvPr/>
          </p:nvSpPr>
          <p:spPr>
            <a:xfrm>
              <a:off x="5500867" y="3594700"/>
              <a:ext cx="1208583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582" name="Google Shape;3582;p56"/>
            <p:cNvSpPr txBox="1"/>
            <p:nvPr/>
          </p:nvSpPr>
          <p:spPr>
            <a:xfrm>
              <a:off x="5500870" y="4024550"/>
              <a:ext cx="1208700" cy="58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83" name="Google Shape;3583;p56"/>
          <p:cNvGrpSpPr/>
          <p:nvPr/>
        </p:nvGrpSpPr>
        <p:grpSpPr>
          <a:xfrm>
            <a:off x="2688902" y="3278525"/>
            <a:ext cx="1208706" cy="1014373"/>
            <a:chOff x="2576864" y="3593625"/>
            <a:chExt cx="1208706" cy="1014373"/>
          </a:xfrm>
        </p:grpSpPr>
        <p:sp>
          <p:nvSpPr>
            <p:cNvPr id="3584" name="Google Shape;3584;p56"/>
            <p:cNvSpPr txBox="1"/>
            <p:nvPr/>
          </p:nvSpPr>
          <p:spPr>
            <a:xfrm>
              <a:off x="2576864" y="3593625"/>
              <a:ext cx="1208583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585" name="Google Shape;3585;p56"/>
            <p:cNvSpPr txBox="1"/>
            <p:nvPr/>
          </p:nvSpPr>
          <p:spPr>
            <a:xfrm>
              <a:off x="2576871" y="4025998"/>
              <a:ext cx="1208700" cy="58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86" name="Google Shape;3586;p56"/>
          <p:cNvGrpSpPr/>
          <p:nvPr/>
        </p:nvGrpSpPr>
        <p:grpSpPr>
          <a:xfrm>
            <a:off x="6719142" y="3279600"/>
            <a:ext cx="1208701" cy="1011850"/>
            <a:chOff x="6949117" y="3594700"/>
            <a:chExt cx="1208701" cy="1011850"/>
          </a:xfrm>
        </p:grpSpPr>
        <p:sp>
          <p:nvSpPr>
            <p:cNvPr id="3587" name="Google Shape;3587;p56"/>
            <p:cNvSpPr txBox="1"/>
            <p:nvPr/>
          </p:nvSpPr>
          <p:spPr>
            <a:xfrm>
              <a:off x="6949117" y="3594700"/>
              <a:ext cx="1208583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Ceres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588" name="Google Shape;3588;p56"/>
            <p:cNvSpPr txBox="1"/>
            <p:nvPr/>
          </p:nvSpPr>
          <p:spPr>
            <a:xfrm>
              <a:off x="6949118" y="4024550"/>
              <a:ext cx="1208700" cy="58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Ceres is located in the main asteroid belt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3" name="Google Shape;3593;p5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6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Renewable Energy Infographics</a:t>
            </a:r>
            <a:endParaRPr/>
          </a:p>
        </p:txBody>
      </p:sp>
      <p:pic>
        <p:nvPicPr>
          <p:cNvPr id="3594" name="Google Shape;3594;p57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363" y="1582825"/>
            <a:ext cx="3682230" cy="2276849"/>
          </a:xfrm>
          <a:prstGeom prst="rect">
            <a:avLst/>
          </a:prstGeom>
          <a:noFill/>
          <a:ln>
            <a:noFill/>
          </a:ln>
        </p:spPr>
      </p:pic>
      <p:sp>
        <p:nvSpPr>
          <p:cNvPr id="3595" name="Google Shape;3595;p57"/>
          <p:cNvSpPr txBox="1"/>
          <p:nvPr/>
        </p:nvSpPr>
        <p:spPr>
          <a:xfrm>
            <a:off x="457200" y="4598600"/>
            <a:ext cx="8238600" cy="1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lang="en" sz="1000" b="1">
                <a:solidFill>
                  <a:srgbClr val="000000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96" name="Google Shape;3596;p57"/>
          <p:cNvGrpSpPr/>
          <p:nvPr/>
        </p:nvGrpSpPr>
        <p:grpSpPr>
          <a:xfrm>
            <a:off x="4406185" y="1582819"/>
            <a:ext cx="2940894" cy="1080919"/>
            <a:chOff x="957005" y="1695575"/>
            <a:chExt cx="1595711" cy="1080919"/>
          </a:xfrm>
        </p:grpSpPr>
        <p:sp>
          <p:nvSpPr>
            <p:cNvPr id="3597" name="Google Shape;3597;p57"/>
            <p:cNvSpPr txBox="1"/>
            <p:nvPr/>
          </p:nvSpPr>
          <p:spPr>
            <a:xfrm>
              <a:off x="957005" y="1695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598" name="Google Shape;3598;p57"/>
            <p:cNvSpPr txBox="1"/>
            <p:nvPr/>
          </p:nvSpPr>
          <p:spPr>
            <a:xfrm>
              <a:off x="957016" y="2127594"/>
              <a:ext cx="1595700" cy="64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 in the Solar System—it’s only a bit larger than the Moon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99" name="Google Shape;3599;p57"/>
          <p:cNvGrpSpPr/>
          <p:nvPr/>
        </p:nvGrpSpPr>
        <p:grpSpPr>
          <a:xfrm>
            <a:off x="4406182" y="2916743"/>
            <a:ext cx="2940899" cy="1080921"/>
            <a:chOff x="957005" y="1695575"/>
            <a:chExt cx="1595713" cy="1080921"/>
          </a:xfrm>
        </p:grpSpPr>
        <p:sp>
          <p:nvSpPr>
            <p:cNvPr id="3600" name="Google Shape;3600;p57"/>
            <p:cNvSpPr txBox="1"/>
            <p:nvPr/>
          </p:nvSpPr>
          <p:spPr>
            <a:xfrm>
              <a:off x="957005" y="1695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601" name="Google Shape;3601;p57"/>
            <p:cNvSpPr txBox="1"/>
            <p:nvPr/>
          </p:nvSpPr>
          <p:spPr>
            <a:xfrm>
              <a:off x="957019" y="2127596"/>
              <a:ext cx="1595700" cy="64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Sun. It’s hot and has a poisonous atmosphere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602" name="Google Shape;3602;p57"/>
          <p:cNvSpPr/>
          <p:nvPr/>
        </p:nvSpPr>
        <p:spPr>
          <a:xfrm rot="10800000">
            <a:off x="7489651" y="1656554"/>
            <a:ext cx="1120994" cy="931925"/>
          </a:xfrm>
          <a:custGeom>
            <a:avLst/>
            <a:gdLst/>
            <a:ahLst/>
            <a:cxnLst/>
            <a:rect l="l" t="t" r="r" b="b"/>
            <a:pathLst>
              <a:path w="179359" h="149108" extrusionOk="0">
                <a:moveTo>
                  <a:pt x="90668" y="1"/>
                </a:moveTo>
                <a:cubicBezTo>
                  <a:pt x="59095" y="1"/>
                  <a:pt x="36219" y="21173"/>
                  <a:pt x="26149" y="39718"/>
                </a:cubicBezTo>
                <a:cubicBezTo>
                  <a:pt x="1" y="87844"/>
                  <a:pt x="41410" y="149108"/>
                  <a:pt x="92859" y="149108"/>
                </a:cubicBezTo>
                <a:cubicBezTo>
                  <a:pt x="93260" y="149108"/>
                  <a:pt x="93662" y="149104"/>
                  <a:pt x="94064" y="149096"/>
                </a:cubicBezTo>
                <a:cubicBezTo>
                  <a:pt x="146034" y="148129"/>
                  <a:pt x="170152" y="115239"/>
                  <a:pt x="174755" y="75644"/>
                </a:cubicBezTo>
                <a:cubicBezTo>
                  <a:pt x="179358" y="36049"/>
                  <a:pt x="151338" y="13266"/>
                  <a:pt x="109842" y="2525"/>
                </a:cubicBezTo>
                <a:cubicBezTo>
                  <a:pt x="103148" y="785"/>
                  <a:pt x="96747" y="1"/>
                  <a:pt x="9066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3" name="Google Shape;3603;p57"/>
          <p:cNvSpPr/>
          <p:nvPr/>
        </p:nvSpPr>
        <p:spPr>
          <a:xfrm rot="10800000">
            <a:off x="7489651" y="2991992"/>
            <a:ext cx="1120994" cy="931925"/>
          </a:xfrm>
          <a:custGeom>
            <a:avLst/>
            <a:gdLst/>
            <a:ahLst/>
            <a:cxnLst/>
            <a:rect l="l" t="t" r="r" b="b"/>
            <a:pathLst>
              <a:path w="179359" h="149108" extrusionOk="0">
                <a:moveTo>
                  <a:pt x="90668" y="1"/>
                </a:moveTo>
                <a:cubicBezTo>
                  <a:pt x="59095" y="1"/>
                  <a:pt x="36219" y="21173"/>
                  <a:pt x="26149" y="39718"/>
                </a:cubicBezTo>
                <a:cubicBezTo>
                  <a:pt x="1" y="87844"/>
                  <a:pt x="41410" y="149108"/>
                  <a:pt x="92859" y="149108"/>
                </a:cubicBezTo>
                <a:cubicBezTo>
                  <a:pt x="93260" y="149108"/>
                  <a:pt x="93662" y="149104"/>
                  <a:pt x="94064" y="149096"/>
                </a:cubicBezTo>
                <a:cubicBezTo>
                  <a:pt x="146034" y="148129"/>
                  <a:pt x="170152" y="115239"/>
                  <a:pt x="174755" y="75644"/>
                </a:cubicBezTo>
                <a:cubicBezTo>
                  <a:pt x="179358" y="36049"/>
                  <a:pt x="151338" y="13266"/>
                  <a:pt x="109842" y="2525"/>
                </a:cubicBezTo>
                <a:cubicBezTo>
                  <a:pt x="103148" y="785"/>
                  <a:pt x="96747" y="1"/>
                  <a:pt x="9066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04" name="Google Shape;3604;p57"/>
          <p:cNvGrpSpPr/>
          <p:nvPr/>
        </p:nvGrpSpPr>
        <p:grpSpPr>
          <a:xfrm>
            <a:off x="7729804" y="1860992"/>
            <a:ext cx="572024" cy="523033"/>
            <a:chOff x="1190625" y="461675"/>
            <a:chExt cx="5219200" cy="4772200"/>
          </a:xfrm>
        </p:grpSpPr>
        <p:sp>
          <p:nvSpPr>
            <p:cNvPr id="3605" name="Google Shape;3605;p57"/>
            <p:cNvSpPr/>
            <p:nvPr/>
          </p:nvSpPr>
          <p:spPr>
            <a:xfrm>
              <a:off x="1190625" y="615675"/>
              <a:ext cx="5219200" cy="4618200"/>
            </a:xfrm>
            <a:custGeom>
              <a:avLst/>
              <a:gdLst/>
              <a:ahLst/>
              <a:cxnLst/>
              <a:rect l="l" t="t" r="r" b="b"/>
              <a:pathLst>
                <a:path w="208768" h="184728" extrusionOk="0">
                  <a:moveTo>
                    <a:pt x="164241" y="6101"/>
                  </a:moveTo>
                  <a:cubicBezTo>
                    <a:pt x="172983" y="6101"/>
                    <a:pt x="180127" y="13212"/>
                    <a:pt x="180127" y="21954"/>
                  </a:cubicBezTo>
                  <a:lnTo>
                    <a:pt x="180127" y="23096"/>
                  </a:lnTo>
                  <a:cubicBezTo>
                    <a:pt x="180127" y="31838"/>
                    <a:pt x="172983" y="38949"/>
                    <a:pt x="164241" y="38949"/>
                  </a:cubicBezTo>
                  <a:lnTo>
                    <a:pt x="149073" y="38949"/>
                  </a:lnTo>
                  <a:lnTo>
                    <a:pt x="149073" y="6101"/>
                  </a:lnTo>
                  <a:close/>
                  <a:moveTo>
                    <a:pt x="44526" y="1"/>
                  </a:moveTo>
                  <a:cubicBezTo>
                    <a:pt x="41590" y="1"/>
                    <a:pt x="38720" y="556"/>
                    <a:pt x="36012" y="1697"/>
                  </a:cubicBezTo>
                  <a:cubicBezTo>
                    <a:pt x="34447" y="2350"/>
                    <a:pt x="33729" y="4144"/>
                    <a:pt x="34381" y="5709"/>
                  </a:cubicBezTo>
                  <a:cubicBezTo>
                    <a:pt x="34873" y="6866"/>
                    <a:pt x="36014" y="7577"/>
                    <a:pt x="37217" y="7577"/>
                  </a:cubicBezTo>
                  <a:cubicBezTo>
                    <a:pt x="37610" y="7577"/>
                    <a:pt x="38009" y="7501"/>
                    <a:pt x="38394" y="7340"/>
                  </a:cubicBezTo>
                  <a:cubicBezTo>
                    <a:pt x="40318" y="6525"/>
                    <a:pt x="42406" y="6101"/>
                    <a:pt x="44526" y="6101"/>
                  </a:cubicBezTo>
                  <a:lnTo>
                    <a:pt x="59694" y="6101"/>
                  </a:lnTo>
                  <a:lnTo>
                    <a:pt x="59694" y="38949"/>
                  </a:lnTo>
                  <a:lnTo>
                    <a:pt x="44526" y="38949"/>
                  </a:lnTo>
                  <a:cubicBezTo>
                    <a:pt x="35784" y="38949"/>
                    <a:pt x="28640" y="31838"/>
                    <a:pt x="28640" y="23096"/>
                  </a:cubicBezTo>
                  <a:lnTo>
                    <a:pt x="28640" y="21954"/>
                  </a:lnTo>
                  <a:cubicBezTo>
                    <a:pt x="28640" y="19769"/>
                    <a:pt x="29097" y="17616"/>
                    <a:pt x="29978" y="15626"/>
                  </a:cubicBezTo>
                  <a:cubicBezTo>
                    <a:pt x="30663" y="14093"/>
                    <a:pt x="29945" y="12266"/>
                    <a:pt x="28379" y="11614"/>
                  </a:cubicBezTo>
                  <a:cubicBezTo>
                    <a:pt x="27984" y="11437"/>
                    <a:pt x="27570" y="11353"/>
                    <a:pt x="27163" y="11353"/>
                  </a:cubicBezTo>
                  <a:cubicBezTo>
                    <a:pt x="25994" y="11353"/>
                    <a:pt x="24875" y="12042"/>
                    <a:pt x="24367" y="13179"/>
                  </a:cubicBezTo>
                  <a:cubicBezTo>
                    <a:pt x="23486" y="15202"/>
                    <a:pt x="22932" y="17290"/>
                    <a:pt x="22671" y="19475"/>
                  </a:cubicBezTo>
                  <a:lnTo>
                    <a:pt x="15821" y="19475"/>
                  </a:lnTo>
                  <a:cubicBezTo>
                    <a:pt x="7111" y="19475"/>
                    <a:pt x="0" y="26554"/>
                    <a:pt x="0" y="35296"/>
                  </a:cubicBezTo>
                  <a:lnTo>
                    <a:pt x="0" y="117628"/>
                  </a:lnTo>
                  <a:cubicBezTo>
                    <a:pt x="0" y="126338"/>
                    <a:pt x="7111" y="133449"/>
                    <a:pt x="15821" y="133449"/>
                  </a:cubicBezTo>
                  <a:lnTo>
                    <a:pt x="50137" y="133449"/>
                  </a:lnTo>
                  <a:cubicBezTo>
                    <a:pt x="51735" y="161991"/>
                    <a:pt x="75450" y="184727"/>
                    <a:pt x="104384" y="184727"/>
                  </a:cubicBezTo>
                  <a:cubicBezTo>
                    <a:pt x="133317" y="184727"/>
                    <a:pt x="157032" y="161991"/>
                    <a:pt x="158630" y="133449"/>
                  </a:cubicBezTo>
                  <a:lnTo>
                    <a:pt x="192946" y="133449"/>
                  </a:lnTo>
                  <a:cubicBezTo>
                    <a:pt x="201656" y="133449"/>
                    <a:pt x="208767" y="126338"/>
                    <a:pt x="208767" y="117628"/>
                  </a:cubicBezTo>
                  <a:lnTo>
                    <a:pt x="208767" y="35296"/>
                  </a:lnTo>
                  <a:cubicBezTo>
                    <a:pt x="208767" y="26554"/>
                    <a:pt x="201656" y="19475"/>
                    <a:pt x="192946" y="19475"/>
                  </a:cubicBezTo>
                  <a:lnTo>
                    <a:pt x="186096" y="19475"/>
                  </a:lnTo>
                  <a:cubicBezTo>
                    <a:pt x="184824" y="8515"/>
                    <a:pt x="175527" y="1"/>
                    <a:pt x="164241" y="1"/>
                  </a:cubicBezTo>
                  <a:lnTo>
                    <a:pt x="147996" y="1"/>
                  </a:lnTo>
                  <a:cubicBezTo>
                    <a:pt x="145224" y="1"/>
                    <a:pt x="142973" y="2252"/>
                    <a:pt x="142973" y="5024"/>
                  </a:cubicBezTo>
                  <a:lnTo>
                    <a:pt x="142973" y="40026"/>
                  </a:lnTo>
                  <a:cubicBezTo>
                    <a:pt x="142973" y="42831"/>
                    <a:pt x="145224" y="45082"/>
                    <a:pt x="147996" y="45082"/>
                  </a:cubicBezTo>
                  <a:lnTo>
                    <a:pt x="164241" y="45082"/>
                  </a:lnTo>
                  <a:cubicBezTo>
                    <a:pt x="175527" y="45082"/>
                    <a:pt x="184857" y="36535"/>
                    <a:pt x="186096" y="25575"/>
                  </a:cubicBezTo>
                  <a:lnTo>
                    <a:pt x="192946" y="25575"/>
                  </a:lnTo>
                  <a:cubicBezTo>
                    <a:pt x="198296" y="25575"/>
                    <a:pt x="202667" y="29946"/>
                    <a:pt x="202667" y="35296"/>
                  </a:cubicBezTo>
                  <a:lnTo>
                    <a:pt x="202667" y="117628"/>
                  </a:lnTo>
                  <a:cubicBezTo>
                    <a:pt x="202667" y="122978"/>
                    <a:pt x="198296" y="127316"/>
                    <a:pt x="192946" y="127316"/>
                  </a:cubicBezTo>
                  <a:lnTo>
                    <a:pt x="158630" y="127316"/>
                  </a:lnTo>
                  <a:cubicBezTo>
                    <a:pt x="158239" y="119977"/>
                    <a:pt x="156380" y="112898"/>
                    <a:pt x="153085" y="106309"/>
                  </a:cubicBezTo>
                  <a:cubicBezTo>
                    <a:pt x="152551" y="105217"/>
                    <a:pt x="151470" y="104588"/>
                    <a:pt x="150350" y="104588"/>
                  </a:cubicBezTo>
                  <a:cubicBezTo>
                    <a:pt x="149898" y="104588"/>
                    <a:pt x="149439" y="104691"/>
                    <a:pt x="149008" y="104906"/>
                  </a:cubicBezTo>
                  <a:cubicBezTo>
                    <a:pt x="147474" y="105657"/>
                    <a:pt x="146855" y="107483"/>
                    <a:pt x="147605" y="109017"/>
                  </a:cubicBezTo>
                  <a:cubicBezTo>
                    <a:pt x="150932" y="115671"/>
                    <a:pt x="152596" y="122880"/>
                    <a:pt x="152596" y="130383"/>
                  </a:cubicBezTo>
                  <a:cubicBezTo>
                    <a:pt x="152596" y="156968"/>
                    <a:pt x="130969" y="178595"/>
                    <a:pt x="104384" y="178595"/>
                  </a:cubicBezTo>
                  <a:cubicBezTo>
                    <a:pt x="77798" y="178595"/>
                    <a:pt x="56171" y="156968"/>
                    <a:pt x="56171" y="130383"/>
                  </a:cubicBezTo>
                  <a:cubicBezTo>
                    <a:pt x="56171" y="103797"/>
                    <a:pt x="77798" y="82170"/>
                    <a:pt x="104384" y="82170"/>
                  </a:cubicBezTo>
                  <a:cubicBezTo>
                    <a:pt x="117888" y="82170"/>
                    <a:pt x="130871" y="87912"/>
                    <a:pt x="140004" y="97893"/>
                  </a:cubicBezTo>
                  <a:cubicBezTo>
                    <a:pt x="140610" y="98551"/>
                    <a:pt x="141437" y="98887"/>
                    <a:pt x="142265" y="98887"/>
                  </a:cubicBezTo>
                  <a:cubicBezTo>
                    <a:pt x="142996" y="98887"/>
                    <a:pt x="143729" y="98625"/>
                    <a:pt x="144310" y="98089"/>
                  </a:cubicBezTo>
                  <a:cubicBezTo>
                    <a:pt x="145582" y="96947"/>
                    <a:pt x="145648" y="95023"/>
                    <a:pt x="144506" y="93750"/>
                  </a:cubicBezTo>
                  <a:cubicBezTo>
                    <a:pt x="134231" y="82497"/>
                    <a:pt x="119617" y="76038"/>
                    <a:pt x="104384" y="76038"/>
                  </a:cubicBezTo>
                  <a:cubicBezTo>
                    <a:pt x="75450" y="76038"/>
                    <a:pt x="51735" y="98774"/>
                    <a:pt x="50137" y="127316"/>
                  </a:cubicBezTo>
                  <a:lnTo>
                    <a:pt x="15821" y="127316"/>
                  </a:lnTo>
                  <a:cubicBezTo>
                    <a:pt x="10471" y="127316"/>
                    <a:pt x="6133" y="122978"/>
                    <a:pt x="6133" y="117628"/>
                  </a:cubicBezTo>
                  <a:lnTo>
                    <a:pt x="6133" y="35296"/>
                  </a:lnTo>
                  <a:cubicBezTo>
                    <a:pt x="6133" y="29946"/>
                    <a:pt x="10471" y="25575"/>
                    <a:pt x="15821" y="25575"/>
                  </a:cubicBezTo>
                  <a:lnTo>
                    <a:pt x="22671" y="25575"/>
                  </a:lnTo>
                  <a:cubicBezTo>
                    <a:pt x="23943" y="36535"/>
                    <a:pt x="33240" y="45082"/>
                    <a:pt x="44526" y="45082"/>
                  </a:cubicBezTo>
                  <a:lnTo>
                    <a:pt x="60771" y="45082"/>
                  </a:lnTo>
                  <a:cubicBezTo>
                    <a:pt x="63543" y="45082"/>
                    <a:pt x="65794" y="42798"/>
                    <a:pt x="65794" y="40026"/>
                  </a:cubicBezTo>
                  <a:lnTo>
                    <a:pt x="65794" y="37514"/>
                  </a:lnTo>
                  <a:lnTo>
                    <a:pt x="75711" y="37514"/>
                  </a:lnTo>
                  <a:cubicBezTo>
                    <a:pt x="77407" y="37514"/>
                    <a:pt x="78777" y="36144"/>
                    <a:pt x="78777" y="34448"/>
                  </a:cubicBezTo>
                  <a:cubicBezTo>
                    <a:pt x="78777" y="32784"/>
                    <a:pt x="77407" y="31414"/>
                    <a:pt x="75711" y="31414"/>
                  </a:cubicBezTo>
                  <a:lnTo>
                    <a:pt x="65794" y="31414"/>
                  </a:lnTo>
                  <a:lnTo>
                    <a:pt x="65794" y="13669"/>
                  </a:lnTo>
                  <a:lnTo>
                    <a:pt x="75711" y="13669"/>
                  </a:lnTo>
                  <a:cubicBezTo>
                    <a:pt x="77407" y="13669"/>
                    <a:pt x="78777" y="12299"/>
                    <a:pt x="78777" y="10602"/>
                  </a:cubicBezTo>
                  <a:cubicBezTo>
                    <a:pt x="78777" y="8906"/>
                    <a:pt x="77407" y="7536"/>
                    <a:pt x="75711" y="7536"/>
                  </a:cubicBezTo>
                  <a:lnTo>
                    <a:pt x="65794" y="7536"/>
                  </a:lnTo>
                  <a:lnTo>
                    <a:pt x="65794" y="5024"/>
                  </a:lnTo>
                  <a:cubicBezTo>
                    <a:pt x="65794" y="2252"/>
                    <a:pt x="63543" y="1"/>
                    <a:pt x="60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57"/>
            <p:cNvSpPr/>
            <p:nvPr/>
          </p:nvSpPr>
          <p:spPr>
            <a:xfrm>
              <a:off x="3058925" y="3219650"/>
              <a:ext cx="1588600" cy="1311250"/>
            </a:xfrm>
            <a:custGeom>
              <a:avLst/>
              <a:gdLst/>
              <a:ahLst/>
              <a:cxnLst/>
              <a:rect l="l" t="t" r="r" b="b"/>
              <a:pathLst>
                <a:path w="63544" h="52450" extrusionOk="0">
                  <a:moveTo>
                    <a:pt x="37709" y="6065"/>
                  </a:moveTo>
                  <a:cubicBezTo>
                    <a:pt x="41003" y="6065"/>
                    <a:pt x="44526" y="6521"/>
                    <a:pt x="48278" y="7500"/>
                  </a:cubicBezTo>
                  <a:cubicBezTo>
                    <a:pt x="33664" y="10990"/>
                    <a:pt x="17745" y="20124"/>
                    <a:pt x="8318" y="33009"/>
                  </a:cubicBezTo>
                  <a:cubicBezTo>
                    <a:pt x="7307" y="28050"/>
                    <a:pt x="9101" y="22081"/>
                    <a:pt x="13374" y="16927"/>
                  </a:cubicBezTo>
                  <a:cubicBezTo>
                    <a:pt x="18365" y="10925"/>
                    <a:pt x="26716" y="6065"/>
                    <a:pt x="37709" y="6065"/>
                  </a:cubicBezTo>
                  <a:close/>
                  <a:moveTo>
                    <a:pt x="52355" y="12882"/>
                  </a:moveTo>
                  <a:cubicBezTo>
                    <a:pt x="48538" y="17025"/>
                    <a:pt x="45440" y="22342"/>
                    <a:pt x="42373" y="27496"/>
                  </a:cubicBezTo>
                  <a:cubicBezTo>
                    <a:pt x="39894" y="31736"/>
                    <a:pt x="37546" y="35716"/>
                    <a:pt x="35001" y="38847"/>
                  </a:cubicBezTo>
                  <a:cubicBezTo>
                    <a:pt x="31722" y="42816"/>
                    <a:pt x="27411" y="44912"/>
                    <a:pt x="23061" y="44912"/>
                  </a:cubicBezTo>
                  <a:cubicBezTo>
                    <a:pt x="18972" y="44912"/>
                    <a:pt x="14849" y="43061"/>
                    <a:pt x="11515" y="39174"/>
                  </a:cubicBezTo>
                  <a:cubicBezTo>
                    <a:pt x="20094" y="25571"/>
                    <a:pt x="37415" y="15590"/>
                    <a:pt x="52355" y="12882"/>
                  </a:cubicBezTo>
                  <a:close/>
                  <a:moveTo>
                    <a:pt x="37650" y="0"/>
                  </a:moveTo>
                  <a:cubicBezTo>
                    <a:pt x="34724" y="0"/>
                    <a:pt x="31864" y="292"/>
                    <a:pt x="29097" y="878"/>
                  </a:cubicBezTo>
                  <a:cubicBezTo>
                    <a:pt x="20975" y="2607"/>
                    <a:pt x="13733" y="6945"/>
                    <a:pt x="8677" y="13013"/>
                  </a:cubicBezTo>
                  <a:cubicBezTo>
                    <a:pt x="1664" y="21461"/>
                    <a:pt x="0" y="31899"/>
                    <a:pt x="4273" y="39500"/>
                  </a:cubicBezTo>
                  <a:cubicBezTo>
                    <a:pt x="2740" y="42468"/>
                    <a:pt x="1566" y="45502"/>
                    <a:pt x="750" y="48633"/>
                  </a:cubicBezTo>
                  <a:cubicBezTo>
                    <a:pt x="261" y="50558"/>
                    <a:pt x="1729" y="52450"/>
                    <a:pt x="3719" y="52450"/>
                  </a:cubicBezTo>
                  <a:cubicBezTo>
                    <a:pt x="5089" y="52450"/>
                    <a:pt x="6328" y="51537"/>
                    <a:pt x="6687" y="50167"/>
                  </a:cubicBezTo>
                  <a:cubicBezTo>
                    <a:pt x="7144" y="48372"/>
                    <a:pt x="7764" y="46611"/>
                    <a:pt x="8481" y="44882"/>
                  </a:cubicBezTo>
                  <a:cubicBezTo>
                    <a:pt x="12759" y="49026"/>
                    <a:pt x="17915" y="51019"/>
                    <a:pt x="23036" y="51019"/>
                  </a:cubicBezTo>
                  <a:cubicBezTo>
                    <a:pt x="29163" y="51019"/>
                    <a:pt x="35239" y="48166"/>
                    <a:pt x="39698" y="42729"/>
                  </a:cubicBezTo>
                  <a:cubicBezTo>
                    <a:pt x="42569" y="39239"/>
                    <a:pt x="45146" y="34835"/>
                    <a:pt x="47658" y="30595"/>
                  </a:cubicBezTo>
                  <a:cubicBezTo>
                    <a:pt x="51474" y="24136"/>
                    <a:pt x="55421" y="17416"/>
                    <a:pt x="60314" y="13926"/>
                  </a:cubicBezTo>
                  <a:cubicBezTo>
                    <a:pt x="63544" y="11577"/>
                    <a:pt x="63087" y="6619"/>
                    <a:pt x="59434" y="4988"/>
                  </a:cubicBezTo>
                  <a:cubicBezTo>
                    <a:pt x="52046" y="1674"/>
                    <a:pt x="44659" y="0"/>
                    <a:pt x="37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57"/>
            <p:cNvSpPr/>
            <p:nvPr/>
          </p:nvSpPr>
          <p:spPr>
            <a:xfrm>
              <a:off x="3361475" y="461675"/>
              <a:ext cx="1102575" cy="1439575"/>
            </a:xfrm>
            <a:custGeom>
              <a:avLst/>
              <a:gdLst/>
              <a:ahLst/>
              <a:cxnLst/>
              <a:rect l="l" t="t" r="r" b="b"/>
              <a:pathLst>
                <a:path w="44103" h="57583" extrusionOk="0">
                  <a:moveTo>
                    <a:pt x="25672" y="7792"/>
                  </a:moveTo>
                  <a:lnTo>
                    <a:pt x="25672" y="24037"/>
                  </a:lnTo>
                  <a:cubicBezTo>
                    <a:pt x="25672" y="26451"/>
                    <a:pt x="27629" y="28408"/>
                    <a:pt x="30043" y="28408"/>
                  </a:cubicBezTo>
                  <a:lnTo>
                    <a:pt x="36828" y="28408"/>
                  </a:lnTo>
                  <a:lnTo>
                    <a:pt x="18430" y="49806"/>
                  </a:lnTo>
                  <a:lnTo>
                    <a:pt x="18430" y="33562"/>
                  </a:lnTo>
                  <a:cubicBezTo>
                    <a:pt x="18430" y="31148"/>
                    <a:pt x="16473" y="29191"/>
                    <a:pt x="14059" y="29191"/>
                  </a:cubicBezTo>
                  <a:lnTo>
                    <a:pt x="7274" y="29191"/>
                  </a:lnTo>
                  <a:lnTo>
                    <a:pt x="25672" y="7792"/>
                  </a:lnTo>
                  <a:close/>
                  <a:moveTo>
                    <a:pt x="26647" y="0"/>
                  </a:moveTo>
                  <a:cubicBezTo>
                    <a:pt x="25174" y="0"/>
                    <a:pt x="23757" y="639"/>
                    <a:pt x="22736" y="1823"/>
                  </a:cubicBezTo>
                  <a:lnTo>
                    <a:pt x="1729" y="26255"/>
                  </a:lnTo>
                  <a:cubicBezTo>
                    <a:pt x="294" y="27918"/>
                    <a:pt x="0" y="30137"/>
                    <a:pt x="913" y="32126"/>
                  </a:cubicBezTo>
                  <a:cubicBezTo>
                    <a:pt x="1794" y="34084"/>
                    <a:pt x="3719" y="35323"/>
                    <a:pt x="5872" y="35323"/>
                  </a:cubicBezTo>
                  <a:lnTo>
                    <a:pt x="12298" y="35323"/>
                  </a:lnTo>
                  <a:lnTo>
                    <a:pt x="12298" y="52449"/>
                  </a:lnTo>
                  <a:cubicBezTo>
                    <a:pt x="12298" y="55569"/>
                    <a:pt x="14846" y="57583"/>
                    <a:pt x="17484" y="57583"/>
                  </a:cubicBezTo>
                  <a:cubicBezTo>
                    <a:pt x="18872" y="57583"/>
                    <a:pt x="20286" y="57025"/>
                    <a:pt x="21366" y="55776"/>
                  </a:cubicBezTo>
                  <a:lnTo>
                    <a:pt x="42373" y="31344"/>
                  </a:lnTo>
                  <a:cubicBezTo>
                    <a:pt x="43776" y="29680"/>
                    <a:pt x="44102" y="27462"/>
                    <a:pt x="43189" y="25472"/>
                  </a:cubicBezTo>
                  <a:cubicBezTo>
                    <a:pt x="42275" y="23515"/>
                    <a:pt x="40383" y="22275"/>
                    <a:pt x="38198" y="22275"/>
                  </a:cubicBezTo>
                  <a:lnTo>
                    <a:pt x="31804" y="22275"/>
                  </a:lnTo>
                  <a:lnTo>
                    <a:pt x="31804" y="5150"/>
                  </a:lnTo>
                  <a:cubicBezTo>
                    <a:pt x="31804" y="2997"/>
                    <a:pt x="30467" y="1105"/>
                    <a:pt x="28445" y="322"/>
                  </a:cubicBezTo>
                  <a:cubicBezTo>
                    <a:pt x="27851" y="106"/>
                    <a:pt x="27245" y="0"/>
                    <a:pt x="266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08" name="Google Shape;3608;p57"/>
          <p:cNvGrpSpPr/>
          <p:nvPr/>
        </p:nvGrpSpPr>
        <p:grpSpPr>
          <a:xfrm>
            <a:off x="7809798" y="3196466"/>
            <a:ext cx="480717" cy="522964"/>
            <a:chOff x="1417325" y="238125"/>
            <a:chExt cx="4797575" cy="5219200"/>
          </a:xfrm>
        </p:grpSpPr>
        <p:sp>
          <p:nvSpPr>
            <p:cNvPr id="3609" name="Google Shape;3609;p57"/>
            <p:cNvSpPr/>
            <p:nvPr/>
          </p:nvSpPr>
          <p:spPr>
            <a:xfrm>
              <a:off x="1913950" y="1231375"/>
              <a:ext cx="1281175" cy="1281175"/>
            </a:xfrm>
            <a:custGeom>
              <a:avLst/>
              <a:gdLst/>
              <a:ahLst/>
              <a:cxnLst/>
              <a:rect l="l" t="t" r="r" b="b"/>
              <a:pathLst>
                <a:path w="51247" h="51247" extrusionOk="0">
                  <a:moveTo>
                    <a:pt x="25607" y="6101"/>
                  </a:moveTo>
                  <a:cubicBezTo>
                    <a:pt x="36372" y="6101"/>
                    <a:pt x="45114" y="14876"/>
                    <a:pt x="45114" y="25608"/>
                  </a:cubicBezTo>
                  <a:cubicBezTo>
                    <a:pt x="45114" y="36372"/>
                    <a:pt x="36372" y="45147"/>
                    <a:pt x="25607" y="45147"/>
                  </a:cubicBezTo>
                  <a:cubicBezTo>
                    <a:pt x="14843" y="45147"/>
                    <a:pt x="6101" y="36372"/>
                    <a:pt x="6101" y="25608"/>
                  </a:cubicBezTo>
                  <a:cubicBezTo>
                    <a:pt x="6101" y="14876"/>
                    <a:pt x="14843" y="6101"/>
                    <a:pt x="25607" y="6101"/>
                  </a:cubicBezTo>
                  <a:close/>
                  <a:moveTo>
                    <a:pt x="25607" y="1"/>
                  </a:moveTo>
                  <a:cubicBezTo>
                    <a:pt x="11483" y="1"/>
                    <a:pt x="1" y="11483"/>
                    <a:pt x="1" y="25608"/>
                  </a:cubicBezTo>
                  <a:cubicBezTo>
                    <a:pt x="1" y="39765"/>
                    <a:pt x="11483" y="51247"/>
                    <a:pt x="25607" y="51247"/>
                  </a:cubicBezTo>
                  <a:cubicBezTo>
                    <a:pt x="39764" y="51247"/>
                    <a:pt x="51247" y="39765"/>
                    <a:pt x="51247" y="25608"/>
                  </a:cubicBezTo>
                  <a:cubicBezTo>
                    <a:pt x="51247" y="11483"/>
                    <a:pt x="39764" y="1"/>
                    <a:pt x="25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57"/>
            <p:cNvSpPr/>
            <p:nvPr/>
          </p:nvSpPr>
          <p:spPr>
            <a:xfrm>
              <a:off x="2260550" y="1626900"/>
              <a:ext cx="152525" cy="310725"/>
            </a:xfrm>
            <a:custGeom>
              <a:avLst/>
              <a:gdLst/>
              <a:ahLst/>
              <a:cxnLst/>
              <a:rect l="l" t="t" r="r" b="b"/>
              <a:pathLst>
                <a:path w="6101" h="12429" extrusionOk="0">
                  <a:moveTo>
                    <a:pt x="3034" y="1"/>
                  </a:moveTo>
                  <a:cubicBezTo>
                    <a:pt x="1370" y="1"/>
                    <a:pt x="0" y="1371"/>
                    <a:pt x="0" y="3067"/>
                  </a:cubicBezTo>
                  <a:lnTo>
                    <a:pt x="0" y="9363"/>
                  </a:lnTo>
                  <a:cubicBezTo>
                    <a:pt x="0" y="11059"/>
                    <a:pt x="1370" y="12429"/>
                    <a:pt x="3034" y="12429"/>
                  </a:cubicBezTo>
                  <a:cubicBezTo>
                    <a:pt x="4730" y="12429"/>
                    <a:pt x="6100" y="11059"/>
                    <a:pt x="6100" y="9363"/>
                  </a:cubicBezTo>
                  <a:lnTo>
                    <a:pt x="6100" y="3067"/>
                  </a:lnTo>
                  <a:cubicBezTo>
                    <a:pt x="6100" y="1371"/>
                    <a:pt x="4730" y="1"/>
                    <a:pt x="30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57"/>
            <p:cNvSpPr/>
            <p:nvPr/>
          </p:nvSpPr>
          <p:spPr>
            <a:xfrm>
              <a:off x="2723750" y="1626900"/>
              <a:ext cx="152525" cy="310725"/>
            </a:xfrm>
            <a:custGeom>
              <a:avLst/>
              <a:gdLst/>
              <a:ahLst/>
              <a:cxnLst/>
              <a:rect l="l" t="t" r="r" b="b"/>
              <a:pathLst>
                <a:path w="6101" h="12429" extrusionOk="0">
                  <a:moveTo>
                    <a:pt x="3034" y="1"/>
                  </a:moveTo>
                  <a:cubicBezTo>
                    <a:pt x="1370" y="1"/>
                    <a:pt x="0" y="1371"/>
                    <a:pt x="0" y="3067"/>
                  </a:cubicBezTo>
                  <a:lnTo>
                    <a:pt x="0" y="9363"/>
                  </a:lnTo>
                  <a:cubicBezTo>
                    <a:pt x="0" y="11059"/>
                    <a:pt x="1370" y="12429"/>
                    <a:pt x="3034" y="12429"/>
                  </a:cubicBezTo>
                  <a:cubicBezTo>
                    <a:pt x="4730" y="12429"/>
                    <a:pt x="6100" y="11059"/>
                    <a:pt x="6100" y="9363"/>
                  </a:cubicBezTo>
                  <a:lnTo>
                    <a:pt x="6100" y="3067"/>
                  </a:lnTo>
                  <a:cubicBezTo>
                    <a:pt x="6100" y="1371"/>
                    <a:pt x="4730" y="1"/>
                    <a:pt x="30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57"/>
            <p:cNvSpPr/>
            <p:nvPr/>
          </p:nvSpPr>
          <p:spPr>
            <a:xfrm>
              <a:off x="2444025" y="2025675"/>
              <a:ext cx="247950" cy="152525"/>
            </a:xfrm>
            <a:custGeom>
              <a:avLst/>
              <a:gdLst/>
              <a:ahLst/>
              <a:cxnLst/>
              <a:rect l="l" t="t" r="r" b="b"/>
              <a:pathLst>
                <a:path w="9918" h="6101" extrusionOk="0">
                  <a:moveTo>
                    <a:pt x="3067" y="1"/>
                  </a:moveTo>
                  <a:cubicBezTo>
                    <a:pt x="1371" y="1"/>
                    <a:pt x="1" y="1371"/>
                    <a:pt x="1" y="3034"/>
                  </a:cubicBezTo>
                  <a:cubicBezTo>
                    <a:pt x="1" y="4731"/>
                    <a:pt x="1371" y="6101"/>
                    <a:pt x="3067" y="6101"/>
                  </a:cubicBezTo>
                  <a:lnTo>
                    <a:pt x="6884" y="6101"/>
                  </a:lnTo>
                  <a:cubicBezTo>
                    <a:pt x="8547" y="6101"/>
                    <a:pt x="9917" y="4731"/>
                    <a:pt x="9917" y="3034"/>
                  </a:cubicBezTo>
                  <a:cubicBezTo>
                    <a:pt x="9917" y="1371"/>
                    <a:pt x="8547" y="1"/>
                    <a:pt x="6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57"/>
            <p:cNvSpPr/>
            <p:nvPr/>
          </p:nvSpPr>
          <p:spPr>
            <a:xfrm>
              <a:off x="1913950" y="2704175"/>
              <a:ext cx="1281175" cy="1281175"/>
            </a:xfrm>
            <a:custGeom>
              <a:avLst/>
              <a:gdLst/>
              <a:ahLst/>
              <a:cxnLst/>
              <a:rect l="l" t="t" r="r" b="b"/>
              <a:pathLst>
                <a:path w="51247" h="51247" extrusionOk="0">
                  <a:moveTo>
                    <a:pt x="25607" y="6100"/>
                  </a:moveTo>
                  <a:cubicBezTo>
                    <a:pt x="36372" y="6100"/>
                    <a:pt x="45114" y="14875"/>
                    <a:pt x="45114" y="25607"/>
                  </a:cubicBezTo>
                  <a:cubicBezTo>
                    <a:pt x="45114" y="36372"/>
                    <a:pt x="36372" y="45146"/>
                    <a:pt x="25607" y="45146"/>
                  </a:cubicBezTo>
                  <a:cubicBezTo>
                    <a:pt x="14843" y="45146"/>
                    <a:pt x="6101" y="36372"/>
                    <a:pt x="6101" y="25607"/>
                  </a:cubicBezTo>
                  <a:cubicBezTo>
                    <a:pt x="6101" y="14875"/>
                    <a:pt x="14843" y="6100"/>
                    <a:pt x="25607" y="6100"/>
                  </a:cubicBezTo>
                  <a:close/>
                  <a:moveTo>
                    <a:pt x="25607" y="0"/>
                  </a:moveTo>
                  <a:cubicBezTo>
                    <a:pt x="11483" y="0"/>
                    <a:pt x="1" y="11483"/>
                    <a:pt x="1" y="25607"/>
                  </a:cubicBezTo>
                  <a:cubicBezTo>
                    <a:pt x="1" y="39764"/>
                    <a:pt x="11483" y="51246"/>
                    <a:pt x="25607" y="51246"/>
                  </a:cubicBezTo>
                  <a:cubicBezTo>
                    <a:pt x="39764" y="51246"/>
                    <a:pt x="51247" y="39764"/>
                    <a:pt x="51247" y="25607"/>
                  </a:cubicBezTo>
                  <a:cubicBezTo>
                    <a:pt x="51247" y="11483"/>
                    <a:pt x="39764" y="0"/>
                    <a:pt x="256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57"/>
            <p:cNvSpPr/>
            <p:nvPr/>
          </p:nvSpPr>
          <p:spPr>
            <a:xfrm>
              <a:off x="2260550" y="3099700"/>
              <a:ext cx="152525" cy="310725"/>
            </a:xfrm>
            <a:custGeom>
              <a:avLst/>
              <a:gdLst/>
              <a:ahLst/>
              <a:cxnLst/>
              <a:rect l="l" t="t" r="r" b="b"/>
              <a:pathLst>
                <a:path w="6101" h="12429" extrusionOk="0">
                  <a:moveTo>
                    <a:pt x="3034" y="0"/>
                  </a:moveTo>
                  <a:cubicBezTo>
                    <a:pt x="1370" y="0"/>
                    <a:pt x="0" y="1370"/>
                    <a:pt x="0" y="3066"/>
                  </a:cubicBezTo>
                  <a:lnTo>
                    <a:pt x="0" y="9362"/>
                  </a:lnTo>
                  <a:cubicBezTo>
                    <a:pt x="0" y="11058"/>
                    <a:pt x="1370" y="12428"/>
                    <a:pt x="3034" y="12428"/>
                  </a:cubicBezTo>
                  <a:cubicBezTo>
                    <a:pt x="4730" y="12428"/>
                    <a:pt x="6100" y="11058"/>
                    <a:pt x="6100" y="9362"/>
                  </a:cubicBezTo>
                  <a:lnTo>
                    <a:pt x="6100" y="3066"/>
                  </a:lnTo>
                  <a:cubicBezTo>
                    <a:pt x="6100" y="1370"/>
                    <a:pt x="4730" y="0"/>
                    <a:pt x="30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57"/>
            <p:cNvSpPr/>
            <p:nvPr/>
          </p:nvSpPr>
          <p:spPr>
            <a:xfrm>
              <a:off x="2723750" y="3099700"/>
              <a:ext cx="152525" cy="310725"/>
            </a:xfrm>
            <a:custGeom>
              <a:avLst/>
              <a:gdLst/>
              <a:ahLst/>
              <a:cxnLst/>
              <a:rect l="l" t="t" r="r" b="b"/>
              <a:pathLst>
                <a:path w="6101" h="12429" extrusionOk="0">
                  <a:moveTo>
                    <a:pt x="3034" y="0"/>
                  </a:moveTo>
                  <a:cubicBezTo>
                    <a:pt x="1370" y="0"/>
                    <a:pt x="0" y="1370"/>
                    <a:pt x="0" y="3066"/>
                  </a:cubicBezTo>
                  <a:lnTo>
                    <a:pt x="0" y="9362"/>
                  </a:lnTo>
                  <a:cubicBezTo>
                    <a:pt x="0" y="11058"/>
                    <a:pt x="1370" y="12428"/>
                    <a:pt x="3034" y="12428"/>
                  </a:cubicBezTo>
                  <a:cubicBezTo>
                    <a:pt x="4730" y="12428"/>
                    <a:pt x="6100" y="11058"/>
                    <a:pt x="6100" y="9362"/>
                  </a:cubicBezTo>
                  <a:lnTo>
                    <a:pt x="6100" y="3066"/>
                  </a:lnTo>
                  <a:cubicBezTo>
                    <a:pt x="6100" y="1370"/>
                    <a:pt x="4730" y="0"/>
                    <a:pt x="30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57"/>
            <p:cNvSpPr/>
            <p:nvPr/>
          </p:nvSpPr>
          <p:spPr>
            <a:xfrm>
              <a:off x="2444025" y="3498475"/>
              <a:ext cx="247950" cy="152525"/>
            </a:xfrm>
            <a:custGeom>
              <a:avLst/>
              <a:gdLst/>
              <a:ahLst/>
              <a:cxnLst/>
              <a:rect l="l" t="t" r="r" b="b"/>
              <a:pathLst>
                <a:path w="9918" h="6101" extrusionOk="0">
                  <a:moveTo>
                    <a:pt x="3067" y="0"/>
                  </a:moveTo>
                  <a:cubicBezTo>
                    <a:pt x="1371" y="0"/>
                    <a:pt x="1" y="1370"/>
                    <a:pt x="1" y="3034"/>
                  </a:cubicBezTo>
                  <a:cubicBezTo>
                    <a:pt x="1" y="4730"/>
                    <a:pt x="1371" y="6100"/>
                    <a:pt x="3067" y="6100"/>
                  </a:cubicBezTo>
                  <a:lnTo>
                    <a:pt x="6884" y="6100"/>
                  </a:lnTo>
                  <a:cubicBezTo>
                    <a:pt x="8547" y="6100"/>
                    <a:pt x="9917" y="4730"/>
                    <a:pt x="9917" y="3034"/>
                  </a:cubicBezTo>
                  <a:cubicBezTo>
                    <a:pt x="9917" y="1370"/>
                    <a:pt x="8547" y="0"/>
                    <a:pt x="6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57"/>
            <p:cNvSpPr/>
            <p:nvPr/>
          </p:nvSpPr>
          <p:spPr>
            <a:xfrm>
              <a:off x="2192850" y="551275"/>
              <a:ext cx="723375" cy="507250"/>
            </a:xfrm>
            <a:custGeom>
              <a:avLst/>
              <a:gdLst/>
              <a:ahLst/>
              <a:cxnLst/>
              <a:rect l="l" t="t" r="r" b="b"/>
              <a:pathLst>
                <a:path w="28935" h="20290" extrusionOk="0">
                  <a:moveTo>
                    <a:pt x="22802" y="6133"/>
                  </a:moveTo>
                  <a:lnTo>
                    <a:pt x="22802" y="14190"/>
                  </a:lnTo>
                  <a:lnTo>
                    <a:pt x="6101" y="14190"/>
                  </a:lnTo>
                  <a:lnTo>
                    <a:pt x="6101" y="6133"/>
                  </a:lnTo>
                  <a:close/>
                  <a:moveTo>
                    <a:pt x="5090" y="0"/>
                  </a:moveTo>
                  <a:cubicBezTo>
                    <a:pt x="2284" y="0"/>
                    <a:pt x="1" y="2283"/>
                    <a:pt x="1" y="5121"/>
                  </a:cubicBezTo>
                  <a:lnTo>
                    <a:pt x="1" y="15201"/>
                  </a:lnTo>
                  <a:cubicBezTo>
                    <a:pt x="1" y="18006"/>
                    <a:pt x="2284" y="20290"/>
                    <a:pt x="5090" y="20290"/>
                  </a:cubicBezTo>
                  <a:lnTo>
                    <a:pt x="23813" y="20290"/>
                  </a:lnTo>
                  <a:cubicBezTo>
                    <a:pt x="26619" y="20290"/>
                    <a:pt x="28935" y="18006"/>
                    <a:pt x="28935" y="15201"/>
                  </a:cubicBezTo>
                  <a:lnTo>
                    <a:pt x="28935" y="5121"/>
                  </a:lnTo>
                  <a:cubicBezTo>
                    <a:pt x="28935" y="2283"/>
                    <a:pt x="26619" y="0"/>
                    <a:pt x="23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57"/>
            <p:cNvSpPr/>
            <p:nvPr/>
          </p:nvSpPr>
          <p:spPr>
            <a:xfrm>
              <a:off x="1417325" y="238125"/>
              <a:ext cx="4797575" cy="5219200"/>
            </a:xfrm>
            <a:custGeom>
              <a:avLst/>
              <a:gdLst/>
              <a:ahLst/>
              <a:cxnLst/>
              <a:rect l="l" t="t" r="r" b="b"/>
              <a:pathLst>
                <a:path w="191903" h="208768" extrusionOk="0">
                  <a:moveTo>
                    <a:pt x="115964" y="6133"/>
                  </a:moveTo>
                  <a:cubicBezTo>
                    <a:pt x="117562" y="6133"/>
                    <a:pt x="118867" y="7405"/>
                    <a:pt x="118867" y="9003"/>
                  </a:cubicBezTo>
                  <a:lnTo>
                    <a:pt x="118867" y="17941"/>
                  </a:lnTo>
                  <a:lnTo>
                    <a:pt x="113093" y="17941"/>
                  </a:lnTo>
                  <a:lnTo>
                    <a:pt x="113093" y="9003"/>
                  </a:lnTo>
                  <a:cubicBezTo>
                    <a:pt x="113093" y="7405"/>
                    <a:pt x="114366" y="6133"/>
                    <a:pt x="115964" y="6133"/>
                  </a:cubicBezTo>
                  <a:close/>
                  <a:moveTo>
                    <a:pt x="142158" y="6133"/>
                  </a:moveTo>
                  <a:cubicBezTo>
                    <a:pt x="143756" y="6133"/>
                    <a:pt x="145061" y="7405"/>
                    <a:pt x="145061" y="9003"/>
                  </a:cubicBezTo>
                  <a:lnTo>
                    <a:pt x="145061" y="17941"/>
                  </a:lnTo>
                  <a:lnTo>
                    <a:pt x="139255" y="17941"/>
                  </a:lnTo>
                  <a:lnTo>
                    <a:pt x="139255" y="9003"/>
                  </a:lnTo>
                  <a:cubicBezTo>
                    <a:pt x="139255" y="7405"/>
                    <a:pt x="140559" y="6133"/>
                    <a:pt x="142158" y="6133"/>
                  </a:cubicBezTo>
                  <a:close/>
                  <a:moveTo>
                    <a:pt x="152466" y="24073"/>
                  </a:moveTo>
                  <a:lnTo>
                    <a:pt x="152466" y="35132"/>
                  </a:lnTo>
                  <a:cubicBezTo>
                    <a:pt x="152466" y="46353"/>
                    <a:pt x="143332" y="55486"/>
                    <a:pt x="132111" y="55486"/>
                  </a:cubicBezTo>
                  <a:lnTo>
                    <a:pt x="126011" y="55486"/>
                  </a:lnTo>
                  <a:cubicBezTo>
                    <a:pt x="114790" y="55486"/>
                    <a:pt x="105656" y="46353"/>
                    <a:pt x="105656" y="35132"/>
                  </a:cubicBezTo>
                  <a:lnTo>
                    <a:pt x="105656" y="24073"/>
                  </a:lnTo>
                  <a:close/>
                  <a:moveTo>
                    <a:pt x="138374" y="60836"/>
                  </a:moveTo>
                  <a:lnTo>
                    <a:pt x="138374" y="65403"/>
                  </a:lnTo>
                  <a:cubicBezTo>
                    <a:pt x="138374" y="69056"/>
                    <a:pt x="135373" y="72057"/>
                    <a:pt x="131719" y="72057"/>
                  </a:cubicBezTo>
                  <a:lnTo>
                    <a:pt x="126435" y="72057"/>
                  </a:lnTo>
                  <a:cubicBezTo>
                    <a:pt x="122749" y="72057"/>
                    <a:pt x="119748" y="69056"/>
                    <a:pt x="119748" y="65403"/>
                  </a:cubicBezTo>
                  <a:lnTo>
                    <a:pt x="119748" y="60836"/>
                  </a:lnTo>
                  <a:cubicBezTo>
                    <a:pt x="121770" y="61325"/>
                    <a:pt x="123858" y="61619"/>
                    <a:pt x="126011" y="61619"/>
                  </a:cubicBezTo>
                  <a:lnTo>
                    <a:pt x="132111" y="61619"/>
                  </a:lnTo>
                  <a:cubicBezTo>
                    <a:pt x="134264" y="61619"/>
                    <a:pt x="136384" y="61325"/>
                    <a:pt x="138374" y="60836"/>
                  </a:cubicBezTo>
                  <a:close/>
                  <a:moveTo>
                    <a:pt x="96915" y="89892"/>
                  </a:moveTo>
                  <a:cubicBezTo>
                    <a:pt x="100668" y="89892"/>
                    <a:pt x="104262" y="90749"/>
                    <a:pt x="107483" y="92379"/>
                  </a:cubicBezTo>
                  <a:cubicBezTo>
                    <a:pt x="111756" y="94532"/>
                    <a:pt x="114757" y="97762"/>
                    <a:pt x="115964" y="101187"/>
                  </a:cubicBezTo>
                  <a:cubicBezTo>
                    <a:pt x="107908" y="96820"/>
                    <a:pt x="98075" y="94770"/>
                    <a:pt x="88753" y="94770"/>
                  </a:cubicBezTo>
                  <a:cubicBezTo>
                    <a:pt x="85960" y="94770"/>
                    <a:pt x="83212" y="94954"/>
                    <a:pt x="80571" y="95315"/>
                  </a:cubicBezTo>
                  <a:cubicBezTo>
                    <a:pt x="85931" y="91621"/>
                    <a:pt x="91584" y="89892"/>
                    <a:pt x="96915" y="89892"/>
                  </a:cubicBezTo>
                  <a:close/>
                  <a:moveTo>
                    <a:pt x="161285" y="89907"/>
                  </a:moveTo>
                  <a:cubicBezTo>
                    <a:pt x="166349" y="89907"/>
                    <a:pt x="171971" y="91454"/>
                    <a:pt x="177583" y="95348"/>
                  </a:cubicBezTo>
                  <a:cubicBezTo>
                    <a:pt x="174903" y="94975"/>
                    <a:pt x="172115" y="94785"/>
                    <a:pt x="169283" y="94785"/>
                  </a:cubicBezTo>
                  <a:cubicBezTo>
                    <a:pt x="159980" y="94785"/>
                    <a:pt x="150200" y="96836"/>
                    <a:pt x="142223" y="101187"/>
                  </a:cubicBezTo>
                  <a:cubicBezTo>
                    <a:pt x="143397" y="97762"/>
                    <a:pt x="146431" y="94532"/>
                    <a:pt x="150671" y="92379"/>
                  </a:cubicBezTo>
                  <a:cubicBezTo>
                    <a:pt x="153683" y="90859"/>
                    <a:pt x="157312" y="89907"/>
                    <a:pt x="161285" y="89907"/>
                  </a:cubicBezTo>
                  <a:close/>
                  <a:moveTo>
                    <a:pt x="88789" y="100912"/>
                  </a:moveTo>
                  <a:cubicBezTo>
                    <a:pt x="98001" y="100912"/>
                    <a:pt x="108087" y="103114"/>
                    <a:pt x="115801" y="108233"/>
                  </a:cubicBezTo>
                  <a:cubicBezTo>
                    <a:pt x="113987" y="113673"/>
                    <a:pt x="109751" y="116513"/>
                    <a:pt x="105024" y="116513"/>
                  </a:cubicBezTo>
                  <a:cubicBezTo>
                    <a:pt x="103033" y="116513"/>
                    <a:pt x="100956" y="116009"/>
                    <a:pt x="98936" y="114985"/>
                  </a:cubicBezTo>
                  <a:cubicBezTo>
                    <a:pt x="92804" y="111854"/>
                    <a:pt x="85986" y="105427"/>
                    <a:pt x="78777" y="101839"/>
                  </a:cubicBezTo>
                  <a:cubicBezTo>
                    <a:pt x="81865" y="101234"/>
                    <a:pt x="85263" y="100912"/>
                    <a:pt x="88789" y="100912"/>
                  </a:cubicBezTo>
                  <a:close/>
                  <a:moveTo>
                    <a:pt x="120792" y="112245"/>
                  </a:moveTo>
                  <a:cubicBezTo>
                    <a:pt x="122749" y="114202"/>
                    <a:pt x="124543" y="116518"/>
                    <a:pt x="126011" y="119226"/>
                  </a:cubicBezTo>
                  <a:lnTo>
                    <a:pt x="126011" y="165774"/>
                  </a:lnTo>
                  <a:cubicBezTo>
                    <a:pt x="126011" y="186096"/>
                    <a:pt x="109473" y="202635"/>
                    <a:pt x="89118" y="202667"/>
                  </a:cubicBezTo>
                  <a:lnTo>
                    <a:pt x="85432" y="202667"/>
                  </a:lnTo>
                  <a:cubicBezTo>
                    <a:pt x="65077" y="202667"/>
                    <a:pt x="48539" y="186096"/>
                    <a:pt x="48539" y="165774"/>
                  </a:cubicBezTo>
                  <a:lnTo>
                    <a:pt x="48539" y="162414"/>
                  </a:lnTo>
                  <a:lnTo>
                    <a:pt x="83801" y="162414"/>
                  </a:lnTo>
                  <a:cubicBezTo>
                    <a:pt x="87748" y="162414"/>
                    <a:pt x="90977" y="159218"/>
                    <a:pt x="90977" y="155271"/>
                  </a:cubicBezTo>
                  <a:lnTo>
                    <a:pt x="90977" y="117301"/>
                  </a:lnTo>
                  <a:cubicBezTo>
                    <a:pt x="92706" y="118475"/>
                    <a:pt x="94435" y="119552"/>
                    <a:pt x="96164" y="120433"/>
                  </a:cubicBezTo>
                  <a:cubicBezTo>
                    <a:pt x="99083" y="121922"/>
                    <a:pt x="102112" y="122639"/>
                    <a:pt x="105036" y="122639"/>
                  </a:cubicBezTo>
                  <a:cubicBezTo>
                    <a:pt x="111655" y="122639"/>
                    <a:pt x="117737" y="118964"/>
                    <a:pt x="120792" y="112245"/>
                  </a:cubicBezTo>
                  <a:close/>
                  <a:moveTo>
                    <a:pt x="7144" y="0"/>
                  </a:moveTo>
                  <a:cubicBezTo>
                    <a:pt x="3197" y="0"/>
                    <a:pt x="0" y="3197"/>
                    <a:pt x="0" y="7144"/>
                  </a:cubicBezTo>
                  <a:lnTo>
                    <a:pt x="0" y="114952"/>
                  </a:lnTo>
                  <a:cubicBezTo>
                    <a:pt x="0" y="116649"/>
                    <a:pt x="1370" y="117986"/>
                    <a:pt x="3067" y="117986"/>
                  </a:cubicBezTo>
                  <a:cubicBezTo>
                    <a:pt x="4730" y="117986"/>
                    <a:pt x="6100" y="116649"/>
                    <a:pt x="6100" y="114952"/>
                  </a:cubicBezTo>
                  <a:lnTo>
                    <a:pt x="6100" y="7144"/>
                  </a:lnTo>
                  <a:cubicBezTo>
                    <a:pt x="6100" y="6589"/>
                    <a:pt x="6590" y="6100"/>
                    <a:pt x="7144" y="6100"/>
                  </a:cubicBezTo>
                  <a:lnTo>
                    <a:pt x="83801" y="6100"/>
                  </a:lnTo>
                  <a:cubicBezTo>
                    <a:pt x="84388" y="6100"/>
                    <a:pt x="84845" y="6589"/>
                    <a:pt x="84845" y="7144"/>
                  </a:cubicBezTo>
                  <a:lnTo>
                    <a:pt x="84845" y="86149"/>
                  </a:lnTo>
                  <a:cubicBezTo>
                    <a:pt x="79071" y="88432"/>
                    <a:pt x="73623" y="92347"/>
                    <a:pt x="68796" y="97664"/>
                  </a:cubicBezTo>
                  <a:cubicBezTo>
                    <a:pt x="66284" y="100404"/>
                    <a:pt x="67752" y="104808"/>
                    <a:pt x="71340" y="105558"/>
                  </a:cubicBezTo>
                  <a:cubicBezTo>
                    <a:pt x="75678" y="106504"/>
                    <a:pt x="80310" y="109668"/>
                    <a:pt x="84845" y="112963"/>
                  </a:cubicBezTo>
                  <a:lnTo>
                    <a:pt x="84845" y="155271"/>
                  </a:lnTo>
                  <a:cubicBezTo>
                    <a:pt x="84845" y="155858"/>
                    <a:pt x="84388" y="156314"/>
                    <a:pt x="83801" y="156314"/>
                  </a:cubicBezTo>
                  <a:lnTo>
                    <a:pt x="7144" y="156314"/>
                  </a:lnTo>
                  <a:cubicBezTo>
                    <a:pt x="6590" y="156314"/>
                    <a:pt x="6100" y="155858"/>
                    <a:pt x="6100" y="155271"/>
                  </a:cubicBezTo>
                  <a:lnTo>
                    <a:pt x="6100" y="129207"/>
                  </a:lnTo>
                  <a:cubicBezTo>
                    <a:pt x="6100" y="127511"/>
                    <a:pt x="4730" y="126141"/>
                    <a:pt x="3067" y="126141"/>
                  </a:cubicBezTo>
                  <a:cubicBezTo>
                    <a:pt x="1370" y="126141"/>
                    <a:pt x="0" y="127511"/>
                    <a:pt x="0" y="129207"/>
                  </a:cubicBezTo>
                  <a:lnTo>
                    <a:pt x="0" y="155271"/>
                  </a:lnTo>
                  <a:cubicBezTo>
                    <a:pt x="0" y="159218"/>
                    <a:pt x="3197" y="162414"/>
                    <a:pt x="7144" y="162414"/>
                  </a:cubicBezTo>
                  <a:lnTo>
                    <a:pt x="42439" y="162414"/>
                  </a:lnTo>
                  <a:lnTo>
                    <a:pt x="42439" y="165774"/>
                  </a:lnTo>
                  <a:cubicBezTo>
                    <a:pt x="42439" y="189489"/>
                    <a:pt x="61717" y="208767"/>
                    <a:pt x="85432" y="208767"/>
                  </a:cubicBezTo>
                  <a:lnTo>
                    <a:pt x="89118" y="208767"/>
                  </a:lnTo>
                  <a:cubicBezTo>
                    <a:pt x="112832" y="208767"/>
                    <a:pt x="132111" y="189489"/>
                    <a:pt x="132111" y="165774"/>
                  </a:cubicBezTo>
                  <a:lnTo>
                    <a:pt x="132111" y="119291"/>
                  </a:lnTo>
                  <a:cubicBezTo>
                    <a:pt x="133611" y="116551"/>
                    <a:pt x="135405" y="114235"/>
                    <a:pt x="137395" y="112245"/>
                  </a:cubicBezTo>
                  <a:cubicBezTo>
                    <a:pt x="139157" y="116159"/>
                    <a:pt x="141995" y="119160"/>
                    <a:pt x="145681" y="120954"/>
                  </a:cubicBezTo>
                  <a:cubicBezTo>
                    <a:pt x="148062" y="122112"/>
                    <a:pt x="150526" y="122646"/>
                    <a:pt x="153000" y="122646"/>
                  </a:cubicBezTo>
                  <a:cubicBezTo>
                    <a:pt x="156590" y="122646"/>
                    <a:pt x="160203" y="121522"/>
                    <a:pt x="163622" y="119552"/>
                  </a:cubicBezTo>
                  <a:cubicBezTo>
                    <a:pt x="165089" y="118704"/>
                    <a:pt x="165611" y="116844"/>
                    <a:pt x="164763" y="115376"/>
                  </a:cubicBezTo>
                  <a:cubicBezTo>
                    <a:pt x="164191" y="114387"/>
                    <a:pt x="163160" y="113842"/>
                    <a:pt x="162099" y="113842"/>
                  </a:cubicBezTo>
                  <a:cubicBezTo>
                    <a:pt x="161586" y="113842"/>
                    <a:pt x="161066" y="113969"/>
                    <a:pt x="160588" y="114235"/>
                  </a:cubicBezTo>
                  <a:cubicBezTo>
                    <a:pt x="157892" y="115784"/>
                    <a:pt x="155321" y="116483"/>
                    <a:pt x="152988" y="116483"/>
                  </a:cubicBezTo>
                  <a:cubicBezTo>
                    <a:pt x="147952" y="116483"/>
                    <a:pt x="144025" y="113226"/>
                    <a:pt x="142353" y="108233"/>
                  </a:cubicBezTo>
                  <a:cubicBezTo>
                    <a:pt x="149997" y="103177"/>
                    <a:pt x="160093" y="100919"/>
                    <a:pt x="169424" y="100919"/>
                  </a:cubicBezTo>
                  <a:cubicBezTo>
                    <a:pt x="172916" y="100919"/>
                    <a:pt x="176301" y="101235"/>
                    <a:pt x="179410" y="101839"/>
                  </a:cubicBezTo>
                  <a:cubicBezTo>
                    <a:pt x="176800" y="103144"/>
                    <a:pt x="174321" y="104742"/>
                    <a:pt x="172103" y="106308"/>
                  </a:cubicBezTo>
                  <a:cubicBezTo>
                    <a:pt x="170733" y="107287"/>
                    <a:pt x="170374" y="109179"/>
                    <a:pt x="171352" y="110581"/>
                  </a:cubicBezTo>
                  <a:cubicBezTo>
                    <a:pt x="171934" y="111424"/>
                    <a:pt x="172886" y="111872"/>
                    <a:pt x="173851" y="111872"/>
                  </a:cubicBezTo>
                  <a:cubicBezTo>
                    <a:pt x="174456" y="111872"/>
                    <a:pt x="175065" y="111696"/>
                    <a:pt x="175593" y="111332"/>
                  </a:cubicBezTo>
                  <a:cubicBezTo>
                    <a:pt x="179018" y="108950"/>
                    <a:pt x="183030" y="106373"/>
                    <a:pt x="186814" y="105558"/>
                  </a:cubicBezTo>
                  <a:cubicBezTo>
                    <a:pt x="190402" y="104808"/>
                    <a:pt x="191903" y="100437"/>
                    <a:pt x="189391" y="97664"/>
                  </a:cubicBezTo>
                  <a:cubicBezTo>
                    <a:pt x="180597" y="87985"/>
                    <a:pt x="170506" y="83791"/>
                    <a:pt x="161246" y="83791"/>
                  </a:cubicBezTo>
                  <a:cubicBezTo>
                    <a:pt x="156493" y="83791"/>
                    <a:pt x="151959" y="84896"/>
                    <a:pt x="147931" y="86932"/>
                  </a:cubicBezTo>
                  <a:cubicBezTo>
                    <a:pt x="139776" y="91009"/>
                    <a:pt x="135014" y="98382"/>
                    <a:pt x="135601" y="105656"/>
                  </a:cubicBezTo>
                  <a:cubicBezTo>
                    <a:pt x="134362" y="106667"/>
                    <a:pt x="133187" y="107776"/>
                    <a:pt x="132111" y="108918"/>
                  </a:cubicBezTo>
                  <a:lnTo>
                    <a:pt x="132111" y="78157"/>
                  </a:lnTo>
                  <a:cubicBezTo>
                    <a:pt x="138994" y="77929"/>
                    <a:pt x="144474" y="72318"/>
                    <a:pt x="144474" y="65403"/>
                  </a:cubicBezTo>
                  <a:lnTo>
                    <a:pt x="144474" y="58520"/>
                  </a:lnTo>
                  <a:cubicBezTo>
                    <a:pt x="152857" y="54084"/>
                    <a:pt x="158598" y="45276"/>
                    <a:pt x="158598" y="35132"/>
                  </a:cubicBezTo>
                  <a:lnTo>
                    <a:pt x="158598" y="24041"/>
                  </a:lnTo>
                  <a:cubicBezTo>
                    <a:pt x="158598" y="20681"/>
                    <a:pt x="155858" y="17941"/>
                    <a:pt x="152498" y="17941"/>
                  </a:cubicBezTo>
                  <a:lnTo>
                    <a:pt x="151161" y="17941"/>
                  </a:lnTo>
                  <a:lnTo>
                    <a:pt x="151161" y="9003"/>
                  </a:lnTo>
                  <a:cubicBezTo>
                    <a:pt x="151161" y="4045"/>
                    <a:pt x="147116" y="0"/>
                    <a:pt x="142158" y="0"/>
                  </a:cubicBezTo>
                  <a:cubicBezTo>
                    <a:pt x="137199" y="0"/>
                    <a:pt x="133155" y="4045"/>
                    <a:pt x="133155" y="9003"/>
                  </a:cubicBezTo>
                  <a:lnTo>
                    <a:pt x="133155" y="17941"/>
                  </a:lnTo>
                  <a:lnTo>
                    <a:pt x="125000" y="17941"/>
                  </a:lnTo>
                  <a:lnTo>
                    <a:pt x="125000" y="9003"/>
                  </a:lnTo>
                  <a:cubicBezTo>
                    <a:pt x="125000" y="4045"/>
                    <a:pt x="120955" y="0"/>
                    <a:pt x="115964" y="0"/>
                  </a:cubicBezTo>
                  <a:cubicBezTo>
                    <a:pt x="111006" y="0"/>
                    <a:pt x="106961" y="4045"/>
                    <a:pt x="106961" y="9003"/>
                  </a:cubicBezTo>
                  <a:lnTo>
                    <a:pt x="106961" y="17941"/>
                  </a:lnTo>
                  <a:lnTo>
                    <a:pt x="105623" y="17941"/>
                  </a:lnTo>
                  <a:cubicBezTo>
                    <a:pt x="102264" y="17941"/>
                    <a:pt x="99556" y="20681"/>
                    <a:pt x="99556" y="24041"/>
                  </a:cubicBezTo>
                  <a:lnTo>
                    <a:pt x="99556" y="35132"/>
                  </a:lnTo>
                  <a:cubicBezTo>
                    <a:pt x="99556" y="45276"/>
                    <a:pt x="105265" y="54084"/>
                    <a:pt x="113648" y="58520"/>
                  </a:cubicBezTo>
                  <a:lnTo>
                    <a:pt x="113648" y="65403"/>
                  </a:lnTo>
                  <a:cubicBezTo>
                    <a:pt x="113648" y="72318"/>
                    <a:pt x="119161" y="77929"/>
                    <a:pt x="126011" y="78157"/>
                  </a:cubicBezTo>
                  <a:lnTo>
                    <a:pt x="126011" y="108885"/>
                  </a:lnTo>
                  <a:cubicBezTo>
                    <a:pt x="124934" y="107743"/>
                    <a:pt x="123793" y="106667"/>
                    <a:pt x="122586" y="105656"/>
                  </a:cubicBezTo>
                  <a:cubicBezTo>
                    <a:pt x="123173" y="98382"/>
                    <a:pt x="118410" y="91009"/>
                    <a:pt x="110255" y="86932"/>
                  </a:cubicBezTo>
                  <a:cubicBezTo>
                    <a:pt x="106176" y="84869"/>
                    <a:pt x="101598" y="83821"/>
                    <a:pt x="96928" y="83821"/>
                  </a:cubicBezTo>
                  <a:cubicBezTo>
                    <a:pt x="94951" y="83821"/>
                    <a:pt x="92957" y="84009"/>
                    <a:pt x="90977" y="84388"/>
                  </a:cubicBezTo>
                  <a:lnTo>
                    <a:pt x="90977" y="7144"/>
                  </a:lnTo>
                  <a:cubicBezTo>
                    <a:pt x="90977" y="3197"/>
                    <a:pt x="87748" y="0"/>
                    <a:pt x="83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57"/>
            <p:cNvSpPr/>
            <p:nvPr/>
          </p:nvSpPr>
          <p:spPr>
            <a:xfrm>
              <a:off x="4466450" y="1156350"/>
              <a:ext cx="354775" cy="152525"/>
            </a:xfrm>
            <a:custGeom>
              <a:avLst/>
              <a:gdLst/>
              <a:ahLst/>
              <a:cxnLst/>
              <a:rect l="l" t="t" r="r" b="b"/>
              <a:pathLst>
                <a:path w="14191" h="6101" extrusionOk="0">
                  <a:moveTo>
                    <a:pt x="3067" y="1"/>
                  </a:moveTo>
                  <a:cubicBezTo>
                    <a:pt x="1371" y="1"/>
                    <a:pt x="1" y="1371"/>
                    <a:pt x="1" y="3035"/>
                  </a:cubicBezTo>
                  <a:cubicBezTo>
                    <a:pt x="1" y="4731"/>
                    <a:pt x="1371" y="6101"/>
                    <a:pt x="3067" y="6101"/>
                  </a:cubicBezTo>
                  <a:lnTo>
                    <a:pt x="11124" y="6101"/>
                  </a:lnTo>
                  <a:cubicBezTo>
                    <a:pt x="12821" y="6101"/>
                    <a:pt x="14191" y="4731"/>
                    <a:pt x="14191" y="3035"/>
                  </a:cubicBezTo>
                  <a:cubicBezTo>
                    <a:pt x="14191" y="1371"/>
                    <a:pt x="12821" y="1"/>
                    <a:pt x="11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0" name="Google Shape;3620;p57"/>
          <p:cNvGrpSpPr/>
          <p:nvPr/>
        </p:nvGrpSpPr>
        <p:grpSpPr>
          <a:xfrm>
            <a:off x="814538" y="3859675"/>
            <a:ext cx="3296394" cy="138000"/>
            <a:chOff x="729375" y="3859675"/>
            <a:chExt cx="3296394" cy="138000"/>
          </a:xfrm>
        </p:grpSpPr>
        <p:sp>
          <p:nvSpPr>
            <p:cNvPr id="3621" name="Google Shape;3621;p57"/>
            <p:cNvSpPr txBox="1"/>
            <p:nvPr/>
          </p:nvSpPr>
          <p:spPr>
            <a:xfrm>
              <a:off x="729375" y="3859675"/>
              <a:ext cx="636900" cy="13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22" name="Google Shape;3622;p57"/>
            <p:cNvSpPr txBox="1"/>
            <p:nvPr/>
          </p:nvSpPr>
          <p:spPr>
            <a:xfrm>
              <a:off x="1615873" y="3859675"/>
              <a:ext cx="636900" cy="13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Saturn</a:t>
              </a:r>
              <a:endParaRPr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23" name="Google Shape;3623;p57"/>
            <p:cNvSpPr txBox="1"/>
            <p:nvPr/>
          </p:nvSpPr>
          <p:spPr>
            <a:xfrm>
              <a:off x="2502371" y="3859675"/>
              <a:ext cx="636900" cy="13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Neptune</a:t>
              </a:r>
              <a:endParaRPr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24" name="Google Shape;3624;p57"/>
            <p:cNvSpPr txBox="1"/>
            <p:nvPr/>
          </p:nvSpPr>
          <p:spPr>
            <a:xfrm>
              <a:off x="3388869" y="3859675"/>
              <a:ext cx="636900" cy="13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Pluto</a:t>
              </a:r>
              <a:endParaRPr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9" name="Google Shape;3629;p58"/>
          <p:cNvGrpSpPr/>
          <p:nvPr/>
        </p:nvGrpSpPr>
        <p:grpSpPr>
          <a:xfrm>
            <a:off x="2532300" y="1301267"/>
            <a:ext cx="1745708" cy="931925"/>
            <a:chOff x="2532300" y="1301267"/>
            <a:chExt cx="1745708" cy="931925"/>
          </a:xfrm>
        </p:grpSpPr>
        <p:cxnSp>
          <p:nvCxnSpPr>
            <p:cNvPr id="3630" name="Google Shape;3630;p58"/>
            <p:cNvCxnSpPr>
              <a:stCxn id="3631" idx="2"/>
            </p:cNvCxnSpPr>
            <p:nvPr/>
          </p:nvCxnSpPr>
          <p:spPr>
            <a:xfrm rot="10800000">
              <a:off x="2532300" y="1767213"/>
              <a:ext cx="672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dot"/>
              <a:round/>
              <a:headEnd type="none" w="med" len="med"/>
              <a:tailEnd type="oval" w="med" len="med"/>
            </a:ln>
          </p:spPr>
        </p:cxnSp>
        <p:sp>
          <p:nvSpPr>
            <p:cNvPr id="3632" name="Google Shape;3632;p58"/>
            <p:cNvSpPr/>
            <p:nvPr/>
          </p:nvSpPr>
          <p:spPr>
            <a:xfrm rot="10800000">
              <a:off x="3157014" y="1301267"/>
              <a:ext cx="1120994" cy="93192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3" name="Google Shape;3633;p58"/>
          <p:cNvGrpSpPr/>
          <p:nvPr/>
        </p:nvGrpSpPr>
        <p:grpSpPr>
          <a:xfrm>
            <a:off x="2532288" y="2487929"/>
            <a:ext cx="1745720" cy="931925"/>
            <a:chOff x="2532288" y="2487929"/>
            <a:chExt cx="1745720" cy="931925"/>
          </a:xfrm>
        </p:grpSpPr>
        <p:cxnSp>
          <p:nvCxnSpPr>
            <p:cNvPr id="3634" name="Google Shape;3634;p58"/>
            <p:cNvCxnSpPr>
              <a:stCxn id="3635" idx="2"/>
            </p:cNvCxnSpPr>
            <p:nvPr/>
          </p:nvCxnSpPr>
          <p:spPr>
            <a:xfrm rot="10800000">
              <a:off x="2532288" y="2953888"/>
              <a:ext cx="672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dot"/>
              <a:round/>
              <a:headEnd type="none" w="med" len="med"/>
              <a:tailEnd type="oval" w="med" len="med"/>
            </a:ln>
          </p:spPr>
        </p:cxnSp>
        <p:sp>
          <p:nvSpPr>
            <p:cNvPr id="3636" name="Google Shape;3636;p58"/>
            <p:cNvSpPr/>
            <p:nvPr/>
          </p:nvSpPr>
          <p:spPr>
            <a:xfrm rot="10800000">
              <a:off x="3157014" y="2487929"/>
              <a:ext cx="1120994" cy="93192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7" name="Google Shape;3637;p58"/>
          <p:cNvGrpSpPr/>
          <p:nvPr/>
        </p:nvGrpSpPr>
        <p:grpSpPr>
          <a:xfrm>
            <a:off x="2532300" y="3674579"/>
            <a:ext cx="1745708" cy="931925"/>
            <a:chOff x="2532300" y="3674579"/>
            <a:chExt cx="1745708" cy="931925"/>
          </a:xfrm>
        </p:grpSpPr>
        <p:cxnSp>
          <p:nvCxnSpPr>
            <p:cNvPr id="3638" name="Google Shape;3638;p58"/>
            <p:cNvCxnSpPr>
              <a:stCxn id="3639" idx="2"/>
            </p:cNvCxnSpPr>
            <p:nvPr/>
          </p:nvCxnSpPr>
          <p:spPr>
            <a:xfrm rot="10800000">
              <a:off x="2532300" y="4140563"/>
              <a:ext cx="672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dot"/>
              <a:round/>
              <a:headEnd type="none" w="med" len="med"/>
              <a:tailEnd type="oval" w="med" len="med"/>
            </a:ln>
          </p:spPr>
        </p:cxnSp>
        <p:sp>
          <p:nvSpPr>
            <p:cNvPr id="3640" name="Google Shape;3640;p58"/>
            <p:cNvSpPr/>
            <p:nvPr/>
          </p:nvSpPr>
          <p:spPr>
            <a:xfrm rot="10800000">
              <a:off x="3157014" y="3674579"/>
              <a:ext cx="1120994" cy="93192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41" name="Google Shape;3641;p58"/>
          <p:cNvGrpSpPr/>
          <p:nvPr/>
        </p:nvGrpSpPr>
        <p:grpSpPr>
          <a:xfrm>
            <a:off x="4817789" y="1301267"/>
            <a:ext cx="1794011" cy="931925"/>
            <a:chOff x="4817789" y="1301267"/>
            <a:chExt cx="1794011" cy="931925"/>
          </a:xfrm>
        </p:grpSpPr>
        <p:cxnSp>
          <p:nvCxnSpPr>
            <p:cNvPr id="3642" name="Google Shape;3642;p58"/>
            <p:cNvCxnSpPr/>
            <p:nvPr/>
          </p:nvCxnSpPr>
          <p:spPr>
            <a:xfrm>
              <a:off x="5806600" y="1767225"/>
              <a:ext cx="805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dot"/>
              <a:round/>
              <a:headEnd type="none" w="med" len="med"/>
              <a:tailEnd type="oval" w="med" len="med"/>
            </a:ln>
          </p:spPr>
        </p:cxnSp>
        <p:sp>
          <p:nvSpPr>
            <p:cNvPr id="3643" name="Google Shape;3643;p58"/>
            <p:cNvSpPr/>
            <p:nvPr/>
          </p:nvSpPr>
          <p:spPr>
            <a:xfrm rot="10800000">
              <a:off x="4817789" y="1301267"/>
              <a:ext cx="1120994" cy="93192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44" name="Google Shape;3644;p58"/>
          <p:cNvGrpSpPr/>
          <p:nvPr/>
        </p:nvGrpSpPr>
        <p:grpSpPr>
          <a:xfrm>
            <a:off x="4817789" y="2487929"/>
            <a:ext cx="1794011" cy="931925"/>
            <a:chOff x="4817789" y="2487929"/>
            <a:chExt cx="1794011" cy="931925"/>
          </a:xfrm>
        </p:grpSpPr>
        <p:cxnSp>
          <p:nvCxnSpPr>
            <p:cNvPr id="3645" name="Google Shape;3645;p58"/>
            <p:cNvCxnSpPr/>
            <p:nvPr/>
          </p:nvCxnSpPr>
          <p:spPr>
            <a:xfrm>
              <a:off x="5806600" y="2953900"/>
              <a:ext cx="805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dot"/>
              <a:round/>
              <a:headEnd type="none" w="med" len="med"/>
              <a:tailEnd type="oval" w="med" len="med"/>
            </a:ln>
          </p:spPr>
        </p:cxnSp>
        <p:sp>
          <p:nvSpPr>
            <p:cNvPr id="3646" name="Google Shape;3646;p58"/>
            <p:cNvSpPr/>
            <p:nvPr/>
          </p:nvSpPr>
          <p:spPr>
            <a:xfrm rot="10800000">
              <a:off x="4817789" y="2487929"/>
              <a:ext cx="1120994" cy="93192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47" name="Google Shape;3647;p58"/>
          <p:cNvGrpSpPr/>
          <p:nvPr/>
        </p:nvGrpSpPr>
        <p:grpSpPr>
          <a:xfrm>
            <a:off x="4817789" y="3674579"/>
            <a:ext cx="1794011" cy="931925"/>
            <a:chOff x="4817789" y="3674579"/>
            <a:chExt cx="1794011" cy="931925"/>
          </a:xfrm>
        </p:grpSpPr>
        <p:cxnSp>
          <p:nvCxnSpPr>
            <p:cNvPr id="3648" name="Google Shape;3648;p58"/>
            <p:cNvCxnSpPr/>
            <p:nvPr/>
          </p:nvCxnSpPr>
          <p:spPr>
            <a:xfrm>
              <a:off x="5806600" y="4140575"/>
              <a:ext cx="805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dot"/>
              <a:round/>
              <a:headEnd type="none" w="med" len="med"/>
              <a:tailEnd type="oval" w="med" len="med"/>
            </a:ln>
          </p:spPr>
        </p:cxnSp>
        <p:sp>
          <p:nvSpPr>
            <p:cNvPr id="3649" name="Google Shape;3649;p58"/>
            <p:cNvSpPr/>
            <p:nvPr/>
          </p:nvSpPr>
          <p:spPr>
            <a:xfrm rot="10800000">
              <a:off x="4817789" y="3674579"/>
              <a:ext cx="1120994" cy="93192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50" name="Google Shape;3650;p5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6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Renewable Energy Infographics</a:t>
            </a:r>
            <a:endParaRPr/>
          </a:p>
        </p:txBody>
      </p:sp>
      <p:grpSp>
        <p:nvGrpSpPr>
          <p:cNvPr id="3651" name="Google Shape;3651;p58"/>
          <p:cNvGrpSpPr/>
          <p:nvPr/>
        </p:nvGrpSpPr>
        <p:grpSpPr>
          <a:xfrm>
            <a:off x="3473676" y="1484438"/>
            <a:ext cx="487666" cy="522964"/>
            <a:chOff x="1366750" y="238125"/>
            <a:chExt cx="4866925" cy="5219200"/>
          </a:xfrm>
        </p:grpSpPr>
        <p:sp>
          <p:nvSpPr>
            <p:cNvPr id="3652" name="Google Shape;3652;p58"/>
            <p:cNvSpPr/>
            <p:nvPr/>
          </p:nvSpPr>
          <p:spPr>
            <a:xfrm>
              <a:off x="2337200" y="3913125"/>
              <a:ext cx="408600" cy="672300"/>
            </a:xfrm>
            <a:custGeom>
              <a:avLst/>
              <a:gdLst/>
              <a:ahLst/>
              <a:cxnLst/>
              <a:rect l="l" t="t" r="r" b="b"/>
              <a:pathLst>
                <a:path w="16344" h="26892" extrusionOk="0">
                  <a:moveTo>
                    <a:pt x="9154" y="0"/>
                  </a:moveTo>
                  <a:cubicBezTo>
                    <a:pt x="8073" y="0"/>
                    <a:pt x="7020" y="585"/>
                    <a:pt x="6459" y="1616"/>
                  </a:cubicBezTo>
                  <a:lnTo>
                    <a:pt x="1240" y="11402"/>
                  </a:lnTo>
                  <a:cubicBezTo>
                    <a:pt x="1" y="13718"/>
                    <a:pt x="1664" y="16491"/>
                    <a:pt x="4274" y="16491"/>
                  </a:cubicBezTo>
                  <a:lnTo>
                    <a:pt x="7634" y="16491"/>
                  </a:lnTo>
                  <a:lnTo>
                    <a:pt x="4502" y="22395"/>
                  </a:lnTo>
                  <a:cubicBezTo>
                    <a:pt x="3687" y="23895"/>
                    <a:pt x="4241" y="25722"/>
                    <a:pt x="5742" y="26538"/>
                  </a:cubicBezTo>
                  <a:cubicBezTo>
                    <a:pt x="6191" y="26778"/>
                    <a:pt x="6678" y="26892"/>
                    <a:pt x="7160" y="26892"/>
                  </a:cubicBezTo>
                  <a:cubicBezTo>
                    <a:pt x="8251" y="26892"/>
                    <a:pt x="9319" y="26306"/>
                    <a:pt x="9884" y="25266"/>
                  </a:cubicBezTo>
                  <a:lnTo>
                    <a:pt x="15104" y="15480"/>
                  </a:lnTo>
                  <a:cubicBezTo>
                    <a:pt x="16343" y="13196"/>
                    <a:pt x="14679" y="10391"/>
                    <a:pt x="12070" y="10391"/>
                  </a:cubicBezTo>
                  <a:lnTo>
                    <a:pt x="8710" y="10391"/>
                  </a:lnTo>
                  <a:lnTo>
                    <a:pt x="11874" y="4487"/>
                  </a:lnTo>
                  <a:cubicBezTo>
                    <a:pt x="12657" y="3019"/>
                    <a:pt x="12103" y="1159"/>
                    <a:pt x="10602" y="377"/>
                  </a:cubicBezTo>
                  <a:cubicBezTo>
                    <a:pt x="10143" y="121"/>
                    <a:pt x="9646" y="0"/>
                    <a:pt x="9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58"/>
            <p:cNvSpPr/>
            <p:nvPr/>
          </p:nvSpPr>
          <p:spPr>
            <a:xfrm>
              <a:off x="1935150" y="806525"/>
              <a:ext cx="1212675" cy="2203475"/>
            </a:xfrm>
            <a:custGeom>
              <a:avLst/>
              <a:gdLst/>
              <a:ahLst/>
              <a:cxnLst/>
              <a:rect l="l" t="t" r="r" b="b"/>
              <a:pathLst>
                <a:path w="48507" h="88139" extrusionOk="0">
                  <a:moveTo>
                    <a:pt x="32914" y="6133"/>
                  </a:moveTo>
                  <a:cubicBezTo>
                    <a:pt x="38134" y="6133"/>
                    <a:pt x="42374" y="10373"/>
                    <a:pt x="42374" y="15560"/>
                  </a:cubicBezTo>
                  <a:lnTo>
                    <a:pt x="42374" y="72579"/>
                  </a:lnTo>
                  <a:cubicBezTo>
                    <a:pt x="42374" y="77798"/>
                    <a:pt x="38134" y="82039"/>
                    <a:pt x="32914" y="82039"/>
                  </a:cubicBezTo>
                  <a:lnTo>
                    <a:pt x="15593" y="82039"/>
                  </a:lnTo>
                  <a:cubicBezTo>
                    <a:pt x="10374" y="82039"/>
                    <a:pt x="6133" y="77798"/>
                    <a:pt x="6133" y="72579"/>
                  </a:cubicBezTo>
                  <a:lnTo>
                    <a:pt x="6133" y="15560"/>
                  </a:lnTo>
                  <a:cubicBezTo>
                    <a:pt x="6133" y="10373"/>
                    <a:pt x="10374" y="6133"/>
                    <a:pt x="15593" y="6133"/>
                  </a:cubicBezTo>
                  <a:close/>
                  <a:moveTo>
                    <a:pt x="15593" y="0"/>
                  </a:moveTo>
                  <a:cubicBezTo>
                    <a:pt x="7014" y="0"/>
                    <a:pt x="1" y="6981"/>
                    <a:pt x="1" y="15560"/>
                  </a:cubicBezTo>
                  <a:lnTo>
                    <a:pt x="1" y="72579"/>
                  </a:lnTo>
                  <a:cubicBezTo>
                    <a:pt x="1" y="81158"/>
                    <a:pt x="7014" y="88139"/>
                    <a:pt x="15593" y="88139"/>
                  </a:cubicBezTo>
                  <a:lnTo>
                    <a:pt x="32914" y="88139"/>
                  </a:lnTo>
                  <a:cubicBezTo>
                    <a:pt x="41526" y="88139"/>
                    <a:pt x="48507" y="81158"/>
                    <a:pt x="48507" y="72579"/>
                  </a:cubicBezTo>
                  <a:lnTo>
                    <a:pt x="48507" y="15560"/>
                  </a:lnTo>
                  <a:cubicBezTo>
                    <a:pt x="48507" y="6981"/>
                    <a:pt x="41526" y="0"/>
                    <a:pt x="329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58"/>
            <p:cNvSpPr/>
            <p:nvPr/>
          </p:nvSpPr>
          <p:spPr>
            <a:xfrm>
              <a:off x="1366750" y="238125"/>
              <a:ext cx="4866925" cy="5219200"/>
            </a:xfrm>
            <a:custGeom>
              <a:avLst/>
              <a:gdLst/>
              <a:ahLst/>
              <a:cxnLst/>
              <a:rect l="l" t="t" r="r" b="b"/>
              <a:pathLst>
                <a:path w="194677" h="208768" extrusionOk="0">
                  <a:moveTo>
                    <a:pt x="169461" y="64653"/>
                  </a:moveTo>
                  <a:lnTo>
                    <a:pt x="169461" y="84649"/>
                  </a:lnTo>
                  <a:lnTo>
                    <a:pt x="154945" y="84649"/>
                  </a:lnTo>
                  <a:cubicBezTo>
                    <a:pt x="153086" y="84649"/>
                    <a:pt x="151357" y="85660"/>
                    <a:pt x="150411" y="87258"/>
                  </a:cubicBezTo>
                  <a:lnTo>
                    <a:pt x="143006" y="100078"/>
                  </a:lnTo>
                  <a:cubicBezTo>
                    <a:pt x="140495" y="98610"/>
                    <a:pt x="138603" y="97533"/>
                    <a:pt x="135993" y="96033"/>
                  </a:cubicBezTo>
                  <a:lnTo>
                    <a:pt x="154130" y="64653"/>
                  </a:lnTo>
                  <a:close/>
                  <a:moveTo>
                    <a:pt x="66513" y="132045"/>
                  </a:moveTo>
                  <a:lnTo>
                    <a:pt x="66513" y="187271"/>
                  </a:lnTo>
                  <a:lnTo>
                    <a:pt x="27467" y="187271"/>
                  </a:lnTo>
                  <a:lnTo>
                    <a:pt x="27467" y="132045"/>
                  </a:lnTo>
                  <a:cubicBezTo>
                    <a:pt x="30925" y="133089"/>
                    <a:pt x="34545" y="133611"/>
                    <a:pt x="38329" y="133611"/>
                  </a:cubicBezTo>
                  <a:lnTo>
                    <a:pt x="55650" y="133611"/>
                  </a:lnTo>
                  <a:cubicBezTo>
                    <a:pt x="59434" y="133611"/>
                    <a:pt x="63055" y="133089"/>
                    <a:pt x="66513" y="132045"/>
                  </a:cubicBezTo>
                  <a:close/>
                  <a:moveTo>
                    <a:pt x="81029" y="193403"/>
                  </a:moveTo>
                  <a:lnTo>
                    <a:pt x="81029" y="202667"/>
                  </a:lnTo>
                  <a:lnTo>
                    <a:pt x="12951" y="202667"/>
                  </a:lnTo>
                  <a:lnTo>
                    <a:pt x="12951" y="193403"/>
                  </a:lnTo>
                  <a:close/>
                  <a:moveTo>
                    <a:pt x="38329" y="0"/>
                  </a:moveTo>
                  <a:cubicBezTo>
                    <a:pt x="17192" y="0"/>
                    <a:pt x="1" y="17191"/>
                    <a:pt x="1" y="38296"/>
                  </a:cubicBezTo>
                  <a:lnTo>
                    <a:pt x="1" y="44428"/>
                  </a:lnTo>
                  <a:cubicBezTo>
                    <a:pt x="1" y="46124"/>
                    <a:pt x="1371" y="47495"/>
                    <a:pt x="3067" y="47495"/>
                  </a:cubicBezTo>
                  <a:cubicBezTo>
                    <a:pt x="4763" y="47495"/>
                    <a:pt x="6133" y="46124"/>
                    <a:pt x="6133" y="44428"/>
                  </a:cubicBezTo>
                  <a:lnTo>
                    <a:pt x="6133" y="38296"/>
                  </a:lnTo>
                  <a:cubicBezTo>
                    <a:pt x="6133" y="20551"/>
                    <a:pt x="20584" y="6133"/>
                    <a:pt x="38329" y="6133"/>
                  </a:cubicBezTo>
                  <a:lnTo>
                    <a:pt x="55650" y="6133"/>
                  </a:lnTo>
                  <a:cubicBezTo>
                    <a:pt x="73428" y="6133"/>
                    <a:pt x="87846" y="20551"/>
                    <a:pt x="87846" y="38296"/>
                  </a:cubicBezTo>
                  <a:lnTo>
                    <a:pt x="87846" y="95315"/>
                  </a:lnTo>
                  <a:cubicBezTo>
                    <a:pt x="87846" y="113060"/>
                    <a:pt x="73428" y="127511"/>
                    <a:pt x="55650" y="127511"/>
                  </a:cubicBezTo>
                  <a:lnTo>
                    <a:pt x="38329" y="127511"/>
                  </a:lnTo>
                  <a:cubicBezTo>
                    <a:pt x="20584" y="127511"/>
                    <a:pt x="6133" y="113060"/>
                    <a:pt x="6133" y="95315"/>
                  </a:cubicBezTo>
                  <a:lnTo>
                    <a:pt x="6133" y="58683"/>
                  </a:lnTo>
                  <a:cubicBezTo>
                    <a:pt x="6133" y="57020"/>
                    <a:pt x="4763" y="55649"/>
                    <a:pt x="3067" y="55649"/>
                  </a:cubicBezTo>
                  <a:cubicBezTo>
                    <a:pt x="1371" y="55649"/>
                    <a:pt x="1" y="57020"/>
                    <a:pt x="1" y="58683"/>
                  </a:cubicBezTo>
                  <a:lnTo>
                    <a:pt x="1" y="95315"/>
                  </a:lnTo>
                  <a:cubicBezTo>
                    <a:pt x="1" y="110353"/>
                    <a:pt x="8710" y="123401"/>
                    <a:pt x="21367" y="129664"/>
                  </a:cubicBezTo>
                  <a:lnTo>
                    <a:pt x="21367" y="187271"/>
                  </a:lnTo>
                  <a:lnTo>
                    <a:pt x="11940" y="187271"/>
                  </a:lnTo>
                  <a:cubicBezTo>
                    <a:pt x="9134" y="187271"/>
                    <a:pt x="6851" y="189554"/>
                    <a:pt x="6851" y="192359"/>
                  </a:cubicBezTo>
                  <a:lnTo>
                    <a:pt x="6851" y="203678"/>
                  </a:lnTo>
                  <a:cubicBezTo>
                    <a:pt x="6851" y="206484"/>
                    <a:pt x="9134" y="208767"/>
                    <a:pt x="11940" y="208767"/>
                  </a:cubicBezTo>
                  <a:lnTo>
                    <a:pt x="82040" y="208767"/>
                  </a:lnTo>
                  <a:cubicBezTo>
                    <a:pt x="84845" y="208767"/>
                    <a:pt x="87129" y="206484"/>
                    <a:pt x="87129" y="203678"/>
                  </a:cubicBezTo>
                  <a:lnTo>
                    <a:pt x="87129" y="192359"/>
                  </a:lnTo>
                  <a:cubicBezTo>
                    <a:pt x="87129" y="189554"/>
                    <a:pt x="84845" y="187271"/>
                    <a:pt x="82040" y="187271"/>
                  </a:cubicBezTo>
                  <a:lnTo>
                    <a:pt x="72613" y="187271"/>
                  </a:lnTo>
                  <a:lnTo>
                    <a:pt x="72613" y="129664"/>
                  </a:lnTo>
                  <a:cubicBezTo>
                    <a:pt x="85269" y="123401"/>
                    <a:pt x="93979" y="110353"/>
                    <a:pt x="93979" y="95315"/>
                  </a:cubicBezTo>
                  <a:lnTo>
                    <a:pt x="93979" y="47495"/>
                  </a:lnTo>
                  <a:lnTo>
                    <a:pt x="96164" y="47495"/>
                  </a:lnTo>
                  <a:cubicBezTo>
                    <a:pt x="101253" y="47495"/>
                    <a:pt x="105428" y="51637"/>
                    <a:pt x="105428" y="56759"/>
                  </a:cubicBezTo>
                  <a:lnTo>
                    <a:pt x="105428" y="188608"/>
                  </a:lnTo>
                  <a:cubicBezTo>
                    <a:pt x="105428" y="195491"/>
                    <a:pt x="111006" y="201069"/>
                    <a:pt x="117889" y="201069"/>
                  </a:cubicBezTo>
                  <a:cubicBezTo>
                    <a:pt x="124772" y="201069"/>
                    <a:pt x="130350" y="195491"/>
                    <a:pt x="130350" y="188608"/>
                  </a:cubicBezTo>
                  <a:lnTo>
                    <a:pt x="130350" y="120954"/>
                  </a:lnTo>
                  <a:cubicBezTo>
                    <a:pt x="130350" y="120335"/>
                    <a:pt x="130513" y="119748"/>
                    <a:pt x="130839" y="119193"/>
                  </a:cubicBezTo>
                  <a:lnTo>
                    <a:pt x="139092" y="104873"/>
                  </a:lnTo>
                  <a:cubicBezTo>
                    <a:pt x="140234" y="105427"/>
                    <a:pt x="141310" y="106504"/>
                    <a:pt x="143333" y="106504"/>
                  </a:cubicBezTo>
                  <a:cubicBezTo>
                    <a:pt x="145127" y="106504"/>
                    <a:pt x="146921" y="105591"/>
                    <a:pt x="147867" y="103894"/>
                  </a:cubicBezTo>
                  <a:lnTo>
                    <a:pt x="155467" y="90748"/>
                  </a:lnTo>
                  <a:lnTo>
                    <a:pt x="169461" y="90748"/>
                  </a:lnTo>
                  <a:lnTo>
                    <a:pt x="169461" y="94663"/>
                  </a:lnTo>
                  <a:cubicBezTo>
                    <a:pt x="169461" y="97533"/>
                    <a:pt x="171810" y="99882"/>
                    <a:pt x="174680" y="99882"/>
                  </a:cubicBezTo>
                  <a:lnTo>
                    <a:pt x="189424" y="99882"/>
                  </a:lnTo>
                  <a:cubicBezTo>
                    <a:pt x="192328" y="99882"/>
                    <a:pt x="194676" y="97533"/>
                    <a:pt x="194676" y="94663"/>
                  </a:cubicBezTo>
                  <a:lnTo>
                    <a:pt x="194676" y="75548"/>
                  </a:lnTo>
                  <a:cubicBezTo>
                    <a:pt x="194676" y="73851"/>
                    <a:pt x="193306" y="72481"/>
                    <a:pt x="191610" y="72481"/>
                  </a:cubicBezTo>
                  <a:cubicBezTo>
                    <a:pt x="189914" y="72481"/>
                    <a:pt x="188544" y="73851"/>
                    <a:pt x="188544" y="75548"/>
                  </a:cubicBezTo>
                  <a:lnTo>
                    <a:pt x="188544" y="93782"/>
                  </a:lnTo>
                  <a:lnTo>
                    <a:pt x="175561" y="93782"/>
                  </a:lnTo>
                  <a:lnTo>
                    <a:pt x="175561" y="55519"/>
                  </a:lnTo>
                  <a:lnTo>
                    <a:pt x="188544" y="55519"/>
                  </a:lnTo>
                  <a:lnTo>
                    <a:pt x="188544" y="61293"/>
                  </a:lnTo>
                  <a:cubicBezTo>
                    <a:pt x="188544" y="62956"/>
                    <a:pt x="189914" y="64326"/>
                    <a:pt x="191610" y="64326"/>
                  </a:cubicBezTo>
                  <a:cubicBezTo>
                    <a:pt x="193306" y="64326"/>
                    <a:pt x="194676" y="62956"/>
                    <a:pt x="194676" y="61293"/>
                  </a:cubicBezTo>
                  <a:lnTo>
                    <a:pt x="194676" y="54638"/>
                  </a:lnTo>
                  <a:cubicBezTo>
                    <a:pt x="194676" y="51735"/>
                    <a:pt x="192328" y="49386"/>
                    <a:pt x="189424" y="49386"/>
                  </a:cubicBezTo>
                  <a:lnTo>
                    <a:pt x="174680" y="49386"/>
                  </a:lnTo>
                  <a:cubicBezTo>
                    <a:pt x="171810" y="49386"/>
                    <a:pt x="169461" y="51735"/>
                    <a:pt x="169461" y="54638"/>
                  </a:cubicBezTo>
                  <a:lnTo>
                    <a:pt x="169461" y="58520"/>
                  </a:lnTo>
                  <a:lnTo>
                    <a:pt x="153640" y="58520"/>
                  </a:lnTo>
                  <a:cubicBezTo>
                    <a:pt x="151749" y="58520"/>
                    <a:pt x="150020" y="59531"/>
                    <a:pt x="149074" y="61130"/>
                  </a:cubicBezTo>
                  <a:lnTo>
                    <a:pt x="130285" y="93717"/>
                  </a:lnTo>
                  <a:cubicBezTo>
                    <a:pt x="128817" y="96229"/>
                    <a:pt x="129697" y="99458"/>
                    <a:pt x="132177" y="100893"/>
                  </a:cubicBezTo>
                  <a:lnTo>
                    <a:pt x="133808" y="101839"/>
                  </a:lnTo>
                  <a:lnTo>
                    <a:pt x="125555" y="116127"/>
                  </a:lnTo>
                  <a:cubicBezTo>
                    <a:pt x="124707" y="117595"/>
                    <a:pt x="124250" y="119258"/>
                    <a:pt x="124250" y="120954"/>
                  </a:cubicBezTo>
                  <a:lnTo>
                    <a:pt x="124250" y="188608"/>
                  </a:lnTo>
                  <a:cubicBezTo>
                    <a:pt x="124250" y="192098"/>
                    <a:pt x="121412" y="194969"/>
                    <a:pt x="117889" y="194969"/>
                  </a:cubicBezTo>
                  <a:cubicBezTo>
                    <a:pt x="114399" y="194969"/>
                    <a:pt x="111528" y="192098"/>
                    <a:pt x="111528" y="188608"/>
                  </a:cubicBezTo>
                  <a:lnTo>
                    <a:pt x="111528" y="56759"/>
                  </a:lnTo>
                  <a:cubicBezTo>
                    <a:pt x="111528" y="48277"/>
                    <a:pt x="104645" y="41362"/>
                    <a:pt x="96164" y="41362"/>
                  </a:cubicBezTo>
                  <a:lnTo>
                    <a:pt x="93979" y="41362"/>
                  </a:lnTo>
                  <a:lnTo>
                    <a:pt x="93979" y="38296"/>
                  </a:lnTo>
                  <a:cubicBezTo>
                    <a:pt x="93979" y="17191"/>
                    <a:pt x="76788" y="0"/>
                    <a:pt x="55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5" name="Google Shape;3655;p58"/>
          <p:cNvGrpSpPr/>
          <p:nvPr/>
        </p:nvGrpSpPr>
        <p:grpSpPr>
          <a:xfrm>
            <a:off x="3423344" y="2666944"/>
            <a:ext cx="528705" cy="522923"/>
            <a:chOff x="1190625" y="266650"/>
            <a:chExt cx="5219200" cy="5162125"/>
          </a:xfrm>
        </p:grpSpPr>
        <p:sp>
          <p:nvSpPr>
            <p:cNvPr id="3656" name="Google Shape;3656;p58"/>
            <p:cNvSpPr/>
            <p:nvPr/>
          </p:nvSpPr>
          <p:spPr>
            <a:xfrm>
              <a:off x="1190625" y="266650"/>
              <a:ext cx="5219200" cy="5162125"/>
            </a:xfrm>
            <a:custGeom>
              <a:avLst/>
              <a:gdLst/>
              <a:ahLst/>
              <a:cxnLst/>
              <a:rect l="l" t="t" r="r" b="b"/>
              <a:pathLst>
                <a:path w="208768" h="206485" extrusionOk="0">
                  <a:moveTo>
                    <a:pt x="106047" y="6133"/>
                  </a:moveTo>
                  <a:cubicBezTo>
                    <a:pt x="109113" y="6133"/>
                    <a:pt x="111625" y="8645"/>
                    <a:pt x="111625" y="11711"/>
                  </a:cubicBezTo>
                  <a:lnTo>
                    <a:pt x="111625" y="13473"/>
                  </a:lnTo>
                  <a:lnTo>
                    <a:pt x="97142" y="13473"/>
                  </a:lnTo>
                  <a:lnTo>
                    <a:pt x="97142" y="11711"/>
                  </a:lnTo>
                  <a:cubicBezTo>
                    <a:pt x="97142" y="8645"/>
                    <a:pt x="99654" y="6133"/>
                    <a:pt x="102720" y="6133"/>
                  </a:cubicBezTo>
                  <a:close/>
                  <a:moveTo>
                    <a:pt x="109146" y="48082"/>
                  </a:moveTo>
                  <a:lnTo>
                    <a:pt x="109146" y="56074"/>
                  </a:lnTo>
                  <a:lnTo>
                    <a:pt x="99621" y="56074"/>
                  </a:lnTo>
                  <a:lnTo>
                    <a:pt x="99621" y="48082"/>
                  </a:lnTo>
                  <a:close/>
                  <a:moveTo>
                    <a:pt x="110973" y="19573"/>
                  </a:moveTo>
                  <a:lnTo>
                    <a:pt x="126076" y="42309"/>
                  </a:lnTo>
                  <a:cubicBezTo>
                    <a:pt x="126663" y="43189"/>
                    <a:pt x="126957" y="44201"/>
                    <a:pt x="126957" y="45277"/>
                  </a:cubicBezTo>
                  <a:lnTo>
                    <a:pt x="126957" y="56074"/>
                  </a:lnTo>
                  <a:lnTo>
                    <a:pt x="115246" y="56074"/>
                  </a:lnTo>
                  <a:lnTo>
                    <a:pt x="115246" y="47071"/>
                  </a:lnTo>
                  <a:cubicBezTo>
                    <a:pt x="115246" y="44266"/>
                    <a:pt x="112963" y="41982"/>
                    <a:pt x="110157" y="41982"/>
                  </a:cubicBezTo>
                  <a:lnTo>
                    <a:pt x="98610" y="41982"/>
                  </a:lnTo>
                  <a:cubicBezTo>
                    <a:pt x="95805" y="41982"/>
                    <a:pt x="93521" y="44266"/>
                    <a:pt x="93521" y="47071"/>
                  </a:cubicBezTo>
                  <a:lnTo>
                    <a:pt x="93521" y="56074"/>
                  </a:lnTo>
                  <a:lnTo>
                    <a:pt x="81811" y="56074"/>
                  </a:lnTo>
                  <a:lnTo>
                    <a:pt x="81811" y="45277"/>
                  </a:lnTo>
                  <a:cubicBezTo>
                    <a:pt x="81811" y="44201"/>
                    <a:pt x="82104" y="43189"/>
                    <a:pt x="82691" y="42309"/>
                  </a:cubicBezTo>
                  <a:lnTo>
                    <a:pt x="97794" y="19573"/>
                  </a:lnTo>
                  <a:close/>
                  <a:moveTo>
                    <a:pt x="109146" y="100111"/>
                  </a:moveTo>
                  <a:lnTo>
                    <a:pt x="109146" y="108103"/>
                  </a:lnTo>
                  <a:lnTo>
                    <a:pt x="99621" y="108103"/>
                  </a:lnTo>
                  <a:lnTo>
                    <a:pt x="99621" y="100111"/>
                  </a:lnTo>
                  <a:close/>
                  <a:moveTo>
                    <a:pt x="115996" y="152727"/>
                  </a:moveTo>
                  <a:cubicBezTo>
                    <a:pt x="116551" y="152727"/>
                    <a:pt x="117040" y="153184"/>
                    <a:pt x="117040" y="153738"/>
                  </a:cubicBezTo>
                  <a:lnTo>
                    <a:pt x="117040" y="186228"/>
                  </a:lnTo>
                  <a:lnTo>
                    <a:pt x="91760" y="186228"/>
                  </a:lnTo>
                  <a:lnTo>
                    <a:pt x="91760" y="153738"/>
                  </a:lnTo>
                  <a:cubicBezTo>
                    <a:pt x="91760" y="153184"/>
                    <a:pt x="92216" y="152727"/>
                    <a:pt x="92771" y="152727"/>
                  </a:cubicBezTo>
                  <a:close/>
                  <a:moveTo>
                    <a:pt x="128131" y="192327"/>
                  </a:moveTo>
                  <a:cubicBezTo>
                    <a:pt x="128685" y="192327"/>
                    <a:pt x="129142" y="192784"/>
                    <a:pt x="129142" y="193371"/>
                  </a:cubicBezTo>
                  <a:lnTo>
                    <a:pt x="129142" y="200352"/>
                  </a:lnTo>
                  <a:lnTo>
                    <a:pt x="79625" y="200352"/>
                  </a:lnTo>
                  <a:lnTo>
                    <a:pt x="79625" y="193371"/>
                  </a:lnTo>
                  <a:cubicBezTo>
                    <a:pt x="79625" y="192784"/>
                    <a:pt x="80082" y="192327"/>
                    <a:pt x="80636" y="192327"/>
                  </a:cubicBezTo>
                  <a:close/>
                  <a:moveTo>
                    <a:pt x="137917" y="62207"/>
                  </a:moveTo>
                  <a:cubicBezTo>
                    <a:pt x="138667" y="62207"/>
                    <a:pt x="139352" y="62566"/>
                    <a:pt x="139776" y="63153"/>
                  </a:cubicBezTo>
                  <a:lnTo>
                    <a:pt x="148486" y="75777"/>
                  </a:lnTo>
                  <a:cubicBezTo>
                    <a:pt x="148975" y="76527"/>
                    <a:pt x="149008" y="77473"/>
                    <a:pt x="148551" y="78223"/>
                  </a:cubicBezTo>
                  <a:lnTo>
                    <a:pt x="139646" y="92935"/>
                  </a:lnTo>
                  <a:cubicBezTo>
                    <a:pt x="139254" y="93587"/>
                    <a:pt x="138504" y="94011"/>
                    <a:pt x="137721" y="94011"/>
                  </a:cubicBezTo>
                  <a:lnTo>
                    <a:pt x="134002" y="94011"/>
                  </a:lnTo>
                  <a:cubicBezTo>
                    <a:pt x="132306" y="94011"/>
                    <a:pt x="130936" y="95381"/>
                    <a:pt x="130936" y="97045"/>
                  </a:cubicBezTo>
                  <a:cubicBezTo>
                    <a:pt x="130936" y="98741"/>
                    <a:pt x="132306" y="100111"/>
                    <a:pt x="134002" y="100111"/>
                  </a:cubicBezTo>
                  <a:lnTo>
                    <a:pt x="137721" y="100111"/>
                  </a:lnTo>
                  <a:cubicBezTo>
                    <a:pt x="140624" y="100111"/>
                    <a:pt x="143364" y="98578"/>
                    <a:pt x="144865" y="96099"/>
                  </a:cubicBezTo>
                  <a:lnTo>
                    <a:pt x="153770" y="81387"/>
                  </a:lnTo>
                  <a:cubicBezTo>
                    <a:pt x="154422" y="80376"/>
                    <a:pt x="154781" y="79234"/>
                    <a:pt x="154944" y="78060"/>
                  </a:cubicBezTo>
                  <a:lnTo>
                    <a:pt x="155042" y="78060"/>
                  </a:lnTo>
                  <a:cubicBezTo>
                    <a:pt x="166524" y="78060"/>
                    <a:pt x="166851" y="85008"/>
                    <a:pt x="180388" y="85008"/>
                  </a:cubicBezTo>
                  <a:cubicBezTo>
                    <a:pt x="192653" y="85008"/>
                    <a:pt x="194186" y="79234"/>
                    <a:pt x="202667" y="78256"/>
                  </a:cubicBezTo>
                  <a:lnTo>
                    <a:pt x="202667" y="200352"/>
                  </a:lnTo>
                  <a:lnTo>
                    <a:pt x="135275" y="200352"/>
                  </a:lnTo>
                  <a:lnTo>
                    <a:pt x="135275" y="193371"/>
                  </a:lnTo>
                  <a:cubicBezTo>
                    <a:pt x="135275" y="189424"/>
                    <a:pt x="132045" y="186228"/>
                    <a:pt x="128131" y="186228"/>
                  </a:cubicBezTo>
                  <a:lnTo>
                    <a:pt x="123140" y="186228"/>
                  </a:lnTo>
                  <a:lnTo>
                    <a:pt x="123140" y="153738"/>
                  </a:lnTo>
                  <a:cubicBezTo>
                    <a:pt x="123140" y="149791"/>
                    <a:pt x="119943" y="146594"/>
                    <a:pt x="115996" y="146594"/>
                  </a:cubicBezTo>
                  <a:lnTo>
                    <a:pt x="107450" y="146594"/>
                  </a:lnTo>
                  <a:lnTo>
                    <a:pt x="107450" y="114235"/>
                  </a:lnTo>
                  <a:lnTo>
                    <a:pt x="110157" y="114235"/>
                  </a:lnTo>
                  <a:cubicBezTo>
                    <a:pt x="112963" y="114235"/>
                    <a:pt x="115246" y="111952"/>
                    <a:pt x="115246" y="109147"/>
                  </a:cubicBezTo>
                  <a:lnTo>
                    <a:pt x="115246" y="100111"/>
                  </a:lnTo>
                  <a:lnTo>
                    <a:pt x="119715" y="100111"/>
                  </a:lnTo>
                  <a:cubicBezTo>
                    <a:pt x="121411" y="100111"/>
                    <a:pt x="122781" y="98741"/>
                    <a:pt x="122781" y="97045"/>
                  </a:cubicBezTo>
                  <a:cubicBezTo>
                    <a:pt x="122781" y="95381"/>
                    <a:pt x="121411" y="94011"/>
                    <a:pt x="119715" y="94011"/>
                  </a:cubicBezTo>
                  <a:lnTo>
                    <a:pt x="70948" y="94011"/>
                  </a:lnTo>
                  <a:cubicBezTo>
                    <a:pt x="70165" y="94011"/>
                    <a:pt x="69480" y="93620"/>
                    <a:pt x="69056" y="92967"/>
                  </a:cubicBezTo>
                  <a:lnTo>
                    <a:pt x="60249" y="79300"/>
                  </a:lnTo>
                  <a:cubicBezTo>
                    <a:pt x="59760" y="78582"/>
                    <a:pt x="59760" y="77636"/>
                    <a:pt x="60249" y="76886"/>
                  </a:cubicBezTo>
                  <a:cubicBezTo>
                    <a:pt x="60249" y="76886"/>
                    <a:pt x="60282" y="76853"/>
                    <a:pt x="60282" y="76820"/>
                  </a:cubicBezTo>
                  <a:lnTo>
                    <a:pt x="69056" y="63218"/>
                  </a:lnTo>
                  <a:cubicBezTo>
                    <a:pt x="69480" y="62566"/>
                    <a:pt x="70165" y="62207"/>
                    <a:pt x="70948" y="62207"/>
                  </a:cubicBezTo>
                  <a:close/>
                  <a:moveTo>
                    <a:pt x="102720" y="1"/>
                  </a:moveTo>
                  <a:cubicBezTo>
                    <a:pt x="96294" y="1"/>
                    <a:pt x="91042" y="5252"/>
                    <a:pt x="91042" y="11711"/>
                  </a:cubicBezTo>
                  <a:lnTo>
                    <a:pt x="91042" y="14941"/>
                  </a:lnTo>
                  <a:cubicBezTo>
                    <a:pt x="91042" y="15887"/>
                    <a:pt x="91336" y="16800"/>
                    <a:pt x="91825" y="17518"/>
                  </a:cubicBezTo>
                  <a:lnTo>
                    <a:pt x="77603" y="38916"/>
                  </a:lnTo>
                  <a:cubicBezTo>
                    <a:pt x="76363" y="40808"/>
                    <a:pt x="75711" y="42994"/>
                    <a:pt x="75711" y="45277"/>
                  </a:cubicBezTo>
                  <a:lnTo>
                    <a:pt x="75711" y="56074"/>
                  </a:lnTo>
                  <a:lnTo>
                    <a:pt x="70948" y="56074"/>
                  </a:lnTo>
                  <a:cubicBezTo>
                    <a:pt x="68078" y="56074"/>
                    <a:pt x="65468" y="57510"/>
                    <a:pt x="63935" y="59891"/>
                  </a:cubicBezTo>
                  <a:lnTo>
                    <a:pt x="56106" y="72025"/>
                  </a:lnTo>
                  <a:cubicBezTo>
                    <a:pt x="55323" y="71993"/>
                    <a:pt x="54540" y="71960"/>
                    <a:pt x="53725" y="71960"/>
                  </a:cubicBezTo>
                  <a:cubicBezTo>
                    <a:pt x="46614" y="71960"/>
                    <a:pt x="42863" y="73983"/>
                    <a:pt x="39568" y="75809"/>
                  </a:cubicBezTo>
                  <a:cubicBezTo>
                    <a:pt x="36567" y="77440"/>
                    <a:pt x="33925" y="78876"/>
                    <a:pt x="28379" y="78876"/>
                  </a:cubicBezTo>
                  <a:cubicBezTo>
                    <a:pt x="22834" y="78876"/>
                    <a:pt x="20224" y="77473"/>
                    <a:pt x="17191" y="75809"/>
                  </a:cubicBezTo>
                  <a:cubicBezTo>
                    <a:pt x="14320" y="74211"/>
                    <a:pt x="11058" y="72449"/>
                    <a:pt x="5480" y="72025"/>
                  </a:cubicBezTo>
                  <a:cubicBezTo>
                    <a:pt x="5364" y="72018"/>
                    <a:pt x="5249" y="72014"/>
                    <a:pt x="5135" y="72014"/>
                  </a:cubicBezTo>
                  <a:cubicBezTo>
                    <a:pt x="2319" y="72014"/>
                    <a:pt x="0" y="74293"/>
                    <a:pt x="0" y="77114"/>
                  </a:cubicBezTo>
                  <a:lnTo>
                    <a:pt x="0" y="95153"/>
                  </a:lnTo>
                  <a:cubicBezTo>
                    <a:pt x="0" y="96816"/>
                    <a:pt x="1370" y="98186"/>
                    <a:pt x="3066" y="98186"/>
                  </a:cubicBezTo>
                  <a:cubicBezTo>
                    <a:pt x="4763" y="98186"/>
                    <a:pt x="6133" y="96816"/>
                    <a:pt x="6133" y="95153"/>
                  </a:cubicBezTo>
                  <a:lnTo>
                    <a:pt x="6133" y="78256"/>
                  </a:lnTo>
                  <a:cubicBezTo>
                    <a:pt x="9688" y="78680"/>
                    <a:pt x="11808" y="79822"/>
                    <a:pt x="14255" y="81159"/>
                  </a:cubicBezTo>
                  <a:cubicBezTo>
                    <a:pt x="17549" y="82953"/>
                    <a:pt x="21268" y="85008"/>
                    <a:pt x="28379" y="85008"/>
                  </a:cubicBezTo>
                  <a:cubicBezTo>
                    <a:pt x="35490" y="85008"/>
                    <a:pt x="39242" y="82953"/>
                    <a:pt x="42536" y="81159"/>
                  </a:cubicBezTo>
                  <a:cubicBezTo>
                    <a:pt x="45537" y="79495"/>
                    <a:pt x="48180" y="78060"/>
                    <a:pt x="53725" y="78060"/>
                  </a:cubicBezTo>
                  <a:lnTo>
                    <a:pt x="53790" y="78060"/>
                  </a:lnTo>
                  <a:cubicBezTo>
                    <a:pt x="53758" y="79658"/>
                    <a:pt x="54214" y="81257"/>
                    <a:pt x="55095" y="82627"/>
                  </a:cubicBezTo>
                  <a:lnTo>
                    <a:pt x="63935" y="96295"/>
                  </a:lnTo>
                  <a:cubicBezTo>
                    <a:pt x="65468" y="98676"/>
                    <a:pt x="68078" y="100111"/>
                    <a:pt x="70948" y="100111"/>
                  </a:cubicBezTo>
                  <a:lnTo>
                    <a:pt x="93521" y="100111"/>
                  </a:lnTo>
                  <a:lnTo>
                    <a:pt x="93521" y="109147"/>
                  </a:lnTo>
                  <a:cubicBezTo>
                    <a:pt x="93521" y="111952"/>
                    <a:pt x="95805" y="114235"/>
                    <a:pt x="98610" y="114235"/>
                  </a:cubicBezTo>
                  <a:lnTo>
                    <a:pt x="101317" y="114235"/>
                  </a:lnTo>
                  <a:lnTo>
                    <a:pt x="101317" y="146594"/>
                  </a:lnTo>
                  <a:lnTo>
                    <a:pt x="92771" y="146594"/>
                  </a:lnTo>
                  <a:cubicBezTo>
                    <a:pt x="88824" y="146594"/>
                    <a:pt x="85627" y="149791"/>
                    <a:pt x="85627" y="153738"/>
                  </a:cubicBezTo>
                  <a:lnTo>
                    <a:pt x="85627" y="186228"/>
                  </a:lnTo>
                  <a:lnTo>
                    <a:pt x="80636" y="186228"/>
                  </a:lnTo>
                  <a:cubicBezTo>
                    <a:pt x="76722" y="186228"/>
                    <a:pt x="73493" y="189424"/>
                    <a:pt x="73493" y="193371"/>
                  </a:cubicBezTo>
                  <a:lnTo>
                    <a:pt x="73493" y="200352"/>
                  </a:lnTo>
                  <a:lnTo>
                    <a:pt x="6133" y="200352"/>
                  </a:lnTo>
                  <a:lnTo>
                    <a:pt x="6133" y="109408"/>
                  </a:lnTo>
                  <a:cubicBezTo>
                    <a:pt x="6133" y="107711"/>
                    <a:pt x="4763" y="106341"/>
                    <a:pt x="3066" y="106341"/>
                  </a:cubicBezTo>
                  <a:cubicBezTo>
                    <a:pt x="1370" y="106341"/>
                    <a:pt x="0" y="107711"/>
                    <a:pt x="0" y="109408"/>
                  </a:cubicBezTo>
                  <a:lnTo>
                    <a:pt x="0" y="201363"/>
                  </a:lnTo>
                  <a:cubicBezTo>
                    <a:pt x="0" y="204201"/>
                    <a:pt x="2283" y="206484"/>
                    <a:pt x="5089" y="206484"/>
                  </a:cubicBezTo>
                  <a:lnTo>
                    <a:pt x="203678" y="206484"/>
                  </a:lnTo>
                  <a:cubicBezTo>
                    <a:pt x="206484" y="206484"/>
                    <a:pt x="208767" y="204201"/>
                    <a:pt x="208767" y="201363"/>
                  </a:cubicBezTo>
                  <a:lnTo>
                    <a:pt x="208767" y="77114"/>
                  </a:lnTo>
                  <a:cubicBezTo>
                    <a:pt x="208767" y="74293"/>
                    <a:pt x="206448" y="72014"/>
                    <a:pt x="203661" y="72014"/>
                  </a:cubicBezTo>
                  <a:cubicBezTo>
                    <a:pt x="203548" y="72014"/>
                    <a:pt x="203434" y="72018"/>
                    <a:pt x="203320" y="72025"/>
                  </a:cubicBezTo>
                  <a:cubicBezTo>
                    <a:pt x="191935" y="72841"/>
                    <a:pt x="191218" y="78876"/>
                    <a:pt x="180388" y="78876"/>
                  </a:cubicBezTo>
                  <a:cubicBezTo>
                    <a:pt x="168873" y="78876"/>
                    <a:pt x="168547" y="71960"/>
                    <a:pt x="155042" y="71960"/>
                  </a:cubicBezTo>
                  <a:cubicBezTo>
                    <a:pt x="154455" y="71960"/>
                    <a:pt x="153868" y="71960"/>
                    <a:pt x="153313" y="71993"/>
                  </a:cubicBezTo>
                  <a:lnTo>
                    <a:pt x="144800" y="59695"/>
                  </a:lnTo>
                  <a:cubicBezTo>
                    <a:pt x="143266" y="57444"/>
                    <a:pt x="140689" y="56074"/>
                    <a:pt x="137917" y="56074"/>
                  </a:cubicBezTo>
                  <a:lnTo>
                    <a:pt x="133089" y="56074"/>
                  </a:lnTo>
                  <a:lnTo>
                    <a:pt x="133089" y="45277"/>
                  </a:lnTo>
                  <a:cubicBezTo>
                    <a:pt x="133089" y="42994"/>
                    <a:pt x="132404" y="40808"/>
                    <a:pt x="131164" y="38916"/>
                  </a:cubicBezTo>
                  <a:lnTo>
                    <a:pt x="116942" y="17518"/>
                  </a:lnTo>
                  <a:cubicBezTo>
                    <a:pt x="117432" y="16800"/>
                    <a:pt x="117725" y="15887"/>
                    <a:pt x="117725" y="14941"/>
                  </a:cubicBezTo>
                  <a:lnTo>
                    <a:pt x="117725" y="11711"/>
                  </a:lnTo>
                  <a:cubicBezTo>
                    <a:pt x="117725" y="5252"/>
                    <a:pt x="112473" y="1"/>
                    <a:pt x="106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58"/>
            <p:cNvSpPr/>
            <p:nvPr/>
          </p:nvSpPr>
          <p:spPr>
            <a:xfrm>
              <a:off x="3596325" y="4213225"/>
              <a:ext cx="407775" cy="603100"/>
            </a:xfrm>
            <a:custGeom>
              <a:avLst/>
              <a:gdLst/>
              <a:ahLst/>
              <a:cxnLst/>
              <a:rect l="l" t="t" r="r" b="b"/>
              <a:pathLst>
                <a:path w="16311" h="24124" extrusionOk="0">
                  <a:moveTo>
                    <a:pt x="8383" y="1"/>
                  </a:moveTo>
                  <a:cubicBezTo>
                    <a:pt x="7294" y="1"/>
                    <a:pt x="6247" y="585"/>
                    <a:pt x="5709" y="1616"/>
                  </a:cubicBezTo>
                  <a:lnTo>
                    <a:pt x="1208" y="10032"/>
                  </a:lnTo>
                  <a:cubicBezTo>
                    <a:pt x="1" y="12316"/>
                    <a:pt x="1632" y="15121"/>
                    <a:pt x="4274" y="15121"/>
                  </a:cubicBezTo>
                  <a:lnTo>
                    <a:pt x="7634" y="15121"/>
                  </a:lnTo>
                  <a:lnTo>
                    <a:pt x="5220" y="19622"/>
                  </a:lnTo>
                  <a:cubicBezTo>
                    <a:pt x="4111" y="21677"/>
                    <a:pt x="5611" y="24124"/>
                    <a:pt x="7895" y="24124"/>
                  </a:cubicBezTo>
                  <a:cubicBezTo>
                    <a:pt x="9004" y="24124"/>
                    <a:pt x="10048" y="23537"/>
                    <a:pt x="10602" y="22493"/>
                  </a:cubicBezTo>
                  <a:lnTo>
                    <a:pt x="15104" y="14077"/>
                  </a:lnTo>
                  <a:cubicBezTo>
                    <a:pt x="16311" y="11794"/>
                    <a:pt x="14647" y="8988"/>
                    <a:pt x="12037" y="8988"/>
                  </a:cubicBezTo>
                  <a:lnTo>
                    <a:pt x="8677" y="8988"/>
                  </a:lnTo>
                  <a:lnTo>
                    <a:pt x="11091" y="4487"/>
                  </a:lnTo>
                  <a:cubicBezTo>
                    <a:pt x="11907" y="3019"/>
                    <a:pt x="11352" y="1160"/>
                    <a:pt x="9852" y="377"/>
                  </a:cubicBezTo>
                  <a:cubicBezTo>
                    <a:pt x="9383" y="122"/>
                    <a:pt x="8878" y="1"/>
                    <a:pt x="8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58"/>
            <p:cNvSpPr/>
            <p:nvPr/>
          </p:nvSpPr>
          <p:spPr>
            <a:xfrm>
              <a:off x="1507025" y="4222625"/>
              <a:ext cx="1557625" cy="326225"/>
            </a:xfrm>
            <a:custGeom>
              <a:avLst/>
              <a:gdLst/>
              <a:ahLst/>
              <a:cxnLst/>
              <a:rect l="l" t="t" r="r" b="b"/>
              <a:pathLst>
                <a:path w="62305" h="13049" extrusionOk="0">
                  <a:moveTo>
                    <a:pt x="41069" y="1"/>
                  </a:moveTo>
                  <a:cubicBezTo>
                    <a:pt x="27630" y="1"/>
                    <a:pt x="27140" y="6916"/>
                    <a:pt x="15723" y="6916"/>
                  </a:cubicBezTo>
                  <a:cubicBezTo>
                    <a:pt x="10211" y="6916"/>
                    <a:pt x="7536" y="5481"/>
                    <a:pt x="4959" y="4046"/>
                  </a:cubicBezTo>
                  <a:cubicBezTo>
                    <a:pt x="4500" y="3801"/>
                    <a:pt x="4004" y="3684"/>
                    <a:pt x="3513" y="3684"/>
                  </a:cubicBezTo>
                  <a:cubicBezTo>
                    <a:pt x="2432" y="3684"/>
                    <a:pt x="1377" y="4253"/>
                    <a:pt x="816" y="5285"/>
                  </a:cubicBezTo>
                  <a:cubicBezTo>
                    <a:pt x="1" y="6753"/>
                    <a:pt x="555" y="8612"/>
                    <a:pt x="2023" y="9428"/>
                  </a:cubicBezTo>
                  <a:cubicBezTo>
                    <a:pt x="5513" y="11320"/>
                    <a:pt x="9199" y="13049"/>
                    <a:pt x="15723" y="13049"/>
                  </a:cubicBezTo>
                  <a:cubicBezTo>
                    <a:pt x="29130" y="13049"/>
                    <a:pt x="29685" y="6101"/>
                    <a:pt x="41069" y="6101"/>
                  </a:cubicBezTo>
                  <a:cubicBezTo>
                    <a:pt x="49746" y="6101"/>
                    <a:pt x="51409" y="9656"/>
                    <a:pt x="57933" y="11809"/>
                  </a:cubicBezTo>
                  <a:cubicBezTo>
                    <a:pt x="58246" y="11911"/>
                    <a:pt x="58563" y="11959"/>
                    <a:pt x="58875" y="11959"/>
                  </a:cubicBezTo>
                  <a:cubicBezTo>
                    <a:pt x="60161" y="11959"/>
                    <a:pt x="61363" y="11138"/>
                    <a:pt x="61783" y="9852"/>
                  </a:cubicBezTo>
                  <a:cubicBezTo>
                    <a:pt x="62304" y="8253"/>
                    <a:pt x="61424" y="6525"/>
                    <a:pt x="59825" y="6003"/>
                  </a:cubicBezTo>
                  <a:cubicBezTo>
                    <a:pt x="54443" y="4209"/>
                    <a:pt x="51377" y="1"/>
                    <a:pt x="41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58"/>
            <p:cNvSpPr/>
            <p:nvPr/>
          </p:nvSpPr>
          <p:spPr>
            <a:xfrm>
              <a:off x="4357175" y="2945550"/>
              <a:ext cx="1706875" cy="326225"/>
            </a:xfrm>
            <a:custGeom>
              <a:avLst/>
              <a:gdLst/>
              <a:ahLst/>
              <a:cxnLst/>
              <a:rect l="l" t="t" r="r" b="b"/>
              <a:pathLst>
                <a:path w="68275" h="13049" extrusionOk="0">
                  <a:moveTo>
                    <a:pt x="28380" y="1"/>
                  </a:moveTo>
                  <a:cubicBezTo>
                    <a:pt x="14973" y="1"/>
                    <a:pt x="14419" y="6916"/>
                    <a:pt x="3035" y="6916"/>
                  </a:cubicBezTo>
                  <a:cubicBezTo>
                    <a:pt x="1371" y="6916"/>
                    <a:pt x="1" y="8286"/>
                    <a:pt x="1" y="9983"/>
                  </a:cubicBezTo>
                  <a:cubicBezTo>
                    <a:pt x="1" y="11679"/>
                    <a:pt x="1371" y="13049"/>
                    <a:pt x="3035" y="13049"/>
                  </a:cubicBezTo>
                  <a:cubicBezTo>
                    <a:pt x="16441" y="13049"/>
                    <a:pt x="16996" y="6101"/>
                    <a:pt x="28380" y="6101"/>
                  </a:cubicBezTo>
                  <a:cubicBezTo>
                    <a:pt x="39862" y="6101"/>
                    <a:pt x="40221" y="13049"/>
                    <a:pt x="53726" y="13049"/>
                  </a:cubicBezTo>
                  <a:cubicBezTo>
                    <a:pt x="59663" y="13049"/>
                    <a:pt x="63218" y="11614"/>
                    <a:pt x="66187" y="10113"/>
                  </a:cubicBezTo>
                  <a:cubicBezTo>
                    <a:pt x="67687" y="9330"/>
                    <a:pt x="68274" y="7471"/>
                    <a:pt x="67491" y="5970"/>
                  </a:cubicBezTo>
                  <a:cubicBezTo>
                    <a:pt x="66944" y="4921"/>
                    <a:pt x="65886" y="4319"/>
                    <a:pt x="64787" y="4319"/>
                  </a:cubicBezTo>
                  <a:cubicBezTo>
                    <a:pt x="64314" y="4319"/>
                    <a:pt x="63833" y="4430"/>
                    <a:pt x="63381" y="4666"/>
                  </a:cubicBezTo>
                  <a:cubicBezTo>
                    <a:pt x="61163" y="5807"/>
                    <a:pt x="58586" y="6916"/>
                    <a:pt x="53726" y="6916"/>
                  </a:cubicBezTo>
                  <a:cubicBezTo>
                    <a:pt x="42211" y="6916"/>
                    <a:pt x="41885" y="1"/>
                    <a:pt x="28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0" name="Google Shape;3660;p58"/>
          <p:cNvGrpSpPr/>
          <p:nvPr/>
        </p:nvGrpSpPr>
        <p:grpSpPr>
          <a:xfrm>
            <a:off x="3532207" y="3879078"/>
            <a:ext cx="311003" cy="522964"/>
            <a:chOff x="2248300" y="238125"/>
            <a:chExt cx="3103825" cy="5219200"/>
          </a:xfrm>
        </p:grpSpPr>
        <p:sp>
          <p:nvSpPr>
            <p:cNvPr id="3661" name="Google Shape;3661;p58"/>
            <p:cNvSpPr/>
            <p:nvPr/>
          </p:nvSpPr>
          <p:spPr>
            <a:xfrm>
              <a:off x="3126600" y="2702375"/>
              <a:ext cx="1328475" cy="1372350"/>
            </a:xfrm>
            <a:custGeom>
              <a:avLst/>
              <a:gdLst/>
              <a:ahLst/>
              <a:cxnLst/>
              <a:rect l="l" t="t" r="r" b="b"/>
              <a:pathLst>
                <a:path w="53139" h="54894" extrusionOk="0">
                  <a:moveTo>
                    <a:pt x="37383" y="6955"/>
                  </a:moveTo>
                  <a:lnTo>
                    <a:pt x="37383" y="6955"/>
                  </a:lnTo>
                  <a:cubicBezTo>
                    <a:pt x="33534" y="9369"/>
                    <a:pt x="29424" y="12468"/>
                    <a:pt x="25640" y="16187"/>
                  </a:cubicBezTo>
                  <a:cubicBezTo>
                    <a:pt x="17517" y="24146"/>
                    <a:pt x="12951" y="32855"/>
                    <a:pt x="12200" y="41663"/>
                  </a:cubicBezTo>
                  <a:cubicBezTo>
                    <a:pt x="12070" y="41565"/>
                    <a:pt x="11907" y="41434"/>
                    <a:pt x="11776" y="41337"/>
                  </a:cubicBezTo>
                  <a:cubicBezTo>
                    <a:pt x="7340" y="37618"/>
                    <a:pt x="6688" y="32986"/>
                    <a:pt x="9787" y="27180"/>
                  </a:cubicBezTo>
                  <a:cubicBezTo>
                    <a:pt x="14614" y="18013"/>
                    <a:pt x="26945" y="9565"/>
                    <a:pt x="37383" y="6955"/>
                  </a:cubicBezTo>
                  <a:close/>
                  <a:moveTo>
                    <a:pt x="39993" y="12533"/>
                  </a:moveTo>
                  <a:lnTo>
                    <a:pt x="39993" y="12533"/>
                  </a:lnTo>
                  <a:cubicBezTo>
                    <a:pt x="37937" y="16611"/>
                    <a:pt x="36991" y="20460"/>
                    <a:pt x="36111" y="24015"/>
                  </a:cubicBezTo>
                  <a:cubicBezTo>
                    <a:pt x="35002" y="28582"/>
                    <a:pt x="34023" y="32497"/>
                    <a:pt x="30859" y="36085"/>
                  </a:cubicBezTo>
                  <a:cubicBezTo>
                    <a:pt x="27206" y="40195"/>
                    <a:pt x="22313" y="42250"/>
                    <a:pt x="18268" y="42641"/>
                  </a:cubicBezTo>
                  <a:cubicBezTo>
                    <a:pt x="18659" y="36900"/>
                    <a:pt x="21236" y="29072"/>
                    <a:pt x="29913" y="20558"/>
                  </a:cubicBezTo>
                  <a:cubicBezTo>
                    <a:pt x="33077" y="17459"/>
                    <a:pt x="36600" y="14751"/>
                    <a:pt x="39993" y="12533"/>
                  </a:cubicBezTo>
                  <a:close/>
                  <a:moveTo>
                    <a:pt x="43508" y="0"/>
                  </a:moveTo>
                  <a:cubicBezTo>
                    <a:pt x="37766" y="0"/>
                    <a:pt x="30998" y="1992"/>
                    <a:pt x="24139" y="5748"/>
                  </a:cubicBezTo>
                  <a:cubicBezTo>
                    <a:pt x="15365" y="10543"/>
                    <a:pt x="7992" y="17491"/>
                    <a:pt x="4372" y="24309"/>
                  </a:cubicBezTo>
                  <a:cubicBezTo>
                    <a:pt x="1" y="32594"/>
                    <a:pt x="1273" y="40521"/>
                    <a:pt x="7862" y="46034"/>
                  </a:cubicBezTo>
                  <a:cubicBezTo>
                    <a:pt x="9102" y="47078"/>
                    <a:pt x="10635" y="47828"/>
                    <a:pt x="12396" y="48285"/>
                  </a:cubicBezTo>
                  <a:cubicBezTo>
                    <a:pt x="12592" y="49753"/>
                    <a:pt x="12885" y="51220"/>
                    <a:pt x="13309" y="52688"/>
                  </a:cubicBezTo>
                  <a:cubicBezTo>
                    <a:pt x="13687" y="54036"/>
                    <a:pt x="14910" y="54893"/>
                    <a:pt x="16244" y="54893"/>
                  </a:cubicBezTo>
                  <a:cubicBezTo>
                    <a:pt x="16524" y="54893"/>
                    <a:pt x="16810" y="54855"/>
                    <a:pt x="17093" y="54776"/>
                  </a:cubicBezTo>
                  <a:cubicBezTo>
                    <a:pt x="18724" y="54319"/>
                    <a:pt x="19638" y="52623"/>
                    <a:pt x="19181" y="50992"/>
                  </a:cubicBezTo>
                  <a:cubicBezTo>
                    <a:pt x="18985" y="50274"/>
                    <a:pt x="18822" y="49524"/>
                    <a:pt x="18659" y="48774"/>
                  </a:cubicBezTo>
                  <a:cubicBezTo>
                    <a:pt x="24955" y="48187"/>
                    <a:pt x="31087" y="45055"/>
                    <a:pt x="35426" y="40162"/>
                  </a:cubicBezTo>
                  <a:cubicBezTo>
                    <a:pt x="39634" y="35432"/>
                    <a:pt x="40841" y="30376"/>
                    <a:pt x="42048" y="25483"/>
                  </a:cubicBezTo>
                  <a:cubicBezTo>
                    <a:pt x="43418" y="19840"/>
                    <a:pt x="44853" y="14001"/>
                    <a:pt x="50953" y="7640"/>
                  </a:cubicBezTo>
                  <a:cubicBezTo>
                    <a:pt x="53138" y="5324"/>
                    <a:pt x="52029" y="1540"/>
                    <a:pt x="49061" y="725"/>
                  </a:cubicBezTo>
                  <a:cubicBezTo>
                    <a:pt x="47359" y="239"/>
                    <a:pt x="45495" y="0"/>
                    <a:pt x="43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58"/>
            <p:cNvSpPr/>
            <p:nvPr/>
          </p:nvSpPr>
          <p:spPr>
            <a:xfrm>
              <a:off x="2670750" y="2183075"/>
              <a:ext cx="2258950" cy="2259775"/>
            </a:xfrm>
            <a:custGeom>
              <a:avLst/>
              <a:gdLst/>
              <a:ahLst/>
              <a:cxnLst/>
              <a:rect l="l" t="t" r="r" b="b"/>
              <a:pathLst>
                <a:path w="90358" h="90391" extrusionOk="0">
                  <a:moveTo>
                    <a:pt x="45179" y="6133"/>
                  </a:moveTo>
                  <a:cubicBezTo>
                    <a:pt x="66740" y="6133"/>
                    <a:pt x="84257" y="23650"/>
                    <a:pt x="84257" y="45179"/>
                  </a:cubicBezTo>
                  <a:cubicBezTo>
                    <a:pt x="84257" y="66741"/>
                    <a:pt x="66740" y="84257"/>
                    <a:pt x="45179" y="84257"/>
                  </a:cubicBezTo>
                  <a:cubicBezTo>
                    <a:pt x="23617" y="84257"/>
                    <a:pt x="6100" y="66741"/>
                    <a:pt x="6100" y="45179"/>
                  </a:cubicBezTo>
                  <a:cubicBezTo>
                    <a:pt x="6100" y="23650"/>
                    <a:pt x="23617" y="6133"/>
                    <a:pt x="45179" y="6133"/>
                  </a:cubicBezTo>
                  <a:close/>
                  <a:moveTo>
                    <a:pt x="45179" y="0"/>
                  </a:moveTo>
                  <a:cubicBezTo>
                    <a:pt x="20257" y="0"/>
                    <a:pt x="0" y="20290"/>
                    <a:pt x="0" y="45179"/>
                  </a:cubicBezTo>
                  <a:cubicBezTo>
                    <a:pt x="0" y="70100"/>
                    <a:pt x="20257" y="90390"/>
                    <a:pt x="45179" y="90390"/>
                  </a:cubicBezTo>
                  <a:cubicBezTo>
                    <a:pt x="70100" y="90390"/>
                    <a:pt x="90357" y="70100"/>
                    <a:pt x="90357" y="45179"/>
                  </a:cubicBezTo>
                  <a:cubicBezTo>
                    <a:pt x="90357" y="20290"/>
                    <a:pt x="70100" y="0"/>
                    <a:pt x="45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58"/>
            <p:cNvSpPr/>
            <p:nvPr/>
          </p:nvSpPr>
          <p:spPr>
            <a:xfrm>
              <a:off x="2248300" y="238125"/>
              <a:ext cx="3103825" cy="5219200"/>
            </a:xfrm>
            <a:custGeom>
              <a:avLst/>
              <a:gdLst/>
              <a:ahLst/>
              <a:cxnLst/>
              <a:rect l="l" t="t" r="r" b="b"/>
              <a:pathLst>
                <a:path w="124153" h="208768" extrusionOk="0">
                  <a:moveTo>
                    <a:pt x="67035" y="35099"/>
                  </a:moveTo>
                  <a:lnTo>
                    <a:pt x="67035" y="44265"/>
                  </a:lnTo>
                  <a:lnTo>
                    <a:pt x="57118" y="44265"/>
                  </a:lnTo>
                  <a:lnTo>
                    <a:pt x="57118" y="35099"/>
                  </a:lnTo>
                  <a:close/>
                  <a:moveTo>
                    <a:pt x="74309" y="50365"/>
                  </a:moveTo>
                  <a:lnTo>
                    <a:pt x="74309" y="57835"/>
                  </a:lnTo>
                  <a:lnTo>
                    <a:pt x="49844" y="57835"/>
                  </a:lnTo>
                  <a:lnTo>
                    <a:pt x="49844" y="50365"/>
                  </a:lnTo>
                  <a:close/>
                  <a:moveTo>
                    <a:pt x="29033" y="6133"/>
                  </a:moveTo>
                  <a:lnTo>
                    <a:pt x="29033" y="22964"/>
                  </a:lnTo>
                  <a:cubicBezTo>
                    <a:pt x="29033" y="24628"/>
                    <a:pt x="30403" y="25998"/>
                    <a:pt x="32099" y="25998"/>
                  </a:cubicBezTo>
                  <a:cubicBezTo>
                    <a:pt x="33795" y="25998"/>
                    <a:pt x="35165" y="24628"/>
                    <a:pt x="35165" y="22964"/>
                  </a:cubicBezTo>
                  <a:lnTo>
                    <a:pt x="35165" y="10928"/>
                  </a:lnTo>
                  <a:cubicBezTo>
                    <a:pt x="44112" y="15074"/>
                    <a:pt x="53099" y="17154"/>
                    <a:pt x="62091" y="17154"/>
                  </a:cubicBezTo>
                  <a:cubicBezTo>
                    <a:pt x="71065" y="17154"/>
                    <a:pt x="80043" y="15083"/>
                    <a:pt x="88988" y="10928"/>
                  </a:cubicBezTo>
                  <a:lnTo>
                    <a:pt x="88988" y="57835"/>
                  </a:lnTo>
                  <a:lnTo>
                    <a:pt x="80442" y="57835"/>
                  </a:lnTo>
                  <a:lnTo>
                    <a:pt x="80442" y="49647"/>
                  </a:lnTo>
                  <a:cubicBezTo>
                    <a:pt x="80442" y="46679"/>
                    <a:pt x="78028" y="44265"/>
                    <a:pt x="75059" y="44265"/>
                  </a:cubicBezTo>
                  <a:lnTo>
                    <a:pt x="73167" y="44265"/>
                  </a:lnTo>
                  <a:lnTo>
                    <a:pt x="73167" y="34544"/>
                  </a:lnTo>
                  <a:cubicBezTo>
                    <a:pt x="73167" y="31478"/>
                    <a:pt x="70656" y="28999"/>
                    <a:pt x="67622" y="28999"/>
                  </a:cubicBezTo>
                  <a:lnTo>
                    <a:pt x="56531" y="28999"/>
                  </a:lnTo>
                  <a:cubicBezTo>
                    <a:pt x="53498" y="28999"/>
                    <a:pt x="50986" y="31478"/>
                    <a:pt x="50986" y="34544"/>
                  </a:cubicBezTo>
                  <a:lnTo>
                    <a:pt x="50986" y="44265"/>
                  </a:lnTo>
                  <a:lnTo>
                    <a:pt x="49094" y="44265"/>
                  </a:lnTo>
                  <a:cubicBezTo>
                    <a:pt x="46125" y="44265"/>
                    <a:pt x="43712" y="46679"/>
                    <a:pt x="43712" y="49647"/>
                  </a:cubicBezTo>
                  <a:lnTo>
                    <a:pt x="43712" y="57835"/>
                  </a:lnTo>
                  <a:lnTo>
                    <a:pt x="35165" y="57835"/>
                  </a:lnTo>
                  <a:lnTo>
                    <a:pt x="35165" y="37219"/>
                  </a:lnTo>
                  <a:cubicBezTo>
                    <a:pt x="35165" y="35523"/>
                    <a:pt x="33795" y="34153"/>
                    <a:pt x="32099" y="34153"/>
                  </a:cubicBezTo>
                  <a:cubicBezTo>
                    <a:pt x="30403" y="34153"/>
                    <a:pt x="29033" y="35523"/>
                    <a:pt x="29033" y="37219"/>
                  </a:cubicBezTo>
                  <a:lnTo>
                    <a:pt x="29033" y="57835"/>
                  </a:lnTo>
                  <a:lnTo>
                    <a:pt x="22378" y="57835"/>
                  </a:lnTo>
                  <a:lnTo>
                    <a:pt x="22378" y="6133"/>
                  </a:lnTo>
                  <a:close/>
                  <a:moveTo>
                    <a:pt x="101775" y="6133"/>
                  </a:moveTo>
                  <a:lnTo>
                    <a:pt x="101775" y="57835"/>
                  </a:lnTo>
                  <a:lnTo>
                    <a:pt x="95120" y="57835"/>
                  </a:lnTo>
                  <a:lnTo>
                    <a:pt x="95120" y="6133"/>
                  </a:lnTo>
                  <a:close/>
                  <a:moveTo>
                    <a:pt x="102166" y="188151"/>
                  </a:moveTo>
                  <a:cubicBezTo>
                    <a:pt x="105624" y="188151"/>
                    <a:pt x="108462" y="190957"/>
                    <a:pt x="108462" y="194414"/>
                  </a:cubicBezTo>
                  <a:lnTo>
                    <a:pt x="108462" y="202667"/>
                  </a:lnTo>
                  <a:lnTo>
                    <a:pt x="15691" y="202667"/>
                  </a:lnTo>
                  <a:lnTo>
                    <a:pt x="15691" y="194414"/>
                  </a:lnTo>
                  <a:cubicBezTo>
                    <a:pt x="15691" y="190957"/>
                    <a:pt x="18529" y="188151"/>
                    <a:pt x="21987" y="188151"/>
                  </a:cubicBezTo>
                  <a:close/>
                  <a:moveTo>
                    <a:pt x="21400" y="0"/>
                  </a:moveTo>
                  <a:cubicBezTo>
                    <a:pt x="18562" y="0"/>
                    <a:pt x="16246" y="2316"/>
                    <a:pt x="16246" y="5154"/>
                  </a:cubicBezTo>
                  <a:lnTo>
                    <a:pt x="16246" y="58096"/>
                  </a:lnTo>
                  <a:cubicBezTo>
                    <a:pt x="7047" y="59564"/>
                    <a:pt x="1" y="67556"/>
                    <a:pt x="1" y="77146"/>
                  </a:cubicBezTo>
                  <a:lnTo>
                    <a:pt x="1" y="168840"/>
                  </a:lnTo>
                  <a:cubicBezTo>
                    <a:pt x="1" y="176995"/>
                    <a:pt x="5090" y="183943"/>
                    <a:pt x="12233" y="186781"/>
                  </a:cubicBezTo>
                  <a:cubicBezTo>
                    <a:pt x="10570" y="188902"/>
                    <a:pt x="9591" y="191544"/>
                    <a:pt x="9591" y="194414"/>
                  </a:cubicBezTo>
                  <a:lnTo>
                    <a:pt x="9591" y="203646"/>
                  </a:lnTo>
                  <a:cubicBezTo>
                    <a:pt x="9591" y="206451"/>
                    <a:pt x="11875" y="208767"/>
                    <a:pt x="14713" y="208767"/>
                  </a:cubicBezTo>
                  <a:lnTo>
                    <a:pt x="109441" y="208767"/>
                  </a:lnTo>
                  <a:cubicBezTo>
                    <a:pt x="112279" y="208767"/>
                    <a:pt x="114562" y="206451"/>
                    <a:pt x="114562" y="203646"/>
                  </a:cubicBezTo>
                  <a:lnTo>
                    <a:pt x="114562" y="194414"/>
                  </a:lnTo>
                  <a:cubicBezTo>
                    <a:pt x="114562" y="191544"/>
                    <a:pt x="113583" y="188902"/>
                    <a:pt x="111920" y="186781"/>
                  </a:cubicBezTo>
                  <a:cubicBezTo>
                    <a:pt x="119063" y="183943"/>
                    <a:pt x="124152" y="176995"/>
                    <a:pt x="124152" y="168840"/>
                  </a:cubicBezTo>
                  <a:lnTo>
                    <a:pt x="124152" y="147083"/>
                  </a:lnTo>
                  <a:cubicBezTo>
                    <a:pt x="124152" y="145387"/>
                    <a:pt x="122782" y="144017"/>
                    <a:pt x="121086" y="144017"/>
                  </a:cubicBezTo>
                  <a:cubicBezTo>
                    <a:pt x="119390" y="144017"/>
                    <a:pt x="118020" y="145387"/>
                    <a:pt x="118020" y="147083"/>
                  </a:cubicBezTo>
                  <a:lnTo>
                    <a:pt x="118020" y="168840"/>
                  </a:lnTo>
                  <a:cubicBezTo>
                    <a:pt x="118020" y="176115"/>
                    <a:pt x="112115" y="182019"/>
                    <a:pt x="104841" y="182019"/>
                  </a:cubicBezTo>
                  <a:lnTo>
                    <a:pt x="19312" y="182019"/>
                  </a:lnTo>
                  <a:cubicBezTo>
                    <a:pt x="12038" y="182019"/>
                    <a:pt x="6134" y="176115"/>
                    <a:pt x="6134" y="168840"/>
                  </a:cubicBezTo>
                  <a:lnTo>
                    <a:pt x="6134" y="77146"/>
                  </a:lnTo>
                  <a:cubicBezTo>
                    <a:pt x="6134" y="69872"/>
                    <a:pt x="12038" y="63968"/>
                    <a:pt x="19312" y="63968"/>
                  </a:cubicBezTo>
                  <a:lnTo>
                    <a:pt x="104841" y="63968"/>
                  </a:lnTo>
                  <a:cubicBezTo>
                    <a:pt x="112115" y="63968"/>
                    <a:pt x="118020" y="69872"/>
                    <a:pt x="118020" y="77146"/>
                  </a:cubicBezTo>
                  <a:lnTo>
                    <a:pt x="118020" y="132828"/>
                  </a:lnTo>
                  <a:cubicBezTo>
                    <a:pt x="118020" y="134492"/>
                    <a:pt x="119390" y="135862"/>
                    <a:pt x="121086" y="135862"/>
                  </a:cubicBezTo>
                  <a:cubicBezTo>
                    <a:pt x="122782" y="135862"/>
                    <a:pt x="124152" y="134492"/>
                    <a:pt x="124152" y="132828"/>
                  </a:cubicBezTo>
                  <a:lnTo>
                    <a:pt x="124152" y="77146"/>
                  </a:lnTo>
                  <a:cubicBezTo>
                    <a:pt x="124152" y="67556"/>
                    <a:pt x="117106" y="59564"/>
                    <a:pt x="107907" y="58096"/>
                  </a:cubicBezTo>
                  <a:lnTo>
                    <a:pt x="107907" y="5154"/>
                  </a:lnTo>
                  <a:cubicBezTo>
                    <a:pt x="107907" y="2316"/>
                    <a:pt x="105591" y="0"/>
                    <a:pt x="102754" y="0"/>
                  </a:cubicBezTo>
                  <a:lnTo>
                    <a:pt x="94142" y="0"/>
                  </a:lnTo>
                  <a:cubicBezTo>
                    <a:pt x="91663" y="0"/>
                    <a:pt x="89608" y="1729"/>
                    <a:pt x="89118" y="4077"/>
                  </a:cubicBezTo>
                  <a:cubicBezTo>
                    <a:pt x="80100" y="8709"/>
                    <a:pt x="71106" y="11050"/>
                    <a:pt x="62080" y="11050"/>
                  </a:cubicBezTo>
                  <a:cubicBezTo>
                    <a:pt x="53116" y="11050"/>
                    <a:pt x="44120" y="8742"/>
                    <a:pt x="35035" y="4077"/>
                  </a:cubicBezTo>
                  <a:cubicBezTo>
                    <a:pt x="34545" y="1729"/>
                    <a:pt x="32490" y="0"/>
                    <a:pt x="30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4" name="Google Shape;3664;p58"/>
          <p:cNvGrpSpPr/>
          <p:nvPr/>
        </p:nvGrpSpPr>
        <p:grpSpPr>
          <a:xfrm>
            <a:off x="5093975" y="3879075"/>
            <a:ext cx="452365" cy="522964"/>
            <a:chOff x="1542900" y="238125"/>
            <a:chExt cx="4514625" cy="5219200"/>
          </a:xfrm>
        </p:grpSpPr>
        <p:sp>
          <p:nvSpPr>
            <p:cNvPr id="3665" name="Google Shape;3665;p58"/>
            <p:cNvSpPr/>
            <p:nvPr/>
          </p:nvSpPr>
          <p:spPr>
            <a:xfrm>
              <a:off x="1542900" y="238125"/>
              <a:ext cx="4514625" cy="5219200"/>
            </a:xfrm>
            <a:custGeom>
              <a:avLst/>
              <a:gdLst/>
              <a:ahLst/>
              <a:cxnLst/>
              <a:rect l="l" t="t" r="r" b="b"/>
              <a:pathLst>
                <a:path w="180585" h="208768" extrusionOk="0">
                  <a:moveTo>
                    <a:pt x="25346" y="81876"/>
                  </a:moveTo>
                  <a:lnTo>
                    <a:pt x="27141" y="85431"/>
                  </a:lnTo>
                  <a:cubicBezTo>
                    <a:pt x="27336" y="85823"/>
                    <a:pt x="27434" y="86247"/>
                    <a:pt x="27434" y="86704"/>
                  </a:cubicBezTo>
                  <a:lnTo>
                    <a:pt x="27434" y="102165"/>
                  </a:lnTo>
                  <a:cubicBezTo>
                    <a:pt x="27434" y="103699"/>
                    <a:pt x="26195" y="104971"/>
                    <a:pt x="24629" y="104971"/>
                  </a:cubicBezTo>
                  <a:lnTo>
                    <a:pt x="18725" y="104971"/>
                  </a:lnTo>
                  <a:lnTo>
                    <a:pt x="18725" y="90161"/>
                  </a:lnTo>
                  <a:lnTo>
                    <a:pt x="25346" y="81876"/>
                  </a:lnTo>
                  <a:close/>
                  <a:moveTo>
                    <a:pt x="26619" y="60021"/>
                  </a:moveTo>
                  <a:lnTo>
                    <a:pt x="31707" y="64065"/>
                  </a:lnTo>
                  <a:lnTo>
                    <a:pt x="13734" y="86606"/>
                  </a:lnTo>
                  <a:cubicBezTo>
                    <a:pt x="13016" y="87519"/>
                    <a:pt x="12625" y="88661"/>
                    <a:pt x="12625" y="89802"/>
                  </a:cubicBezTo>
                  <a:lnTo>
                    <a:pt x="12625" y="125652"/>
                  </a:lnTo>
                  <a:lnTo>
                    <a:pt x="6101" y="125652"/>
                  </a:lnTo>
                  <a:lnTo>
                    <a:pt x="6101" y="86084"/>
                  </a:lnTo>
                  <a:cubicBezTo>
                    <a:pt x="6101" y="85855"/>
                    <a:pt x="6166" y="85627"/>
                    <a:pt x="6329" y="85464"/>
                  </a:cubicBezTo>
                  <a:lnTo>
                    <a:pt x="26619" y="60021"/>
                  </a:lnTo>
                  <a:close/>
                  <a:moveTo>
                    <a:pt x="173473" y="190924"/>
                  </a:moveTo>
                  <a:cubicBezTo>
                    <a:pt x="174028" y="190924"/>
                    <a:pt x="174484" y="191381"/>
                    <a:pt x="174484" y="191968"/>
                  </a:cubicBezTo>
                  <a:lnTo>
                    <a:pt x="174484" y="201623"/>
                  </a:lnTo>
                  <a:cubicBezTo>
                    <a:pt x="174484" y="202178"/>
                    <a:pt x="174028" y="202667"/>
                    <a:pt x="173473" y="202667"/>
                  </a:cubicBezTo>
                  <a:lnTo>
                    <a:pt x="61326" y="202667"/>
                  </a:lnTo>
                  <a:cubicBezTo>
                    <a:pt x="60772" y="202667"/>
                    <a:pt x="60315" y="202178"/>
                    <a:pt x="60315" y="201623"/>
                  </a:cubicBezTo>
                  <a:lnTo>
                    <a:pt x="60315" y="191968"/>
                  </a:lnTo>
                  <a:cubicBezTo>
                    <a:pt x="60315" y="191381"/>
                    <a:pt x="60772" y="190924"/>
                    <a:pt x="61326" y="190924"/>
                  </a:cubicBezTo>
                  <a:close/>
                  <a:moveTo>
                    <a:pt x="65404" y="0"/>
                  </a:moveTo>
                  <a:cubicBezTo>
                    <a:pt x="59206" y="0"/>
                    <a:pt x="54182" y="5023"/>
                    <a:pt x="54182" y="11221"/>
                  </a:cubicBezTo>
                  <a:lnTo>
                    <a:pt x="54182" y="17549"/>
                  </a:lnTo>
                  <a:cubicBezTo>
                    <a:pt x="54182" y="19213"/>
                    <a:pt x="55552" y="20583"/>
                    <a:pt x="57249" y="20583"/>
                  </a:cubicBezTo>
                  <a:cubicBezTo>
                    <a:pt x="58945" y="20583"/>
                    <a:pt x="60315" y="19213"/>
                    <a:pt x="60315" y="17549"/>
                  </a:cubicBezTo>
                  <a:lnTo>
                    <a:pt x="60315" y="11221"/>
                  </a:lnTo>
                  <a:cubicBezTo>
                    <a:pt x="60315" y="8416"/>
                    <a:pt x="62598" y="6133"/>
                    <a:pt x="65404" y="6133"/>
                  </a:cubicBezTo>
                  <a:lnTo>
                    <a:pt x="169396" y="6133"/>
                  </a:lnTo>
                  <a:cubicBezTo>
                    <a:pt x="172201" y="6133"/>
                    <a:pt x="174484" y="8416"/>
                    <a:pt x="174484" y="11221"/>
                  </a:cubicBezTo>
                  <a:lnTo>
                    <a:pt x="174484" y="84485"/>
                  </a:lnTo>
                  <a:cubicBezTo>
                    <a:pt x="174484" y="87291"/>
                    <a:pt x="172201" y="89574"/>
                    <a:pt x="169396" y="89574"/>
                  </a:cubicBezTo>
                  <a:lnTo>
                    <a:pt x="65404" y="89574"/>
                  </a:lnTo>
                  <a:cubicBezTo>
                    <a:pt x="62598" y="89574"/>
                    <a:pt x="60315" y="87291"/>
                    <a:pt x="60315" y="84485"/>
                  </a:cubicBezTo>
                  <a:lnTo>
                    <a:pt x="60315" y="31804"/>
                  </a:lnTo>
                  <a:cubicBezTo>
                    <a:pt x="60315" y="30108"/>
                    <a:pt x="58945" y="28738"/>
                    <a:pt x="57249" y="28738"/>
                  </a:cubicBezTo>
                  <a:cubicBezTo>
                    <a:pt x="55552" y="28738"/>
                    <a:pt x="54182" y="30108"/>
                    <a:pt x="54182" y="31804"/>
                  </a:cubicBezTo>
                  <a:lnTo>
                    <a:pt x="54182" y="84485"/>
                  </a:lnTo>
                  <a:cubicBezTo>
                    <a:pt x="54182" y="90651"/>
                    <a:pt x="59206" y="95674"/>
                    <a:pt x="65404" y="95674"/>
                  </a:cubicBezTo>
                  <a:lnTo>
                    <a:pt x="70590" y="95674"/>
                  </a:lnTo>
                  <a:lnTo>
                    <a:pt x="70590" y="118867"/>
                  </a:lnTo>
                  <a:lnTo>
                    <a:pt x="52649" y="118867"/>
                  </a:lnTo>
                  <a:cubicBezTo>
                    <a:pt x="42994" y="118867"/>
                    <a:pt x="35165" y="126728"/>
                    <a:pt x="35165" y="136351"/>
                  </a:cubicBezTo>
                  <a:lnTo>
                    <a:pt x="35165" y="176441"/>
                  </a:lnTo>
                  <a:cubicBezTo>
                    <a:pt x="35165" y="182704"/>
                    <a:pt x="30044" y="187825"/>
                    <a:pt x="23781" y="187825"/>
                  </a:cubicBezTo>
                  <a:cubicBezTo>
                    <a:pt x="17518" y="187825"/>
                    <a:pt x="12429" y="182704"/>
                    <a:pt x="12429" y="176441"/>
                  </a:cubicBezTo>
                  <a:lnTo>
                    <a:pt x="12429" y="131784"/>
                  </a:lnTo>
                  <a:lnTo>
                    <a:pt x="13636" y="131784"/>
                  </a:lnTo>
                  <a:cubicBezTo>
                    <a:pt x="16441" y="131784"/>
                    <a:pt x="18725" y="129468"/>
                    <a:pt x="18725" y="126663"/>
                  </a:cubicBezTo>
                  <a:lnTo>
                    <a:pt x="18725" y="111103"/>
                  </a:lnTo>
                  <a:lnTo>
                    <a:pt x="24629" y="111103"/>
                  </a:lnTo>
                  <a:cubicBezTo>
                    <a:pt x="29554" y="111103"/>
                    <a:pt x="33567" y="107091"/>
                    <a:pt x="33567" y="102165"/>
                  </a:cubicBezTo>
                  <a:lnTo>
                    <a:pt x="33567" y="86704"/>
                  </a:lnTo>
                  <a:cubicBezTo>
                    <a:pt x="33567" y="85301"/>
                    <a:pt x="33240" y="83931"/>
                    <a:pt x="32588" y="82659"/>
                  </a:cubicBezTo>
                  <a:lnTo>
                    <a:pt x="29554" y="76591"/>
                  </a:lnTo>
                  <a:lnTo>
                    <a:pt x="37122" y="67099"/>
                  </a:lnTo>
                  <a:cubicBezTo>
                    <a:pt x="38884" y="64881"/>
                    <a:pt x="38525" y="61684"/>
                    <a:pt x="36307" y="59923"/>
                  </a:cubicBezTo>
                  <a:lnTo>
                    <a:pt x="29620" y="54606"/>
                  </a:lnTo>
                  <a:cubicBezTo>
                    <a:pt x="28684" y="53852"/>
                    <a:pt x="27563" y="53486"/>
                    <a:pt x="26449" y="53486"/>
                  </a:cubicBezTo>
                  <a:cubicBezTo>
                    <a:pt x="24960" y="53486"/>
                    <a:pt x="23483" y="54139"/>
                    <a:pt x="22476" y="55389"/>
                  </a:cubicBezTo>
                  <a:lnTo>
                    <a:pt x="1534" y="81648"/>
                  </a:lnTo>
                  <a:cubicBezTo>
                    <a:pt x="523" y="82920"/>
                    <a:pt x="1" y="84485"/>
                    <a:pt x="1" y="86084"/>
                  </a:cubicBezTo>
                  <a:lnTo>
                    <a:pt x="1" y="126663"/>
                  </a:lnTo>
                  <a:cubicBezTo>
                    <a:pt x="1" y="129468"/>
                    <a:pt x="2284" y="131752"/>
                    <a:pt x="5089" y="131752"/>
                  </a:cubicBezTo>
                  <a:lnTo>
                    <a:pt x="6296" y="131752"/>
                  </a:lnTo>
                  <a:lnTo>
                    <a:pt x="6296" y="176441"/>
                  </a:lnTo>
                  <a:cubicBezTo>
                    <a:pt x="6296" y="186096"/>
                    <a:pt x="14158" y="193925"/>
                    <a:pt x="23781" y="193925"/>
                  </a:cubicBezTo>
                  <a:cubicBezTo>
                    <a:pt x="33436" y="193925"/>
                    <a:pt x="41265" y="186096"/>
                    <a:pt x="41265" y="176441"/>
                  </a:cubicBezTo>
                  <a:lnTo>
                    <a:pt x="41265" y="136351"/>
                  </a:lnTo>
                  <a:cubicBezTo>
                    <a:pt x="41265" y="130088"/>
                    <a:pt x="46386" y="124999"/>
                    <a:pt x="52649" y="124999"/>
                  </a:cubicBezTo>
                  <a:lnTo>
                    <a:pt x="70590" y="124999"/>
                  </a:lnTo>
                  <a:lnTo>
                    <a:pt x="70590" y="184824"/>
                  </a:lnTo>
                  <a:lnTo>
                    <a:pt x="61326" y="184824"/>
                  </a:lnTo>
                  <a:cubicBezTo>
                    <a:pt x="57379" y="184824"/>
                    <a:pt x="54182" y="188021"/>
                    <a:pt x="54182" y="191968"/>
                  </a:cubicBezTo>
                  <a:lnTo>
                    <a:pt x="54182" y="201623"/>
                  </a:lnTo>
                  <a:cubicBezTo>
                    <a:pt x="54182" y="205570"/>
                    <a:pt x="57379" y="208767"/>
                    <a:pt x="61326" y="208767"/>
                  </a:cubicBezTo>
                  <a:lnTo>
                    <a:pt x="173473" y="208767"/>
                  </a:lnTo>
                  <a:cubicBezTo>
                    <a:pt x="177388" y="208767"/>
                    <a:pt x="180584" y="205570"/>
                    <a:pt x="180584" y="201623"/>
                  </a:cubicBezTo>
                  <a:lnTo>
                    <a:pt x="180584" y="191968"/>
                  </a:lnTo>
                  <a:cubicBezTo>
                    <a:pt x="180584" y="188021"/>
                    <a:pt x="177388" y="184824"/>
                    <a:pt x="173473" y="184824"/>
                  </a:cubicBezTo>
                  <a:lnTo>
                    <a:pt x="164209" y="184824"/>
                  </a:lnTo>
                  <a:lnTo>
                    <a:pt x="164209" y="167992"/>
                  </a:lnTo>
                  <a:cubicBezTo>
                    <a:pt x="164209" y="166329"/>
                    <a:pt x="162839" y="164959"/>
                    <a:pt x="161143" y="164959"/>
                  </a:cubicBezTo>
                  <a:cubicBezTo>
                    <a:pt x="159447" y="164959"/>
                    <a:pt x="158077" y="166329"/>
                    <a:pt x="158077" y="167992"/>
                  </a:cubicBezTo>
                  <a:lnTo>
                    <a:pt x="158077" y="184824"/>
                  </a:lnTo>
                  <a:lnTo>
                    <a:pt x="76690" y="184824"/>
                  </a:lnTo>
                  <a:lnTo>
                    <a:pt x="76690" y="95674"/>
                  </a:lnTo>
                  <a:lnTo>
                    <a:pt x="158077" y="95674"/>
                  </a:lnTo>
                  <a:lnTo>
                    <a:pt x="158077" y="153737"/>
                  </a:lnTo>
                  <a:cubicBezTo>
                    <a:pt x="158077" y="155434"/>
                    <a:pt x="159447" y="156804"/>
                    <a:pt x="161143" y="156804"/>
                  </a:cubicBezTo>
                  <a:cubicBezTo>
                    <a:pt x="162839" y="156804"/>
                    <a:pt x="164209" y="155434"/>
                    <a:pt x="164209" y="153737"/>
                  </a:cubicBezTo>
                  <a:lnTo>
                    <a:pt x="164209" y="95674"/>
                  </a:lnTo>
                  <a:lnTo>
                    <a:pt x="169396" y="95674"/>
                  </a:lnTo>
                  <a:cubicBezTo>
                    <a:pt x="175561" y="95674"/>
                    <a:pt x="180584" y="90651"/>
                    <a:pt x="180584" y="84485"/>
                  </a:cubicBezTo>
                  <a:lnTo>
                    <a:pt x="180584" y="11221"/>
                  </a:lnTo>
                  <a:cubicBezTo>
                    <a:pt x="180584" y="5023"/>
                    <a:pt x="175561" y="0"/>
                    <a:pt x="169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58"/>
            <p:cNvSpPr/>
            <p:nvPr/>
          </p:nvSpPr>
          <p:spPr>
            <a:xfrm>
              <a:off x="3438125" y="778775"/>
              <a:ext cx="2079525" cy="1311350"/>
            </a:xfrm>
            <a:custGeom>
              <a:avLst/>
              <a:gdLst/>
              <a:ahLst/>
              <a:cxnLst/>
              <a:rect l="l" t="t" r="r" b="b"/>
              <a:pathLst>
                <a:path w="83181" h="52454" extrusionOk="0">
                  <a:moveTo>
                    <a:pt x="77048" y="6101"/>
                  </a:moveTo>
                  <a:lnTo>
                    <a:pt x="77048" y="46321"/>
                  </a:lnTo>
                  <a:lnTo>
                    <a:pt x="6100" y="46321"/>
                  </a:lnTo>
                  <a:lnTo>
                    <a:pt x="6100" y="6101"/>
                  </a:lnTo>
                  <a:close/>
                  <a:moveTo>
                    <a:pt x="5905" y="1"/>
                  </a:moveTo>
                  <a:cubicBezTo>
                    <a:pt x="2643" y="1"/>
                    <a:pt x="0" y="2643"/>
                    <a:pt x="0" y="5905"/>
                  </a:cubicBezTo>
                  <a:lnTo>
                    <a:pt x="0" y="46550"/>
                  </a:lnTo>
                  <a:cubicBezTo>
                    <a:pt x="0" y="49779"/>
                    <a:pt x="2643" y="52454"/>
                    <a:pt x="5905" y="52454"/>
                  </a:cubicBezTo>
                  <a:lnTo>
                    <a:pt x="77277" y="52454"/>
                  </a:lnTo>
                  <a:cubicBezTo>
                    <a:pt x="80539" y="52454"/>
                    <a:pt x="83181" y="49779"/>
                    <a:pt x="83181" y="46550"/>
                  </a:cubicBezTo>
                  <a:lnTo>
                    <a:pt x="83181" y="5905"/>
                  </a:lnTo>
                  <a:cubicBezTo>
                    <a:pt x="83181" y="2643"/>
                    <a:pt x="80539" y="1"/>
                    <a:pt x="77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58"/>
            <p:cNvSpPr/>
            <p:nvPr/>
          </p:nvSpPr>
          <p:spPr>
            <a:xfrm>
              <a:off x="3845875" y="3070000"/>
              <a:ext cx="1307250" cy="1348800"/>
            </a:xfrm>
            <a:custGeom>
              <a:avLst/>
              <a:gdLst/>
              <a:ahLst/>
              <a:cxnLst/>
              <a:rect l="l" t="t" r="r" b="b"/>
              <a:pathLst>
                <a:path w="52290" h="53952" extrusionOk="0">
                  <a:moveTo>
                    <a:pt x="36404" y="6994"/>
                  </a:moveTo>
                  <a:lnTo>
                    <a:pt x="36404" y="6994"/>
                  </a:lnTo>
                  <a:cubicBezTo>
                    <a:pt x="32718" y="9376"/>
                    <a:pt x="28804" y="12344"/>
                    <a:pt x="25150" y="15900"/>
                  </a:cubicBezTo>
                  <a:cubicBezTo>
                    <a:pt x="17224" y="23663"/>
                    <a:pt x="12755" y="32210"/>
                    <a:pt x="12004" y="40821"/>
                  </a:cubicBezTo>
                  <a:cubicBezTo>
                    <a:pt x="11874" y="40723"/>
                    <a:pt x="11776" y="40658"/>
                    <a:pt x="11678" y="40560"/>
                  </a:cubicBezTo>
                  <a:cubicBezTo>
                    <a:pt x="7340" y="36939"/>
                    <a:pt x="6720" y="32405"/>
                    <a:pt x="9721" y="26729"/>
                  </a:cubicBezTo>
                  <a:cubicBezTo>
                    <a:pt x="14386" y="17857"/>
                    <a:pt x="26259" y="9669"/>
                    <a:pt x="36404" y="6994"/>
                  </a:cubicBezTo>
                  <a:close/>
                  <a:moveTo>
                    <a:pt x="39111" y="12572"/>
                  </a:moveTo>
                  <a:cubicBezTo>
                    <a:pt x="37187" y="16487"/>
                    <a:pt x="36274" y="20173"/>
                    <a:pt x="35425" y="23598"/>
                  </a:cubicBezTo>
                  <a:cubicBezTo>
                    <a:pt x="34349" y="28067"/>
                    <a:pt x="33403" y="31916"/>
                    <a:pt x="30304" y="35406"/>
                  </a:cubicBezTo>
                  <a:cubicBezTo>
                    <a:pt x="26749" y="39419"/>
                    <a:pt x="21986" y="41408"/>
                    <a:pt x="18072" y="41832"/>
                  </a:cubicBezTo>
                  <a:cubicBezTo>
                    <a:pt x="18887" y="29143"/>
                    <a:pt x="29815" y="18705"/>
                    <a:pt x="39111" y="12572"/>
                  </a:cubicBezTo>
                  <a:close/>
                  <a:moveTo>
                    <a:pt x="42756" y="1"/>
                  </a:moveTo>
                  <a:cubicBezTo>
                    <a:pt x="37117" y="1"/>
                    <a:pt x="30461" y="1944"/>
                    <a:pt x="23715" y="5657"/>
                  </a:cubicBezTo>
                  <a:cubicBezTo>
                    <a:pt x="15103" y="10354"/>
                    <a:pt x="7862" y="17172"/>
                    <a:pt x="4306" y="23892"/>
                  </a:cubicBezTo>
                  <a:cubicBezTo>
                    <a:pt x="0" y="32014"/>
                    <a:pt x="1240" y="39810"/>
                    <a:pt x="7731" y="45225"/>
                  </a:cubicBezTo>
                  <a:cubicBezTo>
                    <a:pt x="8971" y="46269"/>
                    <a:pt x="10471" y="47019"/>
                    <a:pt x="12167" y="47476"/>
                  </a:cubicBezTo>
                  <a:cubicBezTo>
                    <a:pt x="12363" y="48911"/>
                    <a:pt x="12657" y="50314"/>
                    <a:pt x="13081" y="51716"/>
                  </a:cubicBezTo>
                  <a:cubicBezTo>
                    <a:pt x="13460" y="53070"/>
                    <a:pt x="14692" y="53951"/>
                    <a:pt x="16014" y="53951"/>
                  </a:cubicBezTo>
                  <a:cubicBezTo>
                    <a:pt x="16285" y="53951"/>
                    <a:pt x="16560" y="53914"/>
                    <a:pt x="16832" y="53837"/>
                  </a:cubicBezTo>
                  <a:cubicBezTo>
                    <a:pt x="18463" y="53380"/>
                    <a:pt x="19409" y="51684"/>
                    <a:pt x="18952" y="50053"/>
                  </a:cubicBezTo>
                  <a:cubicBezTo>
                    <a:pt x="18757" y="49368"/>
                    <a:pt x="18594" y="48650"/>
                    <a:pt x="18463" y="47932"/>
                  </a:cubicBezTo>
                  <a:cubicBezTo>
                    <a:pt x="19246" y="47867"/>
                    <a:pt x="20061" y="47737"/>
                    <a:pt x="20877" y="47574"/>
                  </a:cubicBezTo>
                  <a:cubicBezTo>
                    <a:pt x="26227" y="46497"/>
                    <a:pt x="31185" y="43627"/>
                    <a:pt x="34871" y="39484"/>
                  </a:cubicBezTo>
                  <a:cubicBezTo>
                    <a:pt x="38981" y="34852"/>
                    <a:pt x="40188" y="29861"/>
                    <a:pt x="41362" y="25066"/>
                  </a:cubicBezTo>
                  <a:cubicBezTo>
                    <a:pt x="42732" y="19520"/>
                    <a:pt x="44102" y="13812"/>
                    <a:pt x="50072" y="7614"/>
                  </a:cubicBezTo>
                  <a:cubicBezTo>
                    <a:pt x="52290" y="5298"/>
                    <a:pt x="51148" y="1547"/>
                    <a:pt x="48180" y="699"/>
                  </a:cubicBezTo>
                  <a:cubicBezTo>
                    <a:pt x="46517" y="231"/>
                    <a:pt x="44697" y="1"/>
                    <a:pt x="42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8" name="Google Shape;3668;p58"/>
          <p:cNvGrpSpPr/>
          <p:nvPr/>
        </p:nvGrpSpPr>
        <p:grpSpPr>
          <a:xfrm>
            <a:off x="5041191" y="2689371"/>
            <a:ext cx="557932" cy="478081"/>
            <a:chOff x="1190625" y="611600"/>
            <a:chExt cx="5219200" cy="4472225"/>
          </a:xfrm>
        </p:grpSpPr>
        <p:sp>
          <p:nvSpPr>
            <p:cNvPr id="3669" name="Google Shape;3669;p58"/>
            <p:cNvSpPr/>
            <p:nvPr/>
          </p:nvSpPr>
          <p:spPr>
            <a:xfrm>
              <a:off x="1190625" y="611600"/>
              <a:ext cx="5219200" cy="4472225"/>
            </a:xfrm>
            <a:custGeom>
              <a:avLst/>
              <a:gdLst/>
              <a:ahLst/>
              <a:cxnLst/>
              <a:rect l="l" t="t" r="r" b="b"/>
              <a:pathLst>
                <a:path w="208768" h="178889" extrusionOk="0">
                  <a:moveTo>
                    <a:pt x="182736" y="6133"/>
                  </a:moveTo>
                  <a:lnTo>
                    <a:pt x="173081" y="23813"/>
                  </a:lnTo>
                  <a:lnTo>
                    <a:pt x="154357" y="23813"/>
                  </a:lnTo>
                  <a:lnTo>
                    <a:pt x="144702" y="6133"/>
                  </a:lnTo>
                  <a:close/>
                  <a:moveTo>
                    <a:pt x="189293" y="29913"/>
                  </a:moveTo>
                  <a:lnTo>
                    <a:pt x="189293" y="37579"/>
                  </a:lnTo>
                  <a:lnTo>
                    <a:pt x="138145" y="37579"/>
                  </a:lnTo>
                  <a:lnTo>
                    <a:pt x="138145" y="29913"/>
                  </a:lnTo>
                  <a:close/>
                  <a:moveTo>
                    <a:pt x="170308" y="43712"/>
                  </a:moveTo>
                  <a:lnTo>
                    <a:pt x="170308" y="96034"/>
                  </a:lnTo>
                  <a:lnTo>
                    <a:pt x="157130" y="96034"/>
                  </a:lnTo>
                  <a:lnTo>
                    <a:pt x="157130" y="43712"/>
                  </a:lnTo>
                  <a:close/>
                  <a:moveTo>
                    <a:pt x="94076" y="86933"/>
                  </a:moveTo>
                  <a:cubicBezTo>
                    <a:pt x="97599" y="86933"/>
                    <a:pt x="100469" y="89281"/>
                    <a:pt x="100469" y="92217"/>
                  </a:cubicBezTo>
                  <a:cubicBezTo>
                    <a:pt x="100469" y="94240"/>
                    <a:pt x="99262" y="99818"/>
                    <a:pt x="97272" y="104189"/>
                  </a:cubicBezTo>
                  <a:cubicBezTo>
                    <a:pt x="96231" y="103891"/>
                    <a:pt x="95156" y="103736"/>
                    <a:pt x="94073" y="103736"/>
                  </a:cubicBezTo>
                  <a:cubicBezTo>
                    <a:pt x="93019" y="103736"/>
                    <a:pt x="91957" y="103883"/>
                    <a:pt x="90912" y="104189"/>
                  </a:cubicBezTo>
                  <a:cubicBezTo>
                    <a:pt x="88922" y="99818"/>
                    <a:pt x="87715" y="94240"/>
                    <a:pt x="87715" y="92217"/>
                  </a:cubicBezTo>
                  <a:cubicBezTo>
                    <a:pt x="87715" y="89281"/>
                    <a:pt x="90585" y="86933"/>
                    <a:pt x="94076" y="86933"/>
                  </a:cubicBezTo>
                  <a:close/>
                  <a:moveTo>
                    <a:pt x="94076" y="109832"/>
                  </a:moveTo>
                  <a:cubicBezTo>
                    <a:pt x="97011" y="109832"/>
                    <a:pt x="99360" y="112213"/>
                    <a:pt x="99360" y="115149"/>
                  </a:cubicBezTo>
                  <a:cubicBezTo>
                    <a:pt x="99360" y="118052"/>
                    <a:pt x="97011" y="120433"/>
                    <a:pt x="94076" y="120433"/>
                  </a:cubicBezTo>
                  <a:cubicBezTo>
                    <a:pt x="91173" y="120433"/>
                    <a:pt x="88791" y="118052"/>
                    <a:pt x="88791" y="115149"/>
                  </a:cubicBezTo>
                  <a:cubicBezTo>
                    <a:pt x="88791" y="112213"/>
                    <a:pt x="91173" y="109832"/>
                    <a:pt x="94076" y="109832"/>
                  </a:cubicBezTo>
                  <a:close/>
                  <a:moveTo>
                    <a:pt x="144897" y="106635"/>
                  </a:moveTo>
                  <a:lnTo>
                    <a:pt x="144897" y="123663"/>
                  </a:lnTo>
                  <a:lnTo>
                    <a:pt x="139939" y="123663"/>
                  </a:lnTo>
                  <a:cubicBezTo>
                    <a:pt x="138830" y="123663"/>
                    <a:pt x="137917" y="122749"/>
                    <a:pt x="137917" y="121640"/>
                  </a:cubicBezTo>
                  <a:lnTo>
                    <a:pt x="137917" y="108658"/>
                  </a:lnTo>
                  <a:cubicBezTo>
                    <a:pt x="137917" y="107516"/>
                    <a:pt x="138830" y="106635"/>
                    <a:pt x="139939" y="106635"/>
                  </a:cubicBezTo>
                  <a:close/>
                  <a:moveTo>
                    <a:pt x="173994" y="102166"/>
                  </a:moveTo>
                  <a:cubicBezTo>
                    <a:pt x="181008" y="102166"/>
                    <a:pt x="186814" y="107875"/>
                    <a:pt x="186944" y="114888"/>
                  </a:cubicBezTo>
                  <a:cubicBezTo>
                    <a:pt x="187010" y="118313"/>
                    <a:pt x="185705" y="121575"/>
                    <a:pt x="183226" y="124087"/>
                  </a:cubicBezTo>
                  <a:cubicBezTo>
                    <a:pt x="180714" y="126631"/>
                    <a:pt x="177224" y="128099"/>
                    <a:pt x="173668" y="128099"/>
                  </a:cubicBezTo>
                  <a:lnTo>
                    <a:pt x="151030" y="128099"/>
                  </a:lnTo>
                  <a:lnTo>
                    <a:pt x="151030" y="102166"/>
                  </a:lnTo>
                  <a:close/>
                  <a:moveTo>
                    <a:pt x="83018" y="117856"/>
                  </a:moveTo>
                  <a:cubicBezTo>
                    <a:pt x="83539" y="120009"/>
                    <a:pt x="84649" y="121901"/>
                    <a:pt x="86182" y="123369"/>
                  </a:cubicBezTo>
                  <a:cubicBezTo>
                    <a:pt x="83409" y="127251"/>
                    <a:pt x="79168" y="131100"/>
                    <a:pt x="77407" y="132111"/>
                  </a:cubicBezTo>
                  <a:cubicBezTo>
                    <a:pt x="76692" y="132526"/>
                    <a:pt x="75917" y="132717"/>
                    <a:pt x="75134" y="132717"/>
                  </a:cubicBezTo>
                  <a:cubicBezTo>
                    <a:pt x="73024" y="132717"/>
                    <a:pt x="70857" y="131334"/>
                    <a:pt x="69643" y="129241"/>
                  </a:cubicBezTo>
                  <a:cubicBezTo>
                    <a:pt x="68763" y="127708"/>
                    <a:pt x="68436" y="125979"/>
                    <a:pt x="68763" y="124380"/>
                  </a:cubicBezTo>
                  <a:cubicBezTo>
                    <a:pt x="69089" y="122945"/>
                    <a:pt x="69872" y="121771"/>
                    <a:pt x="71046" y="121086"/>
                  </a:cubicBezTo>
                  <a:cubicBezTo>
                    <a:pt x="72808" y="120075"/>
                    <a:pt x="78255" y="118346"/>
                    <a:pt x="83018" y="117856"/>
                  </a:cubicBezTo>
                  <a:close/>
                  <a:moveTo>
                    <a:pt x="105166" y="117856"/>
                  </a:moveTo>
                  <a:cubicBezTo>
                    <a:pt x="109798" y="118313"/>
                    <a:pt x="115279" y="120009"/>
                    <a:pt x="117138" y="121086"/>
                  </a:cubicBezTo>
                  <a:cubicBezTo>
                    <a:pt x="119780" y="122619"/>
                    <a:pt x="120172" y="126370"/>
                    <a:pt x="118541" y="129241"/>
                  </a:cubicBezTo>
                  <a:cubicBezTo>
                    <a:pt x="117307" y="131352"/>
                    <a:pt x="115141" y="132722"/>
                    <a:pt x="113048" y="132722"/>
                  </a:cubicBezTo>
                  <a:cubicBezTo>
                    <a:pt x="112263" y="132722"/>
                    <a:pt x="111489" y="132529"/>
                    <a:pt x="110777" y="132111"/>
                  </a:cubicBezTo>
                  <a:cubicBezTo>
                    <a:pt x="108983" y="131100"/>
                    <a:pt x="104775" y="127251"/>
                    <a:pt x="101970" y="123369"/>
                  </a:cubicBezTo>
                  <a:cubicBezTo>
                    <a:pt x="103503" y="121901"/>
                    <a:pt x="104645" y="120009"/>
                    <a:pt x="105166" y="117856"/>
                  </a:cubicBezTo>
                  <a:close/>
                  <a:moveTo>
                    <a:pt x="202667" y="63283"/>
                  </a:moveTo>
                  <a:lnTo>
                    <a:pt x="202667" y="172756"/>
                  </a:lnTo>
                  <a:lnTo>
                    <a:pt x="176441" y="172756"/>
                  </a:lnTo>
                  <a:lnTo>
                    <a:pt x="176441" y="162970"/>
                  </a:lnTo>
                  <a:cubicBezTo>
                    <a:pt x="176441" y="161274"/>
                    <a:pt x="175071" y="159903"/>
                    <a:pt x="173375" y="159903"/>
                  </a:cubicBezTo>
                  <a:cubicBezTo>
                    <a:pt x="171678" y="159903"/>
                    <a:pt x="170308" y="161274"/>
                    <a:pt x="170308" y="162970"/>
                  </a:cubicBezTo>
                  <a:lnTo>
                    <a:pt x="170308" y="172756"/>
                  </a:lnTo>
                  <a:lnTo>
                    <a:pt x="157130" y="172756"/>
                  </a:lnTo>
                  <a:lnTo>
                    <a:pt x="157130" y="134232"/>
                  </a:lnTo>
                  <a:lnTo>
                    <a:pt x="170308" y="134232"/>
                  </a:lnTo>
                  <a:lnTo>
                    <a:pt x="170308" y="148715"/>
                  </a:lnTo>
                  <a:cubicBezTo>
                    <a:pt x="170308" y="150378"/>
                    <a:pt x="171678" y="151749"/>
                    <a:pt x="173375" y="151749"/>
                  </a:cubicBezTo>
                  <a:cubicBezTo>
                    <a:pt x="175071" y="151749"/>
                    <a:pt x="176441" y="150378"/>
                    <a:pt x="176441" y="148715"/>
                  </a:cubicBezTo>
                  <a:lnTo>
                    <a:pt x="176441" y="134036"/>
                  </a:lnTo>
                  <a:cubicBezTo>
                    <a:pt x="180649" y="133416"/>
                    <a:pt x="184596" y="131426"/>
                    <a:pt x="187597" y="128360"/>
                  </a:cubicBezTo>
                  <a:cubicBezTo>
                    <a:pt x="191218" y="124674"/>
                    <a:pt x="193175" y="119846"/>
                    <a:pt x="193077" y="114758"/>
                  </a:cubicBezTo>
                  <a:cubicBezTo>
                    <a:pt x="192881" y="105265"/>
                    <a:pt x="185640" y="97404"/>
                    <a:pt x="176441" y="96197"/>
                  </a:cubicBezTo>
                  <a:lnTo>
                    <a:pt x="176441" y="69807"/>
                  </a:lnTo>
                  <a:cubicBezTo>
                    <a:pt x="177680" y="69971"/>
                    <a:pt x="178985" y="70068"/>
                    <a:pt x="180388" y="70068"/>
                  </a:cubicBezTo>
                  <a:cubicBezTo>
                    <a:pt x="192653" y="70068"/>
                    <a:pt x="194186" y="64295"/>
                    <a:pt x="202667" y="63283"/>
                  </a:cubicBezTo>
                  <a:close/>
                  <a:moveTo>
                    <a:pt x="143201" y="1"/>
                  </a:moveTo>
                  <a:cubicBezTo>
                    <a:pt x="141309" y="1"/>
                    <a:pt x="139646" y="947"/>
                    <a:pt x="138700" y="2578"/>
                  </a:cubicBezTo>
                  <a:cubicBezTo>
                    <a:pt x="137754" y="4176"/>
                    <a:pt x="137721" y="6101"/>
                    <a:pt x="138602" y="7732"/>
                  </a:cubicBezTo>
                  <a:lnTo>
                    <a:pt x="147377" y="23813"/>
                  </a:lnTo>
                  <a:lnTo>
                    <a:pt x="137264" y="23813"/>
                  </a:lnTo>
                  <a:cubicBezTo>
                    <a:pt x="134394" y="23813"/>
                    <a:pt x="132045" y="26129"/>
                    <a:pt x="132045" y="29033"/>
                  </a:cubicBezTo>
                  <a:lnTo>
                    <a:pt x="132045" y="38492"/>
                  </a:lnTo>
                  <a:cubicBezTo>
                    <a:pt x="132045" y="41363"/>
                    <a:pt x="134394" y="43712"/>
                    <a:pt x="137264" y="43712"/>
                  </a:cubicBezTo>
                  <a:lnTo>
                    <a:pt x="150997" y="43712"/>
                  </a:lnTo>
                  <a:lnTo>
                    <a:pt x="150997" y="57249"/>
                  </a:lnTo>
                  <a:cubicBezTo>
                    <a:pt x="140787" y="58586"/>
                    <a:pt x="140233" y="63936"/>
                    <a:pt x="129697" y="63936"/>
                  </a:cubicBezTo>
                  <a:cubicBezTo>
                    <a:pt x="118214" y="63936"/>
                    <a:pt x="117888" y="57020"/>
                    <a:pt x="104384" y="57020"/>
                  </a:cubicBezTo>
                  <a:cubicBezTo>
                    <a:pt x="90944" y="57020"/>
                    <a:pt x="90520" y="63936"/>
                    <a:pt x="79038" y="63936"/>
                  </a:cubicBezTo>
                  <a:cubicBezTo>
                    <a:pt x="67621" y="63936"/>
                    <a:pt x="67164" y="57020"/>
                    <a:pt x="53725" y="57020"/>
                  </a:cubicBezTo>
                  <a:cubicBezTo>
                    <a:pt x="40188" y="57020"/>
                    <a:pt x="39927" y="63936"/>
                    <a:pt x="28379" y="63936"/>
                  </a:cubicBezTo>
                  <a:cubicBezTo>
                    <a:pt x="17452" y="63936"/>
                    <a:pt x="16897" y="57901"/>
                    <a:pt x="5448" y="57086"/>
                  </a:cubicBezTo>
                  <a:cubicBezTo>
                    <a:pt x="5330" y="57077"/>
                    <a:pt x="5212" y="57073"/>
                    <a:pt x="5095" y="57073"/>
                  </a:cubicBezTo>
                  <a:cubicBezTo>
                    <a:pt x="3812" y="57073"/>
                    <a:pt x="2557" y="57559"/>
                    <a:pt x="1631" y="58456"/>
                  </a:cubicBezTo>
                  <a:cubicBezTo>
                    <a:pt x="587" y="59402"/>
                    <a:pt x="0" y="60772"/>
                    <a:pt x="0" y="62174"/>
                  </a:cubicBezTo>
                  <a:lnTo>
                    <a:pt x="0" y="80181"/>
                  </a:lnTo>
                  <a:cubicBezTo>
                    <a:pt x="0" y="81877"/>
                    <a:pt x="1370" y="83247"/>
                    <a:pt x="3066" y="83247"/>
                  </a:cubicBezTo>
                  <a:cubicBezTo>
                    <a:pt x="4763" y="83247"/>
                    <a:pt x="6100" y="81877"/>
                    <a:pt x="6100" y="80181"/>
                  </a:cubicBezTo>
                  <a:lnTo>
                    <a:pt x="6100" y="63283"/>
                  </a:lnTo>
                  <a:cubicBezTo>
                    <a:pt x="14548" y="64295"/>
                    <a:pt x="16147" y="70068"/>
                    <a:pt x="28379" y="70068"/>
                  </a:cubicBezTo>
                  <a:cubicBezTo>
                    <a:pt x="41884" y="70068"/>
                    <a:pt x="42210" y="63120"/>
                    <a:pt x="53725" y="63120"/>
                  </a:cubicBezTo>
                  <a:cubicBezTo>
                    <a:pt x="65142" y="63120"/>
                    <a:pt x="65599" y="70068"/>
                    <a:pt x="79038" y="70068"/>
                  </a:cubicBezTo>
                  <a:cubicBezTo>
                    <a:pt x="92477" y="70068"/>
                    <a:pt x="92934" y="63120"/>
                    <a:pt x="104384" y="63120"/>
                  </a:cubicBezTo>
                  <a:cubicBezTo>
                    <a:pt x="115866" y="63120"/>
                    <a:pt x="116225" y="70068"/>
                    <a:pt x="129697" y="70068"/>
                  </a:cubicBezTo>
                  <a:cubicBezTo>
                    <a:pt x="141407" y="70068"/>
                    <a:pt x="143593" y="64686"/>
                    <a:pt x="150997" y="63447"/>
                  </a:cubicBezTo>
                  <a:lnTo>
                    <a:pt x="150997" y="96034"/>
                  </a:lnTo>
                  <a:lnTo>
                    <a:pt x="149595" y="96034"/>
                  </a:lnTo>
                  <a:cubicBezTo>
                    <a:pt x="147083" y="96034"/>
                    <a:pt x="145028" y="98024"/>
                    <a:pt x="144897" y="100503"/>
                  </a:cubicBezTo>
                  <a:lnTo>
                    <a:pt x="139939" y="100503"/>
                  </a:lnTo>
                  <a:cubicBezTo>
                    <a:pt x="135438" y="100503"/>
                    <a:pt x="131784" y="104156"/>
                    <a:pt x="131784" y="108658"/>
                  </a:cubicBezTo>
                  <a:lnTo>
                    <a:pt x="131784" y="112083"/>
                  </a:lnTo>
                  <a:lnTo>
                    <a:pt x="108037" y="112083"/>
                  </a:lnTo>
                  <a:cubicBezTo>
                    <a:pt x="107026" y="111920"/>
                    <a:pt x="105982" y="111789"/>
                    <a:pt x="104971" y="111724"/>
                  </a:cubicBezTo>
                  <a:cubicBezTo>
                    <a:pt x="104449" y="110093"/>
                    <a:pt x="103601" y="108658"/>
                    <a:pt x="102492" y="107451"/>
                  </a:cubicBezTo>
                  <a:cubicBezTo>
                    <a:pt x="105003" y="102199"/>
                    <a:pt x="106569" y="95316"/>
                    <a:pt x="106569" y="92217"/>
                  </a:cubicBezTo>
                  <a:cubicBezTo>
                    <a:pt x="106569" y="85922"/>
                    <a:pt x="100958" y="80800"/>
                    <a:pt x="94076" y="80800"/>
                  </a:cubicBezTo>
                  <a:cubicBezTo>
                    <a:pt x="87193" y="80800"/>
                    <a:pt x="81582" y="85922"/>
                    <a:pt x="81582" y="92217"/>
                  </a:cubicBezTo>
                  <a:cubicBezTo>
                    <a:pt x="81582" y="95316"/>
                    <a:pt x="83148" y="102166"/>
                    <a:pt x="85692" y="107451"/>
                  </a:cubicBezTo>
                  <a:cubicBezTo>
                    <a:pt x="84583" y="108658"/>
                    <a:pt x="83703" y="110093"/>
                    <a:pt x="83213" y="111724"/>
                  </a:cubicBezTo>
                  <a:cubicBezTo>
                    <a:pt x="77407" y="112148"/>
                    <a:pt x="70655" y="114236"/>
                    <a:pt x="67980" y="115801"/>
                  </a:cubicBezTo>
                  <a:cubicBezTo>
                    <a:pt x="65272" y="117335"/>
                    <a:pt x="63446" y="119977"/>
                    <a:pt x="62793" y="123174"/>
                  </a:cubicBezTo>
                  <a:cubicBezTo>
                    <a:pt x="62173" y="126240"/>
                    <a:pt x="62728" y="129469"/>
                    <a:pt x="64359" y="132307"/>
                  </a:cubicBezTo>
                  <a:cubicBezTo>
                    <a:pt x="65990" y="135145"/>
                    <a:pt x="68502" y="137233"/>
                    <a:pt x="71470" y="138244"/>
                  </a:cubicBezTo>
                  <a:cubicBezTo>
                    <a:pt x="72704" y="138647"/>
                    <a:pt x="73933" y="138841"/>
                    <a:pt x="75129" y="138841"/>
                  </a:cubicBezTo>
                  <a:cubicBezTo>
                    <a:pt x="77032" y="138841"/>
                    <a:pt x="78851" y="138350"/>
                    <a:pt x="80473" y="137428"/>
                  </a:cubicBezTo>
                  <a:cubicBezTo>
                    <a:pt x="83148" y="135863"/>
                    <a:pt x="88335" y="131068"/>
                    <a:pt x="91629" y="126272"/>
                  </a:cubicBezTo>
                  <a:cubicBezTo>
                    <a:pt x="92412" y="126452"/>
                    <a:pt x="93219" y="126542"/>
                    <a:pt x="94043" y="126542"/>
                  </a:cubicBezTo>
                  <a:cubicBezTo>
                    <a:pt x="94867" y="126542"/>
                    <a:pt x="95707" y="126452"/>
                    <a:pt x="96555" y="126272"/>
                  </a:cubicBezTo>
                  <a:cubicBezTo>
                    <a:pt x="99849" y="131068"/>
                    <a:pt x="105003" y="135863"/>
                    <a:pt x="107711" y="137428"/>
                  </a:cubicBezTo>
                  <a:cubicBezTo>
                    <a:pt x="109313" y="138350"/>
                    <a:pt x="111137" y="138841"/>
                    <a:pt x="113039" y="138841"/>
                  </a:cubicBezTo>
                  <a:cubicBezTo>
                    <a:pt x="114234" y="138841"/>
                    <a:pt x="115460" y="138647"/>
                    <a:pt x="116681" y="138244"/>
                  </a:cubicBezTo>
                  <a:cubicBezTo>
                    <a:pt x="119650" y="137233"/>
                    <a:pt x="122194" y="135145"/>
                    <a:pt x="123825" y="132307"/>
                  </a:cubicBezTo>
                  <a:cubicBezTo>
                    <a:pt x="126630" y="127447"/>
                    <a:pt x="126011" y="121803"/>
                    <a:pt x="123042" y="118183"/>
                  </a:cubicBezTo>
                  <a:lnTo>
                    <a:pt x="131784" y="118183"/>
                  </a:lnTo>
                  <a:lnTo>
                    <a:pt x="131784" y="121640"/>
                  </a:lnTo>
                  <a:cubicBezTo>
                    <a:pt x="131784" y="126109"/>
                    <a:pt x="135438" y="129763"/>
                    <a:pt x="139939" y="129763"/>
                  </a:cubicBezTo>
                  <a:lnTo>
                    <a:pt x="144897" y="129763"/>
                  </a:lnTo>
                  <a:cubicBezTo>
                    <a:pt x="145028" y="132242"/>
                    <a:pt x="147083" y="134232"/>
                    <a:pt x="149595" y="134232"/>
                  </a:cubicBezTo>
                  <a:lnTo>
                    <a:pt x="150997" y="134232"/>
                  </a:lnTo>
                  <a:lnTo>
                    <a:pt x="150997" y="172756"/>
                  </a:lnTo>
                  <a:lnTo>
                    <a:pt x="6100" y="172756"/>
                  </a:lnTo>
                  <a:lnTo>
                    <a:pt x="6100" y="94468"/>
                  </a:lnTo>
                  <a:cubicBezTo>
                    <a:pt x="6100" y="92772"/>
                    <a:pt x="4763" y="91402"/>
                    <a:pt x="3066" y="91402"/>
                  </a:cubicBezTo>
                  <a:cubicBezTo>
                    <a:pt x="1370" y="91402"/>
                    <a:pt x="0" y="92772"/>
                    <a:pt x="0" y="94468"/>
                  </a:cubicBezTo>
                  <a:lnTo>
                    <a:pt x="0" y="173800"/>
                  </a:lnTo>
                  <a:cubicBezTo>
                    <a:pt x="0" y="176605"/>
                    <a:pt x="2283" y="178888"/>
                    <a:pt x="5089" y="178888"/>
                  </a:cubicBezTo>
                  <a:lnTo>
                    <a:pt x="203678" y="178888"/>
                  </a:lnTo>
                  <a:cubicBezTo>
                    <a:pt x="206484" y="178888"/>
                    <a:pt x="208767" y="176605"/>
                    <a:pt x="208767" y="173800"/>
                  </a:cubicBezTo>
                  <a:lnTo>
                    <a:pt x="208767" y="62174"/>
                  </a:lnTo>
                  <a:cubicBezTo>
                    <a:pt x="208767" y="60772"/>
                    <a:pt x="208180" y="59402"/>
                    <a:pt x="207136" y="58456"/>
                  </a:cubicBezTo>
                  <a:cubicBezTo>
                    <a:pt x="206210" y="57559"/>
                    <a:pt x="204955" y="57073"/>
                    <a:pt x="203647" y="57073"/>
                  </a:cubicBezTo>
                  <a:cubicBezTo>
                    <a:pt x="203528" y="57073"/>
                    <a:pt x="203407" y="57077"/>
                    <a:pt x="203287" y="57086"/>
                  </a:cubicBezTo>
                  <a:cubicBezTo>
                    <a:pt x="191935" y="57901"/>
                    <a:pt x="191218" y="63936"/>
                    <a:pt x="180388" y="63936"/>
                  </a:cubicBezTo>
                  <a:cubicBezTo>
                    <a:pt x="178953" y="63936"/>
                    <a:pt x="177648" y="63838"/>
                    <a:pt x="176441" y="63642"/>
                  </a:cubicBezTo>
                  <a:lnTo>
                    <a:pt x="176441" y="43712"/>
                  </a:lnTo>
                  <a:lnTo>
                    <a:pt x="190174" y="43712"/>
                  </a:lnTo>
                  <a:cubicBezTo>
                    <a:pt x="193044" y="43712"/>
                    <a:pt x="195393" y="41363"/>
                    <a:pt x="195393" y="38492"/>
                  </a:cubicBezTo>
                  <a:lnTo>
                    <a:pt x="195393" y="29033"/>
                  </a:lnTo>
                  <a:cubicBezTo>
                    <a:pt x="195393" y="26129"/>
                    <a:pt x="193044" y="23813"/>
                    <a:pt x="190174" y="23813"/>
                  </a:cubicBezTo>
                  <a:lnTo>
                    <a:pt x="180062" y="23813"/>
                  </a:lnTo>
                  <a:lnTo>
                    <a:pt x="188836" y="7732"/>
                  </a:lnTo>
                  <a:cubicBezTo>
                    <a:pt x="189717" y="6101"/>
                    <a:pt x="189685" y="4176"/>
                    <a:pt x="188739" y="2578"/>
                  </a:cubicBezTo>
                  <a:cubicBezTo>
                    <a:pt x="187793" y="947"/>
                    <a:pt x="186096" y="1"/>
                    <a:pt x="1842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58"/>
            <p:cNvSpPr/>
            <p:nvPr/>
          </p:nvSpPr>
          <p:spPr>
            <a:xfrm>
              <a:off x="1624450" y="2869700"/>
              <a:ext cx="778825" cy="485700"/>
            </a:xfrm>
            <a:custGeom>
              <a:avLst/>
              <a:gdLst/>
              <a:ahLst/>
              <a:cxnLst/>
              <a:rect l="l" t="t" r="r" b="b"/>
              <a:pathLst>
                <a:path w="31153" h="19428" extrusionOk="0">
                  <a:moveTo>
                    <a:pt x="22462" y="0"/>
                  </a:moveTo>
                  <a:cubicBezTo>
                    <a:pt x="21737" y="0"/>
                    <a:pt x="21009" y="256"/>
                    <a:pt x="20421" y="784"/>
                  </a:cubicBezTo>
                  <a:cubicBezTo>
                    <a:pt x="19181" y="1893"/>
                    <a:pt x="19051" y="3850"/>
                    <a:pt x="20192" y="5090"/>
                  </a:cubicBezTo>
                  <a:lnTo>
                    <a:pt x="21595" y="6656"/>
                  </a:lnTo>
                  <a:lnTo>
                    <a:pt x="3067" y="6656"/>
                  </a:lnTo>
                  <a:cubicBezTo>
                    <a:pt x="1371" y="6656"/>
                    <a:pt x="1" y="8026"/>
                    <a:pt x="1" y="9722"/>
                  </a:cubicBezTo>
                  <a:cubicBezTo>
                    <a:pt x="1" y="11418"/>
                    <a:pt x="1371" y="12788"/>
                    <a:pt x="3067" y="12788"/>
                  </a:cubicBezTo>
                  <a:lnTo>
                    <a:pt x="21595" y="12788"/>
                  </a:lnTo>
                  <a:lnTo>
                    <a:pt x="20192" y="14321"/>
                  </a:lnTo>
                  <a:cubicBezTo>
                    <a:pt x="19051" y="15594"/>
                    <a:pt x="19181" y="17518"/>
                    <a:pt x="20421" y="18660"/>
                  </a:cubicBezTo>
                  <a:cubicBezTo>
                    <a:pt x="21009" y="19173"/>
                    <a:pt x="21737" y="19427"/>
                    <a:pt x="22462" y="19427"/>
                  </a:cubicBezTo>
                  <a:cubicBezTo>
                    <a:pt x="23305" y="19427"/>
                    <a:pt x="24145" y="19083"/>
                    <a:pt x="24759" y="18399"/>
                  </a:cubicBezTo>
                  <a:lnTo>
                    <a:pt x="29391" y="13245"/>
                  </a:lnTo>
                  <a:cubicBezTo>
                    <a:pt x="31153" y="11223"/>
                    <a:pt x="31153" y="8189"/>
                    <a:pt x="29391" y="6199"/>
                  </a:cubicBezTo>
                  <a:lnTo>
                    <a:pt x="24759" y="1013"/>
                  </a:lnTo>
                  <a:cubicBezTo>
                    <a:pt x="24146" y="346"/>
                    <a:pt x="23306" y="0"/>
                    <a:pt x="224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58"/>
            <p:cNvSpPr/>
            <p:nvPr/>
          </p:nvSpPr>
          <p:spPr>
            <a:xfrm>
              <a:off x="1624450" y="3624575"/>
              <a:ext cx="780450" cy="485850"/>
            </a:xfrm>
            <a:custGeom>
              <a:avLst/>
              <a:gdLst/>
              <a:ahLst/>
              <a:cxnLst/>
              <a:rect l="l" t="t" r="r" b="b"/>
              <a:pathLst>
                <a:path w="31218" h="19434" extrusionOk="0">
                  <a:moveTo>
                    <a:pt x="22480" y="0"/>
                  </a:moveTo>
                  <a:cubicBezTo>
                    <a:pt x="21749" y="0"/>
                    <a:pt x="21014" y="263"/>
                    <a:pt x="20421" y="795"/>
                  </a:cubicBezTo>
                  <a:cubicBezTo>
                    <a:pt x="19181" y="1904"/>
                    <a:pt x="19051" y="3829"/>
                    <a:pt x="20192" y="5101"/>
                  </a:cubicBezTo>
                  <a:lnTo>
                    <a:pt x="21595" y="6667"/>
                  </a:lnTo>
                  <a:lnTo>
                    <a:pt x="3067" y="6667"/>
                  </a:lnTo>
                  <a:cubicBezTo>
                    <a:pt x="1371" y="6667"/>
                    <a:pt x="1" y="8037"/>
                    <a:pt x="1" y="9700"/>
                  </a:cubicBezTo>
                  <a:cubicBezTo>
                    <a:pt x="1" y="11397"/>
                    <a:pt x="1371" y="12767"/>
                    <a:pt x="3067" y="12767"/>
                  </a:cubicBezTo>
                  <a:lnTo>
                    <a:pt x="21595" y="12767"/>
                  </a:lnTo>
                  <a:lnTo>
                    <a:pt x="20192" y="14332"/>
                  </a:lnTo>
                  <a:cubicBezTo>
                    <a:pt x="19051" y="15605"/>
                    <a:pt x="19181" y="17529"/>
                    <a:pt x="20421" y="18638"/>
                  </a:cubicBezTo>
                  <a:cubicBezTo>
                    <a:pt x="21014" y="19171"/>
                    <a:pt x="21749" y="19433"/>
                    <a:pt x="22480" y="19433"/>
                  </a:cubicBezTo>
                  <a:cubicBezTo>
                    <a:pt x="23317" y="19433"/>
                    <a:pt x="24150" y="19089"/>
                    <a:pt x="24759" y="18410"/>
                  </a:cubicBezTo>
                  <a:lnTo>
                    <a:pt x="29391" y="13223"/>
                  </a:lnTo>
                  <a:cubicBezTo>
                    <a:pt x="31120" y="11299"/>
                    <a:pt x="31218" y="8265"/>
                    <a:pt x="29391" y="6210"/>
                  </a:cubicBezTo>
                  <a:lnTo>
                    <a:pt x="24759" y="1024"/>
                  </a:lnTo>
                  <a:cubicBezTo>
                    <a:pt x="24150" y="344"/>
                    <a:pt x="23317" y="0"/>
                    <a:pt x="22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2" name="Google Shape;3672;p58"/>
          <p:cNvGrpSpPr/>
          <p:nvPr/>
        </p:nvGrpSpPr>
        <p:grpSpPr>
          <a:xfrm>
            <a:off x="5041205" y="1505687"/>
            <a:ext cx="623815" cy="523010"/>
            <a:chOff x="1140050" y="612825"/>
            <a:chExt cx="5331750" cy="4470175"/>
          </a:xfrm>
        </p:grpSpPr>
        <p:sp>
          <p:nvSpPr>
            <p:cNvPr id="3673" name="Google Shape;3673;p58"/>
            <p:cNvSpPr/>
            <p:nvPr/>
          </p:nvSpPr>
          <p:spPr>
            <a:xfrm>
              <a:off x="4115800" y="2252500"/>
              <a:ext cx="1498100" cy="1092675"/>
            </a:xfrm>
            <a:custGeom>
              <a:avLst/>
              <a:gdLst/>
              <a:ahLst/>
              <a:cxnLst/>
              <a:rect l="l" t="t" r="r" b="b"/>
              <a:pathLst>
                <a:path w="59924" h="43707" extrusionOk="0">
                  <a:moveTo>
                    <a:pt x="40906" y="6096"/>
                  </a:moveTo>
                  <a:cubicBezTo>
                    <a:pt x="42015" y="6096"/>
                    <a:pt x="43091" y="6161"/>
                    <a:pt x="44135" y="6259"/>
                  </a:cubicBezTo>
                  <a:cubicBezTo>
                    <a:pt x="30239" y="9423"/>
                    <a:pt x="15723" y="16893"/>
                    <a:pt x="9786" y="29811"/>
                  </a:cubicBezTo>
                  <a:cubicBezTo>
                    <a:pt x="9689" y="29680"/>
                    <a:pt x="9623" y="29582"/>
                    <a:pt x="9558" y="29452"/>
                  </a:cubicBezTo>
                  <a:cubicBezTo>
                    <a:pt x="6720" y="24591"/>
                    <a:pt x="7634" y="20123"/>
                    <a:pt x="12396" y="15784"/>
                  </a:cubicBezTo>
                  <a:cubicBezTo>
                    <a:pt x="19050" y="9717"/>
                    <a:pt x="30989" y="6096"/>
                    <a:pt x="40906" y="6096"/>
                  </a:cubicBezTo>
                  <a:close/>
                  <a:moveTo>
                    <a:pt x="44820" y="12424"/>
                  </a:moveTo>
                  <a:lnTo>
                    <a:pt x="44820" y="12424"/>
                  </a:lnTo>
                  <a:cubicBezTo>
                    <a:pt x="41689" y="15458"/>
                    <a:pt x="39601" y="18589"/>
                    <a:pt x="37644" y="21525"/>
                  </a:cubicBezTo>
                  <a:cubicBezTo>
                    <a:pt x="35099" y="25374"/>
                    <a:pt x="32914" y="28669"/>
                    <a:pt x="28804" y="30920"/>
                  </a:cubicBezTo>
                  <a:cubicBezTo>
                    <a:pt x="25699" y="32623"/>
                    <a:pt x="22409" y="33314"/>
                    <a:pt x="19424" y="33314"/>
                  </a:cubicBezTo>
                  <a:cubicBezTo>
                    <a:pt x="17893" y="33314"/>
                    <a:pt x="16441" y="33132"/>
                    <a:pt x="15136" y="32812"/>
                  </a:cubicBezTo>
                  <a:cubicBezTo>
                    <a:pt x="20192" y="21166"/>
                    <a:pt x="33990" y="15034"/>
                    <a:pt x="44820" y="12424"/>
                  </a:cubicBezTo>
                  <a:close/>
                  <a:moveTo>
                    <a:pt x="40925" y="1"/>
                  </a:moveTo>
                  <a:cubicBezTo>
                    <a:pt x="38306" y="1"/>
                    <a:pt x="35543" y="225"/>
                    <a:pt x="32686" y="681"/>
                  </a:cubicBezTo>
                  <a:cubicBezTo>
                    <a:pt x="22997" y="2214"/>
                    <a:pt x="13864" y="6161"/>
                    <a:pt x="8253" y="11283"/>
                  </a:cubicBezTo>
                  <a:cubicBezTo>
                    <a:pt x="1468" y="17480"/>
                    <a:pt x="0" y="25244"/>
                    <a:pt x="4274" y="32551"/>
                  </a:cubicBezTo>
                  <a:cubicBezTo>
                    <a:pt x="5057" y="33921"/>
                    <a:pt x="6231" y="35128"/>
                    <a:pt x="7699" y="36139"/>
                  </a:cubicBezTo>
                  <a:cubicBezTo>
                    <a:pt x="7405" y="37574"/>
                    <a:pt x="7177" y="39009"/>
                    <a:pt x="7079" y="40445"/>
                  </a:cubicBezTo>
                  <a:cubicBezTo>
                    <a:pt x="6948" y="42206"/>
                    <a:pt x="8351" y="43707"/>
                    <a:pt x="10145" y="43707"/>
                  </a:cubicBezTo>
                  <a:cubicBezTo>
                    <a:pt x="11744" y="43707"/>
                    <a:pt x="13081" y="42500"/>
                    <a:pt x="13179" y="40869"/>
                  </a:cubicBezTo>
                  <a:cubicBezTo>
                    <a:pt x="13244" y="40151"/>
                    <a:pt x="13342" y="39401"/>
                    <a:pt x="13440" y="38683"/>
                  </a:cubicBezTo>
                  <a:cubicBezTo>
                    <a:pt x="15376" y="39186"/>
                    <a:pt x="17396" y="39436"/>
                    <a:pt x="19438" y="39436"/>
                  </a:cubicBezTo>
                  <a:cubicBezTo>
                    <a:pt x="23624" y="39436"/>
                    <a:pt x="27903" y="38385"/>
                    <a:pt x="31740" y="36302"/>
                  </a:cubicBezTo>
                  <a:cubicBezTo>
                    <a:pt x="37187" y="33334"/>
                    <a:pt x="40025" y="29060"/>
                    <a:pt x="42732" y="24918"/>
                  </a:cubicBezTo>
                  <a:cubicBezTo>
                    <a:pt x="45897" y="20188"/>
                    <a:pt x="49126" y="15262"/>
                    <a:pt x="56824" y="11446"/>
                  </a:cubicBezTo>
                  <a:cubicBezTo>
                    <a:pt x="59695" y="10010"/>
                    <a:pt x="59923" y="6096"/>
                    <a:pt x="57411" y="4302"/>
                  </a:cubicBezTo>
                  <a:cubicBezTo>
                    <a:pt x="53442" y="1483"/>
                    <a:pt x="47662" y="1"/>
                    <a:pt x="409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58"/>
            <p:cNvSpPr/>
            <p:nvPr/>
          </p:nvSpPr>
          <p:spPr>
            <a:xfrm>
              <a:off x="1140050" y="612825"/>
              <a:ext cx="5331750" cy="4470175"/>
            </a:xfrm>
            <a:custGeom>
              <a:avLst/>
              <a:gdLst/>
              <a:ahLst/>
              <a:cxnLst/>
              <a:rect l="l" t="t" r="r" b="b"/>
              <a:pathLst>
                <a:path w="213270" h="178807" extrusionOk="0">
                  <a:moveTo>
                    <a:pt x="140922" y="6060"/>
                  </a:moveTo>
                  <a:cubicBezTo>
                    <a:pt x="149024" y="6060"/>
                    <a:pt x="157130" y="8091"/>
                    <a:pt x="165351" y="12152"/>
                  </a:cubicBezTo>
                  <a:lnTo>
                    <a:pt x="165351" y="19328"/>
                  </a:lnTo>
                  <a:lnTo>
                    <a:pt x="116519" y="19328"/>
                  </a:lnTo>
                  <a:lnTo>
                    <a:pt x="116519" y="12152"/>
                  </a:lnTo>
                  <a:cubicBezTo>
                    <a:pt x="124723" y="8091"/>
                    <a:pt x="132821" y="6060"/>
                    <a:pt x="140922" y="6060"/>
                  </a:cubicBezTo>
                  <a:close/>
                  <a:moveTo>
                    <a:pt x="157652" y="25428"/>
                  </a:moveTo>
                  <a:lnTo>
                    <a:pt x="157652" y="34627"/>
                  </a:lnTo>
                  <a:lnTo>
                    <a:pt x="124184" y="34627"/>
                  </a:lnTo>
                  <a:lnTo>
                    <a:pt x="124184" y="25428"/>
                  </a:lnTo>
                  <a:close/>
                  <a:moveTo>
                    <a:pt x="88759" y="40727"/>
                  </a:moveTo>
                  <a:lnTo>
                    <a:pt x="88759" y="56971"/>
                  </a:lnTo>
                  <a:lnTo>
                    <a:pt x="68437" y="56971"/>
                  </a:lnTo>
                  <a:lnTo>
                    <a:pt x="68437" y="40727"/>
                  </a:lnTo>
                  <a:close/>
                  <a:moveTo>
                    <a:pt x="88759" y="63104"/>
                  </a:moveTo>
                  <a:lnTo>
                    <a:pt x="88759" y="79349"/>
                  </a:lnTo>
                  <a:lnTo>
                    <a:pt x="68437" y="79349"/>
                  </a:lnTo>
                  <a:lnTo>
                    <a:pt x="68437" y="63104"/>
                  </a:lnTo>
                  <a:close/>
                  <a:moveTo>
                    <a:pt x="88759" y="85481"/>
                  </a:moveTo>
                  <a:lnTo>
                    <a:pt x="88759" y="101726"/>
                  </a:lnTo>
                  <a:lnTo>
                    <a:pt x="68437" y="101726"/>
                  </a:lnTo>
                  <a:lnTo>
                    <a:pt x="68437" y="85481"/>
                  </a:lnTo>
                  <a:close/>
                  <a:moveTo>
                    <a:pt x="88759" y="107858"/>
                  </a:moveTo>
                  <a:lnTo>
                    <a:pt x="88759" y="124103"/>
                  </a:lnTo>
                  <a:lnTo>
                    <a:pt x="68437" y="124103"/>
                  </a:lnTo>
                  <a:lnTo>
                    <a:pt x="68437" y="107858"/>
                  </a:lnTo>
                  <a:close/>
                  <a:moveTo>
                    <a:pt x="88759" y="130236"/>
                  </a:moveTo>
                  <a:lnTo>
                    <a:pt x="88759" y="146480"/>
                  </a:lnTo>
                  <a:lnTo>
                    <a:pt x="68437" y="146480"/>
                  </a:lnTo>
                  <a:lnTo>
                    <a:pt x="68437" y="130236"/>
                  </a:lnTo>
                  <a:close/>
                  <a:moveTo>
                    <a:pt x="143071" y="141881"/>
                  </a:moveTo>
                  <a:cubicBezTo>
                    <a:pt x="144996" y="141881"/>
                    <a:pt x="146594" y="143447"/>
                    <a:pt x="146594" y="145404"/>
                  </a:cubicBezTo>
                  <a:lnTo>
                    <a:pt x="146594" y="160442"/>
                  </a:lnTo>
                  <a:lnTo>
                    <a:pt x="135275" y="160442"/>
                  </a:lnTo>
                  <a:lnTo>
                    <a:pt x="135275" y="149547"/>
                  </a:lnTo>
                  <a:cubicBezTo>
                    <a:pt x="135275" y="149514"/>
                    <a:pt x="135275" y="149514"/>
                    <a:pt x="135275" y="149514"/>
                  </a:cubicBezTo>
                  <a:lnTo>
                    <a:pt x="135275" y="145404"/>
                  </a:lnTo>
                  <a:cubicBezTo>
                    <a:pt x="135275" y="143447"/>
                    <a:pt x="136841" y="141881"/>
                    <a:pt x="138798" y="141881"/>
                  </a:cubicBezTo>
                  <a:close/>
                  <a:moveTo>
                    <a:pt x="38818" y="136303"/>
                  </a:moveTo>
                  <a:cubicBezTo>
                    <a:pt x="41754" y="136303"/>
                    <a:pt x="44135" y="138684"/>
                    <a:pt x="44135" y="141653"/>
                  </a:cubicBezTo>
                  <a:lnTo>
                    <a:pt x="44135" y="172674"/>
                  </a:lnTo>
                  <a:lnTo>
                    <a:pt x="33469" y="172674"/>
                  </a:lnTo>
                  <a:lnTo>
                    <a:pt x="33469" y="141653"/>
                  </a:lnTo>
                  <a:cubicBezTo>
                    <a:pt x="33469" y="138684"/>
                    <a:pt x="35882" y="136303"/>
                    <a:pt x="38818" y="136303"/>
                  </a:cubicBezTo>
                  <a:close/>
                  <a:moveTo>
                    <a:pt x="173995" y="136303"/>
                  </a:moveTo>
                  <a:cubicBezTo>
                    <a:pt x="176931" y="136303"/>
                    <a:pt x="179312" y="138684"/>
                    <a:pt x="179312" y="141653"/>
                  </a:cubicBezTo>
                  <a:lnTo>
                    <a:pt x="179312" y="172674"/>
                  </a:lnTo>
                  <a:lnTo>
                    <a:pt x="168645" y="172674"/>
                  </a:lnTo>
                  <a:lnTo>
                    <a:pt x="168645" y="141653"/>
                  </a:lnTo>
                  <a:cubicBezTo>
                    <a:pt x="168645" y="138684"/>
                    <a:pt x="171059" y="136303"/>
                    <a:pt x="173995" y="136303"/>
                  </a:cubicBezTo>
                  <a:close/>
                  <a:moveTo>
                    <a:pt x="140931" y="1"/>
                  </a:moveTo>
                  <a:cubicBezTo>
                    <a:pt x="131654" y="1"/>
                    <a:pt x="122374" y="2333"/>
                    <a:pt x="113159" y="6998"/>
                  </a:cubicBezTo>
                  <a:cubicBezTo>
                    <a:pt x="111463" y="7879"/>
                    <a:pt x="110386" y="9607"/>
                    <a:pt x="110386" y="11532"/>
                  </a:cubicBezTo>
                  <a:lnTo>
                    <a:pt x="110386" y="20339"/>
                  </a:lnTo>
                  <a:cubicBezTo>
                    <a:pt x="110386" y="23145"/>
                    <a:pt x="112670" y="25428"/>
                    <a:pt x="115508" y="25428"/>
                  </a:cubicBezTo>
                  <a:lnTo>
                    <a:pt x="118084" y="25428"/>
                  </a:lnTo>
                  <a:lnTo>
                    <a:pt x="118084" y="34627"/>
                  </a:lnTo>
                  <a:lnTo>
                    <a:pt x="94892" y="34627"/>
                  </a:lnTo>
                  <a:lnTo>
                    <a:pt x="94892" y="22394"/>
                  </a:lnTo>
                  <a:cubicBezTo>
                    <a:pt x="94892" y="20698"/>
                    <a:pt x="93522" y="19328"/>
                    <a:pt x="91825" y="19328"/>
                  </a:cubicBezTo>
                  <a:cubicBezTo>
                    <a:pt x="90129" y="19328"/>
                    <a:pt x="88759" y="20698"/>
                    <a:pt x="88759" y="22394"/>
                  </a:cubicBezTo>
                  <a:lnTo>
                    <a:pt x="88759" y="34627"/>
                  </a:lnTo>
                  <a:lnTo>
                    <a:pt x="68437" y="34627"/>
                  </a:lnTo>
                  <a:lnTo>
                    <a:pt x="68437" y="22394"/>
                  </a:lnTo>
                  <a:cubicBezTo>
                    <a:pt x="68437" y="20698"/>
                    <a:pt x="67067" y="19328"/>
                    <a:pt x="65371" y="19328"/>
                  </a:cubicBezTo>
                  <a:cubicBezTo>
                    <a:pt x="63707" y="19328"/>
                    <a:pt x="62337" y="20698"/>
                    <a:pt x="62337" y="22394"/>
                  </a:cubicBezTo>
                  <a:lnTo>
                    <a:pt x="62337" y="34627"/>
                  </a:lnTo>
                  <a:lnTo>
                    <a:pt x="20812" y="34627"/>
                  </a:lnTo>
                  <a:cubicBezTo>
                    <a:pt x="16115" y="34627"/>
                    <a:pt x="11972" y="37595"/>
                    <a:pt x="10472" y="42032"/>
                  </a:cubicBezTo>
                  <a:cubicBezTo>
                    <a:pt x="9004" y="46337"/>
                    <a:pt x="7731" y="50806"/>
                    <a:pt x="6622" y="55243"/>
                  </a:cubicBezTo>
                  <a:cubicBezTo>
                    <a:pt x="6231" y="56874"/>
                    <a:pt x="7242" y="58537"/>
                    <a:pt x="8873" y="58929"/>
                  </a:cubicBezTo>
                  <a:cubicBezTo>
                    <a:pt x="9125" y="58994"/>
                    <a:pt x="9378" y="59025"/>
                    <a:pt x="9627" y="59025"/>
                  </a:cubicBezTo>
                  <a:cubicBezTo>
                    <a:pt x="10989" y="59025"/>
                    <a:pt x="12233" y="58089"/>
                    <a:pt x="12592" y="56710"/>
                  </a:cubicBezTo>
                  <a:cubicBezTo>
                    <a:pt x="13636" y="52437"/>
                    <a:pt x="14875" y="48131"/>
                    <a:pt x="16278" y="43956"/>
                  </a:cubicBezTo>
                  <a:cubicBezTo>
                    <a:pt x="16930" y="42032"/>
                    <a:pt x="18757" y="40727"/>
                    <a:pt x="20812" y="40727"/>
                  </a:cubicBezTo>
                  <a:lnTo>
                    <a:pt x="62337" y="40727"/>
                  </a:lnTo>
                  <a:lnTo>
                    <a:pt x="62337" y="146480"/>
                  </a:lnTo>
                  <a:lnTo>
                    <a:pt x="50268" y="146480"/>
                  </a:lnTo>
                  <a:lnTo>
                    <a:pt x="50268" y="141653"/>
                  </a:lnTo>
                  <a:cubicBezTo>
                    <a:pt x="50268" y="135324"/>
                    <a:pt x="45114" y="130170"/>
                    <a:pt x="38818" y="130170"/>
                  </a:cubicBezTo>
                  <a:cubicBezTo>
                    <a:pt x="32490" y="130170"/>
                    <a:pt x="27369" y="135324"/>
                    <a:pt x="27369" y="141653"/>
                  </a:cubicBezTo>
                  <a:lnTo>
                    <a:pt x="27369" y="146480"/>
                  </a:lnTo>
                  <a:lnTo>
                    <a:pt x="20812" y="146480"/>
                  </a:lnTo>
                  <a:cubicBezTo>
                    <a:pt x="18757" y="146480"/>
                    <a:pt x="16930" y="145176"/>
                    <a:pt x="16278" y="143218"/>
                  </a:cubicBezTo>
                  <a:cubicBezTo>
                    <a:pt x="8416" y="119928"/>
                    <a:pt x="6198" y="94745"/>
                    <a:pt x="9852" y="70411"/>
                  </a:cubicBezTo>
                  <a:cubicBezTo>
                    <a:pt x="10113" y="68747"/>
                    <a:pt x="8971" y="67181"/>
                    <a:pt x="7307" y="66953"/>
                  </a:cubicBezTo>
                  <a:cubicBezTo>
                    <a:pt x="7148" y="66928"/>
                    <a:pt x="6989" y="66916"/>
                    <a:pt x="6833" y="66916"/>
                  </a:cubicBezTo>
                  <a:cubicBezTo>
                    <a:pt x="5355" y="66916"/>
                    <a:pt x="4053" y="67993"/>
                    <a:pt x="3817" y="69497"/>
                  </a:cubicBezTo>
                  <a:cubicBezTo>
                    <a:pt x="1" y="94810"/>
                    <a:pt x="2317" y="120972"/>
                    <a:pt x="10472" y="145176"/>
                  </a:cubicBezTo>
                  <a:cubicBezTo>
                    <a:pt x="11972" y="149612"/>
                    <a:pt x="16147" y="152580"/>
                    <a:pt x="20812" y="152580"/>
                  </a:cubicBezTo>
                  <a:lnTo>
                    <a:pt x="27369" y="152580"/>
                  </a:lnTo>
                  <a:lnTo>
                    <a:pt x="27369" y="173685"/>
                  </a:lnTo>
                  <a:cubicBezTo>
                    <a:pt x="27369" y="176491"/>
                    <a:pt x="29652" y="178807"/>
                    <a:pt x="32457" y="178807"/>
                  </a:cubicBezTo>
                  <a:lnTo>
                    <a:pt x="45146" y="178807"/>
                  </a:lnTo>
                  <a:cubicBezTo>
                    <a:pt x="47984" y="178807"/>
                    <a:pt x="50268" y="176491"/>
                    <a:pt x="50268" y="173685"/>
                  </a:cubicBezTo>
                  <a:lnTo>
                    <a:pt x="50268" y="152580"/>
                  </a:lnTo>
                  <a:lnTo>
                    <a:pt x="62337" y="152580"/>
                  </a:lnTo>
                  <a:lnTo>
                    <a:pt x="62337" y="175740"/>
                  </a:lnTo>
                  <a:cubicBezTo>
                    <a:pt x="62337" y="177437"/>
                    <a:pt x="63707" y="178807"/>
                    <a:pt x="65371" y="178807"/>
                  </a:cubicBezTo>
                  <a:cubicBezTo>
                    <a:pt x="67067" y="178807"/>
                    <a:pt x="68437" y="177437"/>
                    <a:pt x="68437" y="175740"/>
                  </a:cubicBezTo>
                  <a:lnTo>
                    <a:pt x="68437" y="152580"/>
                  </a:lnTo>
                  <a:lnTo>
                    <a:pt x="88759" y="152580"/>
                  </a:lnTo>
                  <a:lnTo>
                    <a:pt x="88759" y="175740"/>
                  </a:lnTo>
                  <a:cubicBezTo>
                    <a:pt x="88759" y="177437"/>
                    <a:pt x="90129" y="178807"/>
                    <a:pt x="91825" y="178807"/>
                  </a:cubicBezTo>
                  <a:cubicBezTo>
                    <a:pt x="93522" y="178807"/>
                    <a:pt x="94892" y="177437"/>
                    <a:pt x="94892" y="175740"/>
                  </a:cubicBezTo>
                  <a:lnTo>
                    <a:pt x="94892" y="152580"/>
                  </a:lnTo>
                  <a:lnTo>
                    <a:pt x="129143" y="152580"/>
                  </a:lnTo>
                  <a:lnTo>
                    <a:pt x="129143" y="162268"/>
                  </a:lnTo>
                  <a:cubicBezTo>
                    <a:pt x="129143" y="164617"/>
                    <a:pt x="131067" y="166542"/>
                    <a:pt x="133448" y="166542"/>
                  </a:cubicBezTo>
                  <a:lnTo>
                    <a:pt x="148421" y="166542"/>
                  </a:lnTo>
                  <a:cubicBezTo>
                    <a:pt x="150802" y="166542"/>
                    <a:pt x="152694" y="164617"/>
                    <a:pt x="152694" y="162268"/>
                  </a:cubicBezTo>
                  <a:lnTo>
                    <a:pt x="152694" y="152580"/>
                  </a:lnTo>
                  <a:lnTo>
                    <a:pt x="162545" y="152580"/>
                  </a:lnTo>
                  <a:lnTo>
                    <a:pt x="162545" y="173685"/>
                  </a:lnTo>
                  <a:cubicBezTo>
                    <a:pt x="162545" y="176491"/>
                    <a:pt x="164829" y="178807"/>
                    <a:pt x="167634" y="178807"/>
                  </a:cubicBezTo>
                  <a:lnTo>
                    <a:pt x="180323" y="178807"/>
                  </a:lnTo>
                  <a:cubicBezTo>
                    <a:pt x="183161" y="178807"/>
                    <a:pt x="185444" y="176491"/>
                    <a:pt x="185444" y="173685"/>
                  </a:cubicBezTo>
                  <a:lnTo>
                    <a:pt x="185444" y="152580"/>
                  </a:lnTo>
                  <a:lnTo>
                    <a:pt x="192001" y="152580"/>
                  </a:lnTo>
                  <a:cubicBezTo>
                    <a:pt x="196666" y="152580"/>
                    <a:pt x="200841" y="149612"/>
                    <a:pt x="202342" y="145176"/>
                  </a:cubicBezTo>
                  <a:cubicBezTo>
                    <a:pt x="202831" y="143708"/>
                    <a:pt x="203288" y="142240"/>
                    <a:pt x="203712" y="140870"/>
                  </a:cubicBezTo>
                  <a:cubicBezTo>
                    <a:pt x="204201" y="139239"/>
                    <a:pt x="203320" y="137542"/>
                    <a:pt x="201689" y="137053"/>
                  </a:cubicBezTo>
                  <a:cubicBezTo>
                    <a:pt x="201384" y="136954"/>
                    <a:pt x="201074" y="136906"/>
                    <a:pt x="200769" y="136906"/>
                  </a:cubicBezTo>
                  <a:cubicBezTo>
                    <a:pt x="199476" y="136906"/>
                    <a:pt x="198269" y="137756"/>
                    <a:pt x="197873" y="139076"/>
                  </a:cubicBezTo>
                  <a:cubicBezTo>
                    <a:pt x="197449" y="140413"/>
                    <a:pt x="196992" y="141816"/>
                    <a:pt x="196535" y="143218"/>
                  </a:cubicBezTo>
                  <a:cubicBezTo>
                    <a:pt x="195883" y="145176"/>
                    <a:pt x="194056" y="146480"/>
                    <a:pt x="192001" y="146480"/>
                  </a:cubicBezTo>
                  <a:lnTo>
                    <a:pt x="185444" y="146480"/>
                  </a:lnTo>
                  <a:lnTo>
                    <a:pt x="185444" y="141653"/>
                  </a:lnTo>
                  <a:cubicBezTo>
                    <a:pt x="185444" y="135324"/>
                    <a:pt x="180323" y="130170"/>
                    <a:pt x="173995" y="130170"/>
                  </a:cubicBezTo>
                  <a:cubicBezTo>
                    <a:pt x="167667" y="130170"/>
                    <a:pt x="162545" y="135324"/>
                    <a:pt x="162545" y="141653"/>
                  </a:cubicBezTo>
                  <a:lnTo>
                    <a:pt x="162545" y="146480"/>
                  </a:lnTo>
                  <a:lnTo>
                    <a:pt x="152727" y="146480"/>
                  </a:lnTo>
                  <a:lnTo>
                    <a:pt x="152727" y="145404"/>
                  </a:lnTo>
                  <a:cubicBezTo>
                    <a:pt x="152727" y="140380"/>
                    <a:pt x="148878" y="136270"/>
                    <a:pt x="143985" y="135781"/>
                  </a:cubicBezTo>
                  <a:lnTo>
                    <a:pt x="143985" y="129061"/>
                  </a:lnTo>
                  <a:lnTo>
                    <a:pt x="150639" y="129061"/>
                  </a:lnTo>
                  <a:cubicBezTo>
                    <a:pt x="152303" y="129061"/>
                    <a:pt x="153673" y="127691"/>
                    <a:pt x="153673" y="126028"/>
                  </a:cubicBezTo>
                  <a:cubicBezTo>
                    <a:pt x="153673" y="124331"/>
                    <a:pt x="152303" y="122961"/>
                    <a:pt x="150639" y="122961"/>
                  </a:cubicBezTo>
                  <a:lnTo>
                    <a:pt x="131230" y="122961"/>
                  </a:lnTo>
                  <a:cubicBezTo>
                    <a:pt x="129534" y="122961"/>
                    <a:pt x="128164" y="124331"/>
                    <a:pt x="128164" y="126028"/>
                  </a:cubicBezTo>
                  <a:cubicBezTo>
                    <a:pt x="128164" y="127691"/>
                    <a:pt x="129534" y="129061"/>
                    <a:pt x="131230" y="129061"/>
                  </a:cubicBezTo>
                  <a:lnTo>
                    <a:pt x="137885" y="129061"/>
                  </a:lnTo>
                  <a:lnTo>
                    <a:pt x="137885" y="135781"/>
                  </a:lnTo>
                  <a:cubicBezTo>
                    <a:pt x="132992" y="136270"/>
                    <a:pt x="129143" y="140380"/>
                    <a:pt x="129143" y="145404"/>
                  </a:cubicBezTo>
                  <a:lnTo>
                    <a:pt x="129143" y="146480"/>
                  </a:lnTo>
                  <a:lnTo>
                    <a:pt x="94892" y="146480"/>
                  </a:lnTo>
                  <a:lnTo>
                    <a:pt x="94892" y="40727"/>
                  </a:lnTo>
                  <a:lnTo>
                    <a:pt x="191968" y="40727"/>
                  </a:lnTo>
                  <a:cubicBezTo>
                    <a:pt x="194056" y="40727"/>
                    <a:pt x="195883" y="42032"/>
                    <a:pt x="196535" y="43989"/>
                  </a:cubicBezTo>
                  <a:cubicBezTo>
                    <a:pt x="205408" y="70248"/>
                    <a:pt x="207071" y="98497"/>
                    <a:pt x="201330" y="125636"/>
                  </a:cubicBezTo>
                  <a:cubicBezTo>
                    <a:pt x="200939" y="127528"/>
                    <a:pt x="202374" y="129322"/>
                    <a:pt x="204331" y="129322"/>
                  </a:cubicBezTo>
                  <a:cubicBezTo>
                    <a:pt x="205734" y="129322"/>
                    <a:pt x="207006" y="128344"/>
                    <a:pt x="207332" y="126876"/>
                  </a:cubicBezTo>
                  <a:cubicBezTo>
                    <a:pt x="213269" y="98692"/>
                    <a:pt x="211540" y="69334"/>
                    <a:pt x="202309" y="42032"/>
                  </a:cubicBezTo>
                  <a:cubicBezTo>
                    <a:pt x="200841" y="37595"/>
                    <a:pt x="196666" y="34627"/>
                    <a:pt x="191968" y="34627"/>
                  </a:cubicBezTo>
                  <a:lnTo>
                    <a:pt x="163785" y="34627"/>
                  </a:lnTo>
                  <a:lnTo>
                    <a:pt x="163785" y="25428"/>
                  </a:lnTo>
                  <a:lnTo>
                    <a:pt x="166362" y="25428"/>
                  </a:lnTo>
                  <a:cubicBezTo>
                    <a:pt x="169167" y="25428"/>
                    <a:pt x="171451" y="23145"/>
                    <a:pt x="171451" y="20339"/>
                  </a:cubicBezTo>
                  <a:lnTo>
                    <a:pt x="171451" y="11532"/>
                  </a:lnTo>
                  <a:cubicBezTo>
                    <a:pt x="171451" y="9607"/>
                    <a:pt x="170407" y="7879"/>
                    <a:pt x="168678" y="6998"/>
                  </a:cubicBezTo>
                  <a:cubicBezTo>
                    <a:pt x="159479" y="2333"/>
                    <a:pt x="150207" y="1"/>
                    <a:pt x="1409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5" name="Google Shape;3675;p58"/>
          <p:cNvGrpSpPr/>
          <p:nvPr/>
        </p:nvGrpSpPr>
        <p:grpSpPr>
          <a:xfrm>
            <a:off x="797823" y="1346313"/>
            <a:ext cx="1482884" cy="864000"/>
            <a:chOff x="957005" y="1695575"/>
            <a:chExt cx="1595700" cy="864000"/>
          </a:xfrm>
        </p:grpSpPr>
        <p:sp>
          <p:nvSpPr>
            <p:cNvPr id="3676" name="Google Shape;3676;p58"/>
            <p:cNvSpPr txBox="1"/>
            <p:nvPr/>
          </p:nvSpPr>
          <p:spPr>
            <a:xfrm>
              <a:off x="957005" y="1695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677" name="Google Shape;3677;p58"/>
            <p:cNvSpPr txBox="1"/>
            <p:nvPr/>
          </p:nvSpPr>
          <p:spPr>
            <a:xfrm>
              <a:off x="957005" y="2127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78" name="Google Shape;3678;p58"/>
          <p:cNvGrpSpPr/>
          <p:nvPr/>
        </p:nvGrpSpPr>
        <p:grpSpPr>
          <a:xfrm>
            <a:off x="797823" y="3674575"/>
            <a:ext cx="1482884" cy="864000"/>
            <a:chOff x="957005" y="1695575"/>
            <a:chExt cx="1595700" cy="864000"/>
          </a:xfrm>
        </p:grpSpPr>
        <p:sp>
          <p:nvSpPr>
            <p:cNvPr id="3679" name="Google Shape;3679;p58"/>
            <p:cNvSpPr txBox="1"/>
            <p:nvPr/>
          </p:nvSpPr>
          <p:spPr>
            <a:xfrm>
              <a:off x="957005" y="1695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680" name="Google Shape;3680;p58"/>
            <p:cNvSpPr txBox="1"/>
            <p:nvPr/>
          </p:nvSpPr>
          <p:spPr>
            <a:xfrm>
              <a:off x="957005" y="2127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very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81" name="Google Shape;3681;p58"/>
          <p:cNvGrpSpPr/>
          <p:nvPr/>
        </p:nvGrpSpPr>
        <p:grpSpPr>
          <a:xfrm>
            <a:off x="797823" y="2521875"/>
            <a:ext cx="1482884" cy="864000"/>
            <a:chOff x="957005" y="1695575"/>
            <a:chExt cx="1595700" cy="864000"/>
          </a:xfrm>
        </p:grpSpPr>
        <p:sp>
          <p:nvSpPr>
            <p:cNvPr id="3682" name="Google Shape;3682;p58"/>
            <p:cNvSpPr txBox="1"/>
            <p:nvPr/>
          </p:nvSpPr>
          <p:spPr>
            <a:xfrm>
              <a:off x="957005" y="1695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683" name="Google Shape;3683;p58"/>
            <p:cNvSpPr txBox="1"/>
            <p:nvPr/>
          </p:nvSpPr>
          <p:spPr>
            <a:xfrm>
              <a:off x="957005" y="2127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84" name="Google Shape;3684;p58"/>
          <p:cNvGrpSpPr/>
          <p:nvPr/>
        </p:nvGrpSpPr>
        <p:grpSpPr>
          <a:xfrm>
            <a:off x="6872298" y="1346313"/>
            <a:ext cx="1482884" cy="864000"/>
            <a:chOff x="957005" y="1695575"/>
            <a:chExt cx="1595700" cy="864000"/>
          </a:xfrm>
        </p:grpSpPr>
        <p:sp>
          <p:nvSpPr>
            <p:cNvPr id="3685" name="Google Shape;3685;p58"/>
            <p:cNvSpPr txBox="1"/>
            <p:nvPr/>
          </p:nvSpPr>
          <p:spPr>
            <a:xfrm>
              <a:off x="957005" y="1695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686" name="Google Shape;3686;p58"/>
            <p:cNvSpPr txBox="1"/>
            <p:nvPr/>
          </p:nvSpPr>
          <p:spPr>
            <a:xfrm>
              <a:off x="957005" y="2127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87" name="Google Shape;3687;p58"/>
          <p:cNvGrpSpPr/>
          <p:nvPr/>
        </p:nvGrpSpPr>
        <p:grpSpPr>
          <a:xfrm>
            <a:off x="6872248" y="3674575"/>
            <a:ext cx="1482884" cy="864000"/>
            <a:chOff x="957005" y="1695575"/>
            <a:chExt cx="1595700" cy="864000"/>
          </a:xfrm>
        </p:grpSpPr>
        <p:sp>
          <p:nvSpPr>
            <p:cNvPr id="3688" name="Google Shape;3688;p58"/>
            <p:cNvSpPr txBox="1"/>
            <p:nvPr/>
          </p:nvSpPr>
          <p:spPr>
            <a:xfrm>
              <a:off x="957005" y="1695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689" name="Google Shape;3689;p58"/>
            <p:cNvSpPr txBox="1"/>
            <p:nvPr/>
          </p:nvSpPr>
          <p:spPr>
            <a:xfrm>
              <a:off x="957005" y="2127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90" name="Google Shape;3690;p58"/>
          <p:cNvGrpSpPr/>
          <p:nvPr/>
        </p:nvGrpSpPr>
        <p:grpSpPr>
          <a:xfrm>
            <a:off x="6872248" y="2521875"/>
            <a:ext cx="1482884" cy="864000"/>
            <a:chOff x="957005" y="1695575"/>
            <a:chExt cx="1595700" cy="864000"/>
          </a:xfrm>
        </p:grpSpPr>
        <p:sp>
          <p:nvSpPr>
            <p:cNvPr id="3691" name="Google Shape;3691;p58"/>
            <p:cNvSpPr txBox="1"/>
            <p:nvPr/>
          </p:nvSpPr>
          <p:spPr>
            <a:xfrm>
              <a:off x="957005" y="1695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692" name="Google Shape;3692;p58"/>
            <p:cNvSpPr txBox="1"/>
            <p:nvPr/>
          </p:nvSpPr>
          <p:spPr>
            <a:xfrm>
              <a:off x="957005" y="2127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3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7" name="Google Shape;3697;p59"/>
          <p:cNvSpPr txBox="1"/>
          <p:nvPr/>
        </p:nvSpPr>
        <p:spPr>
          <a:xfrm>
            <a:off x="1048350" y="902900"/>
            <a:ext cx="7047300" cy="26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In order to use this template, you must credit </a:t>
            </a:r>
            <a:r>
              <a:rPr lang="en" sz="1100" b="1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rgbClr val="435D74"/>
                </a:solidFill>
              </a:rPr>
              <a:t> </a:t>
            </a:r>
            <a:r>
              <a:rPr lang="en" sz="1100">
                <a:solidFill>
                  <a:srgbClr val="FFFFFF"/>
                </a:solidFill>
              </a:rPr>
              <a:t>in your final presentation.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</a:rPr>
              <a:t>You are allowed to:</a:t>
            </a:r>
            <a:endParaRPr sz="1000" b="1">
              <a:solidFill>
                <a:srgbClr val="869FB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Modify this template.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Use it for both personal and commercial projects.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</a:rPr>
              <a:t>You are not allowed to:</a:t>
            </a:r>
            <a:endParaRPr sz="1000" b="1">
              <a:solidFill>
                <a:srgbClr val="869FB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Sublicense, sell or rent any of Slidesgo Content (or a modified version of Slidesgo Content).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Distribute Slidesgo Content unless it has been expressly authorized by Slidesgo.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Include Slidesgo Content in an online or offline database or file.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Offer Slidesgo templates (or modified versions of Slidesgo templates) for download.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Acquire the copyright of Slidesgo Content.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698" name="Google Shape;3698;p59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699" name="Google Shape;3699;p59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3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4" name="Google Shape;3704;p60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 (premium users)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705" name="Google Shape;3705;p60"/>
          <p:cNvSpPr txBox="1"/>
          <p:nvPr/>
        </p:nvSpPr>
        <p:spPr>
          <a:xfrm>
            <a:off x="1048350" y="902900"/>
            <a:ext cx="7047300" cy="39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</a:rPr>
              <a:t>As a Premium user, you can use this template without attributing </a:t>
            </a:r>
            <a:r>
              <a:rPr lang="en" sz="1000" b="1" u="sng">
                <a:solidFill>
                  <a:schemeClr val="hlink"/>
                </a:solidFill>
              </a:rPr>
              <a:t>S</a:t>
            </a:r>
            <a:r>
              <a:rPr lang="en" sz="1100" b="1" u="sng">
                <a:solidFill>
                  <a:schemeClr val="hlink"/>
                </a:solidFill>
                <a:hlinkClick r:id="rId3"/>
              </a:rPr>
              <a:t>lidesgo</a:t>
            </a:r>
            <a:r>
              <a:rPr lang="en" sz="1100">
                <a:solidFill>
                  <a:schemeClr val="lt1"/>
                </a:solidFill>
              </a:rPr>
              <a:t> or keeping the "Thanks" slide.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</a:rPr>
              <a:t>You are allowed to:</a:t>
            </a:r>
            <a:endParaRPr sz="1000" b="1">
              <a:solidFill>
                <a:srgbClr val="869FB2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Modify this template.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it for both personal and commercial purposes.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</a:rPr>
              <a:t>You are not allowed to:</a:t>
            </a:r>
            <a:endParaRPr sz="1000" b="1">
              <a:solidFill>
                <a:srgbClr val="869FB2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</p:txBody>
      </p:sp>
      <p:sp>
        <p:nvSpPr>
          <p:cNvPr id="3706" name="Google Shape;3706;p60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3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1" name="Google Shape;3711;p61"/>
          <p:cNvSpPr txBox="1">
            <a:spLocks noGrp="1"/>
          </p:cNvSpPr>
          <p:nvPr>
            <p:ph type="title" idx="4294967295"/>
          </p:nvPr>
        </p:nvSpPr>
        <p:spPr>
          <a:xfrm>
            <a:off x="1048350" y="32004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2" name="Google Shape;3712;p61"/>
          <p:cNvSpPr txBox="1">
            <a:spLocks noGrp="1"/>
          </p:cNvSpPr>
          <p:nvPr>
            <p:ph type="body" idx="4294967295"/>
          </p:nvPr>
        </p:nvSpPr>
        <p:spPr>
          <a:xfrm>
            <a:off x="943675" y="1084204"/>
            <a:ext cx="7079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3" name="Google Shape;3713;p61"/>
          <p:cNvSpPr txBox="1"/>
          <p:nvPr/>
        </p:nvSpPr>
        <p:spPr>
          <a:xfrm>
            <a:off x="943675" y="14879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3714" name="Google Shape;3714;p61"/>
          <p:cNvGrpSpPr/>
          <p:nvPr/>
        </p:nvGrpSpPr>
        <p:grpSpPr>
          <a:xfrm>
            <a:off x="6874322" y="1571957"/>
            <a:ext cx="1446116" cy="2863897"/>
            <a:chOff x="6529419" y="1724307"/>
            <a:chExt cx="1480463" cy="2931917"/>
          </a:xfrm>
        </p:grpSpPr>
        <p:grpSp>
          <p:nvGrpSpPr>
            <p:cNvPr id="3715" name="Google Shape;3715;p61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3716" name="Google Shape;3716;p61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3717" name="Google Shape;3717;p61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8" name="Google Shape;3718;p61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719" name="Google Shape;3719;p61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20" name="Google Shape;3720;p61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3721" name="Google Shape;3721;p61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3722" name="Google Shape;3722;p61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3" name="Google Shape;3723;p61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24" name="Google Shape;3724;p61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3725" name="Google Shape;3725;p61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6" name="Google Shape;3726;p61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7" name="Google Shape;3727;p61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8" name="Google Shape;3728;p61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729" name="Google Shape;3729;p61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3730" name="Google Shape;3730;p61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3731" name="Google Shape;3731;p61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2" name="Google Shape;3732;p61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33" name="Google Shape;3733;p61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3734" name="Google Shape;3734;p61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5" name="Google Shape;3735;p61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6" name="Google Shape;3736;p61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7" name="Google Shape;3737;p61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738" name="Google Shape;3738;p61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3739" name="Google Shape;3739;p61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3740" name="Google Shape;3740;p61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1" name="Google Shape;3741;p61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42" name="Google Shape;3742;p61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3743" name="Google Shape;3743;p61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4" name="Google Shape;3744;p61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745" name="Google Shape;3745;p61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3746" name="Google Shape;3746;p61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3747" name="Google Shape;3747;p61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8" name="Google Shape;3748;p61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49" name="Google Shape;3749;p61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3750" name="Google Shape;3750;p61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1" name="Google Shape;3751;p61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2" name="Google Shape;3752;p61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3" name="Google Shape;3753;p61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4" name="Google Shape;3754;p61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3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6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Problemática</a:t>
            </a:r>
            <a:endParaRPr dirty="0"/>
          </a:p>
        </p:txBody>
      </p:sp>
      <p:grpSp>
        <p:nvGrpSpPr>
          <p:cNvPr id="1448" name="Google Shape;1448;p38"/>
          <p:cNvGrpSpPr/>
          <p:nvPr/>
        </p:nvGrpSpPr>
        <p:grpSpPr>
          <a:xfrm>
            <a:off x="727774" y="1270865"/>
            <a:ext cx="3457502" cy="3177335"/>
            <a:chOff x="721175" y="1739125"/>
            <a:chExt cx="2249367" cy="2067097"/>
          </a:xfrm>
        </p:grpSpPr>
        <p:sp>
          <p:nvSpPr>
            <p:cNvPr id="1449" name="Google Shape;1449;p38"/>
            <p:cNvSpPr/>
            <p:nvPr/>
          </p:nvSpPr>
          <p:spPr>
            <a:xfrm>
              <a:off x="721175" y="1815947"/>
              <a:ext cx="2159034" cy="1794888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8"/>
            <p:cNvSpPr/>
            <p:nvPr/>
          </p:nvSpPr>
          <p:spPr>
            <a:xfrm>
              <a:off x="1631012" y="2170372"/>
              <a:ext cx="875764" cy="194755"/>
            </a:xfrm>
            <a:custGeom>
              <a:avLst/>
              <a:gdLst/>
              <a:ahLst/>
              <a:cxnLst/>
              <a:rect l="l" t="t" r="r" b="b"/>
              <a:pathLst>
                <a:path w="72753" h="16179" fill="none" extrusionOk="0">
                  <a:moveTo>
                    <a:pt x="12876" y="13743"/>
                  </a:moveTo>
                  <a:cubicBezTo>
                    <a:pt x="12876" y="13743"/>
                    <a:pt x="18547" y="7239"/>
                    <a:pt x="26819" y="7239"/>
                  </a:cubicBezTo>
                  <a:cubicBezTo>
                    <a:pt x="26819" y="7239"/>
                    <a:pt x="27120" y="2168"/>
                    <a:pt x="32757" y="1101"/>
                  </a:cubicBezTo>
                  <a:cubicBezTo>
                    <a:pt x="38428" y="0"/>
                    <a:pt x="39528" y="5037"/>
                    <a:pt x="39528" y="5037"/>
                  </a:cubicBezTo>
                  <a:cubicBezTo>
                    <a:pt x="39528" y="5037"/>
                    <a:pt x="43698" y="2835"/>
                    <a:pt x="49302" y="5037"/>
                  </a:cubicBezTo>
                  <a:cubicBezTo>
                    <a:pt x="54939" y="7272"/>
                    <a:pt x="53772" y="13743"/>
                    <a:pt x="53772" y="13743"/>
                  </a:cubicBezTo>
                  <a:cubicBezTo>
                    <a:pt x="53772" y="13743"/>
                    <a:pt x="69950" y="13210"/>
                    <a:pt x="72752" y="16178"/>
                  </a:cubicBezTo>
                  <a:lnTo>
                    <a:pt x="0" y="16178"/>
                  </a:lnTo>
                  <a:cubicBezTo>
                    <a:pt x="0" y="16178"/>
                    <a:pt x="1468" y="12542"/>
                    <a:pt x="12876" y="13743"/>
                  </a:cubicBez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8"/>
            <p:cNvSpPr/>
            <p:nvPr/>
          </p:nvSpPr>
          <p:spPr>
            <a:xfrm>
              <a:off x="1631012" y="2170372"/>
              <a:ext cx="875764" cy="194755"/>
            </a:xfrm>
            <a:custGeom>
              <a:avLst/>
              <a:gdLst/>
              <a:ahLst/>
              <a:cxnLst/>
              <a:rect l="l" t="t" r="r" b="b"/>
              <a:pathLst>
                <a:path w="72753" h="16179" fill="none" extrusionOk="0">
                  <a:moveTo>
                    <a:pt x="12876" y="13743"/>
                  </a:moveTo>
                  <a:cubicBezTo>
                    <a:pt x="12876" y="13743"/>
                    <a:pt x="18547" y="7239"/>
                    <a:pt x="26819" y="7239"/>
                  </a:cubicBezTo>
                  <a:cubicBezTo>
                    <a:pt x="26819" y="7239"/>
                    <a:pt x="27120" y="2168"/>
                    <a:pt x="32757" y="1101"/>
                  </a:cubicBezTo>
                  <a:cubicBezTo>
                    <a:pt x="38428" y="0"/>
                    <a:pt x="39528" y="5037"/>
                    <a:pt x="39528" y="5037"/>
                  </a:cubicBezTo>
                  <a:cubicBezTo>
                    <a:pt x="39528" y="5037"/>
                    <a:pt x="43698" y="2835"/>
                    <a:pt x="49302" y="5037"/>
                  </a:cubicBezTo>
                  <a:cubicBezTo>
                    <a:pt x="54939" y="7272"/>
                    <a:pt x="53772" y="13743"/>
                    <a:pt x="53772" y="13743"/>
                  </a:cubicBezTo>
                  <a:cubicBezTo>
                    <a:pt x="53772" y="13743"/>
                    <a:pt x="69950" y="13210"/>
                    <a:pt x="72752" y="16178"/>
                  </a:cubicBezTo>
                  <a:lnTo>
                    <a:pt x="0" y="16178"/>
                  </a:lnTo>
                  <a:cubicBezTo>
                    <a:pt x="0" y="16178"/>
                    <a:pt x="1468" y="12542"/>
                    <a:pt x="12876" y="13743"/>
                  </a:cubicBezTo>
                  <a:close/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8"/>
            <p:cNvSpPr/>
            <p:nvPr/>
          </p:nvSpPr>
          <p:spPr>
            <a:xfrm>
              <a:off x="1775967" y="1739125"/>
              <a:ext cx="698283" cy="155007"/>
            </a:xfrm>
            <a:custGeom>
              <a:avLst/>
              <a:gdLst/>
              <a:ahLst/>
              <a:cxnLst/>
              <a:rect l="l" t="t" r="r" b="b"/>
              <a:pathLst>
                <a:path w="58009" h="12877" fill="none" extrusionOk="0">
                  <a:moveTo>
                    <a:pt x="47768" y="10975"/>
                  </a:moveTo>
                  <a:cubicBezTo>
                    <a:pt x="47768" y="10975"/>
                    <a:pt x="43231" y="5771"/>
                    <a:pt x="36626" y="5771"/>
                  </a:cubicBezTo>
                  <a:cubicBezTo>
                    <a:pt x="36626" y="5771"/>
                    <a:pt x="36393" y="1735"/>
                    <a:pt x="31890" y="868"/>
                  </a:cubicBezTo>
                  <a:cubicBezTo>
                    <a:pt x="27386" y="0"/>
                    <a:pt x="26519" y="4037"/>
                    <a:pt x="26519" y="4037"/>
                  </a:cubicBezTo>
                  <a:cubicBezTo>
                    <a:pt x="26519" y="4037"/>
                    <a:pt x="23183" y="2269"/>
                    <a:pt x="18713" y="4037"/>
                  </a:cubicBezTo>
                  <a:cubicBezTo>
                    <a:pt x="14244" y="5805"/>
                    <a:pt x="15144" y="10942"/>
                    <a:pt x="15144" y="10942"/>
                  </a:cubicBezTo>
                  <a:cubicBezTo>
                    <a:pt x="15144" y="10942"/>
                    <a:pt x="2202" y="10541"/>
                    <a:pt x="0" y="12876"/>
                  </a:cubicBezTo>
                  <a:lnTo>
                    <a:pt x="58008" y="12876"/>
                  </a:lnTo>
                  <a:cubicBezTo>
                    <a:pt x="58008" y="12876"/>
                    <a:pt x="56841" y="10008"/>
                    <a:pt x="47768" y="10975"/>
                  </a:cubicBez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8"/>
            <p:cNvSpPr/>
            <p:nvPr/>
          </p:nvSpPr>
          <p:spPr>
            <a:xfrm>
              <a:off x="1775967" y="1739125"/>
              <a:ext cx="698283" cy="155007"/>
            </a:xfrm>
            <a:custGeom>
              <a:avLst/>
              <a:gdLst/>
              <a:ahLst/>
              <a:cxnLst/>
              <a:rect l="l" t="t" r="r" b="b"/>
              <a:pathLst>
                <a:path w="58009" h="12877" fill="none" extrusionOk="0">
                  <a:moveTo>
                    <a:pt x="47768" y="10975"/>
                  </a:moveTo>
                  <a:cubicBezTo>
                    <a:pt x="47768" y="10975"/>
                    <a:pt x="43231" y="5771"/>
                    <a:pt x="36626" y="5771"/>
                  </a:cubicBezTo>
                  <a:cubicBezTo>
                    <a:pt x="36626" y="5771"/>
                    <a:pt x="36393" y="1735"/>
                    <a:pt x="31890" y="868"/>
                  </a:cubicBezTo>
                  <a:cubicBezTo>
                    <a:pt x="27386" y="0"/>
                    <a:pt x="26519" y="4037"/>
                    <a:pt x="26519" y="4037"/>
                  </a:cubicBezTo>
                  <a:cubicBezTo>
                    <a:pt x="26519" y="4037"/>
                    <a:pt x="23183" y="2269"/>
                    <a:pt x="18713" y="4037"/>
                  </a:cubicBezTo>
                  <a:cubicBezTo>
                    <a:pt x="14244" y="5805"/>
                    <a:pt x="15144" y="10942"/>
                    <a:pt x="15144" y="10942"/>
                  </a:cubicBezTo>
                  <a:cubicBezTo>
                    <a:pt x="15144" y="10942"/>
                    <a:pt x="2202" y="10541"/>
                    <a:pt x="0" y="12876"/>
                  </a:cubicBezTo>
                  <a:lnTo>
                    <a:pt x="58008" y="12876"/>
                  </a:lnTo>
                  <a:cubicBezTo>
                    <a:pt x="58008" y="12876"/>
                    <a:pt x="56841" y="10008"/>
                    <a:pt x="47768" y="10975"/>
                  </a:cubicBezTo>
                  <a:close/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8"/>
            <p:cNvSpPr/>
            <p:nvPr/>
          </p:nvSpPr>
          <p:spPr>
            <a:xfrm>
              <a:off x="1011446" y="2009759"/>
              <a:ext cx="414800" cy="91967"/>
            </a:xfrm>
            <a:custGeom>
              <a:avLst/>
              <a:gdLst/>
              <a:ahLst/>
              <a:cxnLst/>
              <a:rect l="l" t="t" r="r" b="b"/>
              <a:pathLst>
                <a:path w="34459" h="7640" fill="none" extrusionOk="0">
                  <a:moveTo>
                    <a:pt x="6104" y="6505"/>
                  </a:moveTo>
                  <a:cubicBezTo>
                    <a:pt x="6104" y="6505"/>
                    <a:pt x="8773" y="3436"/>
                    <a:pt x="12709" y="3436"/>
                  </a:cubicBezTo>
                  <a:cubicBezTo>
                    <a:pt x="12876" y="1935"/>
                    <a:pt x="14010" y="734"/>
                    <a:pt x="15511" y="501"/>
                  </a:cubicBezTo>
                  <a:cubicBezTo>
                    <a:pt x="18213" y="0"/>
                    <a:pt x="18713" y="2369"/>
                    <a:pt x="18713" y="2369"/>
                  </a:cubicBezTo>
                  <a:cubicBezTo>
                    <a:pt x="20181" y="1735"/>
                    <a:pt x="21882" y="1735"/>
                    <a:pt x="23350" y="2369"/>
                  </a:cubicBezTo>
                  <a:cubicBezTo>
                    <a:pt x="26019" y="3436"/>
                    <a:pt x="25485" y="6505"/>
                    <a:pt x="25485" y="6505"/>
                  </a:cubicBezTo>
                  <a:cubicBezTo>
                    <a:pt x="25485" y="6505"/>
                    <a:pt x="33157" y="6238"/>
                    <a:pt x="34458" y="7639"/>
                  </a:cubicBezTo>
                  <a:lnTo>
                    <a:pt x="0" y="7639"/>
                  </a:lnTo>
                  <a:cubicBezTo>
                    <a:pt x="0" y="7639"/>
                    <a:pt x="701" y="5938"/>
                    <a:pt x="6104" y="6505"/>
                  </a:cubicBez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8"/>
            <p:cNvSpPr/>
            <p:nvPr/>
          </p:nvSpPr>
          <p:spPr>
            <a:xfrm>
              <a:off x="1011446" y="2009759"/>
              <a:ext cx="414800" cy="91967"/>
            </a:xfrm>
            <a:custGeom>
              <a:avLst/>
              <a:gdLst/>
              <a:ahLst/>
              <a:cxnLst/>
              <a:rect l="l" t="t" r="r" b="b"/>
              <a:pathLst>
                <a:path w="34459" h="7640" fill="none" extrusionOk="0">
                  <a:moveTo>
                    <a:pt x="6104" y="6505"/>
                  </a:moveTo>
                  <a:cubicBezTo>
                    <a:pt x="6104" y="6505"/>
                    <a:pt x="8773" y="3436"/>
                    <a:pt x="12709" y="3436"/>
                  </a:cubicBezTo>
                  <a:cubicBezTo>
                    <a:pt x="12876" y="1935"/>
                    <a:pt x="14010" y="734"/>
                    <a:pt x="15511" y="501"/>
                  </a:cubicBezTo>
                  <a:cubicBezTo>
                    <a:pt x="18213" y="0"/>
                    <a:pt x="18713" y="2369"/>
                    <a:pt x="18713" y="2369"/>
                  </a:cubicBezTo>
                  <a:cubicBezTo>
                    <a:pt x="20181" y="1735"/>
                    <a:pt x="21882" y="1735"/>
                    <a:pt x="23350" y="2369"/>
                  </a:cubicBezTo>
                  <a:cubicBezTo>
                    <a:pt x="26019" y="3436"/>
                    <a:pt x="25485" y="6505"/>
                    <a:pt x="25485" y="6505"/>
                  </a:cubicBezTo>
                  <a:cubicBezTo>
                    <a:pt x="25485" y="6505"/>
                    <a:pt x="33157" y="6238"/>
                    <a:pt x="34458" y="7639"/>
                  </a:cubicBezTo>
                  <a:lnTo>
                    <a:pt x="0" y="7639"/>
                  </a:lnTo>
                  <a:cubicBezTo>
                    <a:pt x="0" y="7639"/>
                    <a:pt x="701" y="5938"/>
                    <a:pt x="6104" y="6505"/>
                  </a:cubicBezTo>
                  <a:close/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8"/>
            <p:cNvSpPr/>
            <p:nvPr/>
          </p:nvSpPr>
          <p:spPr>
            <a:xfrm>
              <a:off x="1507339" y="2868219"/>
              <a:ext cx="414800" cy="91967"/>
            </a:xfrm>
            <a:custGeom>
              <a:avLst/>
              <a:gdLst/>
              <a:ahLst/>
              <a:cxnLst/>
              <a:rect l="l" t="t" r="r" b="b"/>
              <a:pathLst>
                <a:path w="34459" h="7640" fill="none" extrusionOk="0">
                  <a:moveTo>
                    <a:pt x="6105" y="6506"/>
                  </a:moveTo>
                  <a:cubicBezTo>
                    <a:pt x="6105" y="6506"/>
                    <a:pt x="8806" y="3437"/>
                    <a:pt x="12709" y="3437"/>
                  </a:cubicBezTo>
                  <a:cubicBezTo>
                    <a:pt x="12876" y="1902"/>
                    <a:pt x="14044" y="701"/>
                    <a:pt x="15545" y="501"/>
                  </a:cubicBezTo>
                  <a:cubicBezTo>
                    <a:pt x="18213" y="1"/>
                    <a:pt x="18747" y="2369"/>
                    <a:pt x="18747" y="2369"/>
                  </a:cubicBezTo>
                  <a:cubicBezTo>
                    <a:pt x="20215" y="1736"/>
                    <a:pt x="21882" y="1736"/>
                    <a:pt x="23384" y="2369"/>
                  </a:cubicBezTo>
                  <a:cubicBezTo>
                    <a:pt x="26019" y="3403"/>
                    <a:pt x="25485" y="6472"/>
                    <a:pt x="25485" y="6472"/>
                  </a:cubicBezTo>
                  <a:cubicBezTo>
                    <a:pt x="25485" y="6472"/>
                    <a:pt x="33157" y="6239"/>
                    <a:pt x="34458" y="7640"/>
                  </a:cubicBezTo>
                  <a:lnTo>
                    <a:pt x="0" y="7640"/>
                  </a:lnTo>
                  <a:cubicBezTo>
                    <a:pt x="0" y="7640"/>
                    <a:pt x="701" y="5939"/>
                    <a:pt x="6105" y="6506"/>
                  </a:cubicBez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8"/>
            <p:cNvSpPr/>
            <p:nvPr/>
          </p:nvSpPr>
          <p:spPr>
            <a:xfrm>
              <a:off x="1507339" y="2868219"/>
              <a:ext cx="414800" cy="91967"/>
            </a:xfrm>
            <a:custGeom>
              <a:avLst/>
              <a:gdLst/>
              <a:ahLst/>
              <a:cxnLst/>
              <a:rect l="l" t="t" r="r" b="b"/>
              <a:pathLst>
                <a:path w="34459" h="7640" fill="none" extrusionOk="0">
                  <a:moveTo>
                    <a:pt x="6105" y="6506"/>
                  </a:moveTo>
                  <a:cubicBezTo>
                    <a:pt x="6105" y="6506"/>
                    <a:pt x="8806" y="3437"/>
                    <a:pt x="12709" y="3437"/>
                  </a:cubicBezTo>
                  <a:cubicBezTo>
                    <a:pt x="12876" y="1902"/>
                    <a:pt x="14044" y="701"/>
                    <a:pt x="15545" y="501"/>
                  </a:cubicBezTo>
                  <a:cubicBezTo>
                    <a:pt x="18213" y="1"/>
                    <a:pt x="18747" y="2369"/>
                    <a:pt x="18747" y="2369"/>
                  </a:cubicBezTo>
                  <a:cubicBezTo>
                    <a:pt x="20215" y="1736"/>
                    <a:pt x="21882" y="1736"/>
                    <a:pt x="23384" y="2369"/>
                  </a:cubicBezTo>
                  <a:cubicBezTo>
                    <a:pt x="26019" y="3403"/>
                    <a:pt x="25485" y="6472"/>
                    <a:pt x="25485" y="6472"/>
                  </a:cubicBezTo>
                  <a:cubicBezTo>
                    <a:pt x="25485" y="6472"/>
                    <a:pt x="33157" y="6239"/>
                    <a:pt x="34458" y="7640"/>
                  </a:cubicBezTo>
                  <a:lnTo>
                    <a:pt x="0" y="7640"/>
                  </a:lnTo>
                  <a:cubicBezTo>
                    <a:pt x="0" y="7640"/>
                    <a:pt x="701" y="5939"/>
                    <a:pt x="6105" y="6506"/>
                  </a:cubicBezTo>
                  <a:close/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8"/>
            <p:cNvSpPr/>
            <p:nvPr/>
          </p:nvSpPr>
          <p:spPr>
            <a:xfrm>
              <a:off x="1185302" y="2496810"/>
              <a:ext cx="12" cy="28517"/>
            </a:xfrm>
            <a:custGeom>
              <a:avLst/>
              <a:gdLst/>
              <a:ahLst/>
              <a:cxnLst/>
              <a:rect l="l" t="t" r="r" b="b"/>
              <a:pathLst>
                <a:path w="1" h="2369" fill="none" extrusionOk="0">
                  <a:moveTo>
                    <a:pt x="1" y="1"/>
                  </a:moveTo>
                  <a:lnTo>
                    <a:pt x="1" y="2369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59" name="Google Shape;1459;p38"/>
            <p:cNvGrpSpPr/>
            <p:nvPr/>
          </p:nvGrpSpPr>
          <p:grpSpPr>
            <a:xfrm>
              <a:off x="1042363" y="2259525"/>
              <a:ext cx="433266" cy="911901"/>
              <a:chOff x="2039125" y="1812575"/>
              <a:chExt cx="899825" cy="1893875"/>
            </a:xfrm>
          </p:grpSpPr>
          <p:sp>
            <p:nvSpPr>
              <p:cNvPr id="1460" name="Google Shape;1460;p38"/>
              <p:cNvSpPr/>
              <p:nvPr/>
            </p:nvSpPr>
            <p:spPr>
              <a:xfrm>
                <a:off x="2337675" y="2071100"/>
                <a:ext cx="45050" cy="190975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7639" fill="none" extrusionOk="0">
                    <a:moveTo>
                      <a:pt x="1802" y="7639"/>
                    </a:moveTo>
                    <a:lnTo>
                      <a:pt x="1768" y="1134"/>
                    </a:lnTo>
                    <a:cubicBezTo>
                      <a:pt x="1702" y="0"/>
                      <a:pt x="67" y="0"/>
                      <a:pt x="0" y="1134"/>
                    </a:cubicBezTo>
                    <a:lnTo>
                      <a:pt x="0" y="3236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38"/>
              <p:cNvSpPr/>
              <p:nvPr/>
            </p:nvSpPr>
            <p:spPr>
              <a:xfrm>
                <a:off x="2383550" y="2426350"/>
                <a:ext cx="8350" cy="128010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51204" fill="none" extrusionOk="0">
                    <a:moveTo>
                      <a:pt x="334" y="51204"/>
                    </a:moveTo>
                    <a:lnTo>
                      <a:pt x="0" y="0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38"/>
              <p:cNvSpPr/>
              <p:nvPr/>
            </p:nvSpPr>
            <p:spPr>
              <a:xfrm>
                <a:off x="2327675" y="2477225"/>
                <a:ext cx="7525" cy="1229225"/>
              </a:xfrm>
              <a:custGeom>
                <a:avLst/>
                <a:gdLst/>
                <a:ahLst/>
                <a:cxnLst/>
                <a:rect l="l" t="t" r="r" b="b"/>
                <a:pathLst>
                  <a:path w="301" h="49169" fill="none" extrusionOk="0">
                    <a:moveTo>
                      <a:pt x="300" y="0"/>
                    </a:moveTo>
                    <a:lnTo>
                      <a:pt x="0" y="49169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38"/>
              <p:cNvSpPr/>
              <p:nvPr/>
            </p:nvSpPr>
            <p:spPr>
              <a:xfrm>
                <a:off x="2039125" y="1812575"/>
                <a:ext cx="899825" cy="954050"/>
              </a:xfrm>
              <a:custGeom>
                <a:avLst/>
                <a:gdLst/>
                <a:ahLst/>
                <a:cxnLst/>
                <a:rect l="l" t="t" r="r" b="b"/>
                <a:pathLst>
                  <a:path w="35993" h="38162" fill="none" extrusionOk="0">
                    <a:moveTo>
                      <a:pt x="35259" y="22517"/>
                    </a:moveTo>
                    <a:lnTo>
                      <a:pt x="16312" y="18447"/>
                    </a:lnTo>
                    <a:lnTo>
                      <a:pt x="15278" y="19915"/>
                    </a:lnTo>
                    <a:lnTo>
                      <a:pt x="14544" y="19848"/>
                    </a:lnTo>
                    <a:lnTo>
                      <a:pt x="6505" y="668"/>
                    </a:lnTo>
                    <a:cubicBezTo>
                      <a:pt x="6238" y="0"/>
                      <a:pt x="5271" y="367"/>
                      <a:pt x="5471" y="1034"/>
                    </a:cubicBezTo>
                    <a:lnTo>
                      <a:pt x="11008" y="19614"/>
                    </a:lnTo>
                    <a:lnTo>
                      <a:pt x="12810" y="19815"/>
                    </a:lnTo>
                    <a:lnTo>
                      <a:pt x="13077" y="20482"/>
                    </a:lnTo>
                    <a:lnTo>
                      <a:pt x="401" y="36994"/>
                    </a:lnTo>
                    <a:cubicBezTo>
                      <a:pt x="1" y="37527"/>
                      <a:pt x="734" y="38161"/>
                      <a:pt x="1235" y="37694"/>
                    </a:cubicBezTo>
                    <a:lnTo>
                      <a:pt x="14611" y="23684"/>
                    </a:lnTo>
                    <a:lnTo>
                      <a:pt x="13877" y="22016"/>
                    </a:lnTo>
                    <a:lnTo>
                      <a:pt x="14344" y="21416"/>
                    </a:lnTo>
                    <a:lnTo>
                      <a:pt x="35092" y="23617"/>
                    </a:lnTo>
                    <a:cubicBezTo>
                      <a:pt x="35826" y="23717"/>
                      <a:pt x="35993" y="22617"/>
                      <a:pt x="35259" y="22517"/>
                    </a:cubicBezTo>
                    <a:close/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38"/>
              <p:cNvSpPr/>
              <p:nvPr/>
            </p:nvSpPr>
            <p:spPr>
              <a:xfrm>
                <a:off x="2378525" y="2312100"/>
                <a:ext cx="27550" cy="26700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068" fill="none" extrusionOk="0">
                    <a:moveTo>
                      <a:pt x="1102" y="534"/>
                    </a:moveTo>
                    <a:cubicBezTo>
                      <a:pt x="1102" y="834"/>
                      <a:pt x="835" y="1068"/>
                      <a:pt x="535" y="1068"/>
                    </a:cubicBezTo>
                    <a:cubicBezTo>
                      <a:pt x="234" y="1068"/>
                      <a:pt x="1" y="834"/>
                      <a:pt x="1" y="534"/>
                    </a:cubicBezTo>
                    <a:cubicBezTo>
                      <a:pt x="1" y="234"/>
                      <a:pt x="234" y="0"/>
                      <a:pt x="535" y="0"/>
                    </a:cubicBezTo>
                    <a:cubicBezTo>
                      <a:pt x="835" y="0"/>
                      <a:pt x="1102" y="234"/>
                      <a:pt x="1102" y="534"/>
                    </a:cubicBezTo>
                    <a:close/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65" name="Google Shape;1465;p38"/>
            <p:cNvSpPr/>
            <p:nvPr/>
          </p:nvSpPr>
          <p:spPr>
            <a:xfrm>
              <a:off x="1400531" y="2673084"/>
              <a:ext cx="17274" cy="73489"/>
            </a:xfrm>
            <a:custGeom>
              <a:avLst/>
              <a:gdLst/>
              <a:ahLst/>
              <a:cxnLst/>
              <a:rect l="l" t="t" r="r" b="b"/>
              <a:pathLst>
                <a:path w="1435" h="6105" fill="none" extrusionOk="0">
                  <a:moveTo>
                    <a:pt x="1435" y="6105"/>
                  </a:moveTo>
                  <a:lnTo>
                    <a:pt x="1401" y="934"/>
                  </a:lnTo>
                  <a:cubicBezTo>
                    <a:pt x="1401" y="0"/>
                    <a:pt x="0" y="0"/>
                    <a:pt x="0" y="934"/>
                  </a:cubicBezTo>
                  <a:lnTo>
                    <a:pt x="0" y="2636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8"/>
            <p:cNvSpPr/>
            <p:nvPr/>
          </p:nvSpPr>
          <p:spPr>
            <a:xfrm>
              <a:off x="1399725" y="2763026"/>
              <a:ext cx="12" cy="22498"/>
            </a:xfrm>
            <a:custGeom>
              <a:avLst/>
              <a:gdLst/>
              <a:ahLst/>
              <a:cxnLst/>
              <a:rect l="l" t="t" r="r" b="b"/>
              <a:pathLst>
                <a:path w="1" h="1869" fill="none" extrusionOk="0">
                  <a:moveTo>
                    <a:pt x="0" y="0"/>
                  </a:moveTo>
                  <a:lnTo>
                    <a:pt x="0" y="1868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8"/>
            <p:cNvSpPr/>
            <p:nvPr/>
          </p:nvSpPr>
          <p:spPr>
            <a:xfrm>
              <a:off x="1418190" y="2809201"/>
              <a:ext cx="2829" cy="487483"/>
            </a:xfrm>
            <a:custGeom>
              <a:avLst/>
              <a:gdLst/>
              <a:ahLst/>
              <a:cxnLst/>
              <a:rect l="l" t="t" r="r" b="b"/>
              <a:pathLst>
                <a:path w="235" h="40497" fill="none" extrusionOk="0">
                  <a:moveTo>
                    <a:pt x="234" y="40496"/>
                  </a:move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8"/>
            <p:cNvSpPr/>
            <p:nvPr/>
          </p:nvSpPr>
          <p:spPr>
            <a:xfrm>
              <a:off x="1396511" y="2828472"/>
              <a:ext cx="3226" cy="468211"/>
            </a:xfrm>
            <a:custGeom>
              <a:avLst/>
              <a:gdLst/>
              <a:ahLst/>
              <a:cxnLst/>
              <a:rect l="l" t="t" r="r" b="b"/>
              <a:pathLst>
                <a:path w="268" h="38896" fill="none" extrusionOk="0">
                  <a:moveTo>
                    <a:pt x="267" y="1"/>
                  </a:moveTo>
                  <a:lnTo>
                    <a:pt x="1" y="38895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8"/>
            <p:cNvSpPr/>
            <p:nvPr/>
          </p:nvSpPr>
          <p:spPr>
            <a:xfrm>
              <a:off x="1285694" y="2577520"/>
              <a:ext cx="341311" cy="362196"/>
            </a:xfrm>
            <a:custGeom>
              <a:avLst/>
              <a:gdLst/>
              <a:ahLst/>
              <a:cxnLst/>
              <a:rect l="l" t="t" r="r" b="b"/>
              <a:pathLst>
                <a:path w="28354" h="30089" fill="none" extrusionOk="0">
                  <a:moveTo>
                    <a:pt x="27987" y="17646"/>
                  </a:moveTo>
                  <a:lnTo>
                    <a:pt x="13009" y="14444"/>
                  </a:lnTo>
                  <a:lnTo>
                    <a:pt x="12175" y="15578"/>
                  </a:lnTo>
                  <a:lnTo>
                    <a:pt x="11575" y="15545"/>
                  </a:lnTo>
                  <a:lnTo>
                    <a:pt x="5237" y="334"/>
                  </a:lnTo>
                  <a:cubicBezTo>
                    <a:pt x="5170" y="134"/>
                    <a:pt x="4904" y="0"/>
                    <a:pt x="4670" y="100"/>
                  </a:cubicBezTo>
                  <a:cubicBezTo>
                    <a:pt x="4470" y="200"/>
                    <a:pt x="4370" y="434"/>
                    <a:pt x="4403" y="634"/>
                  </a:cubicBezTo>
                  <a:lnTo>
                    <a:pt x="8806" y="15311"/>
                  </a:lnTo>
                  <a:lnTo>
                    <a:pt x="10207" y="15478"/>
                  </a:lnTo>
                  <a:lnTo>
                    <a:pt x="10441" y="16012"/>
                  </a:lnTo>
                  <a:lnTo>
                    <a:pt x="400" y="29054"/>
                  </a:lnTo>
                  <a:cubicBezTo>
                    <a:pt x="0" y="29521"/>
                    <a:pt x="667" y="30089"/>
                    <a:pt x="1067" y="29622"/>
                  </a:cubicBezTo>
                  <a:lnTo>
                    <a:pt x="11642" y="18547"/>
                  </a:lnTo>
                  <a:lnTo>
                    <a:pt x="11075" y="17246"/>
                  </a:lnTo>
                  <a:lnTo>
                    <a:pt x="11442" y="16779"/>
                  </a:lnTo>
                  <a:lnTo>
                    <a:pt x="27853" y="18480"/>
                  </a:lnTo>
                  <a:cubicBezTo>
                    <a:pt x="28087" y="18514"/>
                    <a:pt x="28320" y="18347"/>
                    <a:pt x="28320" y="18113"/>
                  </a:cubicBezTo>
                  <a:cubicBezTo>
                    <a:pt x="28354" y="17880"/>
                    <a:pt x="28220" y="17680"/>
                    <a:pt x="27987" y="17646"/>
                  </a:cubicBezTo>
                  <a:close/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8"/>
            <p:cNvSpPr/>
            <p:nvPr/>
          </p:nvSpPr>
          <p:spPr>
            <a:xfrm>
              <a:off x="1414988" y="2765831"/>
              <a:ext cx="11652" cy="11664"/>
            </a:xfrm>
            <a:custGeom>
              <a:avLst/>
              <a:gdLst/>
              <a:ahLst/>
              <a:cxnLst/>
              <a:rect l="l" t="t" r="r" b="b"/>
              <a:pathLst>
                <a:path w="968" h="969" fill="none" extrusionOk="0">
                  <a:moveTo>
                    <a:pt x="967" y="401"/>
                  </a:moveTo>
                  <a:cubicBezTo>
                    <a:pt x="967" y="768"/>
                    <a:pt x="534" y="968"/>
                    <a:pt x="267" y="701"/>
                  </a:cubicBezTo>
                  <a:cubicBezTo>
                    <a:pt x="0" y="435"/>
                    <a:pt x="167" y="1"/>
                    <a:pt x="567" y="1"/>
                  </a:cubicBezTo>
                  <a:cubicBezTo>
                    <a:pt x="767" y="1"/>
                    <a:pt x="967" y="168"/>
                    <a:pt x="967" y="401"/>
                  </a:cubicBezTo>
                  <a:close/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8"/>
            <p:cNvSpPr/>
            <p:nvPr/>
          </p:nvSpPr>
          <p:spPr>
            <a:xfrm>
              <a:off x="2518796" y="2383985"/>
              <a:ext cx="21704" cy="91954"/>
            </a:xfrm>
            <a:custGeom>
              <a:avLst/>
              <a:gdLst/>
              <a:ahLst/>
              <a:cxnLst/>
              <a:rect l="l" t="t" r="r" b="b"/>
              <a:pathLst>
                <a:path w="1803" h="7639" fill="none" extrusionOk="0">
                  <a:moveTo>
                    <a:pt x="1" y="7639"/>
                  </a:moveTo>
                  <a:lnTo>
                    <a:pt x="34" y="1134"/>
                  </a:lnTo>
                  <a:cubicBezTo>
                    <a:pt x="101" y="0"/>
                    <a:pt x="1735" y="0"/>
                    <a:pt x="1802" y="1134"/>
                  </a:cubicBezTo>
                  <a:lnTo>
                    <a:pt x="1802" y="3236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8"/>
            <p:cNvSpPr/>
            <p:nvPr/>
          </p:nvSpPr>
          <p:spPr>
            <a:xfrm>
              <a:off x="2541282" y="2496810"/>
              <a:ext cx="12" cy="28517"/>
            </a:xfrm>
            <a:custGeom>
              <a:avLst/>
              <a:gdLst/>
              <a:ahLst/>
              <a:cxnLst/>
              <a:rect l="l" t="t" r="r" b="b"/>
              <a:pathLst>
                <a:path w="1" h="2369" fill="none" extrusionOk="0">
                  <a:moveTo>
                    <a:pt x="1" y="1"/>
                  </a:moveTo>
                  <a:lnTo>
                    <a:pt x="1" y="2369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8"/>
            <p:cNvSpPr/>
            <p:nvPr/>
          </p:nvSpPr>
          <p:spPr>
            <a:xfrm>
              <a:off x="2514379" y="2555034"/>
              <a:ext cx="4033" cy="616368"/>
            </a:xfrm>
            <a:custGeom>
              <a:avLst/>
              <a:gdLst/>
              <a:ahLst/>
              <a:cxnLst/>
              <a:rect l="l" t="t" r="r" b="b"/>
              <a:pathLst>
                <a:path w="335" h="51204" fill="none" extrusionOk="0">
                  <a:moveTo>
                    <a:pt x="1" y="51204"/>
                  </a:moveTo>
                  <a:lnTo>
                    <a:pt x="334" y="0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8"/>
            <p:cNvSpPr/>
            <p:nvPr/>
          </p:nvSpPr>
          <p:spPr>
            <a:xfrm>
              <a:off x="2541692" y="2579530"/>
              <a:ext cx="4021" cy="591872"/>
            </a:xfrm>
            <a:custGeom>
              <a:avLst/>
              <a:gdLst/>
              <a:ahLst/>
              <a:cxnLst/>
              <a:rect l="l" t="t" r="r" b="b"/>
              <a:pathLst>
                <a:path w="334" h="49169" fill="none" extrusionOk="0">
                  <a:moveTo>
                    <a:pt x="0" y="0"/>
                  </a:moveTo>
                  <a:lnTo>
                    <a:pt x="334" y="49169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8"/>
            <p:cNvSpPr/>
            <p:nvPr/>
          </p:nvSpPr>
          <p:spPr>
            <a:xfrm>
              <a:off x="2251782" y="2259508"/>
              <a:ext cx="432459" cy="459375"/>
            </a:xfrm>
            <a:custGeom>
              <a:avLst/>
              <a:gdLst/>
              <a:ahLst/>
              <a:cxnLst/>
              <a:rect l="l" t="t" r="r" b="b"/>
              <a:pathLst>
                <a:path w="35926" h="38162" fill="none" extrusionOk="0">
                  <a:moveTo>
                    <a:pt x="667" y="22517"/>
                  </a:moveTo>
                  <a:lnTo>
                    <a:pt x="19614" y="18447"/>
                  </a:lnTo>
                  <a:lnTo>
                    <a:pt x="20648" y="19915"/>
                  </a:lnTo>
                  <a:lnTo>
                    <a:pt x="21416" y="19848"/>
                  </a:lnTo>
                  <a:lnTo>
                    <a:pt x="29421" y="668"/>
                  </a:lnTo>
                  <a:cubicBezTo>
                    <a:pt x="29688" y="0"/>
                    <a:pt x="30656" y="367"/>
                    <a:pt x="30455" y="1034"/>
                  </a:cubicBezTo>
                  <a:lnTo>
                    <a:pt x="24918" y="19614"/>
                  </a:lnTo>
                  <a:lnTo>
                    <a:pt x="23117" y="19815"/>
                  </a:lnTo>
                  <a:lnTo>
                    <a:pt x="22850" y="20482"/>
                  </a:lnTo>
                  <a:lnTo>
                    <a:pt x="35559" y="36960"/>
                  </a:lnTo>
                  <a:cubicBezTo>
                    <a:pt x="35926" y="37527"/>
                    <a:pt x="35192" y="38161"/>
                    <a:pt x="34725" y="37694"/>
                  </a:cubicBezTo>
                  <a:lnTo>
                    <a:pt x="21349" y="23684"/>
                  </a:lnTo>
                  <a:lnTo>
                    <a:pt x="22049" y="22016"/>
                  </a:lnTo>
                  <a:lnTo>
                    <a:pt x="21582" y="21416"/>
                  </a:lnTo>
                  <a:lnTo>
                    <a:pt x="834" y="23584"/>
                  </a:lnTo>
                  <a:cubicBezTo>
                    <a:pt x="167" y="23651"/>
                    <a:pt x="0" y="22650"/>
                    <a:pt x="667" y="22517"/>
                  </a:cubicBezTo>
                  <a:close/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8"/>
            <p:cNvSpPr/>
            <p:nvPr/>
          </p:nvSpPr>
          <p:spPr>
            <a:xfrm>
              <a:off x="2507963" y="2500024"/>
              <a:ext cx="12856" cy="12856"/>
            </a:xfrm>
            <a:custGeom>
              <a:avLst/>
              <a:gdLst/>
              <a:ahLst/>
              <a:cxnLst/>
              <a:rect l="l" t="t" r="r" b="b"/>
              <a:pathLst>
                <a:path w="1068" h="1068" fill="none" extrusionOk="0">
                  <a:moveTo>
                    <a:pt x="1068" y="534"/>
                  </a:moveTo>
                  <a:cubicBezTo>
                    <a:pt x="1068" y="834"/>
                    <a:pt x="834" y="1068"/>
                    <a:pt x="534" y="1068"/>
                  </a:cubicBezTo>
                  <a:cubicBezTo>
                    <a:pt x="234" y="1068"/>
                    <a:pt x="0" y="834"/>
                    <a:pt x="0" y="534"/>
                  </a:cubicBezTo>
                  <a:cubicBezTo>
                    <a:pt x="0" y="234"/>
                    <a:pt x="234" y="0"/>
                    <a:pt x="534" y="0"/>
                  </a:cubicBezTo>
                  <a:cubicBezTo>
                    <a:pt x="834" y="0"/>
                    <a:pt x="1068" y="234"/>
                    <a:pt x="1068" y="534"/>
                  </a:cubicBezTo>
                  <a:close/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8"/>
            <p:cNvSpPr/>
            <p:nvPr/>
          </p:nvSpPr>
          <p:spPr>
            <a:xfrm>
              <a:off x="2308804" y="2673084"/>
              <a:ext cx="17274" cy="73489"/>
            </a:xfrm>
            <a:custGeom>
              <a:avLst/>
              <a:gdLst/>
              <a:ahLst/>
              <a:cxnLst/>
              <a:rect l="l" t="t" r="r" b="b"/>
              <a:pathLst>
                <a:path w="1435" h="6105" fill="none" extrusionOk="0">
                  <a:moveTo>
                    <a:pt x="0" y="6105"/>
                  </a:moveTo>
                  <a:lnTo>
                    <a:pt x="33" y="934"/>
                  </a:lnTo>
                  <a:cubicBezTo>
                    <a:pt x="33" y="0"/>
                    <a:pt x="1434" y="0"/>
                    <a:pt x="1434" y="934"/>
                  </a:cubicBezTo>
                  <a:lnTo>
                    <a:pt x="1434" y="2636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8"/>
            <p:cNvSpPr/>
            <p:nvPr/>
          </p:nvSpPr>
          <p:spPr>
            <a:xfrm>
              <a:off x="2326872" y="2763026"/>
              <a:ext cx="12" cy="22498"/>
            </a:xfrm>
            <a:custGeom>
              <a:avLst/>
              <a:gdLst/>
              <a:ahLst/>
              <a:cxnLst/>
              <a:rect l="l" t="t" r="r" b="b"/>
              <a:pathLst>
                <a:path w="1" h="1869" fill="none" extrusionOk="0">
                  <a:moveTo>
                    <a:pt x="0" y="0"/>
                  </a:moveTo>
                  <a:lnTo>
                    <a:pt x="0" y="1868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8"/>
            <p:cNvSpPr/>
            <p:nvPr/>
          </p:nvSpPr>
          <p:spPr>
            <a:xfrm>
              <a:off x="2305180" y="2809201"/>
              <a:ext cx="3226" cy="487483"/>
            </a:xfrm>
            <a:custGeom>
              <a:avLst/>
              <a:gdLst/>
              <a:ahLst/>
              <a:cxnLst/>
              <a:rect l="l" t="t" r="r" b="b"/>
              <a:pathLst>
                <a:path w="268" h="40497" fill="none" extrusionOk="0">
                  <a:moveTo>
                    <a:pt x="1" y="40496"/>
                  </a:moveTo>
                  <a:lnTo>
                    <a:pt x="268" y="0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8"/>
            <p:cNvSpPr/>
            <p:nvPr/>
          </p:nvSpPr>
          <p:spPr>
            <a:xfrm>
              <a:off x="2326872" y="2828472"/>
              <a:ext cx="3214" cy="468211"/>
            </a:xfrm>
            <a:custGeom>
              <a:avLst/>
              <a:gdLst/>
              <a:ahLst/>
              <a:cxnLst/>
              <a:rect l="l" t="t" r="r" b="b"/>
              <a:pathLst>
                <a:path w="267" h="38896" fill="none" extrusionOk="0">
                  <a:moveTo>
                    <a:pt x="0" y="1"/>
                  </a:moveTo>
                  <a:lnTo>
                    <a:pt x="267" y="38895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8"/>
            <p:cNvSpPr/>
            <p:nvPr/>
          </p:nvSpPr>
          <p:spPr>
            <a:xfrm>
              <a:off x="2099593" y="2577520"/>
              <a:ext cx="341323" cy="362196"/>
            </a:xfrm>
            <a:custGeom>
              <a:avLst/>
              <a:gdLst/>
              <a:ahLst/>
              <a:cxnLst/>
              <a:rect l="l" t="t" r="r" b="b"/>
              <a:pathLst>
                <a:path w="28355" h="30089" fill="none" extrusionOk="0">
                  <a:moveTo>
                    <a:pt x="368" y="17646"/>
                  </a:moveTo>
                  <a:lnTo>
                    <a:pt x="15345" y="14444"/>
                  </a:lnTo>
                  <a:lnTo>
                    <a:pt x="16179" y="15578"/>
                  </a:lnTo>
                  <a:lnTo>
                    <a:pt x="16780" y="15545"/>
                  </a:lnTo>
                  <a:lnTo>
                    <a:pt x="23117" y="334"/>
                  </a:lnTo>
                  <a:cubicBezTo>
                    <a:pt x="23184" y="134"/>
                    <a:pt x="23451" y="0"/>
                    <a:pt x="23685" y="100"/>
                  </a:cubicBezTo>
                  <a:cubicBezTo>
                    <a:pt x="23885" y="200"/>
                    <a:pt x="23985" y="434"/>
                    <a:pt x="23951" y="634"/>
                  </a:cubicBezTo>
                  <a:lnTo>
                    <a:pt x="19548" y="15311"/>
                  </a:lnTo>
                  <a:lnTo>
                    <a:pt x="18147" y="15478"/>
                  </a:lnTo>
                  <a:lnTo>
                    <a:pt x="17914" y="16012"/>
                  </a:lnTo>
                  <a:lnTo>
                    <a:pt x="27954" y="29054"/>
                  </a:lnTo>
                  <a:cubicBezTo>
                    <a:pt x="28355" y="29521"/>
                    <a:pt x="27687" y="30089"/>
                    <a:pt x="27287" y="29622"/>
                  </a:cubicBezTo>
                  <a:lnTo>
                    <a:pt x="16713" y="18547"/>
                  </a:lnTo>
                  <a:lnTo>
                    <a:pt x="17280" y="17246"/>
                  </a:lnTo>
                  <a:lnTo>
                    <a:pt x="16913" y="16779"/>
                  </a:lnTo>
                  <a:lnTo>
                    <a:pt x="501" y="18480"/>
                  </a:lnTo>
                  <a:cubicBezTo>
                    <a:pt x="268" y="18514"/>
                    <a:pt x="34" y="18347"/>
                    <a:pt x="34" y="18113"/>
                  </a:cubicBezTo>
                  <a:cubicBezTo>
                    <a:pt x="1" y="17880"/>
                    <a:pt x="134" y="17680"/>
                    <a:pt x="368" y="17646"/>
                  </a:cubicBezTo>
                  <a:close/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8"/>
            <p:cNvSpPr/>
            <p:nvPr/>
          </p:nvSpPr>
          <p:spPr>
            <a:xfrm>
              <a:off x="2300365" y="2765831"/>
              <a:ext cx="11652" cy="11664"/>
            </a:xfrm>
            <a:custGeom>
              <a:avLst/>
              <a:gdLst/>
              <a:ahLst/>
              <a:cxnLst/>
              <a:rect l="l" t="t" r="r" b="b"/>
              <a:pathLst>
                <a:path w="968" h="969" fill="none" extrusionOk="0">
                  <a:moveTo>
                    <a:pt x="1" y="401"/>
                  </a:moveTo>
                  <a:cubicBezTo>
                    <a:pt x="1" y="768"/>
                    <a:pt x="434" y="968"/>
                    <a:pt x="701" y="701"/>
                  </a:cubicBezTo>
                  <a:cubicBezTo>
                    <a:pt x="968" y="435"/>
                    <a:pt x="768" y="1"/>
                    <a:pt x="401" y="1"/>
                  </a:cubicBezTo>
                  <a:cubicBezTo>
                    <a:pt x="167" y="1"/>
                    <a:pt x="1" y="168"/>
                    <a:pt x="1" y="401"/>
                  </a:cubicBezTo>
                  <a:close/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8"/>
            <p:cNvSpPr/>
            <p:nvPr/>
          </p:nvSpPr>
          <p:spPr>
            <a:xfrm>
              <a:off x="788585" y="2651802"/>
              <a:ext cx="807102" cy="1048021"/>
            </a:xfrm>
            <a:custGeom>
              <a:avLst/>
              <a:gdLst/>
              <a:ahLst/>
              <a:cxnLst/>
              <a:rect l="l" t="t" r="r" b="b"/>
              <a:pathLst>
                <a:path w="67049" h="87063" extrusionOk="0">
                  <a:moveTo>
                    <a:pt x="9241" y="0"/>
                  </a:moveTo>
                  <a:lnTo>
                    <a:pt x="1" y="37060"/>
                  </a:lnTo>
                  <a:cubicBezTo>
                    <a:pt x="1" y="37060"/>
                    <a:pt x="801" y="39195"/>
                    <a:pt x="3337" y="42498"/>
                  </a:cubicBezTo>
                  <a:cubicBezTo>
                    <a:pt x="6572" y="46767"/>
                    <a:pt x="12743" y="53005"/>
                    <a:pt x="23818" y="58976"/>
                  </a:cubicBezTo>
                  <a:cubicBezTo>
                    <a:pt x="43332" y="69517"/>
                    <a:pt x="55674" y="87063"/>
                    <a:pt x="55674" y="87063"/>
                  </a:cubicBezTo>
                  <a:lnTo>
                    <a:pt x="67049" y="50870"/>
                  </a:lnTo>
                  <a:cubicBezTo>
                    <a:pt x="67049" y="50870"/>
                    <a:pt x="61978" y="50503"/>
                    <a:pt x="54873" y="45433"/>
                  </a:cubicBezTo>
                  <a:cubicBezTo>
                    <a:pt x="50037" y="42031"/>
                    <a:pt x="44266" y="36426"/>
                    <a:pt x="38462" y="27353"/>
                  </a:cubicBezTo>
                  <a:cubicBezTo>
                    <a:pt x="24185" y="4871"/>
                    <a:pt x="9241" y="0"/>
                    <a:pt x="92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8"/>
            <p:cNvSpPr/>
            <p:nvPr/>
          </p:nvSpPr>
          <p:spPr>
            <a:xfrm>
              <a:off x="1280470" y="3256902"/>
              <a:ext cx="130511" cy="74705"/>
            </a:xfrm>
            <a:custGeom>
              <a:avLst/>
              <a:gdLst/>
              <a:ahLst/>
              <a:cxnLst/>
              <a:rect l="l" t="t" r="r" b="b"/>
              <a:pathLst>
                <a:path w="10842" h="6206" fill="none" extrusionOk="0">
                  <a:moveTo>
                    <a:pt x="0" y="1"/>
                  </a:moveTo>
                  <a:cubicBezTo>
                    <a:pt x="0" y="1"/>
                    <a:pt x="6939" y="6005"/>
                    <a:pt x="10841" y="6205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8"/>
            <p:cNvSpPr/>
            <p:nvPr/>
          </p:nvSpPr>
          <p:spPr>
            <a:xfrm>
              <a:off x="1035135" y="3340826"/>
              <a:ext cx="178697" cy="77907"/>
            </a:xfrm>
            <a:custGeom>
              <a:avLst/>
              <a:gdLst/>
              <a:ahLst/>
              <a:cxnLst/>
              <a:rect l="l" t="t" r="r" b="b"/>
              <a:pathLst>
                <a:path w="14845" h="6472" fill="none" extrusionOk="0">
                  <a:moveTo>
                    <a:pt x="0" y="0"/>
                  </a:moveTo>
                  <a:cubicBezTo>
                    <a:pt x="4937" y="2402"/>
                    <a:pt x="12209" y="5104"/>
                    <a:pt x="14844" y="6472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8"/>
            <p:cNvSpPr/>
            <p:nvPr/>
          </p:nvSpPr>
          <p:spPr>
            <a:xfrm>
              <a:off x="1263606" y="3000328"/>
              <a:ext cx="57034" cy="95578"/>
            </a:xfrm>
            <a:custGeom>
              <a:avLst/>
              <a:gdLst/>
              <a:ahLst/>
              <a:cxnLst/>
              <a:rect l="l" t="t" r="r" b="b"/>
              <a:pathLst>
                <a:path w="4738" h="7940" fill="none" extrusionOk="0">
                  <a:moveTo>
                    <a:pt x="0" y="0"/>
                  </a:moveTo>
                  <a:cubicBezTo>
                    <a:pt x="1335" y="2769"/>
                    <a:pt x="2936" y="5438"/>
                    <a:pt x="4737" y="7939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8"/>
            <p:cNvSpPr/>
            <p:nvPr/>
          </p:nvSpPr>
          <p:spPr>
            <a:xfrm>
              <a:off x="788585" y="2651802"/>
              <a:ext cx="807102" cy="1048021"/>
            </a:xfrm>
            <a:custGeom>
              <a:avLst/>
              <a:gdLst/>
              <a:ahLst/>
              <a:cxnLst/>
              <a:rect l="l" t="t" r="r" b="b"/>
              <a:pathLst>
                <a:path w="67049" h="87063" fill="none" extrusionOk="0">
                  <a:moveTo>
                    <a:pt x="1" y="37060"/>
                  </a:moveTo>
                  <a:cubicBezTo>
                    <a:pt x="1" y="37060"/>
                    <a:pt x="801" y="39195"/>
                    <a:pt x="3337" y="42498"/>
                  </a:cubicBezTo>
                  <a:cubicBezTo>
                    <a:pt x="6572" y="46767"/>
                    <a:pt x="12743" y="53005"/>
                    <a:pt x="23818" y="58976"/>
                  </a:cubicBezTo>
                  <a:cubicBezTo>
                    <a:pt x="43332" y="69517"/>
                    <a:pt x="55674" y="87063"/>
                    <a:pt x="55674" y="87063"/>
                  </a:cubicBezTo>
                  <a:lnTo>
                    <a:pt x="67049" y="50870"/>
                  </a:lnTo>
                  <a:cubicBezTo>
                    <a:pt x="67049" y="50870"/>
                    <a:pt x="61978" y="50503"/>
                    <a:pt x="54873" y="45433"/>
                  </a:cubicBezTo>
                  <a:cubicBezTo>
                    <a:pt x="50037" y="42031"/>
                    <a:pt x="44266" y="36426"/>
                    <a:pt x="38462" y="27353"/>
                  </a:cubicBezTo>
                  <a:cubicBezTo>
                    <a:pt x="24185" y="4871"/>
                    <a:pt x="9241" y="0"/>
                    <a:pt x="9241" y="0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8"/>
            <p:cNvSpPr/>
            <p:nvPr/>
          </p:nvSpPr>
          <p:spPr>
            <a:xfrm>
              <a:off x="2163440" y="2611248"/>
              <a:ext cx="807102" cy="1048430"/>
            </a:xfrm>
            <a:custGeom>
              <a:avLst/>
              <a:gdLst/>
              <a:ahLst/>
              <a:cxnLst/>
              <a:rect l="l" t="t" r="r" b="b"/>
              <a:pathLst>
                <a:path w="67049" h="87097" extrusionOk="0">
                  <a:moveTo>
                    <a:pt x="57809" y="0"/>
                  </a:moveTo>
                  <a:cubicBezTo>
                    <a:pt x="57809" y="0"/>
                    <a:pt x="42831" y="4870"/>
                    <a:pt x="28554" y="27353"/>
                  </a:cubicBezTo>
                  <a:cubicBezTo>
                    <a:pt x="22784" y="36460"/>
                    <a:pt x="16980" y="42030"/>
                    <a:pt x="12176" y="45466"/>
                  </a:cubicBezTo>
                  <a:cubicBezTo>
                    <a:pt x="5071" y="50537"/>
                    <a:pt x="1" y="50903"/>
                    <a:pt x="1" y="50903"/>
                  </a:cubicBezTo>
                  <a:lnTo>
                    <a:pt x="11376" y="87096"/>
                  </a:lnTo>
                  <a:cubicBezTo>
                    <a:pt x="11376" y="87096"/>
                    <a:pt x="23718" y="69550"/>
                    <a:pt x="43232" y="59009"/>
                  </a:cubicBezTo>
                  <a:cubicBezTo>
                    <a:pt x="54273" y="53038"/>
                    <a:pt x="60444" y="46801"/>
                    <a:pt x="63713" y="42531"/>
                  </a:cubicBezTo>
                  <a:cubicBezTo>
                    <a:pt x="66248" y="39228"/>
                    <a:pt x="67049" y="37094"/>
                    <a:pt x="67049" y="37094"/>
                  </a:cubicBezTo>
                  <a:lnTo>
                    <a:pt x="578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8"/>
            <p:cNvSpPr/>
            <p:nvPr/>
          </p:nvSpPr>
          <p:spPr>
            <a:xfrm>
              <a:off x="2246161" y="3141670"/>
              <a:ext cx="146171" cy="108025"/>
            </a:xfrm>
            <a:custGeom>
              <a:avLst/>
              <a:gdLst/>
              <a:ahLst/>
              <a:cxnLst/>
              <a:rect l="l" t="t" r="r" b="b"/>
              <a:pathLst>
                <a:path w="12143" h="8974" fill="none" extrusionOk="0">
                  <a:moveTo>
                    <a:pt x="12142" y="0"/>
                  </a:moveTo>
                  <a:cubicBezTo>
                    <a:pt x="12142" y="0"/>
                    <a:pt x="8773" y="5504"/>
                    <a:pt x="0" y="8973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8"/>
            <p:cNvSpPr/>
            <p:nvPr/>
          </p:nvSpPr>
          <p:spPr>
            <a:xfrm>
              <a:off x="2556149" y="3311106"/>
              <a:ext cx="152997" cy="59850"/>
            </a:xfrm>
            <a:custGeom>
              <a:avLst/>
              <a:gdLst/>
              <a:ahLst/>
              <a:cxnLst/>
              <a:rect l="l" t="t" r="r" b="b"/>
              <a:pathLst>
                <a:path w="12710" h="4972" fill="none" extrusionOk="0">
                  <a:moveTo>
                    <a:pt x="12709" y="1"/>
                  </a:moveTo>
                  <a:cubicBezTo>
                    <a:pt x="10641" y="868"/>
                    <a:pt x="1968" y="3570"/>
                    <a:pt x="0" y="497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8"/>
            <p:cNvSpPr/>
            <p:nvPr/>
          </p:nvSpPr>
          <p:spPr>
            <a:xfrm>
              <a:off x="2508757" y="2853365"/>
              <a:ext cx="58237" cy="136939"/>
            </a:xfrm>
            <a:custGeom>
              <a:avLst/>
              <a:gdLst/>
              <a:ahLst/>
              <a:cxnLst/>
              <a:rect l="l" t="t" r="r" b="b"/>
              <a:pathLst>
                <a:path w="4838" h="11376" fill="none" extrusionOk="0">
                  <a:moveTo>
                    <a:pt x="1" y="11376"/>
                  </a:moveTo>
                  <a:cubicBezTo>
                    <a:pt x="1" y="11376"/>
                    <a:pt x="1969" y="4304"/>
                    <a:pt x="4838" y="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8"/>
            <p:cNvSpPr/>
            <p:nvPr/>
          </p:nvSpPr>
          <p:spPr>
            <a:xfrm>
              <a:off x="2163440" y="2611248"/>
              <a:ext cx="807102" cy="1048430"/>
            </a:xfrm>
            <a:custGeom>
              <a:avLst/>
              <a:gdLst/>
              <a:ahLst/>
              <a:cxnLst/>
              <a:rect l="l" t="t" r="r" b="b"/>
              <a:pathLst>
                <a:path w="67049" h="87097" fill="none" extrusionOk="0">
                  <a:moveTo>
                    <a:pt x="67049" y="37094"/>
                  </a:moveTo>
                  <a:cubicBezTo>
                    <a:pt x="67049" y="37094"/>
                    <a:pt x="66248" y="39228"/>
                    <a:pt x="63713" y="42531"/>
                  </a:cubicBezTo>
                  <a:cubicBezTo>
                    <a:pt x="60444" y="46801"/>
                    <a:pt x="54273" y="53038"/>
                    <a:pt x="43232" y="59009"/>
                  </a:cubicBezTo>
                  <a:cubicBezTo>
                    <a:pt x="23718" y="69550"/>
                    <a:pt x="11376" y="87096"/>
                    <a:pt x="11376" y="87096"/>
                  </a:cubicBezTo>
                  <a:lnTo>
                    <a:pt x="1" y="50903"/>
                  </a:lnTo>
                  <a:cubicBezTo>
                    <a:pt x="1" y="50903"/>
                    <a:pt x="5071" y="50537"/>
                    <a:pt x="12176" y="45466"/>
                  </a:cubicBezTo>
                  <a:cubicBezTo>
                    <a:pt x="16980" y="42030"/>
                    <a:pt x="22784" y="36460"/>
                    <a:pt x="28554" y="27353"/>
                  </a:cubicBezTo>
                  <a:cubicBezTo>
                    <a:pt x="42831" y="4870"/>
                    <a:pt x="57809" y="0"/>
                    <a:pt x="57809" y="0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8"/>
            <p:cNvSpPr/>
            <p:nvPr/>
          </p:nvSpPr>
          <p:spPr>
            <a:xfrm>
              <a:off x="1279664" y="3204649"/>
              <a:ext cx="427247" cy="319511"/>
            </a:xfrm>
            <a:custGeom>
              <a:avLst/>
              <a:gdLst/>
              <a:ahLst/>
              <a:cxnLst/>
              <a:rect l="l" t="t" r="r" b="b"/>
              <a:pathLst>
                <a:path w="35493" h="26543" extrusionOk="0">
                  <a:moveTo>
                    <a:pt x="18423" y="0"/>
                  </a:moveTo>
                  <a:cubicBezTo>
                    <a:pt x="17771" y="0"/>
                    <a:pt x="17170" y="42"/>
                    <a:pt x="16646" y="139"/>
                  </a:cubicBezTo>
                  <a:cubicBezTo>
                    <a:pt x="12443" y="906"/>
                    <a:pt x="10742" y="3474"/>
                    <a:pt x="10742" y="3474"/>
                  </a:cubicBezTo>
                  <a:cubicBezTo>
                    <a:pt x="10742" y="3474"/>
                    <a:pt x="3103" y="6877"/>
                    <a:pt x="1802" y="7944"/>
                  </a:cubicBezTo>
                  <a:cubicBezTo>
                    <a:pt x="1735" y="7978"/>
                    <a:pt x="1669" y="8044"/>
                    <a:pt x="1635" y="8111"/>
                  </a:cubicBezTo>
                  <a:cubicBezTo>
                    <a:pt x="401" y="9445"/>
                    <a:pt x="1" y="14282"/>
                    <a:pt x="67" y="15450"/>
                  </a:cubicBezTo>
                  <a:cubicBezTo>
                    <a:pt x="167" y="16617"/>
                    <a:pt x="2169" y="19486"/>
                    <a:pt x="2169" y="19486"/>
                  </a:cubicBezTo>
                  <a:cubicBezTo>
                    <a:pt x="1969" y="21054"/>
                    <a:pt x="2002" y="22621"/>
                    <a:pt x="2236" y="24189"/>
                  </a:cubicBezTo>
                  <a:cubicBezTo>
                    <a:pt x="2302" y="24690"/>
                    <a:pt x="2436" y="25190"/>
                    <a:pt x="2636" y="25657"/>
                  </a:cubicBezTo>
                  <a:cubicBezTo>
                    <a:pt x="2803" y="25957"/>
                    <a:pt x="3103" y="26191"/>
                    <a:pt x="3436" y="26291"/>
                  </a:cubicBezTo>
                  <a:cubicBezTo>
                    <a:pt x="3948" y="26480"/>
                    <a:pt x="4622" y="26543"/>
                    <a:pt x="5295" y="26543"/>
                  </a:cubicBezTo>
                  <a:cubicBezTo>
                    <a:pt x="6639" y="26543"/>
                    <a:pt x="7973" y="26291"/>
                    <a:pt x="7973" y="26291"/>
                  </a:cubicBezTo>
                  <a:cubicBezTo>
                    <a:pt x="7973" y="26291"/>
                    <a:pt x="10675" y="21354"/>
                    <a:pt x="12743" y="19486"/>
                  </a:cubicBezTo>
                  <a:cubicBezTo>
                    <a:pt x="14778" y="17651"/>
                    <a:pt x="23284" y="15049"/>
                    <a:pt x="23284" y="15049"/>
                  </a:cubicBezTo>
                  <a:lnTo>
                    <a:pt x="35493" y="13582"/>
                  </a:lnTo>
                  <a:lnTo>
                    <a:pt x="31190" y="4742"/>
                  </a:lnTo>
                  <a:lnTo>
                    <a:pt x="29889" y="2040"/>
                  </a:lnTo>
                  <a:cubicBezTo>
                    <a:pt x="29889" y="2040"/>
                    <a:pt x="22953" y="0"/>
                    <a:pt x="184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/>
            <p:cNvSpPr/>
            <p:nvPr/>
          </p:nvSpPr>
          <p:spPr>
            <a:xfrm>
              <a:off x="1279266" y="3197474"/>
              <a:ext cx="427644" cy="334498"/>
            </a:xfrm>
            <a:custGeom>
              <a:avLst/>
              <a:gdLst/>
              <a:ahLst/>
              <a:cxnLst/>
              <a:rect l="l" t="t" r="r" b="b"/>
              <a:pathLst>
                <a:path w="35526" h="27788" fill="none" extrusionOk="0">
                  <a:moveTo>
                    <a:pt x="2669" y="26253"/>
                  </a:moveTo>
                  <a:cubicBezTo>
                    <a:pt x="3336" y="27787"/>
                    <a:pt x="8006" y="26887"/>
                    <a:pt x="8006" y="26887"/>
                  </a:cubicBezTo>
                  <a:cubicBezTo>
                    <a:pt x="8006" y="26887"/>
                    <a:pt x="10708" y="21950"/>
                    <a:pt x="12776" y="20082"/>
                  </a:cubicBezTo>
                  <a:cubicBezTo>
                    <a:pt x="14811" y="18247"/>
                    <a:pt x="23317" y="15645"/>
                    <a:pt x="23317" y="15645"/>
                  </a:cubicBezTo>
                  <a:lnTo>
                    <a:pt x="35526" y="14178"/>
                  </a:lnTo>
                  <a:lnTo>
                    <a:pt x="29888" y="2669"/>
                  </a:lnTo>
                  <a:cubicBezTo>
                    <a:pt x="29888" y="2669"/>
                    <a:pt x="20849" y="1"/>
                    <a:pt x="16679" y="768"/>
                  </a:cubicBezTo>
                  <a:cubicBezTo>
                    <a:pt x="12476" y="1535"/>
                    <a:pt x="10775" y="4104"/>
                    <a:pt x="10775" y="4104"/>
                  </a:cubicBezTo>
                  <a:cubicBezTo>
                    <a:pt x="10775" y="4104"/>
                    <a:pt x="3136" y="7473"/>
                    <a:pt x="1802" y="8540"/>
                  </a:cubicBezTo>
                  <a:cubicBezTo>
                    <a:pt x="467" y="9641"/>
                    <a:pt x="0" y="14878"/>
                    <a:pt x="100" y="16046"/>
                  </a:cubicBezTo>
                  <a:cubicBezTo>
                    <a:pt x="200" y="17247"/>
                    <a:pt x="2169" y="20082"/>
                    <a:pt x="2169" y="20082"/>
                  </a:cubicBezTo>
                  <a:cubicBezTo>
                    <a:pt x="2169" y="20082"/>
                    <a:pt x="1735" y="24051"/>
                    <a:pt x="2669" y="26253"/>
                  </a:cubicBezTo>
                  <a:close/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1312586" y="3371738"/>
              <a:ext cx="58237" cy="129307"/>
            </a:xfrm>
            <a:custGeom>
              <a:avLst/>
              <a:gdLst/>
              <a:ahLst/>
              <a:cxnLst/>
              <a:rect l="l" t="t" r="r" b="b"/>
              <a:pathLst>
                <a:path w="4838" h="10742" fill="none" extrusionOk="0">
                  <a:moveTo>
                    <a:pt x="101" y="10742"/>
                  </a:moveTo>
                  <a:cubicBezTo>
                    <a:pt x="101" y="10742"/>
                    <a:pt x="868" y="6472"/>
                    <a:pt x="4471" y="4904"/>
                  </a:cubicBezTo>
                  <a:cubicBezTo>
                    <a:pt x="4471" y="4904"/>
                    <a:pt x="4838" y="2369"/>
                    <a:pt x="3904" y="1202"/>
                  </a:cubicBezTo>
                  <a:cubicBezTo>
                    <a:pt x="2936" y="1"/>
                    <a:pt x="201" y="2303"/>
                    <a:pt x="101" y="4904"/>
                  </a:cubicBezTo>
                  <a:cubicBezTo>
                    <a:pt x="1" y="7540"/>
                    <a:pt x="101" y="10742"/>
                    <a:pt x="101" y="10742"/>
                  </a:cubicBezTo>
                  <a:close/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1408958" y="3311106"/>
              <a:ext cx="76306" cy="119677"/>
            </a:xfrm>
            <a:custGeom>
              <a:avLst/>
              <a:gdLst/>
              <a:ahLst/>
              <a:cxnLst/>
              <a:rect l="l" t="t" r="r" b="b"/>
              <a:pathLst>
                <a:path w="6339" h="9942" fill="none" extrusionOk="0">
                  <a:moveTo>
                    <a:pt x="1" y="1"/>
                  </a:moveTo>
                  <a:cubicBezTo>
                    <a:pt x="1" y="1"/>
                    <a:pt x="6339" y="2836"/>
                    <a:pt x="3036" y="994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1435861" y="3295048"/>
              <a:ext cx="65063" cy="126502"/>
            </a:xfrm>
            <a:custGeom>
              <a:avLst/>
              <a:gdLst/>
              <a:ahLst/>
              <a:cxnLst/>
              <a:rect l="l" t="t" r="r" b="b"/>
              <a:pathLst>
                <a:path w="5405" h="10509" fill="none" extrusionOk="0">
                  <a:moveTo>
                    <a:pt x="1" y="1"/>
                  </a:moveTo>
                  <a:cubicBezTo>
                    <a:pt x="1" y="1"/>
                    <a:pt x="5404" y="4637"/>
                    <a:pt x="1435" y="10508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1520581" y="3283408"/>
              <a:ext cx="3635" cy="74693"/>
            </a:xfrm>
            <a:custGeom>
              <a:avLst/>
              <a:gdLst/>
              <a:ahLst/>
              <a:cxnLst/>
              <a:rect l="l" t="t" r="r" b="b"/>
              <a:pathLst>
                <a:path w="302" h="6205" fill="none" extrusionOk="0">
                  <a:moveTo>
                    <a:pt x="301" y="0"/>
                  </a:moveTo>
                  <a:cubicBezTo>
                    <a:pt x="1" y="2068"/>
                    <a:pt x="1" y="4170"/>
                    <a:pt x="301" y="6205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8"/>
            <p:cNvSpPr/>
            <p:nvPr/>
          </p:nvSpPr>
          <p:spPr>
            <a:xfrm>
              <a:off x="1308975" y="3370943"/>
              <a:ext cx="23305" cy="40964"/>
            </a:xfrm>
            <a:custGeom>
              <a:avLst/>
              <a:gdLst/>
              <a:ahLst/>
              <a:cxnLst/>
              <a:rect l="l" t="t" r="r" b="b"/>
              <a:pathLst>
                <a:path w="1936" h="3403" fill="none" extrusionOk="0">
                  <a:moveTo>
                    <a:pt x="1935" y="0"/>
                  </a:moveTo>
                  <a:cubicBezTo>
                    <a:pt x="1935" y="0"/>
                    <a:pt x="768" y="534"/>
                    <a:pt x="1" y="3403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8"/>
            <p:cNvSpPr/>
            <p:nvPr/>
          </p:nvSpPr>
          <p:spPr>
            <a:xfrm>
              <a:off x="1290907" y="3311106"/>
              <a:ext cx="29733" cy="40976"/>
            </a:xfrm>
            <a:custGeom>
              <a:avLst/>
              <a:gdLst/>
              <a:ahLst/>
              <a:cxnLst/>
              <a:rect l="l" t="t" r="r" b="b"/>
              <a:pathLst>
                <a:path w="2470" h="3404" fill="none" extrusionOk="0">
                  <a:moveTo>
                    <a:pt x="2469" y="1"/>
                  </a:moveTo>
                  <a:cubicBezTo>
                    <a:pt x="2469" y="1"/>
                    <a:pt x="835" y="201"/>
                    <a:pt x="1" y="3403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8"/>
            <p:cNvSpPr/>
            <p:nvPr/>
          </p:nvSpPr>
          <p:spPr>
            <a:xfrm>
              <a:off x="2033351" y="3171342"/>
              <a:ext cx="432459" cy="300396"/>
            </a:xfrm>
            <a:custGeom>
              <a:avLst/>
              <a:gdLst/>
              <a:ahLst/>
              <a:cxnLst/>
              <a:rect l="l" t="t" r="r" b="b"/>
              <a:pathLst>
                <a:path w="35926" h="24955" extrusionOk="0">
                  <a:moveTo>
                    <a:pt x="22471" y="0"/>
                  </a:moveTo>
                  <a:cubicBezTo>
                    <a:pt x="18581" y="0"/>
                    <a:pt x="13128" y="1412"/>
                    <a:pt x="8439" y="3406"/>
                  </a:cubicBezTo>
                  <a:cubicBezTo>
                    <a:pt x="6405" y="4273"/>
                    <a:pt x="4503" y="5408"/>
                    <a:pt x="2802" y="6842"/>
                  </a:cubicBezTo>
                  <a:cubicBezTo>
                    <a:pt x="1735" y="7676"/>
                    <a:pt x="801" y="8677"/>
                    <a:pt x="0" y="9777"/>
                  </a:cubicBezTo>
                  <a:lnTo>
                    <a:pt x="23183" y="19017"/>
                  </a:lnTo>
                  <a:cubicBezTo>
                    <a:pt x="26886" y="20452"/>
                    <a:pt x="27620" y="23787"/>
                    <a:pt x="29054" y="24688"/>
                  </a:cubicBezTo>
                  <a:cubicBezTo>
                    <a:pt x="29345" y="24875"/>
                    <a:pt x="29656" y="24954"/>
                    <a:pt x="29966" y="24954"/>
                  </a:cubicBezTo>
                  <a:cubicBezTo>
                    <a:pt x="31149" y="24954"/>
                    <a:pt x="32338" y="23807"/>
                    <a:pt x="32523" y="23120"/>
                  </a:cubicBezTo>
                  <a:cubicBezTo>
                    <a:pt x="32790" y="22253"/>
                    <a:pt x="32523" y="19017"/>
                    <a:pt x="32523" y="19017"/>
                  </a:cubicBezTo>
                  <a:cubicBezTo>
                    <a:pt x="32523" y="19017"/>
                    <a:pt x="33224" y="17216"/>
                    <a:pt x="34558" y="16349"/>
                  </a:cubicBezTo>
                  <a:cubicBezTo>
                    <a:pt x="35926" y="15515"/>
                    <a:pt x="35325" y="11879"/>
                    <a:pt x="34558" y="9777"/>
                  </a:cubicBezTo>
                  <a:cubicBezTo>
                    <a:pt x="34224" y="8877"/>
                    <a:pt x="33124" y="7175"/>
                    <a:pt x="31689" y="5474"/>
                  </a:cubicBezTo>
                  <a:cubicBezTo>
                    <a:pt x="29821" y="3273"/>
                    <a:pt x="27386" y="1004"/>
                    <a:pt x="25385" y="371"/>
                  </a:cubicBezTo>
                  <a:cubicBezTo>
                    <a:pt x="24580" y="117"/>
                    <a:pt x="23590" y="0"/>
                    <a:pt x="224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8"/>
            <p:cNvSpPr/>
            <p:nvPr/>
          </p:nvSpPr>
          <p:spPr>
            <a:xfrm>
              <a:off x="2033351" y="3162145"/>
              <a:ext cx="432062" cy="317224"/>
            </a:xfrm>
            <a:custGeom>
              <a:avLst/>
              <a:gdLst/>
              <a:ahLst/>
              <a:cxnLst/>
              <a:rect l="l" t="t" r="r" b="b"/>
              <a:pathLst>
                <a:path w="35893" h="26353" fill="none" extrusionOk="0">
                  <a:moveTo>
                    <a:pt x="0" y="10541"/>
                  </a:moveTo>
                  <a:cubicBezTo>
                    <a:pt x="0" y="10541"/>
                    <a:pt x="2435" y="6739"/>
                    <a:pt x="8439" y="4170"/>
                  </a:cubicBezTo>
                  <a:cubicBezTo>
                    <a:pt x="14477" y="1602"/>
                    <a:pt x="21782" y="0"/>
                    <a:pt x="25385" y="1135"/>
                  </a:cubicBezTo>
                  <a:cubicBezTo>
                    <a:pt x="28954" y="2269"/>
                    <a:pt x="33791" y="8473"/>
                    <a:pt x="34558" y="10541"/>
                  </a:cubicBezTo>
                  <a:cubicBezTo>
                    <a:pt x="35292" y="12643"/>
                    <a:pt x="35892" y="16279"/>
                    <a:pt x="34558" y="17113"/>
                  </a:cubicBezTo>
                  <a:cubicBezTo>
                    <a:pt x="33224" y="17980"/>
                    <a:pt x="32523" y="19781"/>
                    <a:pt x="32523" y="19781"/>
                  </a:cubicBezTo>
                  <a:cubicBezTo>
                    <a:pt x="32523" y="19781"/>
                    <a:pt x="32757" y="23017"/>
                    <a:pt x="32523" y="23884"/>
                  </a:cubicBezTo>
                  <a:cubicBezTo>
                    <a:pt x="32256" y="24751"/>
                    <a:pt x="30455" y="26353"/>
                    <a:pt x="29021" y="25452"/>
                  </a:cubicBezTo>
                  <a:cubicBezTo>
                    <a:pt x="27620" y="24551"/>
                    <a:pt x="26853" y="21216"/>
                    <a:pt x="23150" y="1978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8"/>
            <p:cNvSpPr/>
            <p:nvPr/>
          </p:nvSpPr>
          <p:spPr>
            <a:xfrm>
              <a:off x="2360191" y="3325972"/>
              <a:ext cx="64665" cy="104811"/>
            </a:xfrm>
            <a:custGeom>
              <a:avLst/>
              <a:gdLst/>
              <a:ahLst/>
              <a:cxnLst/>
              <a:rect l="l" t="t" r="r" b="b"/>
              <a:pathLst>
                <a:path w="5372" h="8707" fill="none" extrusionOk="0">
                  <a:moveTo>
                    <a:pt x="1" y="3703"/>
                  </a:moveTo>
                  <a:cubicBezTo>
                    <a:pt x="1" y="3703"/>
                    <a:pt x="301" y="0"/>
                    <a:pt x="2102" y="167"/>
                  </a:cubicBezTo>
                  <a:cubicBezTo>
                    <a:pt x="3870" y="367"/>
                    <a:pt x="5238" y="4270"/>
                    <a:pt x="5371" y="8706"/>
                  </a:cubicBezTo>
                  <a:cubicBezTo>
                    <a:pt x="5371" y="8706"/>
                    <a:pt x="3403" y="4837"/>
                    <a:pt x="1" y="3703"/>
                  </a:cubicBezTo>
                  <a:close/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8"/>
            <p:cNvSpPr/>
            <p:nvPr/>
          </p:nvSpPr>
          <p:spPr>
            <a:xfrm>
              <a:off x="2263832" y="3274176"/>
              <a:ext cx="53808" cy="111636"/>
            </a:xfrm>
            <a:custGeom>
              <a:avLst/>
              <a:gdLst/>
              <a:ahLst/>
              <a:cxnLst/>
              <a:rect l="l" t="t" r="r" b="b"/>
              <a:pathLst>
                <a:path w="4470" h="9274" fill="none" extrusionOk="0">
                  <a:moveTo>
                    <a:pt x="2102" y="9273"/>
                  </a:moveTo>
                  <a:cubicBezTo>
                    <a:pt x="2102" y="9273"/>
                    <a:pt x="0" y="2569"/>
                    <a:pt x="4470" y="0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8"/>
            <p:cNvSpPr/>
            <p:nvPr/>
          </p:nvSpPr>
          <p:spPr>
            <a:xfrm>
              <a:off x="2196771" y="3229602"/>
              <a:ext cx="86345" cy="108025"/>
            </a:xfrm>
            <a:custGeom>
              <a:avLst/>
              <a:gdLst/>
              <a:ahLst/>
              <a:cxnLst/>
              <a:rect l="l" t="t" r="r" b="b"/>
              <a:pathLst>
                <a:path w="7173" h="8974" fill="none" extrusionOk="0">
                  <a:moveTo>
                    <a:pt x="7172" y="0"/>
                  </a:moveTo>
                  <a:cubicBezTo>
                    <a:pt x="7172" y="0"/>
                    <a:pt x="5438" y="5738"/>
                    <a:pt x="7172" y="8974"/>
                  </a:cubicBezTo>
                  <a:cubicBezTo>
                    <a:pt x="7172" y="8974"/>
                    <a:pt x="3103" y="5905"/>
                    <a:pt x="0" y="7239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8"/>
            <p:cNvSpPr/>
            <p:nvPr/>
          </p:nvSpPr>
          <p:spPr>
            <a:xfrm>
              <a:off x="2215237" y="3223980"/>
              <a:ext cx="24508" cy="91967"/>
            </a:xfrm>
            <a:custGeom>
              <a:avLst/>
              <a:gdLst/>
              <a:ahLst/>
              <a:cxnLst/>
              <a:rect l="l" t="t" r="r" b="b"/>
              <a:pathLst>
                <a:path w="2036" h="7640" fill="none" extrusionOk="0">
                  <a:moveTo>
                    <a:pt x="2036" y="7639"/>
                  </a:moveTo>
                  <a:cubicBezTo>
                    <a:pt x="2036" y="7639"/>
                    <a:pt x="1435" y="5404"/>
                    <a:pt x="1535" y="4170"/>
                  </a:cubicBezTo>
                  <a:cubicBezTo>
                    <a:pt x="1635" y="2936"/>
                    <a:pt x="1" y="1502"/>
                    <a:pt x="635" y="0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8"/>
            <p:cNvSpPr/>
            <p:nvPr/>
          </p:nvSpPr>
          <p:spPr>
            <a:xfrm>
              <a:off x="2210024" y="3256902"/>
              <a:ext cx="26507" cy="43383"/>
            </a:xfrm>
            <a:custGeom>
              <a:avLst/>
              <a:gdLst/>
              <a:ahLst/>
              <a:cxnLst/>
              <a:rect l="l" t="t" r="r" b="b"/>
              <a:pathLst>
                <a:path w="2202" h="3604" fill="none" extrusionOk="0">
                  <a:moveTo>
                    <a:pt x="0" y="1"/>
                  </a:moveTo>
                  <a:cubicBezTo>
                    <a:pt x="0" y="1"/>
                    <a:pt x="1368" y="3103"/>
                    <a:pt x="2202" y="3603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8"/>
            <p:cNvSpPr/>
            <p:nvPr/>
          </p:nvSpPr>
          <p:spPr>
            <a:xfrm>
              <a:off x="2246161" y="3336011"/>
              <a:ext cx="36955" cy="9245"/>
            </a:xfrm>
            <a:custGeom>
              <a:avLst/>
              <a:gdLst/>
              <a:ahLst/>
              <a:cxnLst/>
              <a:rect l="l" t="t" r="r" b="b"/>
              <a:pathLst>
                <a:path w="3070" h="768" fill="none" extrusionOk="0">
                  <a:moveTo>
                    <a:pt x="0" y="767"/>
                  </a:moveTo>
                  <a:cubicBezTo>
                    <a:pt x="0" y="767"/>
                    <a:pt x="1735" y="0"/>
                    <a:pt x="3069" y="767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8"/>
            <p:cNvSpPr/>
            <p:nvPr/>
          </p:nvSpPr>
          <p:spPr>
            <a:xfrm>
              <a:off x="2405970" y="3275777"/>
              <a:ext cx="41373" cy="67470"/>
            </a:xfrm>
            <a:custGeom>
              <a:avLst/>
              <a:gdLst/>
              <a:ahLst/>
              <a:cxnLst/>
              <a:rect l="l" t="t" r="r" b="b"/>
              <a:pathLst>
                <a:path w="3437" h="5605" fill="none" extrusionOk="0">
                  <a:moveTo>
                    <a:pt x="0" y="234"/>
                  </a:moveTo>
                  <a:cubicBezTo>
                    <a:pt x="0" y="234"/>
                    <a:pt x="2769" y="1"/>
                    <a:pt x="3436" y="5605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8"/>
            <p:cNvSpPr/>
            <p:nvPr/>
          </p:nvSpPr>
          <p:spPr>
            <a:xfrm>
              <a:off x="1837394" y="2315324"/>
              <a:ext cx="372645" cy="481259"/>
            </a:xfrm>
            <a:custGeom>
              <a:avLst/>
              <a:gdLst/>
              <a:ahLst/>
              <a:cxnLst/>
              <a:rect l="l" t="t" r="r" b="b"/>
              <a:pathLst>
                <a:path w="30957" h="39980" extrusionOk="0">
                  <a:moveTo>
                    <a:pt x="30956" y="0"/>
                  </a:moveTo>
                  <a:cubicBezTo>
                    <a:pt x="27254" y="4170"/>
                    <a:pt x="10875" y="8373"/>
                    <a:pt x="5438" y="22216"/>
                  </a:cubicBezTo>
                  <a:cubicBezTo>
                    <a:pt x="1" y="36026"/>
                    <a:pt x="6639" y="39862"/>
                    <a:pt x="6639" y="39862"/>
                  </a:cubicBezTo>
                  <a:cubicBezTo>
                    <a:pt x="7325" y="39941"/>
                    <a:pt x="7992" y="39980"/>
                    <a:pt x="8640" y="39980"/>
                  </a:cubicBezTo>
                  <a:cubicBezTo>
                    <a:pt x="29544" y="39980"/>
                    <a:pt x="30956" y="1"/>
                    <a:pt x="309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8"/>
            <p:cNvSpPr/>
            <p:nvPr/>
          </p:nvSpPr>
          <p:spPr>
            <a:xfrm>
              <a:off x="1837394" y="2315324"/>
              <a:ext cx="372645" cy="511570"/>
            </a:xfrm>
            <a:custGeom>
              <a:avLst/>
              <a:gdLst/>
              <a:ahLst/>
              <a:cxnLst/>
              <a:rect l="l" t="t" r="r" b="b"/>
              <a:pathLst>
                <a:path w="30957" h="42498" fill="none" extrusionOk="0">
                  <a:moveTo>
                    <a:pt x="6639" y="39862"/>
                  </a:moveTo>
                  <a:cubicBezTo>
                    <a:pt x="6639" y="39862"/>
                    <a:pt x="1" y="36026"/>
                    <a:pt x="5438" y="22216"/>
                  </a:cubicBezTo>
                  <a:cubicBezTo>
                    <a:pt x="10875" y="8373"/>
                    <a:pt x="27254" y="4170"/>
                    <a:pt x="30956" y="0"/>
                  </a:cubicBezTo>
                  <a:cubicBezTo>
                    <a:pt x="30956" y="0"/>
                    <a:pt x="29455" y="42497"/>
                    <a:pt x="6639" y="39862"/>
                  </a:cubicBezTo>
                  <a:close/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8"/>
            <p:cNvSpPr/>
            <p:nvPr/>
          </p:nvSpPr>
          <p:spPr>
            <a:xfrm>
              <a:off x="1912483" y="2589569"/>
              <a:ext cx="193551" cy="146966"/>
            </a:xfrm>
            <a:custGeom>
              <a:avLst/>
              <a:gdLst/>
              <a:ahLst/>
              <a:cxnLst/>
              <a:rect l="l" t="t" r="r" b="b"/>
              <a:pathLst>
                <a:path w="16079" h="12209" fill="none" extrusionOk="0">
                  <a:moveTo>
                    <a:pt x="1035" y="0"/>
                  </a:moveTo>
                  <a:cubicBezTo>
                    <a:pt x="1035" y="0"/>
                    <a:pt x="1" y="7405"/>
                    <a:pt x="2369" y="12209"/>
                  </a:cubicBezTo>
                  <a:lnTo>
                    <a:pt x="3570" y="9140"/>
                  </a:lnTo>
                  <a:cubicBezTo>
                    <a:pt x="3570" y="9140"/>
                    <a:pt x="11809" y="8906"/>
                    <a:pt x="16079" y="3636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8"/>
            <p:cNvSpPr/>
            <p:nvPr/>
          </p:nvSpPr>
          <p:spPr>
            <a:xfrm>
              <a:off x="1956649" y="2514071"/>
              <a:ext cx="173484" cy="141754"/>
            </a:xfrm>
            <a:custGeom>
              <a:avLst/>
              <a:gdLst/>
              <a:ahLst/>
              <a:cxnLst/>
              <a:rect l="l" t="t" r="r" b="b"/>
              <a:pathLst>
                <a:path w="14412" h="11776" fill="none" extrusionOk="0">
                  <a:moveTo>
                    <a:pt x="1869" y="1"/>
                  </a:moveTo>
                  <a:cubicBezTo>
                    <a:pt x="1869" y="1"/>
                    <a:pt x="1" y="6939"/>
                    <a:pt x="1302" y="11776"/>
                  </a:cubicBezTo>
                  <a:lnTo>
                    <a:pt x="1869" y="9341"/>
                  </a:lnTo>
                  <a:cubicBezTo>
                    <a:pt x="1869" y="9341"/>
                    <a:pt x="12210" y="6672"/>
                    <a:pt x="14411" y="3470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8"/>
            <p:cNvSpPr/>
            <p:nvPr/>
          </p:nvSpPr>
          <p:spPr>
            <a:xfrm>
              <a:off x="2013273" y="2460277"/>
              <a:ext cx="139346" cy="113646"/>
            </a:xfrm>
            <a:custGeom>
              <a:avLst/>
              <a:gdLst/>
              <a:ahLst/>
              <a:cxnLst/>
              <a:rect l="l" t="t" r="r" b="b"/>
              <a:pathLst>
                <a:path w="11576" h="9441" fill="none" extrusionOk="0">
                  <a:moveTo>
                    <a:pt x="2502" y="0"/>
                  </a:moveTo>
                  <a:cubicBezTo>
                    <a:pt x="2502" y="0"/>
                    <a:pt x="0" y="5137"/>
                    <a:pt x="67" y="9440"/>
                  </a:cubicBezTo>
                  <a:lnTo>
                    <a:pt x="1301" y="7372"/>
                  </a:lnTo>
                  <a:cubicBezTo>
                    <a:pt x="1301" y="7372"/>
                    <a:pt x="10041" y="5704"/>
                    <a:pt x="11575" y="2969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8"/>
            <p:cNvSpPr/>
            <p:nvPr/>
          </p:nvSpPr>
          <p:spPr>
            <a:xfrm>
              <a:off x="2058244" y="2406470"/>
              <a:ext cx="105208" cy="97985"/>
            </a:xfrm>
            <a:custGeom>
              <a:avLst/>
              <a:gdLst/>
              <a:ahLst/>
              <a:cxnLst/>
              <a:rect l="l" t="t" r="r" b="b"/>
              <a:pathLst>
                <a:path w="8740" h="8140" fill="none" extrusionOk="0">
                  <a:moveTo>
                    <a:pt x="3970" y="0"/>
                  </a:moveTo>
                  <a:cubicBezTo>
                    <a:pt x="2168" y="2502"/>
                    <a:pt x="0" y="8139"/>
                    <a:pt x="0" y="8139"/>
                  </a:cubicBezTo>
                  <a:lnTo>
                    <a:pt x="1968" y="5871"/>
                  </a:lnTo>
                  <a:cubicBezTo>
                    <a:pt x="1968" y="5871"/>
                    <a:pt x="6905" y="4603"/>
                    <a:pt x="8740" y="2202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8"/>
            <p:cNvSpPr/>
            <p:nvPr/>
          </p:nvSpPr>
          <p:spPr>
            <a:xfrm>
              <a:off x="1822142" y="2406061"/>
              <a:ext cx="323652" cy="828385"/>
            </a:xfrm>
            <a:custGeom>
              <a:avLst/>
              <a:gdLst/>
              <a:ahLst/>
              <a:cxnLst/>
              <a:rect l="l" t="t" r="r" b="b"/>
              <a:pathLst>
                <a:path w="26887" h="68817" extrusionOk="0">
                  <a:moveTo>
                    <a:pt x="26886" y="1"/>
                  </a:moveTo>
                  <a:lnTo>
                    <a:pt x="26886" y="1"/>
                  </a:lnTo>
                  <a:cubicBezTo>
                    <a:pt x="2836" y="18881"/>
                    <a:pt x="0" y="68817"/>
                    <a:pt x="0" y="68817"/>
                  </a:cubicBezTo>
                  <a:lnTo>
                    <a:pt x="3436" y="68817"/>
                  </a:lnTo>
                  <a:cubicBezTo>
                    <a:pt x="4570" y="18451"/>
                    <a:pt x="26883" y="3"/>
                    <a:pt x="268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8"/>
            <p:cNvSpPr/>
            <p:nvPr/>
          </p:nvSpPr>
          <p:spPr>
            <a:xfrm>
              <a:off x="1533437" y="2178798"/>
              <a:ext cx="333282" cy="430100"/>
            </a:xfrm>
            <a:custGeom>
              <a:avLst/>
              <a:gdLst/>
              <a:ahLst/>
              <a:cxnLst/>
              <a:rect l="l" t="t" r="r" b="b"/>
              <a:pathLst>
                <a:path w="27687" h="35730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  <a:moveTo>
                    <a:pt x="0" y="1"/>
                  </a:moveTo>
                  <a:cubicBezTo>
                    <a:pt x="3" y="36"/>
                    <a:pt x="1274" y="35730"/>
                    <a:pt x="19943" y="35730"/>
                  </a:cubicBezTo>
                  <a:cubicBezTo>
                    <a:pt x="20518" y="35730"/>
                    <a:pt x="21108" y="35696"/>
                    <a:pt x="21716" y="35626"/>
                  </a:cubicBezTo>
                  <a:cubicBezTo>
                    <a:pt x="21716" y="35626"/>
                    <a:pt x="27687" y="32224"/>
                    <a:pt x="22783" y="19848"/>
                  </a:cubicBezTo>
                  <a:cubicBezTo>
                    <a:pt x="17913" y="7473"/>
                    <a:pt x="3303" y="3703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8"/>
            <p:cNvSpPr/>
            <p:nvPr/>
          </p:nvSpPr>
          <p:spPr>
            <a:xfrm>
              <a:off x="1533437" y="2178401"/>
              <a:ext cx="333282" cy="457365"/>
            </a:xfrm>
            <a:custGeom>
              <a:avLst/>
              <a:gdLst/>
              <a:ahLst/>
              <a:cxnLst/>
              <a:rect l="l" t="t" r="r" b="b"/>
              <a:pathLst>
                <a:path w="27687" h="37995" fill="none" extrusionOk="0">
                  <a:moveTo>
                    <a:pt x="21716" y="35659"/>
                  </a:moveTo>
                  <a:cubicBezTo>
                    <a:pt x="21716" y="35659"/>
                    <a:pt x="27687" y="32257"/>
                    <a:pt x="22783" y="19881"/>
                  </a:cubicBezTo>
                  <a:cubicBezTo>
                    <a:pt x="17913" y="7506"/>
                    <a:pt x="3303" y="3736"/>
                    <a:pt x="0" y="34"/>
                  </a:cubicBezTo>
                  <a:cubicBezTo>
                    <a:pt x="0" y="0"/>
                    <a:pt x="1335" y="37994"/>
                    <a:pt x="21716" y="35659"/>
                  </a:cubicBezTo>
                  <a:close/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8"/>
            <p:cNvSpPr/>
            <p:nvPr/>
          </p:nvSpPr>
          <p:spPr>
            <a:xfrm>
              <a:off x="1626185" y="2423732"/>
              <a:ext cx="173484" cy="131317"/>
            </a:xfrm>
            <a:custGeom>
              <a:avLst/>
              <a:gdLst/>
              <a:ahLst/>
              <a:cxnLst/>
              <a:rect l="l" t="t" r="r" b="b"/>
              <a:pathLst>
                <a:path w="14412" h="10909" fill="none" extrusionOk="0">
                  <a:moveTo>
                    <a:pt x="13477" y="1"/>
                  </a:moveTo>
                  <a:cubicBezTo>
                    <a:pt x="13477" y="1"/>
                    <a:pt x="14411" y="6605"/>
                    <a:pt x="12276" y="10908"/>
                  </a:cubicBezTo>
                  <a:lnTo>
                    <a:pt x="11209" y="8173"/>
                  </a:lnTo>
                  <a:cubicBezTo>
                    <a:pt x="11209" y="8173"/>
                    <a:pt x="3837" y="7973"/>
                    <a:pt x="1" y="3236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8"/>
            <p:cNvSpPr/>
            <p:nvPr/>
          </p:nvSpPr>
          <p:spPr>
            <a:xfrm>
              <a:off x="1604903" y="2356275"/>
              <a:ext cx="155007" cy="126899"/>
            </a:xfrm>
            <a:custGeom>
              <a:avLst/>
              <a:gdLst/>
              <a:ahLst/>
              <a:cxnLst/>
              <a:rect l="l" t="t" r="r" b="b"/>
              <a:pathLst>
                <a:path w="12877" h="10542" fill="none" extrusionOk="0">
                  <a:moveTo>
                    <a:pt x="11209" y="1"/>
                  </a:moveTo>
                  <a:cubicBezTo>
                    <a:pt x="11209" y="1"/>
                    <a:pt x="12877" y="6205"/>
                    <a:pt x="11709" y="10541"/>
                  </a:cubicBezTo>
                  <a:lnTo>
                    <a:pt x="11209" y="8373"/>
                  </a:lnTo>
                  <a:cubicBezTo>
                    <a:pt x="11209" y="8373"/>
                    <a:pt x="1969" y="5971"/>
                    <a:pt x="1" y="3103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8"/>
            <p:cNvSpPr/>
            <p:nvPr/>
          </p:nvSpPr>
          <p:spPr>
            <a:xfrm>
              <a:off x="1584836" y="2307693"/>
              <a:ext cx="124083" cy="102006"/>
            </a:xfrm>
            <a:custGeom>
              <a:avLst/>
              <a:gdLst/>
              <a:ahLst/>
              <a:cxnLst/>
              <a:rect l="l" t="t" r="r" b="b"/>
              <a:pathLst>
                <a:path w="10308" h="8474" fill="none" extrusionOk="0">
                  <a:moveTo>
                    <a:pt x="8073" y="0"/>
                  </a:moveTo>
                  <a:cubicBezTo>
                    <a:pt x="8073" y="0"/>
                    <a:pt x="10307" y="4637"/>
                    <a:pt x="10274" y="8473"/>
                  </a:cubicBezTo>
                  <a:lnTo>
                    <a:pt x="9173" y="6605"/>
                  </a:lnTo>
                  <a:cubicBezTo>
                    <a:pt x="9173" y="6605"/>
                    <a:pt x="1368" y="5104"/>
                    <a:pt x="0" y="2669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8"/>
            <p:cNvSpPr/>
            <p:nvPr/>
          </p:nvSpPr>
          <p:spPr>
            <a:xfrm>
              <a:off x="1574797" y="2259905"/>
              <a:ext cx="94374" cy="87946"/>
            </a:xfrm>
            <a:custGeom>
              <a:avLst/>
              <a:gdLst/>
              <a:ahLst/>
              <a:cxnLst/>
              <a:rect l="l" t="t" r="r" b="b"/>
              <a:pathLst>
                <a:path w="7840" h="7306" fill="none" extrusionOk="0">
                  <a:moveTo>
                    <a:pt x="4270" y="1"/>
                  </a:moveTo>
                  <a:cubicBezTo>
                    <a:pt x="5904" y="2269"/>
                    <a:pt x="7839" y="7306"/>
                    <a:pt x="7839" y="7306"/>
                  </a:cubicBezTo>
                  <a:lnTo>
                    <a:pt x="6038" y="5271"/>
                  </a:lnTo>
                  <a:cubicBezTo>
                    <a:pt x="6038" y="5271"/>
                    <a:pt x="1635" y="4104"/>
                    <a:pt x="0" y="1969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8"/>
            <p:cNvSpPr/>
            <p:nvPr/>
          </p:nvSpPr>
          <p:spPr>
            <a:xfrm>
              <a:off x="1590855" y="2259508"/>
              <a:ext cx="277476" cy="798327"/>
            </a:xfrm>
            <a:custGeom>
              <a:avLst/>
              <a:gdLst/>
              <a:ahLst/>
              <a:cxnLst/>
              <a:rect l="l" t="t" r="r" b="b"/>
              <a:pathLst>
                <a:path w="23051" h="66320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2"/>
                    <a:pt x="20715" y="18582"/>
                    <a:pt x="21015" y="66315"/>
                  </a:cubicBezTo>
                  <a:cubicBezTo>
                    <a:pt x="21015" y="66315"/>
                    <a:pt x="21041" y="66320"/>
                    <a:pt x="21084" y="66320"/>
                  </a:cubicBezTo>
                  <a:cubicBezTo>
                    <a:pt x="21264" y="66320"/>
                    <a:pt x="21754" y="66233"/>
                    <a:pt x="22050" y="65347"/>
                  </a:cubicBezTo>
                  <a:lnTo>
                    <a:pt x="23050" y="59543"/>
                  </a:lnTo>
                  <a:cubicBezTo>
                    <a:pt x="23050" y="59543"/>
                    <a:pt x="21516" y="168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8"/>
            <p:cNvSpPr/>
            <p:nvPr/>
          </p:nvSpPr>
          <p:spPr>
            <a:xfrm>
              <a:off x="1432250" y="3114008"/>
              <a:ext cx="841626" cy="446724"/>
            </a:xfrm>
            <a:custGeom>
              <a:avLst/>
              <a:gdLst/>
              <a:ahLst/>
              <a:cxnLst/>
              <a:rect l="l" t="t" r="r" b="b"/>
              <a:pathLst>
                <a:path w="69917" h="37111" extrusionOk="0">
                  <a:moveTo>
                    <a:pt x="36751" y="1"/>
                  </a:moveTo>
                  <a:cubicBezTo>
                    <a:pt x="36519" y="1"/>
                    <a:pt x="36288" y="51"/>
                    <a:pt x="36059" y="163"/>
                  </a:cubicBezTo>
                  <a:cubicBezTo>
                    <a:pt x="35559" y="430"/>
                    <a:pt x="35359" y="1531"/>
                    <a:pt x="34525" y="1898"/>
                  </a:cubicBezTo>
                  <a:cubicBezTo>
                    <a:pt x="33930" y="2132"/>
                    <a:pt x="33308" y="2257"/>
                    <a:pt x="32685" y="2257"/>
                  </a:cubicBezTo>
                  <a:cubicBezTo>
                    <a:pt x="32330" y="2257"/>
                    <a:pt x="31974" y="2216"/>
                    <a:pt x="31623" y="2131"/>
                  </a:cubicBezTo>
                  <a:cubicBezTo>
                    <a:pt x="31417" y="2090"/>
                    <a:pt x="31211" y="2062"/>
                    <a:pt x="31012" y="2062"/>
                  </a:cubicBezTo>
                  <a:cubicBezTo>
                    <a:pt x="30890" y="2062"/>
                    <a:pt x="30770" y="2073"/>
                    <a:pt x="30656" y="2098"/>
                  </a:cubicBezTo>
                  <a:cubicBezTo>
                    <a:pt x="30289" y="2265"/>
                    <a:pt x="30089" y="2665"/>
                    <a:pt x="29722" y="2832"/>
                  </a:cubicBezTo>
                  <a:cubicBezTo>
                    <a:pt x="29566" y="2916"/>
                    <a:pt x="29394" y="2944"/>
                    <a:pt x="29214" y="2944"/>
                  </a:cubicBezTo>
                  <a:cubicBezTo>
                    <a:pt x="28891" y="2944"/>
                    <a:pt x="28542" y="2853"/>
                    <a:pt x="28221" y="2832"/>
                  </a:cubicBezTo>
                  <a:cubicBezTo>
                    <a:pt x="28206" y="2832"/>
                    <a:pt x="28192" y="2832"/>
                    <a:pt x="28178" y="2832"/>
                  </a:cubicBezTo>
                  <a:cubicBezTo>
                    <a:pt x="26468" y="2832"/>
                    <a:pt x="25372" y="4837"/>
                    <a:pt x="23717" y="5300"/>
                  </a:cubicBezTo>
                  <a:cubicBezTo>
                    <a:pt x="23284" y="5367"/>
                    <a:pt x="22850" y="5467"/>
                    <a:pt x="22450" y="5567"/>
                  </a:cubicBezTo>
                  <a:cubicBezTo>
                    <a:pt x="21482" y="6001"/>
                    <a:pt x="21049" y="7202"/>
                    <a:pt x="20181" y="7669"/>
                  </a:cubicBezTo>
                  <a:cubicBezTo>
                    <a:pt x="19808" y="7855"/>
                    <a:pt x="19385" y="7888"/>
                    <a:pt x="18948" y="7888"/>
                  </a:cubicBezTo>
                  <a:cubicBezTo>
                    <a:pt x="18718" y="7888"/>
                    <a:pt x="18484" y="7879"/>
                    <a:pt x="18251" y="7879"/>
                  </a:cubicBezTo>
                  <a:cubicBezTo>
                    <a:pt x="17897" y="7879"/>
                    <a:pt x="17545" y="7899"/>
                    <a:pt x="17213" y="8002"/>
                  </a:cubicBezTo>
                  <a:cubicBezTo>
                    <a:pt x="15578" y="8503"/>
                    <a:pt x="15078" y="10671"/>
                    <a:pt x="13577" y="11471"/>
                  </a:cubicBezTo>
                  <a:cubicBezTo>
                    <a:pt x="13176" y="11672"/>
                    <a:pt x="12776" y="11772"/>
                    <a:pt x="12343" y="11972"/>
                  </a:cubicBezTo>
                  <a:cubicBezTo>
                    <a:pt x="11075" y="12572"/>
                    <a:pt x="10475" y="14007"/>
                    <a:pt x="9707" y="15207"/>
                  </a:cubicBezTo>
                  <a:cubicBezTo>
                    <a:pt x="8998" y="16286"/>
                    <a:pt x="7948" y="17194"/>
                    <a:pt x="6634" y="17194"/>
                  </a:cubicBezTo>
                  <a:cubicBezTo>
                    <a:pt x="6526" y="17194"/>
                    <a:pt x="6416" y="17188"/>
                    <a:pt x="6305" y="17176"/>
                  </a:cubicBezTo>
                  <a:cubicBezTo>
                    <a:pt x="6105" y="20011"/>
                    <a:pt x="2536" y="19877"/>
                    <a:pt x="1435" y="22579"/>
                  </a:cubicBezTo>
                  <a:cubicBezTo>
                    <a:pt x="0" y="26149"/>
                    <a:pt x="1435" y="27283"/>
                    <a:pt x="1435" y="27283"/>
                  </a:cubicBezTo>
                  <a:cubicBezTo>
                    <a:pt x="1158" y="28881"/>
                    <a:pt x="11139" y="37111"/>
                    <a:pt x="30593" y="37111"/>
                  </a:cubicBezTo>
                  <a:cubicBezTo>
                    <a:pt x="32247" y="37111"/>
                    <a:pt x="33969" y="37051"/>
                    <a:pt x="35759" y="36923"/>
                  </a:cubicBezTo>
                  <a:cubicBezTo>
                    <a:pt x="58609" y="35288"/>
                    <a:pt x="69917" y="28884"/>
                    <a:pt x="69116" y="26315"/>
                  </a:cubicBezTo>
                  <a:cubicBezTo>
                    <a:pt x="68316" y="23747"/>
                    <a:pt x="67482" y="20978"/>
                    <a:pt x="64580" y="19010"/>
                  </a:cubicBezTo>
                  <a:cubicBezTo>
                    <a:pt x="62845" y="17843"/>
                    <a:pt x="62011" y="16108"/>
                    <a:pt x="60810" y="14507"/>
                  </a:cubicBezTo>
                  <a:cubicBezTo>
                    <a:pt x="59676" y="12973"/>
                    <a:pt x="58209" y="13039"/>
                    <a:pt x="56974" y="11805"/>
                  </a:cubicBezTo>
                  <a:cubicBezTo>
                    <a:pt x="56674" y="11438"/>
                    <a:pt x="56307" y="11105"/>
                    <a:pt x="55940" y="10771"/>
                  </a:cubicBezTo>
                  <a:cubicBezTo>
                    <a:pt x="55407" y="10437"/>
                    <a:pt x="54739" y="10537"/>
                    <a:pt x="54106" y="10471"/>
                  </a:cubicBezTo>
                  <a:cubicBezTo>
                    <a:pt x="53472" y="10437"/>
                    <a:pt x="52738" y="10137"/>
                    <a:pt x="52605" y="9537"/>
                  </a:cubicBezTo>
                  <a:cubicBezTo>
                    <a:pt x="52605" y="9303"/>
                    <a:pt x="52571" y="9103"/>
                    <a:pt x="52505" y="8870"/>
                  </a:cubicBezTo>
                  <a:cubicBezTo>
                    <a:pt x="52304" y="8503"/>
                    <a:pt x="51704" y="8436"/>
                    <a:pt x="51437" y="8069"/>
                  </a:cubicBezTo>
                  <a:cubicBezTo>
                    <a:pt x="51304" y="7902"/>
                    <a:pt x="51304" y="7669"/>
                    <a:pt x="51170" y="7469"/>
                  </a:cubicBezTo>
                  <a:cubicBezTo>
                    <a:pt x="51037" y="7335"/>
                    <a:pt x="50903" y="7202"/>
                    <a:pt x="50703" y="7102"/>
                  </a:cubicBezTo>
                  <a:cubicBezTo>
                    <a:pt x="49703" y="6535"/>
                    <a:pt x="48668" y="5901"/>
                    <a:pt x="47534" y="5801"/>
                  </a:cubicBezTo>
                  <a:cubicBezTo>
                    <a:pt x="47034" y="5801"/>
                    <a:pt x="46567" y="5701"/>
                    <a:pt x="46133" y="5534"/>
                  </a:cubicBezTo>
                  <a:cubicBezTo>
                    <a:pt x="45733" y="5300"/>
                    <a:pt x="45533" y="4633"/>
                    <a:pt x="45900" y="4366"/>
                  </a:cubicBezTo>
                  <a:lnTo>
                    <a:pt x="45900" y="4366"/>
                  </a:lnTo>
                  <a:cubicBezTo>
                    <a:pt x="45869" y="4370"/>
                    <a:pt x="45840" y="4372"/>
                    <a:pt x="45810" y="4372"/>
                  </a:cubicBezTo>
                  <a:cubicBezTo>
                    <a:pt x="45066" y="4372"/>
                    <a:pt x="44635" y="3198"/>
                    <a:pt x="43865" y="3166"/>
                  </a:cubicBezTo>
                  <a:cubicBezTo>
                    <a:pt x="43855" y="3165"/>
                    <a:pt x="43846" y="3165"/>
                    <a:pt x="43836" y="3165"/>
                  </a:cubicBezTo>
                  <a:cubicBezTo>
                    <a:pt x="43120" y="3165"/>
                    <a:pt x="42451" y="4163"/>
                    <a:pt x="41865" y="4163"/>
                  </a:cubicBezTo>
                  <a:cubicBezTo>
                    <a:pt x="41750" y="4163"/>
                    <a:pt x="41638" y="4125"/>
                    <a:pt x="41530" y="4033"/>
                  </a:cubicBezTo>
                  <a:cubicBezTo>
                    <a:pt x="40493" y="3174"/>
                    <a:pt x="38589" y="1"/>
                    <a:pt x="36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8"/>
            <p:cNvSpPr/>
            <p:nvPr/>
          </p:nvSpPr>
          <p:spPr>
            <a:xfrm>
              <a:off x="1706089" y="3205515"/>
              <a:ext cx="86754" cy="24099"/>
            </a:xfrm>
            <a:custGeom>
              <a:avLst/>
              <a:gdLst/>
              <a:ahLst/>
              <a:cxnLst/>
              <a:rect l="l" t="t" r="r" b="b"/>
              <a:pathLst>
                <a:path w="7207" h="2002" fill="none" extrusionOk="0">
                  <a:moveTo>
                    <a:pt x="1" y="1868"/>
                  </a:moveTo>
                  <a:cubicBezTo>
                    <a:pt x="501" y="2001"/>
                    <a:pt x="1235" y="1968"/>
                    <a:pt x="1302" y="1468"/>
                  </a:cubicBezTo>
                  <a:cubicBezTo>
                    <a:pt x="1302" y="1334"/>
                    <a:pt x="1302" y="1201"/>
                    <a:pt x="1335" y="1101"/>
                  </a:cubicBezTo>
                  <a:cubicBezTo>
                    <a:pt x="1469" y="801"/>
                    <a:pt x="1936" y="1034"/>
                    <a:pt x="2269" y="967"/>
                  </a:cubicBezTo>
                  <a:cubicBezTo>
                    <a:pt x="2503" y="901"/>
                    <a:pt x="2670" y="667"/>
                    <a:pt x="2836" y="467"/>
                  </a:cubicBezTo>
                  <a:cubicBezTo>
                    <a:pt x="3303" y="33"/>
                    <a:pt x="4037" y="0"/>
                    <a:pt x="4538" y="400"/>
                  </a:cubicBezTo>
                  <a:cubicBezTo>
                    <a:pt x="4838" y="634"/>
                    <a:pt x="5038" y="1001"/>
                    <a:pt x="5371" y="1168"/>
                  </a:cubicBezTo>
                  <a:cubicBezTo>
                    <a:pt x="5972" y="1468"/>
                    <a:pt x="7006" y="1134"/>
                    <a:pt x="7206" y="1768"/>
                  </a:cubicBez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8"/>
            <p:cNvSpPr/>
            <p:nvPr/>
          </p:nvSpPr>
          <p:spPr>
            <a:xfrm>
              <a:off x="1811694" y="3231612"/>
              <a:ext cx="120483" cy="40157"/>
            </a:xfrm>
            <a:custGeom>
              <a:avLst/>
              <a:gdLst/>
              <a:ahLst/>
              <a:cxnLst/>
              <a:rect l="l" t="t" r="r" b="b"/>
              <a:pathLst>
                <a:path w="10009" h="3336" fill="none" extrusionOk="0">
                  <a:moveTo>
                    <a:pt x="1" y="2969"/>
                  </a:moveTo>
                  <a:cubicBezTo>
                    <a:pt x="635" y="3336"/>
                    <a:pt x="1435" y="3069"/>
                    <a:pt x="1669" y="2402"/>
                  </a:cubicBezTo>
                  <a:cubicBezTo>
                    <a:pt x="1735" y="2235"/>
                    <a:pt x="1735" y="2035"/>
                    <a:pt x="1902" y="1935"/>
                  </a:cubicBezTo>
                  <a:cubicBezTo>
                    <a:pt x="2102" y="1768"/>
                    <a:pt x="2403" y="1968"/>
                    <a:pt x="2669" y="2002"/>
                  </a:cubicBezTo>
                  <a:cubicBezTo>
                    <a:pt x="3203" y="2068"/>
                    <a:pt x="3503" y="1435"/>
                    <a:pt x="3837" y="1034"/>
                  </a:cubicBezTo>
                  <a:cubicBezTo>
                    <a:pt x="4771" y="0"/>
                    <a:pt x="6472" y="367"/>
                    <a:pt x="6872" y="1701"/>
                  </a:cubicBezTo>
                  <a:lnTo>
                    <a:pt x="10008" y="2535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8"/>
            <p:cNvSpPr/>
            <p:nvPr/>
          </p:nvSpPr>
          <p:spPr>
            <a:xfrm>
              <a:off x="1876744" y="3165359"/>
              <a:ext cx="87151" cy="30130"/>
            </a:xfrm>
            <a:custGeom>
              <a:avLst/>
              <a:gdLst/>
              <a:ahLst/>
              <a:cxnLst/>
              <a:rect l="l" t="t" r="r" b="b"/>
              <a:pathLst>
                <a:path w="7240" h="2503" fill="none" extrusionOk="0">
                  <a:moveTo>
                    <a:pt x="1" y="1835"/>
                  </a:moveTo>
                  <a:cubicBezTo>
                    <a:pt x="534" y="1668"/>
                    <a:pt x="1102" y="1601"/>
                    <a:pt x="1669" y="1601"/>
                  </a:cubicBezTo>
                  <a:cubicBezTo>
                    <a:pt x="1302" y="801"/>
                    <a:pt x="2202" y="34"/>
                    <a:pt x="2970" y="501"/>
                  </a:cubicBezTo>
                  <a:cubicBezTo>
                    <a:pt x="3537" y="0"/>
                    <a:pt x="4404" y="67"/>
                    <a:pt x="4871" y="701"/>
                  </a:cubicBezTo>
                  <a:lnTo>
                    <a:pt x="4971" y="1235"/>
                  </a:lnTo>
                  <a:cubicBezTo>
                    <a:pt x="5805" y="1501"/>
                    <a:pt x="6572" y="1935"/>
                    <a:pt x="7239" y="2502"/>
                  </a:cubicBez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8"/>
            <p:cNvSpPr/>
            <p:nvPr/>
          </p:nvSpPr>
          <p:spPr>
            <a:xfrm>
              <a:off x="1981542" y="3213941"/>
              <a:ext cx="79122" cy="23702"/>
            </a:xfrm>
            <a:custGeom>
              <a:avLst/>
              <a:gdLst/>
              <a:ahLst/>
              <a:cxnLst/>
              <a:rect l="l" t="t" r="r" b="b"/>
              <a:pathLst>
                <a:path w="6573" h="1969" fill="none" extrusionOk="0">
                  <a:moveTo>
                    <a:pt x="1" y="1735"/>
                  </a:moveTo>
                  <a:lnTo>
                    <a:pt x="835" y="1969"/>
                  </a:lnTo>
                  <a:cubicBezTo>
                    <a:pt x="701" y="1768"/>
                    <a:pt x="968" y="1468"/>
                    <a:pt x="1202" y="1435"/>
                  </a:cubicBezTo>
                  <a:cubicBezTo>
                    <a:pt x="1469" y="1435"/>
                    <a:pt x="1736" y="1402"/>
                    <a:pt x="1969" y="1301"/>
                  </a:cubicBezTo>
                  <a:cubicBezTo>
                    <a:pt x="2203" y="1168"/>
                    <a:pt x="2303" y="834"/>
                    <a:pt x="2469" y="601"/>
                  </a:cubicBezTo>
                  <a:cubicBezTo>
                    <a:pt x="2603" y="367"/>
                    <a:pt x="3036" y="234"/>
                    <a:pt x="3170" y="468"/>
                  </a:cubicBezTo>
                  <a:cubicBezTo>
                    <a:pt x="3137" y="201"/>
                    <a:pt x="3437" y="1"/>
                    <a:pt x="3704" y="1"/>
                  </a:cubicBezTo>
                  <a:cubicBezTo>
                    <a:pt x="3970" y="34"/>
                    <a:pt x="4237" y="134"/>
                    <a:pt x="4437" y="334"/>
                  </a:cubicBezTo>
                  <a:lnTo>
                    <a:pt x="6572" y="1802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8"/>
            <p:cNvSpPr/>
            <p:nvPr/>
          </p:nvSpPr>
          <p:spPr>
            <a:xfrm>
              <a:off x="1329053" y="3228555"/>
              <a:ext cx="588261" cy="573876"/>
            </a:xfrm>
            <a:custGeom>
              <a:avLst/>
              <a:gdLst/>
              <a:ahLst/>
              <a:cxnLst/>
              <a:rect l="l" t="t" r="r" b="b"/>
              <a:pathLst>
                <a:path w="48869" h="47674" extrusionOk="0">
                  <a:moveTo>
                    <a:pt x="26820" y="0"/>
                  </a:moveTo>
                  <a:cubicBezTo>
                    <a:pt x="26422" y="0"/>
                    <a:pt x="26058" y="32"/>
                    <a:pt x="25752" y="87"/>
                  </a:cubicBezTo>
                  <a:cubicBezTo>
                    <a:pt x="23751" y="421"/>
                    <a:pt x="19681" y="4824"/>
                    <a:pt x="16879" y="8260"/>
                  </a:cubicBezTo>
                  <a:cubicBezTo>
                    <a:pt x="14077" y="11729"/>
                    <a:pt x="11809" y="14965"/>
                    <a:pt x="8640" y="17500"/>
                  </a:cubicBezTo>
                  <a:cubicBezTo>
                    <a:pt x="5438" y="20035"/>
                    <a:pt x="3036" y="24305"/>
                    <a:pt x="3036" y="24305"/>
                  </a:cubicBezTo>
                  <a:cubicBezTo>
                    <a:pt x="3036" y="24305"/>
                    <a:pt x="1" y="32110"/>
                    <a:pt x="2169" y="34712"/>
                  </a:cubicBezTo>
                  <a:cubicBezTo>
                    <a:pt x="4304" y="37314"/>
                    <a:pt x="5705" y="37814"/>
                    <a:pt x="6472" y="39349"/>
                  </a:cubicBezTo>
                  <a:cubicBezTo>
                    <a:pt x="7473" y="41184"/>
                    <a:pt x="8974" y="42685"/>
                    <a:pt x="10775" y="43752"/>
                  </a:cubicBezTo>
                  <a:cubicBezTo>
                    <a:pt x="13277" y="44953"/>
                    <a:pt x="15845" y="45920"/>
                    <a:pt x="18514" y="46687"/>
                  </a:cubicBezTo>
                  <a:cubicBezTo>
                    <a:pt x="20916" y="47355"/>
                    <a:pt x="27787" y="47455"/>
                    <a:pt x="30322" y="47655"/>
                  </a:cubicBezTo>
                  <a:cubicBezTo>
                    <a:pt x="30517" y="47668"/>
                    <a:pt x="30720" y="47674"/>
                    <a:pt x="30927" y="47674"/>
                  </a:cubicBezTo>
                  <a:cubicBezTo>
                    <a:pt x="33420" y="47674"/>
                    <a:pt x="36660" y="46821"/>
                    <a:pt x="36660" y="46821"/>
                  </a:cubicBezTo>
                  <a:cubicBezTo>
                    <a:pt x="37663" y="47387"/>
                    <a:pt x="38893" y="47647"/>
                    <a:pt x="40168" y="47647"/>
                  </a:cubicBezTo>
                  <a:cubicBezTo>
                    <a:pt x="41523" y="47647"/>
                    <a:pt x="42928" y="47354"/>
                    <a:pt x="44165" y="46821"/>
                  </a:cubicBezTo>
                  <a:cubicBezTo>
                    <a:pt x="45700" y="46187"/>
                    <a:pt x="47268" y="45687"/>
                    <a:pt x="48869" y="45286"/>
                  </a:cubicBezTo>
                  <a:cubicBezTo>
                    <a:pt x="48869" y="45286"/>
                    <a:pt x="46067" y="11662"/>
                    <a:pt x="45099" y="11029"/>
                  </a:cubicBezTo>
                  <a:cubicBezTo>
                    <a:pt x="44766" y="10817"/>
                    <a:pt x="44369" y="10747"/>
                    <a:pt x="43989" y="10747"/>
                  </a:cubicBezTo>
                  <a:cubicBezTo>
                    <a:pt x="43228" y="10747"/>
                    <a:pt x="42531" y="11029"/>
                    <a:pt x="42531" y="11029"/>
                  </a:cubicBezTo>
                  <a:cubicBezTo>
                    <a:pt x="42531" y="11029"/>
                    <a:pt x="44666" y="6058"/>
                    <a:pt x="40329" y="3457"/>
                  </a:cubicBezTo>
                  <a:cubicBezTo>
                    <a:pt x="39199" y="2769"/>
                    <a:pt x="38152" y="2515"/>
                    <a:pt x="37222" y="2515"/>
                  </a:cubicBezTo>
                  <a:cubicBezTo>
                    <a:pt x="34586" y="2515"/>
                    <a:pt x="32891" y="4557"/>
                    <a:pt x="32891" y="4557"/>
                  </a:cubicBezTo>
                  <a:cubicBezTo>
                    <a:pt x="32437" y="1015"/>
                    <a:pt x="29071" y="0"/>
                    <a:pt x="268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8"/>
            <p:cNvSpPr/>
            <p:nvPr/>
          </p:nvSpPr>
          <p:spPr>
            <a:xfrm>
              <a:off x="1329053" y="3225184"/>
              <a:ext cx="588261" cy="581038"/>
            </a:xfrm>
            <a:custGeom>
              <a:avLst/>
              <a:gdLst/>
              <a:ahLst/>
              <a:cxnLst/>
              <a:rect l="l" t="t" r="r" b="b"/>
              <a:pathLst>
                <a:path w="48869" h="48269" fill="none" extrusionOk="0">
                  <a:moveTo>
                    <a:pt x="48869" y="45566"/>
                  </a:moveTo>
                  <a:lnTo>
                    <a:pt x="48469" y="45667"/>
                  </a:lnTo>
                  <a:cubicBezTo>
                    <a:pt x="47001" y="46033"/>
                    <a:pt x="45566" y="46534"/>
                    <a:pt x="44165" y="47101"/>
                  </a:cubicBezTo>
                  <a:cubicBezTo>
                    <a:pt x="41764" y="48135"/>
                    <a:pt x="38728" y="48268"/>
                    <a:pt x="36660" y="47101"/>
                  </a:cubicBezTo>
                  <a:cubicBezTo>
                    <a:pt x="36660" y="47101"/>
                    <a:pt x="32857" y="48102"/>
                    <a:pt x="30322" y="47935"/>
                  </a:cubicBezTo>
                  <a:cubicBezTo>
                    <a:pt x="27787" y="47735"/>
                    <a:pt x="20949" y="47601"/>
                    <a:pt x="18514" y="47001"/>
                  </a:cubicBezTo>
                  <a:cubicBezTo>
                    <a:pt x="15879" y="46200"/>
                    <a:pt x="13277" y="45233"/>
                    <a:pt x="10775" y="44032"/>
                  </a:cubicBezTo>
                  <a:cubicBezTo>
                    <a:pt x="8974" y="42965"/>
                    <a:pt x="7473" y="41464"/>
                    <a:pt x="6472" y="39629"/>
                  </a:cubicBezTo>
                  <a:cubicBezTo>
                    <a:pt x="5705" y="38094"/>
                    <a:pt x="4304" y="37594"/>
                    <a:pt x="2169" y="34992"/>
                  </a:cubicBezTo>
                  <a:cubicBezTo>
                    <a:pt x="1" y="32390"/>
                    <a:pt x="3036" y="24585"/>
                    <a:pt x="3036" y="24585"/>
                  </a:cubicBezTo>
                  <a:cubicBezTo>
                    <a:pt x="3036" y="24585"/>
                    <a:pt x="3203" y="24285"/>
                    <a:pt x="3503" y="23818"/>
                  </a:cubicBezTo>
                  <a:cubicBezTo>
                    <a:pt x="4337" y="22483"/>
                    <a:pt x="6272" y="19648"/>
                    <a:pt x="8640" y="17780"/>
                  </a:cubicBezTo>
                  <a:cubicBezTo>
                    <a:pt x="11809" y="15245"/>
                    <a:pt x="14077" y="12009"/>
                    <a:pt x="16879" y="8540"/>
                  </a:cubicBezTo>
                  <a:cubicBezTo>
                    <a:pt x="19681" y="5104"/>
                    <a:pt x="23751" y="701"/>
                    <a:pt x="25752" y="367"/>
                  </a:cubicBezTo>
                  <a:cubicBezTo>
                    <a:pt x="27787" y="1"/>
                    <a:pt x="32357" y="668"/>
                    <a:pt x="32891" y="4837"/>
                  </a:cubicBezTo>
                  <a:cubicBezTo>
                    <a:pt x="32891" y="4837"/>
                    <a:pt x="35993" y="1101"/>
                    <a:pt x="40329" y="3737"/>
                  </a:cubicBezTo>
                  <a:cubicBezTo>
                    <a:pt x="43165" y="5438"/>
                    <a:pt x="43265" y="8173"/>
                    <a:pt x="42931" y="9841"/>
                  </a:cubicBezTo>
                  <a:cubicBezTo>
                    <a:pt x="42831" y="10341"/>
                    <a:pt x="42698" y="10842"/>
                    <a:pt x="42531" y="11309"/>
                  </a:cubicBezTo>
                  <a:cubicBezTo>
                    <a:pt x="42631" y="11275"/>
                    <a:pt x="44132" y="10708"/>
                    <a:pt x="45099" y="11309"/>
                  </a:cubicBezTo>
                  <a:cubicBezTo>
                    <a:pt x="46033" y="11909"/>
                    <a:pt x="48502" y="41230"/>
                    <a:pt x="48835" y="45133"/>
                  </a:cubicBezTo>
                  <a:cubicBezTo>
                    <a:pt x="48869" y="45400"/>
                    <a:pt x="48869" y="45566"/>
                    <a:pt x="48869" y="45566"/>
                  </a:cubicBezTo>
                  <a:close/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8"/>
            <p:cNvSpPr/>
            <p:nvPr/>
          </p:nvSpPr>
          <p:spPr>
            <a:xfrm>
              <a:off x="1435464" y="3283408"/>
              <a:ext cx="289514" cy="399537"/>
            </a:xfrm>
            <a:custGeom>
              <a:avLst/>
              <a:gdLst/>
              <a:ahLst/>
              <a:cxnLst/>
              <a:rect l="l" t="t" r="r" b="b"/>
              <a:pathLst>
                <a:path w="24051" h="33191" fill="none" extrusionOk="0">
                  <a:moveTo>
                    <a:pt x="24051" y="0"/>
                  </a:moveTo>
                  <a:cubicBezTo>
                    <a:pt x="22650" y="1134"/>
                    <a:pt x="15011" y="15511"/>
                    <a:pt x="13610" y="17246"/>
                  </a:cubicBezTo>
                  <a:cubicBezTo>
                    <a:pt x="12209" y="18947"/>
                    <a:pt x="8273" y="23817"/>
                    <a:pt x="6572" y="25619"/>
                  </a:cubicBezTo>
                  <a:cubicBezTo>
                    <a:pt x="5371" y="26986"/>
                    <a:pt x="4337" y="28521"/>
                    <a:pt x="3503" y="30155"/>
                  </a:cubicBezTo>
                  <a:cubicBezTo>
                    <a:pt x="2435" y="31256"/>
                    <a:pt x="1234" y="32257"/>
                    <a:pt x="0" y="3319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8"/>
            <p:cNvSpPr/>
            <p:nvPr/>
          </p:nvSpPr>
          <p:spPr>
            <a:xfrm>
              <a:off x="1588845" y="3361301"/>
              <a:ext cx="252174" cy="405965"/>
            </a:xfrm>
            <a:custGeom>
              <a:avLst/>
              <a:gdLst/>
              <a:ahLst/>
              <a:cxnLst/>
              <a:rect l="l" t="t" r="r" b="b"/>
              <a:pathLst>
                <a:path w="20949" h="33725" fill="none" extrusionOk="0">
                  <a:moveTo>
                    <a:pt x="20949" y="1"/>
                  </a:moveTo>
                  <a:cubicBezTo>
                    <a:pt x="19715" y="2102"/>
                    <a:pt x="18581" y="4270"/>
                    <a:pt x="17613" y="6472"/>
                  </a:cubicBezTo>
                  <a:cubicBezTo>
                    <a:pt x="16346" y="9441"/>
                    <a:pt x="12776" y="16946"/>
                    <a:pt x="11275" y="19815"/>
                  </a:cubicBezTo>
                  <a:cubicBezTo>
                    <a:pt x="9808" y="22684"/>
                    <a:pt x="7406" y="29255"/>
                    <a:pt x="5705" y="30289"/>
                  </a:cubicBezTo>
                  <a:cubicBezTo>
                    <a:pt x="3970" y="31356"/>
                    <a:pt x="1502" y="33725"/>
                    <a:pt x="1" y="33525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8"/>
            <p:cNvSpPr/>
            <p:nvPr/>
          </p:nvSpPr>
          <p:spPr>
            <a:xfrm>
              <a:off x="1783586" y="3456468"/>
              <a:ext cx="133725" cy="324050"/>
            </a:xfrm>
            <a:custGeom>
              <a:avLst/>
              <a:gdLst/>
              <a:ahLst/>
              <a:cxnLst/>
              <a:rect l="l" t="t" r="r" b="b"/>
              <a:pathLst>
                <a:path w="11109" h="26920" fill="none" extrusionOk="0">
                  <a:moveTo>
                    <a:pt x="1" y="26920"/>
                  </a:moveTo>
                  <a:cubicBezTo>
                    <a:pt x="1" y="26920"/>
                    <a:pt x="3437" y="23651"/>
                    <a:pt x="3904" y="21249"/>
                  </a:cubicBezTo>
                  <a:cubicBezTo>
                    <a:pt x="4371" y="18847"/>
                    <a:pt x="11109" y="0"/>
                    <a:pt x="11109" y="0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8"/>
            <p:cNvSpPr/>
            <p:nvPr/>
          </p:nvSpPr>
          <p:spPr>
            <a:xfrm>
              <a:off x="1570379" y="3270071"/>
              <a:ext cx="129704" cy="104413"/>
            </a:xfrm>
            <a:custGeom>
              <a:avLst/>
              <a:gdLst/>
              <a:ahLst/>
              <a:cxnLst/>
              <a:rect l="l" t="t" r="r" b="b"/>
              <a:pathLst>
                <a:path w="10775" h="8674" extrusionOk="0">
                  <a:moveTo>
                    <a:pt x="5052" y="1"/>
                  </a:moveTo>
                  <a:cubicBezTo>
                    <a:pt x="4872" y="1"/>
                    <a:pt x="4770" y="8"/>
                    <a:pt x="4770" y="8"/>
                  </a:cubicBezTo>
                  <a:cubicBezTo>
                    <a:pt x="4770" y="8"/>
                    <a:pt x="0" y="6379"/>
                    <a:pt x="3803" y="8347"/>
                  </a:cubicBezTo>
                  <a:cubicBezTo>
                    <a:pt x="4233" y="8573"/>
                    <a:pt x="4656" y="8674"/>
                    <a:pt x="5066" y="8674"/>
                  </a:cubicBezTo>
                  <a:cubicBezTo>
                    <a:pt x="8283" y="8674"/>
                    <a:pt x="10775" y="2509"/>
                    <a:pt x="10775" y="2509"/>
                  </a:cubicBezTo>
                  <a:cubicBezTo>
                    <a:pt x="9013" y="188"/>
                    <a:pt x="5985" y="1"/>
                    <a:pt x="5052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8"/>
            <p:cNvSpPr/>
            <p:nvPr/>
          </p:nvSpPr>
          <p:spPr>
            <a:xfrm>
              <a:off x="1690838" y="3300261"/>
              <a:ext cx="143764" cy="121338"/>
            </a:xfrm>
            <a:custGeom>
              <a:avLst/>
              <a:gdLst/>
              <a:ahLst/>
              <a:cxnLst/>
              <a:rect l="l" t="t" r="r" b="b"/>
              <a:pathLst>
                <a:path w="11943" h="10080" extrusionOk="0">
                  <a:moveTo>
                    <a:pt x="5036" y="0"/>
                  </a:moveTo>
                  <a:cubicBezTo>
                    <a:pt x="4971" y="0"/>
                    <a:pt x="4937" y="1"/>
                    <a:pt x="4937" y="1"/>
                  </a:cubicBezTo>
                  <a:cubicBezTo>
                    <a:pt x="3336" y="2837"/>
                    <a:pt x="0" y="8607"/>
                    <a:pt x="4937" y="9942"/>
                  </a:cubicBezTo>
                  <a:cubicBezTo>
                    <a:pt x="5287" y="10036"/>
                    <a:pt x="5623" y="10079"/>
                    <a:pt x="5944" y="10079"/>
                  </a:cubicBezTo>
                  <a:cubicBezTo>
                    <a:pt x="10184" y="10079"/>
                    <a:pt x="11942" y="2470"/>
                    <a:pt x="11942" y="2470"/>
                  </a:cubicBezTo>
                  <a:cubicBezTo>
                    <a:pt x="9159" y="110"/>
                    <a:pt x="5662" y="0"/>
                    <a:pt x="5036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8"/>
            <p:cNvSpPr/>
            <p:nvPr/>
          </p:nvSpPr>
          <p:spPr>
            <a:xfrm>
              <a:off x="1826151" y="3390612"/>
              <a:ext cx="45791" cy="97985"/>
            </a:xfrm>
            <a:custGeom>
              <a:avLst/>
              <a:gdLst/>
              <a:ahLst/>
              <a:cxnLst/>
              <a:rect l="l" t="t" r="r" b="b"/>
              <a:pathLst>
                <a:path w="3804" h="8140" fill="none" extrusionOk="0">
                  <a:moveTo>
                    <a:pt x="2169" y="1"/>
                  </a:moveTo>
                  <a:cubicBezTo>
                    <a:pt x="2169" y="1"/>
                    <a:pt x="1" y="3303"/>
                    <a:pt x="268" y="5738"/>
                  </a:cubicBezTo>
                  <a:cubicBezTo>
                    <a:pt x="568" y="8140"/>
                    <a:pt x="3803" y="7706"/>
                    <a:pt x="3803" y="7706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8"/>
            <p:cNvSpPr/>
            <p:nvPr/>
          </p:nvSpPr>
          <p:spPr>
            <a:xfrm>
              <a:off x="1655099" y="3490991"/>
              <a:ext cx="63859" cy="30130"/>
            </a:xfrm>
            <a:custGeom>
              <a:avLst/>
              <a:gdLst/>
              <a:ahLst/>
              <a:cxnLst/>
              <a:rect l="l" t="t" r="r" b="b"/>
              <a:pathLst>
                <a:path w="5305" h="2503" fill="none" extrusionOk="0">
                  <a:moveTo>
                    <a:pt x="1" y="1"/>
                  </a:moveTo>
                  <a:cubicBezTo>
                    <a:pt x="1" y="1"/>
                    <a:pt x="2703" y="1969"/>
                    <a:pt x="5304" y="2503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8"/>
            <p:cNvSpPr/>
            <p:nvPr/>
          </p:nvSpPr>
          <p:spPr>
            <a:xfrm>
              <a:off x="1383667" y="3534361"/>
              <a:ext cx="104413" cy="93977"/>
            </a:xfrm>
            <a:custGeom>
              <a:avLst/>
              <a:gdLst/>
              <a:ahLst/>
              <a:cxnLst/>
              <a:rect l="l" t="t" r="r" b="b"/>
              <a:pathLst>
                <a:path w="8674" h="7807" fill="none" extrusionOk="0">
                  <a:moveTo>
                    <a:pt x="0" y="1"/>
                  </a:moveTo>
                  <a:cubicBezTo>
                    <a:pt x="0" y="1"/>
                    <a:pt x="367" y="4604"/>
                    <a:pt x="1334" y="6205"/>
                  </a:cubicBezTo>
                  <a:cubicBezTo>
                    <a:pt x="2268" y="7806"/>
                    <a:pt x="8673" y="7706"/>
                    <a:pt x="8673" y="7706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8"/>
            <p:cNvSpPr/>
            <p:nvPr/>
          </p:nvSpPr>
          <p:spPr>
            <a:xfrm>
              <a:off x="1530223" y="3400254"/>
              <a:ext cx="39363" cy="36955"/>
            </a:xfrm>
            <a:custGeom>
              <a:avLst/>
              <a:gdLst/>
              <a:ahLst/>
              <a:cxnLst/>
              <a:rect l="l" t="t" r="r" b="b"/>
              <a:pathLst>
                <a:path w="3270" h="3070" fill="none" extrusionOk="0">
                  <a:moveTo>
                    <a:pt x="1" y="0"/>
                  </a:moveTo>
                  <a:cubicBezTo>
                    <a:pt x="1" y="0"/>
                    <a:pt x="1101" y="2502"/>
                    <a:pt x="3270" y="3069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8"/>
            <p:cNvSpPr/>
            <p:nvPr/>
          </p:nvSpPr>
          <p:spPr>
            <a:xfrm>
              <a:off x="1783586" y="3591779"/>
              <a:ext cx="45393" cy="17274"/>
            </a:xfrm>
            <a:custGeom>
              <a:avLst/>
              <a:gdLst/>
              <a:ahLst/>
              <a:cxnLst/>
              <a:rect l="l" t="t" r="r" b="b"/>
              <a:pathLst>
                <a:path w="3771" h="1435" fill="none" extrusionOk="0">
                  <a:moveTo>
                    <a:pt x="1" y="1"/>
                  </a:moveTo>
                  <a:cubicBezTo>
                    <a:pt x="1068" y="901"/>
                    <a:pt x="2403" y="1402"/>
                    <a:pt x="3770" y="1435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8"/>
            <p:cNvSpPr/>
            <p:nvPr/>
          </p:nvSpPr>
          <p:spPr>
            <a:xfrm>
              <a:off x="1779169" y="3261862"/>
              <a:ext cx="671392" cy="518708"/>
            </a:xfrm>
            <a:custGeom>
              <a:avLst/>
              <a:gdLst/>
              <a:ahLst/>
              <a:cxnLst/>
              <a:rect l="l" t="t" r="r" b="b"/>
              <a:pathLst>
                <a:path w="55775" h="43091" extrusionOk="0">
                  <a:moveTo>
                    <a:pt x="22825" y="0"/>
                  </a:moveTo>
                  <a:cubicBezTo>
                    <a:pt x="22503" y="0"/>
                    <a:pt x="22200" y="29"/>
                    <a:pt x="21917" y="89"/>
                  </a:cubicBezTo>
                  <a:cubicBezTo>
                    <a:pt x="17347" y="1023"/>
                    <a:pt x="18081" y="5493"/>
                    <a:pt x="18081" y="5493"/>
                  </a:cubicBezTo>
                  <a:cubicBezTo>
                    <a:pt x="18081" y="5493"/>
                    <a:pt x="16161" y="3549"/>
                    <a:pt x="12675" y="3549"/>
                  </a:cubicBezTo>
                  <a:cubicBezTo>
                    <a:pt x="12154" y="3549"/>
                    <a:pt x="11598" y="3592"/>
                    <a:pt x="11009" y="3692"/>
                  </a:cubicBezTo>
                  <a:cubicBezTo>
                    <a:pt x="7873" y="4225"/>
                    <a:pt x="6839" y="6093"/>
                    <a:pt x="6272" y="7494"/>
                  </a:cubicBezTo>
                  <a:cubicBezTo>
                    <a:pt x="4671" y="11397"/>
                    <a:pt x="8741" y="14733"/>
                    <a:pt x="8741" y="14733"/>
                  </a:cubicBezTo>
                  <a:cubicBezTo>
                    <a:pt x="8587" y="14724"/>
                    <a:pt x="8434" y="14719"/>
                    <a:pt x="8282" y="14719"/>
                  </a:cubicBezTo>
                  <a:cubicBezTo>
                    <a:pt x="6240" y="14719"/>
                    <a:pt x="4264" y="15542"/>
                    <a:pt x="2836" y="17001"/>
                  </a:cubicBezTo>
                  <a:cubicBezTo>
                    <a:pt x="168" y="19670"/>
                    <a:pt x="1" y="22739"/>
                    <a:pt x="768" y="24440"/>
                  </a:cubicBezTo>
                  <a:cubicBezTo>
                    <a:pt x="1135" y="25341"/>
                    <a:pt x="2569" y="26742"/>
                    <a:pt x="3837" y="27876"/>
                  </a:cubicBezTo>
                  <a:cubicBezTo>
                    <a:pt x="5038" y="28943"/>
                    <a:pt x="6072" y="29777"/>
                    <a:pt x="6072" y="29777"/>
                  </a:cubicBezTo>
                  <a:cubicBezTo>
                    <a:pt x="5138" y="30011"/>
                    <a:pt x="4337" y="30644"/>
                    <a:pt x="3904" y="31512"/>
                  </a:cubicBezTo>
                  <a:cubicBezTo>
                    <a:pt x="2836" y="33246"/>
                    <a:pt x="2703" y="35815"/>
                    <a:pt x="4271" y="37416"/>
                  </a:cubicBezTo>
                  <a:cubicBezTo>
                    <a:pt x="5905" y="39150"/>
                    <a:pt x="7807" y="40651"/>
                    <a:pt x="9908" y="41819"/>
                  </a:cubicBezTo>
                  <a:cubicBezTo>
                    <a:pt x="10875" y="42353"/>
                    <a:pt x="11943" y="42720"/>
                    <a:pt x="13010" y="42920"/>
                  </a:cubicBezTo>
                  <a:cubicBezTo>
                    <a:pt x="13668" y="43039"/>
                    <a:pt x="14381" y="43090"/>
                    <a:pt x="15137" y="43090"/>
                  </a:cubicBezTo>
                  <a:cubicBezTo>
                    <a:pt x="17990" y="43090"/>
                    <a:pt x="21465" y="42359"/>
                    <a:pt x="24919" y="41752"/>
                  </a:cubicBezTo>
                  <a:cubicBezTo>
                    <a:pt x="29322" y="41018"/>
                    <a:pt x="32558" y="40418"/>
                    <a:pt x="34459" y="39284"/>
                  </a:cubicBezTo>
                  <a:cubicBezTo>
                    <a:pt x="36360" y="38150"/>
                    <a:pt x="39029" y="38717"/>
                    <a:pt x="42264" y="37216"/>
                  </a:cubicBezTo>
                  <a:cubicBezTo>
                    <a:pt x="45500" y="35681"/>
                    <a:pt x="48536" y="30177"/>
                    <a:pt x="48536" y="30177"/>
                  </a:cubicBezTo>
                  <a:cubicBezTo>
                    <a:pt x="55774" y="26375"/>
                    <a:pt x="53506" y="19103"/>
                    <a:pt x="52538" y="17401"/>
                  </a:cubicBezTo>
                  <a:cubicBezTo>
                    <a:pt x="52472" y="17301"/>
                    <a:pt x="52405" y="17168"/>
                    <a:pt x="52338" y="17068"/>
                  </a:cubicBezTo>
                  <a:cubicBezTo>
                    <a:pt x="51972" y="17306"/>
                    <a:pt x="51554" y="17434"/>
                    <a:pt x="51142" y="17434"/>
                  </a:cubicBezTo>
                  <a:cubicBezTo>
                    <a:pt x="50805" y="17434"/>
                    <a:pt x="50471" y="17348"/>
                    <a:pt x="50170" y="17168"/>
                  </a:cubicBezTo>
                  <a:cubicBezTo>
                    <a:pt x="48969" y="16401"/>
                    <a:pt x="48269" y="13699"/>
                    <a:pt x="45900" y="11998"/>
                  </a:cubicBezTo>
                  <a:cubicBezTo>
                    <a:pt x="45400" y="11764"/>
                    <a:pt x="44866" y="11464"/>
                    <a:pt x="44299" y="11130"/>
                  </a:cubicBezTo>
                  <a:lnTo>
                    <a:pt x="43799" y="10830"/>
                  </a:lnTo>
                  <a:cubicBezTo>
                    <a:pt x="41797" y="9563"/>
                    <a:pt x="39629" y="7995"/>
                    <a:pt x="38262" y="7328"/>
                  </a:cubicBezTo>
                  <a:cubicBezTo>
                    <a:pt x="36479" y="6421"/>
                    <a:pt x="27658" y="0"/>
                    <a:pt x="22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8"/>
            <p:cNvSpPr/>
            <p:nvPr/>
          </p:nvSpPr>
          <p:spPr>
            <a:xfrm>
              <a:off x="1779169" y="3251281"/>
              <a:ext cx="671392" cy="534056"/>
            </a:xfrm>
            <a:custGeom>
              <a:avLst/>
              <a:gdLst/>
              <a:ahLst/>
              <a:cxnLst/>
              <a:rect l="l" t="t" r="r" b="b"/>
              <a:pathLst>
                <a:path w="55775" h="44366" fill="none" extrusionOk="0">
                  <a:moveTo>
                    <a:pt x="48536" y="31056"/>
                  </a:moveTo>
                  <a:cubicBezTo>
                    <a:pt x="48536" y="31056"/>
                    <a:pt x="45500" y="36560"/>
                    <a:pt x="42264" y="38095"/>
                  </a:cubicBezTo>
                  <a:cubicBezTo>
                    <a:pt x="39029" y="39596"/>
                    <a:pt x="36360" y="39029"/>
                    <a:pt x="34459" y="40163"/>
                  </a:cubicBezTo>
                  <a:cubicBezTo>
                    <a:pt x="32558" y="41297"/>
                    <a:pt x="29322" y="41897"/>
                    <a:pt x="24919" y="42631"/>
                  </a:cubicBezTo>
                  <a:cubicBezTo>
                    <a:pt x="20549" y="43398"/>
                    <a:pt x="16146" y="44366"/>
                    <a:pt x="13010" y="43799"/>
                  </a:cubicBezTo>
                  <a:cubicBezTo>
                    <a:pt x="9875" y="43232"/>
                    <a:pt x="6939" y="41030"/>
                    <a:pt x="4271" y="38295"/>
                  </a:cubicBezTo>
                  <a:cubicBezTo>
                    <a:pt x="1902" y="35893"/>
                    <a:pt x="3403" y="31223"/>
                    <a:pt x="6072" y="30656"/>
                  </a:cubicBezTo>
                  <a:cubicBezTo>
                    <a:pt x="6072" y="30656"/>
                    <a:pt x="1502" y="27020"/>
                    <a:pt x="735" y="25319"/>
                  </a:cubicBezTo>
                  <a:cubicBezTo>
                    <a:pt x="1" y="23618"/>
                    <a:pt x="168" y="20549"/>
                    <a:pt x="2836" y="17880"/>
                  </a:cubicBezTo>
                  <a:cubicBezTo>
                    <a:pt x="4371" y="16312"/>
                    <a:pt x="6539" y="15478"/>
                    <a:pt x="8741" y="15612"/>
                  </a:cubicBezTo>
                  <a:cubicBezTo>
                    <a:pt x="8741" y="15612"/>
                    <a:pt x="4638" y="12276"/>
                    <a:pt x="6239" y="8373"/>
                  </a:cubicBezTo>
                  <a:cubicBezTo>
                    <a:pt x="6839" y="6972"/>
                    <a:pt x="7873" y="5104"/>
                    <a:pt x="11009" y="4571"/>
                  </a:cubicBezTo>
                  <a:cubicBezTo>
                    <a:pt x="15512" y="3803"/>
                    <a:pt x="18047" y="6372"/>
                    <a:pt x="18047" y="6372"/>
                  </a:cubicBezTo>
                  <a:cubicBezTo>
                    <a:pt x="18047" y="6372"/>
                    <a:pt x="17347" y="1902"/>
                    <a:pt x="21883" y="968"/>
                  </a:cubicBezTo>
                  <a:cubicBezTo>
                    <a:pt x="26453" y="1"/>
                    <a:pt x="36360" y="7239"/>
                    <a:pt x="38262" y="8207"/>
                  </a:cubicBezTo>
                  <a:cubicBezTo>
                    <a:pt x="39729" y="8940"/>
                    <a:pt x="42131" y="10708"/>
                    <a:pt x="44299" y="12009"/>
                  </a:cubicBezTo>
                  <a:cubicBezTo>
                    <a:pt x="44833" y="12343"/>
                    <a:pt x="45400" y="12643"/>
                    <a:pt x="45900" y="12877"/>
                  </a:cubicBezTo>
                  <a:cubicBezTo>
                    <a:pt x="48269" y="14578"/>
                    <a:pt x="48969" y="17280"/>
                    <a:pt x="50170" y="18047"/>
                  </a:cubicBezTo>
                  <a:cubicBezTo>
                    <a:pt x="50837" y="18447"/>
                    <a:pt x="51671" y="18381"/>
                    <a:pt x="52338" y="17947"/>
                  </a:cubicBezTo>
                  <a:cubicBezTo>
                    <a:pt x="52405" y="18047"/>
                    <a:pt x="52472" y="18180"/>
                    <a:pt x="52538" y="18280"/>
                  </a:cubicBezTo>
                  <a:cubicBezTo>
                    <a:pt x="53506" y="19982"/>
                    <a:pt x="55774" y="27254"/>
                    <a:pt x="48536" y="31056"/>
                  </a:cubicBezTo>
                  <a:close/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8"/>
            <p:cNvSpPr/>
            <p:nvPr/>
          </p:nvSpPr>
          <p:spPr>
            <a:xfrm>
              <a:off x="1996805" y="3328380"/>
              <a:ext cx="320835" cy="280678"/>
            </a:xfrm>
            <a:custGeom>
              <a:avLst/>
              <a:gdLst/>
              <a:ahLst/>
              <a:cxnLst/>
              <a:rect l="l" t="t" r="r" b="b"/>
              <a:pathLst>
                <a:path w="26653" h="23317" fill="none" extrusionOk="0">
                  <a:moveTo>
                    <a:pt x="1" y="0"/>
                  </a:moveTo>
                  <a:cubicBezTo>
                    <a:pt x="634" y="1468"/>
                    <a:pt x="6438" y="6672"/>
                    <a:pt x="8940" y="8206"/>
                  </a:cubicBezTo>
                  <a:cubicBezTo>
                    <a:pt x="11442" y="9741"/>
                    <a:pt x="18414" y="17346"/>
                    <a:pt x="20448" y="18347"/>
                  </a:cubicBezTo>
                  <a:cubicBezTo>
                    <a:pt x="22450" y="19348"/>
                    <a:pt x="24251" y="22550"/>
                    <a:pt x="26653" y="23317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8"/>
            <p:cNvSpPr/>
            <p:nvPr/>
          </p:nvSpPr>
          <p:spPr>
            <a:xfrm>
              <a:off x="1884376" y="3439195"/>
              <a:ext cx="338507" cy="276682"/>
            </a:xfrm>
            <a:custGeom>
              <a:avLst/>
              <a:gdLst/>
              <a:ahLst/>
              <a:cxnLst/>
              <a:rect l="l" t="t" r="r" b="b"/>
              <a:pathLst>
                <a:path w="28121" h="22985" fill="none" extrusionOk="0">
                  <a:moveTo>
                    <a:pt x="1" y="1"/>
                  </a:moveTo>
                  <a:cubicBezTo>
                    <a:pt x="3503" y="2936"/>
                    <a:pt x="7439" y="7873"/>
                    <a:pt x="9341" y="9274"/>
                  </a:cubicBezTo>
                  <a:cubicBezTo>
                    <a:pt x="11242" y="10675"/>
                    <a:pt x="15545" y="15512"/>
                    <a:pt x="17446" y="17914"/>
                  </a:cubicBezTo>
                  <a:cubicBezTo>
                    <a:pt x="19381" y="20315"/>
                    <a:pt x="20649" y="21983"/>
                    <a:pt x="28121" y="22984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8"/>
            <p:cNvSpPr/>
            <p:nvPr/>
          </p:nvSpPr>
          <p:spPr>
            <a:xfrm>
              <a:off x="2317627" y="3468505"/>
              <a:ext cx="61054" cy="89956"/>
            </a:xfrm>
            <a:custGeom>
              <a:avLst/>
              <a:gdLst/>
              <a:ahLst/>
              <a:cxnLst/>
              <a:rect l="l" t="t" r="r" b="b"/>
              <a:pathLst>
                <a:path w="5072" h="7473" fill="none" extrusionOk="0">
                  <a:moveTo>
                    <a:pt x="3170" y="1"/>
                  </a:moveTo>
                  <a:cubicBezTo>
                    <a:pt x="3170" y="1"/>
                    <a:pt x="5071" y="5438"/>
                    <a:pt x="1" y="7473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8"/>
            <p:cNvSpPr/>
            <p:nvPr/>
          </p:nvSpPr>
          <p:spPr>
            <a:xfrm>
              <a:off x="1884376" y="3340826"/>
              <a:ext cx="130908" cy="118918"/>
            </a:xfrm>
            <a:custGeom>
              <a:avLst/>
              <a:gdLst/>
              <a:ahLst/>
              <a:cxnLst/>
              <a:rect l="l" t="t" r="r" b="b"/>
              <a:pathLst>
                <a:path w="10875" h="9879" extrusionOk="0">
                  <a:moveTo>
                    <a:pt x="6205" y="0"/>
                  </a:moveTo>
                  <a:cubicBezTo>
                    <a:pt x="3403" y="734"/>
                    <a:pt x="1101" y="2736"/>
                    <a:pt x="1" y="5404"/>
                  </a:cubicBezTo>
                  <a:cubicBezTo>
                    <a:pt x="1" y="5404"/>
                    <a:pt x="2402" y="8573"/>
                    <a:pt x="5738" y="9607"/>
                  </a:cubicBezTo>
                  <a:cubicBezTo>
                    <a:pt x="6337" y="9793"/>
                    <a:pt x="6887" y="9879"/>
                    <a:pt x="7386" y="9879"/>
                  </a:cubicBezTo>
                  <a:cubicBezTo>
                    <a:pt x="9663" y="9879"/>
                    <a:pt x="10875" y="8094"/>
                    <a:pt x="10875" y="5905"/>
                  </a:cubicBezTo>
                  <a:cubicBezTo>
                    <a:pt x="10875" y="3236"/>
                    <a:pt x="6205" y="0"/>
                    <a:pt x="6205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8"/>
            <p:cNvSpPr/>
            <p:nvPr/>
          </p:nvSpPr>
          <p:spPr>
            <a:xfrm>
              <a:off x="2024106" y="3289427"/>
              <a:ext cx="132521" cy="96553"/>
            </a:xfrm>
            <a:custGeom>
              <a:avLst/>
              <a:gdLst/>
              <a:ahLst/>
              <a:cxnLst/>
              <a:rect l="l" t="t" r="r" b="b"/>
              <a:pathLst>
                <a:path w="11009" h="8021" extrusionOk="0">
                  <a:moveTo>
                    <a:pt x="4871" y="1"/>
                  </a:moveTo>
                  <a:cubicBezTo>
                    <a:pt x="1936" y="768"/>
                    <a:pt x="1" y="3236"/>
                    <a:pt x="1" y="3236"/>
                  </a:cubicBezTo>
                  <a:cubicBezTo>
                    <a:pt x="726" y="5638"/>
                    <a:pt x="3947" y="8021"/>
                    <a:pt x="6498" y="8021"/>
                  </a:cubicBezTo>
                  <a:cubicBezTo>
                    <a:pt x="7348" y="8021"/>
                    <a:pt x="8123" y="7756"/>
                    <a:pt x="8707" y="7139"/>
                  </a:cubicBezTo>
                  <a:cubicBezTo>
                    <a:pt x="11009" y="4671"/>
                    <a:pt x="4871" y="1"/>
                    <a:pt x="4871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8"/>
            <p:cNvSpPr/>
            <p:nvPr/>
          </p:nvSpPr>
          <p:spPr>
            <a:xfrm>
              <a:off x="1814511" y="3490991"/>
              <a:ext cx="155801" cy="101007"/>
            </a:xfrm>
            <a:custGeom>
              <a:avLst/>
              <a:gdLst/>
              <a:ahLst/>
              <a:cxnLst/>
              <a:rect l="l" t="t" r="r" b="b"/>
              <a:pathLst>
                <a:path w="12943" h="8391" extrusionOk="0">
                  <a:moveTo>
                    <a:pt x="5805" y="1"/>
                  </a:moveTo>
                  <a:cubicBezTo>
                    <a:pt x="2335" y="968"/>
                    <a:pt x="0" y="4671"/>
                    <a:pt x="0" y="4671"/>
                  </a:cubicBezTo>
                  <a:cubicBezTo>
                    <a:pt x="635" y="5915"/>
                    <a:pt x="3393" y="8391"/>
                    <a:pt x="6251" y="8391"/>
                  </a:cubicBezTo>
                  <a:cubicBezTo>
                    <a:pt x="7301" y="8391"/>
                    <a:pt x="8364" y="8057"/>
                    <a:pt x="9340" y="7206"/>
                  </a:cubicBezTo>
                  <a:cubicBezTo>
                    <a:pt x="12943" y="4037"/>
                    <a:pt x="5805" y="1"/>
                    <a:pt x="5805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8"/>
            <p:cNvSpPr/>
            <p:nvPr/>
          </p:nvSpPr>
          <p:spPr>
            <a:xfrm>
              <a:off x="2183518" y="3411894"/>
              <a:ext cx="26519" cy="37762"/>
            </a:xfrm>
            <a:custGeom>
              <a:avLst/>
              <a:gdLst/>
              <a:ahLst/>
              <a:cxnLst/>
              <a:rect l="l" t="t" r="r" b="b"/>
              <a:pathLst>
                <a:path w="2203" h="3137" fill="none" extrusionOk="0">
                  <a:moveTo>
                    <a:pt x="1" y="3136"/>
                  </a:moveTo>
                  <a:cubicBezTo>
                    <a:pt x="1168" y="2469"/>
                    <a:pt x="1969" y="1335"/>
                    <a:pt x="2202" y="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8"/>
            <p:cNvSpPr/>
            <p:nvPr/>
          </p:nvSpPr>
          <p:spPr>
            <a:xfrm>
              <a:off x="2053827" y="3490991"/>
              <a:ext cx="57431" cy="58237"/>
            </a:xfrm>
            <a:custGeom>
              <a:avLst/>
              <a:gdLst/>
              <a:ahLst/>
              <a:cxnLst/>
              <a:rect l="l" t="t" r="r" b="b"/>
              <a:pathLst>
                <a:path w="4771" h="4838" fill="none" extrusionOk="0">
                  <a:moveTo>
                    <a:pt x="4770" y="1"/>
                  </a:moveTo>
                  <a:cubicBezTo>
                    <a:pt x="4770" y="1"/>
                    <a:pt x="4036" y="4171"/>
                    <a:pt x="0" y="4838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8"/>
            <p:cNvSpPr/>
            <p:nvPr/>
          </p:nvSpPr>
          <p:spPr>
            <a:xfrm>
              <a:off x="1939387" y="3609052"/>
              <a:ext cx="49402" cy="37352"/>
            </a:xfrm>
            <a:custGeom>
              <a:avLst/>
              <a:gdLst/>
              <a:ahLst/>
              <a:cxnLst/>
              <a:rect l="l" t="t" r="r" b="b"/>
              <a:pathLst>
                <a:path w="4104" h="3103" fill="none" extrusionOk="0">
                  <a:moveTo>
                    <a:pt x="4103" y="0"/>
                  </a:moveTo>
                  <a:cubicBezTo>
                    <a:pt x="4103" y="0"/>
                    <a:pt x="2436" y="2402"/>
                    <a:pt x="0" y="3102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5" name="Google Shape;1555;p38"/>
          <p:cNvGrpSpPr/>
          <p:nvPr/>
        </p:nvGrpSpPr>
        <p:grpSpPr>
          <a:xfrm>
            <a:off x="5074942" y="1225739"/>
            <a:ext cx="2847585" cy="915795"/>
            <a:chOff x="957005" y="1695575"/>
            <a:chExt cx="1826429" cy="915795"/>
          </a:xfrm>
        </p:grpSpPr>
        <p:sp>
          <p:nvSpPr>
            <p:cNvPr id="1556" name="Google Shape;1556;p38"/>
            <p:cNvSpPr txBox="1"/>
            <p:nvPr/>
          </p:nvSpPr>
          <p:spPr>
            <a:xfrm>
              <a:off x="957005" y="1695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Mudanças climáticas</a:t>
              </a:r>
              <a:endParaRPr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57" name="Google Shape;1557;p38"/>
            <p:cNvSpPr txBox="1"/>
            <p:nvPr/>
          </p:nvSpPr>
          <p:spPr>
            <a:xfrm>
              <a:off x="1187734" y="2179370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pt-BR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 queima de combustíveis fósseis para produção de energia é uma das principais causas do aumento das emissões de gases de efeito estufa na atmosfera.</a:t>
              </a:r>
              <a:endPara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62" name="Google Shape;1562;p38"/>
          <p:cNvSpPr txBox="1"/>
          <p:nvPr/>
        </p:nvSpPr>
        <p:spPr>
          <a:xfrm>
            <a:off x="4800651" y="3633887"/>
            <a:ext cx="2487856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Poluição do ar</a:t>
            </a:r>
            <a:endParaRPr sz="18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567" name="Google Shape;1567;p38"/>
          <p:cNvGrpSpPr/>
          <p:nvPr/>
        </p:nvGrpSpPr>
        <p:grpSpPr>
          <a:xfrm>
            <a:off x="4958725" y="2338654"/>
            <a:ext cx="2604072" cy="2074113"/>
            <a:chOff x="882464" y="485462"/>
            <a:chExt cx="1670241" cy="2074113"/>
          </a:xfrm>
        </p:grpSpPr>
        <p:sp>
          <p:nvSpPr>
            <p:cNvPr id="1568" name="Google Shape;1568;p38"/>
            <p:cNvSpPr txBox="1"/>
            <p:nvPr/>
          </p:nvSpPr>
          <p:spPr>
            <a:xfrm>
              <a:off x="882464" y="485462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Sustentabilidade</a:t>
              </a:r>
              <a:endParaRPr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69" name="Google Shape;1569;p38"/>
            <p:cNvSpPr txBox="1"/>
            <p:nvPr/>
          </p:nvSpPr>
          <p:spPr>
            <a:xfrm>
              <a:off x="957005" y="21275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2FD10BD3-DE38-B6AB-C353-4EF90C2E5960}"/>
              </a:ext>
            </a:extLst>
          </p:cNvPr>
          <p:cNvSpPr txBox="1"/>
          <p:nvPr/>
        </p:nvSpPr>
        <p:spPr>
          <a:xfrm>
            <a:off x="5319483" y="2704390"/>
            <a:ext cx="260304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000" dirty="0"/>
              <a:t>As usinas termelétricas e outras instalações de geração de energia que dependem de combustíveis fósseis também são responsáveis pela liberação de poluentes nocivos no ar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0766BE7-54B3-57D4-16BF-6E5154C5BE9B}"/>
              </a:ext>
            </a:extLst>
          </p:cNvPr>
          <p:cNvSpPr txBox="1"/>
          <p:nvPr/>
        </p:nvSpPr>
        <p:spPr>
          <a:xfrm>
            <a:off x="5319483" y="4013692"/>
            <a:ext cx="258645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000" dirty="0"/>
              <a:t>A maioria das formas tradicionais de geração de energia depende de recursos naturais finitos, como carvão e petróleo.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3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6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Público-alvo</a:t>
            </a:r>
            <a:endParaRPr dirty="0"/>
          </a:p>
        </p:txBody>
      </p:sp>
      <p:grpSp>
        <p:nvGrpSpPr>
          <p:cNvPr id="1293" name="Google Shape;1293;p37"/>
          <p:cNvGrpSpPr/>
          <p:nvPr/>
        </p:nvGrpSpPr>
        <p:grpSpPr>
          <a:xfrm>
            <a:off x="4185109" y="1588526"/>
            <a:ext cx="4245753" cy="2404073"/>
            <a:chOff x="3876246" y="1588526"/>
            <a:chExt cx="4245753" cy="2404073"/>
          </a:xfrm>
        </p:grpSpPr>
        <p:grpSp>
          <p:nvGrpSpPr>
            <p:cNvPr id="1294" name="Google Shape;1294;p37"/>
            <p:cNvGrpSpPr/>
            <p:nvPr/>
          </p:nvGrpSpPr>
          <p:grpSpPr>
            <a:xfrm>
              <a:off x="4885950" y="2776703"/>
              <a:ext cx="640855" cy="1196108"/>
              <a:chOff x="1503900" y="2731328"/>
              <a:chExt cx="640855" cy="1196108"/>
            </a:xfrm>
          </p:grpSpPr>
          <p:sp>
            <p:nvSpPr>
              <p:cNvPr id="1295" name="Google Shape;1295;p37"/>
              <p:cNvSpPr/>
              <p:nvPr/>
            </p:nvSpPr>
            <p:spPr>
              <a:xfrm>
                <a:off x="1716534" y="2915451"/>
                <a:ext cx="32085" cy="136012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7639" fill="none" extrusionOk="0">
                    <a:moveTo>
                      <a:pt x="1802" y="7639"/>
                    </a:moveTo>
                    <a:lnTo>
                      <a:pt x="1768" y="1134"/>
                    </a:lnTo>
                    <a:cubicBezTo>
                      <a:pt x="1702" y="0"/>
                      <a:pt x="67" y="0"/>
                      <a:pt x="0" y="1134"/>
                    </a:cubicBezTo>
                    <a:lnTo>
                      <a:pt x="0" y="3236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7"/>
              <p:cNvSpPr/>
              <p:nvPr/>
            </p:nvSpPr>
            <p:spPr>
              <a:xfrm>
                <a:off x="1749207" y="3168463"/>
                <a:ext cx="5947" cy="758971"/>
              </a:xfrm>
              <a:custGeom>
                <a:avLst/>
                <a:gdLst/>
                <a:ahLst/>
                <a:cxnLst/>
                <a:rect l="l" t="t" r="r" b="b"/>
                <a:pathLst>
                  <a:path w="334" h="51204" fill="none" extrusionOk="0">
                    <a:moveTo>
                      <a:pt x="334" y="51204"/>
                    </a:moveTo>
                    <a:lnTo>
                      <a:pt x="0" y="0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7"/>
              <p:cNvSpPr/>
              <p:nvPr/>
            </p:nvSpPr>
            <p:spPr>
              <a:xfrm>
                <a:off x="1709412" y="3198628"/>
                <a:ext cx="5359" cy="728808"/>
              </a:xfrm>
              <a:custGeom>
                <a:avLst/>
                <a:gdLst/>
                <a:ahLst/>
                <a:cxnLst/>
                <a:rect l="l" t="t" r="r" b="b"/>
                <a:pathLst>
                  <a:path w="301" h="49169" fill="none" extrusionOk="0">
                    <a:moveTo>
                      <a:pt x="300" y="0"/>
                    </a:moveTo>
                    <a:lnTo>
                      <a:pt x="0" y="49169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7"/>
              <p:cNvSpPr/>
              <p:nvPr/>
            </p:nvSpPr>
            <p:spPr>
              <a:xfrm>
                <a:off x="1503900" y="2731328"/>
                <a:ext cx="640855" cy="679474"/>
              </a:xfrm>
              <a:custGeom>
                <a:avLst/>
                <a:gdLst/>
                <a:ahLst/>
                <a:cxnLst/>
                <a:rect l="l" t="t" r="r" b="b"/>
                <a:pathLst>
                  <a:path w="35993" h="38162" fill="none" extrusionOk="0">
                    <a:moveTo>
                      <a:pt x="35259" y="22517"/>
                    </a:moveTo>
                    <a:lnTo>
                      <a:pt x="16312" y="18447"/>
                    </a:lnTo>
                    <a:lnTo>
                      <a:pt x="15278" y="19915"/>
                    </a:lnTo>
                    <a:lnTo>
                      <a:pt x="14544" y="19848"/>
                    </a:lnTo>
                    <a:lnTo>
                      <a:pt x="6505" y="668"/>
                    </a:lnTo>
                    <a:cubicBezTo>
                      <a:pt x="6238" y="0"/>
                      <a:pt x="5271" y="367"/>
                      <a:pt x="5471" y="1034"/>
                    </a:cubicBezTo>
                    <a:lnTo>
                      <a:pt x="11008" y="19614"/>
                    </a:lnTo>
                    <a:lnTo>
                      <a:pt x="12810" y="19815"/>
                    </a:lnTo>
                    <a:lnTo>
                      <a:pt x="13077" y="20482"/>
                    </a:lnTo>
                    <a:lnTo>
                      <a:pt x="401" y="36994"/>
                    </a:lnTo>
                    <a:cubicBezTo>
                      <a:pt x="1" y="37527"/>
                      <a:pt x="734" y="38161"/>
                      <a:pt x="1235" y="37694"/>
                    </a:cubicBezTo>
                    <a:lnTo>
                      <a:pt x="14611" y="23684"/>
                    </a:lnTo>
                    <a:lnTo>
                      <a:pt x="13877" y="22016"/>
                    </a:lnTo>
                    <a:lnTo>
                      <a:pt x="14344" y="21416"/>
                    </a:lnTo>
                    <a:lnTo>
                      <a:pt x="35092" y="23617"/>
                    </a:lnTo>
                    <a:cubicBezTo>
                      <a:pt x="35826" y="23717"/>
                      <a:pt x="35993" y="22617"/>
                      <a:pt x="35259" y="22517"/>
                    </a:cubicBezTo>
                    <a:close/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7"/>
              <p:cNvSpPr/>
              <p:nvPr/>
            </p:nvSpPr>
            <p:spPr>
              <a:xfrm>
                <a:off x="1745628" y="3087094"/>
                <a:ext cx="19621" cy="19016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068" fill="none" extrusionOk="0">
                    <a:moveTo>
                      <a:pt x="1102" y="534"/>
                    </a:moveTo>
                    <a:cubicBezTo>
                      <a:pt x="1102" y="834"/>
                      <a:pt x="835" y="1068"/>
                      <a:pt x="535" y="1068"/>
                    </a:cubicBezTo>
                    <a:cubicBezTo>
                      <a:pt x="234" y="1068"/>
                      <a:pt x="1" y="834"/>
                      <a:pt x="1" y="534"/>
                    </a:cubicBezTo>
                    <a:cubicBezTo>
                      <a:pt x="1" y="234"/>
                      <a:pt x="234" y="0"/>
                      <a:pt x="535" y="0"/>
                    </a:cubicBezTo>
                    <a:cubicBezTo>
                      <a:pt x="835" y="0"/>
                      <a:pt x="1102" y="234"/>
                      <a:pt x="1102" y="534"/>
                    </a:cubicBezTo>
                    <a:close/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0" name="Google Shape;1300;p37"/>
            <p:cNvGrpSpPr/>
            <p:nvPr/>
          </p:nvGrpSpPr>
          <p:grpSpPr>
            <a:xfrm>
              <a:off x="5344469" y="2363313"/>
              <a:ext cx="862271" cy="1609364"/>
              <a:chOff x="1503900" y="2731328"/>
              <a:chExt cx="640855" cy="1196108"/>
            </a:xfrm>
          </p:grpSpPr>
          <p:sp>
            <p:nvSpPr>
              <p:cNvPr id="1301" name="Google Shape;1301;p37"/>
              <p:cNvSpPr/>
              <p:nvPr/>
            </p:nvSpPr>
            <p:spPr>
              <a:xfrm>
                <a:off x="1716534" y="2915451"/>
                <a:ext cx="32085" cy="136012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7639" fill="none" extrusionOk="0">
                    <a:moveTo>
                      <a:pt x="1802" y="7639"/>
                    </a:moveTo>
                    <a:lnTo>
                      <a:pt x="1768" y="1134"/>
                    </a:lnTo>
                    <a:cubicBezTo>
                      <a:pt x="1702" y="0"/>
                      <a:pt x="67" y="0"/>
                      <a:pt x="0" y="1134"/>
                    </a:cubicBezTo>
                    <a:lnTo>
                      <a:pt x="0" y="3236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7"/>
              <p:cNvSpPr/>
              <p:nvPr/>
            </p:nvSpPr>
            <p:spPr>
              <a:xfrm>
                <a:off x="1749207" y="3168463"/>
                <a:ext cx="5947" cy="758971"/>
              </a:xfrm>
              <a:custGeom>
                <a:avLst/>
                <a:gdLst/>
                <a:ahLst/>
                <a:cxnLst/>
                <a:rect l="l" t="t" r="r" b="b"/>
                <a:pathLst>
                  <a:path w="334" h="51204" fill="none" extrusionOk="0">
                    <a:moveTo>
                      <a:pt x="334" y="51204"/>
                    </a:moveTo>
                    <a:lnTo>
                      <a:pt x="0" y="0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7"/>
              <p:cNvSpPr/>
              <p:nvPr/>
            </p:nvSpPr>
            <p:spPr>
              <a:xfrm>
                <a:off x="1709412" y="3198628"/>
                <a:ext cx="5359" cy="728808"/>
              </a:xfrm>
              <a:custGeom>
                <a:avLst/>
                <a:gdLst/>
                <a:ahLst/>
                <a:cxnLst/>
                <a:rect l="l" t="t" r="r" b="b"/>
                <a:pathLst>
                  <a:path w="301" h="49169" fill="none" extrusionOk="0">
                    <a:moveTo>
                      <a:pt x="300" y="0"/>
                    </a:moveTo>
                    <a:lnTo>
                      <a:pt x="0" y="49169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7"/>
              <p:cNvSpPr/>
              <p:nvPr/>
            </p:nvSpPr>
            <p:spPr>
              <a:xfrm>
                <a:off x="1503900" y="2731328"/>
                <a:ext cx="640855" cy="679474"/>
              </a:xfrm>
              <a:custGeom>
                <a:avLst/>
                <a:gdLst/>
                <a:ahLst/>
                <a:cxnLst/>
                <a:rect l="l" t="t" r="r" b="b"/>
                <a:pathLst>
                  <a:path w="35993" h="38162" fill="none" extrusionOk="0">
                    <a:moveTo>
                      <a:pt x="35259" y="22517"/>
                    </a:moveTo>
                    <a:lnTo>
                      <a:pt x="16312" y="18447"/>
                    </a:lnTo>
                    <a:lnTo>
                      <a:pt x="15278" y="19915"/>
                    </a:lnTo>
                    <a:lnTo>
                      <a:pt x="14544" y="19848"/>
                    </a:lnTo>
                    <a:lnTo>
                      <a:pt x="6505" y="668"/>
                    </a:lnTo>
                    <a:cubicBezTo>
                      <a:pt x="6238" y="0"/>
                      <a:pt x="5271" y="367"/>
                      <a:pt x="5471" y="1034"/>
                    </a:cubicBezTo>
                    <a:lnTo>
                      <a:pt x="11008" y="19614"/>
                    </a:lnTo>
                    <a:lnTo>
                      <a:pt x="12810" y="19815"/>
                    </a:lnTo>
                    <a:lnTo>
                      <a:pt x="13077" y="20482"/>
                    </a:lnTo>
                    <a:lnTo>
                      <a:pt x="401" y="36994"/>
                    </a:lnTo>
                    <a:cubicBezTo>
                      <a:pt x="1" y="37527"/>
                      <a:pt x="734" y="38161"/>
                      <a:pt x="1235" y="37694"/>
                    </a:cubicBezTo>
                    <a:lnTo>
                      <a:pt x="14611" y="23684"/>
                    </a:lnTo>
                    <a:lnTo>
                      <a:pt x="13877" y="22016"/>
                    </a:lnTo>
                    <a:lnTo>
                      <a:pt x="14344" y="21416"/>
                    </a:lnTo>
                    <a:lnTo>
                      <a:pt x="35092" y="23617"/>
                    </a:lnTo>
                    <a:cubicBezTo>
                      <a:pt x="35826" y="23717"/>
                      <a:pt x="35993" y="22617"/>
                      <a:pt x="35259" y="22517"/>
                    </a:cubicBezTo>
                    <a:close/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7"/>
              <p:cNvSpPr/>
              <p:nvPr/>
            </p:nvSpPr>
            <p:spPr>
              <a:xfrm>
                <a:off x="1745628" y="3087094"/>
                <a:ext cx="19621" cy="19016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068" fill="none" extrusionOk="0">
                    <a:moveTo>
                      <a:pt x="1102" y="534"/>
                    </a:moveTo>
                    <a:cubicBezTo>
                      <a:pt x="1102" y="834"/>
                      <a:pt x="835" y="1068"/>
                      <a:pt x="535" y="1068"/>
                    </a:cubicBezTo>
                    <a:cubicBezTo>
                      <a:pt x="234" y="1068"/>
                      <a:pt x="1" y="834"/>
                      <a:pt x="1" y="534"/>
                    </a:cubicBezTo>
                    <a:cubicBezTo>
                      <a:pt x="1" y="234"/>
                      <a:pt x="234" y="0"/>
                      <a:pt x="535" y="0"/>
                    </a:cubicBezTo>
                    <a:cubicBezTo>
                      <a:pt x="835" y="0"/>
                      <a:pt x="1102" y="234"/>
                      <a:pt x="1102" y="534"/>
                    </a:cubicBezTo>
                    <a:close/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6" name="Google Shape;1306;p37"/>
            <p:cNvGrpSpPr/>
            <p:nvPr/>
          </p:nvGrpSpPr>
          <p:grpSpPr>
            <a:xfrm>
              <a:off x="4372586" y="2985435"/>
              <a:ext cx="529090" cy="987387"/>
              <a:chOff x="1503900" y="2731328"/>
              <a:chExt cx="640855" cy="1196108"/>
            </a:xfrm>
          </p:grpSpPr>
          <p:sp>
            <p:nvSpPr>
              <p:cNvPr id="1307" name="Google Shape;1307;p37"/>
              <p:cNvSpPr/>
              <p:nvPr/>
            </p:nvSpPr>
            <p:spPr>
              <a:xfrm>
                <a:off x="1716534" y="2915451"/>
                <a:ext cx="32085" cy="136012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7639" fill="none" extrusionOk="0">
                    <a:moveTo>
                      <a:pt x="1802" y="7639"/>
                    </a:moveTo>
                    <a:lnTo>
                      <a:pt x="1768" y="1134"/>
                    </a:lnTo>
                    <a:cubicBezTo>
                      <a:pt x="1702" y="0"/>
                      <a:pt x="67" y="0"/>
                      <a:pt x="0" y="1134"/>
                    </a:cubicBezTo>
                    <a:lnTo>
                      <a:pt x="0" y="3236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37"/>
              <p:cNvSpPr/>
              <p:nvPr/>
            </p:nvSpPr>
            <p:spPr>
              <a:xfrm>
                <a:off x="1749207" y="3168463"/>
                <a:ext cx="5947" cy="758971"/>
              </a:xfrm>
              <a:custGeom>
                <a:avLst/>
                <a:gdLst/>
                <a:ahLst/>
                <a:cxnLst/>
                <a:rect l="l" t="t" r="r" b="b"/>
                <a:pathLst>
                  <a:path w="334" h="51204" fill="none" extrusionOk="0">
                    <a:moveTo>
                      <a:pt x="334" y="51204"/>
                    </a:moveTo>
                    <a:lnTo>
                      <a:pt x="0" y="0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7"/>
              <p:cNvSpPr/>
              <p:nvPr/>
            </p:nvSpPr>
            <p:spPr>
              <a:xfrm>
                <a:off x="1709412" y="3198628"/>
                <a:ext cx="5359" cy="728808"/>
              </a:xfrm>
              <a:custGeom>
                <a:avLst/>
                <a:gdLst/>
                <a:ahLst/>
                <a:cxnLst/>
                <a:rect l="l" t="t" r="r" b="b"/>
                <a:pathLst>
                  <a:path w="301" h="49169" fill="none" extrusionOk="0">
                    <a:moveTo>
                      <a:pt x="300" y="0"/>
                    </a:moveTo>
                    <a:lnTo>
                      <a:pt x="0" y="49169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7"/>
              <p:cNvSpPr/>
              <p:nvPr/>
            </p:nvSpPr>
            <p:spPr>
              <a:xfrm>
                <a:off x="1503900" y="2731328"/>
                <a:ext cx="640855" cy="679474"/>
              </a:xfrm>
              <a:custGeom>
                <a:avLst/>
                <a:gdLst/>
                <a:ahLst/>
                <a:cxnLst/>
                <a:rect l="l" t="t" r="r" b="b"/>
                <a:pathLst>
                  <a:path w="35993" h="38162" fill="none" extrusionOk="0">
                    <a:moveTo>
                      <a:pt x="35259" y="22517"/>
                    </a:moveTo>
                    <a:lnTo>
                      <a:pt x="16312" y="18447"/>
                    </a:lnTo>
                    <a:lnTo>
                      <a:pt x="15278" y="19915"/>
                    </a:lnTo>
                    <a:lnTo>
                      <a:pt x="14544" y="19848"/>
                    </a:lnTo>
                    <a:lnTo>
                      <a:pt x="6505" y="668"/>
                    </a:lnTo>
                    <a:cubicBezTo>
                      <a:pt x="6238" y="0"/>
                      <a:pt x="5271" y="367"/>
                      <a:pt x="5471" y="1034"/>
                    </a:cubicBezTo>
                    <a:lnTo>
                      <a:pt x="11008" y="19614"/>
                    </a:lnTo>
                    <a:lnTo>
                      <a:pt x="12810" y="19815"/>
                    </a:lnTo>
                    <a:lnTo>
                      <a:pt x="13077" y="20482"/>
                    </a:lnTo>
                    <a:lnTo>
                      <a:pt x="401" y="36994"/>
                    </a:lnTo>
                    <a:cubicBezTo>
                      <a:pt x="1" y="37527"/>
                      <a:pt x="734" y="38161"/>
                      <a:pt x="1235" y="37694"/>
                    </a:cubicBezTo>
                    <a:lnTo>
                      <a:pt x="14611" y="23684"/>
                    </a:lnTo>
                    <a:lnTo>
                      <a:pt x="13877" y="22016"/>
                    </a:lnTo>
                    <a:lnTo>
                      <a:pt x="14344" y="21416"/>
                    </a:lnTo>
                    <a:lnTo>
                      <a:pt x="35092" y="23617"/>
                    </a:lnTo>
                    <a:cubicBezTo>
                      <a:pt x="35826" y="23717"/>
                      <a:pt x="35993" y="22617"/>
                      <a:pt x="35259" y="22517"/>
                    </a:cubicBezTo>
                    <a:close/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7"/>
              <p:cNvSpPr/>
              <p:nvPr/>
            </p:nvSpPr>
            <p:spPr>
              <a:xfrm>
                <a:off x="1745628" y="3087094"/>
                <a:ext cx="19621" cy="19016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068" fill="none" extrusionOk="0">
                    <a:moveTo>
                      <a:pt x="1102" y="534"/>
                    </a:moveTo>
                    <a:cubicBezTo>
                      <a:pt x="1102" y="834"/>
                      <a:pt x="835" y="1068"/>
                      <a:pt x="535" y="1068"/>
                    </a:cubicBezTo>
                    <a:cubicBezTo>
                      <a:pt x="234" y="1068"/>
                      <a:pt x="1" y="834"/>
                      <a:pt x="1" y="534"/>
                    </a:cubicBezTo>
                    <a:cubicBezTo>
                      <a:pt x="1" y="234"/>
                      <a:pt x="234" y="0"/>
                      <a:pt x="535" y="0"/>
                    </a:cubicBezTo>
                    <a:cubicBezTo>
                      <a:pt x="835" y="0"/>
                      <a:pt x="1102" y="234"/>
                      <a:pt x="1102" y="534"/>
                    </a:cubicBezTo>
                    <a:close/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2" name="Google Shape;1312;p37"/>
            <p:cNvGrpSpPr/>
            <p:nvPr/>
          </p:nvGrpSpPr>
          <p:grpSpPr>
            <a:xfrm>
              <a:off x="3876246" y="3257380"/>
              <a:ext cx="383296" cy="715273"/>
              <a:chOff x="1503900" y="2731328"/>
              <a:chExt cx="640855" cy="1196108"/>
            </a:xfrm>
          </p:grpSpPr>
          <p:sp>
            <p:nvSpPr>
              <p:cNvPr id="1313" name="Google Shape;1313;p37"/>
              <p:cNvSpPr/>
              <p:nvPr/>
            </p:nvSpPr>
            <p:spPr>
              <a:xfrm>
                <a:off x="1716534" y="2915451"/>
                <a:ext cx="32085" cy="136012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7639" fill="none" extrusionOk="0">
                    <a:moveTo>
                      <a:pt x="1802" y="7639"/>
                    </a:moveTo>
                    <a:lnTo>
                      <a:pt x="1768" y="1134"/>
                    </a:lnTo>
                    <a:cubicBezTo>
                      <a:pt x="1702" y="0"/>
                      <a:pt x="67" y="0"/>
                      <a:pt x="0" y="1134"/>
                    </a:cubicBezTo>
                    <a:lnTo>
                      <a:pt x="0" y="3236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37"/>
              <p:cNvSpPr/>
              <p:nvPr/>
            </p:nvSpPr>
            <p:spPr>
              <a:xfrm>
                <a:off x="1749207" y="3168463"/>
                <a:ext cx="5947" cy="758971"/>
              </a:xfrm>
              <a:custGeom>
                <a:avLst/>
                <a:gdLst/>
                <a:ahLst/>
                <a:cxnLst/>
                <a:rect l="l" t="t" r="r" b="b"/>
                <a:pathLst>
                  <a:path w="334" h="51204" fill="none" extrusionOk="0">
                    <a:moveTo>
                      <a:pt x="334" y="51204"/>
                    </a:moveTo>
                    <a:lnTo>
                      <a:pt x="0" y="0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7"/>
              <p:cNvSpPr/>
              <p:nvPr/>
            </p:nvSpPr>
            <p:spPr>
              <a:xfrm>
                <a:off x="1709412" y="3198628"/>
                <a:ext cx="5359" cy="728808"/>
              </a:xfrm>
              <a:custGeom>
                <a:avLst/>
                <a:gdLst/>
                <a:ahLst/>
                <a:cxnLst/>
                <a:rect l="l" t="t" r="r" b="b"/>
                <a:pathLst>
                  <a:path w="301" h="49169" fill="none" extrusionOk="0">
                    <a:moveTo>
                      <a:pt x="300" y="0"/>
                    </a:moveTo>
                    <a:lnTo>
                      <a:pt x="0" y="49169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7"/>
              <p:cNvSpPr/>
              <p:nvPr/>
            </p:nvSpPr>
            <p:spPr>
              <a:xfrm>
                <a:off x="1503900" y="2731328"/>
                <a:ext cx="640855" cy="679474"/>
              </a:xfrm>
              <a:custGeom>
                <a:avLst/>
                <a:gdLst/>
                <a:ahLst/>
                <a:cxnLst/>
                <a:rect l="l" t="t" r="r" b="b"/>
                <a:pathLst>
                  <a:path w="35993" h="38162" fill="none" extrusionOk="0">
                    <a:moveTo>
                      <a:pt x="35259" y="22517"/>
                    </a:moveTo>
                    <a:lnTo>
                      <a:pt x="16312" y="18447"/>
                    </a:lnTo>
                    <a:lnTo>
                      <a:pt x="15278" y="19915"/>
                    </a:lnTo>
                    <a:lnTo>
                      <a:pt x="14544" y="19848"/>
                    </a:lnTo>
                    <a:lnTo>
                      <a:pt x="6505" y="668"/>
                    </a:lnTo>
                    <a:cubicBezTo>
                      <a:pt x="6238" y="0"/>
                      <a:pt x="5271" y="367"/>
                      <a:pt x="5471" y="1034"/>
                    </a:cubicBezTo>
                    <a:lnTo>
                      <a:pt x="11008" y="19614"/>
                    </a:lnTo>
                    <a:lnTo>
                      <a:pt x="12810" y="19815"/>
                    </a:lnTo>
                    <a:lnTo>
                      <a:pt x="13077" y="20482"/>
                    </a:lnTo>
                    <a:lnTo>
                      <a:pt x="401" y="36994"/>
                    </a:lnTo>
                    <a:cubicBezTo>
                      <a:pt x="1" y="37527"/>
                      <a:pt x="734" y="38161"/>
                      <a:pt x="1235" y="37694"/>
                    </a:cubicBezTo>
                    <a:lnTo>
                      <a:pt x="14611" y="23684"/>
                    </a:lnTo>
                    <a:lnTo>
                      <a:pt x="13877" y="22016"/>
                    </a:lnTo>
                    <a:lnTo>
                      <a:pt x="14344" y="21416"/>
                    </a:lnTo>
                    <a:lnTo>
                      <a:pt x="35092" y="23617"/>
                    </a:lnTo>
                    <a:cubicBezTo>
                      <a:pt x="35826" y="23717"/>
                      <a:pt x="35993" y="22617"/>
                      <a:pt x="35259" y="22517"/>
                    </a:cubicBezTo>
                    <a:close/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7"/>
              <p:cNvSpPr/>
              <p:nvPr/>
            </p:nvSpPr>
            <p:spPr>
              <a:xfrm>
                <a:off x="1745628" y="3087094"/>
                <a:ext cx="19621" cy="19016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068" fill="none" extrusionOk="0">
                    <a:moveTo>
                      <a:pt x="1102" y="534"/>
                    </a:moveTo>
                    <a:cubicBezTo>
                      <a:pt x="1102" y="834"/>
                      <a:pt x="835" y="1068"/>
                      <a:pt x="535" y="1068"/>
                    </a:cubicBezTo>
                    <a:cubicBezTo>
                      <a:pt x="234" y="1068"/>
                      <a:pt x="1" y="834"/>
                      <a:pt x="1" y="534"/>
                    </a:cubicBezTo>
                    <a:cubicBezTo>
                      <a:pt x="1" y="234"/>
                      <a:pt x="234" y="0"/>
                      <a:pt x="535" y="0"/>
                    </a:cubicBezTo>
                    <a:cubicBezTo>
                      <a:pt x="835" y="0"/>
                      <a:pt x="1102" y="234"/>
                      <a:pt x="1102" y="534"/>
                    </a:cubicBezTo>
                    <a:close/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8" name="Google Shape;1318;p37"/>
            <p:cNvGrpSpPr/>
            <p:nvPr/>
          </p:nvGrpSpPr>
          <p:grpSpPr>
            <a:xfrm>
              <a:off x="5847423" y="2116018"/>
              <a:ext cx="994800" cy="1856719"/>
              <a:chOff x="1503900" y="2731328"/>
              <a:chExt cx="640855" cy="1196108"/>
            </a:xfrm>
          </p:grpSpPr>
          <p:sp>
            <p:nvSpPr>
              <p:cNvPr id="1319" name="Google Shape;1319;p37"/>
              <p:cNvSpPr/>
              <p:nvPr/>
            </p:nvSpPr>
            <p:spPr>
              <a:xfrm>
                <a:off x="1716534" y="2915451"/>
                <a:ext cx="32085" cy="136012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7639" fill="none" extrusionOk="0">
                    <a:moveTo>
                      <a:pt x="1802" y="7639"/>
                    </a:moveTo>
                    <a:lnTo>
                      <a:pt x="1768" y="1134"/>
                    </a:lnTo>
                    <a:cubicBezTo>
                      <a:pt x="1702" y="0"/>
                      <a:pt x="67" y="0"/>
                      <a:pt x="0" y="1134"/>
                    </a:cubicBezTo>
                    <a:lnTo>
                      <a:pt x="0" y="3236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37"/>
              <p:cNvSpPr/>
              <p:nvPr/>
            </p:nvSpPr>
            <p:spPr>
              <a:xfrm>
                <a:off x="1749207" y="3168463"/>
                <a:ext cx="5947" cy="758971"/>
              </a:xfrm>
              <a:custGeom>
                <a:avLst/>
                <a:gdLst/>
                <a:ahLst/>
                <a:cxnLst/>
                <a:rect l="l" t="t" r="r" b="b"/>
                <a:pathLst>
                  <a:path w="334" h="51204" fill="none" extrusionOk="0">
                    <a:moveTo>
                      <a:pt x="334" y="51204"/>
                    </a:moveTo>
                    <a:lnTo>
                      <a:pt x="0" y="0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7"/>
              <p:cNvSpPr/>
              <p:nvPr/>
            </p:nvSpPr>
            <p:spPr>
              <a:xfrm>
                <a:off x="1709412" y="3198628"/>
                <a:ext cx="5359" cy="728808"/>
              </a:xfrm>
              <a:custGeom>
                <a:avLst/>
                <a:gdLst/>
                <a:ahLst/>
                <a:cxnLst/>
                <a:rect l="l" t="t" r="r" b="b"/>
                <a:pathLst>
                  <a:path w="301" h="49169" fill="none" extrusionOk="0">
                    <a:moveTo>
                      <a:pt x="300" y="0"/>
                    </a:moveTo>
                    <a:lnTo>
                      <a:pt x="0" y="49169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7"/>
              <p:cNvSpPr/>
              <p:nvPr/>
            </p:nvSpPr>
            <p:spPr>
              <a:xfrm>
                <a:off x="1503900" y="2731328"/>
                <a:ext cx="640855" cy="679474"/>
              </a:xfrm>
              <a:custGeom>
                <a:avLst/>
                <a:gdLst/>
                <a:ahLst/>
                <a:cxnLst/>
                <a:rect l="l" t="t" r="r" b="b"/>
                <a:pathLst>
                  <a:path w="35993" h="38162" fill="none" extrusionOk="0">
                    <a:moveTo>
                      <a:pt x="35259" y="22517"/>
                    </a:moveTo>
                    <a:lnTo>
                      <a:pt x="16312" y="18447"/>
                    </a:lnTo>
                    <a:lnTo>
                      <a:pt x="15278" y="19915"/>
                    </a:lnTo>
                    <a:lnTo>
                      <a:pt x="14544" y="19848"/>
                    </a:lnTo>
                    <a:lnTo>
                      <a:pt x="6505" y="668"/>
                    </a:lnTo>
                    <a:cubicBezTo>
                      <a:pt x="6238" y="0"/>
                      <a:pt x="5271" y="367"/>
                      <a:pt x="5471" y="1034"/>
                    </a:cubicBezTo>
                    <a:lnTo>
                      <a:pt x="11008" y="19614"/>
                    </a:lnTo>
                    <a:lnTo>
                      <a:pt x="12810" y="19815"/>
                    </a:lnTo>
                    <a:lnTo>
                      <a:pt x="13077" y="20482"/>
                    </a:lnTo>
                    <a:lnTo>
                      <a:pt x="401" y="36994"/>
                    </a:lnTo>
                    <a:cubicBezTo>
                      <a:pt x="1" y="37527"/>
                      <a:pt x="734" y="38161"/>
                      <a:pt x="1235" y="37694"/>
                    </a:cubicBezTo>
                    <a:lnTo>
                      <a:pt x="14611" y="23684"/>
                    </a:lnTo>
                    <a:lnTo>
                      <a:pt x="13877" y="22016"/>
                    </a:lnTo>
                    <a:lnTo>
                      <a:pt x="14344" y="21416"/>
                    </a:lnTo>
                    <a:lnTo>
                      <a:pt x="35092" y="23617"/>
                    </a:lnTo>
                    <a:cubicBezTo>
                      <a:pt x="35826" y="23717"/>
                      <a:pt x="35993" y="22617"/>
                      <a:pt x="35259" y="22517"/>
                    </a:cubicBezTo>
                    <a:close/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7"/>
              <p:cNvSpPr/>
              <p:nvPr/>
            </p:nvSpPr>
            <p:spPr>
              <a:xfrm>
                <a:off x="1745628" y="3087094"/>
                <a:ext cx="19621" cy="19016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068" fill="none" extrusionOk="0">
                    <a:moveTo>
                      <a:pt x="1102" y="534"/>
                    </a:moveTo>
                    <a:cubicBezTo>
                      <a:pt x="1102" y="834"/>
                      <a:pt x="835" y="1068"/>
                      <a:pt x="535" y="1068"/>
                    </a:cubicBezTo>
                    <a:cubicBezTo>
                      <a:pt x="234" y="1068"/>
                      <a:pt x="1" y="834"/>
                      <a:pt x="1" y="534"/>
                    </a:cubicBezTo>
                    <a:cubicBezTo>
                      <a:pt x="1" y="234"/>
                      <a:pt x="234" y="0"/>
                      <a:pt x="535" y="0"/>
                    </a:cubicBezTo>
                    <a:cubicBezTo>
                      <a:pt x="835" y="0"/>
                      <a:pt x="1102" y="234"/>
                      <a:pt x="1102" y="534"/>
                    </a:cubicBezTo>
                    <a:close/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4" name="Google Shape;1324;p37"/>
            <p:cNvGrpSpPr/>
            <p:nvPr/>
          </p:nvGrpSpPr>
          <p:grpSpPr>
            <a:xfrm>
              <a:off x="6331658" y="1760665"/>
              <a:ext cx="1185198" cy="2212083"/>
              <a:chOff x="1503900" y="2731328"/>
              <a:chExt cx="640855" cy="1196108"/>
            </a:xfrm>
          </p:grpSpPr>
          <p:sp>
            <p:nvSpPr>
              <p:cNvPr id="1325" name="Google Shape;1325;p37"/>
              <p:cNvSpPr/>
              <p:nvPr/>
            </p:nvSpPr>
            <p:spPr>
              <a:xfrm>
                <a:off x="1716534" y="2915451"/>
                <a:ext cx="32085" cy="136012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7639" fill="none" extrusionOk="0">
                    <a:moveTo>
                      <a:pt x="1802" y="7639"/>
                    </a:moveTo>
                    <a:lnTo>
                      <a:pt x="1768" y="1134"/>
                    </a:lnTo>
                    <a:cubicBezTo>
                      <a:pt x="1702" y="0"/>
                      <a:pt x="67" y="0"/>
                      <a:pt x="0" y="1134"/>
                    </a:cubicBezTo>
                    <a:lnTo>
                      <a:pt x="0" y="3236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7"/>
              <p:cNvSpPr/>
              <p:nvPr/>
            </p:nvSpPr>
            <p:spPr>
              <a:xfrm>
                <a:off x="1749207" y="3168463"/>
                <a:ext cx="5947" cy="758971"/>
              </a:xfrm>
              <a:custGeom>
                <a:avLst/>
                <a:gdLst/>
                <a:ahLst/>
                <a:cxnLst/>
                <a:rect l="l" t="t" r="r" b="b"/>
                <a:pathLst>
                  <a:path w="334" h="51204" fill="none" extrusionOk="0">
                    <a:moveTo>
                      <a:pt x="334" y="51204"/>
                    </a:moveTo>
                    <a:lnTo>
                      <a:pt x="0" y="0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37"/>
              <p:cNvSpPr/>
              <p:nvPr/>
            </p:nvSpPr>
            <p:spPr>
              <a:xfrm>
                <a:off x="1709412" y="3198628"/>
                <a:ext cx="5359" cy="728808"/>
              </a:xfrm>
              <a:custGeom>
                <a:avLst/>
                <a:gdLst/>
                <a:ahLst/>
                <a:cxnLst/>
                <a:rect l="l" t="t" r="r" b="b"/>
                <a:pathLst>
                  <a:path w="301" h="49169" fill="none" extrusionOk="0">
                    <a:moveTo>
                      <a:pt x="300" y="0"/>
                    </a:moveTo>
                    <a:lnTo>
                      <a:pt x="0" y="49169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37"/>
              <p:cNvSpPr/>
              <p:nvPr/>
            </p:nvSpPr>
            <p:spPr>
              <a:xfrm>
                <a:off x="1503900" y="2731328"/>
                <a:ext cx="640855" cy="679474"/>
              </a:xfrm>
              <a:custGeom>
                <a:avLst/>
                <a:gdLst/>
                <a:ahLst/>
                <a:cxnLst/>
                <a:rect l="l" t="t" r="r" b="b"/>
                <a:pathLst>
                  <a:path w="35993" h="38162" fill="none" extrusionOk="0">
                    <a:moveTo>
                      <a:pt x="35259" y="22517"/>
                    </a:moveTo>
                    <a:lnTo>
                      <a:pt x="16312" y="18447"/>
                    </a:lnTo>
                    <a:lnTo>
                      <a:pt x="15278" y="19915"/>
                    </a:lnTo>
                    <a:lnTo>
                      <a:pt x="14544" y="19848"/>
                    </a:lnTo>
                    <a:lnTo>
                      <a:pt x="6505" y="668"/>
                    </a:lnTo>
                    <a:cubicBezTo>
                      <a:pt x="6238" y="0"/>
                      <a:pt x="5271" y="367"/>
                      <a:pt x="5471" y="1034"/>
                    </a:cubicBezTo>
                    <a:lnTo>
                      <a:pt x="11008" y="19614"/>
                    </a:lnTo>
                    <a:lnTo>
                      <a:pt x="12810" y="19815"/>
                    </a:lnTo>
                    <a:lnTo>
                      <a:pt x="13077" y="20482"/>
                    </a:lnTo>
                    <a:lnTo>
                      <a:pt x="401" y="36994"/>
                    </a:lnTo>
                    <a:cubicBezTo>
                      <a:pt x="1" y="37527"/>
                      <a:pt x="734" y="38161"/>
                      <a:pt x="1235" y="37694"/>
                    </a:cubicBezTo>
                    <a:lnTo>
                      <a:pt x="14611" y="23684"/>
                    </a:lnTo>
                    <a:lnTo>
                      <a:pt x="13877" y="22016"/>
                    </a:lnTo>
                    <a:lnTo>
                      <a:pt x="14344" y="21416"/>
                    </a:lnTo>
                    <a:lnTo>
                      <a:pt x="35092" y="23617"/>
                    </a:lnTo>
                    <a:cubicBezTo>
                      <a:pt x="35826" y="23717"/>
                      <a:pt x="35993" y="22617"/>
                      <a:pt x="35259" y="22517"/>
                    </a:cubicBezTo>
                    <a:close/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37"/>
              <p:cNvSpPr/>
              <p:nvPr/>
            </p:nvSpPr>
            <p:spPr>
              <a:xfrm>
                <a:off x="1745628" y="3087094"/>
                <a:ext cx="19621" cy="19016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068" fill="none" extrusionOk="0">
                    <a:moveTo>
                      <a:pt x="1102" y="534"/>
                    </a:moveTo>
                    <a:cubicBezTo>
                      <a:pt x="1102" y="834"/>
                      <a:pt x="835" y="1068"/>
                      <a:pt x="535" y="1068"/>
                    </a:cubicBezTo>
                    <a:cubicBezTo>
                      <a:pt x="234" y="1068"/>
                      <a:pt x="1" y="834"/>
                      <a:pt x="1" y="534"/>
                    </a:cubicBezTo>
                    <a:cubicBezTo>
                      <a:pt x="1" y="234"/>
                      <a:pt x="234" y="0"/>
                      <a:pt x="535" y="0"/>
                    </a:cubicBezTo>
                    <a:cubicBezTo>
                      <a:pt x="835" y="0"/>
                      <a:pt x="1102" y="234"/>
                      <a:pt x="1102" y="534"/>
                    </a:cubicBezTo>
                    <a:close/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0" name="Google Shape;1330;p37"/>
            <p:cNvGrpSpPr/>
            <p:nvPr/>
          </p:nvGrpSpPr>
          <p:grpSpPr>
            <a:xfrm>
              <a:off x="6844582" y="1588526"/>
              <a:ext cx="1277417" cy="2384322"/>
              <a:chOff x="1503900" y="2731328"/>
              <a:chExt cx="640855" cy="1196108"/>
            </a:xfrm>
          </p:grpSpPr>
          <p:sp>
            <p:nvSpPr>
              <p:cNvPr id="1331" name="Google Shape;1331;p37"/>
              <p:cNvSpPr/>
              <p:nvPr/>
            </p:nvSpPr>
            <p:spPr>
              <a:xfrm>
                <a:off x="1716534" y="2915451"/>
                <a:ext cx="32085" cy="136012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7639" fill="none" extrusionOk="0">
                    <a:moveTo>
                      <a:pt x="1802" y="7639"/>
                    </a:moveTo>
                    <a:lnTo>
                      <a:pt x="1768" y="1134"/>
                    </a:lnTo>
                    <a:cubicBezTo>
                      <a:pt x="1702" y="0"/>
                      <a:pt x="67" y="0"/>
                      <a:pt x="0" y="1134"/>
                    </a:cubicBezTo>
                    <a:lnTo>
                      <a:pt x="0" y="3236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37"/>
              <p:cNvSpPr/>
              <p:nvPr/>
            </p:nvSpPr>
            <p:spPr>
              <a:xfrm>
                <a:off x="1749207" y="3168463"/>
                <a:ext cx="5947" cy="758971"/>
              </a:xfrm>
              <a:custGeom>
                <a:avLst/>
                <a:gdLst/>
                <a:ahLst/>
                <a:cxnLst/>
                <a:rect l="l" t="t" r="r" b="b"/>
                <a:pathLst>
                  <a:path w="334" h="51204" fill="none" extrusionOk="0">
                    <a:moveTo>
                      <a:pt x="334" y="51204"/>
                    </a:moveTo>
                    <a:lnTo>
                      <a:pt x="0" y="0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37"/>
              <p:cNvSpPr/>
              <p:nvPr/>
            </p:nvSpPr>
            <p:spPr>
              <a:xfrm>
                <a:off x="1709412" y="3198628"/>
                <a:ext cx="5359" cy="728808"/>
              </a:xfrm>
              <a:custGeom>
                <a:avLst/>
                <a:gdLst/>
                <a:ahLst/>
                <a:cxnLst/>
                <a:rect l="l" t="t" r="r" b="b"/>
                <a:pathLst>
                  <a:path w="301" h="49169" fill="none" extrusionOk="0">
                    <a:moveTo>
                      <a:pt x="300" y="0"/>
                    </a:moveTo>
                    <a:lnTo>
                      <a:pt x="0" y="49169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37"/>
              <p:cNvSpPr/>
              <p:nvPr/>
            </p:nvSpPr>
            <p:spPr>
              <a:xfrm>
                <a:off x="1503900" y="2731328"/>
                <a:ext cx="640855" cy="679474"/>
              </a:xfrm>
              <a:custGeom>
                <a:avLst/>
                <a:gdLst/>
                <a:ahLst/>
                <a:cxnLst/>
                <a:rect l="l" t="t" r="r" b="b"/>
                <a:pathLst>
                  <a:path w="35993" h="38162" fill="none" extrusionOk="0">
                    <a:moveTo>
                      <a:pt x="35259" y="22517"/>
                    </a:moveTo>
                    <a:lnTo>
                      <a:pt x="16312" y="18447"/>
                    </a:lnTo>
                    <a:lnTo>
                      <a:pt x="15278" y="19915"/>
                    </a:lnTo>
                    <a:lnTo>
                      <a:pt x="14544" y="19848"/>
                    </a:lnTo>
                    <a:lnTo>
                      <a:pt x="6505" y="668"/>
                    </a:lnTo>
                    <a:cubicBezTo>
                      <a:pt x="6238" y="0"/>
                      <a:pt x="5271" y="367"/>
                      <a:pt x="5471" y="1034"/>
                    </a:cubicBezTo>
                    <a:lnTo>
                      <a:pt x="11008" y="19614"/>
                    </a:lnTo>
                    <a:lnTo>
                      <a:pt x="12810" y="19815"/>
                    </a:lnTo>
                    <a:lnTo>
                      <a:pt x="13077" y="20482"/>
                    </a:lnTo>
                    <a:lnTo>
                      <a:pt x="401" y="36994"/>
                    </a:lnTo>
                    <a:cubicBezTo>
                      <a:pt x="1" y="37527"/>
                      <a:pt x="734" y="38161"/>
                      <a:pt x="1235" y="37694"/>
                    </a:cubicBezTo>
                    <a:lnTo>
                      <a:pt x="14611" y="23684"/>
                    </a:lnTo>
                    <a:lnTo>
                      <a:pt x="13877" y="22016"/>
                    </a:lnTo>
                    <a:lnTo>
                      <a:pt x="14344" y="21416"/>
                    </a:lnTo>
                    <a:lnTo>
                      <a:pt x="35092" y="23617"/>
                    </a:lnTo>
                    <a:cubicBezTo>
                      <a:pt x="35826" y="23717"/>
                      <a:pt x="35993" y="22617"/>
                      <a:pt x="35259" y="22517"/>
                    </a:cubicBezTo>
                    <a:close/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37"/>
              <p:cNvSpPr/>
              <p:nvPr/>
            </p:nvSpPr>
            <p:spPr>
              <a:xfrm>
                <a:off x="1745628" y="3087094"/>
                <a:ext cx="19621" cy="19016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068" fill="none" extrusionOk="0">
                    <a:moveTo>
                      <a:pt x="1102" y="534"/>
                    </a:moveTo>
                    <a:cubicBezTo>
                      <a:pt x="1102" y="834"/>
                      <a:pt x="835" y="1068"/>
                      <a:pt x="535" y="1068"/>
                    </a:cubicBezTo>
                    <a:cubicBezTo>
                      <a:pt x="234" y="1068"/>
                      <a:pt x="1" y="834"/>
                      <a:pt x="1" y="534"/>
                    </a:cubicBezTo>
                    <a:cubicBezTo>
                      <a:pt x="1" y="234"/>
                      <a:pt x="234" y="0"/>
                      <a:pt x="535" y="0"/>
                    </a:cubicBezTo>
                    <a:cubicBezTo>
                      <a:pt x="835" y="0"/>
                      <a:pt x="1102" y="234"/>
                      <a:pt x="1102" y="534"/>
                    </a:cubicBezTo>
                    <a:close/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6" name="Google Shape;1336;p37"/>
            <p:cNvGrpSpPr/>
            <p:nvPr/>
          </p:nvGrpSpPr>
          <p:grpSpPr>
            <a:xfrm>
              <a:off x="6608707" y="3774350"/>
              <a:ext cx="572289" cy="218249"/>
              <a:chOff x="1928722" y="4101833"/>
              <a:chExt cx="1147792" cy="437723"/>
            </a:xfrm>
          </p:grpSpPr>
          <p:sp>
            <p:nvSpPr>
              <p:cNvPr id="1338" name="Google Shape;1338;p37"/>
              <p:cNvSpPr/>
              <p:nvPr/>
            </p:nvSpPr>
            <p:spPr>
              <a:xfrm>
                <a:off x="1981884" y="4398256"/>
                <a:ext cx="87417" cy="141300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6472" fill="none" extrusionOk="0">
                    <a:moveTo>
                      <a:pt x="4003" y="6471"/>
                    </a:moveTo>
                    <a:lnTo>
                      <a:pt x="0" y="0"/>
                    </a:ln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37"/>
              <p:cNvSpPr/>
              <p:nvPr/>
            </p:nvSpPr>
            <p:spPr>
              <a:xfrm>
                <a:off x="2405004" y="4101833"/>
                <a:ext cx="45914" cy="434074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19882" fill="none" extrusionOk="0">
                    <a:moveTo>
                      <a:pt x="1" y="19882"/>
                    </a:moveTo>
                    <a:lnTo>
                      <a:pt x="2102" y="1"/>
                    </a:ln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37"/>
              <p:cNvSpPr/>
              <p:nvPr/>
            </p:nvSpPr>
            <p:spPr>
              <a:xfrm>
                <a:off x="2670840" y="4374939"/>
                <a:ext cx="45171" cy="164617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7540" fill="none" extrusionOk="0">
                    <a:moveTo>
                      <a:pt x="0" y="7539"/>
                    </a:moveTo>
                    <a:lnTo>
                      <a:pt x="2068" y="1"/>
                    </a:ln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7"/>
              <p:cNvSpPr/>
              <p:nvPr/>
            </p:nvSpPr>
            <p:spPr>
              <a:xfrm>
                <a:off x="2997829" y="4432468"/>
                <a:ext cx="44451" cy="107088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4905" fill="none" extrusionOk="0">
                    <a:moveTo>
                      <a:pt x="1" y="4904"/>
                    </a:moveTo>
                    <a:lnTo>
                      <a:pt x="2035" y="1"/>
                    </a:ln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7"/>
              <p:cNvSpPr/>
              <p:nvPr/>
            </p:nvSpPr>
            <p:spPr>
              <a:xfrm>
                <a:off x="1928722" y="4401881"/>
                <a:ext cx="153679" cy="80868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3704" fill="none" extrusionOk="0">
                    <a:moveTo>
                      <a:pt x="7039" y="1"/>
                    </a:moveTo>
                    <a:lnTo>
                      <a:pt x="4904" y="3703"/>
                    </a:lnTo>
                    <a:lnTo>
                      <a:pt x="0" y="1769"/>
                    </a:ln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7"/>
              <p:cNvSpPr/>
              <p:nvPr/>
            </p:nvSpPr>
            <p:spPr>
              <a:xfrm>
                <a:off x="2381708" y="4136787"/>
                <a:ext cx="126738" cy="96150"/>
              </a:xfrm>
              <a:custGeom>
                <a:avLst/>
                <a:gdLst/>
                <a:ahLst/>
                <a:cxnLst/>
                <a:rect l="l" t="t" r="r" b="b"/>
                <a:pathLst>
                  <a:path w="5805" h="4404" fill="none" extrusionOk="0">
                    <a:moveTo>
                      <a:pt x="1" y="1"/>
                    </a:moveTo>
                    <a:lnTo>
                      <a:pt x="2469" y="4404"/>
                    </a:lnTo>
                    <a:lnTo>
                      <a:pt x="5805" y="334"/>
                    </a:ln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7"/>
              <p:cNvSpPr/>
              <p:nvPr/>
            </p:nvSpPr>
            <p:spPr>
              <a:xfrm>
                <a:off x="2351121" y="4290468"/>
                <a:ext cx="138396" cy="84492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3870" fill="none" extrusionOk="0">
                    <a:moveTo>
                      <a:pt x="1" y="0"/>
                    </a:moveTo>
                    <a:lnTo>
                      <a:pt x="3169" y="3870"/>
                    </a:lnTo>
                    <a:lnTo>
                      <a:pt x="6338" y="1401"/>
                    </a:ln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7"/>
              <p:cNvSpPr/>
              <p:nvPr/>
            </p:nvSpPr>
            <p:spPr>
              <a:xfrm>
                <a:off x="2696319" y="4393868"/>
                <a:ext cx="92526" cy="53926"/>
              </a:xfrm>
              <a:custGeom>
                <a:avLst/>
                <a:gdLst/>
                <a:ahLst/>
                <a:cxnLst/>
                <a:rect l="l" t="t" r="r" b="b"/>
                <a:pathLst>
                  <a:path w="4238" h="2470" fill="none" extrusionOk="0">
                    <a:moveTo>
                      <a:pt x="1" y="2469"/>
                    </a:moveTo>
                    <a:lnTo>
                      <a:pt x="4237" y="1"/>
                    </a:ln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7"/>
              <p:cNvSpPr/>
              <p:nvPr/>
            </p:nvSpPr>
            <p:spPr>
              <a:xfrm>
                <a:off x="2643156" y="4359656"/>
                <a:ext cx="45914" cy="118725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5438" fill="none" extrusionOk="0">
                    <a:moveTo>
                      <a:pt x="2102" y="5437"/>
                    </a:moveTo>
                    <a:lnTo>
                      <a:pt x="1" y="0"/>
                    </a:ln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7"/>
              <p:cNvSpPr/>
              <p:nvPr/>
            </p:nvSpPr>
            <p:spPr>
              <a:xfrm>
                <a:off x="2996367" y="4412819"/>
                <a:ext cx="22618" cy="77222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3537" fill="none" extrusionOk="0">
                    <a:moveTo>
                      <a:pt x="1035" y="3536"/>
                    </a:moveTo>
                    <a:lnTo>
                      <a:pt x="1" y="0"/>
                    </a:ln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37"/>
              <p:cNvSpPr/>
              <p:nvPr/>
            </p:nvSpPr>
            <p:spPr>
              <a:xfrm>
                <a:off x="3011671" y="4478361"/>
                <a:ext cx="64843" cy="26963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1235" fill="none" extrusionOk="0">
                    <a:moveTo>
                      <a:pt x="0" y="1235"/>
                    </a:moveTo>
                    <a:lnTo>
                      <a:pt x="2969" y="0"/>
                    </a:ln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9" name="Google Shape;1349;p37"/>
            <p:cNvGrpSpPr/>
            <p:nvPr/>
          </p:nvGrpSpPr>
          <p:grpSpPr>
            <a:xfrm>
              <a:off x="5306204" y="3774350"/>
              <a:ext cx="572289" cy="218249"/>
              <a:chOff x="1928722" y="4101833"/>
              <a:chExt cx="1147792" cy="437723"/>
            </a:xfrm>
          </p:grpSpPr>
          <p:sp>
            <p:nvSpPr>
              <p:cNvPr id="1351" name="Google Shape;1351;p37"/>
              <p:cNvSpPr/>
              <p:nvPr/>
            </p:nvSpPr>
            <p:spPr>
              <a:xfrm>
                <a:off x="1981884" y="4398256"/>
                <a:ext cx="87417" cy="141300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6472" fill="none" extrusionOk="0">
                    <a:moveTo>
                      <a:pt x="4003" y="6471"/>
                    </a:moveTo>
                    <a:lnTo>
                      <a:pt x="0" y="0"/>
                    </a:ln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7"/>
              <p:cNvSpPr/>
              <p:nvPr/>
            </p:nvSpPr>
            <p:spPr>
              <a:xfrm>
                <a:off x="2405004" y="4101833"/>
                <a:ext cx="45914" cy="434074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19882" fill="none" extrusionOk="0">
                    <a:moveTo>
                      <a:pt x="1" y="19882"/>
                    </a:moveTo>
                    <a:lnTo>
                      <a:pt x="2102" y="1"/>
                    </a:ln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7"/>
              <p:cNvSpPr/>
              <p:nvPr/>
            </p:nvSpPr>
            <p:spPr>
              <a:xfrm>
                <a:off x="2670840" y="4374939"/>
                <a:ext cx="45171" cy="164617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7540" fill="none" extrusionOk="0">
                    <a:moveTo>
                      <a:pt x="0" y="7539"/>
                    </a:moveTo>
                    <a:lnTo>
                      <a:pt x="2068" y="1"/>
                    </a:ln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7"/>
              <p:cNvSpPr/>
              <p:nvPr/>
            </p:nvSpPr>
            <p:spPr>
              <a:xfrm>
                <a:off x="2997829" y="4432468"/>
                <a:ext cx="44451" cy="107088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4905" fill="none" extrusionOk="0">
                    <a:moveTo>
                      <a:pt x="1" y="4904"/>
                    </a:moveTo>
                    <a:lnTo>
                      <a:pt x="2035" y="1"/>
                    </a:ln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37"/>
              <p:cNvSpPr/>
              <p:nvPr/>
            </p:nvSpPr>
            <p:spPr>
              <a:xfrm>
                <a:off x="1928722" y="4401881"/>
                <a:ext cx="153679" cy="80868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3704" fill="none" extrusionOk="0">
                    <a:moveTo>
                      <a:pt x="7039" y="1"/>
                    </a:moveTo>
                    <a:lnTo>
                      <a:pt x="4904" y="3703"/>
                    </a:lnTo>
                    <a:lnTo>
                      <a:pt x="0" y="1769"/>
                    </a:ln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37"/>
              <p:cNvSpPr/>
              <p:nvPr/>
            </p:nvSpPr>
            <p:spPr>
              <a:xfrm>
                <a:off x="2381708" y="4136787"/>
                <a:ext cx="126738" cy="96150"/>
              </a:xfrm>
              <a:custGeom>
                <a:avLst/>
                <a:gdLst/>
                <a:ahLst/>
                <a:cxnLst/>
                <a:rect l="l" t="t" r="r" b="b"/>
                <a:pathLst>
                  <a:path w="5805" h="4404" fill="none" extrusionOk="0">
                    <a:moveTo>
                      <a:pt x="1" y="1"/>
                    </a:moveTo>
                    <a:lnTo>
                      <a:pt x="2469" y="4404"/>
                    </a:lnTo>
                    <a:lnTo>
                      <a:pt x="5805" y="334"/>
                    </a:ln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37"/>
              <p:cNvSpPr/>
              <p:nvPr/>
            </p:nvSpPr>
            <p:spPr>
              <a:xfrm>
                <a:off x="2351121" y="4290468"/>
                <a:ext cx="138396" cy="84492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3870" fill="none" extrusionOk="0">
                    <a:moveTo>
                      <a:pt x="1" y="0"/>
                    </a:moveTo>
                    <a:lnTo>
                      <a:pt x="3169" y="3870"/>
                    </a:lnTo>
                    <a:lnTo>
                      <a:pt x="6338" y="1401"/>
                    </a:ln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37"/>
              <p:cNvSpPr/>
              <p:nvPr/>
            </p:nvSpPr>
            <p:spPr>
              <a:xfrm>
                <a:off x="2696319" y="4393868"/>
                <a:ext cx="92526" cy="53926"/>
              </a:xfrm>
              <a:custGeom>
                <a:avLst/>
                <a:gdLst/>
                <a:ahLst/>
                <a:cxnLst/>
                <a:rect l="l" t="t" r="r" b="b"/>
                <a:pathLst>
                  <a:path w="4238" h="2470" fill="none" extrusionOk="0">
                    <a:moveTo>
                      <a:pt x="1" y="2469"/>
                    </a:moveTo>
                    <a:lnTo>
                      <a:pt x="4237" y="1"/>
                    </a:ln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37"/>
              <p:cNvSpPr/>
              <p:nvPr/>
            </p:nvSpPr>
            <p:spPr>
              <a:xfrm>
                <a:off x="2643156" y="4359656"/>
                <a:ext cx="45914" cy="118725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5438" fill="none" extrusionOk="0">
                    <a:moveTo>
                      <a:pt x="2102" y="5437"/>
                    </a:moveTo>
                    <a:lnTo>
                      <a:pt x="1" y="0"/>
                    </a:ln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7"/>
              <p:cNvSpPr/>
              <p:nvPr/>
            </p:nvSpPr>
            <p:spPr>
              <a:xfrm>
                <a:off x="2996367" y="4412819"/>
                <a:ext cx="22618" cy="77222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3537" fill="none" extrusionOk="0">
                    <a:moveTo>
                      <a:pt x="1035" y="3536"/>
                    </a:moveTo>
                    <a:lnTo>
                      <a:pt x="1" y="0"/>
                    </a:ln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7"/>
              <p:cNvSpPr/>
              <p:nvPr/>
            </p:nvSpPr>
            <p:spPr>
              <a:xfrm>
                <a:off x="3011671" y="4478361"/>
                <a:ext cx="64843" cy="26963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1235" fill="none" extrusionOk="0">
                    <a:moveTo>
                      <a:pt x="0" y="1235"/>
                    </a:moveTo>
                    <a:lnTo>
                      <a:pt x="2969" y="0"/>
                    </a:ln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2" name="Google Shape;1362;p37"/>
            <p:cNvGrpSpPr/>
            <p:nvPr/>
          </p:nvGrpSpPr>
          <p:grpSpPr>
            <a:xfrm>
              <a:off x="4006512" y="3774350"/>
              <a:ext cx="572289" cy="218249"/>
              <a:chOff x="1928722" y="4101833"/>
              <a:chExt cx="1147792" cy="437723"/>
            </a:xfrm>
          </p:grpSpPr>
          <p:sp>
            <p:nvSpPr>
              <p:cNvPr id="1364" name="Google Shape;1364;p37"/>
              <p:cNvSpPr/>
              <p:nvPr/>
            </p:nvSpPr>
            <p:spPr>
              <a:xfrm>
                <a:off x="1981884" y="4398256"/>
                <a:ext cx="87417" cy="141300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6472" fill="none" extrusionOk="0">
                    <a:moveTo>
                      <a:pt x="4003" y="6471"/>
                    </a:moveTo>
                    <a:lnTo>
                      <a:pt x="0" y="0"/>
                    </a:ln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7"/>
              <p:cNvSpPr/>
              <p:nvPr/>
            </p:nvSpPr>
            <p:spPr>
              <a:xfrm>
                <a:off x="2405004" y="4101833"/>
                <a:ext cx="45914" cy="434074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19882" fill="none" extrusionOk="0">
                    <a:moveTo>
                      <a:pt x="1" y="19882"/>
                    </a:moveTo>
                    <a:lnTo>
                      <a:pt x="2102" y="1"/>
                    </a:ln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7"/>
              <p:cNvSpPr/>
              <p:nvPr/>
            </p:nvSpPr>
            <p:spPr>
              <a:xfrm>
                <a:off x="2670840" y="4374939"/>
                <a:ext cx="45171" cy="164617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7540" fill="none" extrusionOk="0">
                    <a:moveTo>
                      <a:pt x="0" y="7539"/>
                    </a:moveTo>
                    <a:lnTo>
                      <a:pt x="2068" y="1"/>
                    </a:ln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37"/>
              <p:cNvSpPr/>
              <p:nvPr/>
            </p:nvSpPr>
            <p:spPr>
              <a:xfrm>
                <a:off x="2997829" y="4432468"/>
                <a:ext cx="44451" cy="107088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4905" fill="none" extrusionOk="0">
                    <a:moveTo>
                      <a:pt x="1" y="4904"/>
                    </a:moveTo>
                    <a:lnTo>
                      <a:pt x="2035" y="1"/>
                    </a:ln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7"/>
              <p:cNvSpPr/>
              <p:nvPr/>
            </p:nvSpPr>
            <p:spPr>
              <a:xfrm>
                <a:off x="1928722" y="4401881"/>
                <a:ext cx="153679" cy="80868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3704" fill="none" extrusionOk="0">
                    <a:moveTo>
                      <a:pt x="7039" y="1"/>
                    </a:moveTo>
                    <a:lnTo>
                      <a:pt x="4904" y="3703"/>
                    </a:lnTo>
                    <a:lnTo>
                      <a:pt x="0" y="1769"/>
                    </a:ln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7"/>
              <p:cNvSpPr/>
              <p:nvPr/>
            </p:nvSpPr>
            <p:spPr>
              <a:xfrm>
                <a:off x="2381708" y="4136787"/>
                <a:ext cx="126738" cy="96150"/>
              </a:xfrm>
              <a:custGeom>
                <a:avLst/>
                <a:gdLst/>
                <a:ahLst/>
                <a:cxnLst/>
                <a:rect l="l" t="t" r="r" b="b"/>
                <a:pathLst>
                  <a:path w="5805" h="4404" fill="none" extrusionOk="0">
                    <a:moveTo>
                      <a:pt x="1" y="1"/>
                    </a:moveTo>
                    <a:lnTo>
                      <a:pt x="2469" y="4404"/>
                    </a:lnTo>
                    <a:lnTo>
                      <a:pt x="5805" y="334"/>
                    </a:ln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7"/>
              <p:cNvSpPr/>
              <p:nvPr/>
            </p:nvSpPr>
            <p:spPr>
              <a:xfrm>
                <a:off x="2351121" y="4290468"/>
                <a:ext cx="138396" cy="84492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3870" fill="none" extrusionOk="0">
                    <a:moveTo>
                      <a:pt x="1" y="0"/>
                    </a:moveTo>
                    <a:lnTo>
                      <a:pt x="3169" y="3870"/>
                    </a:lnTo>
                    <a:lnTo>
                      <a:pt x="6338" y="1401"/>
                    </a:ln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7"/>
              <p:cNvSpPr/>
              <p:nvPr/>
            </p:nvSpPr>
            <p:spPr>
              <a:xfrm>
                <a:off x="2696319" y="4393868"/>
                <a:ext cx="92526" cy="53926"/>
              </a:xfrm>
              <a:custGeom>
                <a:avLst/>
                <a:gdLst/>
                <a:ahLst/>
                <a:cxnLst/>
                <a:rect l="l" t="t" r="r" b="b"/>
                <a:pathLst>
                  <a:path w="4238" h="2470" fill="none" extrusionOk="0">
                    <a:moveTo>
                      <a:pt x="1" y="2469"/>
                    </a:moveTo>
                    <a:lnTo>
                      <a:pt x="4237" y="1"/>
                    </a:ln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7"/>
              <p:cNvSpPr/>
              <p:nvPr/>
            </p:nvSpPr>
            <p:spPr>
              <a:xfrm>
                <a:off x="2643156" y="4359656"/>
                <a:ext cx="45914" cy="118725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5438" fill="none" extrusionOk="0">
                    <a:moveTo>
                      <a:pt x="2102" y="5437"/>
                    </a:moveTo>
                    <a:lnTo>
                      <a:pt x="1" y="0"/>
                    </a:ln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7"/>
              <p:cNvSpPr/>
              <p:nvPr/>
            </p:nvSpPr>
            <p:spPr>
              <a:xfrm>
                <a:off x="2996367" y="4412819"/>
                <a:ext cx="22618" cy="77222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3537" fill="none" extrusionOk="0">
                    <a:moveTo>
                      <a:pt x="1035" y="3536"/>
                    </a:moveTo>
                    <a:lnTo>
                      <a:pt x="1" y="0"/>
                    </a:ln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7"/>
              <p:cNvSpPr/>
              <p:nvPr/>
            </p:nvSpPr>
            <p:spPr>
              <a:xfrm>
                <a:off x="3011671" y="4478361"/>
                <a:ext cx="64843" cy="26963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1235" fill="none" extrusionOk="0">
                    <a:moveTo>
                      <a:pt x="0" y="1235"/>
                    </a:moveTo>
                    <a:lnTo>
                      <a:pt x="2969" y="0"/>
                    </a:ln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5" name="Google Shape;1375;p37"/>
            <p:cNvGrpSpPr/>
            <p:nvPr/>
          </p:nvGrpSpPr>
          <p:grpSpPr>
            <a:xfrm flipH="1">
              <a:off x="4617303" y="3774350"/>
              <a:ext cx="572289" cy="218249"/>
              <a:chOff x="1928722" y="4101833"/>
              <a:chExt cx="1147792" cy="437723"/>
            </a:xfrm>
          </p:grpSpPr>
          <p:sp>
            <p:nvSpPr>
              <p:cNvPr id="1377" name="Google Shape;1377;p37"/>
              <p:cNvSpPr/>
              <p:nvPr/>
            </p:nvSpPr>
            <p:spPr>
              <a:xfrm>
                <a:off x="1981884" y="4398256"/>
                <a:ext cx="87417" cy="141300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6472" fill="none" extrusionOk="0">
                    <a:moveTo>
                      <a:pt x="4003" y="6471"/>
                    </a:moveTo>
                    <a:lnTo>
                      <a:pt x="0" y="0"/>
                    </a:ln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37"/>
              <p:cNvSpPr/>
              <p:nvPr/>
            </p:nvSpPr>
            <p:spPr>
              <a:xfrm>
                <a:off x="2405004" y="4101833"/>
                <a:ext cx="45914" cy="434074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19882" fill="none" extrusionOk="0">
                    <a:moveTo>
                      <a:pt x="1" y="19882"/>
                    </a:moveTo>
                    <a:lnTo>
                      <a:pt x="2102" y="1"/>
                    </a:ln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37"/>
              <p:cNvSpPr/>
              <p:nvPr/>
            </p:nvSpPr>
            <p:spPr>
              <a:xfrm>
                <a:off x="2670840" y="4374939"/>
                <a:ext cx="45171" cy="164617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7540" fill="none" extrusionOk="0">
                    <a:moveTo>
                      <a:pt x="0" y="7539"/>
                    </a:moveTo>
                    <a:lnTo>
                      <a:pt x="2068" y="1"/>
                    </a:ln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37"/>
              <p:cNvSpPr/>
              <p:nvPr/>
            </p:nvSpPr>
            <p:spPr>
              <a:xfrm>
                <a:off x="2997829" y="4432468"/>
                <a:ext cx="44451" cy="107088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4905" fill="none" extrusionOk="0">
                    <a:moveTo>
                      <a:pt x="1" y="4904"/>
                    </a:moveTo>
                    <a:lnTo>
                      <a:pt x="2035" y="1"/>
                    </a:ln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37"/>
              <p:cNvSpPr/>
              <p:nvPr/>
            </p:nvSpPr>
            <p:spPr>
              <a:xfrm>
                <a:off x="1928722" y="4401881"/>
                <a:ext cx="153679" cy="80868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3704" fill="none" extrusionOk="0">
                    <a:moveTo>
                      <a:pt x="7039" y="1"/>
                    </a:moveTo>
                    <a:lnTo>
                      <a:pt x="4904" y="3703"/>
                    </a:lnTo>
                    <a:lnTo>
                      <a:pt x="0" y="1769"/>
                    </a:ln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37"/>
              <p:cNvSpPr/>
              <p:nvPr/>
            </p:nvSpPr>
            <p:spPr>
              <a:xfrm>
                <a:off x="2381708" y="4136787"/>
                <a:ext cx="126738" cy="96150"/>
              </a:xfrm>
              <a:custGeom>
                <a:avLst/>
                <a:gdLst/>
                <a:ahLst/>
                <a:cxnLst/>
                <a:rect l="l" t="t" r="r" b="b"/>
                <a:pathLst>
                  <a:path w="5805" h="4404" fill="none" extrusionOk="0">
                    <a:moveTo>
                      <a:pt x="1" y="1"/>
                    </a:moveTo>
                    <a:lnTo>
                      <a:pt x="2469" y="4404"/>
                    </a:lnTo>
                    <a:lnTo>
                      <a:pt x="5805" y="334"/>
                    </a:ln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37"/>
              <p:cNvSpPr/>
              <p:nvPr/>
            </p:nvSpPr>
            <p:spPr>
              <a:xfrm>
                <a:off x="2351121" y="4290468"/>
                <a:ext cx="138396" cy="84492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3870" fill="none" extrusionOk="0">
                    <a:moveTo>
                      <a:pt x="1" y="0"/>
                    </a:moveTo>
                    <a:lnTo>
                      <a:pt x="3169" y="3870"/>
                    </a:lnTo>
                    <a:lnTo>
                      <a:pt x="6338" y="1401"/>
                    </a:ln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37"/>
              <p:cNvSpPr/>
              <p:nvPr/>
            </p:nvSpPr>
            <p:spPr>
              <a:xfrm>
                <a:off x="2696319" y="4393868"/>
                <a:ext cx="92526" cy="53926"/>
              </a:xfrm>
              <a:custGeom>
                <a:avLst/>
                <a:gdLst/>
                <a:ahLst/>
                <a:cxnLst/>
                <a:rect l="l" t="t" r="r" b="b"/>
                <a:pathLst>
                  <a:path w="4238" h="2470" fill="none" extrusionOk="0">
                    <a:moveTo>
                      <a:pt x="1" y="2469"/>
                    </a:moveTo>
                    <a:lnTo>
                      <a:pt x="4237" y="1"/>
                    </a:ln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37"/>
              <p:cNvSpPr/>
              <p:nvPr/>
            </p:nvSpPr>
            <p:spPr>
              <a:xfrm>
                <a:off x="2643156" y="4359656"/>
                <a:ext cx="45914" cy="118725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5438" fill="none" extrusionOk="0">
                    <a:moveTo>
                      <a:pt x="2102" y="5437"/>
                    </a:moveTo>
                    <a:lnTo>
                      <a:pt x="1" y="0"/>
                    </a:ln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37"/>
              <p:cNvSpPr/>
              <p:nvPr/>
            </p:nvSpPr>
            <p:spPr>
              <a:xfrm>
                <a:off x="2996367" y="4412819"/>
                <a:ext cx="22618" cy="77222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3537" fill="none" extrusionOk="0">
                    <a:moveTo>
                      <a:pt x="1035" y="3536"/>
                    </a:moveTo>
                    <a:lnTo>
                      <a:pt x="1" y="0"/>
                    </a:ln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37"/>
              <p:cNvSpPr/>
              <p:nvPr/>
            </p:nvSpPr>
            <p:spPr>
              <a:xfrm>
                <a:off x="3011671" y="4478361"/>
                <a:ext cx="64843" cy="26963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1235" fill="none" extrusionOk="0">
                    <a:moveTo>
                      <a:pt x="0" y="1235"/>
                    </a:moveTo>
                    <a:lnTo>
                      <a:pt x="2969" y="0"/>
                    </a:ln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8" name="Google Shape;1388;p37"/>
            <p:cNvGrpSpPr/>
            <p:nvPr/>
          </p:nvGrpSpPr>
          <p:grpSpPr>
            <a:xfrm flipH="1">
              <a:off x="5916439" y="3774350"/>
              <a:ext cx="572289" cy="218249"/>
              <a:chOff x="1928722" y="4101833"/>
              <a:chExt cx="1147792" cy="437723"/>
            </a:xfrm>
          </p:grpSpPr>
          <p:sp>
            <p:nvSpPr>
              <p:cNvPr id="1390" name="Google Shape;1390;p37"/>
              <p:cNvSpPr/>
              <p:nvPr/>
            </p:nvSpPr>
            <p:spPr>
              <a:xfrm>
                <a:off x="1981884" y="4398256"/>
                <a:ext cx="87417" cy="141300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6472" fill="none" extrusionOk="0">
                    <a:moveTo>
                      <a:pt x="4003" y="6471"/>
                    </a:moveTo>
                    <a:lnTo>
                      <a:pt x="0" y="0"/>
                    </a:ln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37"/>
              <p:cNvSpPr/>
              <p:nvPr/>
            </p:nvSpPr>
            <p:spPr>
              <a:xfrm>
                <a:off x="2405004" y="4101833"/>
                <a:ext cx="45914" cy="434074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19882" fill="none" extrusionOk="0">
                    <a:moveTo>
                      <a:pt x="1" y="19882"/>
                    </a:moveTo>
                    <a:lnTo>
                      <a:pt x="2102" y="1"/>
                    </a:ln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37"/>
              <p:cNvSpPr/>
              <p:nvPr/>
            </p:nvSpPr>
            <p:spPr>
              <a:xfrm>
                <a:off x="2670840" y="4374939"/>
                <a:ext cx="45171" cy="164617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7540" fill="none" extrusionOk="0">
                    <a:moveTo>
                      <a:pt x="0" y="7539"/>
                    </a:moveTo>
                    <a:lnTo>
                      <a:pt x="2068" y="1"/>
                    </a:ln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37"/>
              <p:cNvSpPr/>
              <p:nvPr/>
            </p:nvSpPr>
            <p:spPr>
              <a:xfrm>
                <a:off x="2997829" y="4432468"/>
                <a:ext cx="44451" cy="107088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4905" fill="none" extrusionOk="0">
                    <a:moveTo>
                      <a:pt x="1" y="4904"/>
                    </a:moveTo>
                    <a:lnTo>
                      <a:pt x="2035" y="1"/>
                    </a:ln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37"/>
              <p:cNvSpPr/>
              <p:nvPr/>
            </p:nvSpPr>
            <p:spPr>
              <a:xfrm>
                <a:off x="1928722" y="4401881"/>
                <a:ext cx="153679" cy="80868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3704" fill="none" extrusionOk="0">
                    <a:moveTo>
                      <a:pt x="7039" y="1"/>
                    </a:moveTo>
                    <a:lnTo>
                      <a:pt x="4904" y="3703"/>
                    </a:lnTo>
                    <a:lnTo>
                      <a:pt x="0" y="1769"/>
                    </a:ln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37"/>
              <p:cNvSpPr/>
              <p:nvPr/>
            </p:nvSpPr>
            <p:spPr>
              <a:xfrm>
                <a:off x="2381708" y="4136787"/>
                <a:ext cx="126738" cy="96150"/>
              </a:xfrm>
              <a:custGeom>
                <a:avLst/>
                <a:gdLst/>
                <a:ahLst/>
                <a:cxnLst/>
                <a:rect l="l" t="t" r="r" b="b"/>
                <a:pathLst>
                  <a:path w="5805" h="4404" fill="none" extrusionOk="0">
                    <a:moveTo>
                      <a:pt x="1" y="1"/>
                    </a:moveTo>
                    <a:lnTo>
                      <a:pt x="2469" y="4404"/>
                    </a:lnTo>
                    <a:lnTo>
                      <a:pt x="5805" y="334"/>
                    </a:ln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37"/>
              <p:cNvSpPr/>
              <p:nvPr/>
            </p:nvSpPr>
            <p:spPr>
              <a:xfrm>
                <a:off x="2351121" y="4290468"/>
                <a:ext cx="138396" cy="84492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3870" fill="none" extrusionOk="0">
                    <a:moveTo>
                      <a:pt x="1" y="0"/>
                    </a:moveTo>
                    <a:lnTo>
                      <a:pt x="3169" y="3870"/>
                    </a:lnTo>
                    <a:lnTo>
                      <a:pt x="6338" y="1401"/>
                    </a:ln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37"/>
              <p:cNvSpPr/>
              <p:nvPr/>
            </p:nvSpPr>
            <p:spPr>
              <a:xfrm>
                <a:off x="2696319" y="4393868"/>
                <a:ext cx="92526" cy="53926"/>
              </a:xfrm>
              <a:custGeom>
                <a:avLst/>
                <a:gdLst/>
                <a:ahLst/>
                <a:cxnLst/>
                <a:rect l="l" t="t" r="r" b="b"/>
                <a:pathLst>
                  <a:path w="4238" h="2470" fill="none" extrusionOk="0">
                    <a:moveTo>
                      <a:pt x="1" y="2469"/>
                    </a:moveTo>
                    <a:lnTo>
                      <a:pt x="4237" y="1"/>
                    </a:ln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37"/>
              <p:cNvSpPr/>
              <p:nvPr/>
            </p:nvSpPr>
            <p:spPr>
              <a:xfrm>
                <a:off x="2643156" y="4359656"/>
                <a:ext cx="45914" cy="118725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5438" fill="none" extrusionOk="0">
                    <a:moveTo>
                      <a:pt x="2102" y="5437"/>
                    </a:moveTo>
                    <a:lnTo>
                      <a:pt x="1" y="0"/>
                    </a:ln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37"/>
              <p:cNvSpPr/>
              <p:nvPr/>
            </p:nvSpPr>
            <p:spPr>
              <a:xfrm>
                <a:off x="2996367" y="4412819"/>
                <a:ext cx="22618" cy="77222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3537" fill="none" extrusionOk="0">
                    <a:moveTo>
                      <a:pt x="1035" y="3536"/>
                    </a:moveTo>
                    <a:lnTo>
                      <a:pt x="1" y="0"/>
                    </a:ln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37"/>
              <p:cNvSpPr/>
              <p:nvPr/>
            </p:nvSpPr>
            <p:spPr>
              <a:xfrm>
                <a:off x="3011671" y="4478361"/>
                <a:ext cx="64843" cy="26963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1235" fill="none" extrusionOk="0">
                    <a:moveTo>
                      <a:pt x="0" y="1235"/>
                    </a:moveTo>
                    <a:lnTo>
                      <a:pt x="2969" y="0"/>
                    </a:ln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1" name="Google Shape;1401;p37"/>
            <p:cNvGrpSpPr/>
            <p:nvPr/>
          </p:nvGrpSpPr>
          <p:grpSpPr>
            <a:xfrm flipH="1">
              <a:off x="7215555" y="3774350"/>
              <a:ext cx="572289" cy="218249"/>
              <a:chOff x="1928722" y="4101833"/>
              <a:chExt cx="1147792" cy="437723"/>
            </a:xfrm>
          </p:grpSpPr>
          <p:sp>
            <p:nvSpPr>
              <p:cNvPr id="1403" name="Google Shape;1403;p37"/>
              <p:cNvSpPr/>
              <p:nvPr/>
            </p:nvSpPr>
            <p:spPr>
              <a:xfrm>
                <a:off x="1981884" y="4398256"/>
                <a:ext cx="87417" cy="141300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6472" fill="none" extrusionOk="0">
                    <a:moveTo>
                      <a:pt x="4003" y="6471"/>
                    </a:moveTo>
                    <a:lnTo>
                      <a:pt x="0" y="0"/>
                    </a:ln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37"/>
              <p:cNvSpPr/>
              <p:nvPr/>
            </p:nvSpPr>
            <p:spPr>
              <a:xfrm>
                <a:off x="2405004" y="4101833"/>
                <a:ext cx="45914" cy="434074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19882" fill="none" extrusionOk="0">
                    <a:moveTo>
                      <a:pt x="1" y="19882"/>
                    </a:moveTo>
                    <a:lnTo>
                      <a:pt x="2102" y="1"/>
                    </a:ln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37"/>
              <p:cNvSpPr/>
              <p:nvPr/>
            </p:nvSpPr>
            <p:spPr>
              <a:xfrm>
                <a:off x="2670840" y="4374939"/>
                <a:ext cx="45171" cy="164617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7540" fill="none" extrusionOk="0">
                    <a:moveTo>
                      <a:pt x="0" y="7539"/>
                    </a:moveTo>
                    <a:lnTo>
                      <a:pt x="2068" y="1"/>
                    </a:ln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37"/>
              <p:cNvSpPr/>
              <p:nvPr/>
            </p:nvSpPr>
            <p:spPr>
              <a:xfrm>
                <a:off x="2997829" y="4432468"/>
                <a:ext cx="44451" cy="107088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4905" fill="none" extrusionOk="0">
                    <a:moveTo>
                      <a:pt x="1" y="4904"/>
                    </a:moveTo>
                    <a:lnTo>
                      <a:pt x="2035" y="1"/>
                    </a:ln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37"/>
              <p:cNvSpPr/>
              <p:nvPr/>
            </p:nvSpPr>
            <p:spPr>
              <a:xfrm>
                <a:off x="1928722" y="4401881"/>
                <a:ext cx="153679" cy="80868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3704" fill="none" extrusionOk="0">
                    <a:moveTo>
                      <a:pt x="7039" y="1"/>
                    </a:moveTo>
                    <a:lnTo>
                      <a:pt x="4904" y="3703"/>
                    </a:lnTo>
                    <a:lnTo>
                      <a:pt x="0" y="1769"/>
                    </a:ln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37"/>
              <p:cNvSpPr/>
              <p:nvPr/>
            </p:nvSpPr>
            <p:spPr>
              <a:xfrm>
                <a:off x="2381708" y="4136787"/>
                <a:ext cx="126738" cy="96150"/>
              </a:xfrm>
              <a:custGeom>
                <a:avLst/>
                <a:gdLst/>
                <a:ahLst/>
                <a:cxnLst/>
                <a:rect l="l" t="t" r="r" b="b"/>
                <a:pathLst>
                  <a:path w="5805" h="4404" fill="none" extrusionOk="0">
                    <a:moveTo>
                      <a:pt x="1" y="1"/>
                    </a:moveTo>
                    <a:lnTo>
                      <a:pt x="2469" y="4404"/>
                    </a:lnTo>
                    <a:lnTo>
                      <a:pt x="5805" y="334"/>
                    </a:ln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37"/>
              <p:cNvSpPr/>
              <p:nvPr/>
            </p:nvSpPr>
            <p:spPr>
              <a:xfrm>
                <a:off x="2351121" y="4290468"/>
                <a:ext cx="138396" cy="84492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3870" fill="none" extrusionOk="0">
                    <a:moveTo>
                      <a:pt x="1" y="0"/>
                    </a:moveTo>
                    <a:lnTo>
                      <a:pt x="3169" y="3870"/>
                    </a:lnTo>
                    <a:lnTo>
                      <a:pt x="6338" y="1401"/>
                    </a:ln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37"/>
              <p:cNvSpPr/>
              <p:nvPr/>
            </p:nvSpPr>
            <p:spPr>
              <a:xfrm>
                <a:off x="2696319" y="4393868"/>
                <a:ext cx="92526" cy="53926"/>
              </a:xfrm>
              <a:custGeom>
                <a:avLst/>
                <a:gdLst/>
                <a:ahLst/>
                <a:cxnLst/>
                <a:rect l="l" t="t" r="r" b="b"/>
                <a:pathLst>
                  <a:path w="4238" h="2470" fill="none" extrusionOk="0">
                    <a:moveTo>
                      <a:pt x="1" y="2469"/>
                    </a:moveTo>
                    <a:lnTo>
                      <a:pt x="4237" y="1"/>
                    </a:ln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37"/>
              <p:cNvSpPr/>
              <p:nvPr/>
            </p:nvSpPr>
            <p:spPr>
              <a:xfrm>
                <a:off x="2643156" y="4359656"/>
                <a:ext cx="45914" cy="118725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5438" fill="none" extrusionOk="0">
                    <a:moveTo>
                      <a:pt x="2102" y="5437"/>
                    </a:moveTo>
                    <a:lnTo>
                      <a:pt x="1" y="0"/>
                    </a:ln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37"/>
              <p:cNvSpPr/>
              <p:nvPr/>
            </p:nvSpPr>
            <p:spPr>
              <a:xfrm>
                <a:off x="2996367" y="4412819"/>
                <a:ext cx="22618" cy="77222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3537" fill="none" extrusionOk="0">
                    <a:moveTo>
                      <a:pt x="1035" y="3536"/>
                    </a:moveTo>
                    <a:lnTo>
                      <a:pt x="1" y="0"/>
                    </a:ln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37"/>
              <p:cNvSpPr/>
              <p:nvPr/>
            </p:nvSpPr>
            <p:spPr>
              <a:xfrm>
                <a:off x="3011671" y="4478361"/>
                <a:ext cx="64843" cy="26963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1235" fill="none" extrusionOk="0">
                    <a:moveTo>
                      <a:pt x="0" y="1235"/>
                    </a:moveTo>
                    <a:lnTo>
                      <a:pt x="2969" y="0"/>
                    </a:ln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5" name="Google Shape;1435;p37"/>
          <p:cNvGrpSpPr/>
          <p:nvPr/>
        </p:nvGrpSpPr>
        <p:grpSpPr>
          <a:xfrm>
            <a:off x="713138" y="1488858"/>
            <a:ext cx="2136719" cy="1095392"/>
            <a:chOff x="950250" y="1835283"/>
            <a:chExt cx="1602459" cy="1095392"/>
          </a:xfrm>
        </p:grpSpPr>
        <p:sp>
          <p:nvSpPr>
            <p:cNvPr id="1436" name="Google Shape;1436;p37"/>
            <p:cNvSpPr txBox="1"/>
            <p:nvPr/>
          </p:nvSpPr>
          <p:spPr>
            <a:xfrm>
              <a:off x="950250" y="1835283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Governo</a:t>
              </a:r>
              <a:endParaRPr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37" name="Google Shape;1437;p37"/>
            <p:cNvSpPr txBox="1"/>
            <p:nvPr/>
          </p:nvSpPr>
          <p:spPr>
            <a:xfrm>
              <a:off x="957009" y="2127575"/>
              <a:ext cx="1595700" cy="80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Planejamento de infraestrutura energética.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38" name="Google Shape;1438;p37"/>
          <p:cNvGrpSpPr/>
          <p:nvPr/>
        </p:nvGrpSpPr>
        <p:grpSpPr>
          <a:xfrm>
            <a:off x="682953" y="2520042"/>
            <a:ext cx="2143921" cy="1058334"/>
            <a:chOff x="944849" y="1872341"/>
            <a:chExt cx="1607860" cy="1058334"/>
          </a:xfrm>
        </p:grpSpPr>
        <p:sp>
          <p:nvSpPr>
            <p:cNvPr id="1439" name="Google Shape;1439;p37"/>
            <p:cNvSpPr txBox="1"/>
            <p:nvPr/>
          </p:nvSpPr>
          <p:spPr>
            <a:xfrm>
              <a:off x="944849" y="1872341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Contrutoras</a:t>
              </a:r>
              <a:endParaRPr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40" name="Google Shape;1440;p37"/>
            <p:cNvSpPr txBox="1"/>
            <p:nvPr/>
          </p:nvSpPr>
          <p:spPr>
            <a:xfrm>
              <a:off x="957009" y="2127575"/>
              <a:ext cx="1595700" cy="80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Planejamento e gerenciamento de obras.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3" name="Gráfico 2" descr="Onda">
            <a:extLst>
              <a:ext uri="{FF2B5EF4-FFF2-40B4-BE49-F238E27FC236}">
                <a16:creationId xmlns:a16="http://schemas.microsoft.com/office/drawing/2014/main" id="{941A5611-E6B6-D8B9-53FA-48B7813B9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15596" y="3656542"/>
            <a:ext cx="439824" cy="439824"/>
          </a:xfrm>
          <a:prstGeom prst="rect">
            <a:avLst/>
          </a:prstGeom>
        </p:spPr>
      </p:pic>
      <p:pic>
        <p:nvPicPr>
          <p:cNvPr id="4" name="Gráfico 3" descr="Onda">
            <a:extLst>
              <a:ext uri="{FF2B5EF4-FFF2-40B4-BE49-F238E27FC236}">
                <a16:creationId xmlns:a16="http://schemas.microsoft.com/office/drawing/2014/main" id="{626184AF-3E2E-0B74-648C-64266EA410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04886" y="3662065"/>
            <a:ext cx="439824" cy="439824"/>
          </a:xfrm>
          <a:prstGeom prst="rect">
            <a:avLst/>
          </a:prstGeom>
        </p:spPr>
      </p:pic>
      <p:pic>
        <p:nvPicPr>
          <p:cNvPr id="5" name="Gráfico 4" descr="Onda">
            <a:extLst>
              <a:ext uri="{FF2B5EF4-FFF2-40B4-BE49-F238E27FC236}">
                <a16:creationId xmlns:a16="http://schemas.microsoft.com/office/drawing/2014/main" id="{FFDF9D3D-4369-A478-907C-95B2BFF18C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93388" y="3671543"/>
            <a:ext cx="439824" cy="439824"/>
          </a:xfrm>
          <a:prstGeom prst="rect">
            <a:avLst/>
          </a:prstGeom>
        </p:spPr>
      </p:pic>
      <p:pic>
        <p:nvPicPr>
          <p:cNvPr id="6" name="Gráfico 5" descr="Onda">
            <a:extLst>
              <a:ext uri="{FF2B5EF4-FFF2-40B4-BE49-F238E27FC236}">
                <a16:creationId xmlns:a16="http://schemas.microsoft.com/office/drawing/2014/main" id="{3E3D63D3-97B4-4687-7718-34E3A5EAD1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86628" y="3681018"/>
            <a:ext cx="439824" cy="439824"/>
          </a:xfrm>
          <a:prstGeom prst="rect">
            <a:avLst/>
          </a:prstGeom>
        </p:spPr>
      </p:pic>
      <p:pic>
        <p:nvPicPr>
          <p:cNvPr id="7" name="Gráfico 6" descr="Onda">
            <a:extLst>
              <a:ext uri="{FF2B5EF4-FFF2-40B4-BE49-F238E27FC236}">
                <a16:creationId xmlns:a16="http://schemas.microsoft.com/office/drawing/2014/main" id="{05CB831A-AAAE-C13E-E663-BD1253304A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75120" y="3690496"/>
            <a:ext cx="439824" cy="439824"/>
          </a:xfrm>
          <a:prstGeom prst="rect">
            <a:avLst/>
          </a:prstGeom>
        </p:spPr>
      </p:pic>
      <p:pic>
        <p:nvPicPr>
          <p:cNvPr id="8" name="Gráfico 7" descr="Onda">
            <a:extLst>
              <a:ext uri="{FF2B5EF4-FFF2-40B4-BE49-F238E27FC236}">
                <a16:creationId xmlns:a16="http://schemas.microsoft.com/office/drawing/2014/main" id="{AE40B402-6139-1283-19AC-FC4002EF4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64030" y="3690496"/>
            <a:ext cx="439824" cy="439824"/>
          </a:xfrm>
          <a:prstGeom prst="rect">
            <a:avLst/>
          </a:prstGeom>
        </p:spPr>
      </p:pic>
      <p:pic>
        <p:nvPicPr>
          <p:cNvPr id="9" name="Gráfico 8" descr="Onda">
            <a:extLst>
              <a:ext uri="{FF2B5EF4-FFF2-40B4-BE49-F238E27FC236}">
                <a16:creationId xmlns:a16="http://schemas.microsoft.com/office/drawing/2014/main" id="{A0986DF1-99D4-54FD-3BE8-E9D2DCD61E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61081" y="3700047"/>
            <a:ext cx="439824" cy="439824"/>
          </a:xfrm>
          <a:prstGeom prst="rect">
            <a:avLst/>
          </a:prstGeom>
        </p:spPr>
      </p:pic>
      <p:pic>
        <p:nvPicPr>
          <p:cNvPr id="10" name="Gráfico 9" descr="Onda">
            <a:extLst>
              <a:ext uri="{FF2B5EF4-FFF2-40B4-BE49-F238E27FC236}">
                <a16:creationId xmlns:a16="http://schemas.microsoft.com/office/drawing/2014/main" id="{6E1B1201-57C7-9A67-7259-FFD5E9A3D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59379" y="3714401"/>
            <a:ext cx="439824" cy="439824"/>
          </a:xfrm>
          <a:prstGeom prst="rect">
            <a:avLst/>
          </a:prstGeom>
        </p:spPr>
      </p:pic>
      <p:pic>
        <p:nvPicPr>
          <p:cNvPr id="11" name="Gráfico 10" descr="Onda">
            <a:extLst>
              <a:ext uri="{FF2B5EF4-FFF2-40B4-BE49-F238E27FC236}">
                <a16:creationId xmlns:a16="http://schemas.microsoft.com/office/drawing/2014/main" id="{01336618-FEED-97E3-9AD1-32C7B5294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59647" y="3719293"/>
            <a:ext cx="439824" cy="439824"/>
          </a:xfrm>
          <a:prstGeom prst="rect">
            <a:avLst/>
          </a:prstGeom>
        </p:spPr>
      </p:pic>
      <p:pic>
        <p:nvPicPr>
          <p:cNvPr id="12" name="Gráfico 11" descr="Onda">
            <a:extLst>
              <a:ext uri="{FF2B5EF4-FFF2-40B4-BE49-F238E27FC236}">
                <a16:creationId xmlns:a16="http://schemas.microsoft.com/office/drawing/2014/main" id="{5892BF66-A7E2-7F29-6C41-CF08E2B93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55412" y="3724185"/>
            <a:ext cx="439824" cy="439824"/>
          </a:xfrm>
          <a:prstGeom prst="rect">
            <a:avLst/>
          </a:prstGeom>
        </p:spPr>
      </p:pic>
      <p:pic>
        <p:nvPicPr>
          <p:cNvPr id="13" name="Gráfico 12" descr="Onda">
            <a:extLst>
              <a:ext uri="{FF2B5EF4-FFF2-40B4-BE49-F238E27FC236}">
                <a16:creationId xmlns:a16="http://schemas.microsoft.com/office/drawing/2014/main" id="{13C6B134-CE1C-8B15-1547-0D2A4E18E7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45029" y="3732922"/>
            <a:ext cx="439824" cy="439824"/>
          </a:xfrm>
          <a:prstGeom prst="rect">
            <a:avLst/>
          </a:prstGeom>
        </p:spPr>
      </p:pic>
      <p:grpSp>
        <p:nvGrpSpPr>
          <p:cNvPr id="14" name="Google Shape;1438;p37">
            <a:extLst>
              <a:ext uri="{FF2B5EF4-FFF2-40B4-BE49-F238E27FC236}">
                <a16:creationId xmlns:a16="http://schemas.microsoft.com/office/drawing/2014/main" id="{FF4251DA-5C2E-4AFB-699E-C6C871DAA2CA}"/>
              </a:ext>
            </a:extLst>
          </p:cNvPr>
          <p:cNvGrpSpPr/>
          <p:nvPr/>
        </p:nvGrpSpPr>
        <p:grpSpPr>
          <a:xfrm>
            <a:off x="682953" y="3390792"/>
            <a:ext cx="2143921" cy="1058334"/>
            <a:chOff x="944849" y="1872341"/>
            <a:chExt cx="1607860" cy="1058334"/>
          </a:xfrm>
        </p:grpSpPr>
        <p:sp>
          <p:nvSpPr>
            <p:cNvPr id="15" name="Google Shape;1439;p37">
              <a:extLst>
                <a:ext uri="{FF2B5EF4-FFF2-40B4-BE49-F238E27FC236}">
                  <a16:creationId xmlns:a16="http://schemas.microsoft.com/office/drawing/2014/main" id="{BF9FBD62-1ABA-D67B-F8D3-C3B98C263620}"/>
                </a:ext>
              </a:extLst>
            </p:cNvPr>
            <p:cNvSpPr txBox="1"/>
            <p:nvPr/>
          </p:nvSpPr>
          <p:spPr>
            <a:xfrm>
              <a:off x="944849" y="1872341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Operadoras</a:t>
              </a:r>
              <a:endParaRPr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" name="Google Shape;1440;p37">
              <a:extLst>
                <a:ext uri="{FF2B5EF4-FFF2-40B4-BE49-F238E27FC236}">
                  <a16:creationId xmlns:a16="http://schemas.microsoft.com/office/drawing/2014/main" id="{3C4ED9C4-6490-C6E2-B5DC-34B2C5506A1F}"/>
                </a:ext>
              </a:extLst>
            </p:cNvPr>
            <p:cNvSpPr txBox="1"/>
            <p:nvPr/>
          </p:nvSpPr>
          <p:spPr>
            <a:xfrm>
              <a:off x="957009" y="2127575"/>
              <a:ext cx="1595700" cy="80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Planejamento e gerenciamento de operação.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p4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6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Soluções</a:t>
            </a:r>
            <a:endParaRPr dirty="0"/>
          </a:p>
        </p:txBody>
      </p:sp>
      <p:graphicFrame>
        <p:nvGraphicFramePr>
          <p:cNvPr id="1848" name="Google Shape;1848;p42"/>
          <p:cNvGraphicFramePr/>
          <p:nvPr>
            <p:extLst>
              <p:ext uri="{D42A27DB-BD31-4B8C-83A1-F6EECF244321}">
                <p14:modId xmlns:p14="http://schemas.microsoft.com/office/powerpoint/2010/main" val="2543537155"/>
              </p:ext>
            </p:extLst>
          </p:nvPr>
        </p:nvGraphicFramePr>
        <p:xfrm>
          <a:off x="457175" y="1939525"/>
          <a:ext cx="8238650" cy="731490"/>
        </p:xfrm>
        <a:graphic>
          <a:graphicData uri="http://schemas.openxmlformats.org/drawingml/2006/table">
            <a:tbl>
              <a:tblPr>
                <a:noFill/>
                <a:tableStyleId>{974366A4-522F-4D9A-A798-496519D72440}</a:tableStyleId>
              </a:tblPr>
              <a:tblGrid>
                <a:gridCol w="117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6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6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6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6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6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72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Análise preditiva</a:t>
                      </a:r>
                      <a:endParaRPr sz="1200" dirty="0"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Otimização do layout</a:t>
                      </a:r>
                      <a:endParaRPr sz="1200" dirty="0"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Monitoramento em tempo real</a:t>
                      </a:r>
                      <a:endParaRPr sz="1200" dirty="0"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Gerenciamento de dados</a:t>
                      </a:r>
                      <a:endParaRPr sz="1200" dirty="0"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Integração de sistemas</a:t>
                      </a:r>
                      <a:endParaRPr sz="1200" dirty="0"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Análise de dados avançada</a:t>
                      </a:r>
                      <a:endParaRPr sz="1200" dirty="0"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Previsão de demanda e mercado</a:t>
                      </a:r>
                      <a:endParaRPr sz="1200" dirty="0"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849" name="Google Shape;1849;p42"/>
          <p:cNvGrpSpPr/>
          <p:nvPr/>
        </p:nvGrpSpPr>
        <p:grpSpPr>
          <a:xfrm>
            <a:off x="712375" y="1261048"/>
            <a:ext cx="659596" cy="548345"/>
            <a:chOff x="4857150" y="1419910"/>
            <a:chExt cx="659596" cy="548345"/>
          </a:xfrm>
        </p:grpSpPr>
        <p:sp>
          <p:nvSpPr>
            <p:cNvPr id="1850" name="Google Shape;1850;p42"/>
            <p:cNvSpPr/>
            <p:nvPr/>
          </p:nvSpPr>
          <p:spPr>
            <a:xfrm rot="10800000">
              <a:off x="4857153" y="1419910"/>
              <a:ext cx="659593" cy="54834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2"/>
            <p:cNvSpPr txBox="1"/>
            <p:nvPr/>
          </p:nvSpPr>
          <p:spPr>
            <a:xfrm>
              <a:off x="4857150" y="1557875"/>
              <a:ext cx="5916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01</a:t>
              </a:r>
              <a:endParaRPr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852" name="Google Shape;1852;p42"/>
          <p:cNvGrpSpPr/>
          <p:nvPr/>
        </p:nvGrpSpPr>
        <p:grpSpPr>
          <a:xfrm>
            <a:off x="1900925" y="1261048"/>
            <a:ext cx="659596" cy="548345"/>
            <a:chOff x="4857150" y="1419910"/>
            <a:chExt cx="659596" cy="548345"/>
          </a:xfrm>
        </p:grpSpPr>
        <p:sp>
          <p:nvSpPr>
            <p:cNvPr id="1853" name="Google Shape;1853;p42"/>
            <p:cNvSpPr/>
            <p:nvPr/>
          </p:nvSpPr>
          <p:spPr>
            <a:xfrm rot="10800000">
              <a:off x="4857153" y="1419910"/>
              <a:ext cx="659593" cy="54834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2"/>
            <p:cNvSpPr txBox="1"/>
            <p:nvPr/>
          </p:nvSpPr>
          <p:spPr>
            <a:xfrm>
              <a:off x="4857150" y="1557875"/>
              <a:ext cx="5916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02</a:t>
              </a:r>
              <a:endParaRPr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855" name="Google Shape;1855;p42"/>
          <p:cNvGrpSpPr/>
          <p:nvPr/>
        </p:nvGrpSpPr>
        <p:grpSpPr>
          <a:xfrm>
            <a:off x="3073813" y="1261048"/>
            <a:ext cx="659596" cy="548345"/>
            <a:chOff x="4857150" y="1419910"/>
            <a:chExt cx="659596" cy="548345"/>
          </a:xfrm>
        </p:grpSpPr>
        <p:sp>
          <p:nvSpPr>
            <p:cNvPr id="1856" name="Google Shape;1856;p42"/>
            <p:cNvSpPr/>
            <p:nvPr/>
          </p:nvSpPr>
          <p:spPr>
            <a:xfrm rot="10800000">
              <a:off x="4857153" y="1419910"/>
              <a:ext cx="659593" cy="54834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2"/>
            <p:cNvSpPr txBox="1"/>
            <p:nvPr/>
          </p:nvSpPr>
          <p:spPr>
            <a:xfrm>
              <a:off x="4857150" y="1557875"/>
              <a:ext cx="5916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03</a:t>
              </a:r>
              <a:endParaRPr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858" name="Google Shape;1858;p42"/>
          <p:cNvGrpSpPr/>
          <p:nvPr/>
        </p:nvGrpSpPr>
        <p:grpSpPr>
          <a:xfrm>
            <a:off x="4246700" y="1261048"/>
            <a:ext cx="659596" cy="548345"/>
            <a:chOff x="4857150" y="1419910"/>
            <a:chExt cx="659596" cy="548345"/>
          </a:xfrm>
        </p:grpSpPr>
        <p:sp>
          <p:nvSpPr>
            <p:cNvPr id="1859" name="Google Shape;1859;p42"/>
            <p:cNvSpPr/>
            <p:nvPr/>
          </p:nvSpPr>
          <p:spPr>
            <a:xfrm rot="10800000">
              <a:off x="4857153" y="1419910"/>
              <a:ext cx="659593" cy="54834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2"/>
            <p:cNvSpPr txBox="1"/>
            <p:nvPr/>
          </p:nvSpPr>
          <p:spPr>
            <a:xfrm>
              <a:off x="4857150" y="1557875"/>
              <a:ext cx="5916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04</a:t>
              </a:r>
              <a:endParaRPr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861" name="Google Shape;1861;p42"/>
          <p:cNvGrpSpPr/>
          <p:nvPr/>
        </p:nvGrpSpPr>
        <p:grpSpPr>
          <a:xfrm>
            <a:off x="5424888" y="1261048"/>
            <a:ext cx="659596" cy="548345"/>
            <a:chOff x="4857150" y="1419910"/>
            <a:chExt cx="659596" cy="548345"/>
          </a:xfrm>
        </p:grpSpPr>
        <p:sp>
          <p:nvSpPr>
            <p:cNvPr id="1862" name="Google Shape;1862;p42"/>
            <p:cNvSpPr/>
            <p:nvPr/>
          </p:nvSpPr>
          <p:spPr>
            <a:xfrm rot="10800000">
              <a:off x="4857153" y="1419910"/>
              <a:ext cx="659593" cy="54834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2"/>
            <p:cNvSpPr txBox="1"/>
            <p:nvPr/>
          </p:nvSpPr>
          <p:spPr>
            <a:xfrm>
              <a:off x="4857150" y="1557875"/>
              <a:ext cx="5916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05</a:t>
              </a:r>
              <a:endParaRPr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864" name="Google Shape;1864;p42"/>
          <p:cNvGrpSpPr/>
          <p:nvPr/>
        </p:nvGrpSpPr>
        <p:grpSpPr>
          <a:xfrm>
            <a:off x="6603075" y="1261048"/>
            <a:ext cx="659596" cy="548345"/>
            <a:chOff x="4857150" y="1419910"/>
            <a:chExt cx="659596" cy="548345"/>
          </a:xfrm>
        </p:grpSpPr>
        <p:sp>
          <p:nvSpPr>
            <p:cNvPr id="1865" name="Google Shape;1865;p42"/>
            <p:cNvSpPr/>
            <p:nvPr/>
          </p:nvSpPr>
          <p:spPr>
            <a:xfrm rot="10800000">
              <a:off x="4857153" y="1419910"/>
              <a:ext cx="659593" cy="54834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2"/>
            <p:cNvSpPr txBox="1"/>
            <p:nvPr/>
          </p:nvSpPr>
          <p:spPr>
            <a:xfrm>
              <a:off x="4857150" y="1557875"/>
              <a:ext cx="5916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06</a:t>
              </a:r>
              <a:endParaRPr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867" name="Google Shape;1867;p42"/>
          <p:cNvGrpSpPr/>
          <p:nvPr/>
        </p:nvGrpSpPr>
        <p:grpSpPr>
          <a:xfrm>
            <a:off x="7771125" y="1261048"/>
            <a:ext cx="659596" cy="548345"/>
            <a:chOff x="4857150" y="1419910"/>
            <a:chExt cx="659596" cy="548345"/>
          </a:xfrm>
        </p:grpSpPr>
        <p:sp>
          <p:nvSpPr>
            <p:cNvPr id="1868" name="Google Shape;1868;p42"/>
            <p:cNvSpPr/>
            <p:nvPr/>
          </p:nvSpPr>
          <p:spPr>
            <a:xfrm rot="10800000">
              <a:off x="4857153" y="1419910"/>
              <a:ext cx="659593" cy="54834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2"/>
            <p:cNvSpPr txBox="1"/>
            <p:nvPr/>
          </p:nvSpPr>
          <p:spPr>
            <a:xfrm>
              <a:off x="4857150" y="1557875"/>
              <a:ext cx="5916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07</a:t>
              </a:r>
              <a:endParaRPr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pic>
        <p:nvPicPr>
          <p:cNvPr id="6" name="Imagem 5">
            <a:extLst>
              <a:ext uri="{FF2B5EF4-FFF2-40B4-BE49-F238E27FC236}">
                <a16:creationId xmlns:a16="http://schemas.microsoft.com/office/drawing/2014/main" id="{E59C3FF2-8EAF-1B23-E94C-61B40CB10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443" y="2721263"/>
            <a:ext cx="1712114" cy="171211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Google Shape;133;p28">
            <a:extLst>
              <a:ext uri="{FF2B5EF4-FFF2-40B4-BE49-F238E27FC236}">
                <a16:creationId xmlns:a16="http://schemas.microsoft.com/office/drawing/2014/main" id="{332AA361-E164-CD28-8343-309C34DF7B45}"/>
              </a:ext>
            </a:extLst>
          </p:cNvPr>
          <p:cNvSpPr txBox="1">
            <a:spLocks/>
          </p:cNvSpPr>
          <p:nvPr/>
        </p:nvSpPr>
        <p:spPr>
          <a:xfrm>
            <a:off x="2694500" y="4273775"/>
            <a:ext cx="36960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1800"/>
              <a:t>Otimização em Eólica Offshore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450630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p3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6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Modelo de receita</a:t>
            </a:r>
            <a:endParaRPr dirty="0"/>
          </a:p>
        </p:txBody>
      </p:sp>
      <p:grpSp>
        <p:nvGrpSpPr>
          <p:cNvPr id="1584" name="Google Shape;1584;p39"/>
          <p:cNvGrpSpPr/>
          <p:nvPr/>
        </p:nvGrpSpPr>
        <p:grpSpPr>
          <a:xfrm>
            <a:off x="934909" y="1270873"/>
            <a:ext cx="659596" cy="548345"/>
            <a:chOff x="4857150" y="1419910"/>
            <a:chExt cx="659596" cy="548345"/>
          </a:xfrm>
        </p:grpSpPr>
        <p:sp>
          <p:nvSpPr>
            <p:cNvPr id="1585" name="Google Shape;1585;p39"/>
            <p:cNvSpPr/>
            <p:nvPr/>
          </p:nvSpPr>
          <p:spPr>
            <a:xfrm rot="10800000">
              <a:off x="4857153" y="1419910"/>
              <a:ext cx="659593" cy="54834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9"/>
            <p:cNvSpPr txBox="1"/>
            <p:nvPr/>
          </p:nvSpPr>
          <p:spPr>
            <a:xfrm>
              <a:off x="4857150" y="1557875"/>
              <a:ext cx="5916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01</a:t>
              </a:r>
              <a:endParaRPr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588" name="Google Shape;1588;p39"/>
          <p:cNvSpPr txBox="1"/>
          <p:nvPr/>
        </p:nvSpPr>
        <p:spPr>
          <a:xfrm>
            <a:off x="481767" y="3715741"/>
            <a:ext cx="1497884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Mérito</a:t>
            </a:r>
            <a:endParaRPr sz="18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91" name="Google Shape;1591;p39"/>
          <p:cNvSpPr txBox="1"/>
          <p:nvPr/>
        </p:nvSpPr>
        <p:spPr>
          <a:xfrm>
            <a:off x="512565" y="1943266"/>
            <a:ext cx="1497884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Estudos técnicos</a:t>
            </a:r>
            <a:endParaRPr sz="18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94" name="Google Shape;1594;p39"/>
          <p:cNvSpPr txBox="1"/>
          <p:nvPr/>
        </p:nvSpPr>
        <p:spPr>
          <a:xfrm>
            <a:off x="2113340" y="3715741"/>
            <a:ext cx="1497884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Consultoria</a:t>
            </a:r>
            <a:endParaRPr sz="18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97" name="Google Shape;1597;p39"/>
          <p:cNvSpPr txBox="1"/>
          <p:nvPr/>
        </p:nvSpPr>
        <p:spPr>
          <a:xfrm>
            <a:off x="2147339" y="1966289"/>
            <a:ext cx="1497884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Contratos de assessoramento</a:t>
            </a:r>
            <a:endParaRPr sz="16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599" name="Google Shape;1599;p39"/>
          <p:cNvGrpSpPr/>
          <p:nvPr/>
        </p:nvGrpSpPr>
        <p:grpSpPr>
          <a:xfrm>
            <a:off x="934909" y="3033060"/>
            <a:ext cx="659596" cy="548345"/>
            <a:chOff x="4857150" y="1419910"/>
            <a:chExt cx="659596" cy="548345"/>
          </a:xfrm>
        </p:grpSpPr>
        <p:sp>
          <p:nvSpPr>
            <p:cNvPr id="1600" name="Google Shape;1600;p39"/>
            <p:cNvSpPr/>
            <p:nvPr/>
          </p:nvSpPr>
          <p:spPr>
            <a:xfrm rot="10800000">
              <a:off x="4857153" y="1419910"/>
              <a:ext cx="659593" cy="54834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9"/>
            <p:cNvSpPr txBox="1"/>
            <p:nvPr/>
          </p:nvSpPr>
          <p:spPr>
            <a:xfrm>
              <a:off x="4857150" y="1557875"/>
              <a:ext cx="5916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02</a:t>
              </a:r>
              <a:endParaRPr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602" name="Google Shape;1602;p39"/>
          <p:cNvGrpSpPr/>
          <p:nvPr/>
        </p:nvGrpSpPr>
        <p:grpSpPr>
          <a:xfrm>
            <a:off x="2566482" y="1270873"/>
            <a:ext cx="659596" cy="548345"/>
            <a:chOff x="4857150" y="1419910"/>
            <a:chExt cx="659596" cy="548345"/>
          </a:xfrm>
        </p:grpSpPr>
        <p:sp>
          <p:nvSpPr>
            <p:cNvPr id="1603" name="Google Shape;1603;p39"/>
            <p:cNvSpPr/>
            <p:nvPr/>
          </p:nvSpPr>
          <p:spPr>
            <a:xfrm rot="10800000">
              <a:off x="4857153" y="1419910"/>
              <a:ext cx="659593" cy="54834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9"/>
            <p:cNvSpPr txBox="1"/>
            <p:nvPr/>
          </p:nvSpPr>
          <p:spPr>
            <a:xfrm>
              <a:off x="4857150" y="1557875"/>
              <a:ext cx="5916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03</a:t>
              </a:r>
              <a:endParaRPr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605" name="Google Shape;1605;p39"/>
          <p:cNvGrpSpPr/>
          <p:nvPr/>
        </p:nvGrpSpPr>
        <p:grpSpPr>
          <a:xfrm>
            <a:off x="2566482" y="3033060"/>
            <a:ext cx="659596" cy="548345"/>
            <a:chOff x="4857150" y="1419910"/>
            <a:chExt cx="659596" cy="548345"/>
          </a:xfrm>
        </p:grpSpPr>
        <p:sp>
          <p:nvSpPr>
            <p:cNvPr id="1606" name="Google Shape;1606;p39"/>
            <p:cNvSpPr/>
            <p:nvPr/>
          </p:nvSpPr>
          <p:spPr>
            <a:xfrm rot="10800000">
              <a:off x="4857153" y="1419910"/>
              <a:ext cx="659593" cy="548345"/>
            </a:xfrm>
            <a:custGeom>
              <a:avLst/>
              <a:gdLst/>
              <a:ahLst/>
              <a:cxnLst/>
              <a:rect l="l" t="t" r="r" b="b"/>
              <a:pathLst>
                <a:path w="179359" h="149108" extrusionOk="0">
                  <a:moveTo>
                    <a:pt x="90668" y="1"/>
                  </a:moveTo>
                  <a:cubicBezTo>
                    <a:pt x="59095" y="1"/>
                    <a:pt x="36219" y="21173"/>
                    <a:pt x="26149" y="39718"/>
                  </a:cubicBezTo>
                  <a:cubicBezTo>
                    <a:pt x="1" y="87844"/>
                    <a:pt x="41410" y="149108"/>
                    <a:pt x="92859" y="149108"/>
                  </a:cubicBezTo>
                  <a:cubicBezTo>
                    <a:pt x="93260" y="149108"/>
                    <a:pt x="93662" y="149104"/>
                    <a:pt x="94064" y="149096"/>
                  </a:cubicBezTo>
                  <a:cubicBezTo>
                    <a:pt x="146034" y="148129"/>
                    <a:pt x="170152" y="115239"/>
                    <a:pt x="174755" y="75644"/>
                  </a:cubicBezTo>
                  <a:cubicBezTo>
                    <a:pt x="179358" y="36049"/>
                    <a:pt x="151338" y="13266"/>
                    <a:pt x="109842" y="2525"/>
                  </a:cubicBezTo>
                  <a:cubicBezTo>
                    <a:pt x="103148" y="785"/>
                    <a:pt x="96747" y="1"/>
                    <a:pt x="90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9"/>
            <p:cNvSpPr txBox="1"/>
            <p:nvPr/>
          </p:nvSpPr>
          <p:spPr>
            <a:xfrm>
              <a:off x="4857150" y="1557875"/>
              <a:ext cx="5916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04</a:t>
              </a:r>
              <a:endParaRPr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608" name="Google Shape;1608;p39"/>
          <p:cNvGrpSpPr/>
          <p:nvPr/>
        </p:nvGrpSpPr>
        <p:grpSpPr>
          <a:xfrm>
            <a:off x="3999247" y="1714101"/>
            <a:ext cx="3669628" cy="2300727"/>
            <a:chOff x="1104400" y="873400"/>
            <a:chExt cx="2525900" cy="1583650"/>
          </a:xfrm>
        </p:grpSpPr>
        <p:sp>
          <p:nvSpPr>
            <p:cNvPr id="1609" name="Google Shape;1609;p39"/>
            <p:cNvSpPr/>
            <p:nvPr/>
          </p:nvSpPr>
          <p:spPr>
            <a:xfrm>
              <a:off x="1197850" y="942550"/>
              <a:ext cx="2349625" cy="1429375"/>
            </a:xfrm>
            <a:custGeom>
              <a:avLst/>
              <a:gdLst/>
              <a:ahLst/>
              <a:cxnLst/>
              <a:rect l="l" t="t" r="r" b="b"/>
              <a:pathLst>
                <a:path w="93985" h="57175" extrusionOk="0">
                  <a:moveTo>
                    <a:pt x="1" y="1"/>
                  </a:moveTo>
                  <a:lnTo>
                    <a:pt x="1" y="57175"/>
                  </a:lnTo>
                  <a:lnTo>
                    <a:pt x="93984" y="57175"/>
                  </a:lnTo>
                  <a:lnTo>
                    <a:pt x="9398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9"/>
            <p:cNvSpPr/>
            <p:nvPr/>
          </p:nvSpPr>
          <p:spPr>
            <a:xfrm>
              <a:off x="3374200" y="2226000"/>
              <a:ext cx="253050" cy="231050"/>
            </a:xfrm>
            <a:custGeom>
              <a:avLst/>
              <a:gdLst/>
              <a:ahLst/>
              <a:cxnLst/>
              <a:rect l="l" t="t" r="r" b="b"/>
              <a:pathLst>
                <a:path w="10122" h="9242" extrusionOk="0">
                  <a:moveTo>
                    <a:pt x="8359" y="1"/>
                  </a:moveTo>
                  <a:lnTo>
                    <a:pt x="0" y="7387"/>
                  </a:lnTo>
                  <a:lnTo>
                    <a:pt x="2006" y="9241"/>
                  </a:lnTo>
                  <a:lnTo>
                    <a:pt x="10122" y="1521"/>
                  </a:lnTo>
                  <a:lnTo>
                    <a:pt x="83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9"/>
            <p:cNvSpPr/>
            <p:nvPr/>
          </p:nvSpPr>
          <p:spPr>
            <a:xfrm>
              <a:off x="3409150" y="881775"/>
              <a:ext cx="221150" cy="256850"/>
            </a:xfrm>
            <a:custGeom>
              <a:avLst/>
              <a:gdLst/>
              <a:ahLst/>
              <a:cxnLst/>
              <a:rect l="l" t="t" r="r" b="b"/>
              <a:pathLst>
                <a:path w="8846" h="10274" extrusionOk="0">
                  <a:moveTo>
                    <a:pt x="2037" y="0"/>
                  </a:moveTo>
                  <a:lnTo>
                    <a:pt x="0" y="1155"/>
                  </a:lnTo>
                  <a:lnTo>
                    <a:pt x="6505" y="10274"/>
                  </a:lnTo>
                  <a:lnTo>
                    <a:pt x="8845" y="8815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9"/>
            <p:cNvSpPr/>
            <p:nvPr/>
          </p:nvSpPr>
          <p:spPr>
            <a:xfrm>
              <a:off x="1104400" y="873400"/>
              <a:ext cx="259900" cy="215075"/>
            </a:xfrm>
            <a:custGeom>
              <a:avLst/>
              <a:gdLst/>
              <a:ahLst/>
              <a:cxnLst/>
              <a:rect l="l" t="t" r="r" b="b"/>
              <a:pathLst>
                <a:path w="10396" h="8603" extrusionOk="0">
                  <a:moveTo>
                    <a:pt x="9028" y="1"/>
                  </a:moveTo>
                  <a:lnTo>
                    <a:pt x="0" y="6536"/>
                  </a:lnTo>
                  <a:lnTo>
                    <a:pt x="1094" y="8603"/>
                  </a:lnTo>
                  <a:lnTo>
                    <a:pt x="10395" y="2372"/>
                  </a:lnTo>
                  <a:lnTo>
                    <a:pt x="90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9"/>
            <p:cNvSpPr/>
            <p:nvPr/>
          </p:nvSpPr>
          <p:spPr>
            <a:xfrm>
              <a:off x="1120350" y="2200175"/>
              <a:ext cx="230275" cy="253075"/>
            </a:xfrm>
            <a:custGeom>
              <a:avLst/>
              <a:gdLst/>
              <a:ahLst/>
              <a:cxnLst/>
              <a:rect l="l" t="t" r="r" b="b"/>
              <a:pathLst>
                <a:path w="9211" h="10123" extrusionOk="0">
                  <a:moveTo>
                    <a:pt x="1885" y="0"/>
                  </a:moveTo>
                  <a:lnTo>
                    <a:pt x="0" y="2006"/>
                  </a:lnTo>
                  <a:lnTo>
                    <a:pt x="7691" y="10122"/>
                  </a:lnTo>
                  <a:lnTo>
                    <a:pt x="9210" y="8359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9"/>
            <p:cNvSpPr/>
            <p:nvPr/>
          </p:nvSpPr>
          <p:spPr>
            <a:xfrm>
              <a:off x="2174757" y="1499550"/>
              <a:ext cx="87425" cy="696075"/>
            </a:xfrm>
            <a:custGeom>
              <a:avLst/>
              <a:gdLst/>
              <a:ahLst/>
              <a:cxnLst/>
              <a:rect l="l" t="t" r="r" b="b"/>
              <a:pathLst>
                <a:path w="3497" h="27843" extrusionOk="0">
                  <a:moveTo>
                    <a:pt x="882" y="1"/>
                  </a:moveTo>
                  <a:lnTo>
                    <a:pt x="1" y="27843"/>
                  </a:lnTo>
                  <a:lnTo>
                    <a:pt x="3496" y="27843"/>
                  </a:lnTo>
                  <a:lnTo>
                    <a:pt x="261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9"/>
            <p:cNvSpPr/>
            <p:nvPr/>
          </p:nvSpPr>
          <p:spPr>
            <a:xfrm>
              <a:off x="2178017" y="1499550"/>
              <a:ext cx="87425" cy="696075"/>
            </a:xfrm>
            <a:custGeom>
              <a:avLst/>
              <a:gdLst/>
              <a:ahLst/>
              <a:cxnLst/>
              <a:rect l="l" t="t" r="r" b="b"/>
              <a:pathLst>
                <a:path w="3497" h="27843" fill="none" extrusionOk="0">
                  <a:moveTo>
                    <a:pt x="3496" y="27843"/>
                  </a:moveTo>
                  <a:lnTo>
                    <a:pt x="2615" y="1"/>
                  </a:lnTo>
                  <a:lnTo>
                    <a:pt x="882" y="1"/>
                  </a:lnTo>
                  <a:lnTo>
                    <a:pt x="1" y="27843"/>
                  </a:ln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9"/>
            <p:cNvSpPr/>
            <p:nvPr/>
          </p:nvSpPr>
          <p:spPr>
            <a:xfrm>
              <a:off x="2120779" y="1457750"/>
              <a:ext cx="110975" cy="79050"/>
            </a:xfrm>
            <a:custGeom>
              <a:avLst/>
              <a:gdLst/>
              <a:ahLst/>
              <a:cxnLst/>
              <a:rect l="l" t="t" r="r" b="b"/>
              <a:pathLst>
                <a:path w="4439" h="3162" extrusionOk="0">
                  <a:moveTo>
                    <a:pt x="4438" y="1"/>
                  </a:moveTo>
                  <a:lnTo>
                    <a:pt x="761" y="639"/>
                  </a:lnTo>
                  <a:cubicBezTo>
                    <a:pt x="335" y="730"/>
                    <a:pt x="1" y="1125"/>
                    <a:pt x="1" y="1581"/>
                  </a:cubicBezTo>
                  <a:cubicBezTo>
                    <a:pt x="1" y="2037"/>
                    <a:pt x="335" y="2402"/>
                    <a:pt x="761" y="2493"/>
                  </a:cubicBezTo>
                  <a:lnTo>
                    <a:pt x="4438" y="3162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rgbClr val="FFFFFF"/>
            </a:solidFill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9"/>
            <p:cNvSpPr/>
            <p:nvPr/>
          </p:nvSpPr>
          <p:spPr>
            <a:xfrm>
              <a:off x="2147405" y="1025900"/>
              <a:ext cx="152000" cy="452400"/>
            </a:xfrm>
            <a:custGeom>
              <a:avLst/>
              <a:gdLst/>
              <a:ahLst/>
              <a:cxnLst/>
              <a:rect l="l" t="t" r="r" b="b"/>
              <a:pathLst>
                <a:path w="6080" h="18096" extrusionOk="0">
                  <a:moveTo>
                    <a:pt x="629" y="1"/>
                  </a:moveTo>
                  <a:cubicBezTo>
                    <a:pt x="278" y="1"/>
                    <a:pt x="1" y="314"/>
                    <a:pt x="1" y="314"/>
                  </a:cubicBezTo>
                  <a:lnTo>
                    <a:pt x="3800" y="17275"/>
                  </a:lnTo>
                  <a:lnTo>
                    <a:pt x="3496" y="18096"/>
                  </a:lnTo>
                  <a:lnTo>
                    <a:pt x="4682" y="18096"/>
                  </a:lnTo>
                  <a:lnTo>
                    <a:pt x="4286" y="16211"/>
                  </a:lnTo>
                  <a:cubicBezTo>
                    <a:pt x="4286" y="16211"/>
                    <a:pt x="5624" y="14995"/>
                    <a:pt x="5837" y="14175"/>
                  </a:cubicBezTo>
                  <a:cubicBezTo>
                    <a:pt x="6080" y="13323"/>
                    <a:pt x="2159" y="2837"/>
                    <a:pt x="1551" y="1044"/>
                  </a:cubicBezTo>
                  <a:cubicBezTo>
                    <a:pt x="1273" y="223"/>
                    <a:pt x="925" y="1"/>
                    <a:pt x="629" y="1"/>
                  </a:cubicBezTo>
                  <a:close/>
                </a:path>
              </a:pathLst>
            </a:custGeom>
            <a:solidFill>
              <a:srgbClr val="FFFFFF"/>
            </a:solidFill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9"/>
            <p:cNvSpPr/>
            <p:nvPr/>
          </p:nvSpPr>
          <p:spPr>
            <a:xfrm>
              <a:off x="1974652" y="1515500"/>
              <a:ext cx="286000" cy="397475"/>
            </a:xfrm>
            <a:custGeom>
              <a:avLst/>
              <a:gdLst/>
              <a:ahLst/>
              <a:cxnLst/>
              <a:rect l="l" t="t" r="r" b="b"/>
              <a:pathLst>
                <a:path w="11440" h="15899" extrusionOk="0">
                  <a:moveTo>
                    <a:pt x="10589" y="1"/>
                  </a:moveTo>
                  <a:lnTo>
                    <a:pt x="9494" y="1612"/>
                  </a:lnTo>
                  <a:cubicBezTo>
                    <a:pt x="9494" y="1612"/>
                    <a:pt x="9406" y="1609"/>
                    <a:pt x="9260" y="1609"/>
                  </a:cubicBezTo>
                  <a:cubicBezTo>
                    <a:pt x="8748" y="1609"/>
                    <a:pt x="7532" y="1646"/>
                    <a:pt x="6941" y="1977"/>
                  </a:cubicBezTo>
                  <a:cubicBezTo>
                    <a:pt x="6212" y="2402"/>
                    <a:pt x="1591" y="12615"/>
                    <a:pt x="740" y="14317"/>
                  </a:cubicBezTo>
                  <a:cubicBezTo>
                    <a:pt x="0" y="15825"/>
                    <a:pt x="1089" y="15899"/>
                    <a:pt x="1310" y="15899"/>
                  </a:cubicBezTo>
                  <a:cubicBezTo>
                    <a:pt x="1334" y="15899"/>
                    <a:pt x="1348" y="15898"/>
                    <a:pt x="1348" y="15898"/>
                  </a:cubicBezTo>
                  <a:lnTo>
                    <a:pt x="10619" y="1217"/>
                  </a:lnTo>
                  <a:lnTo>
                    <a:pt x="11440" y="852"/>
                  </a:lnTo>
                  <a:lnTo>
                    <a:pt x="10589" y="1"/>
                  </a:lnTo>
                  <a:close/>
                </a:path>
              </a:pathLst>
            </a:custGeom>
            <a:solidFill>
              <a:srgbClr val="FFFFFF"/>
            </a:solidFill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9"/>
            <p:cNvSpPr/>
            <p:nvPr/>
          </p:nvSpPr>
          <p:spPr>
            <a:xfrm>
              <a:off x="2238611" y="1488150"/>
              <a:ext cx="469450" cy="120400"/>
            </a:xfrm>
            <a:custGeom>
              <a:avLst/>
              <a:gdLst/>
              <a:ahLst/>
              <a:cxnLst/>
              <a:rect l="l" t="t" r="r" b="b"/>
              <a:pathLst>
                <a:path w="18778" h="4816" extrusionOk="0">
                  <a:moveTo>
                    <a:pt x="486" y="1"/>
                  </a:moveTo>
                  <a:lnTo>
                    <a:pt x="0" y="1095"/>
                  </a:lnTo>
                  <a:lnTo>
                    <a:pt x="1915" y="1490"/>
                  </a:lnTo>
                  <a:cubicBezTo>
                    <a:pt x="1915" y="1490"/>
                    <a:pt x="2493" y="3162"/>
                    <a:pt x="3192" y="3709"/>
                  </a:cubicBezTo>
                  <a:cubicBezTo>
                    <a:pt x="3860" y="4256"/>
                    <a:pt x="15076" y="4651"/>
                    <a:pt x="16961" y="4803"/>
                  </a:cubicBezTo>
                  <a:cubicBezTo>
                    <a:pt x="17064" y="4812"/>
                    <a:pt x="17160" y="4815"/>
                    <a:pt x="17249" y="4815"/>
                  </a:cubicBezTo>
                  <a:cubicBezTo>
                    <a:pt x="18777" y="4815"/>
                    <a:pt x="18207" y="3648"/>
                    <a:pt x="18207" y="3648"/>
                  </a:cubicBezTo>
                  <a:lnTo>
                    <a:pt x="1125" y="639"/>
                  </a:lnTo>
                  <a:lnTo>
                    <a:pt x="486" y="1"/>
                  </a:lnTo>
                  <a:close/>
                </a:path>
              </a:pathLst>
            </a:custGeom>
            <a:solidFill>
              <a:srgbClr val="FFFFFF"/>
            </a:solidFill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9"/>
            <p:cNvSpPr/>
            <p:nvPr/>
          </p:nvSpPr>
          <p:spPr>
            <a:xfrm>
              <a:off x="2198333" y="1457750"/>
              <a:ext cx="98050" cy="83875"/>
            </a:xfrm>
            <a:custGeom>
              <a:avLst/>
              <a:gdLst/>
              <a:ahLst/>
              <a:cxnLst/>
              <a:rect l="l" t="t" r="r" b="b"/>
              <a:pathLst>
                <a:path w="3922" h="3355" extrusionOk="0">
                  <a:moveTo>
                    <a:pt x="2249" y="1"/>
                  </a:moveTo>
                  <a:cubicBezTo>
                    <a:pt x="760" y="1"/>
                    <a:pt x="0" y="1794"/>
                    <a:pt x="1064" y="2858"/>
                  </a:cubicBezTo>
                  <a:cubicBezTo>
                    <a:pt x="1398" y="3202"/>
                    <a:pt x="1814" y="3355"/>
                    <a:pt x="2225" y="3355"/>
                  </a:cubicBezTo>
                  <a:cubicBezTo>
                    <a:pt x="3085" y="3355"/>
                    <a:pt x="3921" y="2681"/>
                    <a:pt x="3921" y="1673"/>
                  </a:cubicBezTo>
                  <a:cubicBezTo>
                    <a:pt x="3921" y="761"/>
                    <a:pt x="3161" y="1"/>
                    <a:pt x="2249" y="1"/>
                  </a:cubicBezTo>
                  <a:close/>
                </a:path>
              </a:pathLst>
            </a:custGeom>
            <a:solidFill>
              <a:srgbClr val="FFFFFF"/>
            </a:solidFill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9"/>
            <p:cNvSpPr/>
            <p:nvPr/>
          </p:nvSpPr>
          <p:spPr>
            <a:xfrm>
              <a:off x="2438457" y="1289075"/>
              <a:ext cx="592725" cy="38000"/>
            </a:xfrm>
            <a:custGeom>
              <a:avLst/>
              <a:gdLst/>
              <a:ahLst/>
              <a:cxnLst/>
              <a:rect l="l" t="t" r="r" b="b"/>
              <a:pathLst>
                <a:path w="23709" h="1520" fill="none" extrusionOk="0">
                  <a:moveTo>
                    <a:pt x="0" y="0"/>
                  </a:moveTo>
                  <a:cubicBezTo>
                    <a:pt x="1581" y="0"/>
                    <a:pt x="3161" y="1520"/>
                    <a:pt x="4742" y="1520"/>
                  </a:cubicBezTo>
                  <a:cubicBezTo>
                    <a:pt x="6322" y="1520"/>
                    <a:pt x="7903" y="0"/>
                    <a:pt x="9484" y="0"/>
                  </a:cubicBezTo>
                  <a:cubicBezTo>
                    <a:pt x="11064" y="0"/>
                    <a:pt x="12645" y="1520"/>
                    <a:pt x="14225" y="1520"/>
                  </a:cubicBezTo>
                  <a:cubicBezTo>
                    <a:pt x="15806" y="1520"/>
                    <a:pt x="17387" y="0"/>
                    <a:pt x="18967" y="0"/>
                  </a:cubicBezTo>
                  <a:cubicBezTo>
                    <a:pt x="20548" y="0"/>
                    <a:pt x="22128" y="1520"/>
                    <a:pt x="23709" y="1520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9"/>
            <p:cNvSpPr/>
            <p:nvPr/>
          </p:nvSpPr>
          <p:spPr>
            <a:xfrm>
              <a:off x="2438457" y="1461550"/>
              <a:ext cx="592725" cy="38025"/>
            </a:xfrm>
            <a:custGeom>
              <a:avLst/>
              <a:gdLst/>
              <a:ahLst/>
              <a:cxnLst/>
              <a:rect l="l" t="t" r="r" b="b"/>
              <a:pathLst>
                <a:path w="23709" h="1521" fill="none" extrusionOk="0">
                  <a:moveTo>
                    <a:pt x="0" y="1"/>
                  </a:moveTo>
                  <a:cubicBezTo>
                    <a:pt x="1581" y="1"/>
                    <a:pt x="3161" y="1521"/>
                    <a:pt x="4742" y="1521"/>
                  </a:cubicBezTo>
                  <a:cubicBezTo>
                    <a:pt x="6322" y="1521"/>
                    <a:pt x="7903" y="1"/>
                    <a:pt x="9484" y="1"/>
                  </a:cubicBezTo>
                  <a:cubicBezTo>
                    <a:pt x="11064" y="1"/>
                    <a:pt x="12645" y="1521"/>
                    <a:pt x="14225" y="1521"/>
                  </a:cubicBezTo>
                  <a:cubicBezTo>
                    <a:pt x="15806" y="1521"/>
                    <a:pt x="17387" y="1"/>
                    <a:pt x="18967" y="1"/>
                  </a:cubicBezTo>
                  <a:cubicBezTo>
                    <a:pt x="20548" y="1"/>
                    <a:pt x="22128" y="1521"/>
                    <a:pt x="23709" y="1521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9"/>
            <p:cNvSpPr/>
            <p:nvPr/>
          </p:nvSpPr>
          <p:spPr>
            <a:xfrm>
              <a:off x="2438457" y="1634050"/>
              <a:ext cx="592725" cy="38025"/>
            </a:xfrm>
            <a:custGeom>
              <a:avLst/>
              <a:gdLst/>
              <a:ahLst/>
              <a:cxnLst/>
              <a:rect l="l" t="t" r="r" b="b"/>
              <a:pathLst>
                <a:path w="23709" h="1521" fill="none" extrusionOk="0">
                  <a:moveTo>
                    <a:pt x="0" y="1"/>
                  </a:moveTo>
                  <a:cubicBezTo>
                    <a:pt x="1581" y="1"/>
                    <a:pt x="3161" y="1520"/>
                    <a:pt x="4742" y="1520"/>
                  </a:cubicBezTo>
                  <a:cubicBezTo>
                    <a:pt x="6322" y="1520"/>
                    <a:pt x="7903" y="1"/>
                    <a:pt x="9484" y="1"/>
                  </a:cubicBezTo>
                  <a:cubicBezTo>
                    <a:pt x="11064" y="1"/>
                    <a:pt x="12645" y="1520"/>
                    <a:pt x="14225" y="1520"/>
                  </a:cubicBezTo>
                  <a:cubicBezTo>
                    <a:pt x="15806" y="1520"/>
                    <a:pt x="17387" y="1"/>
                    <a:pt x="18967" y="1"/>
                  </a:cubicBezTo>
                  <a:cubicBezTo>
                    <a:pt x="20548" y="1"/>
                    <a:pt x="22128" y="1520"/>
                    <a:pt x="23709" y="1520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9"/>
            <p:cNvSpPr/>
            <p:nvPr/>
          </p:nvSpPr>
          <p:spPr>
            <a:xfrm>
              <a:off x="1671275" y="1145450"/>
              <a:ext cx="25" cy="110975"/>
            </a:xfrm>
            <a:custGeom>
              <a:avLst/>
              <a:gdLst/>
              <a:ahLst/>
              <a:cxnLst/>
              <a:rect l="l" t="t" r="r" b="b"/>
              <a:pathLst>
                <a:path w="1" h="4439" extrusionOk="0">
                  <a:moveTo>
                    <a:pt x="0" y="0"/>
                  </a:moveTo>
                  <a:lnTo>
                    <a:pt x="0" y="443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9"/>
            <p:cNvSpPr/>
            <p:nvPr/>
          </p:nvSpPr>
          <p:spPr>
            <a:xfrm>
              <a:off x="1924325" y="1553500"/>
              <a:ext cx="107150" cy="25"/>
            </a:xfrm>
            <a:custGeom>
              <a:avLst/>
              <a:gdLst/>
              <a:ahLst/>
              <a:cxnLst/>
              <a:rect l="l" t="t" r="r" b="b"/>
              <a:pathLst>
                <a:path w="4286" h="1" extrusionOk="0">
                  <a:moveTo>
                    <a:pt x="0" y="1"/>
                  </a:moveTo>
                  <a:lnTo>
                    <a:pt x="428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9"/>
            <p:cNvSpPr/>
            <p:nvPr/>
          </p:nvSpPr>
          <p:spPr>
            <a:xfrm>
              <a:off x="1285250" y="1553500"/>
              <a:ext cx="107175" cy="25"/>
            </a:xfrm>
            <a:custGeom>
              <a:avLst/>
              <a:gdLst/>
              <a:ahLst/>
              <a:cxnLst/>
              <a:rect l="l" t="t" r="r" b="b"/>
              <a:pathLst>
                <a:path w="4287" h="1" extrusionOk="0">
                  <a:moveTo>
                    <a:pt x="0" y="1"/>
                  </a:moveTo>
                  <a:lnTo>
                    <a:pt x="428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9"/>
            <p:cNvSpPr/>
            <p:nvPr/>
          </p:nvSpPr>
          <p:spPr>
            <a:xfrm>
              <a:off x="1386300" y="1274625"/>
              <a:ext cx="76025" cy="69925"/>
            </a:xfrm>
            <a:custGeom>
              <a:avLst/>
              <a:gdLst/>
              <a:ahLst/>
              <a:cxnLst/>
              <a:rect l="l" t="t" r="r" b="b"/>
              <a:pathLst>
                <a:path w="3041" h="2797" extrusionOk="0">
                  <a:moveTo>
                    <a:pt x="3040" y="2797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9"/>
            <p:cNvSpPr/>
            <p:nvPr/>
          </p:nvSpPr>
          <p:spPr>
            <a:xfrm>
              <a:off x="1870350" y="1274625"/>
              <a:ext cx="76025" cy="69925"/>
            </a:xfrm>
            <a:custGeom>
              <a:avLst/>
              <a:gdLst/>
              <a:ahLst/>
              <a:cxnLst/>
              <a:rect l="l" t="t" r="r" b="b"/>
              <a:pathLst>
                <a:path w="3041" h="2797" extrusionOk="0">
                  <a:moveTo>
                    <a:pt x="1" y="2797"/>
                  </a:moveTo>
                  <a:lnTo>
                    <a:pt x="304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9"/>
            <p:cNvSpPr/>
            <p:nvPr/>
          </p:nvSpPr>
          <p:spPr>
            <a:xfrm>
              <a:off x="1386300" y="1714600"/>
              <a:ext cx="76025" cy="69925"/>
            </a:xfrm>
            <a:custGeom>
              <a:avLst/>
              <a:gdLst/>
              <a:ahLst/>
              <a:cxnLst/>
              <a:rect l="l" t="t" r="r" b="b"/>
              <a:pathLst>
                <a:path w="3041" h="2797" extrusionOk="0">
                  <a:moveTo>
                    <a:pt x="3040" y="1"/>
                  </a:moveTo>
                  <a:lnTo>
                    <a:pt x="1" y="279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9"/>
            <p:cNvSpPr/>
            <p:nvPr/>
          </p:nvSpPr>
          <p:spPr>
            <a:xfrm>
              <a:off x="1870350" y="1714600"/>
              <a:ext cx="76025" cy="69925"/>
            </a:xfrm>
            <a:custGeom>
              <a:avLst/>
              <a:gdLst/>
              <a:ahLst/>
              <a:cxnLst/>
              <a:rect l="l" t="t" r="r" b="b"/>
              <a:pathLst>
                <a:path w="3041" h="2797" extrusionOk="0">
                  <a:moveTo>
                    <a:pt x="1" y="1"/>
                  </a:moveTo>
                  <a:lnTo>
                    <a:pt x="3041" y="279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5" name="Google Shape;1655;p39"/>
          <p:cNvGrpSpPr/>
          <p:nvPr/>
        </p:nvGrpSpPr>
        <p:grpSpPr>
          <a:xfrm flipH="1">
            <a:off x="7295551" y="1673927"/>
            <a:ext cx="1497833" cy="2773208"/>
            <a:chOff x="2974375" y="1028225"/>
            <a:chExt cx="2073125" cy="3838350"/>
          </a:xfrm>
        </p:grpSpPr>
        <p:sp>
          <p:nvSpPr>
            <p:cNvPr id="1656" name="Google Shape;1656;p39"/>
            <p:cNvSpPr/>
            <p:nvPr/>
          </p:nvSpPr>
          <p:spPr>
            <a:xfrm>
              <a:off x="3108975" y="1825975"/>
              <a:ext cx="111750" cy="178175"/>
            </a:xfrm>
            <a:custGeom>
              <a:avLst/>
              <a:gdLst/>
              <a:ahLst/>
              <a:cxnLst/>
              <a:rect l="l" t="t" r="r" b="b"/>
              <a:pathLst>
                <a:path w="4470" h="7127" extrusionOk="0">
                  <a:moveTo>
                    <a:pt x="981" y="1"/>
                  </a:moveTo>
                  <a:cubicBezTo>
                    <a:pt x="883" y="1"/>
                    <a:pt x="774" y="80"/>
                    <a:pt x="639" y="257"/>
                  </a:cubicBezTo>
                  <a:cubicBezTo>
                    <a:pt x="92" y="895"/>
                    <a:pt x="1" y="1777"/>
                    <a:pt x="335" y="2506"/>
                  </a:cubicBezTo>
                  <a:cubicBezTo>
                    <a:pt x="578" y="3023"/>
                    <a:pt x="1034" y="3448"/>
                    <a:pt x="1582" y="3631"/>
                  </a:cubicBezTo>
                  <a:cubicBezTo>
                    <a:pt x="1582" y="3631"/>
                    <a:pt x="548" y="6093"/>
                    <a:pt x="2737" y="7126"/>
                  </a:cubicBezTo>
                  <a:lnTo>
                    <a:pt x="4469" y="5485"/>
                  </a:lnTo>
                  <a:cubicBezTo>
                    <a:pt x="4469" y="5485"/>
                    <a:pt x="3892" y="3661"/>
                    <a:pt x="3679" y="3236"/>
                  </a:cubicBezTo>
                  <a:cubicBezTo>
                    <a:pt x="3466" y="2810"/>
                    <a:pt x="2159" y="2293"/>
                    <a:pt x="1734" y="1260"/>
                  </a:cubicBezTo>
                  <a:cubicBezTo>
                    <a:pt x="1404" y="535"/>
                    <a:pt x="1233" y="1"/>
                    <a:pt x="9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9"/>
            <p:cNvSpPr/>
            <p:nvPr/>
          </p:nvSpPr>
          <p:spPr>
            <a:xfrm>
              <a:off x="3025400" y="1905325"/>
              <a:ext cx="113250" cy="135025"/>
            </a:xfrm>
            <a:custGeom>
              <a:avLst/>
              <a:gdLst/>
              <a:ahLst/>
              <a:cxnLst/>
              <a:rect l="l" t="t" r="r" b="b"/>
              <a:pathLst>
                <a:path w="4530" h="5401" extrusionOk="0">
                  <a:moveTo>
                    <a:pt x="2432" y="1"/>
                  </a:moveTo>
                  <a:lnTo>
                    <a:pt x="1490" y="274"/>
                  </a:lnTo>
                  <a:cubicBezTo>
                    <a:pt x="1155" y="730"/>
                    <a:pt x="882" y="1217"/>
                    <a:pt x="639" y="1733"/>
                  </a:cubicBezTo>
                  <a:cubicBezTo>
                    <a:pt x="0" y="3132"/>
                    <a:pt x="122" y="4621"/>
                    <a:pt x="487" y="4834"/>
                  </a:cubicBezTo>
                  <a:cubicBezTo>
                    <a:pt x="791" y="5011"/>
                    <a:pt x="2452" y="5401"/>
                    <a:pt x="3080" y="5401"/>
                  </a:cubicBezTo>
                  <a:cubicBezTo>
                    <a:pt x="3205" y="5401"/>
                    <a:pt x="3288" y="5386"/>
                    <a:pt x="3314" y="5350"/>
                  </a:cubicBezTo>
                  <a:cubicBezTo>
                    <a:pt x="3435" y="5138"/>
                    <a:pt x="4377" y="2949"/>
                    <a:pt x="4469" y="2007"/>
                  </a:cubicBezTo>
                  <a:cubicBezTo>
                    <a:pt x="4529" y="1065"/>
                    <a:pt x="2432" y="1"/>
                    <a:pt x="24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9"/>
            <p:cNvSpPr/>
            <p:nvPr/>
          </p:nvSpPr>
          <p:spPr>
            <a:xfrm>
              <a:off x="3650025" y="2252600"/>
              <a:ext cx="16750" cy="7625"/>
            </a:xfrm>
            <a:custGeom>
              <a:avLst/>
              <a:gdLst/>
              <a:ahLst/>
              <a:cxnLst/>
              <a:rect l="l" t="t" r="r" b="b"/>
              <a:pathLst>
                <a:path w="670" h="305" fill="none" extrusionOk="0">
                  <a:moveTo>
                    <a:pt x="1" y="1"/>
                  </a:moveTo>
                  <a:lnTo>
                    <a:pt x="669" y="305"/>
                  </a:lnTo>
                </a:path>
              </a:pathLst>
            </a:custGeom>
            <a:noFill/>
            <a:ln w="9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9"/>
            <p:cNvSpPr/>
            <p:nvPr/>
          </p:nvSpPr>
          <p:spPr>
            <a:xfrm>
              <a:off x="3580875" y="2221450"/>
              <a:ext cx="45625" cy="16750"/>
            </a:xfrm>
            <a:custGeom>
              <a:avLst/>
              <a:gdLst/>
              <a:ahLst/>
              <a:cxnLst/>
              <a:rect l="l" t="t" r="r" b="b"/>
              <a:pathLst>
                <a:path w="1825" h="670" fill="none" extrusionOk="0">
                  <a:moveTo>
                    <a:pt x="1" y="0"/>
                  </a:moveTo>
                  <a:lnTo>
                    <a:pt x="1824" y="669"/>
                  </a:lnTo>
                </a:path>
              </a:pathLst>
            </a:custGeom>
            <a:noFill/>
            <a:ln w="9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9"/>
            <p:cNvSpPr/>
            <p:nvPr/>
          </p:nvSpPr>
          <p:spPr>
            <a:xfrm>
              <a:off x="2974375" y="1699975"/>
              <a:ext cx="2059750" cy="777025"/>
            </a:xfrm>
            <a:custGeom>
              <a:avLst/>
              <a:gdLst/>
              <a:ahLst/>
              <a:cxnLst/>
              <a:rect l="l" t="t" r="r" b="b"/>
              <a:pathLst>
                <a:path w="82390" h="31081" extrusionOk="0">
                  <a:moveTo>
                    <a:pt x="56176" y="29735"/>
                  </a:moveTo>
                  <a:cubicBezTo>
                    <a:pt x="56172" y="29736"/>
                    <a:pt x="56169" y="29737"/>
                    <a:pt x="56165" y="29738"/>
                  </a:cubicBezTo>
                  <a:lnTo>
                    <a:pt x="56165" y="29738"/>
                  </a:lnTo>
                  <a:cubicBezTo>
                    <a:pt x="56168" y="29779"/>
                    <a:pt x="56172" y="29818"/>
                    <a:pt x="56176" y="29856"/>
                  </a:cubicBezTo>
                  <a:lnTo>
                    <a:pt x="56176" y="29735"/>
                  </a:lnTo>
                  <a:close/>
                  <a:moveTo>
                    <a:pt x="34906" y="30469"/>
                  </a:moveTo>
                  <a:cubicBezTo>
                    <a:pt x="34901" y="30480"/>
                    <a:pt x="34899" y="30488"/>
                    <a:pt x="34899" y="30495"/>
                  </a:cubicBezTo>
                  <a:cubicBezTo>
                    <a:pt x="34901" y="30486"/>
                    <a:pt x="34903" y="30478"/>
                    <a:pt x="34906" y="30469"/>
                  </a:cubicBezTo>
                  <a:close/>
                  <a:moveTo>
                    <a:pt x="75452" y="1"/>
                  </a:moveTo>
                  <a:cubicBezTo>
                    <a:pt x="75195" y="1"/>
                    <a:pt x="74936" y="213"/>
                    <a:pt x="74809" y="525"/>
                  </a:cubicBezTo>
                  <a:cubicBezTo>
                    <a:pt x="74505" y="1163"/>
                    <a:pt x="74505" y="2105"/>
                    <a:pt x="74292" y="2835"/>
                  </a:cubicBezTo>
                  <a:cubicBezTo>
                    <a:pt x="74079" y="3564"/>
                    <a:pt x="72134" y="5510"/>
                    <a:pt x="72195" y="6604"/>
                  </a:cubicBezTo>
                  <a:cubicBezTo>
                    <a:pt x="72286" y="7698"/>
                    <a:pt x="72407" y="10008"/>
                    <a:pt x="72407" y="10008"/>
                  </a:cubicBezTo>
                  <a:lnTo>
                    <a:pt x="64869" y="19279"/>
                  </a:lnTo>
                  <a:cubicBezTo>
                    <a:pt x="64869" y="19279"/>
                    <a:pt x="62711" y="12349"/>
                    <a:pt x="61708" y="8944"/>
                  </a:cubicBezTo>
                  <a:cubicBezTo>
                    <a:pt x="60675" y="5540"/>
                    <a:pt x="59094" y="3412"/>
                    <a:pt x="56055" y="2561"/>
                  </a:cubicBezTo>
                  <a:cubicBezTo>
                    <a:pt x="54109" y="2014"/>
                    <a:pt x="52103" y="1680"/>
                    <a:pt x="50097" y="1558"/>
                  </a:cubicBezTo>
                  <a:lnTo>
                    <a:pt x="38729" y="1376"/>
                  </a:lnTo>
                  <a:cubicBezTo>
                    <a:pt x="38364" y="1528"/>
                    <a:pt x="30613" y="2105"/>
                    <a:pt x="29185" y="3929"/>
                  </a:cubicBezTo>
                  <a:cubicBezTo>
                    <a:pt x="27726" y="5722"/>
                    <a:pt x="26480" y="13048"/>
                    <a:pt x="26480" y="13564"/>
                  </a:cubicBezTo>
                  <a:cubicBezTo>
                    <a:pt x="26480" y="14051"/>
                    <a:pt x="24230" y="20859"/>
                    <a:pt x="24230" y="20859"/>
                  </a:cubicBezTo>
                  <a:cubicBezTo>
                    <a:pt x="24230" y="20859"/>
                    <a:pt x="20917" y="20008"/>
                    <a:pt x="17422" y="16878"/>
                  </a:cubicBezTo>
                  <a:cubicBezTo>
                    <a:pt x="13957" y="13777"/>
                    <a:pt x="11130" y="11741"/>
                    <a:pt x="11069" y="11528"/>
                  </a:cubicBezTo>
                  <a:cubicBezTo>
                    <a:pt x="10978" y="11315"/>
                    <a:pt x="9762" y="10221"/>
                    <a:pt x="7513" y="8032"/>
                  </a:cubicBezTo>
                  <a:cubicBezTo>
                    <a:pt x="5263" y="5874"/>
                    <a:pt x="3744" y="5084"/>
                    <a:pt x="2528" y="4567"/>
                  </a:cubicBezTo>
                  <a:cubicBezTo>
                    <a:pt x="2173" y="4420"/>
                    <a:pt x="1814" y="4357"/>
                    <a:pt x="1483" y="4357"/>
                  </a:cubicBezTo>
                  <a:cubicBezTo>
                    <a:pt x="651" y="4357"/>
                    <a:pt x="0" y="4758"/>
                    <a:pt x="66" y="5236"/>
                  </a:cubicBezTo>
                  <a:cubicBezTo>
                    <a:pt x="127" y="5874"/>
                    <a:pt x="400" y="5814"/>
                    <a:pt x="1707" y="6026"/>
                  </a:cubicBezTo>
                  <a:cubicBezTo>
                    <a:pt x="3014" y="6239"/>
                    <a:pt x="4108" y="7698"/>
                    <a:pt x="4108" y="7698"/>
                  </a:cubicBezTo>
                  <a:cubicBezTo>
                    <a:pt x="4108" y="7698"/>
                    <a:pt x="2893" y="9066"/>
                    <a:pt x="2649" y="9917"/>
                  </a:cubicBezTo>
                  <a:cubicBezTo>
                    <a:pt x="2437" y="10798"/>
                    <a:pt x="2011" y="12166"/>
                    <a:pt x="2801" y="12622"/>
                  </a:cubicBezTo>
                  <a:cubicBezTo>
                    <a:pt x="3592" y="13048"/>
                    <a:pt x="5263" y="13109"/>
                    <a:pt x="5263" y="13109"/>
                  </a:cubicBezTo>
                  <a:cubicBezTo>
                    <a:pt x="5263" y="13109"/>
                    <a:pt x="5780" y="13990"/>
                    <a:pt x="6358" y="13990"/>
                  </a:cubicBezTo>
                  <a:cubicBezTo>
                    <a:pt x="6935" y="13990"/>
                    <a:pt x="9124" y="13777"/>
                    <a:pt x="9124" y="13777"/>
                  </a:cubicBezTo>
                  <a:cubicBezTo>
                    <a:pt x="9124" y="13777"/>
                    <a:pt x="15993" y="23321"/>
                    <a:pt x="17665" y="24932"/>
                  </a:cubicBezTo>
                  <a:cubicBezTo>
                    <a:pt x="19306" y="26513"/>
                    <a:pt x="24261" y="28823"/>
                    <a:pt x="25051" y="29127"/>
                  </a:cubicBezTo>
                  <a:cubicBezTo>
                    <a:pt x="25517" y="29288"/>
                    <a:pt x="26111" y="29482"/>
                    <a:pt x="26713" y="29482"/>
                  </a:cubicBezTo>
                  <a:cubicBezTo>
                    <a:pt x="27131" y="29482"/>
                    <a:pt x="27552" y="29389"/>
                    <a:pt x="27939" y="29127"/>
                  </a:cubicBezTo>
                  <a:cubicBezTo>
                    <a:pt x="28881" y="28489"/>
                    <a:pt x="32376" y="19218"/>
                    <a:pt x="32376" y="19218"/>
                  </a:cubicBezTo>
                  <a:cubicBezTo>
                    <a:pt x="32376" y="19218"/>
                    <a:pt x="34534" y="24598"/>
                    <a:pt x="34960" y="26847"/>
                  </a:cubicBezTo>
                  <a:cubicBezTo>
                    <a:pt x="35232" y="28055"/>
                    <a:pt x="35204" y="29262"/>
                    <a:pt x="34906" y="30469"/>
                  </a:cubicBezTo>
                  <a:lnTo>
                    <a:pt x="34906" y="30469"/>
                  </a:lnTo>
                  <a:cubicBezTo>
                    <a:pt x="34961" y="30327"/>
                    <a:pt x="35351" y="29825"/>
                    <a:pt x="35294" y="29401"/>
                  </a:cubicBezTo>
                  <a:lnTo>
                    <a:pt x="35294" y="29401"/>
                  </a:lnTo>
                  <a:cubicBezTo>
                    <a:pt x="37684" y="29925"/>
                    <a:pt x="42084" y="30822"/>
                    <a:pt x="47162" y="30822"/>
                  </a:cubicBezTo>
                  <a:cubicBezTo>
                    <a:pt x="50027" y="30822"/>
                    <a:pt x="53108" y="30536"/>
                    <a:pt x="56165" y="29738"/>
                  </a:cubicBezTo>
                  <a:lnTo>
                    <a:pt x="56165" y="29738"/>
                  </a:lnTo>
                  <a:cubicBezTo>
                    <a:pt x="55971" y="27397"/>
                    <a:pt x="57058" y="21407"/>
                    <a:pt x="57058" y="21407"/>
                  </a:cubicBezTo>
                  <a:cubicBezTo>
                    <a:pt x="57058" y="21407"/>
                    <a:pt x="59520" y="26027"/>
                    <a:pt x="60675" y="28063"/>
                  </a:cubicBezTo>
                  <a:cubicBezTo>
                    <a:pt x="61721" y="29909"/>
                    <a:pt x="63442" y="31080"/>
                    <a:pt x="64819" y="31080"/>
                  </a:cubicBezTo>
                  <a:cubicBezTo>
                    <a:pt x="64961" y="31080"/>
                    <a:pt x="65100" y="31068"/>
                    <a:pt x="65234" y="31042"/>
                  </a:cubicBezTo>
                  <a:cubicBezTo>
                    <a:pt x="66693" y="30738"/>
                    <a:pt x="71040" y="22136"/>
                    <a:pt x="71617" y="19735"/>
                  </a:cubicBezTo>
                  <a:cubicBezTo>
                    <a:pt x="72195" y="17334"/>
                    <a:pt x="74809" y="11194"/>
                    <a:pt x="75174" y="10525"/>
                  </a:cubicBezTo>
                  <a:cubicBezTo>
                    <a:pt x="75508" y="9887"/>
                    <a:pt x="77757" y="8124"/>
                    <a:pt x="78274" y="7789"/>
                  </a:cubicBezTo>
                  <a:cubicBezTo>
                    <a:pt x="78791" y="7425"/>
                    <a:pt x="80949" y="5874"/>
                    <a:pt x="81465" y="5175"/>
                  </a:cubicBezTo>
                  <a:cubicBezTo>
                    <a:pt x="81982" y="4476"/>
                    <a:pt x="82256" y="2774"/>
                    <a:pt x="82347" y="1467"/>
                  </a:cubicBezTo>
                  <a:cubicBezTo>
                    <a:pt x="82390" y="543"/>
                    <a:pt x="82190" y="60"/>
                    <a:pt x="81865" y="60"/>
                  </a:cubicBezTo>
                  <a:cubicBezTo>
                    <a:pt x="81730" y="60"/>
                    <a:pt x="81574" y="143"/>
                    <a:pt x="81405" y="312"/>
                  </a:cubicBezTo>
                  <a:cubicBezTo>
                    <a:pt x="80827" y="890"/>
                    <a:pt x="80098" y="1315"/>
                    <a:pt x="79429" y="2045"/>
                  </a:cubicBezTo>
                  <a:cubicBezTo>
                    <a:pt x="78791" y="2774"/>
                    <a:pt x="76329" y="3564"/>
                    <a:pt x="76116" y="3625"/>
                  </a:cubicBezTo>
                  <a:cubicBezTo>
                    <a:pt x="76109" y="3628"/>
                    <a:pt x="76102" y="3630"/>
                    <a:pt x="76096" y="3630"/>
                  </a:cubicBezTo>
                  <a:cubicBezTo>
                    <a:pt x="75927" y="3630"/>
                    <a:pt x="76263" y="2363"/>
                    <a:pt x="76116" y="1011"/>
                  </a:cubicBezTo>
                  <a:cubicBezTo>
                    <a:pt x="76035" y="280"/>
                    <a:pt x="75745" y="1"/>
                    <a:pt x="75452" y="1"/>
                  </a:cubicBezTo>
                  <a:close/>
                </a:path>
              </a:pathLst>
            </a:custGeom>
            <a:solidFill>
              <a:schemeClr val="lt1"/>
            </a:solidFill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9"/>
            <p:cNvSpPr/>
            <p:nvPr/>
          </p:nvSpPr>
          <p:spPr>
            <a:xfrm>
              <a:off x="3701700" y="2434975"/>
              <a:ext cx="835900" cy="2431425"/>
            </a:xfrm>
            <a:custGeom>
              <a:avLst/>
              <a:gdLst/>
              <a:ahLst/>
              <a:cxnLst/>
              <a:rect l="l" t="t" r="r" b="b"/>
              <a:pathLst>
                <a:path w="33436" h="97257" extrusionOk="0">
                  <a:moveTo>
                    <a:pt x="6201" y="1"/>
                  </a:moveTo>
                  <a:lnTo>
                    <a:pt x="6201" y="1"/>
                  </a:lnTo>
                  <a:cubicBezTo>
                    <a:pt x="6262" y="426"/>
                    <a:pt x="5806" y="973"/>
                    <a:pt x="5806" y="1064"/>
                  </a:cubicBezTo>
                  <a:cubicBezTo>
                    <a:pt x="5806" y="1368"/>
                    <a:pt x="791" y="12524"/>
                    <a:pt x="396" y="17782"/>
                  </a:cubicBezTo>
                  <a:cubicBezTo>
                    <a:pt x="1" y="23071"/>
                    <a:pt x="305" y="25928"/>
                    <a:pt x="1429" y="31095"/>
                  </a:cubicBezTo>
                  <a:cubicBezTo>
                    <a:pt x="1824" y="32889"/>
                    <a:pt x="2280" y="34682"/>
                    <a:pt x="2797" y="36445"/>
                  </a:cubicBezTo>
                  <a:cubicBezTo>
                    <a:pt x="3283" y="38086"/>
                    <a:pt x="4074" y="39758"/>
                    <a:pt x="4378" y="41521"/>
                  </a:cubicBezTo>
                  <a:cubicBezTo>
                    <a:pt x="4682" y="43375"/>
                    <a:pt x="4955" y="45168"/>
                    <a:pt x="4560" y="46992"/>
                  </a:cubicBezTo>
                  <a:cubicBezTo>
                    <a:pt x="3405" y="52311"/>
                    <a:pt x="3405" y="56840"/>
                    <a:pt x="4560" y="61764"/>
                  </a:cubicBezTo>
                  <a:cubicBezTo>
                    <a:pt x="5685" y="66688"/>
                    <a:pt x="6080" y="70883"/>
                    <a:pt x="6627" y="74075"/>
                  </a:cubicBezTo>
                  <a:cubicBezTo>
                    <a:pt x="7204" y="77297"/>
                    <a:pt x="7174" y="86324"/>
                    <a:pt x="7174" y="86324"/>
                  </a:cubicBezTo>
                  <a:cubicBezTo>
                    <a:pt x="6414" y="87692"/>
                    <a:pt x="5533" y="88968"/>
                    <a:pt x="4560" y="90215"/>
                  </a:cubicBezTo>
                  <a:cubicBezTo>
                    <a:pt x="1976" y="93467"/>
                    <a:pt x="2037" y="96142"/>
                    <a:pt x="2797" y="96902"/>
                  </a:cubicBezTo>
                  <a:cubicBezTo>
                    <a:pt x="3034" y="97138"/>
                    <a:pt x="3276" y="97257"/>
                    <a:pt x="3566" y="97257"/>
                  </a:cubicBezTo>
                  <a:cubicBezTo>
                    <a:pt x="4206" y="97257"/>
                    <a:pt x="5078" y="96676"/>
                    <a:pt x="6627" y="95503"/>
                  </a:cubicBezTo>
                  <a:cubicBezTo>
                    <a:pt x="8907" y="93801"/>
                    <a:pt x="11004" y="90579"/>
                    <a:pt x="11186" y="89424"/>
                  </a:cubicBezTo>
                  <a:lnTo>
                    <a:pt x="11399" y="88300"/>
                  </a:lnTo>
                  <a:lnTo>
                    <a:pt x="12159" y="83740"/>
                  </a:lnTo>
                  <a:cubicBezTo>
                    <a:pt x="12159" y="83740"/>
                    <a:pt x="14226" y="68573"/>
                    <a:pt x="14226" y="63284"/>
                  </a:cubicBezTo>
                  <a:cubicBezTo>
                    <a:pt x="14226" y="58482"/>
                    <a:pt x="15168" y="52676"/>
                    <a:pt x="15472" y="47904"/>
                  </a:cubicBezTo>
                  <a:cubicBezTo>
                    <a:pt x="15776" y="43132"/>
                    <a:pt x="15320" y="44196"/>
                    <a:pt x="15776" y="39484"/>
                  </a:cubicBezTo>
                  <a:cubicBezTo>
                    <a:pt x="15837" y="38694"/>
                    <a:pt x="15898" y="33162"/>
                    <a:pt x="15958" y="32341"/>
                  </a:cubicBezTo>
                  <a:lnTo>
                    <a:pt x="16445" y="25350"/>
                  </a:lnTo>
                  <a:cubicBezTo>
                    <a:pt x="16445" y="25229"/>
                    <a:pt x="16475" y="25107"/>
                    <a:pt x="16475" y="25016"/>
                  </a:cubicBezTo>
                  <a:lnTo>
                    <a:pt x="16901" y="25016"/>
                  </a:lnTo>
                  <a:cubicBezTo>
                    <a:pt x="17326" y="28025"/>
                    <a:pt x="17417" y="31034"/>
                    <a:pt x="17569" y="34074"/>
                  </a:cubicBezTo>
                  <a:cubicBezTo>
                    <a:pt x="17813" y="38481"/>
                    <a:pt x="17843" y="43101"/>
                    <a:pt x="18116" y="47509"/>
                  </a:cubicBezTo>
                  <a:cubicBezTo>
                    <a:pt x="18299" y="50579"/>
                    <a:pt x="18876" y="53406"/>
                    <a:pt x="19028" y="56476"/>
                  </a:cubicBezTo>
                  <a:cubicBezTo>
                    <a:pt x="19120" y="58755"/>
                    <a:pt x="19241" y="61004"/>
                    <a:pt x="19241" y="63284"/>
                  </a:cubicBezTo>
                  <a:cubicBezTo>
                    <a:pt x="19241" y="68603"/>
                    <a:pt x="21338" y="83740"/>
                    <a:pt x="21338" y="83740"/>
                  </a:cubicBezTo>
                  <a:lnTo>
                    <a:pt x="22098" y="88300"/>
                  </a:lnTo>
                  <a:lnTo>
                    <a:pt x="22281" y="89424"/>
                  </a:lnTo>
                  <a:cubicBezTo>
                    <a:pt x="22463" y="90579"/>
                    <a:pt x="24560" y="93801"/>
                    <a:pt x="26840" y="95503"/>
                  </a:cubicBezTo>
                  <a:cubicBezTo>
                    <a:pt x="28296" y="96610"/>
                    <a:pt x="29145" y="97084"/>
                    <a:pt x="29766" y="97084"/>
                  </a:cubicBezTo>
                  <a:cubicBezTo>
                    <a:pt x="30117" y="97084"/>
                    <a:pt x="30395" y="96933"/>
                    <a:pt x="30670" y="96658"/>
                  </a:cubicBezTo>
                  <a:cubicBezTo>
                    <a:pt x="31430" y="95899"/>
                    <a:pt x="31126" y="94075"/>
                    <a:pt x="28785" y="90640"/>
                  </a:cubicBezTo>
                  <a:cubicBezTo>
                    <a:pt x="27873" y="89333"/>
                    <a:pt x="27053" y="87965"/>
                    <a:pt x="26354" y="86567"/>
                  </a:cubicBezTo>
                  <a:cubicBezTo>
                    <a:pt x="26354" y="86567"/>
                    <a:pt x="26232" y="77297"/>
                    <a:pt x="26810" y="74075"/>
                  </a:cubicBezTo>
                  <a:cubicBezTo>
                    <a:pt x="27387" y="70853"/>
                    <a:pt x="28147" y="66688"/>
                    <a:pt x="29272" y="61764"/>
                  </a:cubicBezTo>
                  <a:cubicBezTo>
                    <a:pt x="30396" y="56840"/>
                    <a:pt x="30427" y="52281"/>
                    <a:pt x="29272" y="46992"/>
                  </a:cubicBezTo>
                  <a:cubicBezTo>
                    <a:pt x="28907" y="45290"/>
                    <a:pt x="28968" y="43557"/>
                    <a:pt x="29120" y="41794"/>
                  </a:cubicBezTo>
                  <a:cubicBezTo>
                    <a:pt x="29120" y="41430"/>
                    <a:pt x="29180" y="41095"/>
                    <a:pt x="29272" y="40731"/>
                  </a:cubicBezTo>
                  <a:cubicBezTo>
                    <a:pt x="29545" y="39363"/>
                    <a:pt x="30092" y="38117"/>
                    <a:pt x="30518" y="36749"/>
                  </a:cubicBezTo>
                  <a:cubicBezTo>
                    <a:pt x="31643" y="33345"/>
                    <a:pt x="32494" y="29849"/>
                    <a:pt x="33041" y="26293"/>
                  </a:cubicBezTo>
                  <a:cubicBezTo>
                    <a:pt x="33314" y="24560"/>
                    <a:pt x="33436" y="22797"/>
                    <a:pt x="33375" y="21034"/>
                  </a:cubicBezTo>
                  <a:cubicBezTo>
                    <a:pt x="33071" y="13071"/>
                    <a:pt x="27752" y="2432"/>
                    <a:pt x="27174" y="1004"/>
                  </a:cubicBezTo>
                  <a:cubicBezTo>
                    <a:pt x="27114" y="791"/>
                    <a:pt x="27083" y="548"/>
                    <a:pt x="27053" y="335"/>
                  </a:cubicBezTo>
                  <a:cubicBezTo>
                    <a:pt x="24019" y="1121"/>
                    <a:pt x="20958" y="1401"/>
                    <a:pt x="18108" y="1401"/>
                  </a:cubicBezTo>
                  <a:cubicBezTo>
                    <a:pt x="13018" y="1401"/>
                    <a:pt x="8598" y="507"/>
                    <a:pt x="6201" y="1"/>
                  </a:cubicBezTo>
                  <a:close/>
                </a:path>
              </a:pathLst>
            </a:custGeom>
            <a:solidFill>
              <a:schemeClr val="dk1"/>
            </a:solidFill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9"/>
            <p:cNvSpPr/>
            <p:nvPr/>
          </p:nvSpPr>
          <p:spPr>
            <a:xfrm>
              <a:off x="4246550" y="4598375"/>
              <a:ext cx="240900" cy="263725"/>
            </a:xfrm>
            <a:custGeom>
              <a:avLst/>
              <a:gdLst/>
              <a:ahLst/>
              <a:cxnLst/>
              <a:rect l="l" t="t" r="r" b="b"/>
              <a:pathLst>
                <a:path w="9636" h="10549" extrusionOk="0">
                  <a:moveTo>
                    <a:pt x="0" y="1"/>
                  </a:moveTo>
                  <a:lnTo>
                    <a:pt x="274" y="1764"/>
                  </a:lnTo>
                  <a:lnTo>
                    <a:pt x="456" y="2888"/>
                  </a:lnTo>
                  <a:cubicBezTo>
                    <a:pt x="669" y="4043"/>
                    <a:pt x="2736" y="7265"/>
                    <a:pt x="5016" y="8967"/>
                  </a:cubicBezTo>
                  <a:cubicBezTo>
                    <a:pt x="6472" y="10074"/>
                    <a:pt x="7333" y="10548"/>
                    <a:pt x="7963" y="10548"/>
                  </a:cubicBezTo>
                  <a:cubicBezTo>
                    <a:pt x="8319" y="10548"/>
                    <a:pt x="8601" y="10397"/>
                    <a:pt x="8876" y="10122"/>
                  </a:cubicBezTo>
                  <a:cubicBezTo>
                    <a:pt x="9636" y="9363"/>
                    <a:pt x="9332" y="7539"/>
                    <a:pt x="6961" y="4104"/>
                  </a:cubicBezTo>
                  <a:cubicBezTo>
                    <a:pt x="6110" y="2828"/>
                    <a:pt x="5320" y="1521"/>
                    <a:pt x="4620" y="183"/>
                  </a:cubicBezTo>
                  <a:cubicBezTo>
                    <a:pt x="3936" y="557"/>
                    <a:pt x="3245" y="691"/>
                    <a:pt x="2606" y="691"/>
                  </a:cubicBezTo>
                  <a:cubicBezTo>
                    <a:pt x="1429" y="691"/>
                    <a:pt x="434" y="237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9"/>
            <p:cNvSpPr/>
            <p:nvPr/>
          </p:nvSpPr>
          <p:spPr>
            <a:xfrm>
              <a:off x="3751100" y="4593075"/>
              <a:ext cx="242425" cy="273325"/>
            </a:xfrm>
            <a:custGeom>
              <a:avLst/>
              <a:gdLst/>
              <a:ahLst/>
              <a:cxnLst/>
              <a:rect l="l" t="t" r="r" b="b"/>
              <a:pathLst>
                <a:path w="9697" h="10933" extrusionOk="0">
                  <a:moveTo>
                    <a:pt x="5198" y="0"/>
                  </a:moveTo>
                  <a:cubicBezTo>
                    <a:pt x="4438" y="1337"/>
                    <a:pt x="3557" y="2644"/>
                    <a:pt x="2584" y="3860"/>
                  </a:cubicBezTo>
                  <a:cubicBezTo>
                    <a:pt x="0" y="7113"/>
                    <a:pt x="61" y="9818"/>
                    <a:pt x="821" y="10578"/>
                  </a:cubicBezTo>
                  <a:cubicBezTo>
                    <a:pt x="1058" y="10814"/>
                    <a:pt x="1300" y="10933"/>
                    <a:pt x="1590" y="10933"/>
                  </a:cubicBezTo>
                  <a:cubicBezTo>
                    <a:pt x="2230" y="10933"/>
                    <a:pt x="3102" y="10352"/>
                    <a:pt x="4651" y="9179"/>
                  </a:cubicBezTo>
                  <a:cubicBezTo>
                    <a:pt x="6931" y="7477"/>
                    <a:pt x="9028" y="4255"/>
                    <a:pt x="9210" y="3100"/>
                  </a:cubicBezTo>
                  <a:lnTo>
                    <a:pt x="9393" y="1976"/>
                  </a:lnTo>
                  <a:lnTo>
                    <a:pt x="9697" y="334"/>
                  </a:lnTo>
                  <a:lnTo>
                    <a:pt x="9697" y="334"/>
                  </a:lnTo>
                  <a:cubicBezTo>
                    <a:pt x="8809" y="647"/>
                    <a:pt x="8067" y="760"/>
                    <a:pt x="7458" y="760"/>
                  </a:cubicBezTo>
                  <a:cubicBezTo>
                    <a:pt x="5879" y="760"/>
                    <a:pt x="5198" y="0"/>
                    <a:pt x="5198" y="0"/>
                  </a:cubicBezTo>
                  <a:close/>
                </a:path>
              </a:pathLst>
            </a:custGeom>
            <a:solidFill>
              <a:schemeClr val="lt1"/>
            </a:solidFill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9"/>
            <p:cNvSpPr/>
            <p:nvPr/>
          </p:nvSpPr>
          <p:spPr>
            <a:xfrm>
              <a:off x="3751850" y="4625750"/>
              <a:ext cx="237125" cy="240825"/>
            </a:xfrm>
            <a:custGeom>
              <a:avLst/>
              <a:gdLst/>
              <a:ahLst/>
              <a:cxnLst/>
              <a:rect l="l" t="t" r="r" b="b"/>
              <a:pathLst>
                <a:path w="9485" h="9633" extrusionOk="0">
                  <a:moveTo>
                    <a:pt x="9484" y="0"/>
                  </a:moveTo>
                  <a:lnTo>
                    <a:pt x="9484" y="0"/>
                  </a:lnTo>
                  <a:cubicBezTo>
                    <a:pt x="9028" y="578"/>
                    <a:pt x="8664" y="1185"/>
                    <a:pt x="8360" y="1854"/>
                  </a:cubicBezTo>
                  <a:cubicBezTo>
                    <a:pt x="7439" y="3784"/>
                    <a:pt x="5996" y="5657"/>
                    <a:pt x="4088" y="5657"/>
                  </a:cubicBezTo>
                  <a:cubicBezTo>
                    <a:pt x="4043" y="5657"/>
                    <a:pt x="3998" y="5656"/>
                    <a:pt x="3952" y="5654"/>
                  </a:cubicBezTo>
                  <a:cubicBezTo>
                    <a:pt x="2888" y="5654"/>
                    <a:pt x="1946" y="4985"/>
                    <a:pt x="1581" y="3951"/>
                  </a:cubicBezTo>
                  <a:cubicBezTo>
                    <a:pt x="1" y="6565"/>
                    <a:pt x="122" y="8632"/>
                    <a:pt x="791" y="9271"/>
                  </a:cubicBezTo>
                  <a:cubicBezTo>
                    <a:pt x="1031" y="9510"/>
                    <a:pt x="1276" y="9632"/>
                    <a:pt x="1571" y="9632"/>
                  </a:cubicBezTo>
                  <a:cubicBezTo>
                    <a:pt x="2211" y="9632"/>
                    <a:pt x="3081" y="9059"/>
                    <a:pt x="4621" y="7872"/>
                  </a:cubicBezTo>
                  <a:cubicBezTo>
                    <a:pt x="6901" y="6170"/>
                    <a:pt x="8998" y="2948"/>
                    <a:pt x="9180" y="1793"/>
                  </a:cubicBezTo>
                  <a:lnTo>
                    <a:pt x="9363" y="669"/>
                  </a:lnTo>
                  <a:lnTo>
                    <a:pt x="9484" y="0"/>
                  </a:lnTo>
                  <a:close/>
                </a:path>
              </a:pathLst>
            </a:custGeom>
            <a:solidFill>
              <a:schemeClr val="dk1"/>
            </a:solidFill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9"/>
            <p:cNvSpPr/>
            <p:nvPr/>
          </p:nvSpPr>
          <p:spPr>
            <a:xfrm>
              <a:off x="4254900" y="4649300"/>
              <a:ext cx="230275" cy="212800"/>
            </a:xfrm>
            <a:custGeom>
              <a:avLst/>
              <a:gdLst/>
              <a:ahLst/>
              <a:cxnLst/>
              <a:rect l="l" t="t" r="r" b="b"/>
              <a:pathLst>
                <a:path w="9211" h="8512" extrusionOk="0">
                  <a:moveTo>
                    <a:pt x="1" y="0"/>
                  </a:moveTo>
                  <a:cubicBezTo>
                    <a:pt x="1" y="152"/>
                    <a:pt x="61" y="426"/>
                    <a:pt x="122" y="851"/>
                  </a:cubicBezTo>
                  <a:cubicBezTo>
                    <a:pt x="335" y="2006"/>
                    <a:pt x="2402" y="5228"/>
                    <a:pt x="4682" y="6930"/>
                  </a:cubicBezTo>
                  <a:cubicBezTo>
                    <a:pt x="6138" y="8037"/>
                    <a:pt x="6999" y="8511"/>
                    <a:pt x="7629" y="8511"/>
                  </a:cubicBezTo>
                  <a:cubicBezTo>
                    <a:pt x="7985" y="8511"/>
                    <a:pt x="8267" y="8360"/>
                    <a:pt x="8542" y="8085"/>
                  </a:cubicBezTo>
                  <a:cubicBezTo>
                    <a:pt x="9211" y="7386"/>
                    <a:pt x="9028" y="5806"/>
                    <a:pt x="7265" y="3009"/>
                  </a:cubicBezTo>
                  <a:lnTo>
                    <a:pt x="7265" y="3009"/>
                  </a:lnTo>
                  <a:cubicBezTo>
                    <a:pt x="7326" y="3557"/>
                    <a:pt x="7083" y="4134"/>
                    <a:pt x="6627" y="4438"/>
                  </a:cubicBezTo>
                  <a:cubicBezTo>
                    <a:pt x="6410" y="4616"/>
                    <a:pt x="6069" y="4704"/>
                    <a:pt x="5665" y="4704"/>
                  </a:cubicBezTo>
                  <a:cubicBezTo>
                    <a:pt x="4484" y="4704"/>
                    <a:pt x="2770" y="3958"/>
                    <a:pt x="2068" y="2554"/>
                  </a:cubicBezTo>
                  <a:cubicBezTo>
                    <a:pt x="1520" y="1581"/>
                    <a:pt x="821" y="73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9"/>
            <p:cNvSpPr/>
            <p:nvPr/>
          </p:nvSpPr>
          <p:spPr>
            <a:xfrm>
              <a:off x="4822550" y="1732775"/>
              <a:ext cx="224950" cy="230325"/>
            </a:xfrm>
            <a:custGeom>
              <a:avLst/>
              <a:gdLst/>
              <a:ahLst/>
              <a:cxnLst/>
              <a:rect l="l" t="t" r="r" b="b"/>
              <a:pathLst>
                <a:path w="8998" h="9213" extrusionOk="0">
                  <a:moveTo>
                    <a:pt x="8209" y="0"/>
                  </a:moveTo>
                  <a:cubicBezTo>
                    <a:pt x="7560" y="0"/>
                    <a:pt x="6444" y="3347"/>
                    <a:pt x="6444" y="3347"/>
                  </a:cubicBezTo>
                  <a:cubicBezTo>
                    <a:pt x="6444" y="3347"/>
                    <a:pt x="4864" y="3681"/>
                    <a:pt x="2979" y="4350"/>
                  </a:cubicBezTo>
                  <a:cubicBezTo>
                    <a:pt x="1095" y="4988"/>
                    <a:pt x="0" y="7450"/>
                    <a:pt x="0" y="7450"/>
                  </a:cubicBezTo>
                  <a:lnTo>
                    <a:pt x="1247" y="9213"/>
                  </a:lnTo>
                  <a:cubicBezTo>
                    <a:pt x="1247" y="9213"/>
                    <a:pt x="6900" y="5018"/>
                    <a:pt x="7386" y="4562"/>
                  </a:cubicBezTo>
                  <a:cubicBezTo>
                    <a:pt x="7903" y="4137"/>
                    <a:pt x="8997" y="1158"/>
                    <a:pt x="8420" y="155"/>
                  </a:cubicBezTo>
                  <a:cubicBezTo>
                    <a:pt x="8358" y="48"/>
                    <a:pt x="8287" y="0"/>
                    <a:pt x="82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9"/>
            <p:cNvSpPr/>
            <p:nvPr/>
          </p:nvSpPr>
          <p:spPr>
            <a:xfrm>
              <a:off x="4822550" y="1711550"/>
              <a:ext cx="224950" cy="251550"/>
            </a:xfrm>
            <a:custGeom>
              <a:avLst/>
              <a:gdLst/>
              <a:ahLst/>
              <a:cxnLst/>
              <a:rect l="l" t="t" r="r" b="b"/>
              <a:pathLst>
                <a:path w="8998" h="10062" fill="none" extrusionOk="0">
                  <a:moveTo>
                    <a:pt x="0" y="8299"/>
                  </a:moveTo>
                  <a:cubicBezTo>
                    <a:pt x="0" y="8299"/>
                    <a:pt x="1095" y="5837"/>
                    <a:pt x="2979" y="5199"/>
                  </a:cubicBezTo>
                  <a:cubicBezTo>
                    <a:pt x="4864" y="4530"/>
                    <a:pt x="6444" y="4196"/>
                    <a:pt x="6444" y="4196"/>
                  </a:cubicBezTo>
                  <a:cubicBezTo>
                    <a:pt x="6444" y="4196"/>
                    <a:pt x="7842" y="1"/>
                    <a:pt x="8420" y="1004"/>
                  </a:cubicBezTo>
                  <a:cubicBezTo>
                    <a:pt x="8997" y="2007"/>
                    <a:pt x="7903" y="4986"/>
                    <a:pt x="7386" y="5411"/>
                  </a:cubicBezTo>
                  <a:cubicBezTo>
                    <a:pt x="6900" y="5867"/>
                    <a:pt x="1247" y="10062"/>
                    <a:pt x="1247" y="10062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9"/>
            <p:cNvSpPr/>
            <p:nvPr/>
          </p:nvSpPr>
          <p:spPr>
            <a:xfrm>
              <a:off x="3108975" y="1816425"/>
              <a:ext cx="111750" cy="187725"/>
            </a:xfrm>
            <a:custGeom>
              <a:avLst/>
              <a:gdLst/>
              <a:ahLst/>
              <a:cxnLst/>
              <a:rect l="l" t="t" r="r" b="b"/>
              <a:pathLst>
                <a:path w="4470" h="7509" fill="none" extrusionOk="0">
                  <a:moveTo>
                    <a:pt x="4469" y="5867"/>
                  </a:moveTo>
                  <a:cubicBezTo>
                    <a:pt x="4469" y="5867"/>
                    <a:pt x="3892" y="4043"/>
                    <a:pt x="3679" y="3618"/>
                  </a:cubicBezTo>
                  <a:cubicBezTo>
                    <a:pt x="3466" y="3192"/>
                    <a:pt x="2159" y="2675"/>
                    <a:pt x="1734" y="1642"/>
                  </a:cubicBezTo>
                  <a:cubicBezTo>
                    <a:pt x="1278" y="639"/>
                    <a:pt x="1126" y="1"/>
                    <a:pt x="639" y="639"/>
                  </a:cubicBezTo>
                  <a:cubicBezTo>
                    <a:pt x="92" y="1277"/>
                    <a:pt x="1" y="2159"/>
                    <a:pt x="335" y="2888"/>
                  </a:cubicBezTo>
                  <a:cubicBezTo>
                    <a:pt x="578" y="3405"/>
                    <a:pt x="1034" y="3830"/>
                    <a:pt x="1582" y="4013"/>
                  </a:cubicBezTo>
                  <a:cubicBezTo>
                    <a:pt x="1582" y="4013"/>
                    <a:pt x="548" y="6475"/>
                    <a:pt x="2737" y="7508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9"/>
            <p:cNvSpPr/>
            <p:nvPr/>
          </p:nvSpPr>
          <p:spPr>
            <a:xfrm>
              <a:off x="3025400" y="1905325"/>
              <a:ext cx="113250" cy="139100"/>
            </a:xfrm>
            <a:custGeom>
              <a:avLst/>
              <a:gdLst/>
              <a:ahLst/>
              <a:cxnLst/>
              <a:rect l="l" t="t" r="r" b="b"/>
              <a:pathLst>
                <a:path w="4530" h="5564" fill="none" extrusionOk="0">
                  <a:moveTo>
                    <a:pt x="2432" y="1"/>
                  </a:moveTo>
                  <a:cubicBezTo>
                    <a:pt x="2432" y="1"/>
                    <a:pt x="4529" y="1065"/>
                    <a:pt x="4469" y="2007"/>
                  </a:cubicBezTo>
                  <a:cubicBezTo>
                    <a:pt x="4377" y="2949"/>
                    <a:pt x="3435" y="5138"/>
                    <a:pt x="3314" y="5350"/>
                  </a:cubicBezTo>
                  <a:cubicBezTo>
                    <a:pt x="3162" y="5563"/>
                    <a:pt x="852" y="5047"/>
                    <a:pt x="487" y="4834"/>
                  </a:cubicBezTo>
                  <a:cubicBezTo>
                    <a:pt x="122" y="4621"/>
                    <a:pt x="0" y="3132"/>
                    <a:pt x="639" y="1733"/>
                  </a:cubicBezTo>
                  <a:cubicBezTo>
                    <a:pt x="882" y="1217"/>
                    <a:pt x="1155" y="730"/>
                    <a:pt x="1490" y="274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9"/>
            <p:cNvSpPr/>
            <p:nvPr/>
          </p:nvSpPr>
          <p:spPr>
            <a:xfrm>
              <a:off x="3048950" y="1931925"/>
              <a:ext cx="82100" cy="42575"/>
            </a:xfrm>
            <a:custGeom>
              <a:avLst/>
              <a:gdLst/>
              <a:ahLst/>
              <a:cxnLst/>
              <a:rect l="l" t="t" r="r" b="b"/>
              <a:pathLst>
                <a:path w="3284" h="1703" fill="none" extrusionOk="0">
                  <a:moveTo>
                    <a:pt x="1" y="1"/>
                  </a:moveTo>
                  <a:cubicBezTo>
                    <a:pt x="913" y="852"/>
                    <a:pt x="2037" y="1429"/>
                    <a:pt x="3283" y="1703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9"/>
            <p:cNvSpPr/>
            <p:nvPr/>
          </p:nvSpPr>
          <p:spPr>
            <a:xfrm>
              <a:off x="3032250" y="1979050"/>
              <a:ext cx="87400" cy="31925"/>
            </a:xfrm>
            <a:custGeom>
              <a:avLst/>
              <a:gdLst/>
              <a:ahLst/>
              <a:cxnLst/>
              <a:rect l="l" t="t" r="r" b="b"/>
              <a:pathLst>
                <a:path w="3496" h="1277" fill="none" extrusionOk="0">
                  <a:moveTo>
                    <a:pt x="0" y="0"/>
                  </a:moveTo>
                  <a:cubicBezTo>
                    <a:pt x="973" y="851"/>
                    <a:pt x="2219" y="1277"/>
                    <a:pt x="3496" y="1246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9"/>
            <p:cNvSpPr/>
            <p:nvPr/>
          </p:nvSpPr>
          <p:spPr>
            <a:xfrm>
              <a:off x="3403825" y="1734350"/>
              <a:ext cx="1354925" cy="794650"/>
            </a:xfrm>
            <a:custGeom>
              <a:avLst/>
              <a:gdLst/>
              <a:ahLst/>
              <a:cxnLst/>
              <a:rect l="l" t="t" r="r" b="b"/>
              <a:pathLst>
                <a:path w="54197" h="31786" extrusionOk="0">
                  <a:moveTo>
                    <a:pt x="21551" y="1"/>
                  </a:moveTo>
                  <a:cubicBezTo>
                    <a:pt x="21186" y="153"/>
                    <a:pt x="13435" y="730"/>
                    <a:pt x="12007" y="2554"/>
                  </a:cubicBezTo>
                  <a:cubicBezTo>
                    <a:pt x="10548" y="4347"/>
                    <a:pt x="9302" y="11673"/>
                    <a:pt x="9302" y="12189"/>
                  </a:cubicBezTo>
                  <a:cubicBezTo>
                    <a:pt x="9302" y="12676"/>
                    <a:pt x="7052" y="19484"/>
                    <a:pt x="7052" y="19484"/>
                  </a:cubicBezTo>
                  <a:cubicBezTo>
                    <a:pt x="5381" y="18968"/>
                    <a:pt x="3800" y="18177"/>
                    <a:pt x="2371" y="17174"/>
                  </a:cubicBezTo>
                  <a:lnTo>
                    <a:pt x="1" y="23041"/>
                  </a:lnTo>
                  <a:cubicBezTo>
                    <a:pt x="183" y="23253"/>
                    <a:pt x="335" y="23405"/>
                    <a:pt x="487" y="23557"/>
                  </a:cubicBezTo>
                  <a:cubicBezTo>
                    <a:pt x="2128" y="25138"/>
                    <a:pt x="7052" y="27478"/>
                    <a:pt x="7873" y="27752"/>
                  </a:cubicBezTo>
                  <a:cubicBezTo>
                    <a:pt x="8339" y="27913"/>
                    <a:pt x="8933" y="28107"/>
                    <a:pt x="9535" y="28107"/>
                  </a:cubicBezTo>
                  <a:cubicBezTo>
                    <a:pt x="9953" y="28107"/>
                    <a:pt x="10374" y="28014"/>
                    <a:pt x="10761" y="27752"/>
                  </a:cubicBezTo>
                  <a:cubicBezTo>
                    <a:pt x="11703" y="27114"/>
                    <a:pt x="15198" y="17843"/>
                    <a:pt x="15198" y="17843"/>
                  </a:cubicBezTo>
                  <a:cubicBezTo>
                    <a:pt x="15198" y="17843"/>
                    <a:pt x="17356" y="23223"/>
                    <a:pt x="17782" y="25472"/>
                  </a:cubicBezTo>
                  <a:cubicBezTo>
                    <a:pt x="18056" y="26688"/>
                    <a:pt x="18025" y="27904"/>
                    <a:pt x="17721" y="29120"/>
                  </a:cubicBezTo>
                  <a:cubicBezTo>
                    <a:pt x="17721" y="29150"/>
                    <a:pt x="17660" y="29424"/>
                    <a:pt x="17539" y="29849"/>
                  </a:cubicBezTo>
                  <a:cubicBezTo>
                    <a:pt x="20433" y="31117"/>
                    <a:pt x="23553" y="31785"/>
                    <a:pt x="26716" y="31785"/>
                  </a:cubicBezTo>
                  <a:cubicBezTo>
                    <a:pt x="27041" y="31785"/>
                    <a:pt x="27366" y="31778"/>
                    <a:pt x="27691" y="31764"/>
                  </a:cubicBezTo>
                  <a:cubicBezTo>
                    <a:pt x="31673" y="31551"/>
                    <a:pt x="35594" y="30913"/>
                    <a:pt x="39424" y="29910"/>
                  </a:cubicBezTo>
                  <a:cubicBezTo>
                    <a:pt x="39272" y="29515"/>
                    <a:pt x="39181" y="29211"/>
                    <a:pt x="39089" y="29029"/>
                  </a:cubicBezTo>
                  <a:cubicBezTo>
                    <a:pt x="38542" y="27600"/>
                    <a:pt x="39880" y="20001"/>
                    <a:pt x="39880" y="20001"/>
                  </a:cubicBezTo>
                  <a:cubicBezTo>
                    <a:pt x="39880" y="20001"/>
                    <a:pt x="42342" y="24652"/>
                    <a:pt x="43497" y="26688"/>
                  </a:cubicBezTo>
                  <a:cubicBezTo>
                    <a:pt x="44545" y="28509"/>
                    <a:pt x="46270" y="29704"/>
                    <a:pt x="47648" y="29704"/>
                  </a:cubicBezTo>
                  <a:cubicBezTo>
                    <a:pt x="47788" y="29704"/>
                    <a:pt x="47925" y="29692"/>
                    <a:pt x="48056" y="29667"/>
                  </a:cubicBezTo>
                  <a:cubicBezTo>
                    <a:pt x="49394" y="29393"/>
                    <a:pt x="53102" y="22220"/>
                    <a:pt x="54196" y="19150"/>
                  </a:cubicBezTo>
                  <a:cubicBezTo>
                    <a:pt x="49971" y="18573"/>
                    <a:pt x="49697" y="17022"/>
                    <a:pt x="49485" y="15715"/>
                  </a:cubicBezTo>
                  <a:lnTo>
                    <a:pt x="47691" y="17904"/>
                  </a:lnTo>
                  <a:cubicBezTo>
                    <a:pt x="47691" y="17904"/>
                    <a:pt x="45533" y="10974"/>
                    <a:pt x="44530" y="7569"/>
                  </a:cubicBezTo>
                  <a:cubicBezTo>
                    <a:pt x="43497" y="4165"/>
                    <a:pt x="41916" y="2068"/>
                    <a:pt x="38877" y="1186"/>
                  </a:cubicBezTo>
                  <a:cubicBezTo>
                    <a:pt x="36931" y="639"/>
                    <a:pt x="34925" y="305"/>
                    <a:pt x="32919" y="183"/>
                  </a:cubicBezTo>
                  <a:lnTo>
                    <a:pt x="21551" y="1"/>
                  </a:lnTo>
                  <a:close/>
                </a:path>
              </a:pathLst>
            </a:custGeom>
            <a:solidFill>
              <a:schemeClr val="dk2"/>
            </a:solidFill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9"/>
            <p:cNvSpPr/>
            <p:nvPr/>
          </p:nvSpPr>
          <p:spPr>
            <a:xfrm>
              <a:off x="4518600" y="2240450"/>
              <a:ext cx="26600" cy="31175"/>
            </a:xfrm>
            <a:custGeom>
              <a:avLst/>
              <a:gdLst/>
              <a:ahLst/>
              <a:cxnLst/>
              <a:rect l="l" t="t" r="r" b="b"/>
              <a:pathLst>
                <a:path w="1064" h="1247" fill="none" extrusionOk="0">
                  <a:moveTo>
                    <a:pt x="1064" y="0"/>
                  </a:moveTo>
                  <a:lnTo>
                    <a:pt x="0" y="1247"/>
                  </a:ln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9"/>
            <p:cNvSpPr/>
            <p:nvPr/>
          </p:nvSpPr>
          <p:spPr>
            <a:xfrm>
              <a:off x="4561150" y="2181925"/>
              <a:ext cx="34975" cy="40300"/>
            </a:xfrm>
            <a:custGeom>
              <a:avLst/>
              <a:gdLst/>
              <a:ahLst/>
              <a:cxnLst/>
              <a:rect l="l" t="t" r="r" b="b"/>
              <a:pathLst>
                <a:path w="1399" h="1612" fill="none" extrusionOk="0">
                  <a:moveTo>
                    <a:pt x="1398" y="1"/>
                  </a:moveTo>
                  <a:lnTo>
                    <a:pt x="0" y="1612"/>
                  </a:ln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9"/>
            <p:cNvSpPr/>
            <p:nvPr/>
          </p:nvSpPr>
          <p:spPr>
            <a:xfrm>
              <a:off x="3731350" y="1028225"/>
              <a:ext cx="705200" cy="675325"/>
            </a:xfrm>
            <a:custGeom>
              <a:avLst/>
              <a:gdLst/>
              <a:ahLst/>
              <a:cxnLst/>
              <a:rect l="l" t="t" r="r" b="b"/>
              <a:pathLst>
                <a:path w="28208" h="27013" extrusionOk="0">
                  <a:moveTo>
                    <a:pt x="15127" y="0"/>
                  </a:moveTo>
                  <a:cubicBezTo>
                    <a:pt x="15008" y="0"/>
                    <a:pt x="14890" y="3"/>
                    <a:pt x="14772" y="8"/>
                  </a:cubicBezTo>
                  <a:cubicBezTo>
                    <a:pt x="10821" y="160"/>
                    <a:pt x="7417" y="1771"/>
                    <a:pt x="6626" y="3504"/>
                  </a:cubicBezTo>
                  <a:cubicBezTo>
                    <a:pt x="6049" y="4477"/>
                    <a:pt x="5532" y="5480"/>
                    <a:pt x="5167" y="6543"/>
                  </a:cubicBezTo>
                  <a:cubicBezTo>
                    <a:pt x="4803" y="7790"/>
                    <a:pt x="5076" y="15024"/>
                    <a:pt x="2523" y="16939"/>
                  </a:cubicBezTo>
                  <a:cubicBezTo>
                    <a:pt x="0" y="18854"/>
                    <a:pt x="882" y="21741"/>
                    <a:pt x="4012" y="23595"/>
                  </a:cubicBezTo>
                  <a:cubicBezTo>
                    <a:pt x="6616" y="25097"/>
                    <a:pt x="10684" y="27012"/>
                    <a:pt x="15350" y="27012"/>
                  </a:cubicBezTo>
                  <a:cubicBezTo>
                    <a:pt x="16349" y="27012"/>
                    <a:pt x="17375" y="26924"/>
                    <a:pt x="18420" y="26726"/>
                  </a:cubicBezTo>
                  <a:cubicBezTo>
                    <a:pt x="24377" y="25601"/>
                    <a:pt x="27508" y="22805"/>
                    <a:pt x="27873" y="20434"/>
                  </a:cubicBezTo>
                  <a:cubicBezTo>
                    <a:pt x="28207" y="18094"/>
                    <a:pt x="26718" y="17638"/>
                    <a:pt x="26019" y="15358"/>
                  </a:cubicBezTo>
                  <a:cubicBezTo>
                    <a:pt x="25320" y="13109"/>
                    <a:pt x="26110" y="10738"/>
                    <a:pt x="24712" y="6726"/>
                  </a:cubicBezTo>
                  <a:cubicBezTo>
                    <a:pt x="23355" y="2834"/>
                    <a:pt x="18968" y="0"/>
                    <a:pt x="15127" y="0"/>
                  </a:cubicBezTo>
                  <a:close/>
                </a:path>
              </a:pathLst>
            </a:custGeom>
            <a:solidFill>
              <a:schemeClr val="dk1"/>
            </a:solidFill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9"/>
            <p:cNvSpPr/>
            <p:nvPr/>
          </p:nvSpPr>
          <p:spPr>
            <a:xfrm>
              <a:off x="3911075" y="1683850"/>
              <a:ext cx="364375" cy="305075"/>
            </a:xfrm>
            <a:custGeom>
              <a:avLst/>
              <a:gdLst/>
              <a:ahLst/>
              <a:cxnLst/>
              <a:rect l="l" t="t" r="r" b="b"/>
              <a:pathLst>
                <a:path w="14575" h="12203" extrusionOk="0">
                  <a:moveTo>
                    <a:pt x="6148" y="0"/>
                  </a:moveTo>
                  <a:cubicBezTo>
                    <a:pt x="5024" y="0"/>
                    <a:pt x="4149" y="15"/>
                    <a:pt x="4149" y="15"/>
                  </a:cubicBezTo>
                  <a:cubicBezTo>
                    <a:pt x="4149" y="15"/>
                    <a:pt x="1778" y="866"/>
                    <a:pt x="1383" y="1413"/>
                  </a:cubicBezTo>
                  <a:cubicBezTo>
                    <a:pt x="927" y="2173"/>
                    <a:pt x="562" y="2963"/>
                    <a:pt x="228" y="3784"/>
                  </a:cubicBezTo>
                  <a:cubicBezTo>
                    <a:pt x="228" y="3784"/>
                    <a:pt x="0" y="12202"/>
                    <a:pt x="1196" y="12202"/>
                  </a:cubicBezTo>
                  <a:cubicBezTo>
                    <a:pt x="1236" y="12202"/>
                    <a:pt x="1278" y="12193"/>
                    <a:pt x="1322" y="12173"/>
                  </a:cubicBezTo>
                  <a:cubicBezTo>
                    <a:pt x="2677" y="11571"/>
                    <a:pt x="6510" y="8312"/>
                    <a:pt x="6993" y="8312"/>
                  </a:cubicBezTo>
                  <a:cubicBezTo>
                    <a:pt x="6998" y="8312"/>
                    <a:pt x="7002" y="8312"/>
                    <a:pt x="7006" y="8313"/>
                  </a:cubicBezTo>
                  <a:cubicBezTo>
                    <a:pt x="7401" y="8374"/>
                    <a:pt x="12416" y="11839"/>
                    <a:pt x="12933" y="11960"/>
                  </a:cubicBezTo>
                  <a:cubicBezTo>
                    <a:pt x="13155" y="12009"/>
                    <a:pt x="13312" y="12084"/>
                    <a:pt x="13442" y="12084"/>
                  </a:cubicBezTo>
                  <a:cubicBezTo>
                    <a:pt x="13633" y="12084"/>
                    <a:pt x="13768" y="11924"/>
                    <a:pt x="13966" y="11291"/>
                  </a:cubicBezTo>
                  <a:cubicBezTo>
                    <a:pt x="14301" y="10197"/>
                    <a:pt x="14574" y="5608"/>
                    <a:pt x="14301" y="3662"/>
                  </a:cubicBezTo>
                  <a:cubicBezTo>
                    <a:pt x="14027" y="1686"/>
                    <a:pt x="11930" y="471"/>
                    <a:pt x="10775" y="197"/>
                  </a:cubicBezTo>
                  <a:cubicBezTo>
                    <a:pt x="10082" y="33"/>
                    <a:pt x="7835" y="0"/>
                    <a:pt x="6148" y="0"/>
                  </a:cubicBezTo>
                  <a:close/>
                </a:path>
              </a:pathLst>
            </a:custGeom>
            <a:solidFill>
              <a:schemeClr val="dk2"/>
            </a:solidFill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9"/>
            <p:cNvSpPr/>
            <p:nvPr/>
          </p:nvSpPr>
          <p:spPr>
            <a:xfrm>
              <a:off x="3974350" y="1622650"/>
              <a:ext cx="231175" cy="335175"/>
            </a:xfrm>
            <a:custGeom>
              <a:avLst/>
              <a:gdLst/>
              <a:ahLst/>
              <a:cxnLst/>
              <a:rect l="l" t="t" r="r" b="b"/>
              <a:pathLst>
                <a:path w="9247" h="13407" extrusionOk="0">
                  <a:moveTo>
                    <a:pt x="8852" y="1"/>
                  </a:moveTo>
                  <a:lnTo>
                    <a:pt x="1223" y="153"/>
                  </a:lnTo>
                  <a:cubicBezTo>
                    <a:pt x="1223" y="153"/>
                    <a:pt x="949" y="3071"/>
                    <a:pt x="463" y="4530"/>
                  </a:cubicBezTo>
                  <a:cubicBezTo>
                    <a:pt x="0" y="5946"/>
                    <a:pt x="3906" y="13406"/>
                    <a:pt x="5050" y="13406"/>
                  </a:cubicBezTo>
                  <a:cubicBezTo>
                    <a:pt x="5109" y="13406"/>
                    <a:pt x="5161" y="13386"/>
                    <a:pt x="5204" y="13344"/>
                  </a:cubicBezTo>
                  <a:cubicBezTo>
                    <a:pt x="6086" y="12463"/>
                    <a:pt x="9247" y="5897"/>
                    <a:pt x="9247" y="4894"/>
                  </a:cubicBezTo>
                  <a:cubicBezTo>
                    <a:pt x="9247" y="3861"/>
                    <a:pt x="8852" y="1"/>
                    <a:pt x="8852" y="1"/>
                  </a:cubicBezTo>
                  <a:close/>
                </a:path>
              </a:pathLst>
            </a:custGeom>
            <a:solidFill>
              <a:schemeClr val="lt1"/>
            </a:solidFill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9"/>
            <p:cNvSpPr/>
            <p:nvPr/>
          </p:nvSpPr>
          <p:spPr>
            <a:xfrm>
              <a:off x="3865350" y="1222200"/>
              <a:ext cx="451900" cy="467350"/>
            </a:xfrm>
            <a:custGeom>
              <a:avLst/>
              <a:gdLst/>
              <a:ahLst/>
              <a:cxnLst/>
              <a:rect l="l" t="t" r="r" b="b"/>
              <a:pathLst>
                <a:path w="18076" h="18694" extrusionOk="0">
                  <a:moveTo>
                    <a:pt x="5856" y="0"/>
                  </a:moveTo>
                  <a:cubicBezTo>
                    <a:pt x="5856" y="0"/>
                    <a:pt x="2087" y="5198"/>
                    <a:pt x="2087" y="5441"/>
                  </a:cubicBezTo>
                  <a:cubicBezTo>
                    <a:pt x="2087" y="5715"/>
                    <a:pt x="2057" y="7204"/>
                    <a:pt x="2057" y="7204"/>
                  </a:cubicBezTo>
                  <a:cubicBezTo>
                    <a:pt x="2057" y="7204"/>
                    <a:pt x="1910" y="7171"/>
                    <a:pt x="1705" y="7171"/>
                  </a:cubicBezTo>
                  <a:cubicBezTo>
                    <a:pt x="1103" y="7171"/>
                    <a:pt x="1" y="7458"/>
                    <a:pt x="658" y="9727"/>
                  </a:cubicBezTo>
                  <a:cubicBezTo>
                    <a:pt x="1338" y="12094"/>
                    <a:pt x="2578" y="12365"/>
                    <a:pt x="3110" y="12365"/>
                  </a:cubicBezTo>
                  <a:cubicBezTo>
                    <a:pt x="3268" y="12365"/>
                    <a:pt x="3364" y="12341"/>
                    <a:pt x="3364" y="12341"/>
                  </a:cubicBezTo>
                  <a:cubicBezTo>
                    <a:pt x="3364" y="12341"/>
                    <a:pt x="4671" y="16110"/>
                    <a:pt x="6434" y="17508"/>
                  </a:cubicBezTo>
                  <a:cubicBezTo>
                    <a:pt x="7307" y="18213"/>
                    <a:pt x="8389" y="18694"/>
                    <a:pt x="9535" y="18694"/>
                  </a:cubicBezTo>
                  <a:cubicBezTo>
                    <a:pt x="10663" y="18694"/>
                    <a:pt x="11853" y="18228"/>
                    <a:pt x="12969" y="17052"/>
                  </a:cubicBezTo>
                  <a:cubicBezTo>
                    <a:pt x="14276" y="15745"/>
                    <a:pt x="15188" y="14073"/>
                    <a:pt x="15583" y="12250"/>
                  </a:cubicBezTo>
                  <a:cubicBezTo>
                    <a:pt x="15583" y="12250"/>
                    <a:pt x="17923" y="11642"/>
                    <a:pt x="18045" y="9392"/>
                  </a:cubicBezTo>
                  <a:cubicBezTo>
                    <a:pt x="18075" y="8450"/>
                    <a:pt x="18014" y="7781"/>
                    <a:pt x="16707" y="7265"/>
                  </a:cubicBezTo>
                  <a:lnTo>
                    <a:pt x="16890" y="4560"/>
                  </a:lnTo>
                  <a:cubicBezTo>
                    <a:pt x="16890" y="4560"/>
                    <a:pt x="6464" y="3648"/>
                    <a:pt x="5856" y="0"/>
                  </a:cubicBezTo>
                  <a:close/>
                </a:path>
              </a:pathLst>
            </a:custGeom>
            <a:solidFill>
              <a:schemeClr val="lt1"/>
            </a:solidFill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9"/>
            <p:cNvSpPr/>
            <p:nvPr/>
          </p:nvSpPr>
          <p:spPr>
            <a:xfrm>
              <a:off x="4022375" y="1416725"/>
              <a:ext cx="28150" cy="43350"/>
            </a:xfrm>
            <a:custGeom>
              <a:avLst/>
              <a:gdLst/>
              <a:ahLst/>
              <a:cxnLst/>
              <a:rect l="l" t="t" r="r" b="b"/>
              <a:pathLst>
                <a:path w="1126" h="1734" extrusionOk="0">
                  <a:moveTo>
                    <a:pt x="578" y="0"/>
                  </a:moveTo>
                  <a:cubicBezTo>
                    <a:pt x="244" y="0"/>
                    <a:pt x="1" y="396"/>
                    <a:pt x="1" y="882"/>
                  </a:cubicBezTo>
                  <a:cubicBezTo>
                    <a:pt x="1" y="1338"/>
                    <a:pt x="244" y="1733"/>
                    <a:pt x="578" y="1733"/>
                  </a:cubicBezTo>
                  <a:cubicBezTo>
                    <a:pt x="882" y="1733"/>
                    <a:pt x="1125" y="1338"/>
                    <a:pt x="1125" y="882"/>
                  </a:cubicBezTo>
                  <a:cubicBezTo>
                    <a:pt x="1125" y="396"/>
                    <a:pt x="882" y="0"/>
                    <a:pt x="5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9"/>
            <p:cNvSpPr/>
            <p:nvPr/>
          </p:nvSpPr>
          <p:spPr>
            <a:xfrm>
              <a:off x="4173600" y="1416725"/>
              <a:ext cx="28125" cy="43350"/>
            </a:xfrm>
            <a:custGeom>
              <a:avLst/>
              <a:gdLst/>
              <a:ahLst/>
              <a:cxnLst/>
              <a:rect l="l" t="t" r="r" b="b"/>
              <a:pathLst>
                <a:path w="1125" h="1734" extrusionOk="0">
                  <a:moveTo>
                    <a:pt x="578" y="0"/>
                  </a:moveTo>
                  <a:cubicBezTo>
                    <a:pt x="244" y="0"/>
                    <a:pt x="0" y="396"/>
                    <a:pt x="0" y="882"/>
                  </a:cubicBezTo>
                  <a:cubicBezTo>
                    <a:pt x="0" y="1338"/>
                    <a:pt x="244" y="1733"/>
                    <a:pt x="578" y="1733"/>
                  </a:cubicBezTo>
                  <a:cubicBezTo>
                    <a:pt x="882" y="1733"/>
                    <a:pt x="1125" y="1338"/>
                    <a:pt x="1125" y="882"/>
                  </a:cubicBezTo>
                  <a:cubicBezTo>
                    <a:pt x="1125" y="396"/>
                    <a:pt x="882" y="0"/>
                    <a:pt x="5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9"/>
            <p:cNvSpPr/>
            <p:nvPr/>
          </p:nvSpPr>
          <p:spPr>
            <a:xfrm>
              <a:off x="4067200" y="1514000"/>
              <a:ext cx="73750" cy="23575"/>
            </a:xfrm>
            <a:custGeom>
              <a:avLst/>
              <a:gdLst/>
              <a:ahLst/>
              <a:cxnLst/>
              <a:rect l="l" t="t" r="r" b="b"/>
              <a:pathLst>
                <a:path w="2950" h="943" fill="none" extrusionOk="0">
                  <a:moveTo>
                    <a:pt x="1" y="304"/>
                  </a:moveTo>
                  <a:cubicBezTo>
                    <a:pt x="396" y="730"/>
                    <a:pt x="943" y="942"/>
                    <a:pt x="1521" y="912"/>
                  </a:cubicBezTo>
                  <a:cubicBezTo>
                    <a:pt x="2098" y="821"/>
                    <a:pt x="2645" y="486"/>
                    <a:pt x="2949" y="0"/>
                  </a:cubicBezTo>
                </a:path>
              </a:pathLst>
            </a:custGeom>
            <a:solidFill>
              <a:schemeClr val="lt1"/>
            </a:solidFill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9"/>
            <p:cNvSpPr/>
            <p:nvPr/>
          </p:nvSpPr>
          <p:spPr>
            <a:xfrm>
              <a:off x="3972225" y="1365050"/>
              <a:ext cx="72975" cy="28900"/>
            </a:xfrm>
            <a:custGeom>
              <a:avLst/>
              <a:gdLst/>
              <a:ahLst/>
              <a:cxnLst/>
              <a:rect l="l" t="t" r="r" b="b"/>
              <a:pathLst>
                <a:path w="2919" h="1156" fill="none" extrusionOk="0">
                  <a:moveTo>
                    <a:pt x="0" y="1156"/>
                  </a:moveTo>
                  <a:cubicBezTo>
                    <a:pt x="0" y="1156"/>
                    <a:pt x="912" y="1"/>
                    <a:pt x="2918" y="669"/>
                  </a:cubicBezTo>
                </a:path>
              </a:pathLst>
            </a:custGeom>
            <a:solidFill>
              <a:schemeClr val="lt1"/>
            </a:solidFill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9"/>
            <p:cNvSpPr/>
            <p:nvPr/>
          </p:nvSpPr>
          <p:spPr>
            <a:xfrm>
              <a:off x="4151550" y="1354425"/>
              <a:ext cx="70700" cy="52450"/>
            </a:xfrm>
            <a:custGeom>
              <a:avLst/>
              <a:gdLst/>
              <a:ahLst/>
              <a:cxnLst/>
              <a:rect l="l" t="t" r="r" b="b"/>
              <a:pathLst>
                <a:path w="2828" h="2098" fill="none" extrusionOk="0">
                  <a:moveTo>
                    <a:pt x="1" y="456"/>
                  </a:moveTo>
                  <a:cubicBezTo>
                    <a:pt x="1" y="456"/>
                    <a:pt x="2129" y="0"/>
                    <a:pt x="2828" y="2097"/>
                  </a:cubicBezTo>
                </a:path>
              </a:pathLst>
            </a:custGeom>
            <a:solidFill>
              <a:schemeClr val="lt1"/>
            </a:solidFill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9"/>
            <p:cNvSpPr/>
            <p:nvPr/>
          </p:nvSpPr>
          <p:spPr>
            <a:xfrm>
              <a:off x="4059600" y="1559575"/>
              <a:ext cx="91975" cy="56275"/>
            </a:xfrm>
            <a:custGeom>
              <a:avLst/>
              <a:gdLst/>
              <a:ahLst/>
              <a:cxnLst/>
              <a:rect l="l" t="t" r="r" b="b"/>
              <a:pathLst>
                <a:path w="3679" h="2251" extrusionOk="0">
                  <a:moveTo>
                    <a:pt x="3679" y="1"/>
                  </a:moveTo>
                  <a:cubicBezTo>
                    <a:pt x="3679" y="1"/>
                    <a:pt x="2641" y="772"/>
                    <a:pt x="1686" y="772"/>
                  </a:cubicBezTo>
                  <a:cubicBezTo>
                    <a:pt x="1621" y="772"/>
                    <a:pt x="1555" y="769"/>
                    <a:pt x="1490" y="761"/>
                  </a:cubicBezTo>
                  <a:cubicBezTo>
                    <a:pt x="943" y="700"/>
                    <a:pt x="396" y="457"/>
                    <a:pt x="1" y="92"/>
                  </a:cubicBezTo>
                  <a:lnTo>
                    <a:pt x="1" y="92"/>
                  </a:lnTo>
                  <a:cubicBezTo>
                    <a:pt x="1" y="1095"/>
                    <a:pt x="763" y="2251"/>
                    <a:pt x="1679" y="2251"/>
                  </a:cubicBezTo>
                  <a:cubicBezTo>
                    <a:pt x="1845" y="2251"/>
                    <a:pt x="2017" y="2213"/>
                    <a:pt x="2189" y="2129"/>
                  </a:cubicBezTo>
                  <a:cubicBezTo>
                    <a:pt x="3284" y="1551"/>
                    <a:pt x="3679" y="1"/>
                    <a:pt x="3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9"/>
            <p:cNvSpPr/>
            <p:nvPr/>
          </p:nvSpPr>
          <p:spPr>
            <a:xfrm>
              <a:off x="4400800" y="2019325"/>
              <a:ext cx="18275" cy="215075"/>
            </a:xfrm>
            <a:custGeom>
              <a:avLst/>
              <a:gdLst/>
              <a:ahLst/>
              <a:cxnLst/>
              <a:rect l="l" t="t" r="r" b="b"/>
              <a:pathLst>
                <a:path w="731" h="8603" fill="none" extrusionOk="0">
                  <a:moveTo>
                    <a:pt x="1" y="8602"/>
                  </a:moveTo>
                  <a:lnTo>
                    <a:pt x="730" y="0"/>
                  </a:ln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9"/>
            <p:cNvSpPr/>
            <p:nvPr/>
          </p:nvSpPr>
          <p:spPr>
            <a:xfrm>
              <a:off x="3752625" y="2009450"/>
              <a:ext cx="30400" cy="171000"/>
            </a:xfrm>
            <a:custGeom>
              <a:avLst/>
              <a:gdLst/>
              <a:ahLst/>
              <a:cxnLst/>
              <a:rect l="l" t="t" r="r" b="b"/>
              <a:pathLst>
                <a:path w="1216" h="6840" fill="none" extrusionOk="0">
                  <a:moveTo>
                    <a:pt x="1216" y="6839"/>
                  </a:moveTo>
                  <a:lnTo>
                    <a:pt x="0" y="0"/>
                  </a:ln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9"/>
            <p:cNvSpPr/>
            <p:nvPr/>
          </p:nvSpPr>
          <p:spPr>
            <a:xfrm>
              <a:off x="4085450" y="2558500"/>
              <a:ext cx="60825" cy="52025"/>
            </a:xfrm>
            <a:custGeom>
              <a:avLst/>
              <a:gdLst/>
              <a:ahLst/>
              <a:cxnLst/>
              <a:rect l="l" t="t" r="r" b="b"/>
              <a:pathLst>
                <a:path w="2433" h="2081" extrusionOk="0">
                  <a:moveTo>
                    <a:pt x="1388" y="0"/>
                  </a:moveTo>
                  <a:cubicBezTo>
                    <a:pt x="1126" y="0"/>
                    <a:pt x="858" y="99"/>
                    <a:pt x="639" y="318"/>
                  </a:cubicBezTo>
                  <a:cubicBezTo>
                    <a:pt x="0" y="956"/>
                    <a:pt x="456" y="2081"/>
                    <a:pt x="1368" y="2081"/>
                  </a:cubicBezTo>
                  <a:cubicBezTo>
                    <a:pt x="1946" y="2081"/>
                    <a:pt x="2432" y="1625"/>
                    <a:pt x="2432" y="1047"/>
                  </a:cubicBezTo>
                  <a:cubicBezTo>
                    <a:pt x="2432" y="414"/>
                    <a:pt x="1924" y="0"/>
                    <a:pt x="1388" y="0"/>
                  </a:cubicBezTo>
                  <a:close/>
                </a:path>
              </a:pathLst>
            </a:custGeom>
            <a:solidFill>
              <a:srgbClr val="FFFFFF"/>
            </a:solidFill>
            <a:ln w="9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12950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>
            <a:spLocks noGrp="1"/>
          </p:cNvSpPr>
          <p:nvPr>
            <p:ph type="ctrTitle"/>
          </p:nvPr>
        </p:nvSpPr>
        <p:spPr>
          <a:xfrm>
            <a:off x="5097326" y="3606898"/>
            <a:ext cx="3696000" cy="59003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Bestwind</a:t>
            </a:r>
            <a:endParaRPr dirty="0"/>
          </a:p>
        </p:txBody>
      </p:sp>
      <p:sp>
        <p:nvSpPr>
          <p:cNvPr id="133" name="Google Shape;133;p28"/>
          <p:cNvSpPr txBox="1">
            <a:spLocks noGrp="1"/>
          </p:cNvSpPr>
          <p:nvPr>
            <p:ph type="subTitle" idx="1"/>
          </p:nvPr>
        </p:nvSpPr>
        <p:spPr>
          <a:xfrm>
            <a:off x="5105782" y="4177958"/>
            <a:ext cx="36960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Otimização em Eólica Offshore</a:t>
            </a:r>
            <a:endParaRPr dirty="0"/>
          </a:p>
        </p:txBody>
      </p:sp>
      <p:sp>
        <p:nvSpPr>
          <p:cNvPr id="134" name="Google Shape;134;p28"/>
          <p:cNvSpPr/>
          <p:nvPr/>
        </p:nvSpPr>
        <p:spPr>
          <a:xfrm>
            <a:off x="4416111" y="2946778"/>
            <a:ext cx="161441" cy="81024"/>
          </a:xfrm>
          <a:custGeom>
            <a:avLst/>
            <a:gdLst/>
            <a:ahLst/>
            <a:cxnLst/>
            <a:rect l="l" t="t" r="r" b="b"/>
            <a:pathLst>
              <a:path w="8174" h="4271" fill="none" extrusionOk="0">
                <a:moveTo>
                  <a:pt x="1" y="4270"/>
                </a:moveTo>
                <a:cubicBezTo>
                  <a:pt x="3203" y="3870"/>
                  <a:pt x="6238" y="2536"/>
                  <a:pt x="8173" y="0"/>
                </a:cubicBezTo>
              </a:path>
            </a:pathLst>
          </a:custGeom>
          <a:noFill/>
          <a:ln w="10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" name="Google Shape;135;p28"/>
          <p:cNvGrpSpPr/>
          <p:nvPr/>
        </p:nvGrpSpPr>
        <p:grpSpPr>
          <a:xfrm>
            <a:off x="1047059" y="1710354"/>
            <a:ext cx="3586533" cy="3429861"/>
            <a:chOff x="668987" y="595188"/>
            <a:chExt cx="3964605" cy="3947293"/>
          </a:xfrm>
        </p:grpSpPr>
        <p:sp>
          <p:nvSpPr>
            <p:cNvPr id="136" name="Google Shape;136;p28"/>
            <p:cNvSpPr/>
            <p:nvPr/>
          </p:nvSpPr>
          <p:spPr>
            <a:xfrm>
              <a:off x="843638" y="1250847"/>
              <a:ext cx="3524115" cy="2819165"/>
            </a:xfrm>
            <a:custGeom>
              <a:avLst/>
              <a:gdLst/>
              <a:ahLst/>
              <a:cxnLst/>
              <a:rect l="l" t="t" r="r" b="b"/>
              <a:pathLst>
                <a:path w="161416" h="129127" extrusionOk="0">
                  <a:moveTo>
                    <a:pt x="115100" y="1"/>
                  </a:moveTo>
                  <a:cubicBezTo>
                    <a:pt x="100006" y="1"/>
                    <a:pt x="86367" y="7689"/>
                    <a:pt x="74554" y="16603"/>
                  </a:cubicBezTo>
                  <a:cubicBezTo>
                    <a:pt x="60544" y="27210"/>
                    <a:pt x="51737" y="30346"/>
                    <a:pt x="41530" y="33948"/>
                  </a:cubicBezTo>
                  <a:cubicBezTo>
                    <a:pt x="39595" y="34616"/>
                    <a:pt x="37661" y="35316"/>
                    <a:pt x="35592" y="36083"/>
                  </a:cubicBezTo>
                  <a:cubicBezTo>
                    <a:pt x="35059" y="36250"/>
                    <a:pt x="34558" y="36450"/>
                    <a:pt x="34025" y="36650"/>
                  </a:cubicBezTo>
                  <a:lnTo>
                    <a:pt x="33791" y="36717"/>
                  </a:lnTo>
                  <a:cubicBezTo>
                    <a:pt x="33224" y="36951"/>
                    <a:pt x="32624" y="37184"/>
                    <a:pt x="31990" y="37418"/>
                  </a:cubicBezTo>
                  <a:cubicBezTo>
                    <a:pt x="31189" y="37751"/>
                    <a:pt x="30355" y="38085"/>
                    <a:pt x="29521" y="38418"/>
                  </a:cubicBezTo>
                  <a:cubicBezTo>
                    <a:pt x="29255" y="38518"/>
                    <a:pt x="28988" y="38652"/>
                    <a:pt x="28687" y="38752"/>
                  </a:cubicBezTo>
                  <a:cubicBezTo>
                    <a:pt x="27587" y="39219"/>
                    <a:pt x="26453" y="39719"/>
                    <a:pt x="25252" y="40253"/>
                  </a:cubicBezTo>
                  <a:cubicBezTo>
                    <a:pt x="24618" y="40553"/>
                    <a:pt x="23984" y="40820"/>
                    <a:pt x="23317" y="41154"/>
                  </a:cubicBezTo>
                  <a:lnTo>
                    <a:pt x="23184" y="41187"/>
                  </a:lnTo>
                  <a:lnTo>
                    <a:pt x="22350" y="41621"/>
                  </a:lnTo>
                  <a:cubicBezTo>
                    <a:pt x="21382" y="42054"/>
                    <a:pt x="20448" y="42521"/>
                    <a:pt x="19448" y="43022"/>
                  </a:cubicBezTo>
                  <a:lnTo>
                    <a:pt x="17913" y="43789"/>
                  </a:lnTo>
                  <a:cubicBezTo>
                    <a:pt x="15678" y="44923"/>
                    <a:pt x="13643" y="46357"/>
                    <a:pt x="11809" y="48025"/>
                  </a:cubicBezTo>
                  <a:cubicBezTo>
                    <a:pt x="11775" y="48092"/>
                    <a:pt x="11709" y="48125"/>
                    <a:pt x="11675" y="48159"/>
                  </a:cubicBezTo>
                  <a:cubicBezTo>
                    <a:pt x="10575" y="49193"/>
                    <a:pt x="9540" y="50327"/>
                    <a:pt x="8640" y="51494"/>
                  </a:cubicBezTo>
                  <a:cubicBezTo>
                    <a:pt x="7839" y="52495"/>
                    <a:pt x="7139" y="53529"/>
                    <a:pt x="6505" y="54596"/>
                  </a:cubicBezTo>
                  <a:cubicBezTo>
                    <a:pt x="1768" y="62335"/>
                    <a:pt x="0" y="72176"/>
                    <a:pt x="1168" y="80949"/>
                  </a:cubicBezTo>
                  <a:cubicBezTo>
                    <a:pt x="1201" y="81282"/>
                    <a:pt x="1235" y="81649"/>
                    <a:pt x="1301" y="81983"/>
                  </a:cubicBezTo>
                  <a:cubicBezTo>
                    <a:pt x="1335" y="82316"/>
                    <a:pt x="1401" y="82583"/>
                    <a:pt x="1468" y="82950"/>
                  </a:cubicBezTo>
                  <a:cubicBezTo>
                    <a:pt x="1535" y="83350"/>
                    <a:pt x="1601" y="83717"/>
                    <a:pt x="1668" y="84118"/>
                  </a:cubicBezTo>
                  <a:cubicBezTo>
                    <a:pt x="1735" y="84418"/>
                    <a:pt x="1802" y="84718"/>
                    <a:pt x="1868" y="85018"/>
                  </a:cubicBezTo>
                  <a:cubicBezTo>
                    <a:pt x="1935" y="85285"/>
                    <a:pt x="2002" y="85552"/>
                    <a:pt x="2068" y="85852"/>
                  </a:cubicBezTo>
                  <a:cubicBezTo>
                    <a:pt x="2102" y="86019"/>
                    <a:pt x="2169" y="86219"/>
                    <a:pt x="2202" y="86386"/>
                  </a:cubicBezTo>
                  <a:cubicBezTo>
                    <a:pt x="2202" y="86419"/>
                    <a:pt x="2202" y="86453"/>
                    <a:pt x="2202" y="86486"/>
                  </a:cubicBezTo>
                  <a:cubicBezTo>
                    <a:pt x="2269" y="86719"/>
                    <a:pt x="2335" y="86953"/>
                    <a:pt x="2402" y="87186"/>
                  </a:cubicBezTo>
                  <a:cubicBezTo>
                    <a:pt x="2836" y="88788"/>
                    <a:pt x="3369" y="90322"/>
                    <a:pt x="3970" y="91856"/>
                  </a:cubicBezTo>
                  <a:cubicBezTo>
                    <a:pt x="4070" y="92123"/>
                    <a:pt x="4170" y="92390"/>
                    <a:pt x="4270" y="92657"/>
                  </a:cubicBezTo>
                  <a:cubicBezTo>
                    <a:pt x="4704" y="93658"/>
                    <a:pt x="5171" y="94658"/>
                    <a:pt x="5671" y="95659"/>
                  </a:cubicBezTo>
                  <a:cubicBezTo>
                    <a:pt x="5804" y="95959"/>
                    <a:pt x="5938" y="96193"/>
                    <a:pt x="6071" y="96493"/>
                  </a:cubicBezTo>
                  <a:cubicBezTo>
                    <a:pt x="6238" y="96793"/>
                    <a:pt x="6405" y="97094"/>
                    <a:pt x="6572" y="97394"/>
                  </a:cubicBezTo>
                  <a:cubicBezTo>
                    <a:pt x="7105" y="98328"/>
                    <a:pt x="7639" y="99262"/>
                    <a:pt x="8240" y="100162"/>
                  </a:cubicBezTo>
                  <a:cubicBezTo>
                    <a:pt x="8406" y="100429"/>
                    <a:pt x="8573" y="100696"/>
                    <a:pt x="8740" y="100963"/>
                  </a:cubicBezTo>
                  <a:cubicBezTo>
                    <a:pt x="9374" y="101897"/>
                    <a:pt x="10007" y="102798"/>
                    <a:pt x="10675" y="103665"/>
                  </a:cubicBezTo>
                  <a:cubicBezTo>
                    <a:pt x="10908" y="103965"/>
                    <a:pt x="11108" y="104232"/>
                    <a:pt x="11342" y="104499"/>
                  </a:cubicBezTo>
                  <a:cubicBezTo>
                    <a:pt x="12176" y="105566"/>
                    <a:pt x="13043" y="106567"/>
                    <a:pt x="13977" y="107568"/>
                  </a:cubicBezTo>
                  <a:lnTo>
                    <a:pt x="14344" y="107968"/>
                  </a:lnTo>
                  <a:cubicBezTo>
                    <a:pt x="15044" y="108702"/>
                    <a:pt x="15745" y="109402"/>
                    <a:pt x="16479" y="110070"/>
                  </a:cubicBezTo>
                  <a:cubicBezTo>
                    <a:pt x="16646" y="110236"/>
                    <a:pt x="16879" y="110436"/>
                    <a:pt x="17012" y="110570"/>
                  </a:cubicBezTo>
                  <a:cubicBezTo>
                    <a:pt x="17113" y="110670"/>
                    <a:pt x="17246" y="110770"/>
                    <a:pt x="17346" y="110870"/>
                  </a:cubicBezTo>
                  <a:cubicBezTo>
                    <a:pt x="17746" y="111237"/>
                    <a:pt x="18147" y="111604"/>
                    <a:pt x="18580" y="111938"/>
                  </a:cubicBezTo>
                  <a:lnTo>
                    <a:pt x="19147" y="112438"/>
                  </a:lnTo>
                  <a:lnTo>
                    <a:pt x="19614" y="112805"/>
                  </a:lnTo>
                  <a:cubicBezTo>
                    <a:pt x="19848" y="112972"/>
                    <a:pt x="20081" y="113172"/>
                    <a:pt x="20315" y="113339"/>
                  </a:cubicBezTo>
                  <a:cubicBezTo>
                    <a:pt x="21482" y="114239"/>
                    <a:pt x="22717" y="115140"/>
                    <a:pt x="24017" y="115974"/>
                  </a:cubicBezTo>
                  <a:cubicBezTo>
                    <a:pt x="24184" y="116107"/>
                    <a:pt x="24418" y="116241"/>
                    <a:pt x="24618" y="116341"/>
                  </a:cubicBezTo>
                  <a:cubicBezTo>
                    <a:pt x="24785" y="116474"/>
                    <a:pt x="24918" y="116541"/>
                    <a:pt x="25152" y="116674"/>
                  </a:cubicBezTo>
                  <a:cubicBezTo>
                    <a:pt x="25352" y="116808"/>
                    <a:pt x="25519" y="116908"/>
                    <a:pt x="25785" y="117075"/>
                  </a:cubicBezTo>
                  <a:cubicBezTo>
                    <a:pt x="26052" y="117208"/>
                    <a:pt x="26319" y="117375"/>
                    <a:pt x="26586" y="117542"/>
                  </a:cubicBezTo>
                  <a:cubicBezTo>
                    <a:pt x="27186" y="117875"/>
                    <a:pt x="27787" y="118209"/>
                    <a:pt x="28387" y="118509"/>
                  </a:cubicBezTo>
                  <a:lnTo>
                    <a:pt x="29088" y="118876"/>
                  </a:lnTo>
                  <a:cubicBezTo>
                    <a:pt x="29555" y="119109"/>
                    <a:pt x="30022" y="119343"/>
                    <a:pt x="30522" y="119543"/>
                  </a:cubicBezTo>
                  <a:cubicBezTo>
                    <a:pt x="43643" y="125630"/>
                    <a:pt x="58648" y="129127"/>
                    <a:pt x="73757" y="129127"/>
                  </a:cubicBezTo>
                  <a:cubicBezTo>
                    <a:pt x="79927" y="129127"/>
                    <a:pt x="86115" y="128544"/>
                    <a:pt x="92199" y="127315"/>
                  </a:cubicBezTo>
                  <a:cubicBezTo>
                    <a:pt x="93667" y="127015"/>
                    <a:pt x="95168" y="126715"/>
                    <a:pt x="96636" y="126314"/>
                  </a:cubicBezTo>
                  <a:cubicBezTo>
                    <a:pt x="98037" y="125948"/>
                    <a:pt x="99405" y="125581"/>
                    <a:pt x="100806" y="125147"/>
                  </a:cubicBezTo>
                  <a:lnTo>
                    <a:pt x="100839" y="125147"/>
                  </a:lnTo>
                  <a:cubicBezTo>
                    <a:pt x="101339" y="124980"/>
                    <a:pt x="101806" y="124813"/>
                    <a:pt x="102307" y="124680"/>
                  </a:cubicBezTo>
                  <a:cubicBezTo>
                    <a:pt x="102674" y="124547"/>
                    <a:pt x="103041" y="124413"/>
                    <a:pt x="103374" y="124313"/>
                  </a:cubicBezTo>
                  <a:lnTo>
                    <a:pt x="103874" y="124146"/>
                  </a:lnTo>
                  <a:cubicBezTo>
                    <a:pt x="104308" y="123979"/>
                    <a:pt x="104708" y="123813"/>
                    <a:pt x="105209" y="123646"/>
                  </a:cubicBezTo>
                  <a:cubicBezTo>
                    <a:pt x="105676" y="123479"/>
                    <a:pt x="106143" y="123279"/>
                    <a:pt x="106643" y="123112"/>
                  </a:cubicBezTo>
                  <a:cubicBezTo>
                    <a:pt x="107110" y="122912"/>
                    <a:pt x="107610" y="122712"/>
                    <a:pt x="108077" y="122512"/>
                  </a:cubicBezTo>
                  <a:cubicBezTo>
                    <a:pt x="108544" y="122345"/>
                    <a:pt x="109011" y="122111"/>
                    <a:pt x="109512" y="121911"/>
                  </a:cubicBezTo>
                  <a:cubicBezTo>
                    <a:pt x="110446" y="121511"/>
                    <a:pt x="111380" y="121077"/>
                    <a:pt x="112314" y="120610"/>
                  </a:cubicBezTo>
                  <a:cubicBezTo>
                    <a:pt x="112747" y="120410"/>
                    <a:pt x="113181" y="120210"/>
                    <a:pt x="113581" y="119977"/>
                  </a:cubicBezTo>
                  <a:lnTo>
                    <a:pt x="114148" y="119710"/>
                  </a:lnTo>
                  <a:lnTo>
                    <a:pt x="115082" y="119209"/>
                  </a:lnTo>
                  <a:cubicBezTo>
                    <a:pt x="115983" y="118709"/>
                    <a:pt x="116884" y="118209"/>
                    <a:pt x="117751" y="117708"/>
                  </a:cubicBezTo>
                  <a:lnTo>
                    <a:pt x="117851" y="117642"/>
                  </a:lnTo>
                  <a:cubicBezTo>
                    <a:pt x="118285" y="117408"/>
                    <a:pt x="118718" y="117141"/>
                    <a:pt x="119152" y="116874"/>
                  </a:cubicBezTo>
                  <a:lnTo>
                    <a:pt x="119219" y="116841"/>
                  </a:lnTo>
                  <a:cubicBezTo>
                    <a:pt x="120119" y="116307"/>
                    <a:pt x="120987" y="115740"/>
                    <a:pt x="121854" y="115173"/>
                  </a:cubicBezTo>
                  <a:cubicBezTo>
                    <a:pt x="122288" y="114873"/>
                    <a:pt x="122721" y="114573"/>
                    <a:pt x="123155" y="114273"/>
                  </a:cubicBezTo>
                  <a:cubicBezTo>
                    <a:pt x="124456" y="113339"/>
                    <a:pt x="125757" y="112371"/>
                    <a:pt x="127024" y="111370"/>
                  </a:cubicBezTo>
                  <a:cubicBezTo>
                    <a:pt x="127858" y="110737"/>
                    <a:pt x="128659" y="110036"/>
                    <a:pt x="129493" y="109369"/>
                  </a:cubicBezTo>
                  <a:cubicBezTo>
                    <a:pt x="129493" y="109336"/>
                    <a:pt x="129526" y="109302"/>
                    <a:pt x="129526" y="109302"/>
                  </a:cubicBezTo>
                  <a:cubicBezTo>
                    <a:pt x="130227" y="108702"/>
                    <a:pt x="130927" y="108068"/>
                    <a:pt x="131628" y="107434"/>
                  </a:cubicBezTo>
                  <a:cubicBezTo>
                    <a:pt x="132161" y="106934"/>
                    <a:pt x="132728" y="106400"/>
                    <a:pt x="133262" y="105867"/>
                  </a:cubicBezTo>
                  <a:cubicBezTo>
                    <a:pt x="133629" y="105500"/>
                    <a:pt x="133996" y="105133"/>
                    <a:pt x="134363" y="104766"/>
                  </a:cubicBezTo>
                  <a:lnTo>
                    <a:pt x="134396" y="104732"/>
                  </a:lnTo>
                  <a:cubicBezTo>
                    <a:pt x="134763" y="104365"/>
                    <a:pt x="135197" y="103898"/>
                    <a:pt x="135530" y="103565"/>
                  </a:cubicBezTo>
                  <a:cubicBezTo>
                    <a:pt x="135831" y="103231"/>
                    <a:pt x="136164" y="102864"/>
                    <a:pt x="136498" y="102531"/>
                  </a:cubicBezTo>
                  <a:cubicBezTo>
                    <a:pt x="136665" y="102331"/>
                    <a:pt x="136798" y="102164"/>
                    <a:pt x="136965" y="101964"/>
                  </a:cubicBezTo>
                  <a:cubicBezTo>
                    <a:pt x="137298" y="101630"/>
                    <a:pt x="137565" y="101330"/>
                    <a:pt x="137899" y="100930"/>
                  </a:cubicBezTo>
                  <a:cubicBezTo>
                    <a:pt x="138266" y="100529"/>
                    <a:pt x="138599" y="100129"/>
                    <a:pt x="138933" y="99729"/>
                  </a:cubicBezTo>
                  <a:cubicBezTo>
                    <a:pt x="139166" y="99429"/>
                    <a:pt x="139433" y="99128"/>
                    <a:pt x="139667" y="98795"/>
                  </a:cubicBezTo>
                  <a:lnTo>
                    <a:pt x="139833" y="98595"/>
                  </a:lnTo>
                  <a:cubicBezTo>
                    <a:pt x="139967" y="98461"/>
                    <a:pt x="140100" y="98294"/>
                    <a:pt x="140200" y="98128"/>
                  </a:cubicBezTo>
                  <a:cubicBezTo>
                    <a:pt x="140501" y="97761"/>
                    <a:pt x="140767" y="97427"/>
                    <a:pt x="141101" y="96994"/>
                  </a:cubicBezTo>
                  <a:cubicBezTo>
                    <a:pt x="141435" y="96560"/>
                    <a:pt x="141768" y="96126"/>
                    <a:pt x="142102" y="95693"/>
                  </a:cubicBezTo>
                  <a:lnTo>
                    <a:pt x="142168" y="95592"/>
                  </a:lnTo>
                  <a:cubicBezTo>
                    <a:pt x="142869" y="94625"/>
                    <a:pt x="143569" y="93624"/>
                    <a:pt x="144270" y="92590"/>
                  </a:cubicBezTo>
                  <a:cubicBezTo>
                    <a:pt x="144670" y="91990"/>
                    <a:pt x="145071" y="91356"/>
                    <a:pt x="145504" y="90722"/>
                  </a:cubicBezTo>
                  <a:cubicBezTo>
                    <a:pt x="146138" y="89722"/>
                    <a:pt x="146772" y="88688"/>
                    <a:pt x="147406" y="87620"/>
                  </a:cubicBezTo>
                  <a:cubicBezTo>
                    <a:pt x="155812" y="73277"/>
                    <a:pt x="161416" y="52862"/>
                    <a:pt x="159814" y="36117"/>
                  </a:cubicBezTo>
                  <a:cubicBezTo>
                    <a:pt x="157746" y="14301"/>
                    <a:pt x="139733" y="1925"/>
                    <a:pt x="118818" y="158"/>
                  </a:cubicBezTo>
                  <a:cubicBezTo>
                    <a:pt x="117570" y="52"/>
                    <a:pt x="116330" y="1"/>
                    <a:pt x="115100" y="1"/>
                  </a:cubicBezTo>
                  <a:close/>
                </a:path>
              </a:pathLst>
            </a:custGeom>
            <a:solidFill>
              <a:srgbClr val="A7E3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8"/>
            <p:cNvSpPr/>
            <p:nvPr/>
          </p:nvSpPr>
          <p:spPr>
            <a:xfrm>
              <a:off x="2515767" y="1821162"/>
              <a:ext cx="1192185" cy="2664678"/>
            </a:xfrm>
            <a:custGeom>
              <a:avLst/>
              <a:gdLst/>
              <a:ahLst/>
              <a:cxnLst/>
              <a:rect l="l" t="t" r="r" b="b"/>
              <a:pathLst>
                <a:path w="54606" h="122051" extrusionOk="0">
                  <a:moveTo>
                    <a:pt x="24351" y="48856"/>
                  </a:moveTo>
                  <a:lnTo>
                    <a:pt x="24484" y="49356"/>
                  </a:lnTo>
                  <a:lnTo>
                    <a:pt x="24484" y="49423"/>
                  </a:lnTo>
                  <a:lnTo>
                    <a:pt x="24251" y="49790"/>
                  </a:lnTo>
                  <a:cubicBezTo>
                    <a:pt x="23651" y="50624"/>
                    <a:pt x="23050" y="51424"/>
                    <a:pt x="22383" y="52225"/>
                  </a:cubicBezTo>
                  <a:lnTo>
                    <a:pt x="22116" y="52525"/>
                  </a:lnTo>
                  <a:lnTo>
                    <a:pt x="22083" y="52558"/>
                  </a:lnTo>
                  <a:lnTo>
                    <a:pt x="21749" y="52925"/>
                  </a:lnTo>
                  <a:lnTo>
                    <a:pt x="21749" y="48856"/>
                  </a:lnTo>
                  <a:close/>
                  <a:moveTo>
                    <a:pt x="32116" y="0"/>
                  </a:moveTo>
                  <a:cubicBezTo>
                    <a:pt x="31354" y="0"/>
                    <a:pt x="30290" y="2839"/>
                    <a:pt x="29455" y="5591"/>
                  </a:cubicBezTo>
                  <a:cubicBezTo>
                    <a:pt x="29288" y="6192"/>
                    <a:pt x="29121" y="6759"/>
                    <a:pt x="28988" y="7326"/>
                  </a:cubicBezTo>
                  <a:cubicBezTo>
                    <a:pt x="28954" y="7393"/>
                    <a:pt x="28921" y="7459"/>
                    <a:pt x="28921" y="7526"/>
                  </a:cubicBezTo>
                  <a:cubicBezTo>
                    <a:pt x="28254" y="9995"/>
                    <a:pt x="26686" y="16066"/>
                    <a:pt x="25819" y="20869"/>
                  </a:cubicBezTo>
                  <a:cubicBezTo>
                    <a:pt x="25452" y="22670"/>
                    <a:pt x="25252" y="24472"/>
                    <a:pt x="25252" y="26273"/>
                  </a:cubicBezTo>
                  <a:lnTo>
                    <a:pt x="25252" y="26306"/>
                  </a:lnTo>
                  <a:cubicBezTo>
                    <a:pt x="25418" y="30142"/>
                    <a:pt x="25685" y="30476"/>
                    <a:pt x="26619" y="33378"/>
                  </a:cubicBezTo>
                  <a:cubicBezTo>
                    <a:pt x="27153" y="34879"/>
                    <a:pt x="27487" y="36447"/>
                    <a:pt x="27720" y="38048"/>
                  </a:cubicBezTo>
                  <a:lnTo>
                    <a:pt x="27253" y="38115"/>
                  </a:lnTo>
                  <a:lnTo>
                    <a:pt x="26886" y="38181"/>
                  </a:lnTo>
                  <a:lnTo>
                    <a:pt x="26619" y="40016"/>
                  </a:lnTo>
                  <a:cubicBezTo>
                    <a:pt x="26552" y="40013"/>
                    <a:pt x="26485" y="40011"/>
                    <a:pt x="26418" y="40011"/>
                  </a:cubicBezTo>
                  <a:cubicBezTo>
                    <a:pt x="25824" y="40011"/>
                    <a:pt x="25258" y="40143"/>
                    <a:pt x="24718" y="40383"/>
                  </a:cubicBezTo>
                  <a:cubicBezTo>
                    <a:pt x="24384" y="40550"/>
                    <a:pt x="24084" y="40750"/>
                    <a:pt x="23851" y="41050"/>
                  </a:cubicBezTo>
                  <a:lnTo>
                    <a:pt x="23417" y="40950"/>
                  </a:lnTo>
                  <a:cubicBezTo>
                    <a:pt x="22450" y="40783"/>
                    <a:pt x="21416" y="40650"/>
                    <a:pt x="20415" y="40617"/>
                  </a:cubicBezTo>
                  <a:cubicBezTo>
                    <a:pt x="19247" y="40617"/>
                    <a:pt x="18113" y="40683"/>
                    <a:pt x="16979" y="40850"/>
                  </a:cubicBezTo>
                  <a:lnTo>
                    <a:pt x="16946" y="40850"/>
                  </a:lnTo>
                  <a:cubicBezTo>
                    <a:pt x="13543" y="41384"/>
                    <a:pt x="10541" y="42485"/>
                    <a:pt x="9440" y="43118"/>
                  </a:cubicBezTo>
                  <a:cubicBezTo>
                    <a:pt x="9407" y="43152"/>
                    <a:pt x="9374" y="43185"/>
                    <a:pt x="9340" y="43185"/>
                  </a:cubicBezTo>
                  <a:cubicBezTo>
                    <a:pt x="9307" y="43218"/>
                    <a:pt x="9274" y="43252"/>
                    <a:pt x="9240" y="43285"/>
                  </a:cubicBezTo>
                  <a:cubicBezTo>
                    <a:pt x="9207" y="43285"/>
                    <a:pt x="9174" y="43318"/>
                    <a:pt x="9174" y="43318"/>
                  </a:cubicBezTo>
                  <a:lnTo>
                    <a:pt x="9140" y="43352"/>
                  </a:lnTo>
                  <a:cubicBezTo>
                    <a:pt x="9107" y="43352"/>
                    <a:pt x="9107" y="43385"/>
                    <a:pt x="9073" y="43385"/>
                  </a:cubicBezTo>
                  <a:lnTo>
                    <a:pt x="9040" y="43452"/>
                  </a:lnTo>
                  <a:cubicBezTo>
                    <a:pt x="8707" y="43852"/>
                    <a:pt x="8406" y="44820"/>
                    <a:pt x="8306" y="45820"/>
                  </a:cubicBezTo>
                  <a:cubicBezTo>
                    <a:pt x="8240" y="46421"/>
                    <a:pt x="8273" y="47021"/>
                    <a:pt x="8373" y="47622"/>
                  </a:cubicBezTo>
                  <a:cubicBezTo>
                    <a:pt x="8406" y="47722"/>
                    <a:pt x="8440" y="47822"/>
                    <a:pt x="8473" y="47922"/>
                  </a:cubicBezTo>
                  <a:lnTo>
                    <a:pt x="12576" y="48155"/>
                  </a:lnTo>
                  <a:lnTo>
                    <a:pt x="14444" y="48255"/>
                  </a:lnTo>
                  <a:lnTo>
                    <a:pt x="16979" y="48422"/>
                  </a:lnTo>
                  <a:lnTo>
                    <a:pt x="16612" y="56895"/>
                  </a:lnTo>
                  <a:cubicBezTo>
                    <a:pt x="16612" y="56895"/>
                    <a:pt x="15578" y="57662"/>
                    <a:pt x="14311" y="58763"/>
                  </a:cubicBezTo>
                  <a:cubicBezTo>
                    <a:pt x="13310" y="59597"/>
                    <a:pt x="12409" y="60531"/>
                    <a:pt x="11542" y="61498"/>
                  </a:cubicBezTo>
                  <a:cubicBezTo>
                    <a:pt x="11475" y="61598"/>
                    <a:pt x="11408" y="61665"/>
                    <a:pt x="11342" y="61765"/>
                  </a:cubicBezTo>
                  <a:lnTo>
                    <a:pt x="11075" y="62132"/>
                  </a:lnTo>
                  <a:cubicBezTo>
                    <a:pt x="11042" y="62132"/>
                    <a:pt x="11042" y="62165"/>
                    <a:pt x="11008" y="62199"/>
                  </a:cubicBezTo>
                  <a:cubicBezTo>
                    <a:pt x="9907" y="63900"/>
                    <a:pt x="8873" y="65668"/>
                    <a:pt x="7939" y="67469"/>
                  </a:cubicBezTo>
                  <a:cubicBezTo>
                    <a:pt x="6905" y="69370"/>
                    <a:pt x="6005" y="71072"/>
                    <a:pt x="5638" y="71605"/>
                  </a:cubicBezTo>
                  <a:cubicBezTo>
                    <a:pt x="5171" y="72206"/>
                    <a:pt x="4370" y="73807"/>
                    <a:pt x="3536" y="75275"/>
                  </a:cubicBezTo>
                  <a:cubicBezTo>
                    <a:pt x="2869" y="76476"/>
                    <a:pt x="2202" y="77576"/>
                    <a:pt x="1735" y="77977"/>
                  </a:cubicBezTo>
                  <a:cubicBezTo>
                    <a:pt x="667" y="78911"/>
                    <a:pt x="0" y="79878"/>
                    <a:pt x="534" y="80145"/>
                  </a:cubicBezTo>
                  <a:cubicBezTo>
                    <a:pt x="678" y="80212"/>
                    <a:pt x="841" y="80252"/>
                    <a:pt x="1030" y="80252"/>
                  </a:cubicBezTo>
                  <a:cubicBezTo>
                    <a:pt x="1590" y="80252"/>
                    <a:pt x="2383" y="79907"/>
                    <a:pt x="3603" y="78911"/>
                  </a:cubicBezTo>
                  <a:cubicBezTo>
                    <a:pt x="3636" y="78877"/>
                    <a:pt x="3636" y="78877"/>
                    <a:pt x="3670" y="78844"/>
                  </a:cubicBezTo>
                  <a:cubicBezTo>
                    <a:pt x="5271" y="77510"/>
                    <a:pt x="9407" y="72039"/>
                    <a:pt x="9674" y="71705"/>
                  </a:cubicBezTo>
                  <a:cubicBezTo>
                    <a:pt x="9907" y="71339"/>
                    <a:pt x="10241" y="70972"/>
                    <a:pt x="10575" y="70605"/>
                  </a:cubicBezTo>
                  <a:cubicBezTo>
                    <a:pt x="10675" y="70438"/>
                    <a:pt x="10808" y="70304"/>
                    <a:pt x="10941" y="70138"/>
                  </a:cubicBezTo>
                  <a:cubicBezTo>
                    <a:pt x="11675" y="69237"/>
                    <a:pt x="12609" y="68103"/>
                    <a:pt x="13443" y="67135"/>
                  </a:cubicBezTo>
                  <a:cubicBezTo>
                    <a:pt x="13643" y="66869"/>
                    <a:pt x="13844" y="66602"/>
                    <a:pt x="14077" y="66335"/>
                  </a:cubicBezTo>
                  <a:cubicBezTo>
                    <a:pt x="14177" y="66201"/>
                    <a:pt x="14311" y="66035"/>
                    <a:pt x="14444" y="65901"/>
                  </a:cubicBezTo>
                  <a:cubicBezTo>
                    <a:pt x="14711" y="65568"/>
                    <a:pt x="14978" y="65234"/>
                    <a:pt x="15278" y="64901"/>
                  </a:cubicBezTo>
                  <a:cubicBezTo>
                    <a:pt x="15932" y="64142"/>
                    <a:pt x="16196" y="64060"/>
                    <a:pt x="16280" y="64060"/>
                  </a:cubicBezTo>
                  <a:cubicBezTo>
                    <a:pt x="16303" y="64060"/>
                    <a:pt x="16312" y="64067"/>
                    <a:pt x="16312" y="64067"/>
                  </a:cubicBezTo>
                  <a:lnTo>
                    <a:pt x="16245" y="65601"/>
                  </a:lnTo>
                  <a:lnTo>
                    <a:pt x="16212" y="66568"/>
                  </a:lnTo>
                  <a:lnTo>
                    <a:pt x="14677" y="121941"/>
                  </a:lnTo>
                  <a:cubicBezTo>
                    <a:pt x="14954" y="121881"/>
                    <a:pt x="15231" y="121858"/>
                    <a:pt x="15508" y="121858"/>
                  </a:cubicBezTo>
                  <a:cubicBezTo>
                    <a:pt x="16297" y="121858"/>
                    <a:pt x="17084" y="122041"/>
                    <a:pt x="17862" y="122041"/>
                  </a:cubicBezTo>
                  <a:cubicBezTo>
                    <a:pt x="18158" y="122041"/>
                    <a:pt x="18454" y="122015"/>
                    <a:pt x="18747" y="121941"/>
                  </a:cubicBezTo>
                  <a:cubicBezTo>
                    <a:pt x="19012" y="121874"/>
                    <a:pt x="19326" y="121849"/>
                    <a:pt x="19669" y="121849"/>
                  </a:cubicBezTo>
                  <a:cubicBezTo>
                    <a:pt x="20644" y="121849"/>
                    <a:pt x="21855" y="122051"/>
                    <a:pt x="22832" y="122051"/>
                  </a:cubicBezTo>
                  <a:cubicBezTo>
                    <a:pt x="23202" y="122051"/>
                    <a:pt x="23540" y="122022"/>
                    <a:pt x="23817" y="121941"/>
                  </a:cubicBezTo>
                  <a:lnTo>
                    <a:pt x="23851" y="121941"/>
                  </a:lnTo>
                  <a:lnTo>
                    <a:pt x="21816" y="57228"/>
                  </a:lnTo>
                  <a:lnTo>
                    <a:pt x="21816" y="57128"/>
                  </a:lnTo>
                  <a:lnTo>
                    <a:pt x="21849" y="57062"/>
                  </a:lnTo>
                  <a:lnTo>
                    <a:pt x="22783" y="56061"/>
                  </a:lnTo>
                  <a:lnTo>
                    <a:pt x="27453" y="50924"/>
                  </a:lnTo>
                  <a:cubicBezTo>
                    <a:pt x="27453" y="50924"/>
                    <a:pt x="27453" y="50891"/>
                    <a:pt x="27487" y="50891"/>
                  </a:cubicBezTo>
                  <a:cubicBezTo>
                    <a:pt x="27553" y="50957"/>
                    <a:pt x="27620" y="50991"/>
                    <a:pt x="27687" y="51024"/>
                  </a:cubicBezTo>
                  <a:cubicBezTo>
                    <a:pt x="27828" y="51112"/>
                    <a:pt x="27978" y="51154"/>
                    <a:pt x="28127" y="51154"/>
                  </a:cubicBezTo>
                  <a:cubicBezTo>
                    <a:pt x="28261" y="51154"/>
                    <a:pt x="28395" y="51120"/>
                    <a:pt x="28521" y="51057"/>
                  </a:cubicBezTo>
                  <a:cubicBezTo>
                    <a:pt x="28921" y="50790"/>
                    <a:pt x="29855" y="48789"/>
                    <a:pt x="29855" y="48789"/>
                  </a:cubicBezTo>
                  <a:lnTo>
                    <a:pt x="31056" y="48489"/>
                  </a:lnTo>
                  <a:lnTo>
                    <a:pt x="31089" y="48489"/>
                  </a:lnTo>
                  <a:lnTo>
                    <a:pt x="31690" y="48322"/>
                  </a:lnTo>
                  <a:lnTo>
                    <a:pt x="32190" y="48822"/>
                  </a:lnTo>
                  <a:lnTo>
                    <a:pt x="35259" y="51791"/>
                  </a:lnTo>
                  <a:lnTo>
                    <a:pt x="35392" y="51925"/>
                  </a:lnTo>
                  <a:lnTo>
                    <a:pt x="52371" y="67703"/>
                  </a:lnTo>
                  <a:lnTo>
                    <a:pt x="52404" y="67736"/>
                  </a:lnTo>
                  <a:cubicBezTo>
                    <a:pt x="52492" y="67853"/>
                    <a:pt x="53242" y="68658"/>
                    <a:pt x="53853" y="68658"/>
                  </a:cubicBezTo>
                  <a:cubicBezTo>
                    <a:pt x="53941" y="68658"/>
                    <a:pt x="54026" y="68641"/>
                    <a:pt x="54106" y="68603"/>
                  </a:cubicBezTo>
                  <a:cubicBezTo>
                    <a:pt x="54606" y="68336"/>
                    <a:pt x="53205" y="66435"/>
                    <a:pt x="52571" y="65601"/>
                  </a:cubicBezTo>
                  <a:lnTo>
                    <a:pt x="52538" y="65601"/>
                  </a:lnTo>
                  <a:lnTo>
                    <a:pt x="52438" y="65468"/>
                  </a:lnTo>
                  <a:cubicBezTo>
                    <a:pt x="52404" y="65368"/>
                    <a:pt x="52338" y="65301"/>
                    <a:pt x="52271" y="65234"/>
                  </a:cubicBezTo>
                  <a:lnTo>
                    <a:pt x="50436" y="63366"/>
                  </a:lnTo>
                  <a:lnTo>
                    <a:pt x="50370" y="63333"/>
                  </a:lnTo>
                  <a:lnTo>
                    <a:pt x="44165" y="57028"/>
                  </a:lnTo>
                  <a:cubicBezTo>
                    <a:pt x="44165" y="57028"/>
                    <a:pt x="44132" y="56995"/>
                    <a:pt x="44132" y="56962"/>
                  </a:cubicBezTo>
                  <a:cubicBezTo>
                    <a:pt x="43798" y="56595"/>
                    <a:pt x="41463" y="53826"/>
                    <a:pt x="40463" y="52292"/>
                  </a:cubicBezTo>
                  <a:cubicBezTo>
                    <a:pt x="40463" y="52258"/>
                    <a:pt x="40463" y="52258"/>
                    <a:pt x="40463" y="52225"/>
                  </a:cubicBezTo>
                  <a:cubicBezTo>
                    <a:pt x="40362" y="52091"/>
                    <a:pt x="40262" y="51958"/>
                    <a:pt x="40196" y="51825"/>
                  </a:cubicBezTo>
                  <a:cubicBezTo>
                    <a:pt x="40062" y="51558"/>
                    <a:pt x="39862" y="51291"/>
                    <a:pt x="39662" y="51091"/>
                  </a:cubicBezTo>
                  <a:cubicBezTo>
                    <a:pt x="39662" y="51057"/>
                    <a:pt x="39662" y="51057"/>
                    <a:pt x="39629" y="51024"/>
                  </a:cubicBezTo>
                  <a:cubicBezTo>
                    <a:pt x="38361" y="49656"/>
                    <a:pt x="36893" y="48489"/>
                    <a:pt x="35225" y="47555"/>
                  </a:cubicBezTo>
                  <a:lnTo>
                    <a:pt x="35159" y="47521"/>
                  </a:lnTo>
                  <a:cubicBezTo>
                    <a:pt x="34825" y="47355"/>
                    <a:pt x="34492" y="47188"/>
                    <a:pt x="34125" y="47054"/>
                  </a:cubicBezTo>
                  <a:lnTo>
                    <a:pt x="34058" y="47021"/>
                  </a:lnTo>
                  <a:cubicBezTo>
                    <a:pt x="34692" y="46688"/>
                    <a:pt x="35059" y="45987"/>
                    <a:pt x="34992" y="45287"/>
                  </a:cubicBezTo>
                  <a:cubicBezTo>
                    <a:pt x="34992" y="45253"/>
                    <a:pt x="34992" y="45220"/>
                    <a:pt x="34992" y="45186"/>
                  </a:cubicBezTo>
                  <a:cubicBezTo>
                    <a:pt x="34992" y="45153"/>
                    <a:pt x="34992" y="45120"/>
                    <a:pt x="34992" y="45086"/>
                  </a:cubicBezTo>
                  <a:lnTo>
                    <a:pt x="34992" y="45020"/>
                  </a:lnTo>
                  <a:cubicBezTo>
                    <a:pt x="34725" y="43986"/>
                    <a:pt x="33391" y="42585"/>
                    <a:pt x="32223" y="41751"/>
                  </a:cubicBezTo>
                  <a:lnTo>
                    <a:pt x="31923" y="41551"/>
                  </a:lnTo>
                  <a:cubicBezTo>
                    <a:pt x="31823" y="41517"/>
                    <a:pt x="31756" y="41450"/>
                    <a:pt x="31656" y="41417"/>
                  </a:cubicBezTo>
                  <a:lnTo>
                    <a:pt x="31556" y="41350"/>
                  </a:lnTo>
                  <a:lnTo>
                    <a:pt x="31223" y="38215"/>
                  </a:lnTo>
                  <a:lnTo>
                    <a:pt x="30656" y="38215"/>
                  </a:lnTo>
                  <a:lnTo>
                    <a:pt x="30489" y="36280"/>
                  </a:lnTo>
                  <a:cubicBezTo>
                    <a:pt x="30489" y="36280"/>
                    <a:pt x="30489" y="35513"/>
                    <a:pt x="30522" y="34279"/>
                  </a:cubicBezTo>
                  <a:lnTo>
                    <a:pt x="30522" y="34078"/>
                  </a:lnTo>
                  <a:cubicBezTo>
                    <a:pt x="30589" y="31176"/>
                    <a:pt x="30756" y="25906"/>
                    <a:pt x="31089" y="22137"/>
                  </a:cubicBezTo>
                  <a:cubicBezTo>
                    <a:pt x="31523" y="16666"/>
                    <a:pt x="32190" y="10562"/>
                    <a:pt x="32423" y="7226"/>
                  </a:cubicBezTo>
                  <a:lnTo>
                    <a:pt x="32423" y="7126"/>
                  </a:lnTo>
                  <a:cubicBezTo>
                    <a:pt x="32423" y="7126"/>
                    <a:pt x="32423" y="7093"/>
                    <a:pt x="32423" y="7059"/>
                  </a:cubicBezTo>
                  <a:cubicBezTo>
                    <a:pt x="32423" y="6892"/>
                    <a:pt x="32457" y="6692"/>
                    <a:pt x="32457" y="6492"/>
                  </a:cubicBezTo>
                  <a:cubicBezTo>
                    <a:pt x="32490" y="6325"/>
                    <a:pt x="32490" y="6159"/>
                    <a:pt x="32524" y="6025"/>
                  </a:cubicBezTo>
                  <a:cubicBezTo>
                    <a:pt x="32724" y="3623"/>
                    <a:pt x="32991" y="1422"/>
                    <a:pt x="32624" y="454"/>
                  </a:cubicBezTo>
                  <a:cubicBezTo>
                    <a:pt x="32557" y="288"/>
                    <a:pt x="32457" y="154"/>
                    <a:pt x="32290" y="54"/>
                  </a:cubicBezTo>
                  <a:cubicBezTo>
                    <a:pt x="32234" y="18"/>
                    <a:pt x="32176" y="0"/>
                    <a:pt x="321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8"/>
            <p:cNvSpPr/>
            <p:nvPr/>
          </p:nvSpPr>
          <p:spPr>
            <a:xfrm>
              <a:off x="3008511" y="2696218"/>
              <a:ext cx="220989" cy="244437"/>
            </a:xfrm>
            <a:custGeom>
              <a:avLst/>
              <a:gdLst/>
              <a:ahLst/>
              <a:cxnLst/>
              <a:rect l="l" t="t" r="r" b="b"/>
              <a:pathLst>
                <a:path w="10122" h="11196" extrusionOk="0">
                  <a:moveTo>
                    <a:pt x="4202" y="1"/>
                  </a:moveTo>
                  <a:cubicBezTo>
                    <a:pt x="713" y="1"/>
                    <a:pt x="0" y="3088"/>
                    <a:pt x="148" y="4740"/>
                  </a:cubicBezTo>
                  <a:cubicBezTo>
                    <a:pt x="348" y="6608"/>
                    <a:pt x="1549" y="7908"/>
                    <a:pt x="1515" y="8109"/>
                  </a:cubicBezTo>
                  <a:cubicBezTo>
                    <a:pt x="1515" y="8309"/>
                    <a:pt x="2349" y="9676"/>
                    <a:pt x="2349" y="9676"/>
                  </a:cubicBezTo>
                  <a:lnTo>
                    <a:pt x="2549" y="8509"/>
                  </a:lnTo>
                  <a:cubicBezTo>
                    <a:pt x="2624" y="8503"/>
                    <a:pt x="2699" y="8500"/>
                    <a:pt x="2773" y="8500"/>
                  </a:cubicBezTo>
                  <a:cubicBezTo>
                    <a:pt x="3919" y="8500"/>
                    <a:pt x="4944" y="9214"/>
                    <a:pt x="5351" y="10310"/>
                  </a:cubicBezTo>
                  <a:lnTo>
                    <a:pt x="5084" y="11077"/>
                  </a:lnTo>
                  <a:cubicBezTo>
                    <a:pt x="5216" y="11152"/>
                    <a:pt x="5368" y="11196"/>
                    <a:pt x="5523" y="11196"/>
                  </a:cubicBezTo>
                  <a:cubicBezTo>
                    <a:pt x="5645" y="11196"/>
                    <a:pt x="5768" y="11169"/>
                    <a:pt x="5885" y="11111"/>
                  </a:cubicBezTo>
                  <a:cubicBezTo>
                    <a:pt x="6319" y="10811"/>
                    <a:pt x="7219" y="8842"/>
                    <a:pt x="7219" y="8842"/>
                  </a:cubicBezTo>
                  <a:lnTo>
                    <a:pt x="8420" y="8542"/>
                  </a:lnTo>
                  <a:lnTo>
                    <a:pt x="8453" y="8542"/>
                  </a:lnTo>
                  <a:lnTo>
                    <a:pt x="9054" y="8375"/>
                  </a:lnTo>
                  <a:lnTo>
                    <a:pt x="9588" y="8842"/>
                  </a:lnTo>
                  <a:lnTo>
                    <a:pt x="10121" y="7842"/>
                  </a:lnTo>
                  <a:cubicBezTo>
                    <a:pt x="6719" y="7275"/>
                    <a:pt x="2883" y="5473"/>
                    <a:pt x="3517" y="2905"/>
                  </a:cubicBezTo>
                  <a:cubicBezTo>
                    <a:pt x="4150" y="336"/>
                    <a:pt x="5718" y="170"/>
                    <a:pt x="5718" y="170"/>
                  </a:cubicBezTo>
                  <a:cubicBezTo>
                    <a:pt x="5163" y="54"/>
                    <a:pt x="4659" y="1"/>
                    <a:pt x="42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8"/>
            <p:cNvSpPr/>
            <p:nvPr/>
          </p:nvSpPr>
          <p:spPr>
            <a:xfrm>
              <a:off x="2938166" y="2791671"/>
              <a:ext cx="57550" cy="233062"/>
            </a:xfrm>
            <a:custGeom>
              <a:avLst/>
              <a:gdLst/>
              <a:ahLst/>
              <a:cxnLst/>
              <a:rect l="l" t="t" r="r" b="b"/>
              <a:pathLst>
                <a:path w="2636" h="10675" extrusionOk="0">
                  <a:moveTo>
                    <a:pt x="0" y="1"/>
                  </a:moveTo>
                  <a:lnTo>
                    <a:pt x="0" y="634"/>
                  </a:lnTo>
                  <a:cubicBezTo>
                    <a:pt x="101" y="835"/>
                    <a:pt x="101" y="4771"/>
                    <a:pt x="34" y="10675"/>
                  </a:cubicBezTo>
                  <a:cubicBezTo>
                    <a:pt x="568" y="10241"/>
                    <a:pt x="1735" y="9307"/>
                    <a:pt x="2436" y="8640"/>
                  </a:cubicBezTo>
                  <a:lnTo>
                    <a:pt x="2436" y="4304"/>
                  </a:lnTo>
                  <a:lnTo>
                    <a:pt x="2636" y="26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8"/>
            <p:cNvSpPr/>
            <p:nvPr/>
          </p:nvSpPr>
          <p:spPr>
            <a:xfrm>
              <a:off x="2923603" y="3073510"/>
              <a:ext cx="111433" cy="1414833"/>
            </a:xfrm>
            <a:custGeom>
              <a:avLst/>
              <a:gdLst/>
              <a:ahLst/>
              <a:cxnLst/>
              <a:rect l="l" t="t" r="r" b="b"/>
              <a:pathLst>
                <a:path w="5104" h="64804" extrusionOk="0">
                  <a:moveTo>
                    <a:pt x="3069" y="1"/>
                  </a:moveTo>
                  <a:lnTo>
                    <a:pt x="1535" y="1735"/>
                  </a:lnTo>
                  <a:lnTo>
                    <a:pt x="968" y="2403"/>
                  </a:lnTo>
                  <a:lnTo>
                    <a:pt x="634" y="2769"/>
                  </a:lnTo>
                  <a:lnTo>
                    <a:pt x="634" y="2803"/>
                  </a:lnTo>
                  <a:cubicBezTo>
                    <a:pt x="634" y="3837"/>
                    <a:pt x="601" y="4938"/>
                    <a:pt x="601" y="6072"/>
                  </a:cubicBezTo>
                  <a:lnTo>
                    <a:pt x="601" y="6672"/>
                  </a:lnTo>
                  <a:cubicBezTo>
                    <a:pt x="567" y="9274"/>
                    <a:pt x="534" y="12043"/>
                    <a:pt x="467" y="14878"/>
                  </a:cubicBezTo>
                  <a:cubicBezTo>
                    <a:pt x="334" y="24752"/>
                    <a:pt x="134" y="56808"/>
                    <a:pt x="0" y="64680"/>
                  </a:cubicBezTo>
                  <a:cubicBezTo>
                    <a:pt x="255" y="64615"/>
                    <a:pt x="557" y="64591"/>
                    <a:pt x="888" y="64591"/>
                  </a:cubicBezTo>
                  <a:cubicBezTo>
                    <a:pt x="1864" y="64591"/>
                    <a:pt x="3089" y="64803"/>
                    <a:pt x="4079" y="64803"/>
                  </a:cubicBezTo>
                  <a:cubicBezTo>
                    <a:pt x="4466" y="64803"/>
                    <a:pt x="4817" y="64771"/>
                    <a:pt x="5104" y="64680"/>
                  </a:cubicBezTo>
                  <a:lnTo>
                    <a:pt x="30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8"/>
            <p:cNvSpPr/>
            <p:nvPr/>
          </p:nvSpPr>
          <p:spPr>
            <a:xfrm>
              <a:off x="3193064" y="2848480"/>
              <a:ext cx="518544" cy="471757"/>
            </a:xfrm>
            <a:custGeom>
              <a:avLst/>
              <a:gdLst/>
              <a:ahLst/>
              <a:cxnLst/>
              <a:rect l="l" t="t" r="r" b="b"/>
              <a:pathLst>
                <a:path w="23751" h="21608" extrusionOk="0">
                  <a:moveTo>
                    <a:pt x="3136" y="0"/>
                  </a:moveTo>
                  <a:cubicBezTo>
                    <a:pt x="2169" y="701"/>
                    <a:pt x="1135" y="1235"/>
                    <a:pt x="0" y="1568"/>
                  </a:cubicBezTo>
                  <a:lnTo>
                    <a:pt x="601" y="1401"/>
                  </a:lnTo>
                  <a:lnTo>
                    <a:pt x="21382" y="20682"/>
                  </a:lnTo>
                  <a:cubicBezTo>
                    <a:pt x="21382" y="20682"/>
                    <a:pt x="22180" y="21608"/>
                    <a:pt x="22826" y="21608"/>
                  </a:cubicBezTo>
                  <a:cubicBezTo>
                    <a:pt x="22915" y="21608"/>
                    <a:pt x="23002" y="21590"/>
                    <a:pt x="23084" y="21549"/>
                  </a:cubicBezTo>
                  <a:cubicBezTo>
                    <a:pt x="23751" y="21216"/>
                    <a:pt x="21249" y="18180"/>
                    <a:pt x="21249" y="18180"/>
                  </a:cubicBezTo>
                  <a:lnTo>
                    <a:pt x="13143" y="9974"/>
                  </a:lnTo>
                  <a:cubicBezTo>
                    <a:pt x="13143" y="9974"/>
                    <a:pt x="9941" y="6205"/>
                    <a:pt x="9174" y="4771"/>
                  </a:cubicBezTo>
                  <a:cubicBezTo>
                    <a:pt x="8406" y="3336"/>
                    <a:pt x="5371" y="901"/>
                    <a:pt x="31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8"/>
            <p:cNvSpPr/>
            <p:nvPr/>
          </p:nvSpPr>
          <p:spPr>
            <a:xfrm>
              <a:off x="2690560" y="2759424"/>
              <a:ext cx="351765" cy="129139"/>
            </a:xfrm>
            <a:custGeom>
              <a:avLst/>
              <a:gdLst/>
              <a:ahLst/>
              <a:cxnLst/>
              <a:rect l="l" t="t" r="r" b="b"/>
              <a:pathLst>
                <a:path w="16112" h="5915" extrusionOk="0">
                  <a:moveTo>
                    <a:pt x="4800" y="0"/>
                  </a:moveTo>
                  <a:cubicBezTo>
                    <a:pt x="3066" y="0"/>
                    <a:pt x="1691" y="63"/>
                    <a:pt x="1301" y="243"/>
                  </a:cubicBezTo>
                  <a:cubicBezTo>
                    <a:pt x="0" y="844"/>
                    <a:pt x="33" y="3913"/>
                    <a:pt x="400" y="5013"/>
                  </a:cubicBezTo>
                  <a:lnTo>
                    <a:pt x="16078" y="5914"/>
                  </a:lnTo>
                  <a:lnTo>
                    <a:pt x="16078" y="5214"/>
                  </a:lnTo>
                  <a:lnTo>
                    <a:pt x="16112" y="5013"/>
                  </a:lnTo>
                  <a:cubicBezTo>
                    <a:pt x="16112" y="5013"/>
                    <a:pt x="14510" y="3879"/>
                    <a:pt x="14844" y="343"/>
                  </a:cubicBezTo>
                  <a:cubicBezTo>
                    <a:pt x="14844" y="343"/>
                    <a:pt x="8845" y="0"/>
                    <a:pt x="48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8"/>
            <p:cNvSpPr/>
            <p:nvPr/>
          </p:nvSpPr>
          <p:spPr>
            <a:xfrm>
              <a:off x="2680364" y="2881251"/>
              <a:ext cx="416586" cy="423158"/>
            </a:xfrm>
            <a:custGeom>
              <a:avLst/>
              <a:gdLst/>
              <a:ahLst/>
              <a:cxnLst/>
              <a:rect l="l" t="t" r="r" b="b"/>
              <a:pathLst>
                <a:path w="19081" h="19382" extrusionOk="0">
                  <a:moveTo>
                    <a:pt x="17546" y="1"/>
                  </a:moveTo>
                  <a:cubicBezTo>
                    <a:pt x="17546" y="1"/>
                    <a:pt x="14577" y="4137"/>
                    <a:pt x="13376" y="5371"/>
                  </a:cubicBezTo>
                  <a:cubicBezTo>
                    <a:pt x="12209" y="6605"/>
                    <a:pt x="8339" y="8874"/>
                    <a:pt x="5471" y="11275"/>
                  </a:cubicBezTo>
                  <a:cubicBezTo>
                    <a:pt x="2602" y="13644"/>
                    <a:pt x="0" y="19381"/>
                    <a:pt x="0" y="19381"/>
                  </a:cubicBezTo>
                  <a:cubicBezTo>
                    <a:pt x="5004" y="13343"/>
                    <a:pt x="10841" y="9341"/>
                    <a:pt x="13843" y="7206"/>
                  </a:cubicBezTo>
                  <a:cubicBezTo>
                    <a:pt x="16812" y="5104"/>
                    <a:pt x="19080" y="201"/>
                    <a:pt x="19080" y="201"/>
                  </a:cubicBezTo>
                  <a:lnTo>
                    <a:pt x="175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8"/>
            <p:cNvSpPr/>
            <p:nvPr/>
          </p:nvSpPr>
          <p:spPr>
            <a:xfrm>
              <a:off x="3061979" y="1943229"/>
              <a:ext cx="96150" cy="712263"/>
            </a:xfrm>
            <a:custGeom>
              <a:avLst/>
              <a:gdLst/>
              <a:ahLst/>
              <a:cxnLst/>
              <a:rect l="l" t="t" r="r" b="b"/>
              <a:pathLst>
                <a:path w="4404" h="32624" extrusionOk="0">
                  <a:moveTo>
                    <a:pt x="4403" y="0"/>
                  </a:moveTo>
                  <a:lnTo>
                    <a:pt x="4403" y="0"/>
                  </a:lnTo>
                  <a:cubicBezTo>
                    <a:pt x="4237" y="601"/>
                    <a:pt x="4070" y="1168"/>
                    <a:pt x="3903" y="1735"/>
                  </a:cubicBezTo>
                  <a:cubicBezTo>
                    <a:pt x="3036" y="5104"/>
                    <a:pt x="0" y="16846"/>
                    <a:pt x="200" y="20682"/>
                  </a:cubicBezTo>
                  <a:cubicBezTo>
                    <a:pt x="400" y="24518"/>
                    <a:pt x="634" y="24852"/>
                    <a:pt x="1601" y="27754"/>
                  </a:cubicBezTo>
                  <a:cubicBezTo>
                    <a:pt x="2102" y="29288"/>
                    <a:pt x="2469" y="30856"/>
                    <a:pt x="2702" y="32457"/>
                  </a:cubicBezTo>
                  <a:lnTo>
                    <a:pt x="2235" y="32557"/>
                  </a:lnTo>
                  <a:lnTo>
                    <a:pt x="2235" y="32624"/>
                  </a:lnTo>
                  <a:lnTo>
                    <a:pt x="4036" y="32624"/>
                  </a:lnTo>
                  <a:cubicBezTo>
                    <a:pt x="4036" y="32624"/>
                    <a:pt x="4403" y="29922"/>
                    <a:pt x="3269" y="25619"/>
                  </a:cubicBezTo>
                  <a:cubicBezTo>
                    <a:pt x="2135" y="21282"/>
                    <a:pt x="2635" y="8940"/>
                    <a:pt x="4370" y="134"/>
                  </a:cubicBezTo>
                  <a:lnTo>
                    <a:pt x="44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8"/>
            <p:cNvSpPr/>
            <p:nvPr/>
          </p:nvSpPr>
          <p:spPr>
            <a:xfrm>
              <a:off x="3004428" y="2694821"/>
              <a:ext cx="92526" cy="174071"/>
            </a:xfrm>
            <a:custGeom>
              <a:avLst/>
              <a:gdLst/>
              <a:ahLst/>
              <a:cxnLst/>
              <a:rect l="l" t="t" r="r" b="b"/>
              <a:pathLst>
                <a:path w="4238" h="7973" fill="none" extrusionOk="0">
                  <a:moveTo>
                    <a:pt x="4237" y="0"/>
                  </a:moveTo>
                  <a:cubicBezTo>
                    <a:pt x="2803" y="67"/>
                    <a:pt x="1669" y="400"/>
                    <a:pt x="1002" y="1768"/>
                  </a:cubicBezTo>
                  <a:cubicBezTo>
                    <a:pt x="1" y="3769"/>
                    <a:pt x="101" y="6471"/>
                    <a:pt x="1736" y="7972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8"/>
            <p:cNvSpPr/>
            <p:nvPr/>
          </p:nvSpPr>
          <p:spPr>
            <a:xfrm>
              <a:off x="3166122" y="2721763"/>
              <a:ext cx="115079" cy="167521"/>
            </a:xfrm>
            <a:custGeom>
              <a:avLst/>
              <a:gdLst/>
              <a:ahLst/>
              <a:cxnLst/>
              <a:rect l="l" t="t" r="r" b="b"/>
              <a:pathLst>
                <a:path w="5271" h="7673" fill="none" extrusionOk="0">
                  <a:moveTo>
                    <a:pt x="0" y="7672"/>
                  </a:moveTo>
                  <a:cubicBezTo>
                    <a:pt x="2702" y="7139"/>
                    <a:pt x="5104" y="5638"/>
                    <a:pt x="5204" y="4303"/>
                  </a:cubicBezTo>
                  <a:cubicBezTo>
                    <a:pt x="5271" y="2936"/>
                    <a:pt x="3703" y="1168"/>
                    <a:pt x="1501" y="0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8"/>
            <p:cNvSpPr/>
            <p:nvPr/>
          </p:nvSpPr>
          <p:spPr>
            <a:xfrm>
              <a:off x="3096934" y="2655478"/>
              <a:ext cx="106346" cy="69209"/>
            </a:xfrm>
            <a:custGeom>
              <a:avLst/>
              <a:gdLst/>
              <a:ahLst/>
              <a:cxnLst/>
              <a:rect l="l" t="t" r="r" b="b"/>
              <a:pathLst>
                <a:path w="4871" h="3170" fill="none" extrusionOk="0">
                  <a:moveTo>
                    <a:pt x="4870" y="3170"/>
                  </a:moveTo>
                  <a:lnTo>
                    <a:pt x="4570" y="1"/>
                  </a:lnTo>
                  <a:lnTo>
                    <a:pt x="267" y="1"/>
                  </a:lnTo>
                  <a:lnTo>
                    <a:pt x="0" y="1835"/>
                  </a:lnTo>
                  <a:cubicBezTo>
                    <a:pt x="834" y="1869"/>
                    <a:pt x="1635" y="2002"/>
                    <a:pt x="2435" y="2236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8"/>
            <p:cNvSpPr/>
            <p:nvPr/>
          </p:nvSpPr>
          <p:spPr>
            <a:xfrm>
              <a:off x="3039404" y="1815049"/>
              <a:ext cx="211208" cy="840442"/>
            </a:xfrm>
            <a:custGeom>
              <a:avLst/>
              <a:gdLst/>
              <a:ahLst/>
              <a:cxnLst/>
              <a:rect l="l" t="t" r="r" b="b"/>
              <a:pathLst>
                <a:path w="9674" h="38495" fill="none" extrusionOk="0">
                  <a:moveTo>
                    <a:pt x="3703" y="38495"/>
                  </a:moveTo>
                  <a:cubicBezTo>
                    <a:pt x="3703" y="38495"/>
                    <a:pt x="4070" y="36393"/>
                    <a:pt x="2035" y="32424"/>
                  </a:cubicBezTo>
                  <a:cubicBezTo>
                    <a:pt x="0" y="28454"/>
                    <a:pt x="2035" y="19048"/>
                    <a:pt x="3703" y="12276"/>
                  </a:cubicBezTo>
                  <a:cubicBezTo>
                    <a:pt x="5371" y="5505"/>
                    <a:pt x="6838" y="601"/>
                    <a:pt x="8273" y="301"/>
                  </a:cubicBezTo>
                  <a:cubicBezTo>
                    <a:pt x="9674" y="1"/>
                    <a:pt x="7072" y="17513"/>
                    <a:pt x="6905" y="25119"/>
                  </a:cubicBezTo>
                  <a:cubicBezTo>
                    <a:pt x="6772" y="32724"/>
                    <a:pt x="6238" y="34625"/>
                    <a:pt x="6505" y="38461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8"/>
            <p:cNvSpPr/>
            <p:nvPr/>
          </p:nvSpPr>
          <p:spPr>
            <a:xfrm>
              <a:off x="2522317" y="2868872"/>
              <a:ext cx="604476" cy="711543"/>
            </a:xfrm>
            <a:custGeom>
              <a:avLst/>
              <a:gdLst/>
              <a:ahLst/>
              <a:cxnLst/>
              <a:rect l="l" t="t" r="r" b="b"/>
              <a:pathLst>
                <a:path w="27687" h="32591" fill="none" extrusionOk="0">
                  <a:moveTo>
                    <a:pt x="27620" y="2402"/>
                  </a:moveTo>
                  <a:cubicBezTo>
                    <a:pt x="27620" y="2402"/>
                    <a:pt x="26519" y="0"/>
                    <a:pt x="24818" y="568"/>
                  </a:cubicBezTo>
                  <a:cubicBezTo>
                    <a:pt x="23351" y="2836"/>
                    <a:pt x="21616" y="5371"/>
                    <a:pt x="19448" y="6939"/>
                  </a:cubicBezTo>
                  <a:cubicBezTo>
                    <a:pt x="17113" y="8540"/>
                    <a:pt x="14678" y="9741"/>
                    <a:pt x="12710" y="11842"/>
                  </a:cubicBezTo>
                  <a:cubicBezTo>
                    <a:pt x="10808" y="13910"/>
                    <a:pt x="9207" y="16245"/>
                    <a:pt x="7873" y="18747"/>
                  </a:cubicBezTo>
                  <a:cubicBezTo>
                    <a:pt x="5571" y="22950"/>
                    <a:pt x="3636" y="27453"/>
                    <a:pt x="534" y="31156"/>
                  </a:cubicBezTo>
                  <a:cubicBezTo>
                    <a:pt x="267" y="31456"/>
                    <a:pt x="1" y="31890"/>
                    <a:pt x="201" y="32257"/>
                  </a:cubicBezTo>
                  <a:cubicBezTo>
                    <a:pt x="401" y="32590"/>
                    <a:pt x="1035" y="32524"/>
                    <a:pt x="1468" y="32290"/>
                  </a:cubicBezTo>
                  <a:cubicBezTo>
                    <a:pt x="4003" y="30923"/>
                    <a:pt x="5538" y="28387"/>
                    <a:pt x="7339" y="26253"/>
                  </a:cubicBezTo>
                  <a:cubicBezTo>
                    <a:pt x="8740" y="24518"/>
                    <a:pt x="10141" y="22817"/>
                    <a:pt x="11542" y="21082"/>
                  </a:cubicBezTo>
                  <a:cubicBezTo>
                    <a:pt x="14778" y="17179"/>
                    <a:pt x="18047" y="13277"/>
                    <a:pt x="21349" y="9407"/>
                  </a:cubicBezTo>
                  <a:cubicBezTo>
                    <a:pt x="22583" y="7939"/>
                    <a:pt x="23851" y="6472"/>
                    <a:pt x="25152" y="5037"/>
                  </a:cubicBezTo>
                  <a:cubicBezTo>
                    <a:pt x="25319" y="4837"/>
                    <a:pt x="27687" y="2569"/>
                    <a:pt x="27620" y="2402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8"/>
            <p:cNvSpPr/>
            <p:nvPr/>
          </p:nvSpPr>
          <p:spPr>
            <a:xfrm>
              <a:off x="3041588" y="2839005"/>
              <a:ext cx="18230" cy="59756"/>
            </a:xfrm>
            <a:custGeom>
              <a:avLst/>
              <a:gdLst/>
              <a:ahLst/>
              <a:cxnLst/>
              <a:rect l="l" t="t" r="r" b="b"/>
              <a:pathLst>
                <a:path w="835" h="2737" fill="none" extrusionOk="0">
                  <a:moveTo>
                    <a:pt x="501" y="2736"/>
                  </a:moveTo>
                  <a:cubicBezTo>
                    <a:pt x="300" y="2369"/>
                    <a:pt x="100" y="1969"/>
                    <a:pt x="0" y="1569"/>
                  </a:cubicBezTo>
                  <a:cubicBezTo>
                    <a:pt x="0" y="1168"/>
                    <a:pt x="834" y="1"/>
                    <a:pt x="834" y="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8"/>
            <p:cNvSpPr/>
            <p:nvPr/>
          </p:nvSpPr>
          <p:spPr>
            <a:xfrm>
              <a:off x="3114400" y="2839005"/>
              <a:ext cx="54647" cy="104163"/>
            </a:xfrm>
            <a:custGeom>
              <a:avLst/>
              <a:gdLst/>
              <a:ahLst/>
              <a:cxnLst/>
              <a:rect l="l" t="t" r="r" b="b"/>
              <a:pathLst>
                <a:path w="2503" h="4771" fill="none" extrusionOk="0">
                  <a:moveTo>
                    <a:pt x="1" y="4404"/>
                  </a:moveTo>
                  <a:cubicBezTo>
                    <a:pt x="1" y="4404"/>
                    <a:pt x="835" y="4771"/>
                    <a:pt x="1135" y="4404"/>
                  </a:cubicBezTo>
                  <a:cubicBezTo>
                    <a:pt x="1435" y="4004"/>
                    <a:pt x="2503" y="2069"/>
                    <a:pt x="2503" y="2069"/>
                  </a:cubicBezTo>
                  <a:cubicBezTo>
                    <a:pt x="2503" y="2069"/>
                    <a:pt x="1102" y="234"/>
                    <a:pt x="1" y="1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8"/>
            <p:cNvSpPr/>
            <p:nvPr/>
          </p:nvSpPr>
          <p:spPr>
            <a:xfrm>
              <a:off x="3208346" y="2847760"/>
              <a:ext cx="506187" cy="471211"/>
            </a:xfrm>
            <a:custGeom>
              <a:avLst/>
              <a:gdLst/>
              <a:ahLst/>
              <a:cxnLst/>
              <a:rect l="l" t="t" r="r" b="b"/>
              <a:pathLst>
                <a:path w="23185" h="21583" fill="none" extrusionOk="0">
                  <a:moveTo>
                    <a:pt x="1" y="1401"/>
                  </a:moveTo>
                  <a:cubicBezTo>
                    <a:pt x="4171" y="5404"/>
                    <a:pt x="20883" y="21582"/>
                    <a:pt x="21950" y="21582"/>
                  </a:cubicBezTo>
                  <a:cubicBezTo>
                    <a:pt x="23184" y="21582"/>
                    <a:pt x="21450" y="19347"/>
                    <a:pt x="20549" y="18213"/>
                  </a:cubicBezTo>
                  <a:cubicBezTo>
                    <a:pt x="19648" y="17079"/>
                    <a:pt x="11076" y="9474"/>
                    <a:pt x="8707" y="5204"/>
                  </a:cubicBezTo>
                  <a:cubicBezTo>
                    <a:pt x="7206" y="2502"/>
                    <a:pt x="4137" y="767"/>
                    <a:pt x="2336" y="0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8"/>
            <p:cNvSpPr/>
            <p:nvPr/>
          </p:nvSpPr>
          <p:spPr>
            <a:xfrm>
              <a:off x="2683988" y="2707200"/>
              <a:ext cx="363446" cy="182083"/>
            </a:xfrm>
            <a:custGeom>
              <a:avLst/>
              <a:gdLst/>
              <a:ahLst/>
              <a:cxnLst/>
              <a:rect l="l" t="t" r="r" b="b"/>
              <a:pathLst>
                <a:path w="16647" h="8340" fill="none" extrusionOk="0">
                  <a:moveTo>
                    <a:pt x="16646" y="8339"/>
                  </a:moveTo>
                  <a:lnTo>
                    <a:pt x="13077" y="8139"/>
                  </a:lnTo>
                  <a:lnTo>
                    <a:pt x="11175" y="8006"/>
                  </a:lnTo>
                  <a:lnTo>
                    <a:pt x="6706" y="7739"/>
                  </a:lnTo>
                  <a:lnTo>
                    <a:pt x="4838" y="7639"/>
                  </a:lnTo>
                  <a:lnTo>
                    <a:pt x="701" y="7405"/>
                  </a:lnTo>
                  <a:cubicBezTo>
                    <a:pt x="701" y="7405"/>
                    <a:pt x="1" y="3636"/>
                    <a:pt x="1602" y="2635"/>
                  </a:cubicBezTo>
                  <a:cubicBezTo>
                    <a:pt x="2669" y="1968"/>
                    <a:pt x="5905" y="1034"/>
                    <a:pt x="8373" y="467"/>
                  </a:cubicBezTo>
                  <a:cubicBezTo>
                    <a:pt x="9241" y="234"/>
                    <a:pt x="10141" y="100"/>
                    <a:pt x="11075" y="0"/>
                  </a:cubicBezTo>
                  <a:cubicBezTo>
                    <a:pt x="11642" y="0"/>
                    <a:pt x="12176" y="34"/>
                    <a:pt x="12743" y="67"/>
                  </a:cubicBezTo>
                  <a:cubicBezTo>
                    <a:pt x="13544" y="134"/>
                    <a:pt x="14378" y="267"/>
                    <a:pt x="15078" y="334"/>
                  </a:cubicBezTo>
                  <a:cubicBezTo>
                    <a:pt x="15378" y="367"/>
                    <a:pt x="15912" y="400"/>
                    <a:pt x="16146" y="434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8"/>
            <p:cNvSpPr/>
            <p:nvPr/>
          </p:nvSpPr>
          <p:spPr>
            <a:xfrm>
              <a:off x="2877711" y="2879788"/>
              <a:ext cx="8034" cy="185009"/>
            </a:xfrm>
            <a:custGeom>
              <a:avLst/>
              <a:gdLst/>
              <a:ahLst/>
              <a:cxnLst/>
              <a:rect l="l" t="t" r="r" b="b"/>
              <a:pathLst>
                <a:path w="368" h="8474" fill="none" extrusionOk="0">
                  <a:moveTo>
                    <a:pt x="1" y="8474"/>
                  </a:moveTo>
                  <a:lnTo>
                    <a:pt x="368" y="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8"/>
            <p:cNvSpPr/>
            <p:nvPr/>
          </p:nvSpPr>
          <p:spPr>
            <a:xfrm>
              <a:off x="2834744" y="3213349"/>
              <a:ext cx="200291" cy="1272311"/>
            </a:xfrm>
            <a:custGeom>
              <a:avLst/>
              <a:gdLst/>
              <a:ahLst/>
              <a:cxnLst/>
              <a:rect l="l" t="t" r="r" b="b"/>
              <a:pathLst>
                <a:path w="9174" h="58276" fill="none" extrusionOk="0">
                  <a:moveTo>
                    <a:pt x="9174" y="58275"/>
                  </a:moveTo>
                  <a:lnTo>
                    <a:pt x="1" y="58275"/>
                  </a:lnTo>
                  <a:lnTo>
                    <a:pt x="1535" y="2936"/>
                  </a:lnTo>
                  <a:lnTo>
                    <a:pt x="1535" y="2936"/>
                  </a:lnTo>
                  <a:lnTo>
                    <a:pt x="1569" y="1935"/>
                  </a:lnTo>
                  <a:lnTo>
                    <a:pt x="1602" y="1902"/>
                  </a:lnTo>
                  <a:lnTo>
                    <a:pt x="1669" y="0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8"/>
            <p:cNvSpPr/>
            <p:nvPr/>
          </p:nvSpPr>
          <p:spPr>
            <a:xfrm>
              <a:off x="2990608" y="3072069"/>
              <a:ext cx="44429" cy="1413589"/>
            </a:xfrm>
            <a:custGeom>
              <a:avLst/>
              <a:gdLst/>
              <a:ahLst/>
              <a:cxnLst/>
              <a:rect l="l" t="t" r="r" b="b"/>
              <a:pathLst>
                <a:path w="2035" h="64747" fill="none" extrusionOk="0">
                  <a:moveTo>
                    <a:pt x="2035" y="64746"/>
                  </a:moveTo>
                  <a:cubicBezTo>
                    <a:pt x="1868" y="56974"/>
                    <a:pt x="400" y="24017"/>
                    <a:pt x="234" y="14711"/>
                  </a:cubicBezTo>
                  <a:cubicBezTo>
                    <a:pt x="167" y="11809"/>
                    <a:pt x="134" y="8940"/>
                    <a:pt x="100" y="6338"/>
                  </a:cubicBezTo>
                  <a:cubicBezTo>
                    <a:pt x="67" y="4070"/>
                    <a:pt x="34" y="1935"/>
                    <a:pt x="0" y="100"/>
                  </a:cubicBez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8"/>
            <p:cNvSpPr/>
            <p:nvPr/>
          </p:nvSpPr>
          <p:spPr>
            <a:xfrm>
              <a:off x="2989866" y="2885617"/>
              <a:ext cx="1485" cy="95430"/>
            </a:xfrm>
            <a:custGeom>
              <a:avLst/>
              <a:gdLst/>
              <a:ahLst/>
              <a:cxnLst/>
              <a:rect l="l" t="t" r="r" b="b"/>
              <a:pathLst>
                <a:path w="68" h="4371" fill="none" extrusionOk="0">
                  <a:moveTo>
                    <a:pt x="68" y="1"/>
                  </a:moveTo>
                  <a:cubicBezTo>
                    <a:pt x="1" y="1"/>
                    <a:pt x="1" y="1535"/>
                    <a:pt x="34" y="4370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8"/>
            <p:cNvSpPr/>
            <p:nvPr/>
          </p:nvSpPr>
          <p:spPr>
            <a:xfrm>
              <a:off x="2788873" y="2707615"/>
              <a:ext cx="173350" cy="168569"/>
            </a:xfrm>
            <a:custGeom>
              <a:avLst/>
              <a:gdLst/>
              <a:ahLst/>
              <a:cxnLst/>
              <a:rect l="l" t="t" r="r" b="b"/>
              <a:pathLst>
                <a:path w="7940" h="7721" extrusionOk="0">
                  <a:moveTo>
                    <a:pt x="6736" y="1"/>
                  </a:moveTo>
                  <a:cubicBezTo>
                    <a:pt x="6570" y="1"/>
                    <a:pt x="6404" y="5"/>
                    <a:pt x="6238" y="15"/>
                  </a:cubicBezTo>
                  <a:cubicBezTo>
                    <a:pt x="5337" y="81"/>
                    <a:pt x="4437" y="248"/>
                    <a:pt x="3536" y="482"/>
                  </a:cubicBezTo>
                  <a:cubicBezTo>
                    <a:pt x="2335" y="915"/>
                    <a:pt x="1134" y="1549"/>
                    <a:pt x="634" y="2149"/>
                  </a:cubicBezTo>
                  <a:cubicBezTo>
                    <a:pt x="0" y="3150"/>
                    <a:pt x="0" y="6086"/>
                    <a:pt x="34" y="7620"/>
                  </a:cubicBezTo>
                  <a:lnTo>
                    <a:pt x="1902" y="7720"/>
                  </a:lnTo>
                  <a:cubicBezTo>
                    <a:pt x="1868" y="6486"/>
                    <a:pt x="1835" y="3484"/>
                    <a:pt x="2435" y="2450"/>
                  </a:cubicBezTo>
                  <a:cubicBezTo>
                    <a:pt x="2869" y="1716"/>
                    <a:pt x="6905" y="381"/>
                    <a:pt x="7939" y="48"/>
                  </a:cubicBezTo>
                  <a:cubicBezTo>
                    <a:pt x="7538" y="24"/>
                    <a:pt x="7137" y="1"/>
                    <a:pt x="67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8"/>
            <p:cNvSpPr/>
            <p:nvPr/>
          </p:nvSpPr>
          <p:spPr>
            <a:xfrm>
              <a:off x="2928690" y="2714471"/>
              <a:ext cx="108551" cy="170446"/>
            </a:xfrm>
            <a:custGeom>
              <a:avLst/>
              <a:gdLst/>
              <a:ahLst/>
              <a:cxnLst/>
              <a:rect l="l" t="t" r="r" b="b"/>
              <a:pathLst>
                <a:path w="4972" h="7807" extrusionOk="0">
                  <a:moveTo>
                    <a:pt x="3870" y="1"/>
                  </a:moveTo>
                  <a:cubicBezTo>
                    <a:pt x="3870" y="1"/>
                    <a:pt x="468" y="1135"/>
                    <a:pt x="234" y="2202"/>
                  </a:cubicBezTo>
                  <a:cubicBezTo>
                    <a:pt x="34" y="3070"/>
                    <a:pt x="1" y="6305"/>
                    <a:pt x="1" y="7673"/>
                  </a:cubicBezTo>
                  <a:lnTo>
                    <a:pt x="1902" y="7806"/>
                  </a:lnTo>
                  <a:cubicBezTo>
                    <a:pt x="1835" y="6706"/>
                    <a:pt x="1735" y="3403"/>
                    <a:pt x="2102" y="2436"/>
                  </a:cubicBezTo>
                  <a:cubicBezTo>
                    <a:pt x="2536" y="1268"/>
                    <a:pt x="4971" y="168"/>
                    <a:pt x="4971" y="168"/>
                  </a:cubicBezTo>
                  <a:lnTo>
                    <a:pt x="4704" y="134"/>
                  </a:lnTo>
                  <a:lnTo>
                    <a:pt x="387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8"/>
            <p:cNvSpPr/>
            <p:nvPr/>
          </p:nvSpPr>
          <p:spPr>
            <a:xfrm>
              <a:off x="2919237" y="3210423"/>
              <a:ext cx="76479" cy="190117"/>
            </a:xfrm>
            <a:custGeom>
              <a:avLst/>
              <a:gdLst/>
              <a:ahLst/>
              <a:cxnLst/>
              <a:rect l="l" t="t" r="r" b="b"/>
              <a:pathLst>
                <a:path w="3503" h="8708" fill="none" extrusionOk="0">
                  <a:moveTo>
                    <a:pt x="3369" y="1"/>
                  </a:moveTo>
                  <a:cubicBezTo>
                    <a:pt x="2235" y="234"/>
                    <a:pt x="1134" y="368"/>
                    <a:pt x="0" y="435"/>
                  </a:cubicBezTo>
                  <a:lnTo>
                    <a:pt x="0" y="8574"/>
                  </a:lnTo>
                  <a:cubicBezTo>
                    <a:pt x="1168" y="8707"/>
                    <a:pt x="2369" y="8641"/>
                    <a:pt x="3503" y="8374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8"/>
            <p:cNvSpPr/>
            <p:nvPr/>
          </p:nvSpPr>
          <p:spPr>
            <a:xfrm>
              <a:off x="1718346" y="601017"/>
              <a:ext cx="1559190" cy="2342103"/>
            </a:xfrm>
            <a:custGeom>
              <a:avLst/>
              <a:gdLst/>
              <a:ahLst/>
              <a:cxnLst/>
              <a:rect l="l" t="t" r="r" b="b"/>
              <a:pathLst>
                <a:path w="71416" h="107276" extrusionOk="0">
                  <a:moveTo>
                    <a:pt x="42535" y="87"/>
                  </a:moveTo>
                  <a:cubicBezTo>
                    <a:pt x="41198" y="87"/>
                    <a:pt x="38149" y="8443"/>
                    <a:pt x="37925" y="9307"/>
                  </a:cubicBezTo>
                  <a:cubicBezTo>
                    <a:pt x="36424" y="14911"/>
                    <a:pt x="32388" y="26085"/>
                    <a:pt x="32388" y="32490"/>
                  </a:cubicBezTo>
                  <a:cubicBezTo>
                    <a:pt x="32388" y="37961"/>
                    <a:pt x="31587" y="40029"/>
                    <a:pt x="33856" y="43398"/>
                  </a:cubicBezTo>
                  <a:cubicBezTo>
                    <a:pt x="36691" y="47601"/>
                    <a:pt x="35657" y="51203"/>
                    <a:pt x="35657" y="51203"/>
                  </a:cubicBezTo>
                  <a:lnTo>
                    <a:pt x="34923" y="51337"/>
                  </a:lnTo>
                  <a:lnTo>
                    <a:pt x="34323" y="51437"/>
                  </a:lnTo>
                  <a:lnTo>
                    <a:pt x="34056" y="53171"/>
                  </a:lnTo>
                  <a:lnTo>
                    <a:pt x="33856" y="54472"/>
                  </a:lnTo>
                  <a:cubicBezTo>
                    <a:pt x="33856" y="54472"/>
                    <a:pt x="33807" y="54470"/>
                    <a:pt x="33720" y="54470"/>
                  </a:cubicBezTo>
                  <a:cubicBezTo>
                    <a:pt x="33105" y="54470"/>
                    <a:pt x="30566" y="54572"/>
                    <a:pt x="29252" y="56207"/>
                  </a:cubicBezTo>
                  <a:cubicBezTo>
                    <a:pt x="27082" y="55727"/>
                    <a:pt x="24868" y="55490"/>
                    <a:pt x="22654" y="55490"/>
                  </a:cubicBezTo>
                  <a:cubicBezTo>
                    <a:pt x="21022" y="55490"/>
                    <a:pt x="19391" y="55619"/>
                    <a:pt x="17778" y="55873"/>
                  </a:cubicBezTo>
                  <a:cubicBezTo>
                    <a:pt x="11306" y="56841"/>
                    <a:pt x="5769" y="59076"/>
                    <a:pt x="4668" y="60043"/>
                  </a:cubicBezTo>
                  <a:cubicBezTo>
                    <a:pt x="3601" y="61010"/>
                    <a:pt x="2767" y="65414"/>
                    <a:pt x="3567" y="67682"/>
                  </a:cubicBezTo>
                  <a:lnTo>
                    <a:pt x="17744" y="68516"/>
                  </a:lnTo>
                  <a:lnTo>
                    <a:pt x="17744" y="68583"/>
                  </a:lnTo>
                  <a:lnTo>
                    <a:pt x="25750" y="69250"/>
                  </a:lnTo>
                  <a:lnTo>
                    <a:pt x="25750" y="69216"/>
                  </a:lnTo>
                  <a:lnTo>
                    <a:pt x="30120" y="69216"/>
                  </a:lnTo>
                  <a:lnTo>
                    <a:pt x="30186" y="69583"/>
                  </a:lnTo>
                  <a:lnTo>
                    <a:pt x="31020" y="70484"/>
                  </a:lnTo>
                  <a:cubicBezTo>
                    <a:pt x="30020" y="72018"/>
                    <a:pt x="28185" y="73720"/>
                    <a:pt x="27184" y="74887"/>
                  </a:cubicBezTo>
                  <a:cubicBezTo>
                    <a:pt x="26784" y="75354"/>
                    <a:pt x="26284" y="75688"/>
                    <a:pt x="25750" y="75921"/>
                  </a:cubicBezTo>
                  <a:lnTo>
                    <a:pt x="25750" y="75854"/>
                  </a:lnTo>
                  <a:cubicBezTo>
                    <a:pt x="24482" y="77189"/>
                    <a:pt x="22314" y="79324"/>
                    <a:pt x="20580" y="80391"/>
                  </a:cubicBezTo>
                  <a:cubicBezTo>
                    <a:pt x="19279" y="81225"/>
                    <a:pt x="17611" y="82359"/>
                    <a:pt x="16310" y="83260"/>
                  </a:cubicBezTo>
                  <a:cubicBezTo>
                    <a:pt x="14642" y="84561"/>
                    <a:pt x="12007" y="87496"/>
                    <a:pt x="9638" y="91599"/>
                  </a:cubicBezTo>
                  <a:cubicBezTo>
                    <a:pt x="7170" y="95869"/>
                    <a:pt x="2667" y="103174"/>
                    <a:pt x="298" y="106143"/>
                  </a:cubicBezTo>
                  <a:cubicBezTo>
                    <a:pt x="1" y="106973"/>
                    <a:pt x="213" y="107276"/>
                    <a:pt x="682" y="107276"/>
                  </a:cubicBezTo>
                  <a:cubicBezTo>
                    <a:pt x="1945" y="107276"/>
                    <a:pt x="5069" y="105075"/>
                    <a:pt x="5069" y="105075"/>
                  </a:cubicBezTo>
                  <a:cubicBezTo>
                    <a:pt x="5069" y="105075"/>
                    <a:pt x="13441" y="95335"/>
                    <a:pt x="15042" y="93400"/>
                  </a:cubicBezTo>
                  <a:cubicBezTo>
                    <a:pt x="15743" y="92566"/>
                    <a:pt x="25116" y="82192"/>
                    <a:pt x="25116" y="82192"/>
                  </a:cubicBezTo>
                  <a:lnTo>
                    <a:pt x="29853" y="77089"/>
                  </a:lnTo>
                  <a:lnTo>
                    <a:pt x="34656" y="72285"/>
                  </a:lnTo>
                  <a:cubicBezTo>
                    <a:pt x="34957" y="72485"/>
                    <a:pt x="35257" y="72719"/>
                    <a:pt x="35557" y="72919"/>
                  </a:cubicBezTo>
                  <a:cubicBezTo>
                    <a:pt x="35789" y="73062"/>
                    <a:pt x="36041" y="73128"/>
                    <a:pt x="36291" y="73128"/>
                  </a:cubicBezTo>
                  <a:cubicBezTo>
                    <a:pt x="36508" y="73128"/>
                    <a:pt x="36723" y="73079"/>
                    <a:pt x="36925" y="72986"/>
                  </a:cubicBezTo>
                  <a:cubicBezTo>
                    <a:pt x="37658" y="72519"/>
                    <a:pt x="39160" y="69250"/>
                    <a:pt x="39160" y="69250"/>
                  </a:cubicBezTo>
                  <a:lnTo>
                    <a:pt x="41161" y="68716"/>
                  </a:lnTo>
                  <a:lnTo>
                    <a:pt x="41228" y="68716"/>
                  </a:lnTo>
                  <a:lnTo>
                    <a:pt x="42529" y="68382"/>
                  </a:lnTo>
                  <a:lnTo>
                    <a:pt x="43162" y="69116"/>
                  </a:lnTo>
                  <a:lnTo>
                    <a:pt x="70382" y="91432"/>
                  </a:lnTo>
                  <a:lnTo>
                    <a:pt x="71416" y="91466"/>
                  </a:lnTo>
                  <a:lnTo>
                    <a:pt x="71416" y="91466"/>
                  </a:lnTo>
                  <a:lnTo>
                    <a:pt x="70949" y="90131"/>
                  </a:lnTo>
                  <a:lnTo>
                    <a:pt x="68614" y="87263"/>
                  </a:lnTo>
                  <a:lnTo>
                    <a:pt x="63077" y="82726"/>
                  </a:lnTo>
                  <a:cubicBezTo>
                    <a:pt x="63077" y="82726"/>
                    <a:pt x="54804" y="74387"/>
                    <a:pt x="53470" y="71952"/>
                  </a:cubicBezTo>
                  <a:cubicBezTo>
                    <a:pt x="52169" y="69550"/>
                    <a:pt x="50101" y="67649"/>
                    <a:pt x="46398" y="66147"/>
                  </a:cubicBezTo>
                  <a:lnTo>
                    <a:pt x="46265" y="66114"/>
                  </a:lnTo>
                  <a:cubicBezTo>
                    <a:pt x="47299" y="65547"/>
                    <a:pt x="47899" y="64413"/>
                    <a:pt x="47766" y="63245"/>
                  </a:cubicBezTo>
                  <a:cubicBezTo>
                    <a:pt x="47599" y="61144"/>
                    <a:pt x="44297" y="57841"/>
                    <a:pt x="41995" y="56707"/>
                  </a:cubicBezTo>
                  <a:lnTo>
                    <a:pt x="41428" y="51470"/>
                  </a:lnTo>
                  <a:lnTo>
                    <a:pt x="40494" y="51470"/>
                  </a:lnTo>
                  <a:lnTo>
                    <a:pt x="40227" y="48235"/>
                  </a:lnTo>
                  <a:cubicBezTo>
                    <a:pt x="40227" y="48235"/>
                    <a:pt x="40460" y="33858"/>
                    <a:pt x="41228" y="24751"/>
                  </a:cubicBezTo>
                  <a:cubicBezTo>
                    <a:pt x="41995" y="15645"/>
                    <a:pt x="42662" y="11075"/>
                    <a:pt x="43062" y="5537"/>
                  </a:cubicBezTo>
                  <a:cubicBezTo>
                    <a:pt x="43463" y="0"/>
                    <a:pt x="44196" y="1101"/>
                    <a:pt x="42695" y="134"/>
                  </a:cubicBezTo>
                  <a:cubicBezTo>
                    <a:pt x="42645" y="102"/>
                    <a:pt x="42592" y="87"/>
                    <a:pt x="42535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8"/>
            <p:cNvSpPr/>
            <p:nvPr/>
          </p:nvSpPr>
          <p:spPr>
            <a:xfrm>
              <a:off x="2098455" y="2284780"/>
              <a:ext cx="312445" cy="1978745"/>
            </a:xfrm>
            <a:custGeom>
              <a:avLst/>
              <a:gdLst/>
              <a:ahLst/>
              <a:cxnLst/>
              <a:rect l="l" t="t" r="r" b="b"/>
              <a:pathLst>
                <a:path w="14311" h="90633" extrusionOk="0">
                  <a:moveTo>
                    <a:pt x="12443" y="1"/>
                  </a:moveTo>
                  <a:lnTo>
                    <a:pt x="3570" y="9875"/>
                  </a:lnTo>
                  <a:lnTo>
                    <a:pt x="2703" y="29155"/>
                  </a:lnTo>
                  <a:lnTo>
                    <a:pt x="1402" y="59177"/>
                  </a:lnTo>
                  <a:lnTo>
                    <a:pt x="1" y="90633"/>
                  </a:lnTo>
                  <a:lnTo>
                    <a:pt x="14311" y="90633"/>
                  </a:lnTo>
                  <a:lnTo>
                    <a:pt x="124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8"/>
            <p:cNvSpPr/>
            <p:nvPr/>
          </p:nvSpPr>
          <p:spPr>
            <a:xfrm>
              <a:off x="2163997" y="2104180"/>
              <a:ext cx="206121" cy="320457"/>
            </a:xfrm>
            <a:custGeom>
              <a:avLst/>
              <a:gdLst/>
              <a:ahLst/>
              <a:cxnLst/>
              <a:rect l="l" t="t" r="r" b="b"/>
              <a:pathLst>
                <a:path w="9441" h="14678" extrusionOk="0">
                  <a:moveTo>
                    <a:pt x="1469" y="0"/>
                  </a:moveTo>
                  <a:lnTo>
                    <a:pt x="835" y="14044"/>
                  </a:lnTo>
                  <a:cubicBezTo>
                    <a:pt x="835" y="14044"/>
                    <a:pt x="535" y="14277"/>
                    <a:pt x="1" y="14678"/>
                  </a:cubicBezTo>
                  <a:cubicBezTo>
                    <a:pt x="1302" y="13810"/>
                    <a:pt x="2970" y="12676"/>
                    <a:pt x="4271" y="11842"/>
                  </a:cubicBezTo>
                  <a:cubicBezTo>
                    <a:pt x="6005" y="10741"/>
                    <a:pt x="8173" y="8607"/>
                    <a:pt x="9441" y="7306"/>
                  </a:cubicBezTo>
                  <a:lnTo>
                    <a:pt x="9441" y="668"/>
                  </a:lnTo>
                  <a:lnTo>
                    <a:pt x="14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8"/>
            <p:cNvSpPr/>
            <p:nvPr/>
          </p:nvSpPr>
          <p:spPr>
            <a:xfrm>
              <a:off x="2310408" y="1791600"/>
              <a:ext cx="368511" cy="404949"/>
            </a:xfrm>
            <a:custGeom>
              <a:avLst/>
              <a:gdLst/>
              <a:ahLst/>
              <a:cxnLst/>
              <a:rect l="l" t="t" r="r" b="b"/>
              <a:pathLst>
                <a:path w="16879" h="18548" extrusionOk="0">
                  <a:moveTo>
                    <a:pt x="7000" y="1"/>
                  </a:moveTo>
                  <a:cubicBezTo>
                    <a:pt x="1173" y="1"/>
                    <a:pt x="1" y="5104"/>
                    <a:pt x="266" y="7879"/>
                  </a:cubicBezTo>
                  <a:cubicBezTo>
                    <a:pt x="600" y="10982"/>
                    <a:pt x="2601" y="13117"/>
                    <a:pt x="2535" y="13450"/>
                  </a:cubicBezTo>
                  <a:cubicBezTo>
                    <a:pt x="2501" y="13784"/>
                    <a:pt x="3902" y="16085"/>
                    <a:pt x="3902" y="16085"/>
                  </a:cubicBezTo>
                  <a:lnTo>
                    <a:pt x="5137" y="14217"/>
                  </a:lnTo>
                  <a:cubicBezTo>
                    <a:pt x="5324" y="14200"/>
                    <a:pt x="5501" y="14192"/>
                    <a:pt x="5670" y="14192"/>
                  </a:cubicBezTo>
                  <a:cubicBezTo>
                    <a:pt x="8479" y="14192"/>
                    <a:pt x="8806" y="16419"/>
                    <a:pt x="8806" y="16419"/>
                  </a:cubicBezTo>
                  <a:lnTo>
                    <a:pt x="7472" y="18053"/>
                  </a:lnTo>
                  <a:cubicBezTo>
                    <a:pt x="7757" y="18209"/>
                    <a:pt x="8751" y="18547"/>
                    <a:pt x="9382" y="18547"/>
                  </a:cubicBezTo>
                  <a:cubicBezTo>
                    <a:pt x="9561" y="18547"/>
                    <a:pt x="9711" y="18520"/>
                    <a:pt x="9807" y="18454"/>
                  </a:cubicBezTo>
                  <a:cubicBezTo>
                    <a:pt x="10540" y="18020"/>
                    <a:pt x="12042" y="14718"/>
                    <a:pt x="12042" y="14718"/>
                  </a:cubicBezTo>
                  <a:lnTo>
                    <a:pt x="14043" y="14217"/>
                  </a:lnTo>
                  <a:lnTo>
                    <a:pt x="14110" y="14217"/>
                  </a:lnTo>
                  <a:lnTo>
                    <a:pt x="15110" y="13950"/>
                  </a:lnTo>
                  <a:lnTo>
                    <a:pt x="15978" y="13584"/>
                  </a:lnTo>
                  <a:lnTo>
                    <a:pt x="16878" y="13083"/>
                  </a:lnTo>
                  <a:cubicBezTo>
                    <a:pt x="11174" y="12149"/>
                    <a:pt x="4836" y="9080"/>
                    <a:pt x="5870" y="4811"/>
                  </a:cubicBezTo>
                  <a:cubicBezTo>
                    <a:pt x="6938" y="541"/>
                    <a:pt x="9506" y="274"/>
                    <a:pt x="9506" y="274"/>
                  </a:cubicBezTo>
                  <a:cubicBezTo>
                    <a:pt x="8588" y="87"/>
                    <a:pt x="7755" y="1"/>
                    <a:pt x="70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8"/>
            <p:cNvSpPr/>
            <p:nvPr/>
          </p:nvSpPr>
          <p:spPr>
            <a:xfrm>
              <a:off x="2287090" y="1951241"/>
              <a:ext cx="95408" cy="387461"/>
            </a:xfrm>
            <a:custGeom>
              <a:avLst/>
              <a:gdLst/>
              <a:ahLst/>
              <a:cxnLst/>
              <a:rect l="l" t="t" r="r" b="b"/>
              <a:pathLst>
                <a:path w="4370" h="17747" extrusionOk="0">
                  <a:moveTo>
                    <a:pt x="0" y="0"/>
                  </a:moveTo>
                  <a:lnTo>
                    <a:pt x="0" y="1034"/>
                  </a:lnTo>
                  <a:cubicBezTo>
                    <a:pt x="167" y="1368"/>
                    <a:pt x="134" y="7939"/>
                    <a:pt x="34" y="17746"/>
                  </a:cubicBezTo>
                  <a:cubicBezTo>
                    <a:pt x="1401" y="16679"/>
                    <a:pt x="2735" y="15545"/>
                    <a:pt x="4003" y="14344"/>
                  </a:cubicBezTo>
                  <a:lnTo>
                    <a:pt x="4003" y="7172"/>
                  </a:lnTo>
                  <a:lnTo>
                    <a:pt x="4370" y="43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8"/>
            <p:cNvSpPr/>
            <p:nvPr/>
          </p:nvSpPr>
          <p:spPr>
            <a:xfrm>
              <a:off x="2255760" y="2293535"/>
              <a:ext cx="155142" cy="2192114"/>
            </a:xfrm>
            <a:custGeom>
              <a:avLst/>
              <a:gdLst/>
              <a:ahLst/>
              <a:cxnLst/>
              <a:rect l="l" t="t" r="r" b="b"/>
              <a:pathLst>
                <a:path w="7106" h="100406" extrusionOk="0">
                  <a:moveTo>
                    <a:pt x="5205" y="0"/>
                  </a:moveTo>
                  <a:lnTo>
                    <a:pt x="2069" y="3002"/>
                  </a:lnTo>
                  <a:cubicBezTo>
                    <a:pt x="1735" y="32490"/>
                    <a:pt x="168" y="90598"/>
                    <a:pt x="1" y="100405"/>
                  </a:cubicBezTo>
                  <a:lnTo>
                    <a:pt x="7106" y="100405"/>
                  </a:lnTo>
                  <a:lnTo>
                    <a:pt x="5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8"/>
            <p:cNvSpPr/>
            <p:nvPr/>
          </p:nvSpPr>
          <p:spPr>
            <a:xfrm>
              <a:off x="2638118" y="2041542"/>
              <a:ext cx="656918" cy="560266"/>
            </a:xfrm>
            <a:custGeom>
              <a:avLst/>
              <a:gdLst/>
              <a:ahLst/>
              <a:cxnLst/>
              <a:rect l="l" t="t" r="r" b="b"/>
              <a:pathLst>
                <a:path w="30089" h="25662" extrusionOk="0">
                  <a:moveTo>
                    <a:pt x="4403" y="1"/>
                  </a:moveTo>
                  <a:cubicBezTo>
                    <a:pt x="3103" y="1035"/>
                    <a:pt x="1601" y="1735"/>
                    <a:pt x="0" y="2035"/>
                  </a:cubicBezTo>
                  <a:lnTo>
                    <a:pt x="534" y="2302"/>
                  </a:lnTo>
                  <a:cubicBezTo>
                    <a:pt x="534" y="2302"/>
                    <a:pt x="27286" y="25661"/>
                    <a:pt x="28942" y="25661"/>
                  </a:cubicBezTo>
                  <a:cubicBezTo>
                    <a:pt x="28960" y="25661"/>
                    <a:pt x="28976" y="25658"/>
                    <a:pt x="28988" y="25652"/>
                  </a:cubicBezTo>
                  <a:cubicBezTo>
                    <a:pt x="30088" y="25085"/>
                    <a:pt x="27587" y="22450"/>
                    <a:pt x="27587" y="22450"/>
                  </a:cubicBezTo>
                  <a:lnTo>
                    <a:pt x="20748" y="15745"/>
                  </a:lnTo>
                  <a:cubicBezTo>
                    <a:pt x="20748" y="15745"/>
                    <a:pt x="13477" y="9574"/>
                    <a:pt x="12209" y="7206"/>
                  </a:cubicBezTo>
                  <a:cubicBezTo>
                    <a:pt x="10908" y="4804"/>
                    <a:pt x="8106" y="1502"/>
                    <a:pt x="44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8"/>
            <p:cNvSpPr/>
            <p:nvPr/>
          </p:nvSpPr>
          <p:spPr>
            <a:xfrm>
              <a:off x="1780919" y="1897642"/>
              <a:ext cx="586290" cy="215290"/>
            </a:xfrm>
            <a:custGeom>
              <a:avLst/>
              <a:gdLst/>
              <a:ahLst/>
              <a:cxnLst/>
              <a:rect l="l" t="t" r="r" b="b"/>
              <a:pathLst>
                <a:path w="26854" h="9861" extrusionOk="0">
                  <a:moveTo>
                    <a:pt x="8024" y="1"/>
                  </a:moveTo>
                  <a:cubicBezTo>
                    <a:pt x="5124" y="1"/>
                    <a:pt x="2822" y="109"/>
                    <a:pt x="2169" y="421"/>
                  </a:cubicBezTo>
                  <a:cubicBezTo>
                    <a:pt x="1" y="1421"/>
                    <a:pt x="34" y="6525"/>
                    <a:pt x="701" y="8326"/>
                  </a:cubicBezTo>
                  <a:lnTo>
                    <a:pt x="26787" y="9861"/>
                  </a:lnTo>
                  <a:lnTo>
                    <a:pt x="26787" y="8660"/>
                  </a:lnTo>
                  <a:lnTo>
                    <a:pt x="26853" y="8326"/>
                  </a:lnTo>
                  <a:cubicBezTo>
                    <a:pt x="26853" y="8326"/>
                    <a:pt x="24185" y="6425"/>
                    <a:pt x="24719" y="587"/>
                  </a:cubicBezTo>
                  <a:cubicBezTo>
                    <a:pt x="24719" y="587"/>
                    <a:pt x="14759" y="1"/>
                    <a:pt x="80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8"/>
            <p:cNvSpPr/>
            <p:nvPr/>
          </p:nvSpPr>
          <p:spPr>
            <a:xfrm>
              <a:off x="1767819" y="2102717"/>
              <a:ext cx="689689" cy="763264"/>
            </a:xfrm>
            <a:custGeom>
              <a:avLst/>
              <a:gdLst/>
              <a:ahLst/>
              <a:cxnLst/>
              <a:rect l="l" t="t" r="r" b="b"/>
              <a:pathLst>
                <a:path w="31590" h="34960" extrusionOk="0">
                  <a:moveTo>
                    <a:pt x="29989" y="1"/>
                  </a:moveTo>
                  <a:cubicBezTo>
                    <a:pt x="28021" y="3436"/>
                    <a:pt x="25252" y="6305"/>
                    <a:pt x="21883" y="8340"/>
                  </a:cubicBezTo>
                  <a:cubicBezTo>
                    <a:pt x="19448" y="9808"/>
                    <a:pt x="14177" y="12043"/>
                    <a:pt x="9274" y="19815"/>
                  </a:cubicBezTo>
                  <a:cubicBezTo>
                    <a:pt x="5938" y="25085"/>
                    <a:pt x="1" y="34959"/>
                    <a:pt x="1" y="34959"/>
                  </a:cubicBezTo>
                  <a:cubicBezTo>
                    <a:pt x="8373" y="24919"/>
                    <a:pt x="12576" y="16079"/>
                    <a:pt x="22884" y="11876"/>
                  </a:cubicBezTo>
                  <a:cubicBezTo>
                    <a:pt x="28488" y="9574"/>
                    <a:pt x="31590" y="234"/>
                    <a:pt x="31590" y="234"/>
                  </a:cubicBezTo>
                  <a:lnTo>
                    <a:pt x="299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8"/>
            <p:cNvSpPr/>
            <p:nvPr/>
          </p:nvSpPr>
          <p:spPr>
            <a:xfrm>
              <a:off x="2414528" y="636255"/>
              <a:ext cx="204505" cy="1088503"/>
            </a:xfrm>
            <a:custGeom>
              <a:avLst/>
              <a:gdLst/>
              <a:ahLst/>
              <a:cxnLst/>
              <a:rect l="l" t="t" r="r" b="b"/>
              <a:pathLst>
                <a:path w="9367" h="49857" extrusionOk="0">
                  <a:moveTo>
                    <a:pt x="9221" y="1"/>
                  </a:moveTo>
                  <a:lnTo>
                    <a:pt x="9221" y="1"/>
                  </a:lnTo>
                  <a:cubicBezTo>
                    <a:pt x="9219" y="1"/>
                    <a:pt x="9214" y="7"/>
                    <a:pt x="9207" y="21"/>
                  </a:cubicBezTo>
                  <a:cubicBezTo>
                    <a:pt x="5605" y="6258"/>
                    <a:pt x="1" y="28808"/>
                    <a:pt x="434" y="35179"/>
                  </a:cubicBezTo>
                  <a:cubicBezTo>
                    <a:pt x="901" y="41550"/>
                    <a:pt x="1302" y="40917"/>
                    <a:pt x="2402" y="43085"/>
                  </a:cubicBezTo>
                  <a:cubicBezTo>
                    <a:pt x="4704" y="47621"/>
                    <a:pt x="3803" y="49589"/>
                    <a:pt x="3803" y="49589"/>
                  </a:cubicBezTo>
                  <a:lnTo>
                    <a:pt x="3070" y="49756"/>
                  </a:lnTo>
                  <a:lnTo>
                    <a:pt x="3070" y="49856"/>
                  </a:lnTo>
                  <a:lnTo>
                    <a:pt x="6038" y="49856"/>
                  </a:lnTo>
                  <a:cubicBezTo>
                    <a:pt x="6038" y="49856"/>
                    <a:pt x="6872" y="45353"/>
                    <a:pt x="4771" y="38215"/>
                  </a:cubicBezTo>
                  <a:cubicBezTo>
                    <a:pt x="963" y="25149"/>
                    <a:pt x="9367" y="1"/>
                    <a:pt x="92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8"/>
            <p:cNvSpPr/>
            <p:nvPr/>
          </p:nvSpPr>
          <p:spPr>
            <a:xfrm>
              <a:off x="2303836" y="1791011"/>
              <a:ext cx="153679" cy="288429"/>
            </a:xfrm>
            <a:custGeom>
              <a:avLst/>
              <a:gdLst/>
              <a:ahLst/>
              <a:cxnLst/>
              <a:rect l="l" t="t" r="r" b="b"/>
              <a:pathLst>
                <a:path w="7039" h="13211" fill="none" extrusionOk="0">
                  <a:moveTo>
                    <a:pt x="7039" y="1"/>
                  </a:moveTo>
                  <a:cubicBezTo>
                    <a:pt x="4637" y="101"/>
                    <a:pt x="2802" y="635"/>
                    <a:pt x="1668" y="2903"/>
                  </a:cubicBezTo>
                  <a:cubicBezTo>
                    <a:pt x="0" y="6239"/>
                    <a:pt x="167" y="10708"/>
                    <a:pt x="2902" y="13210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8"/>
            <p:cNvSpPr/>
            <p:nvPr/>
          </p:nvSpPr>
          <p:spPr>
            <a:xfrm>
              <a:off x="2573296" y="1834720"/>
              <a:ext cx="191558" cy="278212"/>
            </a:xfrm>
            <a:custGeom>
              <a:avLst/>
              <a:gdLst/>
              <a:ahLst/>
              <a:cxnLst/>
              <a:rect l="l" t="t" r="r" b="b"/>
              <a:pathLst>
                <a:path w="8774" h="12743" fill="none" extrusionOk="0">
                  <a:moveTo>
                    <a:pt x="1" y="12743"/>
                  </a:moveTo>
                  <a:cubicBezTo>
                    <a:pt x="4470" y="11875"/>
                    <a:pt x="8473" y="9407"/>
                    <a:pt x="8640" y="7139"/>
                  </a:cubicBezTo>
                  <a:cubicBezTo>
                    <a:pt x="8773" y="4870"/>
                    <a:pt x="6138" y="1968"/>
                    <a:pt x="2502" y="0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8"/>
            <p:cNvSpPr/>
            <p:nvPr/>
          </p:nvSpPr>
          <p:spPr>
            <a:xfrm>
              <a:off x="2457495" y="1724748"/>
              <a:ext cx="177717" cy="114359"/>
            </a:xfrm>
            <a:custGeom>
              <a:avLst/>
              <a:gdLst/>
              <a:ahLst/>
              <a:cxnLst/>
              <a:rect l="l" t="t" r="r" b="b"/>
              <a:pathLst>
                <a:path w="8140" h="5238" fill="none" extrusionOk="0">
                  <a:moveTo>
                    <a:pt x="8140" y="5237"/>
                  </a:moveTo>
                  <a:lnTo>
                    <a:pt x="7606" y="0"/>
                  </a:lnTo>
                  <a:lnTo>
                    <a:pt x="468" y="0"/>
                  </a:lnTo>
                  <a:lnTo>
                    <a:pt x="1" y="3036"/>
                  </a:lnTo>
                  <a:cubicBezTo>
                    <a:pt x="1" y="3036"/>
                    <a:pt x="1368" y="2969"/>
                    <a:pt x="4070" y="3736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8"/>
            <p:cNvSpPr/>
            <p:nvPr/>
          </p:nvSpPr>
          <p:spPr>
            <a:xfrm>
              <a:off x="2381757" y="595188"/>
              <a:ext cx="315370" cy="1129570"/>
            </a:xfrm>
            <a:custGeom>
              <a:avLst/>
              <a:gdLst/>
              <a:ahLst/>
              <a:cxnLst/>
              <a:rect l="l" t="t" r="r" b="b"/>
              <a:pathLst>
                <a:path w="14445" h="51738" fill="none" extrusionOk="0">
                  <a:moveTo>
                    <a:pt x="5505" y="51737"/>
                  </a:moveTo>
                  <a:cubicBezTo>
                    <a:pt x="5505" y="51737"/>
                    <a:pt x="6038" y="48935"/>
                    <a:pt x="3036" y="43598"/>
                  </a:cubicBezTo>
                  <a:cubicBezTo>
                    <a:pt x="1" y="38228"/>
                    <a:pt x="3003" y="25585"/>
                    <a:pt x="5538" y="16479"/>
                  </a:cubicBezTo>
                  <a:cubicBezTo>
                    <a:pt x="8073" y="7372"/>
                    <a:pt x="10208" y="801"/>
                    <a:pt x="12309" y="401"/>
                  </a:cubicBezTo>
                  <a:cubicBezTo>
                    <a:pt x="14444" y="0"/>
                    <a:pt x="10541" y="23550"/>
                    <a:pt x="10308" y="33758"/>
                  </a:cubicBezTo>
                  <a:cubicBezTo>
                    <a:pt x="10074" y="43965"/>
                    <a:pt x="9274" y="46534"/>
                    <a:pt x="9708" y="51704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8"/>
            <p:cNvSpPr/>
            <p:nvPr/>
          </p:nvSpPr>
          <p:spPr>
            <a:xfrm>
              <a:off x="1719743" y="2087434"/>
              <a:ext cx="784376" cy="855004"/>
            </a:xfrm>
            <a:custGeom>
              <a:avLst/>
              <a:gdLst/>
              <a:ahLst/>
              <a:cxnLst/>
              <a:rect l="l" t="t" r="r" b="b"/>
              <a:pathLst>
                <a:path w="35927" h="39162" fill="none" extrusionOk="0">
                  <a:moveTo>
                    <a:pt x="35860" y="2902"/>
                  </a:moveTo>
                  <a:cubicBezTo>
                    <a:pt x="35860" y="2902"/>
                    <a:pt x="34426" y="0"/>
                    <a:pt x="32191" y="701"/>
                  </a:cubicBezTo>
                  <a:cubicBezTo>
                    <a:pt x="30323" y="3403"/>
                    <a:pt x="28088" y="6471"/>
                    <a:pt x="25219" y="8306"/>
                  </a:cubicBezTo>
                  <a:cubicBezTo>
                    <a:pt x="22217" y="10274"/>
                    <a:pt x="19048" y="11709"/>
                    <a:pt x="16479" y="14210"/>
                  </a:cubicBezTo>
                  <a:cubicBezTo>
                    <a:pt x="14044" y="16679"/>
                    <a:pt x="11943" y="19481"/>
                    <a:pt x="10242" y="22516"/>
                  </a:cubicBezTo>
                  <a:cubicBezTo>
                    <a:pt x="7206" y="27587"/>
                    <a:pt x="4738" y="32990"/>
                    <a:pt x="701" y="37427"/>
                  </a:cubicBezTo>
                  <a:cubicBezTo>
                    <a:pt x="368" y="37794"/>
                    <a:pt x="1" y="38328"/>
                    <a:pt x="268" y="38728"/>
                  </a:cubicBezTo>
                  <a:cubicBezTo>
                    <a:pt x="535" y="39162"/>
                    <a:pt x="1369" y="39061"/>
                    <a:pt x="1902" y="38795"/>
                  </a:cubicBezTo>
                  <a:cubicBezTo>
                    <a:pt x="5171" y="37160"/>
                    <a:pt x="7206" y="34125"/>
                    <a:pt x="9508" y="31523"/>
                  </a:cubicBezTo>
                  <a:cubicBezTo>
                    <a:pt x="11342" y="29455"/>
                    <a:pt x="13144" y="27420"/>
                    <a:pt x="14978" y="25352"/>
                  </a:cubicBezTo>
                  <a:cubicBezTo>
                    <a:pt x="19181" y="20648"/>
                    <a:pt x="23418" y="15945"/>
                    <a:pt x="27721" y="11275"/>
                  </a:cubicBezTo>
                  <a:cubicBezTo>
                    <a:pt x="29322" y="9540"/>
                    <a:pt x="30956" y="7772"/>
                    <a:pt x="32624" y="6071"/>
                  </a:cubicBezTo>
                  <a:cubicBezTo>
                    <a:pt x="32858" y="5838"/>
                    <a:pt x="35927" y="3069"/>
                    <a:pt x="35860" y="2902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8"/>
            <p:cNvSpPr/>
            <p:nvPr/>
          </p:nvSpPr>
          <p:spPr>
            <a:xfrm>
              <a:off x="2365732" y="2029883"/>
              <a:ext cx="29889" cy="99076"/>
            </a:xfrm>
            <a:custGeom>
              <a:avLst/>
              <a:gdLst/>
              <a:ahLst/>
              <a:cxnLst/>
              <a:rect l="l" t="t" r="r" b="b"/>
              <a:pathLst>
                <a:path w="1369" h="4538" fill="none" extrusionOk="0">
                  <a:moveTo>
                    <a:pt x="868" y="4538"/>
                  </a:moveTo>
                  <a:cubicBezTo>
                    <a:pt x="868" y="4538"/>
                    <a:pt x="67" y="3203"/>
                    <a:pt x="34" y="2569"/>
                  </a:cubicBezTo>
                  <a:cubicBezTo>
                    <a:pt x="1" y="1969"/>
                    <a:pt x="1368" y="1"/>
                    <a:pt x="1368" y="1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8"/>
            <p:cNvSpPr/>
            <p:nvPr/>
          </p:nvSpPr>
          <p:spPr>
            <a:xfrm>
              <a:off x="2487362" y="2029883"/>
              <a:ext cx="91063" cy="173350"/>
            </a:xfrm>
            <a:custGeom>
              <a:avLst/>
              <a:gdLst/>
              <a:ahLst/>
              <a:cxnLst/>
              <a:rect l="l" t="t" r="r" b="b"/>
              <a:pathLst>
                <a:path w="4171" h="7940" fill="none" extrusionOk="0">
                  <a:moveTo>
                    <a:pt x="0" y="7306"/>
                  </a:moveTo>
                  <a:cubicBezTo>
                    <a:pt x="0" y="7306"/>
                    <a:pt x="1368" y="7940"/>
                    <a:pt x="1902" y="7306"/>
                  </a:cubicBezTo>
                  <a:cubicBezTo>
                    <a:pt x="2402" y="6672"/>
                    <a:pt x="4170" y="3437"/>
                    <a:pt x="4170" y="3437"/>
                  </a:cubicBezTo>
                  <a:cubicBezTo>
                    <a:pt x="4170" y="3437"/>
                    <a:pt x="1802" y="401"/>
                    <a:pt x="0" y="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8"/>
            <p:cNvSpPr/>
            <p:nvPr/>
          </p:nvSpPr>
          <p:spPr>
            <a:xfrm>
              <a:off x="2646851" y="2043725"/>
              <a:ext cx="654014" cy="557886"/>
            </a:xfrm>
            <a:custGeom>
              <a:avLst/>
              <a:gdLst/>
              <a:ahLst/>
              <a:cxnLst/>
              <a:rect l="l" t="t" r="r" b="b"/>
              <a:pathLst>
                <a:path w="29956" h="25553" fill="none" extrusionOk="0">
                  <a:moveTo>
                    <a:pt x="1" y="2202"/>
                  </a:moveTo>
                  <a:cubicBezTo>
                    <a:pt x="5404" y="6939"/>
                    <a:pt x="26953" y="25552"/>
                    <a:pt x="28354" y="25552"/>
                  </a:cubicBezTo>
                  <a:cubicBezTo>
                    <a:pt x="29955" y="25552"/>
                    <a:pt x="27687" y="22917"/>
                    <a:pt x="26520" y="21583"/>
                  </a:cubicBezTo>
                  <a:cubicBezTo>
                    <a:pt x="25352" y="20215"/>
                    <a:pt x="14244" y="11209"/>
                    <a:pt x="11175" y="6205"/>
                  </a:cubicBezTo>
                  <a:cubicBezTo>
                    <a:pt x="9407" y="3403"/>
                    <a:pt x="6839" y="1235"/>
                    <a:pt x="3770" y="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8"/>
            <p:cNvSpPr/>
            <p:nvPr/>
          </p:nvSpPr>
          <p:spPr>
            <a:xfrm>
              <a:off x="1770723" y="1809962"/>
              <a:ext cx="605219" cy="302970"/>
            </a:xfrm>
            <a:custGeom>
              <a:avLst/>
              <a:gdLst/>
              <a:ahLst/>
              <a:cxnLst/>
              <a:rect l="l" t="t" r="r" b="b"/>
              <a:pathLst>
                <a:path w="27721" h="13877" fill="none" extrusionOk="0">
                  <a:moveTo>
                    <a:pt x="27721" y="13877"/>
                  </a:moveTo>
                  <a:lnTo>
                    <a:pt x="21783" y="13543"/>
                  </a:lnTo>
                  <a:lnTo>
                    <a:pt x="18614" y="13343"/>
                  </a:lnTo>
                  <a:lnTo>
                    <a:pt x="11142" y="12909"/>
                  </a:lnTo>
                  <a:lnTo>
                    <a:pt x="8007" y="12743"/>
                  </a:lnTo>
                  <a:lnTo>
                    <a:pt x="1168" y="12309"/>
                  </a:lnTo>
                  <a:cubicBezTo>
                    <a:pt x="1168" y="12309"/>
                    <a:pt x="1" y="6071"/>
                    <a:pt x="2636" y="4403"/>
                  </a:cubicBezTo>
                  <a:cubicBezTo>
                    <a:pt x="4404" y="3269"/>
                    <a:pt x="9808" y="1735"/>
                    <a:pt x="13911" y="801"/>
                  </a:cubicBezTo>
                  <a:cubicBezTo>
                    <a:pt x="15379" y="434"/>
                    <a:pt x="16880" y="167"/>
                    <a:pt x="18414" y="33"/>
                  </a:cubicBezTo>
                  <a:cubicBezTo>
                    <a:pt x="19315" y="0"/>
                    <a:pt x="20249" y="67"/>
                    <a:pt x="21183" y="133"/>
                  </a:cubicBezTo>
                  <a:cubicBezTo>
                    <a:pt x="22517" y="267"/>
                    <a:pt x="23918" y="434"/>
                    <a:pt x="25052" y="567"/>
                  </a:cubicBezTo>
                  <a:cubicBezTo>
                    <a:pt x="25586" y="634"/>
                    <a:pt x="26487" y="667"/>
                    <a:pt x="26853" y="701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8"/>
            <p:cNvSpPr/>
            <p:nvPr/>
          </p:nvSpPr>
          <p:spPr>
            <a:xfrm>
              <a:off x="2190218" y="2110009"/>
              <a:ext cx="8755" cy="205378"/>
            </a:xfrm>
            <a:custGeom>
              <a:avLst/>
              <a:gdLst/>
              <a:ahLst/>
              <a:cxnLst/>
              <a:rect l="l" t="t" r="r" b="b"/>
              <a:pathLst>
                <a:path w="401" h="9407" fill="none" extrusionOk="0">
                  <a:moveTo>
                    <a:pt x="1" y="9407"/>
                  </a:moveTo>
                  <a:lnTo>
                    <a:pt x="401" y="0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8"/>
            <p:cNvSpPr/>
            <p:nvPr/>
          </p:nvSpPr>
          <p:spPr>
            <a:xfrm>
              <a:off x="2098455" y="2284780"/>
              <a:ext cx="312445" cy="2200869"/>
            </a:xfrm>
            <a:custGeom>
              <a:avLst/>
              <a:gdLst/>
              <a:ahLst/>
              <a:cxnLst/>
              <a:rect l="l" t="t" r="r" b="b"/>
              <a:pathLst>
                <a:path w="14311" h="100807" fill="none" extrusionOk="0">
                  <a:moveTo>
                    <a:pt x="12443" y="1"/>
                  </a:moveTo>
                  <a:cubicBezTo>
                    <a:pt x="12776" y="28154"/>
                    <a:pt x="14311" y="100806"/>
                    <a:pt x="14311" y="100806"/>
                  </a:cubicBezTo>
                  <a:lnTo>
                    <a:pt x="1" y="100806"/>
                  </a:lnTo>
                  <a:lnTo>
                    <a:pt x="3570" y="9875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8"/>
            <p:cNvSpPr/>
            <p:nvPr/>
          </p:nvSpPr>
          <p:spPr>
            <a:xfrm>
              <a:off x="1944796" y="1811228"/>
              <a:ext cx="288407" cy="280591"/>
            </a:xfrm>
            <a:custGeom>
              <a:avLst/>
              <a:gdLst/>
              <a:ahLst/>
              <a:cxnLst/>
              <a:rect l="l" t="t" r="r" b="b"/>
              <a:pathLst>
                <a:path w="13210" h="12852" extrusionOk="0">
                  <a:moveTo>
                    <a:pt x="10937" y="0"/>
                  </a:moveTo>
                  <a:cubicBezTo>
                    <a:pt x="10772" y="0"/>
                    <a:pt x="10607" y="3"/>
                    <a:pt x="10441" y="9"/>
                  </a:cubicBezTo>
                  <a:cubicBezTo>
                    <a:pt x="8907" y="142"/>
                    <a:pt x="7406" y="376"/>
                    <a:pt x="5938" y="776"/>
                  </a:cubicBezTo>
                  <a:cubicBezTo>
                    <a:pt x="3936" y="1577"/>
                    <a:pt x="1868" y="2577"/>
                    <a:pt x="1034" y="3578"/>
                  </a:cubicBezTo>
                  <a:cubicBezTo>
                    <a:pt x="34" y="5279"/>
                    <a:pt x="0" y="10116"/>
                    <a:pt x="34" y="12685"/>
                  </a:cubicBezTo>
                  <a:lnTo>
                    <a:pt x="3169" y="12851"/>
                  </a:lnTo>
                  <a:cubicBezTo>
                    <a:pt x="3103" y="10783"/>
                    <a:pt x="3069" y="5813"/>
                    <a:pt x="4070" y="4112"/>
                  </a:cubicBezTo>
                  <a:cubicBezTo>
                    <a:pt x="4804" y="2878"/>
                    <a:pt x="11509" y="676"/>
                    <a:pt x="13210" y="142"/>
                  </a:cubicBezTo>
                  <a:cubicBezTo>
                    <a:pt x="12469" y="60"/>
                    <a:pt x="11705" y="0"/>
                    <a:pt x="10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8"/>
            <p:cNvSpPr/>
            <p:nvPr/>
          </p:nvSpPr>
          <p:spPr>
            <a:xfrm>
              <a:off x="2177119" y="1823061"/>
              <a:ext cx="179900" cy="282600"/>
            </a:xfrm>
            <a:custGeom>
              <a:avLst/>
              <a:gdLst/>
              <a:ahLst/>
              <a:cxnLst/>
              <a:rect l="l" t="t" r="r" b="b"/>
              <a:pathLst>
                <a:path w="8240" h="12944" extrusionOk="0">
                  <a:moveTo>
                    <a:pt x="6472" y="0"/>
                  </a:moveTo>
                  <a:cubicBezTo>
                    <a:pt x="6472" y="0"/>
                    <a:pt x="801" y="1902"/>
                    <a:pt x="401" y="3670"/>
                  </a:cubicBezTo>
                  <a:cubicBezTo>
                    <a:pt x="67" y="5071"/>
                    <a:pt x="0" y="10475"/>
                    <a:pt x="0" y="12743"/>
                  </a:cubicBezTo>
                  <a:lnTo>
                    <a:pt x="3169" y="12943"/>
                  </a:lnTo>
                  <a:cubicBezTo>
                    <a:pt x="3102" y="11142"/>
                    <a:pt x="2902" y="5671"/>
                    <a:pt x="3536" y="4037"/>
                  </a:cubicBezTo>
                  <a:cubicBezTo>
                    <a:pt x="4237" y="2102"/>
                    <a:pt x="8239" y="267"/>
                    <a:pt x="8239" y="267"/>
                  </a:cubicBezTo>
                  <a:lnTo>
                    <a:pt x="7839" y="201"/>
                  </a:lnTo>
                  <a:lnTo>
                    <a:pt x="6472" y="0"/>
                  </a:lnTo>
                  <a:close/>
                </a:path>
              </a:pathLst>
            </a:custGeom>
            <a:solidFill>
              <a:srgbClr val="DE4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8"/>
            <p:cNvSpPr/>
            <p:nvPr/>
          </p:nvSpPr>
          <p:spPr>
            <a:xfrm>
              <a:off x="2255040" y="2746521"/>
              <a:ext cx="127458" cy="316091"/>
            </a:xfrm>
            <a:custGeom>
              <a:avLst/>
              <a:gdLst/>
              <a:ahLst/>
              <a:cxnLst/>
              <a:rect l="l" t="t" r="r" b="b"/>
              <a:pathLst>
                <a:path w="5838" h="14478" fill="none" extrusionOk="0">
                  <a:moveTo>
                    <a:pt x="5604" y="0"/>
                  </a:moveTo>
                  <a:cubicBezTo>
                    <a:pt x="3736" y="401"/>
                    <a:pt x="1868" y="668"/>
                    <a:pt x="0" y="768"/>
                  </a:cubicBezTo>
                  <a:lnTo>
                    <a:pt x="0" y="14244"/>
                  </a:lnTo>
                  <a:cubicBezTo>
                    <a:pt x="1935" y="14477"/>
                    <a:pt x="3937" y="14377"/>
                    <a:pt x="5838" y="13910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8"/>
            <p:cNvSpPr/>
            <p:nvPr/>
          </p:nvSpPr>
          <p:spPr>
            <a:xfrm>
              <a:off x="2112297" y="4401181"/>
              <a:ext cx="87417" cy="141300"/>
            </a:xfrm>
            <a:custGeom>
              <a:avLst/>
              <a:gdLst/>
              <a:ahLst/>
              <a:cxnLst/>
              <a:rect l="l" t="t" r="r" b="b"/>
              <a:pathLst>
                <a:path w="4004" h="6472" fill="none" extrusionOk="0">
                  <a:moveTo>
                    <a:pt x="4003" y="6471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2535416" y="4104758"/>
              <a:ext cx="45914" cy="434074"/>
            </a:xfrm>
            <a:custGeom>
              <a:avLst/>
              <a:gdLst/>
              <a:ahLst/>
              <a:cxnLst/>
              <a:rect l="l" t="t" r="r" b="b"/>
              <a:pathLst>
                <a:path w="2103" h="19882" fill="none" extrusionOk="0">
                  <a:moveTo>
                    <a:pt x="1" y="19882"/>
                  </a:moveTo>
                  <a:lnTo>
                    <a:pt x="2102" y="1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2801252" y="4377864"/>
              <a:ext cx="45171" cy="164617"/>
            </a:xfrm>
            <a:custGeom>
              <a:avLst/>
              <a:gdLst/>
              <a:ahLst/>
              <a:cxnLst/>
              <a:rect l="l" t="t" r="r" b="b"/>
              <a:pathLst>
                <a:path w="2069" h="7540" fill="none" extrusionOk="0">
                  <a:moveTo>
                    <a:pt x="0" y="7539"/>
                  </a:moveTo>
                  <a:lnTo>
                    <a:pt x="2068" y="1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3128242" y="4435393"/>
              <a:ext cx="44451" cy="107088"/>
            </a:xfrm>
            <a:custGeom>
              <a:avLst/>
              <a:gdLst/>
              <a:ahLst/>
              <a:cxnLst/>
              <a:rect l="l" t="t" r="r" b="b"/>
              <a:pathLst>
                <a:path w="2036" h="4905" fill="none" extrusionOk="0">
                  <a:moveTo>
                    <a:pt x="1" y="4904"/>
                  </a:moveTo>
                  <a:lnTo>
                    <a:pt x="2035" y="1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2059134" y="4404806"/>
              <a:ext cx="153679" cy="80868"/>
            </a:xfrm>
            <a:custGeom>
              <a:avLst/>
              <a:gdLst/>
              <a:ahLst/>
              <a:cxnLst/>
              <a:rect l="l" t="t" r="r" b="b"/>
              <a:pathLst>
                <a:path w="7039" h="3704" fill="none" extrusionOk="0">
                  <a:moveTo>
                    <a:pt x="7039" y="1"/>
                  </a:moveTo>
                  <a:lnTo>
                    <a:pt x="4904" y="3703"/>
                  </a:lnTo>
                  <a:lnTo>
                    <a:pt x="0" y="1769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8"/>
            <p:cNvSpPr/>
            <p:nvPr/>
          </p:nvSpPr>
          <p:spPr>
            <a:xfrm>
              <a:off x="2512121" y="4139712"/>
              <a:ext cx="126738" cy="96150"/>
            </a:xfrm>
            <a:custGeom>
              <a:avLst/>
              <a:gdLst/>
              <a:ahLst/>
              <a:cxnLst/>
              <a:rect l="l" t="t" r="r" b="b"/>
              <a:pathLst>
                <a:path w="5805" h="4404" fill="none" extrusionOk="0">
                  <a:moveTo>
                    <a:pt x="1" y="1"/>
                  </a:moveTo>
                  <a:lnTo>
                    <a:pt x="2469" y="4404"/>
                  </a:lnTo>
                  <a:lnTo>
                    <a:pt x="5805" y="334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8"/>
            <p:cNvSpPr/>
            <p:nvPr/>
          </p:nvSpPr>
          <p:spPr>
            <a:xfrm>
              <a:off x="2481533" y="4293393"/>
              <a:ext cx="138396" cy="84492"/>
            </a:xfrm>
            <a:custGeom>
              <a:avLst/>
              <a:gdLst/>
              <a:ahLst/>
              <a:cxnLst/>
              <a:rect l="l" t="t" r="r" b="b"/>
              <a:pathLst>
                <a:path w="6339" h="3870" fill="none" extrusionOk="0">
                  <a:moveTo>
                    <a:pt x="1" y="0"/>
                  </a:moveTo>
                  <a:lnTo>
                    <a:pt x="3169" y="3870"/>
                  </a:lnTo>
                  <a:lnTo>
                    <a:pt x="6338" y="1401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8"/>
            <p:cNvSpPr/>
            <p:nvPr/>
          </p:nvSpPr>
          <p:spPr>
            <a:xfrm>
              <a:off x="2826731" y="4396793"/>
              <a:ext cx="92526" cy="53926"/>
            </a:xfrm>
            <a:custGeom>
              <a:avLst/>
              <a:gdLst/>
              <a:ahLst/>
              <a:cxnLst/>
              <a:rect l="l" t="t" r="r" b="b"/>
              <a:pathLst>
                <a:path w="4238" h="2470" fill="none" extrusionOk="0">
                  <a:moveTo>
                    <a:pt x="1" y="2469"/>
                  </a:moveTo>
                  <a:lnTo>
                    <a:pt x="4237" y="1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8"/>
            <p:cNvSpPr/>
            <p:nvPr/>
          </p:nvSpPr>
          <p:spPr>
            <a:xfrm>
              <a:off x="2773568" y="4362581"/>
              <a:ext cx="45914" cy="118725"/>
            </a:xfrm>
            <a:custGeom>
              <a:avLst/>
              <a:gdLst/>
              <a:ahLst/>
              <a:cxnLst/>
              <a:rect l="l" t="t" r="r" b="b"/>
              <a:pathLst>
                <a:path w="2103" h="5438" fill="none" extrusionOk="0">
                  <a:moveTo>
                    <a:pt x="2102" y="5437"/>
                  </a:move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8"/>
            <p:cNvSpPr/>
            <p:nvPr/>
          </p:nvSpPr>
          <p:spPr>
            <a:xfrm>
              <a:off x="3126779" y="4415744"/>
              <a:ext cx="22618" cy="77222"/>
            </a:xfrm>
            <a:custGeom>
              <a:avLst/>
              <a:gdLst/>
              <a:ahLst/>
              <a:cxnLst/>
              <a:rect l="l" t="t" r="r" b="b"/>
              <a:pathLst>
                <a:path w="1036" h="3537" fill="none" extrusionOk="0">
                  <a:moveTo>
                    <a:pt x="1035" y="3536"/>
                  </a:move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8"/>
            <p:cNvSpPr/>
            <p:nvPr/>
          </p:nvSpPr>
          <p:spPr>
            <a:xfrm>
              <a:off x="3142084" y="4481286"/>
              <a:ext cx="64843" cy="26963"/>
            </a:xfrm>
            <a:custGeom>
              <a:avLst/>
              <a:gdLst/>
              <a:ahLst/>
              <a:cxnLst/>
              <a:rect l="l" t="t" r="r" b="b"/>
              <a:pathLst>
                <a:path w="2970" h="1235" fill="none" extrusionOk="0">
                  <a:moveTo>
                    <a:pt x="0" y="1235"/>
                  </a:moveTo>
                  <a:lnTo>
                    <a:pt x="2969" y="0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8"/>
            <p:cNvSpPr/>
            <p:nvPr/>
          </p:nvSpPr>
          <p:spPr>
            <a:xfrm>
              <a:off x="3082371" y="1196003"/>
              <a:ext cx="1551221" cy="497432"/>
            </a:xfrm>
            <a:custGeom>
              <a:avLst/>
              <a:gdLst/>
              <a:ahLst/>
              <a:cxnLst/>
              <a:rect l="l" t="t" r="r" b="b"/>
              <a:pathLst>
                <a:path w="71051" h="22784" fill="none" extrusionOk="0">
                  <a:moveTo>
                    <a:pt x="53038" y="22784"/>
                  </a:moveTo>
                  <a:lnTo>
                    <a:pt x="70217" y="22784"/>
                  </a:lnTo>
                  <a:cubicBezTo>
                    <a:pt x="70217" y="22784"/>
                    <a:pt x="71051" y="20249"/>
                    <a:pt x="68015" y="18581"/>
                  </a:cubicBezTo>
                  <a:cubicBezTo>
                    <a:pt x="64980" y="16913"/>
                    <a:pt x="63579" y="18281"/>
                    <a:pt x="62478" y="16913"/>
                  </a:cubicBezTo>
                  <a:cubicBezTo>
                    <a:pt x="61344" y="15512"/>
                    <a:pt x="65514" y="11909"/>
                    <a:pt x="57208" y="8307"/>
                  </a:cubicBezTo>
                  <a:cubicBezTo>
                    <a:pt x="57208" y="8307"/>
                    <a:pt x="56641" y="501"/>
                    <a:pt x="45266" y="268"/>
                  </a:cubicBezTo>
                  <a:cubicBezTo>
                    <a:pt x="33891" y="1"/>
                    <a:pt x="36927" y="8040"/>
                    <a:pt x="33891" y="10008"/>
                  </a:cubicBezTo>
                  <a:cubicBezTo>
                    <a:pt x="30856" y="11943"/>
                    <a:pt x="29988" y="8874"/>
                    <a:pt x="26953" y="10842"/>
                  </a:cubicBezTo>
                  <a:cubicBezTo>
                    <a:pt x="23884" y="12777"/>
                    <a:pt x="25285" y="16680"/>
                    <a:pt x="22783" y="17213"/>
                  </a:cubicBezTo>
                  <a:cubicBezTo>
                    <a:pt x="20281" y="17747"/>
                    <a:pt x="16946" y="14711"/>
                    <a:pt x="13877" y="16680"/>
                  </a:cubicBezTo>
                  <a:cubicBezTo>
                    <a:pt x="10841" y="18614"/>
                    <a:pt x="10841" y="20282"/>
                    <a:pt x="9440" y="20282"/>
                  </a:cubicBezTo>
                  <a:cubicBezTo>
                    <a:pt x="8039" y="20282"/>
                    <a:pt x="5271" y="19148"/>
                    <a:pt x="3603" y="20282"/>
                  </a:cubicBezTo>
                  <a:cubicBezTo>
                    <a:pt x="1935" y="21383"/>
                    <a:pt x="0" y="22784"/>
                    <a:pt x="0" y="22784"/>
                  </a:cubicBezTo>
                  <a:lnTo>
                    <a:pt x="49502" y="22784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8"/>
            <p:cNvSpPr/>
            <p:nvPr/>
          </p:nvSpPr>
          <p:spPr>
            <a:xfrm>
              <a:off x="888067" y="2500357"/>
              <a:ext cx="869567" cy="278954"/>
            </a:xfrm>
            <a:custGeom>
              <a:avLst/>
              <a:gdLst/>
              <a:ahLst/>
              <a:cxnLst/>
              <a:rect l="l" t="t" r="r" b="b"/>
              <a:pathLst>
                <a:path w="39829" h="12777" fill="none" extrusionOk="0">
                  <a:moveTo>
                    <a:pt x="467" y="12777"/>
                  </a:moveTo>
                  <a:lnTo>
                    <a:pt x="39829" y="12777"/>
                  </a:lnTo>
                  <a:cubicBezTo>
                    <a:pt x="39829" y="12777"/>
                    <a:pt x="38761" y="11976"/>
                    <a:pt x="37794" y="11376"/>
                  </a:cubicBezTo>
                  <a:cubicBezTo>
                    <a:pt x="36860" y="10742"/>
                    <a:pt x="35292" y="11376"/>
                    <a:pt x="34525" y="11376"/>
                  </a:cubicBezTo>
                  <a:cubicBezTo>
                    <a:pt x="33758" y="11376"/>
                    <a:pt x="33724" y="10408"/>
                    <a:pt x="32023" y="9341"/>
                  </a:cubicBezTo>
                  <a:cubicBezTo>
                    <a:pt x="30288" y="8240"/>
                    <a:pt x="28454" y="9941"/>
                    <a:pt x="27053" y="9641"/>
                  </a:cubicBezTo>
                  <a:cubicBezTo>
                    <a:pt x="25652" y="9341"/>
                    <a:pt x="26419" y="7139"/>
                    <a:pt x="24718" y="6072"/>
                  </a:cubicBezTo>
                  <a:cubicBezTo>
                    <a:pt x="23017" y="5004"/>
                    <a:pt x="22550" y="6706"/>
                    <a:pt x="20815" y="5605"/>
                  </a:cubicBezTo>
                  <a:cubicBezTo>
                    <a:pt x="19114" y="4504"/>
                    <a:pt x="20815" y="1"/>
                    <a:pt x="14444" y="134"/>
                  </a:cubicBezTo>
                  <a:cubicBezTo>
                    <a:pt x="8073" y="301"/>
                    <a:pt x="7772" y="4671"/>
                    <a:pt x="7772" y="4671"/>
                  </a:cubicBezTo>
                  <a:cubicBezTo>
                    <a:pt x="3102" y="6672"/>
                    <a:pt x="5437" y="8707"/>
                    <a:pt x="4804" y="9474"/>
                  </a:cubicBezTo>
                  <a:cubicBezTo>
                    <a:pt x="4203" y="10241"/>
                    <a:pt x="3403" y="9474"/>
                    <a:pt x="1701" y="10408"/>
                  </a:cubicBezTo>
                  <a:cubicBezTo>
                    <a:pt x="0" y="11342"/>
                    <a:pt x="467" y="12777"/>
                    <a:pt x="467" y="12777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8"/>
            <p:cNvSpPr/>
            <p:nvPr/>
          </p:nvSpPr>
          <p:spPr>
            <a:xfrm>
              <a:off x="3754559" y="2177014"/>
              <a:ext cx="812060" cy="128179"/>
            </a:xfrm>
            <a:custGeom>
              <a:avLst/>
              <a:gdLst/>
              <a:ahLst/>
              <a:cxnLst/>
              <a:rect l="l" t="t" r="r" b="b"/>
              <a:pathLst>
                <a:path w="37195" h="5871" fill="none" extrusionOk="0">
                  <a:moveTo>
                    <a:pt x="1" y="67"/>
                  </a:moveTo>
                  <a:cubicBezTo>
                    <a:pt x="3437" y="0"/>
                    <a:pt x="6839" y="434"/>
                    <a:pt x="10175" y="1301"/>
                  </a:cubicBezTo>
                  <a:cubicBezTo>
                    <a:pt x="14811" y="2535"/>
                    <a:pt x="19281" y="4570"/>
                    <a:pt x="24051" y="5204"/>
                  </a:cubicBezTo>
                  <a:cubicBezTo>
                    <a:pt x="28821" y="5871"/>
                    <a:pt x="34259" y="4804"/>
                    <a:pt x="37194" y="967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8"/>
            <p:cNvSpPr/>
            <p:nvPr/>
          </p:nvSpPr>
          <p:spPr>
            <a:xfrm>
              <a:off x="3361285" y="2184284"/>
              <a:ext cx="319016" cy="133309"/>
            </a:xfrm>
            <a:custGeom>
              <a:avLst/>
              <a:gdLst/>
              <a:ahLst/>
              <a:cxnLst/>
              <a:rect l="l" t="t" r="r" b="b"/>
              <a:pathLst>
                <a:path w="14612" h="6106" fill="none" extrusionOk="0">
                  <a:moveTo>
                    <a:pt x="1" y="6105"/>
                  </a:moveTo>
                  <a:cubicBezTo>
                    <a:pt x="4104" y="2603"/>
                    <a:pt x="9241" y="634"/>
                    <a:pt x="14611" y="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8"/>
            <p:cNvSpPr/>
            <p:nvPr/>
          </p:nvSpPr>
          <p:spPr>
            <a:xfrm>
              <a:off x="3361285" y="2282597"/>
              <a:ext cx="977376" cy="167543"/>
            </a:xfrm>
            <a:custGeom>
              <a:avLst/>
              <a:gdLst/>
              <a:ahLst/>
              <a:cxnLst/>
              <a:rect l="l" t="t" r="r" b="b"/>
              <a:pathLst>
                <a:path w="44767" h="7674" fill="none" extrusionOk="0">
                  <a:moveTo>
                    <a:pt x="1" y="7673"/>
                  </a:moveTo>
                  <a:cubicBezTo>
                    <a:pt x="7573" y="1235"/>
                    <a:pt x="18581" y="1"/>
                    <a:pt x="28188" y="2536"/>
                  </a:cubicBezTo>
                  <a:cubicBezTo>
                    <a:pt x="32824" y="3770"/>
                    <a:pt x="37294" y="5772"/>
                    <a:pt x="42064" y="6439"/>
                  </a:cubicBezTo>
                  <a:cubicBezTo>
                    <a:pt x="42965" y="6572"/>
                    <a:pt x="43866" y="6606"/>
                    <a:pt x="44766" y="6606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4142746" y="2463219"/>
              <a:ext cx="423878" cy="106346"/>
            </a:xfrm>
            <a:custGeom>
              <a:avLst/>
              <a:gdLst/>
              <a:ahLst/>
              <a:cxnLst/>
              <a:rect l="l" t="t" r="r" b="b"/>
              <a:pathLst>
                <a:path w="19415" h="4871" fill="none" extrusionOk="0">
                  <a:moveTo>
                    <a:pt x="0" y="2702"/>
                  </a:moveTo>
                  <a:cubicBezTo>
                    <a:pt x="2035" y="3403"/>
                    <a:pt x="4136" y="3903"/>
                    <a:pt x="6271" y="4237"/>
                  </a:cubicBezTo>
                  <a:cubicBezTo>
                    <a:pt x="11075" y="4871"/>
                    <a:pt x="16479" y="3837"/>
                    <a:pt x="19414" y="0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3833223" y="2445731"/>
              <a:ext cx="281858" cy="67768"/>
            </a:xfrm>
            <a:custGeom>
              <a:avLst/>
              <a:gdLst/>
              <a:ahLst/>
              <a:cxnLst/>
              <a:rect l="l" t="t" r="r" b="b"/>
              <a:pathLst>
                <a:path w="12910" h="3104" fill="none" extrusionOk="0">
                  <a:moveTo>
                    <a:pt x="0" y="1"/>
                  </a:moveTo>
                  <a:cubicBezTo>
                    <a:pt x="2235" y="168"/>
                    <a:pt x="4404" y="568"/>
                    <a:pt x="6572" y="1135"/>
                  </a:cubicBezTo>
                  <a:cubicBezTo>
                    <a:pt x="8707" y="1669"/>
                    <a:pt x="10808" y="2436"/>
                    <a:pt x="12910" y="3103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8"/>
            <p:cNvSpPr/>
            <p:nvPr/>
          </p:nvSpPr>
          <p:spPr>
            <a:xfrm>
              <a:off x="3361285" y="2445011"/>
              <a:ext cx="366349" cy="137676"/>
            </a:xfrm>
            <a:custGeom>
              <a:avLst/>
              <a:gdLst/>
              <a:ahLst/>
              <a:cxnLst/>
              <a:rect l="l" t="t" r="r" b="b"/>
              <a:pathLst>
                <a:path w="16780" h="6306" fill="none" extrusionOk="0">
                  <a:moveTo>
                    <a:pt x="1" y="6305"/>
                  </a:moveTo>
                  <a:cubicBezTo>
                    <a:pt x="4671" y="2336"/>
                    <a:pt x="10642" y="334"/>
                    <a:pt x="16780" y="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8"/>
            <p:cNvSpPr/>
            <p:nvPr/>
          </p:nvSpPr>
          <p:spPr>
            <a:xfrm>
              <a:off x="1440488" y="1112512"/>
              <a:ext cx="423880" cy="135979"/>
            </a:xfrm>
            <a:custGeom>
              <a:avLst/>
              <a:gdLst/>
              <a:ahLst/>
              <a:cxnLst/>
              <a:rect l="l" t="t" r="r" b="b"/>
              <a:pathLst>
                <a:path w="39829" h="12777" fill="none" extrusionOk="0">
                  <a:moveTo>
                    <a:pt x="467" y="12777"/>
                  </a:moveTo>
                  <a:lnTo>
                    <a:pt x="39829" y="12777"/>
                  </a:lnTo>
                  <a:cubicBezTo>
                    <a:pt x="39829" y="12777"/>
                    <a:pt x="38761" y="11976"/>
                    <a:pt x="37794" y="11376"/>
                  </a:cubicBezTo>
                  <a:cubicBezTo>
                    <a:pt x="36860" y="10742"/>
                    <a:pt x="35292" y="11376"/>
                    <a:pt x="34525" y="11376"/>
                  </a:cubicBezTo>
                  <a:cubicBezTo>
                    <a:pt x="33758" y="11376"/>
                    <a:pt x="33724" y="10408"/>
                    <a:pt x="32023" y="9341"/>
                  </a:cubicBezTo>
                  <a:cubicBezTo>
                    <a:pt x="30288" y="8240"/>
                    <a:pt x="28454" y="9941"/>
                    <a:pt x="27053" y="9641"/>
                  </a:cubicBezTo>
                  <a:cubicBezTo>
                    <a:pt x="25652" y="9341"/>
                    <a:pt x="26419" y="7139"/>
                    <a:pt x="24718" y="6072"/>
                  </a:cubicBezTo>
                  <a:cubicBezTo>
                    <a:pt x="23017" y="5004"/>
                    <a:pt x="22550" y="6706"/>
                    <a:pt x="20815" y="5605"/>
                  </a:cubicBezTo>
                  <a:cubicBezTo>
                    <a:pt x="19114" y="4504"/>
                    <a:pt x="20815" y="1"/>
                    <a:pt x="14444" y="134"/>
                  </a:cubicBezTo>
                  <a:cubicBezTo>
                    <a:pt x="8073" y="301"/>
                    <a:pt x="7772" y="4671"/>
                    <a:pt x="7772" y="4671"/>
                  </a:cubicBezTo>
                  <a:cubicBezTo>
                    <a:pt x="3102" y="6672"/>
                    <a:pt x="5437" y="8707"/>
                    <a:pt x="4804" y="9474"/>
                  </a:cubicBezTo>
                  <a:cubicBezTo>
                    <a:pt x="4203" y="10241"/>
                    <a:pt x="3403" y="9474"/>
                    <a:pt x="1701" y="10408"/>
                  </a:cubicBezTo>
                  <a:cubicBezTo>
                    <a:pt x="0" y="11342"/>
                    <a:pt x="467" y="12777"/>
                    <a:pt x="467" y="12777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8"/>
            <p:cNvSpPr/>
            <p:nvPr/>
          </p:nvSpPr>
          <p:spPr>
            <a:xfrm>
              <a:off x="3253165" y="3586277"/>
              <a:ext cx="416536" cy="133571"/>
            </a:xfrm>
            <a:custGeom>
              <a:avLst/>
              <a:gdLst/>
              <a:ahLst/>
              <a:cxnLst/>
              <a:rect l="l" t="t" r="r" b="b"/>
              <a:pathLst>
                <a:path w="71051" h="22784" fill="none" extrusionOk="0">
                  <a:moveTo>
                    <a:pt x="53038" y="22784"/>
                  </a:moveTo>
                  <a:lnTo>
                    <a:pt x="70217" y="22784"/>
                  </a:lnTo>
                  <a:cubicBezTo>
                    <a:pt x="70217" y="22784"/>
                    <a:pt x="71051" y="20249"/>
                    <a:pt x="68015" y="18581"/>
                  </a:cubicBezTo>
                  <a:cubicBezTo>
                    <a:pt x="64980" y="16913"/>
                    <a:pt x="63579" y="18281"/>
                    <a:pt x="62478" y="16913"/>
                  </a:cubicBezTo>
                  <a:cubicBezTo>
                    <a:pt x="61344" y="15512"/>
                    <a:pt x="65514" y="11909"/>
                    <a:pt x="57208" y="8307"/>
                  </a:cubicBezTo>
                  <a:cubicBezTo>
                    <a:pt x="57208" y="8307"/>
                    <a:pt x="56641" y="501"/>
                    <a:pt x="45266" y="268"/>
                  </a:cubicBezTo>
                  <a:cubicBezTo>
                    <a:pt x="33891" y="1"/>
                    <a:pt x="36927" y="8040"/>
                    <a:pt x="33891" y="10008"/>
                  </a:cubicBezTo>
                  <a:cubicBezTo>
                    <a:pt x="30856" y="11943"/>
                    <a:pt x="29988" y="8874"/>
                    <a:pt x="26953" y="10842"/>
                  </a:cubicBezTo>
                  <a:cubicBezTo>
                    <a:pt x="23884" y="12777"/>
                    <a:pt x="25285" y="16680"/>
                    <a:pt x="22783" y="17213"/>
                  </a:cubicBezTo>
                  <a:cubicBezTo>
                    <a:pt x="20281" y="17747"/>
                    <a:pt x="16946" y="14711"/>
                    <a:pt x="13877" y="16680"/>
                  </a:cubicBezTo>
                  <a:cubicBezTo>
                    <a:pt x="10841" y="18614"/>
                    <a:pt x="10841" y="20282"/>
                    <a:pt x="9440" y="20282"/>
                  </a:cubicBezTo>
                  <a:cubicBezTo>
                    <a:pt x="8039" y="20282"/>
                    <a:pt x="5271" y="19148"/>
                    <a:pt x="3603" y="20282"/>
                  </a:cubicBezTo>
                  <a:cubicBezTo>
                    <a:pt x="1935" y="21383"/>
                    <a:pt x="0" y="22784"/>
                    <a:pt x="0" y="22784"/>
                  </a:cubicBezTo>
                  <a:lnTo>
                    <a:pt x="49502" y="22784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7" name="Google Shape;207;p28"/>
            <p:cNvGrpSpPr/>
            <p:nvPr/>
          </p:nvGrpSpPr>
          <p:grpSpPr>
            <a:xfrm>
              <a:off x="668987" y="3829462"/>
              <a:ext cx="604501" cy="203419"/>
              <a:chOff x="538575" y="3826537"/>
              <a:chExt cx="604501" cy="203419"/>
            </a:xfrm>
          </p:grpSpPr>
          <p:sp>
            <p:nvSpPr>
              <p:cNvPr id="208" name="Google Shape;208;p28"/>
              <p:cNvSpPr/>
              <p:nvPr/>
            </p:nvSpPr>
            <p:spPr>
              <a:xfrm>
                <a:off x="735790" y="3826537"/>
                <a:ext cx="407285" cy="64273"/>
              </a:xfrm>
              <a:custGeom>
                <a:avLst/>
                <a:gdLst/>
                <a:ahLst/>
                <a:cxnLst/>
                <a:rect l="l" t="t" r="r" b="b"/>
                <a:pathLst>
                  <a:path w="37195" h="5871" fill="none" extrusionOk="0">
                    <a:moveTo>
                      <a:pt x="1" y="67"/>
                    </a:moveTo>
                    <a:cubicBezTo>
                      <a:pt x="3437" y="0"/>
                      <a:pt x="6839" y="434"/>
                      <a:pt x="10175" y="1301"/>
                    </a:cubicBezTo>
                    <a:cubicBezTo>
                      <a:pt x="14811" y="2535"/>
                      <a:pt x="19281" y="4570"/>
                      <a:pt x="24051" y="5204"/>
                    </a:cubicBezTo>
                    <a:cubicBezTo>
                      <a:pt x="28821" y="5871"/>
                      <a:pt x="34259" y="4804"/>
                      <a:pt x="37194" y="967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8"/>
              <p:cNvSpPr/>
              <p:nvPr/>
            </p:nvSpPr>
            <p:spPr>
              <a:xfrm>
                <a:off x="538575" y="3830183"/>
                <a:ext cx="160001" cy="66845"/>
              </a:xfrm>
              <a:custGeom>
                <a:avLst/>
                <a:gdLst/>
                <a:ahLst/>
                <a:cxnLst/>
                <a:rect l="l" t="t" r="r" b="b"/>
                <a:pathLst>
                  <a:path w="14612" h="6106" fill="none" extrusionOk="0">
                    <a:moveTo>
                      <a:pt x="1" y="6105"/>
                    </a:moveTo>
                    <a:cubicBezTo>
                      <a:pt x="4104" y="2603"/>
                      <a:pt x="9241" y="634"/>
                      <a:pt x="14611" y="1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8"/>
              <p:cNvSpPr/>
              <p:nvPr/>
            </p:nvSpPr>
            <p:spPr>
              <a:xfrm>
                <a:off x="1053527" y="3903588"/>
                <a:ext cx="89505" cy="46757"/>
              </a:xfrm>
              <a:custGeom>
                <a:avLst/>
                <a:gdLst/>
                <a:ahLst/>
                <a:cxnLst/>
                <a:rect l="l" t="t" r="r" b="b"/>
                <a:pathLst>
                  <a:path w="8174" h="4271" fill="none" extrusionOk="0">
                    <a:moveTo>
                      <a:pt x="1" y="4270"/>
                    </a:moveTo>
                    <a:cubicBezTo>
                      <a:pt x="3203" y="3870"/>
                      <a:pt x="6238" y="2536"/>
                      <a:pt x="8173" y="0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8"/>
              <p:cNvSpPr/>
              <p:nvPr/>
            </p:nvSpPr>
            <p:spPr>
              <a:xfrm>
                <a:off x="538575" y="3879481"/>
                <a:ext cx="490199" cy="84011"/>
              </a:xfrm>
              <a:custGeom>
                <a:avLst/>
                <a:gdLst/>
                <a:ahLst/>
                <a:cxnLst/>
                <a:rect l="l" t="t" r="r" b="b"/>
                <a:pathLst>
                  <a:path w="44767" h="7674" fill="none" extrusionOk="0">
                    <a:moveTo>
                      <a:pt x="1" y="7673"/>
                    </a:moveTo>
                    <a:cubicBezTo>
                      <a:pt x="7573" y="1235"/>
                      <a:pt x="18581" y="1"/>
                      <a:pt x="28188" y="2536"/>
                    </a:cubicBezTo>
                    <a:cubicBezTo>
                      <a:pt x="32824" y="3770"/>
                      <a:pt x="37294" y="5772"/>
                      <a:pt x="42064" y="6439"/>
                    </a:cubicBezTo>
                    <a:cubicBezTo>
                      <a:pt x="42965" y="6572"/>
                      <a:pt x="43866" y="6606"/>
                      <a:pt x="44766" y="6606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8"/>
              <p:cNvSpPr/>
              <p:nvPr/>
            </p:nvSpPr>
            <p:spPr>
              <a:xfrm>
                <a:off x="930454" y="3970052"/>
                <a:ext cx="212594" cy="53325"/>
              </a:xfrm>
              <a:custGeom>
                <a:avLst/>
                <a:gdLst/>
                <a:ahLst/>
                <a:cxnLst/>
                <a:rect l="l" t="t" r="r" b="b"/>
                <a:pathLst>
                  <a:path w="19415" h="4871" fill="none" extrusionOk="0">
                    <a:moveTo>
                      <a:pt x="0" y="2702"/>
                    </a:moveTo>
                    <a:cubicBezTo>
                      <a:pt x="2035" y="3403"/>
                      <a:pt x="4136" y="3903"/>
                      <a:pt x="6271" y="4237"/>
                    </a:cubicBezTo>
                    <a:cubicBezTo>
                      <a:pt x="11075" y="4871"/>
                      <a:pt x="16479" y="3837"/>
                      <a:pt x="19414" y="0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8"/>
              <p:cNvSpPr/>
              <p:nvPr/>
            </p:nvSpPr>
            <p:spPr>
              <a:xfrm>
                <a:off x="775238" y="3961283"/>
                <a:ext cx="141365" cy="33981"/>
              </a:xfrm>
              <a:custGeom>
                <a:avLst/>
                <a:gdLst/>
                <a:ahLst/>
                <a:cxnLst/>
                <a:rect l="l" t="t" r="r" b="b"/>
                <a:pathLst>
                  <a:path w="12910" h="3104" fill="none" extrusionOk="0">
                    <a:moveTo>
                      <a:pt x="0" y="1"/>
                    </a:moveTo>
                    <a:cubicBezTo>
                      <a:pt x="2235" y="168"/>
                      <a:pt x="4404" y="568"/>
                      <a:pt x="6572" y="1135"/>
                    </a:cubicBezTo>
                    <a:cubicBezTo>
                      <a:pt x="8707" y="1669"/>
                      <a:pt x="10808" y="2436"/>
                      <a:pt x="12910" y="3103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8"/>
              <p:cNvSpPr/>
              <p:nvPr/>
            </p:nvSpPr>
            <p:spPr>
              <a:xfrm>
                <a:off x="538575" y="3960921"/>
                <a:ext cx="183741" cy="69035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6306" fill="none" extrusionOk="0">
                    <a:moveTo>
                      <a:pt x="1" y="6305"/>
                    </a:moveTo>
                    <a:cubicBezTo>
                      <a:pt x="4671" y="2336"/>
                      <a:pt x="10642" y="334"/>
                      <a:pt x="16780" y="1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28"/>
            <p:cNvGrpSpPr/>
            <p:nvPr/>
          </p:nvGrpSpPr>
          <p:grpSpPr>
            <a:xfrm>
              <a:off x="3039405" y="723887"/>
              <a:ext cx="368504" cy="123984"/>
              <a:chOff x="538575" y="3826537"/>
              <a:chExt cx="604501" cy="203419"/>
            </a:xfrm>
          </p:grpSpPr>
          <p:sp>
            <p:nvSpPr>
              <p:cNvPr id="216" name="Google Shape;216;p28"/>
              <p:cNvSpPr/>
              <p:nvPr/>
            </p:nvSpPr>
            <p:spPr>
              <a:xfrm>
                <a:off x="735790" y="3826537"/>
                <a:ext cx="407285" cy="64273"/>
              </a:xfrm>
              <a:custGeom>
                <a:avLst/>
                <a:gdLst/>
                <a:ahLst/>
                <a:cxnLst/>
                <a:rect l="l" t="t" r="r" b="b"/>
                <a:pathLst>
                  <a:path w="37195" h="5871" fill="none" extrusionOk="0">
                    <a:moveTo>
                      <a:pt x="1" y="67"/>
                    </a:moveTo>
                    <a:cubicBezTo>
                      <a:pt x="3437" y="0"/>
                      <a:pt x="6839" y="434"/>
                      <a:pt x="10175" y="1301"/>
                    </a:cubicBezTo>
                    <a:cubicBezTo>
                      <a:pt x="14811" y="2535"/>
                      <a:pt x="19281" y="4570"/>
                      <a:pt x="24051" y="5204"/>
                    </a:cubicBezTo>
                    <a:cubicBezTo>
                      <a:pt x="28821" y="5871"/>
                      <a:pt x="34259" y="4804"/>
                      <a:pt x="37194" y="967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8"/>
              <p:cNvSpPr/>
              <p:nvPr/>
            </p:nvSpPr>
            <p:spPr>
              <a:xfrm>
                <a:off x="538575" y="3830183"/>
                <a:ext cx="160001" cy="66845"/>
              </a:xfrm>
              <a:custGeom>
                <a:avLst/>
                <a:gdLst/>
                <a:ahLst/>
                <a:cxnLst/>
                <a:rect l="l" t="t" r="r" b="b"/>
                <a:pathLst>
                  <a:path w="14612" h="6106" fill="none" extrusionOk="0">
                    <a:moveTo>
                      <a:pt x="1" y="6105"/>
                    </a:moveTo>
                    <a:cubicBezTo>
                      <a:pt x="4104" y="2603"/>
                      <a:pt x="9241" y="634"/>
                      <a:pt x="14611" y="1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8"/>
              <p:cNvSpPr/>
              <p:nvPr/>
            </p:nvSpPr>
            <p:spPr>
              <a:xfrm>
                <a:off x="1053527" y="3903588"/>
                <a:ext cx="89505" cy="46757"/>
              </a:xfrm>
              <a:custGeom>
                <a:avLst/>
                <a:gdLst/>
                <a:ahLst/>
                <a:cxnLst/>
                <a:rect l="l" t="t" r="r" b="b"/>
                <a:pathLst>
                  <a:path w="8174" h="4271" fill="none" extrusionOk="0">
                    <a:moveTo>
                      <a:pt x="1" y="4270"/>
                    </a:moveTo>
                    <a:cubicBezTo>
                      <a:pt x="3203" y="3870"/>
                      <a:pt x="6238" y="2536"/>
                      <a:pt x="8173" y="0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8"/>
              <p:cNvSpPr/>
              <p:nvPr/>
            </p:nvSpPr>
            <p:spPr>
              <a:xfrm>
                <a:off x="538575" y="3879481"/>
                <a:ext cx="490199" cy="84011"/>
              </a:xfrm>
              <a:custGeom>
                <a:avLst/>
                <a:gdLst/>
                <a:ahLst/>
                <a:cxnLst/>
                <a:rect l="l" t="t" r="r" b="b"/>
                <a:pathLst>
                  <a:path w="44767" h="7674" fill="none" extrusionOk="0">
                    <a:moveTo>
                      <a:pt x="1" y="7673"/>
                    </a:moveTo>
                    <a:cubicBezTo>
                      <a:pt x="7573" y="1235"/>
                      <a:pt x="18581" y="1"/>
                      <a:pt x="28188" y="2536"/>
                    </a:cubicBezTo>
                    <a:cubicBezTo>
                      <a:pt x="32824" y="3770"/>
                      <a:pt x="37294" y="5772"/>
                      <a:pt x="42064" y="6439"/>
                    </a:cubicBezTo>
                    <a:cubicBezTo>
                      <a:pt x="42965" y="6572"/>
                      <a:pt x="43866" y="6606"/>
                      <a:pt x="44766" y="6606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8"/>
              <p:cNvSpPr/>
              <p:nvPr/>
            </p:nvSpPr>
            <p:spPr>
              <a:xfrm>
                <a:off x="930454" y="3970052"/>
                <a:ext cx="212594" cy="53325"/>
              </a:xfrm>
              <a:custGeom>
                <a:avLst/>
                <a:gdLst/>
                <a:ahLst/>
                <a:cxnLst/>
                <a:rect l="l" t="t" r="r" b="b"/>
                <a:pathLst>
                  <a:path w="19415" h="4871" fill="none" extrusionOk="0">
                    <a:moveTo>
                      <a:pt x="0" y="2702"/>
                    </a:moveTo>
                    <a:cubicBezTo>
                      <a:pt x="2035" y="3403"/>
                      <a:pt x="4136" y="3903"/>
                      <a:pt x="6271" y="4237"/>
                    </a:cubicBezTo>
                    <a:cubicBezTo>
                      <a:pt x="11075" y="4871"/>
                      <a:pt x="16479" y="3837"/>
                      <a:pt x="19414" y="0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8"/>
              <p:cNvSpPr/>
              <p:nvPr/>
            </p:nvSpPr>
            <p:spPr>
              <a:xfrm>
                <a:off x="775238" y="3961283"/>
                <a:ext cx="141365" cy="33981"/>
              </a:xfrm>
              <a:custGeom>
                <a:avLst/>
                <a:gdLst/>
                <a:ahLst/>
                <a:cxnLst/>
                <a:rect l="l" t="t" r="r" b="b"/>
                <a:pathLst>
                  <a:path w="12910" h="3104" fill="none" extrusionOk="0">
                    <a:moveTo>
                      <a:pt x="0" y="1"/>
                    </a:moveTo>
                    <a:cubicBezTo>
                      <a:pt x="2235" y="168"/>
                      <a:pt x="4404" y="568"/>
                      <a:pt x="6572" y="1135"/>
                    </a:cubicBezTo>
                    <a:cubicBezTo>
                      <a:pt x="8707" y="1669"/>
                      <a:pt x="10808" y="2436"/>
                      <a:pt x="12910" y="3103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8"/>
              <p:cNvSpPr/>
              <p:nvPr/>
            </p:nvSpPr>
            <p:spPr>
              <a:xfrm>
                <a:off x="538575" y="3960921"/>
                <a:ext cx="183741" cy="69035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6306" fill="none" extrusionOk="0">
                    <a:moveTo>
                      <a:pt x="1" y="6305"/>
                    </a:moveTo>
                    <a:cubicBezTo>
                      <a:pt x="4671" y="2336"/>
                      <a:pt x="10642" y="334"/>
                      <a:pt x="16780" y="1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ECCED2FF-3F02-994A-2CA4-53C4BBBE0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725" y="2035710"/>
            <a:ext cx="1712114" cy="171211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Google Shape;132;p28">
            <a:extLst>
              <a:ext uri="{FF2B5EF4-FFF2-40B4-BE49-F238E27FC236}">
                <a16:creationId xmlns:a16="http://schemas.microsoft.com/office/drawing/2014/main" id="{12CAA92B-4C18-22A3-1012-A4D311B4BCA7}"/>
              </a:ext>
            </a:extLst>
          </p:cNvPr>
          <p:cNvSpPr txBox="1">
            <a:spLocks/>
          </p:cNvSpPr>
          <p:nvPr/>
        </p:nvSpPr>
        <p:spPr>
          <a:xfrm>
            <a:off x="2856415" y="934287"/>
            <a:ext cx="3696000" cy="59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 Extra Condensed SemiBold"/>
              <a:buNone/>
              <a:defRPr sz="50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r>
              <a:rPr lang="pt-BR" dirty="0"/>
              <a:t>Obrigado</a:t>
            </a:r>
          </a:p>
        </p:txBody>
      </p:sp>
      <p:pic>
        <p:nvPicPr>
          <p:cNvPr id="4" name="Gráfico 3" descr="Onda">
            <a:extLst>
              <a:ext uri="{FF2B5EF4-FFF2-40B4-BE49-F238E27FC236}">
                <a16:creationId xmlns:a16="http://schemas.microsoft.com/office/drawing/2014/main" id="{68E24ED9-ED22-8585-2D26-7AAD3D1E8F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6057" y="4149574"/>
            <a:ext cx="1127054" cy="1127054"/>
          </a:xfrm>
          <a:prstGeom prst="rect">
            <a:avLst/>
          </a:prstGeom>
        </p:spPr>
      </p:pic>
      <p:pic>
        <p:nvPicPr>
          <p:cNvPr id="5" name="Gráfico 4" descr="Onda">
            <a:extLst>
              <a:ext uri="{FF2B5EF4-FFF2-40B4-BE49-F238E27FC236}">
                <a16:creationId xmlns:a16="http://schemas.microsoft.com/office/drawing/2014/main" id="{EE61AD65-C9EC-3505-6DCF-FF056C0325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73908" y="4151046"/>
            <a:ext cx="1127054" cy="1127054"/>
          </a:xfrm>
          <a:prstGeom prst="rect">
            <a:avLst/>
          </a:prstGeom>
        </p:spPr>
      </p:pic>
      <p:pic>
        <p:nvPicPr>
          <p:cNvPr id="6" name="Gráfico 5" descr="Onda">
            <a:extLst>
              <a:ext uri="{FF2B5EF4-FFF2-40B4-BE49-F238E27FC236}">
                <a16:creationId xmlns:a16="http://schemas.microsoft.com/office/drawing/2014/main" id="{3DA9B031-8A40-42F9-A502-46720D481E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8232" y="4148260"/>
            <a:ext cx="1127054" cy="1127054"/>
          </a:xfrm>
          <a:prstGeom prst="rect">
            <a:avLst/>
          </a:prstGeom>
        </p:spPr>
      </p:pic>
      <p:pic>
        <p:nvPicPr>
          <p:cNvPr id="7" name="Gráfico 6" descr="Onda">
            <a:extLst>
              <a:ext uri="{FF2B5EF4-FFF2-40B4-BE49-F238E27FC236}">
                <a16:creationId xmlns:a16="http://schemas.microsoft.com/office/drawing/2014/main" id="{36C930B4-F8F5-16F0-682F-B7AB8BF740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32554" y="4148260"/>
            <a:ext cx="1127054" cy="1127054"/>
          </a:xfrm>
          <a:prstGeom prst="rect">
            <a:avLst/>
          </a:prstGeom>
        </p:spPr>
      </p:pic>
      <p:pic>
        <p:nvPicPr>
          <p:cNvPr id="8" name="Gráfico 7" descr="Onda">
            <a:extLst>
              <a:ext uri="{FF2B5EF4-FFF2-40B4-BE49-F238E27FC236}">
                <a16:creationId xmlns:a16="http://schemas.microsoft.com/office/drawing/2014/main" id="{9B658EB3-5BDF-0811-6760-A73A70A52C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8615" y="4148260"/>
            <a:ext cx="1127054" cy="112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406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31"/>
          <p:cNvSpPr/>
          <p:nvPr/>
        </p:nvSpPr>
        <p:spPr>
          <a:xfrm>
            <a:off x="6387751" y="1283292"/>
            <a:ext cx="1120994" cy="931925"/>
          </a:xfrm>
          <a:custGeom>
            <a:avLst/>
            <a:gdLst/>
            <a:ahLst/>
            <a:cxnLst/>
            <a:rect l="l" t="t" r="r" b="b"/>
            <a:pathLst>
              <a:path w="179359" h="149108" extrusionOk="0">
                <a:moveTo>
                  <a:pt x="90668" y="1"/>
                </a:moveTo>
                <a:cubicBezTo>
                  <a:pt x="59095" y="1"/>
                  <a:pt x="36219" y="21173"/>
                  <a:pt x="26149" y="39718"/>
                </a:cubicBezTo>
                <a:cubicBezTo>
                  <a:pt x="1" y="87844"/>
                  <a:pt x="41410" y="149108"/>
                  <a:pt x="92859" y="149108"/>
                </a:cubicBezTo>
                <a:cubicBezTo>
                  <a:pt x="93260" y="149108"/>
                  <a:pt x="93662" y="149104"/>
                  <a:pt x="94064" y="149096"/>
                </a:cubicBezTo>
                <a:cubicBezTo>
                  <a:pt x="146034" y="148129"/>
                  <a:pt x="170152" y="115239"/>
                  <a:pt x="174755" y="75644"/>
                </a:cubicBezTo>
                <a:cubicBezTo>
                  <a:pt x="179358" y="36049"/>
                  <a:pt x="151338" y="13266"/>
                  <a:pt x="109842" y="2525"/>
                </a:cubicBezTo>
                <a:cubicBezTo>
                  <a:pt x="103148" y="785"/>
                  <a:pt x="96747" y="1"/>
                  <a:pt x="9066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3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6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Renewable Energy Infographics</a:t>
            </a:r>
            <a:endParaRPr/>
          </a:p>
        </p:txBody>
      </p:sp>
      <p:graphicFrame>
        <p:nvGraphicFramePr>
          <p:cNvPr id="670" name="Google Shape;670;p31"/>
          <p:cNvGraphicFramePr/>
          <p:nvPr/>
        </p:nvGraphicFramePr>
        <p:xfrm>
          <a:off x="1613625" y="2446850"/>
          <a:ext cx="5916750" cy="2110480"/>
        </p:xfrm>
        <a:graphic>
          <a:graphicData uri="http://schemas.openxmlformats.org/drawingml/2006/table">
            <a:tbl>
              <a:tblPr>
                <a:noFill/>
                <a:tableStyleId>{974366A4-522F-4D9A-A798-496519D72440}</a:tableStyleId>
              </a:tblPr>
              <a:tblGrid>
                <a:gridCol w="118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3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3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7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Planets</a:t>
                      </a:r>
                      <a:endParaRPr sz="17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4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Mercury</a:t>
                      </a:r>
                      <a:endParaRPr sz="1800">
                        <a:solidFill>
                          <a:schemeClr val="accent4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Mars</a:t>
                      </a:r>
                      <a:endParaRPr sz="1800">
                        <a:solidFill>
                          <a:schemeClr val="accent6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Saturn</a:t>
                      </a:r>
                      <a:endParaRPr sz="1800">
                        <a:solidFill>
                          <a:schemeClr val="accen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Jupiter</a:t>
                      </a:r>
                      <a:endParaRPr sz="1800">
                        <a:solidFill>
                          <a:schemeClr val="dk2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Description</a:t>
                      </a:r>
                      <a:endParaRPr sz="17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It’s the closest planet to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is the second planet from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 is actually a very cold place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planet of them all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Notes</a:t>
                      </a:r>
                      <a:endParaRPr sz="17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planet of them all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very cold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is far away from Earth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a very small planet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71" name="Google Shape;671;p31"/>
          <p:cNvSpPr/>
          <p:nvPr/>
        </p:nvSpPr>
        <p:spPr>
          <a:xfrm>
            <a:off x="2830126" y="1283292"/>
            <a:ext cx="1120994" cy="931925"/>
          </a:xfrm>
          <a:custGeom>
            <a:avLst/>
            <a:gdLst/>
            <a:ahLst/>
            <a:cxnLst/>
            <a:rect l="l" t="t" r="r" b="b"/>
            <a:pathLst>
              <a:path w="179359" h="149108" extrusionOk="0">
                <a:moveTo>
                  <a:pt x="90668" y="1"/>
                </a:moveTo>
                <a:cubicBezTo>
                  <a:pt x="59095" y="1"/>
                  <a:pt x="36219" y="21173"/>
                  <a:pt x="26149" y="39718"/>
                </a:cubicBezTo>
                <a:cubicBezTo>
                  <a:pt x="1" y="87844"/>
                  <a:pt x="41410" y="149108"/>
                  <a:pt x="92859" y="149108"/>
                </a:cubicBezTo>
                <a:cubicBezTo>
                  <a:pt x="93260" y="149108"/>
                  <a:pt x="93662" y="149104"/>
                  <a:pt x="94064" y="149096"/>
                </a:cubicBezTo>
                <a:cubicBezTo>
                  <a:pt x="146034" y="148129"/>
                  <a:pt x="170152" y="115239"/>
                  <a:pt x="174755" y="75644"/>
                </a:cubicBezTo>
                <a:cubicBezTo>
                  <a:pt x="179358" y="36049"/>
                  <a:pt x="151338" y="13266"/>
                  <a:pt x="109842" y="2525"/>
                </a:cubicBezTo>
                <a:cubicBezTo>
                  <a:pt x="103148" y="785"/>
                  <a:pt x="96747" y="1"/>
                  <a:pt x="9066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2" name="Google Shape;672;p31"/>
          <p:cNvGrpSpPr/>
          <p:nvPr/>
        </p:nvGrpSpPr>
        <p:grpSpPr>
          <a:xfrm>
            <a:off x="3126423" y="1487703"/>
            <a:ext cx="596555" cy="523103"/>
            <a:chOff x="1190625" y="559425"/>
            <a:chExt cx="5219200" cy="4576575"/>
          </a:xfrm>
        </p:grpSpPr>
        <p:sp>
          <p:nvSpPr>
            <p:cNvPr id="673" name="Google Shape;673;p31"/>
            <p:cNvSpPr/>
            <p:nvPr/>
          </p:nvSpPr>
          <p:spPr>
            <a:xfrm>
              <a:off x="1190625" y="559425"/>
              <a:ext cx="5219200" cy="4576575"/>
            </a:xfrm>
            <a:custGeom>
              <a:avLst/>
              <a:gdLst/>
              <a:ahLst/>
              <a:cxnLst/>
              <a:rect l="l" t="t" r="r" b="b"/>
              <a:pathLst>
                <a:path w="208768" h="183063" extrusionOk="0">
                  <a:moveTo>
                    <a:pt x="146985" y="13505"/>
                  </a:moveTo>
                  <a:cubicBezTo>
                    <a:pt x="148583" y="13505"/>
                    <a:pt x="149856" y="14777"/>
                    <a:pt x="149856" y="16375"/>
                  </a:cubicBezTo>
                  <a:cubicBezTo>
                    <a:pt x="149856" y="17941"/>
                    <a:pt x="148583" y="19213"/>
                    <a:pt x="146985" y="19213"/>
                  </a:cubicBezTo>
                  <a:lnTo>
                    <a:pt x="135666" y="19213"/>
                  </a:lnTo>
                  <a:lnTo>
                    <a:pt x="135666" y="13505"/>
                  </a:lnTo>
                  <a:close/>
                  <a:moveTo>
                    <a:pt x="88106" y="20127"/>
                  </a:moveTo>
                  <a:cubicBezTo>
                    <a:pt x="87617" y="22116"/>
                    <a:pt x="87356" y="24204"/>
                    <a:pt x="87356" y="26324"/>
                  </a:cubicBezTo>
                  <a:lnTo>
                    <a:pt x="87356" y="32424"/>
                  </a:lnTo>
                  <a:cubicBezTo>
                    <a:pt x="87356" y="34545"/>
                    <a:pt x="87617" y="36632"/>
                    <a:pt x="88106" y="38622"/>
                  </a:cubicBezTo>
                  <a:lnTo>
                    <a:pt x="78222" y="38622"/>
                  </a:lnTo>
                  <a:lnTo>
                    <a:pt x="78222" y="20127"/>
                  </a:lnTo>
                  <a:close/>
                  <a:moveTo>
                    <a:pt x="146985" y="39536"/>
                  </a:moveTo>
                  <a:cubicBezTo>
                    <a:pt x="148583" y="39536"/>
                    <a:pt x="149856" y="40808"/>
                    <a:pt x="149856" y="42373"/>
                  </a:cubicBezTo>
                  <a:cubicBezTo>
                    <a:pt x="149856" y="43972"/>
                    <a:pt x="148583" y="45244"/>
                    <a:pt x="146985" y="45244"/>
                  </a:cubicBezTo>
                  <a:lnTo>
                    <a:pt x="135666" y="45244"/>
                  </a:lnTo>
                  <a:lnTo>
                    <a:pt x="135666" y="39536"/>
                  </a:lnTo>
                  <a:close/>
                  <a:moveTo>
                    <a:pt x="129566" y="6133"/>
                  </a:moveTo>
                  <a:lnTo>
                    <a:pt x="129566" y="52616"/>
                  </a:lnTo>
                  <a:lnTo>
                    <a:pt x="113680" y="52616"/>
                  </a:lnTo>
                  <a:cubicBezTo>
                    <a:pt x="102524" y="52616"/>
                    <a:pt x="93489" y="43548"/>
                    <a:pt x="93489" y="32424"/>
                  </a:cubicBezTo>
                  <a:lnTo>
                    <a:pt x="93489" y="26324"/>
                  </a:lnTo>
                  <a:cubicBezTo>
                    <a:pt x="93489" y="15201"/>
                    <a:pt x="102524" y="6133"/>
                    <a:pt x="113680" y="6133"/>
                  </a:cubicBezTo>
                  <a:close/>
                  <a:moveTo>
                    <a:pt x="107189" y="86704"/>
                  </a:moveTo>
                  <a:cubicBezTo>
                    <a:pt x="135666" y="86704"/>
                    <a:pt x="161142" y="102524"/>
                    <a:pt x="173766" y="111952"/>
                  </a:cubicBezTo>
                  <a:cubicBezTo>
                    <a:pt x="177256" y="114561"/>
                    <a:pt x="180453" y="117171"/>
                    <a:pt x="183324" y="119683"/>
                  </a:cubicBezTo>
                  <a:lnTo>
                    <a:pt x="105982" y="119683"/>
                  </a:lnTo>
                  <a:cubicBezTo>
                    <a:pt x="100991" y="107548"/>
                    <a:pt x="93913" y="96686"/>
                    <a:pt x="84877" y="87291"/>
                  </a:cubicBezTo>
                  <a:cubicBezTo>
                    <a:pt x="88074" y="86932"/>
                    <a:pt x="91336" y="86704"/>
                    <a:pt x="94467" y="86704"/>
                  </a:cubicBezTo>
                  <a:close/>
                  <a:moveTo>
                    <a:pt x="37252" y="116094"/>
                  </a:moveTo>
                  <a:cubicBezTo>
                    <a:pt x="39959" y="116094"/>
                    <a:pt x="42177" y="118312"/>
                    <a:pt x="42177" y="121020"/>
                  </a:cubicBezTo>
                  <a:cubicBezTo>
                    <a:pt x="42177" y="123760"/>
                    <a:pt x="39959" y="125978"/>
                    <a:pt x="37252" y="125978"/>
                  </a:cubicBezTo>
                  <a:lnTo>
                    <a:pt x="28184" y="125978"/>
                  </a:lnTo>
                  <a:cubicBezTo>
                    <a:pt x="29293" y="123271"/>
                    <a:pt x="30043" y="120041"/>
                    <a:pt x="30304" y="116094"/>
                  </a:cubicBezTo>
                  <a:close/>
                  <a:moveTo>
                    <a:pt x="199144" y="136580"/>
                  </a:moveTo>
                  <a:cubicBezTo>
                    <a:pt x="201460" y="139874"/>
                    <a:pt x="202667" y="142321"/>
                    <a:pt x="202667" y="143528"/>
                  </a:cubicBezTo>
                  <a:cubicBezTo>
                    <a:pt x="202667" y="146137"/>
                    <a:pt x="201786" y="149399"/>
                    <a:pt x="200547" y="152824"/>
                  </a:cubicBezTo>
                  <a:cubicBezTo>
                    <a:pt x="193795" y="149889"/>
                    <a:pt x="192946" y="140624"/>
                    <a:pt x="199144" y="136580"/>
                  </a:cubicBezTo>
                  <a:close/>
                  <a:moveTo>
                    <a:pt x="59760" y="144115"/>
                  </a:moveTo>
                  <a:cubicBezTo>
                    <a:pt x="68795" y="144115"/>
                    <a:pt x="76167" y="151487"/>
                    <a:pt x="76167" y="160523"/>
                  </a:cubicBezTo>
                  <a:cubicBezTo>
                    <a:pt x="76167" y="169591"/>
                    <a:pt x="68795" y="176930"/>
                    <a:pt x="59760" y="176930"/>
                  </a:cubicBezTo>
                  <a:cubicBezTo>
                    <a:pt x="51050" y="176930"/>
                    <a:pt x="43352" y="169917"/>
                    <a:pt x="43352" y="160523"/>
                  </a:cubicBezTo>
                  <a:cubicBezTo>
                    <a:pt x="43352" y="151487"/>
                    <a:pt x="50724" y="144115"/>
                    <a:pt x="59760" y="144115"/>
                  </a:cubicBezTo>
                  <a:close/>
                  <a:moveTo>
                    <a:pt x="161077" y="144115"/>
                  </a:moveTo>
                  <a:cubicBezTo>
                    <a:pt x="170113" y="144115"/>
                    <a:pt x="177485" y="151487"/>
                    <a:pt x="177485" y="160523"/>
                  </a:cubicBezTo>
                  <a:cubicBezTo>
                    <a:pt x="177485" y="170113"/>
                    <a:pt x="169591" y="176930"/>
                    <a:pt x="161077" y="176930"/>
                  </a:cubicBezTo>
                  <a:cubicBezTo>
                    <a:pt x="152498" y="176930"/>
                    <a:pt x="144669" y="170080"/>
                    <a:pt x="144669" y="160523"/>
                  </a:cubicBezTo>
                  <a:cubicBezTo>
                    <a:pt x="144669" y="151487"/>
                    <a:pt x="152009" y="144115"/>
                    <a:pt x="161077" y="144115"/>
                  </a:cubicBezTo>
                  <a:close/>
                  <a:moveTo>
                    <a:pt x="113680" y="0"/>
                  </a:moveTo>
                  <a:cubicBezTo>
                    <a:pt x="103601" y="0"/>
                    <a:pt x="94859" y="5709"/>
                    <a:pt x="90422" y="14027"/>
                  </a:cubicBezTo>
                  <a:lnTo>
                    <a:pt x="77668" y="14027"/>
                  </a:lnTo>
                  <a:cubicBezTo>
                    <a:pt x="74602" y="14027"/>
                    <a:pt x="72123" y="16538"/>
                    <a:pt x="72123" y="19605"/>
                  </a:cubicBezTo>
                  <a:lnTo>
                    <a:pt x="72123" y="25313"/>
                  </a:lnTo>
                  <a:lnTo>
                    <a:pt x="13994" y="25313"/>
                  </a:lnTo>
                  <a:cubicBezTo>
                    <a:pt x="6296" y="25313"/>
                    <a:pt x="0" y="31609"/>
                    <a:pt x="0" y="39340"/>
                  </a:cubicBezTo>
                  <a:cubicBezTo>
                    <a:pt x="0" y="47038"/>
                    <a:pt x="6296" y="53334"/>
                    <a:pt x="13994" y="53334"/>
                  </a:cubicBezTo>
                  <a:lnTo>
                    <a:pt x="42569" y="53334"/>
                  </a:lnTo>
                  <a:cubicBezTo>
                    <a:pt x="46549" y="53334"/>
                    <a:pt x="49811" y="56596"/>
                    <a:pt x="49811" y="60575"/>
                  </a:cubicBezTo>
                  <a:cubicBezTo>
                    <a:pt x="49811" y="64588"/>
                    <a:pt x="46549" y="67817"/>
                    <a:pt x="42569" y="67817"/>
                  </a:cubicBezTo>
                  <a:lnTo>
                    <a:pt x="11221" y="67817"/>
                  </a:lnTo>
                  <a:cubicBezTo>
                    <a:pt x="5023" y="67817"/>
                    <a:pt x="0" y="72840"/>
                    <a:pt x="0" y="79038"/>
                  </a:cubicBezTo>
                  <a:lnTo>
                    <a:pt x="0" y="140690"/>
                  </a:lnTo>
                  <a:cubicBezTo>
                    <a:pt x="0" y="145550"/>
                    <a:pt x="3947" y="149497"/>
                    <a:pt x="8807" y="149497"/>
                  </a:cubicBezTo>
                  <a:lnTo>
                    <a:pt x="14973" y="149497"/>
                  </a:lnTo>
                  <a:cubicBezTo>
                    <a:pt x="18495" y="160620"/>
                    <a:pt x="24889" y="170667"/>
                    <a:pt x="32555" y="176441"/>
                  </a:cubicBezTo>
                  <a:cubicBezTo>
                    <a:pt x="33468" y="177093"/>
                    <a:pt x="34512" y="177420"/>
                    <a:pt x="35621" y="177420"/>
                  </a:cubicBezTo>
                  <a:lnTo>
                    <a:pt x="44885" y="177420"/>
                  </a:lnTo>
                  <a:cubicBezTo>
                    <a:pt x="48865" y="180910"/>
                    <a:pt x="54084" y="183063"/>
                    <a:pt x="59760" y="183063"/>
                  </a:cubicBezTo>
                  <a:cubicBezTo>
                    <a:pt x="65468" y="183063"/>
                    <a:pt x="70655" y="180910"/>
                    <a:pt x="74634" y="177420"/>
                  </a:cubicBezTo>
                  <a:lnTo>
                    <a:pt x="120987" y="177420"/>
                  </a:lnTo>
                  <a:cubicBezTo>
                    <a:pt x="122651" y="177420"/>
                    <a:pt x="124021" y="176050"/>
                    <a:pt x="124021" y="174353"/>
                  </a:cubicBezTo>
                  <a:cubicBezTo>
                    <a:pt x="124021" y="172690"/>
                    <a:pt x="122651" y="171320"/>
                    <a:pt x="120987" y="171320"/>
                  </a:cubicBezTo>
                  <a:lnTo>
                    <a:pt x="112799" y="171320"/>
                  </a:lnTo>
                  <a:cubicBezTo>
                    <a:pt x="113321" y="167079"/>
                    <a:pt x="113582" y="162806"/>
                    <a:pt x="113582" y="158565"/>
                  </a:cubicBezTo>
                  <a:cubicBezTo>
                    <a:pt x="113582" y="147279"/>
                    <a:pt x="111788" y="136319"/>
                    <a:pt x="108265" y="125782"/>
                  </a:cubicBezTo>
                  <a:lnTo>
                    <a:pt x="189848" y="125782"/>
                  </a:lnTo>
                  <a:cubicBezTo>
                    <a:pt x="191935" y="127903"/>
                    <a:pt x="193762" y="129893"/>
                    <a:pt x="195360" y="131784"/>
                  </a:cubicBezTo>
                  <a:cubicBezTo>
                    <a:pt x="185444" y="138733"/>
                    <a:pt x="187205" y="153770"/>
                    <a:pt x="198198" y="158468"/>
                  </a:cubicBezTo>
                  <a:cubicBezTo>
                    <a:pt x="195784" y="163752"/>
                    <a:pt x="193012" y="168580"/>
                    <a:pt x="191740" y="170765"/>
                  </a:cubicBezTo>
                  <a:cubicBezTo>
                    <a:pt x="191544" y="171091"/>
                    <a:pt x="191152" y="171320"/>
                    <a:pt x="190761" y="171320"/>
                  </a:cubicBezTo>
                  <a:lnTo>
                    <a:pt x="180845" y="171320"/>
                  </a:lnTo>
                  <a:cubicBezTo>
                    <a:pt x="182573" y="168090"/>
                    <a:pt x="183585" y="164437"/>
                    <a:pt x="183585" y="160523"/>
                  </a:cubicBezTo>
                  <a:cubicBezTo>
                    <a:pt x="183585" y="148094"/>
                    <a:pt x="173472" y="138015"/>
                    <a:pt x="161077" y="138015"/>
                  </a:cubicBezTo>
                  <a:cubicBezTo>
                    <a:pt x="148649" y="138015"/>
                    <a:pt x="138537" y="148094"/>
                    <a:pt x="138537" y="160523"/>
                  </a:cubicBezTo>
                  <a:cubicBezTo>
                    <a:pt x="138537" y="164437"/>
                    <a:pt x="139548" y="168090"/>
                    <a:pt x="141309" y="171320"/>
                  </a:cubicBezTo>
                  <a:lnTo>
                    <a:pt x="135242" y="171320"/>
                  </a:lnTo>
                  <a:cubicBezTo>
                    <a:pt x="133546" y="171320"/>
                    <a:pt x="132176" y="172690"/>
                    <a:pt x="132176" y="174353"/>
                  </a:cubicBezTo>
                  <a:cubicBezTo>
                    <a:pt x="132176" y="176050"/>
                    <a:pt x="133546" y="177420"/>
                    <a:pt x="135242" y="177420"/>
                  </a:cubicBezTo>
                  <a:lnTo>
                    <a:pt x="146202" y="177420"/>
                  </a:lnTo>
                  <a:cubicBezTo>
                    <a:pt x="150182" y="180910"/>
                    <a:pt x="155368" y="183063"/>
                    <a:pt x="161077" y="183063"/>
                  </a:cubicBezTo>
                  <a:cubicBezTo>
                    <a:pt x="166753" y="183063"/>
                    <a:pt x="171972" y="180910"/>
                    <a:pt x="175919" y="177420"/>
                  </a:cubicBezTo>
                  <a:lnTo>
                    <a:pt x="190761" y="177420"/>
                  </a:lnTo>
                  <a:cubicBezTo>
                    <a:pt x="193305" y="177420"/>
                    <a:pt x="195687" y="176082"/>
                    <a:pt x="196991" y="173864"/>
                  </a:cubicBezTo>
                  <a:cubicBezTo>
                    <a:pt x="207234" y="156576"/>
                    <a:pt x="208767" y="147442"/>
                    <a:pt x="208767" y="143528"/>
                  </a:cubicBezTo>
                  <a:cubicBezTo>
                    <a:pt x="208767" y="136808"/>
                    <a:pt x="198100" y="125391"/>
                    <a:pt x="193371" y="120694"/>
                  </a:cubicBezTo>
                  <a:cubicBezTo>
                    <a:pt x="192783" y="120041"/>
                    <a:pt x="186129" y="113550"/>
                    <a:pt x="177452" y="107059"/>
                  </a:cubicBezTo>
                  <a:cubicBezTo>
                    <a:pt x="164176" y="97175"/>
                    <a:pt x="137460" y="80571"/>
                    <a:pt x="107221" y="80571"/>
                  </a:cubicBezTo>
                  <a:lnTo>
                    <a:pt x="94467" y="80571"/>
                  </a:lnTo>
                  <a:cubicBezTo>
                    <a:pt x="82724" y="80571"/>
                    <a:pt x="69970" y="83442"/>
                    <a:pt x="61325" y="85823"/>
                  </a:cubicBezTo>
                  <a:cubicBezTo>
                    <a:pt x="59694" y="86280"/>
                    <a:pt x="58748" y="87976"/>
                    <a:pt x="59205" y="89607"/>
                  </a:cubicBezTo>
                  <a:cubicBezTo>
                    <a:pt x="59584" y="90960"/>
                    <a:pt x="60794" y="91842"/>
                    <a:pt x="62127" y="91842"/>
                  </a:cubicBezTo>
                  <a:cubicBezTo>
                    <a:pt x="62400" y="91842"/>
                    <a:pt x="62679" y="91805"/>
                    <a:pt x="62956" y="91727"/>
                  </a:cubicBezTo>
                  <a:cubicBezTo>
                    <a:pt x="67001" y="90618"/>
                    <a:pt x="71992" y="89379"/>
                    <a:pt x="77309" y="88433"/>
                  </a:cubicBezTo>
                  <a:cubicBezTo>
                    <a:pt x="96163" y="106276"/>
                    <a:pt x="107482" y="131263"/>
                    <a:pt x="107482" y="158565"/>
                  </a:cubicBezTo>
                  <a:cubicBezTo>
                    <a:pt x="107482" y="162806"/>
                    <a:pt x="107189" y="167079"/>
                    <a:pt x="106634" y="171320"/>
                  </a:cubicBezTo>
                  <a:lnTo>
                    <a:pt x="79527" y="171320"/>
                  </a:lnTo>
                  <a:cubicBezTo>
                    <a:pt x="81289" y="168123"/>
                    <a:pt x="82300" y="164437"/>
                    <a:pt x="82300" y="160523"/>
                  </a:cubicBezTo>
                  <a:cubicBezTo>
                    <a:pt x="82300" y="148094"/>
                    <a:pt x="72188" y="138015"/>
                    <a:pt x="59760" y="138015"/>
                  </a:cubicBezTo>
                  <a:cubicBezTo>
                    <a:pt x="47331" y="138015"/>
                    <a:pt x="37252" y="148094"/>
                    <a:pt x="37252" y="160523"/>
                  </a:cubicBezTo>
                  <a:cubicBezTo>
                    <a:pt x="37252" y="164437"/>
                    <a:pt x="38230" y="168123"/>
                    <a:pt x="39992" y="171320"/>
                  </a:cubicBezTo>
                  <a:lnTo>
                    <a:pt x="35947" y="171320"/>
                  </a:lnTo>
                  <a:cubicBezTo>
                    <a:pt x="27172" y="164535"/>
                    <a:pt x="20061" y="150574"/>
                    <a:pt x="18463" y="137004"/>
                  </a:cubicBezTo>
                  <a:cubicBezTo>
                    <a:pt x="20714" y="135568"/>
                    <a:pt x="22671" y="133970"/>
                    <a:pt x="24334" y="132111"/>
                  </a:cubicBezTo>
                  <a:lnTo>
                    <a:pt x="37252" y="132111"/>
                  </a:lnTo>
                  <a:cubicBezTo>
                    <a:pt x="43352" y="132111"/>
                    <a:pt x="48310" y="127120"/>
                    <a:pt x="48310" y="121020"/>
                  </a:cubicBezTo>
                  <a:cubicBezTo>
                    <a:pt x="48310" y="114920"/>
                    <a:pt x="43352" y="109962"/>
                    <a:pt x="37252" y="109962"/>
                  </a:cubicBezTo>
                  <a:lnTo>
                    <a:pt x="30369" y="109962"/>
                  </a:lnTo>
                  <a:cubicBezTo>
                    <a:pt x="30336" y="108494"/>
                    <a:pt x="30239" y="106928"/>
                    <a:pt x="30076" y="105297"/>
                  </a:cubicBezTo>
                  <a:cubicBezTo>
                    <a:pt x="34251" y="102427"/>
                    <a:pt x="41297" y="99067"/>
                    <a:pt x="49517" y="96066"/>
                  </a:cubicBezTo>
                  <a:cubicBezTo>
                    <a:pt x="51083" y="95479"/>
                    <a:pt x="51898" y="93717"/>
                    <a:pt x="51311" y="92151"/>
                  </a:cubicBezTo>
                  <a:cubicBezTo>
                    <a:pt x="50853" y="90905"/>
                    <a:pt x="49700" y="90134"/>
                    <a:pt x="48457" y="90134"/>
                  </a:cubicBezTo>
                  <a:cubicBezTo>
                    <a:pt x="48106" y="90134"/>
                    <a:pt x="47748" y="90195"/>
                    <a:pt x="47397" y="90325"/>
                  </a:cubicBezTo>
                  <a:cubicBezTo>
                    <a:pt x="38263" y="93684"/>
                    <a:pt x="30695" y="97338"/>
                    <a:pt x="26063" y="100633"/>
                  </a:cubicBezTo>
                  <a:cubicBezTo>
                    <a:pt x="24563" y="101709"/>
                    <a:pt x="23747" y="103503"/>
                    <a:pt x="23943" y="105330"/>
                  </a:cubicBezTo>
                  <a:cubicBezTo>
                    <a:pt x="25672" y="122618"/>
                    <a:pt x="21529" y="127837"/>
                    <a:pt x="14679" y="132176"/>
                  </a:cubicBezTo>
                  <a:cubicBezTo>
                    <a:pt x="13048" y="133220"/>
                    <a:pt x="12135" y="135112"/>
                    <a:pt x="12330" y="137036"/>
                  </a:cubicBezTo>
                  <a:cubicBezTo>
                    <a:pt x="12559" y="139157"/>
                    <a:pt x="12885" y="141277"/>
                    <a:pt x="13342" y="143397"/>
                  </a:cubicBezTo>
                  <a:lnTo>
                    <a:pt x="8807" y="143397"/>
                  </a:lnTo>
                  <a:cubicBezTo>
                    <a:pt x="7307" y="143397"/>
                    <a:pt x="6133" y="142190"/>
                    <a:pt x="6133" y="140690"/>
                  </a:cubicBezTo>
                  <a:lnTo>
                    <a:pt x="6133" y="79038"/>
                  </a:lnTo>
                  <a:cubicBezTo>
                    <a:pt x="6133" y="76233"/>
                    <a:pt x="8416" y="73949"/>
                    <a:pt x="11221" y="73949"/>
                  </a:cubicBezTo>
                  <a:lnTo>
                    <a:pt x="42569" y="73949"/>
                  </a:lnTo>
                  <a:cubicBezTo>
                    <a:pt x="49908" y="73949"/>
                    <a:pt x="55910" y="67947"/>
                    <a:pt x="55910" y="60575"/>
                  </a:cubicBezTo>
                  <a:cubicBezTo>
                    <a:pt x="55910" y="53203"/>
                    <a:pt x="49908" y="47201"/>
                    <a:pt x="42569" y="47201"/>
                  </a:cubicBezTo>
                  <a:lnTo>
                    <a:pt x="13994" y="47201"/>
                  </a:lnTo>
                  <a:cubicBezTo>
                    <a:pt x="9655" y="47201"/>
                    <a:pt x="6133" y="43678"/>
                    <a:pt x="6133" y="39340"/>
                  </a:cubicBezTo>
                  <a:cubicBezTo>
                    <a:pt x="6133" y="34969"/>
                    <a:pt x="9655" y="31446"/>
                    <a:pt x="13994" y="31446"/>
                  </a:cubicBezTo>
                  <a:lnTo>
                    <a:pt x="72123" y="31446"/>
                  </a:lnTo>
                  <a:lnTo>
                    <a:pt x="72123" y="39144"/>
                  </a:lnTo>
                  <a:cubicBezTo>
                    <a:pt x="72123" y="42243"/>
                    <a:pt x="74602" y="44722"/>
                    <a:pt x="77668" y="44722"/>
                  </a:cubicBezTo>
                  <a:lnTo>
                    <a:pt x="90422" y="44722"/>
                  </a:lnTo>
                  <a:cubicBezTo>
                    <a:pt x="94859" y="53040"/>
                    <a:pt x="103601" y="58749"/>
                    <a:pt x="113680" y="58749"/>
                  </a:cubicBezTo>
                  <a:lnTo>
                    <a:pt x="129599" y="58749"/>
                  </a:lnTo>
                  <a:cubicBezTo>
                    <a:pt x="132959" y="58749"/>
                    <a:pt x="135666" y="56009"/>
                    <a:pt x="135666" y="52681"/>
                  </a:cubicBezTo>
                  <a:lnTo>
                    <a:pt x="135666" y="51377"/>
                  </a:lnTo>
                  <a:lnTo>
                    <a:pt x="146985" y="51377"/>
                  </a:lnTo>
                  <a:cubicBezTo>
                    <a:pt x="151943" y="51377"/>
                    <a:pt x="155956" y="47332"/>
                    <a:pt x="155956" y="42373"/>
                  </a:cubicBezTo>
                  <a:cubicBezTo>
                    <a:pt x="155956" y="37448"/>
                    <a:pt x="151943" y="33403"/>
                    <a:pt x="146985" y="33403"/>
                  </a:cubicBezTo>
                  <a:lnTo>
                    <a:pt x="135666" y="33403"/>
                  </a:lnTo>
                  <a:lnTo>
                    <a:pt x="135666" y="25346"/>
                  </a:lnTo>
                  <a:lnTo>
                    <a:pt x="146985" y="25346"/>
                  </a:lnTo>
                  <a:cubicBezTo>
                    <a:pt x="151943" y="25346"/>
                    <a:pt x="155956" y="21301"/>
                    <a:pt x="155956" y="16375"/>
                  </a:cubicBezTo>
                  <a:cubicBezTo>
                    <a:pt x="155956" y="11417"/>
                    <a:pt x="151943" y="7405"/>
                    <a:pt x="146985" y="7405"/>
                  </a:cubicBezTo>
                  <a:lnTo>
                    <a:pt x="135666" y="7405"/>
                  </a:lnTo>
                  <a:lnTo>
                    <a:pt x="135666" y="6068"/>
                  </a:lnTo>
                  <a:cubicBezTo>
                    <a:pt x="135666" y="2740"/>
                    <a:pt x="132959" y="0"/>
                    <a:pt x="1295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1"/>
            <p:cNvSpPr/>
            <p:nvPr/>
          </p:nvSpPr>
          <p:spPr>
            <a:xfrm>
              <a:off x="3916000" y="1117225"/>
              <a:ext cx="152525" cy="353125"/>
            </a:xfrm>
            <a:custGeom>
              <a:avLst/>
              <a:gdLst/>
              <a:ahLst/>
              <a:cxnLst/>
              <a:rect l="l" t="t" r="r" b="b"/>
              <a:pathLst>
                <a:path w="6101" h="14125" extrusionOk="0">
                  <a:moveTo>
                    <a:pt x="3034" y="0"/>
                  </a:moveTo>
                  <a:cubicBezTo>
                    <a:pt x="1371" y="0"/>
                    <a:pt x="1" y="1370"/>
                    <a:pt x="1" y="3066"/>
                  </a:cubicBezTo>
                  <a:lnTo>
                    <a:pt x="1" y="11058"/>
                  </a:lnTo>
                  <a:cubicBezTo>
                    <a:pt x="1" y="12755"/>
                    <a:pt x="1371" y="14125"/>
                    <a:pt x="3034" y="14125"/>
                  </a:cubicBezTo>
                  <a:cubicBezTo>
                    <a:pt x="4730" y="14125"/>
                    <a:pt x="6101" y="12755"/>
                    <a:pt x="6101" y="11058"/>
                  </a:cubicBezTo>
                  <a:lnTo>
                    <a:pt x="6101" y="3066"/>
                  </a:lnTo>
                  <a:cubicBezTo>
                    <a:pt x="6101" y="1370"/>
                    <a:pt x="4730" y="0"/>
                    <a:pt x="30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1"/>
            <p:cNvSpPr/>
            <p:nvPr/>
          </p:nvSpPr>
          <p:spPr>
            <a:xfrm>
              <a:off x="2435875" y="4323750"/>
              <a:ext cx="498300" cy="498300"/>
            </a:xfrm>
            <a:custGeom>
              <a:avLst/>
              <a:gdLst/>
              <a:ahLst/>
              <a:cxnLst/>
              <a:rect l="l" t="t" r="r" b="b"/>
              <a:pathLst>
                <a:path w="19932" h="19932" extrusionOk="0">
                  <a:moveTo>
                    <a:pt x="9950" y="6100"/>
                  </a:moveTo>
                  <a:cubicBezTo>
                    <a:pt x="12070" y="6100"/>
                    <a:pt x="13799" y="7829"/>
                    <a:pt x="13799" y="9950"/>
                  </a:cubicBezTo>
                  <a:cubicBezTo>
                    <a:pt x="13799" y="12070"/>
                    <a:pt x="12070" y="13799"/>
                    <a:pt x="9950" y="13799"/>
                  </a:cubicBezTo>
                  <a:cubicBezTo>
                    <a:pt x="7829" y="13799"/>
                    <a:pt x="6100" y="12070"/>
                    <a:pt x="6100" y="9950"/>
                  </a:cubicBezTo>
                  <a:cubicBezTo>
                    <a:pt x="6100" y="7829"/>
                    <a:pt x="7829" y="6100"/>
                    <a:pt x="9950" y="6100"/>
                  </a:cubicBezTo>
                  <a:close/>
                  <a:moveTo>
                    <a:pt x="9950" y="1"/>
                  </a:moveTo>
                  <a:cubicBezTo>
                    <a:pt x="4469" y="1"/>
                    <a:pt x="1" y="4469"/>
                    <a:pt x="1" y="9950"/>
                  </a:cubicBezTo>
                  <a:cubicBezTo>
                    <a:pt x="1" y="15462"/>
                    <a:pt x="4469" y="19931"/>
                    <a:pt x="9950" y="19931"/>
                  </a:cubicBezTo>
                  <a:cubicBezTo>
                    <a:pt x="15462" y="19931"/>
                    <a:pt x="19931" y="15462"/>
                    <a:pt x="19931" y="9950"/>
                  </a:cubicBezTo>
                  <a:cubicBezTo>
                    <a:pt x="19931" y="4469"/>
                    <a:pt x="15462" y="1"/>
                    <a:pt x="99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1"/>
            <p:cNvSpPr/>
            <p:nvPr/>
          </p:nvSpPr>
          <p:spPr>
            <a:xfrm>
              <a:off x="4968000" y="4323750"/>
              <a:ext cx="498275" cy="498300"/>
            </a:xfrm>
            <a:custGeom>
              <a:avLst/>
              <a:gdLst/>
              <a:ahLst/>
              <a:cxnLst/>
              <a:rect l="l" t="t" r="r" b="b"/>
              <a:pathLst>
                <a:path w="19931" h="19932" extrusionOk="0">
                  <a:moveTo>
                    <a:pt x="9982" y="6100"/>
                  </a:moveTo>
                  <a:cubicBezTo>
                    <a:pt x="12102" y="6100"/>
                    <a:pt x="13831" y="7829"/>
                    <a:pt x="13831" y="9950"/>
                  </a:cubicBezTo>
                  <a:cubicBezTo>
                    <a:pt x="13831" y="12070"/>
                    <a:pt x="12102" y="13799"/>
                    <a:pt x="9982" y="13799"/>
                  </a:cubicBezTo>
                  <a:cubicBezTo>
                    <a:pt x="7862" y="13799"/>
                    <a:pt x="6133" y="12070"/>
                    <a:pt x="6133" y="9950"/>
                  </a:cubicBezTo>
                  <a:cubicBezTo>
                    <a:pt x="6133" y="7829"/>
                    <a:pt x="7862" y="6100"/>
                    <a:pt x="9982" y="6100"/>
                  </a:cubicBezTo>
                  <a:close/>
                  <a:moveTo>
                    <a:pt x="9982" y="1"/>
                  </a:moveTo>
                  <a:cubicBezTo>
                    <a:pt x="4469" y="1"/>
                    <a:pt x="0" y="4469"/>
                    <a:pt x="0" y="9950"/>
                  </a:cubicBezTo>
                  <a:cubicBezTo>
                    <a:pt x="0" y="15462"/>
                    <a:pt x="4469" y="19931"/>
                    <a:pt x="9982" y="19931"/>
                  </a:cubicBezTo>
                  <a:cubicBezTo>
                    <a:pt x="15462" y="19931"/>
                    <a:pt x="19931" y="15462"/>
                    <a:pt x="19931" y="9950"/>
                  </a:cubicBezTo>
                  <a:cubicBezTo>
                    <a:pt x="19931" y="4469"/>
                    <a:pt x="15462" y="1"/>
                    <a:pt x="9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7" name="Google Shape;677;p31"/>
          <p:cNvSpPr/>
          <p:nvPr/>
        </p:nvSpPr>
        <p:spPr>
          <a:xfrm>
            <a:off x="4023726" y="1283292"/>
            <a:ext cx="1120994" cy="931925"/>
          </a:xfrm>
          <a:custGeom>
            <a:avLst/>
            <a:gdLst/>
            <a:ahLst/>
            <a:cxnLst/>
            <a:rect l="l" t="t" r="r" b="b"/>
            <a:pathLst>
              <a:path w="179359" h="149108" extrusionOk="0">
                <a:moveTo>
                  <a:pt x="90668" y="1"/>
                </a:moveTo>
                <a:cubicBezTo>
                  <a:pt x="59095" y="1"/>
                  <a:pt x="36219" y="21173"/>
                  <a:pt x="26149" y="39718"/>
                </a:cubicBezTo>
                <a:cubicBezTo>
                  <a:pt x="1" y="87844"/>
                  <a:pt x="41410" y="149108"/>
                  <a:pt x="92859" y="149108"/>
                </a:cubicBezTo>
                <a:cubicBezTo>
                  <a:pt x="93260" y="149108"/>
                  <a:pt x="93662" y="149104"/>
                  <a:pt x="94064" y="149096"/>
                </a:cubicBezTo>
                <a:cubicBezTo>
                  <a:pt x="146034" y="148129"/>
                  <a:pt x="170152" y="115239"/>
                  <a:pt x="174755" y="75644"/>
                </a:cubicBezTo>
                <a:cubicBezTo>
                  <a:pt x="179358" y="36049"/>
                  <a:pt x="151338" y="13266"/>
                  <a:pt x="109842" y="2525"/>
                </a:cubicBezTo>
                <a:cubicBezTo>
                  <a:pt x="103148" y="785"/>
                  <a:pt x="96747" y="1"/>
                  <a:pt x="9066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31"/>
          <p:cNvSpPr/>
          <p:nvPr/>
        </p:nvSpPr>
        <p:spPr>
          <a:xfrm>
            <a:off x="5201876" y="1283292"/>
            <a:ext cx="1120994" cy="931925"/>
          </a:xfrm>
          <a:custGeom>
            <a:avLst/>
            <a:gdLst/>
            <a:ahLst/>
            <a:cxnLst/>
            <a:rect l="l" t="t" r="r" b="b"/>
            <a:pathLst>
              <a:path w="179359" h="149108" extrusionOk="0">
                <a:moveTo>
                  <a:pt x="90668" y="1"/>
                </a:moveTo>
                <a:cubicBezTo>
                  <a:pt x="59095" y="1"/>
                  <a:pt x="36219" y="21173"/>
                  <a:pt x="26149" y="39718"/>
                </a:cubicBezTo>
                <a:cubicBezTo>
                  <a:pt x="1" y="87844"/>
                  <a:pt x="41410" y="149108"/>
                  <a:pt x="92859" y="149108"/>
                </a:cubicBezTo>
                <a:cubicBezTo>
                  <a:pt x="93260" y="149108"/>
                  <a:pt x="93662" y="149104"/>
                  <a:pt x="94064" y="149096"/>
                </a:cubicBezTo>
                <a:cubicBezTo>
                  <a:pt x="146034" y="148129"/>
                  <a:pt x="170152" y="115239"/>
                  <a:pt x="174755" y="75644"/>
                </a:cubicBezTo>
                <a:cubicBezTo>
                  <a:pt x="179358" y="36049"/>
                  <a:pt x="151338" y="13266"/>
                  <a:pt x="109842" y="2525"/>
                </a:cubicBezTo>
                <a:cubicBezTo>
                  <a:pt x="103148" y="785"/>
                  <a:pt x="96747" y="1"/>
                  <a:pt x="9066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9" name="Google Shape;679;p31"/>
          <p:cNvGrpSpPr/>
          <p:nvPr/>
        </p:nvGrpSpPr>
        <p:grpSpPr>
          <a:xfrm>
            <a:off x="4405576" y="1487772"/>
            <a:ext cx="482190" cy="522964"/>
            <a:chOff x="1409975" y="238125"/>
            <a:chExt cx="4812275" cy="5219200"/>
          </a:xfrm>
        </p:grpSpPr>
        <p:sp>
          <p:nvSpPr>
            <p:cNvPr id="680" name="Google Shape;680;p31"/>
            <p:cNvSpPr/>
            <p:nvPr/>
          </p:nvSpPr>
          <p:spPr>
            <a:xfrm>
              <a:off x="2419575" y="3573500"/>
              <a:ext cx="322125" cy="153325"/>
            </a:xfrm>
            <a:custGeom>
              <a:avLst/>
              <a:gdLst/>
              <a:ahLst/>
              <a:cxnLst/>
              <a:rect l="l" t="t" r="r" b="b"/>
              <a:pathLst>
                <a:path w="12885" h="6133" extrusionOk="0">
                  <a:moveTo>
                    <a:pt x="3034" y="0"/>
                  </a:moveTo>
                  <a:cubicBezTo>
                    <a:pt x="1370" y="0"/>
                    <a:pt x="0" y="1370"/>
                    <a:pt x="0" y="3067"/>
                  </a:cubicBezTo>
                  <a:cubicBezTo>
                    <a:pt x="0" y="4763"/>
                    <a:pt x="1370" y="6133"/>
                    <a:pt x="3034" y="6133"/>
                  </a:cubicBezTo>
                  <a:lnTo>
                    <a:pt x="9819" y="6133"/>
                  </a:lnTo>
                  <a:cubicBezTo>
                    <a:pt x="11515" y="6133"/>
                    <a:pt x="12885" y="4763"/>
                    <a:pt x="12885" y="3067"/>
                  </a:cubicBezTo>
                  <a:cubicBezTo>
                    <a:pt x="12885" y="1370"/>
                    <a:pt x="11515" y="0"/>
                    <a:pt x="98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1"/>
            <p:cNvSpPr/>
            <p:nvPr/>
          </p:nvSpPr>
          <p:spPr>
            <a:xfrm>
              <a:off x="1409975" y="238125"/>
              <a:ext cx="4812275" cy="5219200"/>
            </a:xfrm>
            <a:custGeom>
              <a:avLst/>
              <a:gdLst/>
              <a:ahLst/>
              <a:cxnLst/>
              <a:rect l="l" t="t" r="r" b="b"/>
              <a:pathLst>
                <a:path w="192491" h="208768" extrusionOk="0">
                  <a:moveTo>
                    <a:pt x="144442" y="6100"/>
                  </a:moveTo>
                  <a:lnTo>
                    <a:pt x="144442" y="51931"/>
                  </a:lnTo>
                  <a:lnTo>
                    <a:pt x="118900" y="51931"/>
                  </a:lnTo>
                  <a:lnTo>
                    <a:pt x="118900" y="13961"/>
                  </a:lnTo>
                  <a:cubicBezTo>
                    <a:pt x="118900" y="9623"/>
                    <a:pt x="122423" y="6100"/>
                    <a:pt x="126762" y="6100"/>
                  </a:cubicBezTo>
                  <a:close/>
                  <a:moveTo>
                    <a:pt x="135341" y="58063"/>
                  </a:moveTo>
                  <a:lnTo>
                    <a:pt x="135341" y="66023"/>
                  </a:lnTo>
                  <a:cubicBezTo>
                    <a:pt x="135341" y="66708"/>
                    <a:pt x="134753" y="67295"/>
                    <a:pt x="134068" y="67295"/>
                  </a:cubicBezTo>
                  <a:lnTo>
                    <a:pt x="127381" y="67295"/>
                  </a:lnTo>
                  <a:cubicBezTo>
                    <a:pt x="126664" y="67295"/>
                    <a:pt x="126077" y="66708"/>
                    <a:pt x="126077" y="66023"/>
                  </a:cubicBezTo>
                  <a:lnTo>
                    <a:pt x="126077" y="58063"/>
                  </a:lnTo>
                  <a:close/>
                  <a:moveTo>
                    <a:pt x="99132" y="87959"/>
                  </a:moveTo>
                  <a:cubicBezTo>
                    <a:pt x="108275" y="87959"/>
                    <a:pt x="115649" y="93075"/>
                    <a:pt x="117726" y="98838"/>
                  </a:cubicBezTo>
                  <a:cubicBezTo>
                    <a:pt x="109893" y="94619"/>
                    <a:pt x="100300" y="92630"/>
                    <a:pt x="91158" y="92630"/>
                  </a:cubicBezTo>
                  <a:cubicBezTo>
                    <a:pt x="88497" y="92630"/>
                    <a:pt x="85874" y="92799"/>
                    <a:pt x="83345" y="93130"/>
                  </a:cubicBezTo>
                  <a:cubicBezTo>
                    <a:pt x="88752" y="89449"/>
                    <a:pt x="94200" y="87959"/>
                    <a:pt x="99132" y="87959"/>
                  </a:cubicBezTo>
                  <a:close/>
                  <a:moveTo>
                    <a:pt x="162340" y="87971"/>
                  </a:moveTo>
                  <a:cubicBezTo>
                    <a:pt x="167290" y="87971"/>
                    <a:pt x="172746" y="89463"/>
                    <a:pt x="178138" y="93130"/>
                  </a:cubicBezTo>
                  <a:cubicBezTo>
                    <a:pt x="175608" y="92799"/>
                    <a:pt x="172985" y="92630"/>
                    <a:pt x="170324" y="92630"/>
                  </a:cubicBezTo>
                  <a:cubicBezTo>
                    <a:pt x="161181" y="92630"/>
                    <a:pt x="151582" y="94619"/>
                    <a:pt x="143724" y="98838"/>
                  </a:cubicBezTo>
                  <a:cubicBezTo>
                    <a:pt x="145857" y="93008"/>
                    <a:pt x="153244" y="87971"/>
                    <a:pt x="162340" y="87971"/>
                  </a:cubicBezTo>
                  <a:close/>
                  <a:moveTo>
                    <a:pt x="90766" y="98756"/>
                  </a:moveTo>
                  <a:cubicBezTo>
                    <a:pt x="99847" y="98756"/>
                    <a:pt x="110089" y="100898"/>
                    <a:pt x="117628" y="105884"/>
                  </a:cubicBezTo>
                  <a:cubicBezTo>
                    <a:pt x="115860" y="111188"/>
                    <a:pt x="111733" y="113971"/>
                    <a:pt x="107111" y="113971"/>
                  </a:cubicBezTo>
                  <a:cubicBezTo>
                    <a:pt x="105167" y="113971"/>
                    <a:pt x="103135" y="113478"/>
                    <a:pt x="101155" y="112473"/>
                  </a:cubicBezTo>
                  <a:cubicBezTo>
                    <a:pt x="95218" y="109440"/>
                    <a:pt x="88401" y="103111"/>
                    <a:pt x="81420" y="99588"/>
                  </a:cubicBezTo>
                  <a:cubicBezTo>
                    <a:pt x="84251" y="99045"/>
                    <a:pt x="87430" y="98756"/>
                    <a:pt x="90766" y="98756"/>
                  </a:cubicBezTo>
                  <a:close/>
                  <a:moveTo>
                    <a:pt x="87520" y="125945"/>
                  </a:moveTo>
                  <a:lnTo>
                    <a:pt x="87520" y="146170"/>
                  </a:lnTo>
                  <a:cubicBezTo>
                    <a:pt x="87520" y="146626"/>
                    <a:pt x="87161" y="147018"/>
                    <a:pt x="86704" y="147018"/>
                  </a:cubicBezTo>
                  <a:lnTo>
                    <a:pt x="6949" y="147018"/>
                  </a:lnTo>
                  <a:cubicBezTo>
                    <a:pt x="6492" y="147018"/>
                    <a:pt x="6101" y="146626"/>
                    <a:pt x="6101" y="146170"/>
                  </a:cubicBezTo>
                  <a:lnTo>
                    <a:pt x="6101" y="125945"/>
                  </a:lnTo>
                  <a:close/>
                  <a:moveTo>
                    <a:pt x="122619" y="109929"/>
                  </a:moveTo>
                  <a:cubicBezTo>
                    <a:pt x="124609" y="111919"/>
                    <a:pt x="126305" y="114202"/>
                    <a:pt x="127642" y="116714"/>
                  </a:cubicBezTo>
                  <a:lnTo>
                    <a:pt x="127642" y="163752"/>
                  </a:lnTo>
                  <a:cubicBezTo>
                    <a:pt x="127642" y="185216"/>
                    <a:pt x="110223" y="202667"/>
                    <a:pt x="88759" y="202667"/>
                  </a:cubicBezTo>
                  <a:cubicBezTo>
                    <a:pt x="67328" y="202667"/>
                    <a:pt x="49877" y="185216"/>
                    <a:pt x="49877" y="163752"/>
                  </a:cubicBezTo>
                  <a:lnTo>
                    <a:pt x="49877" y="153118"/>
                  </a:lnTo>
                  <a:lnTo>
                    <a:pt x="86704" y="153118"/>
                  </a:lnTo>
                  <a:cubicBezTo>
                    <a:pt x="90521" y="153118"/>
                    <a:pt x="93652" y="149986"/>
                    <a:pt x="93652" y="146170"/>
                  </a:cubicBezTo>
                  <a:lnTo>
                    <a:pt x="93652" y="122944"/>
                  </a:lnTo>
                  <a:cubicBezTo>
                    <a:pt x="93652" y="122912"/>
                    <a:pt x="93652" y="122912"/>
                    <a:pt x="93652" y="122912"/>
                  </a:cubicBezTo>
                  <a:cubicBezTo>
                    <a:pt x="93652" y="122879"/>
                    <a:pt x="93652" y="122879"/>
                    <a:pt x="93652" y="122846"/>
                  </a:cubicBezTo>
                  <a:lnTo>
                    <a:pt x="93652" y="115083"/>
                  </a:lnTo>
                  <a:cubicBezTo>
                    <a:pt x="95218" y="116159"/>
                    <a:pt x="96817" y="117105"/>
                    <a:pt x="98382" y="117921"/>
                  </a:cubicBezTo>
                  <a:cubicBezTo>
                    <a:pt x="101249" y="119384"/>
                    <a:pt x="104230" y="120090"/>
                    <a:pt x="107111" y="120090"/>
                  </a:cubicBezTo>
                  <a:cubicBezTo>
                    <a:pt x="113605" y="120090"/>
                    <a:pt x="119591" y="116504"/>
                    <a:pt x="122619" y="109929"/>
                  </a:cubicBezTo>
                  <a:close/>
                  <a:moveTo>
                    <a:pt x="6949" y="0"/>
                  </a:moveTo>
                  <a:cubicBezTo>
                    <a:pt x="3132" y="0"/>
                    <a:pt x="1" y="3132"/>
                    <a:pt x="1" y="6948"/>
                  </a:cubicBezTo>
                  <a:lnTo>
                    <a:pt x="1" y="28151"/>
                  </a:lnTo>
                  <a:cubicBezTo>
                    <a:pt x="1" y="29847"/>
                    <a:pt x="1371" y="31217"/>
                    <a:pt x="3067" y="31217"/>
                  </a:cubicBezTo>
                  <a:cubicBezTo>
                    <a:pt x="4731" y="31217"/>
                    <a:pt x="6101" y="29847"/>
                    <a:pt x="6101" y="28151"/>
                  </a:cubicBezTo>
                  <a:lnTo>
                    <a:pt x="6101" y="6948"/>
                  </a:lnTo>
                  <a:cubicBezTo>
                    <a:pt x="6101" y="6491"/>
                    <a:pt x="6492" y="6133"/>
                    <a:pt x="6949" y="6133"/>
                  </a:cubicBezTo>
                  <a:lnTo>
                    <a:pt x="86704" y="6133"/>
                  </a:lnTo>
                  <a:cubicBezTo>
                    <a:pt x="87161" y="6133"/>
                    <a:pt x="87520" y="6491"/>
                    <a:pt x="87520" y="6948"/>
                  </a:cubicBezTo>
                  <a:lnTo>
                    <a:pt x="87520" y="84061"/>
                  </a:lnTo>
                  <a:cubicBezTo>
                    <a:pt x="81779" y="86312"/>
                    <a:pt x="76299" y="90161"/>
                    <a:pt x="71471" y="95478"/>
                  </a:cubicBezTo>
                  <a:cubicBezTo>
                    <a:pt x="68992" y="98218"/>
                    <a:pt x="70460" y="102557"/>
                    <a:pt x="74015" y="103340"/>
                  </a:cubicBezTo>
                  <a:cubicBezTo>
                    <a:pt x="78354" y="104253"/>
                    <a:pt x="82986" y="107482"/>
                    <a:pt x="87520" y="110777"/>
                  </a:cubicBezTo>
                  <a:lnTo>
                    <a:pt x="87520" y="119845"/>
                  </a:lnTo>
                  <a:lnTo>
                    <a:pt x="6101" y="119845"/>
                  </a:lnTo>
                  <a:lnTo>
                    <a:pt x="6101" y="42406"/>
                  </a:lnTo>
                  <a:cubicBezTo>
                    <a:pt x="6101" y="40742"/>
                    <a:pt x="4731" y="39372"/>
                    <a:pt x="3067" y="39372"/>
                  </a:cubicBezTo>
                  <a:cubicBezTo>
                    <a:pt x="1371" y="39372"/>
                    <a:pt x="1" y="40742"/>
                    <a:pt x="1" y="42406"/>
                  </a:cubicBezTo>
                  <a:lnTo>
                    <a:pt x="1" y="146170"/>
                  </a:lnTo>
                  <a:cubicBezTo>
                    <a:pt x="1" y="149986"/>
                    <a:pt x="3132" y="153118"/>
                    <a:pt x="6949" y="153118"/>
                  </a:cubicBezTo>
                  <a:lnTo>
                    <a:pt x="43777" y="153118"/>
                  </a:lnTo>
                  <a:lnTo>
                    <a:pt x="43777" y="163752"/>
                  </a:lnTo>
                  <a:cubicBezTo>
                    <a:pt x="43777" y="188575"/>
                    <a:pt x="63968" y="208767"/>
                    <a:pt x="88759" y="208767"/>
                  </a:cubicBezTo>
                  <a:cubicBezTo>
                    <a:pt x="113583" y="208767"/>
                    <a:pt x="133775" y="188575"/>
                    <a:pt x="133775" y="163752"/>
                  </a:cubicBezTo>
                  <a:lnTo>
                    <a:pt x="133775" y="116812"/>
                  </a:lnTo>
                  <a:cubicBezTo>
                    <a:pt x="135145" y="114235"/>
                    <a:pt x="136841" y="111951"/>
                    <a:pt x="138864" y="109929"/>
                  </a:cubicBezTo>
                  <a:cubicBezTo>
                    <a:pt x="140592" y="113713"/>
                    <a:pt x="143398" y="116681"/>
                    <a:pt x="147018" y="118410"/>
                  </a:cubicBezTo>
                  <a:cubicBezTo>
                    <a:pt x="149337" y="119547"/>
                    <a:pt x="151827" y="120087"/>
                    <a:pt x="154337" y="120087"/>
                  </a:cubicBezTo>
                  <a:cubicBezTo>
                    <a:pt x="157301" y="120087"/>
                    <a:pt x="160294" y="119334"/>
                    <a:pt x="163067" y="117921"/>
                  </a:cubicBezTo>
                  <a:cubicBezTo>
                    <a:pt x="164601" y="117138"/>
                    <a:pt x="165188" y="115311"/>
                    <a:pt x="164405" y="113811"/>
                  </a:cubicBezTo>
                  <a:cubicBezTo>
                    <a:pt x="163876" y="112753"/>
                    <a:pt x="162797" y="112133"/>
                    <a:pt x="161680" y="112133"/>
                  </a:cubicBezTo>
                  <a:cubicBezTo>
                    <a:pt x="161212" y="112133"/>
                    <a:pt x="160738" y="112242"/>
                    <a:pt x="160295" y="112473"/>
                  </a:cubicBezTo>
                  <a:cubicBezTo>
                    <a:pt x="158310" y="113485"/>
                    <a:pt x="156279" y="113979"/>
                    <a:pt x="154338" y="113979"/>
                  </a:cubicBezTo>
                  <a:cubicBezTo>
                    <a:pt x="149709" y="113979"/>
                    <a:pt x="145591" y="111170"/>
                    <a:pt x="143822" y="105884"/>
                  </a:cubicBezTo>
                  <a:cubicBezTo>
                    <a:pt x="146627" y="104025"/>
                    <a:pt x="149791" y="102524"/>
                    <a:pt x="153379" y="101350"/>
                  </a:cubicBezTo>
                  <a:cubicBezTo>
                    <a:pt x="158236" y="99753"/>
                    <a:pt x="164650" y="98784"/>
                    <a:pt x="170873" y="98784"/>
                  </a:cubicBezTo>
                  <a:cubicBezTo>
                    <a:pt x="174053" y="98784"/>
                    <a:pt x="177183" y="99037"/>
                    <a:pt x="180030" y="99588"/>
                  </a:cubicBezTo>
                  <a:cubicBezTo>
                    <a:pt x="177061" y="101089"/>
                    <a:pt x="174289" y="103014"/>
                    <a:pt x="171744" y="104808"/>
                  </a:cubicBezTo>
                  <a:cubicBezTo>
                    <a:pt x="170374" y="105786"/>
                    <a:pt x="170048" y="107711"/>
                    <a:pt x="171027" y="109081"/>
                  </a:cubicBezTo>
                  <a:cubicBezTo>
                    <a:pt x="171623" y="109916"/>
                    <a:pt x="172560" y="110364"/>
                    <a:pt x="173518" y="110364"/>
                  </a:cubicBezTo>
                  <a:cubicBezTo>
                    <a:pt x="174131" y="110364"/>
                    <a:pt x="174753" y="110180"/>
                    <a:pt x="175300" y="109798"/>
                  </a:cubicBezTo>
                  <a:cubicBezTo>
                    <a:pt x="179019" y="107124"/>
                    <a:pt x="183357" y="104220"/>
                    <a:pt x="187434" y="103340"/>
                  </a:cubicBezTo>
                  <a:cubicBezTo>
                    <a:pt x="190990" y="102557"/>
                    <a:pt x="192491" y="98218"/>
                    <a:pt x="189979" y="95478"/>
                  </a:cubicBezTo>
                  <a:cubicBezTo>
                    <a:pt x="183683" y="88563"/>
                    <a:pt x="176278" y="84061"/>
                    <a:pt x="168580" y="82496"/>
                  </a:cubicBezTo>
                  <a:cubicBezTo>
                    <a:pt x="166444" y="82061"/>
                    <a:pt x="164346" y="81858"/>
                    <a:pt x="162308" y="81858"/>
                  </a:cubicBezTo>
                  <a:cubicBezTo>
                    <a:pt x="147669" y="81858"/>
                    <a:pt x="136210" y="92372"/>
                    <a:pt x="137069" y="103340"/>
                  </a:cubicBezTo>
                  <a:cubicBezTo>
                    <a:pt x="135895" y="104286"/>
                    <a:pt x="134786" y="105330"/>
                    <a:pt x="133775" y="106439"/>
                  </a:cubicBezTo>
                  <a:lnTo>
                    <a:pt x="133775" y="73395"/>
                  </a:lnTo>
                  <a:lnTo>
                    <a:pt x="134068" y="73395"/>
                  </a:lnTo>
                  <a:cubicBezTo>
                    <a:pt x="138146" y="73395"/>
                    <a:pt x="141440" y="70100"/>
                    <a:pt x="141440" y="66023"/>
                  </a:cubicBezTo>
                  <a:lnTo>
                    <a:pt x="141440" y="58063"/>
                  </a:lnTo>
                  <a:lnTo>
                    <a:pt x="145355" y="58063"/>
                  </a:lnTo>
                  <a:cubicBezTo>
                    <a:pt x="148225" y="58063"/>
                    <a:pt x="150574" y="55715"/>
                    <a:pt x="150574" y="52812"/>
                  </a:cubicBezTo>
                  <a:lnTo>
                    <a:pt x="150574" y="30467"/>
                  </a:lnTo>
                  <a:lnTo>
                    <a:pt x="160719" y="30467"/>
                  </a:lnTo>
                  <a:cubicBezTo>
                    <a:pt x="162415" y="30467"/>
                    <a:pt x="163785" y="29097"/>
                    <a:pt x="163785" y="27401"/>
                  </a:cubicBezTo>
                  <a:cubicBezTo>
                    <a:pt x="163785" y="25704"/>
                    <a:pt x="162415" y="24334"/>
                    <a:pt x="160719" y="24334"/>
                  </a:cubicBezTo>
                  <a:lnTo>
                    <a:pt x="150574" y="24334"/>
                  </a:lnTo>
                  <a:lnTo>
                    <a:pt x="150574" y="13309"/>
                  </a:lnTo>
                  <a:lnTo>
                    <a:pt x="160719" y="13309"/>
                  </a:lnTo>
                  <a:cubicBezTo>
                    <a:pt x="162415" y="13309"/>
                    <a:pt x="163785" y="11939"/>
                    <a:pt x="163785" y="10243"/>
                  </a:cubicBezTo>
                  <a:cubicBezTo>
                    <a:pt x="163785" y="8546"/>
                    <a:pt x="162415" y="7176"/>
                    <a:pt x="160719" y="7176"/>
                  </a:cubicBezTo>
                  <a:lnTo>
                    <a:pt x="150574" y="7176"/>
                  </a:lnTo>
                  <a:lnTo>
                    <a:pt x="150574" y="5219"/>
                  </a:lnTo>
                  <a:cubicBezTo>
                    <a:pt x="150574" y="2349"/>
                    <a:pt x="148225" y="0"/>
                    <a:pt x="145355" y="0"/>
                  </a:cubicBezTo>
                  <a:lnTo>
                    <a:pt x="126762" y="0"/>
                  </a:lnTo>
                  <a:cubicBezTo>
                    <a:pt x="119063" y="0"/>
                    <a:pt x="112768" y="6263"/>
                    <a:pt x="112768" y="13961"/>
                  </a:cubicBezTo>
                  <a:lnTo>
                    <a:pt x="112768" y="52812"/>
                  </a:lnTo>
                  <a:cubicBezTo>
                    <a:pt x="112768" y="55715"/>
                    <a:pt x="115116" y="58063"/>
                    <a:pt x="118019" y="58063"/>
                  </a:cubicBezTo>
                  <a:lnTo>
                    <a:pt x="119977" y="58063"/>
                  </a:lnTo>
                  <a:lnTo>
                    <a:pt x="119977" y="66023"/>
                  </a:lnTo>
                  <a:cubicBezTo>
                    <a:pt x="119977" y="70100"/>
                    <a:pt x="123304" y="73395"/>
                    <a:pt x="127381" y="73395"/>
                  </a:cubicBezTo>
                  <a:lnTo>
                    <a:pt x="127642" y="73395"/>
                  </a:lnTo>
                  <a:lnTo>
                    <a:pt x="127642" y="106373"/>
                  </a:lnTo>
                  <a:cubicBezTo>
                    <a:pt x="126631" y="105297"/>
                    <a:pt x="125555" y="104286"/>
                    <a:pt x="124413" y="103340"/>
                  </a:cubicBezTo>
                  <a:cubicBezTo>
                    <a:pt x="125256" y="92374"/>
                    <a:pt x="113806" y="81849"/>
                    <a:pt x="99127" y="81849"/>
                  </a:cubicBezTo>
                  <a:cubicBezTo>
                    <a:pt x="97344" y="81849"/>
                    <a:pt x="95514" y="82004"/>
                    <a:pt x="93652" y="82333"/>
                  </a:cubicBezTo>
                  <a:lnTo>
                    <a:pt x="93652" y="6948"/>
                  </a:lnTo>
                  <a:cubicBezTo>
                    <a:pt x="93652" y="3132"/>
                    <a:pt x="90521" y="0"/>
                    <a:pt x="86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1"/>
            <p:cNvSpPr/>
            <p:nvPr/>
          </p:nvSpPr>
          <p:spPr>
            <a:xfrm>
              <a:off x="2066450" y="1143750"/>
              <a:ext cx="1028375" cy="1337775"/>
            </a:xfrm>
            <a:custGeom>
              <a:avLst/>
              <a:gdLst/>
              <a:ahLst/>
              <a:cxnLst/>
              <a:rect l="l" t="t" r="r" b="b"/>
              <a:pathLst>
                <a:path w="41135" h="53511" extrusionOk="0">
                  <a:moveTo>
                    <a:pt x="23650" y="8040"/>
                  </a:moveTo>
                  <a:lnTo>
                    <a:pt x="23650" y="22360"/>
                  </a:lnTo>
                  <a:cubicBezTo>
                    <a:pt x="23650" y="24709"/>
                    <a:pt x="25575" y="26633"/>
                    <a:pt x="27923" y="26633"/>
                  </a:cubicBezTo>
                  <a:lnTo>
                    <a:pt x="33664" y="26633"/>
                  </a:lnTo>
                  <a:lnTo>
                    <a:pt x="17452" y="45455"/>
                  </a:lnTo>
                  <a:lnTo>
                    <a:pt x="17452" y="31135"/>
                  </a:lnTo>
                  <a:cubicBezTo>
                    <a:pt x="17452" y="28786"/>
                    <a:pt x="15560" y="26894"/>
                    <a:pt x="13212" y="26894"/>
                  </a:cubicBezTo>
                  <a:lnTo>
                    <a:pt x="7471" y="26894"/>
                  </a:lnTo>
                  <a:lnTo>
                    <a:pt x="23650" y="8040"/>
                  </a:lnTo>
                  <a:close/>
                  <a:moveTo>
                    <a:pt x="24788" y="0"/>
                  </a:moveTo>
                  <a:cubicBezTo>
                    <a:pt x="23366" y="0"/>
                    <a:pt x="21981" y="609"/>
                    <a:pt x="21008" y="1745"/>
                  </a:cubicBezTo>
                  <a:lnTo>
                    <a:pt x="1664" y="24252"/>
                  </a:lnTo>
                  <a:cubicBezTo>
                    <a:pt x="294" y="25851"/>
                    <a:pt x="1" y="28004"/>
                    <a:pt x="881" y="29928"/>
                  </a:cubicBezTo>
                  <a:cubicBezTo>
                    <a:pt x="1730" y="31820"/>
                    <a:pt x="3589" y="32994"/>
                    <a:pt x="5677" y="32994"/>
                  </a:cubicBezTo>
                  <a:lnTo>
                    <a:pt x="11352" y="32994"/>
                  </a:lnTo>
                  <a:lnTo>
                    <a:pt x="11352" y="48521"/>
                  </a:lnTo>
                  <a:cubicBezTo>
                    <a:pt x="11352" y="51554"/>
                    <a:pt x="13814" y="53511"/>
                    <a:pt x="16356" y="53511"/>
                  </a:cubicBezTo>
                  <a:cubicBezTo>
                    <a:pt x="17696" y="53511"/>
                    <a:pt x="19059" y="52967"/>
                    <a:pt x="20095" y="51751"/>
                  </a:cubicBezTo>
                  <a:lnTo>
                    <a:pt x="39471" y="29243"/>
                  </a:lnTo>
                  <a:cubicBezTo>
                    <a:pt x="40841" y="27677"/>
                    <a:pt x="41134" y="25492"/>
                    <a:pt x="40254" y="23600"/>
                  </a:cubicBezTo>
                  <a:cubicBezTo>
                    <a:pt x="39373" y="21708"/>
                    <a:pt x="37546" y="20501"/>
                    <a:pt x="35459" y="20501"/>
                  </a:cubicBezTo>
                  <a:lnTo>
                    <a:pt x="29783" y="20501"/>
                  </a:lnTo>
                  <a:lnTo>
                    <a:pt x="29783" y="4974"/>
                  </a:lnTo>
                  <a:cubicBezTo>
                    <a:pt x="29783" y="2886"/>
                    <a:pt x="28510" y="1060"/>
                    <a:pt x="26521" y="309"/>
                  </a:cubicBezTo>
                  <a:cubicBezTo>
                    <a:pt x="25954" y="101"/>
                    <a:pt x="25368" y="0"/>
                    <a:pt x="2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3" name="Google Shape;683;p31"/>
          <p:cNvSpPr/>
          <p:nvPr/>
        </p:nvSpPr>
        <p:spPr>
          <a:xfrm>
            <a:off x="5554900" y="1487773"/>
            <a:ext cx="541753" cy="522963"/>
          </a:xfrm>
          <a:custGeom>
            <a:avLst/>
            <a:gdLst/>
            <a:ahLst/>
            <a:cxnLst/>
            <a:rect l="l" t="t" r="r" b="b"/>
            <a:pathLst>
              <a:path w="208768" h="201527" extrusionOk="0">
                <a:moveTo>
                  <a:pt x="70328" y="6101"/>
                </a:moveTo>
                <a:lnTo>
                  <a:pt x="70328" y="32066"/>
                </a:lnTo>
                <a:lnTo>
                  <a:pt x="56824" y="32066"/>
                </a:lnTo>
                <a:cubicBezTo>
                  <a:pt x="49974" y="32066"/>
                  <a:pt x="44363" y="26456"/>
                  <a:pt x="44363" y="19605"/>
                </a:cubicBezTo>
                <a:lnTo>
                  <a:pt x="44363" y="18562"/>
                </a:lnTo>
                <a:cubicBezTo>
                  <a:pt x="44363" y="11679"/>
                  <a:pt x="49974" y="6101"/>
                  <a:pt x="56824" y="6101"/>
                </a:cubicBezTo>
                <a:close/>
                <a:moveTo>
                  <a:pt x="74765" y="65436"/>
                </a:moveTo>
                <a:cubicBezTo>
                  <a:pt x="76559" y="65436"/>
                  <a:pt x="78027" y="66904"/>
                  <a:pt x="78027" y="68698"/>
                </a:cubicBezTo>
                <a:cubicBezTo>
                  <a:pt x="78027" y="70492"/>
                  <a:pt x="76559" y="71960"/>
                  <a:pt x="74765" y="71960"/>
                </a:cubicBezTo>
                <a:lnTo>
                  <a:pt x="65174" y="71960"/>
                </a:lnTo>
                <a:cubicBezTo>
                  <a:pt x="61293" y="71960"/>
                  <a:pt x="57541" y="73135"/>
                  <a:pt x="54345" y="75385"/>
                </a:cubicBezTo>
                <a:lnTo>
                  <a:pt x="44330" y="82333"/>
                </a:lnTo>
                <a:cubicBezTo>
                  <a:pt x="41949" y="83997"/>
                  <a:pt x="39176" y="84845"/>
                  <a:pt x="36273" y="84845"/>
                </a:cubicBezTo>
                <a:lnTo>
                  <a:pt x="34088" y="84845"/>
                </a:lnTo>
                <a:cubicBezTo>
                  <a:pt x="26292" y="84845"/>
                  <a:pt x="19996" y="78517"/>
                  <a:pt x="19996" y="70753"/>
                </a:cubicBezTo>
                <a:lnTo>
                  <a:pt x="19996" y="68698"/>
                </a:lnTo>
                <a:cubicBezTo>
                  <a:pt x="19996" y="66904"/>
                  <a:pt x="21431" y="65436"/>
                  <a:pt x="23225" y="65436"/>
                </a:cubicBezTo>
                <a:close/>
                <a:moveTo>
                  <a:pt x="148290" y="85824"/>
                </a:moveTo>
                <a:lnTo>
                  <a:pt x="157358" y="110713"/>
                </a:lnTo>
                <a:lnTo>
                  <a:pt x="147246" y="114399"/>
                </a:lnTo>
                <a:lnTo>
                  <a:pt x="138210" y="89510"/>
                </a:lnTo>
                <a:cubicBezTo>
                  <a:pt x="148225" y="85856"/>
                  <a:pt x="147572" y="86085"/>
                  <a:pt x="148290" y="85824"/>
                </a:cubicBezTo>
                <a:close/>
                <a:moveTo>
                  <a:pt x="52877" y="83834"/>
                </a:moveTo>
                <a:cubicBezTo>
                  <a:pt x="56759" y="86476"/>
                  <a:pt x="62076" y="90162"/>
                  <a:pt x="64261" y="91695"/>
                </a:cubicBezTo>
                <a:cubicBezTo>
                  <a:pt x="70557" y="96099"/>
                  <a:pt x="75156" y="102590"/>
                  <a:pt x="77146" y="110028"/>
                </a:cubicBezTo>
                <a:lnTo>
                  <a:pt x="87911" y="150215"/>
                </a:lnTo>
                <a:lnTo>
                  <a:pt x="82854" y="150215"/>
                </a:lnTo>
                <a:lnTo>
                  <a:pt x="73232" y="114366"/>
                </a:lnTo>
                <a:cubicBezTo>
                  <a:pt x="73232" y="114366"/>
                  <a:pt x="73232" y="114333"/>
                  <a:pt x="73232" y="114333"/>
                </a:cubicBezTo>
                <a:lnTo>
                  <a:pt x="72416" y="111300"/>
                </a:lnTo>
                <a:cubicBezTo>
                  <a:pt x="70720" y="104972"/>
                  <a:pt x="66838" y="99426"/>
                  <a:pt x="61456" y="95707"/>
                </a:cubicBezTo>
                <a:cubicBezTo>
                  <a:pt x="56661" y="92348"/>
                  <a:pt x="52355" y="89379"/>
                  <a:pt x="48636" y="86802"/>
                </a:cubicBezTo>
                <a:lnTo>
                  <a:pt x="52877" y="83834"/>
                </a:lnTo>
                <a:close/>
                <a:moveTo>
                  <a:pt x="135275" y="99361"/>
                </a:moveTo>
                <a:lnTo>
                  <a:pt x="138700" y="108723"/>
                </a:lnTo>
                <a:lnTo>
                  <a:pt x="136155" y="109669"/>
                </a:lnTo>
                <a:cubicBezTo>
                  <a:pt x="134133" y="110419"/>
                  <a:pt x="132437" y="111985"/>
                  <a:pt x="131589" y="114007"/>
                </a:cubicBezTo>
                <a:lnTo>
                  <a:pt x="111919" y="159903"/>
                </a:lnTo>
                <a:cubicBezTo>
                  <a:pt x="109016" y="166623"/>
                  <a:pt x="102426" y="170962"/>
                  <a:pt x="95120" y="170962"/>
                </a:cubicBezTo>
                <a:lnTo>
                  <a:pt x="37904" y="170962"/>
                </a:lnTo>
                <a:cubicBezTo>
                  <a:pt x="33925" y="170962"/>
                  <a:pt x="30663" y="167732"/>
                  <a:pt x="30565" y="163785"/>
                </a:cubicBezTo>
                <a:cubicBezTo>
                  <a:pt x="30500" y="159675"/>
                  <a:pt x="34055" y="156315"/>
                  <a:pt x="38133" y="156315"/>
                </a:cubicBezTo>
                <a:lnTo>
                  <a:pt x="96816" y="156315"/>
                </a:lnTo>
                <a:cubicBezTo>
                  <a:pt x="100306" y="156315"/>
                  <a:pt x="103438" y="154260"/>
                  <a:pt x="104840" y="151031"/>
                </a:cubicBezTo>
                <a:lnTo>
                  <a:pt x="123792" y="106798"/>
                </a:lnTo>
                <a:cubicBezTo>
                  <a:pt x="124836" y="104319"/>
                  <a:pt x="126891" y="102395"/>
                  <a:pt x="129403" y="101481"/>
                </a:cubicBezTo>
                <a:lnTo>
                  <a:pt x="135275" y="99361"/>
                </a:lnTo>
                <a:close/>
                <a:moveTo>
                  <a:pt x="170863" y="156315"/>
                </a:moveTo>
                <a:cubicBezTo>
                  <a:pt x="174908" y="156315"/>
                  <a:pt x="178202" y="159610"/>
                  <a:pt x="178202" y="163655"/>
                </a:cubicBezTo>
                <a:cubicBezTo>
                  <a:pt x="178202" y="167667"/>
                  <a:pt x="174908" y="170962"/>
                  <a:pt x="170863" y="170962"/>
                </a:cubicBezTo>
                <a:cubicBezTo>
                  <a:pt x="166851" y="170962"/>
                  <a:pt x="163556" y="167667"/>
                  <a:pt x="163556" y="163655"/>
                </a:cubicBezTo>
                <a:cubicBezTo>
                  <a:pt x="163556" y="159610"/>
                  <a:pt x="166851" y="156315"/>
                  <a:pt x="170863" y="156315"/>
                </a:cubicBezTo>
                <a:close/>
                <a:moveTo>
                  <a:pt x="37904" y="144083"/>
                </a:moveTo>
                <a:cubicBezTo>
                  <a:pt x="43352" y="144083"/>
                  <a:pt x="48473" y="146366"/>
                  <a:pt x="52094" y="150215"/>
                </a:cubicBezTo>
                <a:lnTo>
                  <a:pt x="38133" y="150215"/>
                </a:lnTo>
                <a:cubicBezTo>
                  <a:pt x="30695" y="150215"/>
                  <a:pt x="24334" y="156283"/>
                  <a:pt x="24465" y="163916"/>
                </a:cubicBezTo>
                <a:cubicBezTo>
                  <a:pt x="24595" y="171157"/>
                  <a:pt x="30630" y="177061"/>
                  <a:pt x="37904" y="177061"/>
                </a:cubicBezTo>
                <a:lnTo>
                  <a:pt x="52094" y="177061"/>
                </a:lnTo>
                <a:cubicBezTo>
                  <a:pt x="48473" y="180943"/>
                  <a:pt x="43352" y="183194"/>
                  <a:pt x="37904" y="183194"/>
                </a:cubicBezTo>
                <a:cubicBezTo>
                  <a:pt x="27107" y="183194"/>
                  <a:pt x="18365" y="174419"/>
                  <a:pt x="18365" y="163655"/>
                </a:cubicBezTo>
                <a:cubicBezTo>
                  <a:pt x="18365" y="152857"/>
                  <a:pt x="27107" y="144083"/>
                  <a:pt x="37904" y="144083"/>
                </a:cubicBezTo>
                <a:close/>
                <a:moveTo>
                  <a:pt x="170892" y="144087"/>
                </a:moveTo>
                <a:cubicBezTo>
                  <a:pt x="181468" y="144087"/>
                  <a:pt x="190435" y="152717"/>
                  <a:pt x="190435" y="163655"/>
                </a:cubicBezTo>
                <a:cubicBezTo>
                  <a:pt x="190435" y="174419"/>
                  <a:pt x="181660" y="183194"/>
                  <a:pt x="170863" y="183194"/>
                </a:cubicBezTo>
                <a:cubicBezTo>
                  <a:pt x="160098" y="183194"/>
                  <a:pt x="151324" y="174419"/>
                  <a:pt x="151324" y="163655"/>
                </a:cubicBezTo>
                <a:cubicBezTo>
                  <a:pt x="151324" y="156283"/>
                  <a:pt x="155401" y="149889"/>
                  <a:pt x="161403" y="146529"/>
                </a:cubicBezTo>
                <a:lnTo>
                  <a:pt x="163556" y="152401"/>
                </a:lnTo>
                <a:cubicBezTo>
                  <a:pt x="159870" y="154782"/>
                  <a:pt x="157423" y="158925"/>
                  <a:pt x="157423" y="163655"/>
                </a:cubicBezTo>
                <a:cubicBezTo>
                  <a:pt x="157423" y="171059"/>
                  <a:pt x="163458" y="177061"/>
                  <a:pt x="170863" y="177061"/>
                </a:cubicBezTo>
                <a:cubicBezTo>
                  <a:pt x="178268" y="177061"/>
                  <a:pt x="184302" y="171059"/>
                  <a:pt x="184302" y="163655"/>
                </a:cubicBezTo>
                <a:cubicBezTo>
                  <a:pt x="184302" y="156199"/>
                  <a:pt x="178226" y="150219"/>
                  <a:pt x="170895" y="150219"/>
                </a:cubicBezTo>
                <a:cubicBezTo>
                  <a:pt x="170368" y="150219"/>
                  <a:pt x="169835" y="150250"/>
                  <a:pt x="169297" y="150313"/>
                </a:cubicBezTo>
                <a:lnTo>
                  <a:pt x="167177" y="144442"/>
                </a:lnTo>
                <a:cubicBezTo>
                  <a:pt x="168429" y="144202"/>
                  <a:pt x="169671" y="144087"/>
                  <a:pt x="170892" y="144087"/>
                </a:cubicBezTo>
                <a:close/>
                <a:moveTo>
                  <a:pt x="56824" y="1"/>
                </a:moveTo>
                <a:cubicBezTo>
                  <a:pt x="47462" y="1"/>
                  <a:pt x="39666" y="6981"/>
                  <a:pt x="38426" y="16017"/>
                </a:cubicBezTo>
                <a:lnTo>
                  <a:pt x="15005" y="16017"/>
                </a:lnTo>
                <a:cubicBezTo>
                  <a:pt x="6752" y="16017"/>
                  <a:pt x="0" y="22769"/>
                  <a:pt x="0" y="31022"/>
                </a:cubicBezTo>
                <a:lnTo>
                  <a:pt x="0" y="103275"/>
                </a:lnTo>
                <a:cubicBezTo>
                  <a:pt x="0" y="111561"/>
                  <a:pt x="6752" y="118313"/>
                  <a:pt x="15005" y="118313"/>
                </a:cubicBezTo>
                <a:lnTo>
                  <a:pt x="67947" y="118313"/>
                </a:lnTo>
                <a:lnTo>
                  <a:pt x="76494" y="150215"/>
                </a:lnTo>
                <a:lnTo>
                  <a:pt x="73329" y="150215"/>
                </a:lnTo>
                <a:cubicBezTo>
                  <a:pt x="70785" y="143528"/>
                  <a:pt x="66316" y="137591"/>
                  <a:pt x="60542" y="133286"/>
                </a:cubicBezTo>
                <a:cubicBezTo>
                  <a:pt x="53953" y="128360"/>
                  <a:pt x="46124" y="125750"/>
                  <a:pt x="37904" y="125750"/>
                </a:cubicBezTo>
                <a:cubicBezTo>
                  <a:pt x="29162" y="125750"/>
                  <a:pt x="20616" y="128817"/>
                  <a:pt x="13863" y="134362"/>
                </a:cubicBezTo>
                <a:cubicBezTo>
                  <a:pt x="12559" y="135438"/>
                  <a:pt x="12363" y="137363"/>
                  <a:pt x="13439" y="138668"/>
                </a:cubicBezTo>
                <a:cubicBezTo>
                  <a:pt x="14047" y="139405"/>
                  <a:pt x="14926" y="139788"/>
                  <a:pt x="15810" y="139788"/>
                </a:cubicBezTo>
                <a:cubicBezTo>
                  <a:pt x="16492" y="139788"/>
                  <a:pt x="17177" y="139560"/>
                  <a:pt x="17745" y="139092"/>
                </a:cubicBezTo>
                <a:cubicBezTo>
                  <a:pt x="23421" y="134427"/>
                  <a:pt x="30565" y="131850"/>
                  <a:pt x="37904" y="131850"/>
                </a:cubicBezTo>
                <a:cubicBezTo>
                  <a:pt x="44787" y="131850"/>
                  <a:pt x="51376" y="134036"/>
                  <a:pt x="56889" y="138179"/>
                </a:cubicBezTo>
                <a:cubicBezTo>
                  <a:pt x="61097" y="141310"/>
                  <a:pt x="64457" y="145485"/>
                  <a:pt x="66675" y="150215"/>
                </a:cubicBezTo>
                <a:lnTo>
                  <a:pt x="59760" y="150215"/>
                </a:lnTo>
                <a:cubicBezTo>
                  <a:pt x="55095" y="142615"/>
                  <a:pt x="46875" y="137983"/>
                  <a:pt x="37904" y="137983"/>
                </a:cubicBezTo>
                <a:cubicBezTo>
                  <a:pt x="23747" y="137983"/>
                  <a:pt x="12232" y="149498"/>
                  <a:pt x="12232" y="163655"/>
                </a:cubicBezTo>
                <a:cubicBezTo>
                  <a:pt x="12232" y="177779"/>
                  <a:pt x="23747" y="189294"/>
                  <a:pt x="37904" y="189294"/>
                </a:cubicBezTo>
                <a:cubicBezTo>
                  <a:pt x="46875" y="189294"/>
                  <a:pt x="55095" y="184662"/>
                  <a:pt x="59760" y="177061"/>
                </a:cubicBezTo>
                <a:lnTo>
                  <a:pt x="66675" y="177061"/>
                </a:lnTo>
                <a:cubicBezTo>
                  <a:pt x="61586" y="187924"/>
                  <a:pt x="50626" y="195426"/>
                  <a:pt x="37904" y="195426"/>
                </a:cubicBezTo>
                <a:cubicBezTo>
                  <a:pt x="20387" y="195426"/>
                  <a:pt x="6133" y="181172"/>
                  <a:pt x="6133" y="163655"/>
                </a:cubicBezTo>
                <a:cubicBezTo>
                  <a:pt x="6133" y="158599"/>
                  <a:pt x="7274" y="153771"/>
                  <a:pt x="9525" y="149302"/>
                </a:cubicBezTo>
                <a:cubicBezTo>
                  <a:pt x="10308" y="147801"/>
                  <a:pt x="9721" y="145942"/>
                  <a:pt x="8188" y="145192"/>
                </a:cubicBezTo>
                <a:cubicBezTo>
                  <a:pt x="7744" y="144961"/>
                  <a:pt x="7273" y="144852"/>
                  <a:pt x="6808" y="144852"/>
                </a:cubicBezTo>
                <a:cubicBezTo>
                  <a:pt x="5699" y="144852"/>
                  <a:pt x="4629" y="145472"/>
                  <a:pt x="4077" y="146529"/>
                </a:cubicBezTo>
                <a:cubicBezTo>
                  <a:pt x="1370" y="151879"/>
                  <a:pt x="0" y="157620"/>
                  <a:pt x="0" y="163655"/>
                </a:cubicBezTo>
                <a:cubicBezTo>
                  <a:pt x="0" y="184531"/>
                  <a:pt x="16995" y="201526"/>
                  <a:pt x="37904" y="201526"/>
                </a:cubicBezTo>
                <a:cubicBezTo>
                  <a:pt x="53986" y="201526"/>
                  <a:pt x="67817" y="191479"/>
                  <a:pt x="73329" y="177061"/>
                </a:cubicBezTo>
                <a:lnTo>
                  <a:pt x="95120" y="177061"/>
                </a:lnTo>
                <a:cubicBezTo>
                  <a:pt x="104905" y="177061"/>
                  <a:pt x="113680" y="171288"/>
                  <a:pt x="117529" y="162317"/>
                </a:cubicBezTo>
                <a:lnTo>
                  <a:pt x="137199" y="116421"/>
                </a:lnTo>
                <a:cubicBezTo>
                  <a:pt x="137395" y="115932"/>
                  <a:pt x="137786" y="115573"/>
                  <a:pt x="138276" y="115410"/>
                </a:cubicBezTo>
                <a:lnTo>
                  <a:pt x="140787" y="114497"/>
                </a:lnTo>
                <a:lnTo>
                  <a:pt x="141864" y="117432"/>
                </a:lnTo>
                <a:cubicBezTo>
                  <a:pt x="142607" y="119482"/>
                  <a:pt x="144557" y="120807"/>
                  <a:pt x="146656" y="120807"/>
                </a:cubicBezTo>
                <a:cubicBezTo>
                  <a:pt x="147230" y="120807"/>
                  <a:pt x="147814" y="120709"/>
                  <a:pt x="148388" y="120499"/>
                </a:cubicBezTo>
                <a:lnTo>
                  <a:pt x="151519" y="119357"/>
                </a:lnTo>
                <a:lnTo>
                  <a:pt x="155107" y="129175"/>
                </a:lnTo>
                <a:cubicBezTo>
                  <a:pt x="142060" y="135178"/>
                  <a:pt x="132959" y="148356"/>
                  <a:pt x="132959" y="163655"/>
                </a:cubicBezTo>
                <a:cubicBezTo>
                  <a:pt x="132959" y="184531"/>
                  <a:pt x="149986" y="201526"/>
                  <a:pt x="170863" y="201526"/>
                </a:cubicBezTo>
                <a:cubicBezTo>
                  <a:pt x="179866" y="201526"/>
                  <a:pt x="188608" y="198297"/>
                  <a:pt x="195458" y="192458"/>
                </a:cubicBezTo>
                <a:cubicBezTo>
                  <a:pt x="196730" y="191349"/>
                  <a:pt x="196894" y="189424"/>
                  <a:pt x="195784" y="188152"/>
                </a:cubicBezTo>
                <a:cubicBezTo>
                  <a:pt x="195191" y="187433"/>
                  <a:pt x="194340" y="187070"/>
                  <a:pt x="193477" y="187070"/>
                </a:cubicBezTo>
                <a:cubicBezTo>
                  <a:pt x="192774" y="187070"/>
                  <a:pt x="192064" y="187310"/>
                  <a:pt x="191479" y="187793"/>
                </a:cubicBezTo>
                <a:cubicBezTo>
                  <a:pt x="185738" y="192719"/>
                  <a:pt x="178431" y="195426"/>
                  <a:pt x="170863" y="195426"/>
                </a:cubicBezTo>
                <a:cubicBezTo>
                  <a:pt x="153346" y="195426"/>
                  <a:pt x="139091" y="181172"/>
                  <a:pt x="139091" y="163655"/>
                </a:cubicBezTo>
                <a:cubicBezTo>
                  <a:pt x="139091" y="150998"/>
                  <a:pt x="146496" y="140071"/>
                  <a:pt x="157195" y="134949"/>
                </a:cubicBezTo>
                <a:lnTo>
                  <a:pt x="159315" y="140756"/>
                </a:lnTo>
                <a:cubicBezTo>
                  <a:pt x="150965" y="144996"/>
                  <a:pt x="145191" y="153640"/>
                  <a:pt x="145191" y="163655"/>
                </a:cubicBezTo>
                <a:cubicBezTo>
                  <a:pt x="145191" y="177779"/>
                  <a:pt x="156706" y="189294"/>
                  <a:pt x="170863" y="189294"/>
                </a:cubicBezTo>
                <a:cubicBezTo>
                  <a:pt x="185020" y="189294"/>
                  <a:pt x="196535" y="177779"/>
                  <a:pt x="196535" y="163655"/>
                </a:cubicBezTo>
                <a:cubicBezTo>
                  <a:pt x="196535" y="149198"/>
                  <a:pt x="184702" y="137957"/>
                  <a:pt x="170914" y="137957"/>
                </a:cubicBezTo>
                <a:cubicBezTo>
                  <a:pt x="168990" y="137957"/>
                  <a:pt x="167029" y="138176"/>
                  <a:pt x="165057" y="138635"/>
                </a:cubicBezTo>
                <a:lnTo>
                  <a:pt x="162936" y="132862"/>
                </a:lnTo>
                <a:cubicBezTo>
                  <a:pt x="165619" y="132170"/>
                  <a:pt x="168293" y="131842"/>
                  <a:pt x="170913" y="131842"/>
                </a:cubicBezTo>
                <a:cubicBezTo>
                  <a:pt x="187941" y="131842"/>
                  <a:pt x="202667" y="145702"/>
                  <a:pt x="202667" y="163655"/>
                </a:cubicBezTo>
                <a:cubicBezTo>
                  <a:pt x="202667" y="168482"/>
                  <a:pt x="201591" y="173114"/>
                  <a:pt x="199503" y="177453"/>
                </a:cubicBezTo>
                <a:cubicBezTo>
                  <a:pt x="198753" y="178953"/>
                  <a:pt x="199405" y="180813"/>
                  <a:pt x="200906" y="181530"/>
                </a:cubicBezTo>
                <a:cubicBezTo>
                  <a:pt x="201340" y="181743"/>
                  <a:pt x="201798" y="181843"/>
                  <a:pt x="202248" y="181843"/>
                </a:cubicBezTo>
                <a:cubicBezTo>
                  <a:pt x="203385" y="181843"/>
                  <a:pt x="204469" y="181203"/>
                  <a:pt x="204983" y="180128"/>
                </a:cubicBezTo>
                <a:cubicBezTo>
                  <a:pt x="207495" y="174941"/>
                  <a:pt x="208767" y="169396"/>
                  <a:pt x="208767" y="163655"/>
                </a:cubicBezTo>
                <a:cubicBezTo>
                  <a:pt x="208767" y="142228"/>
                  <a:pt x="191189" y="125720"/>
                  <a:pt x="170918" y="125720"/>
                </a:cubicBezTo>
                <a:cubicBezTo>
                  <a:pt x="167611" y="125720"/>
                  <a:pt x="164234" y="126159"/>
                  <a:pt x="160849" y="127088"/>
                </a:cubicBezTo>
                <a:lnTo>
                  <a:pt x="157260" y="117269"/>
                </a:lnTo>
                <a:lnTo>
                  <a:pt x="160392" y="116128"/>
                </a:lnTo>
                <a:cubicBezTo>
                  <a:pt x="163034" y="115149"/>
                  <a:pt x="164404" y="112246"/>
                  <a:pt x="163458" y="109604"/>
                </a:cubicBezTo>
                <a:lnTo>
                  <a:pt x="153672" y="82790"/>
                </a:lnTo>
                <a:cubicBezTo>
                  <a:pt x="152929" y="80715"/>
                  <a:pt x="150959" y="79424"/>
                  <a:pt x="148867" y="79424"/>
                </a:cubicBezTo>
                <a:cubicBezTo>
                  <a:pt x="148296" y="79424"/>
                  <a:pt x="147715" y="79521"/>
                  <a:pt x="147148" y="79724"/>
                </a:cubicBezTo>
                <a:lnTo>
                  <a:pt x="144017" y="80865"/>
                </a:lnTo>
                <a:lnTo>
                  <a:pt x="129207" y="40123"/>
                </a:lnTo>
                <a:cubicBezTo>
                  <a:pt x="128458" y="38082"/>
                  <a:pt x="126480" y="36777"/>
                  <a:pt x="124393" y="36777"/>
                </a:cubicBezTo>
                <a:cubicBezTo>
                  <a:pt x="123846" y="36777"/>
                  <a:pt x="123291" y="36867"/>
                  <a:pt x="122749" y="37057"/>
                </a:cubicBezTo>
                <a:lnTo>
                  <a:pt x="111527" y="40906"/>
                </a:lnTo>
                <a:cubicBezTo>
                  <a:pt x="109929" y="41461"/>
                  <a:pt x="109048" y="43190"/>
                  <a:pt x="109603" y="44788"/>
                </a:cubicBezTo>
                <a:cubicBezTo>
                  <a:pt x="110042" y="46054"/>
                  <a:pt x="111219" y="46850"/>
                  <a:pt x="112483" y="46850"/>
                </a:cubicBezTo>
                <a:cubicBezTo>
                  <a:pt x="112815" y="46850"/>
                  <a:pt x="113153" y="46795"/>
                  <a:pt x="113485" y="46680"/>
                </a:cubicBezTo>
                <a:lnTo>
                  <a:pt x="123792" y="43157"/>
                </a:lnTo>
                <a:lnTo>
                  <a:pt x="138276" y="82953"/>
                </a:lnTo>
                <a:lnTo>
                  <a:pt x="135144" y="84095"/>
                </a:lnTo>
                <a:cubicBezTo>
                  <a:pt x="132502" y="85073"/>
                  <a:pt x="131132" y="88009"/>
                  <a:pt x="132110" y="90651"/>
                </a:cubicBezTo>
                <a:lnTo>
                  <a:pt x="133187" y="93587"/>
                </a:lnTo>
                <a:lnTo>
                  <a:pt x="127315" y="95740"/>
                </a:lnTo>
                <a:cubicBezTo>
                  <a:pt x="123238" y="97208"/>
                  <a:pt x="119878" y="100372"/>
                  <a:pt x="118182" y="104384"/>
                </a:cubicBezTo>
                <a:lnTo>
                  <a:pt x="99197" y="148617"/>
                </a:lnTo>
                <a:cubicBezTo>
                  <a:pt x="98806" y="149596"/>
                  <a:pt x="97860" y="150215"/>
                  <a:pt x="96816" y="150215"/>
                </a:cubicBezTo>
                <a:lnTo>
                  <a:pt x="94239" y="150215"/>
                </a:lnTo>
                <a:lnTo>
                  <a:pt x="83050" y="108429"/>
                </a:lnTo>
                <a:cubicBezTo>
                  <a:pt x="80669" y="99622"/>
                  <a:pt x="75254" y="91891"/>
                  <a:pt x="67751" y="86672"/>
                </a:cubicBezTo>
                <a:cubicBezTo>
                  <a:pt x="65892" y="85367"/>
                  <a:pt x="61815" y="82562"/>
                  <a:pt x="58259" y="80115"/>
                </a:cubicBezTo>
                <a:cubicBezTo>
                  <a:pt x="60347" y="78778"/>
                  <a:pt x="62728" y="78093"/>
                  <a:pt x="65174" y="78093"/>
                </a:cubicBezTo>
                <a:lnTo>
                  <a:pt x="74765" y="78093"/>
                </a:lnTo>
                <a:cubicBezTo>
                  <a:pt x="79919" y="78093"/>
                  <a:pt x="84127" y="73885"/>
                  <a:pt x="84127" y="68698"/>
                </a:cubicBezTo>
                <a:cubicBezTo>
                  <a:pt x="84127" y="63544"/>
                  <a:pt x="79919" y="59336"/>
                  <a:pt x="74765" y="59336"/>
                </a:cubicBezTo>
                <a:lnTo>
                  <a:pt x="23225" y="59336"/>
                </a:lnTo>
                <a:cubicBezTo>
                  <a:pt x="18071" y="59336"/>
                  <a:pt x="13863" y="63544"/>
                  <a:pt x="13863" y="68698"/>
                </a:cubicBezTo>
                <a:lnTo>
                  <a:pt x="13863" y="70753"/>
                </a:lnTo>
                <a:cubicBezTo>
                  <a:pt x="13863" y="81909"/>
                  <a:pt x="22932" y="90978"/>
                  <a:pt x="34088" y="90978"/>
                </a:cubicBezTo>
                <a:lnTo>
                  <a:pt x="36273" y="90978"/>
                </a:lnTo>
                <a:cubicBezTo>
                  <a:pt x="38426" y="90978"/>
                  <a:pt x="40514" y="90619"/>
                  <a:pt x="42504" y="89999"/>
                </a:cubicBezTo>
                <a:cubicBezTo>
                  <a:pt x="46810" y="92935"/>
                  <a:pt x="51996" y="96556"/>
                  <a:pt x="57966" y="100731"/>
                </a:cubicBezTo>
                <a:cubicBezTo>
                  <a:pt x="61945" y="103504"/>
                  <a:pt x="64881" y="107548"/>
                  <a:pt x="66284" y="112181"/>
                </a:cubicBezTo>
                <a:lnTo>
                  <a:pt x="15005" y="112181"/>
                </a:lnTo>
                <a:cubicBezTo>
                  <a:pt x="10112" y="112181"/>
                  <a:pt x="6100" y="108201"/>
                  <a:pt x="6100" y="103275"/>
                </a:cubicBezTo>
                <a:lnTo>
                  <a:pt x="6100" y="31022"/>
                </a:lnTo>
                <a:cubicBezTo>
                  <a:pt x="6100" y="26129"/>
                  <a:pt x="10112" y="22150"/>
                  <a:pt x="15005" y="22150"/>
                </a:cubicBezTo>
                <a:lnTo>
                  <a:pt x="38426" y="22150"/>
                </a:lnTo>
                <a:cubicBezTo>
                  <a:pt x="39666" y="31185"/>
                  <a:pt x="47462" y="38166"/>
                  <a:pt x="56824" y="38166"/>
                </a:cubicBezTo>
                <a:lnTo>
                  <a:pt x="70948" y="38166"/>
                </a:lnTo>
                <a:cubicBezTo>
                  <a:pt x="73982" y="38166"/>
                  <a:pt x="76428" y="35720"/>
                  <a:pt x="76428" y="32686"/>
                </a:cubicBezTo>
                <a:lnTo>
                  <a:pt x="76428" y="30827"/>
                </a:lnTo>
                <a:lnTo>
                  <a:pt x="87062" y="30827"/>
                </a:lnTo>
                <a:cubicBezTo>
                  <a:pt x="88759" y="30827"/>
                  <a:pt x="90129" y="29457"/>
                  <a:pt x="90129" y="27793"/>
                </a:cubicBezTo>
                <a:cubicBezTo>
                  <a:pt x="90129" y="26097"/>
                  <a:pt x="88759" y="24727"/>
                  <a:pt x="87062" y="24727"/>
                </a:cubicBezTo>
                <a:lnTo>
                  <a:pt x="76428" y="24727"/>
                </a:lnTo>
                <a:lnTo>
                  <a:pt x="76428" y="13440"/>
                </a:lnTo>
                <a:lnTo>
                  <a:pt x="87062" y="13440"/>
                </a:lnTo>
                <a:cubicBezTo>
                  <a:pt x="88759" y="13440"/>
                  <a:pt x="90129" y="12070"/>
                  <a:pt x="90129" y="10374"/>
                </a:cubicBezTo>
                <a:cubicBezTo>
                  <a:pt x="90129" y="8678"/>
                  <a:pt x="88759" y="7308"/>
                  <a:pt x="87062" y="7308"/>
                </a:cubicBezTo>
                <a:lnTo>
                  <a:pt x="76428" y="7308"/>
                </a:lnTo>
                <a:lnTo>
                  <a:pt x="76428" y="5448"/>
                </a:lnTo>
                <a:cubicBezTo>
                  <a:pt x="76428" y="2447"/>
                  <a:pt x="73982" y="1"/>
                  <a:pt x="709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4" name="Google Shape;684;p31"/>
          <p:cNvGrpSpPr/>
          <p:nvPr/>
        </p:nvGrpSpPr>
        <p:grpSpPr>
          <a:xfrm>
            <a:off x="6766619" y="1486990"/>
            <a:ext cx="482156" cy="524530"/>
            <a:chOff x="1417325" y="238125"/>
            <a:chExt cx="4797575" cy="5219200"/>
          </a:xfrm>
        </p:grpSpPr>
        <p:sp>
          <p:nvSpPr>
            <p:cNvPr id="685" name="Google Shape;685;p31"/>
            <p:cNvSpPr/>
            <p:nvPr/>
          </p:nvSpPr>
          <p:spPr>
            <a:xfrm>
              <a:off x="1913950" y="1231375"/>
              <a:ext cx="1281175" cy="1281175"/>
            </a:xfrm>
            <a:custGeom>
              <a:avLst/>
              <a:gdLst/>
              <a:ahLst/>
              <a:cxnLst/>
              <a:rect l="l" t="t" r="r" b="b"/>
              <a:pathLst>
                <a:path w="51247" h="51247" extrusionOk="0">
                  <a:moveTo>
                    <a:pt x="25607" y="6101"/>
                  </a:moveTo>
                  <a:cubicBezTo>
                    <a:pt x="36372" y="6101"/>
                    <a:pt x="45114" y="14876"/>
                    <a:pt x="45114" y="25608"/>
                  </a:cubicBezTo>
                  <a:cubicBezTo>
                    <a:pt x="45114" y="36372"/>
                    <a:pt x="36372" y="45147"/>
                    <a:pt x="25607" y="45147"/>
                  </a:cubicBezTo>
                  <a:cubicBezTo>
                    <a:pt x="14843" y="45147"/>
                    <a:pt x="6101" y="36372"/>
                    <a:pt x="6101" y="25608"/>
                  </a:cubicBezTo>
                  <a:cubicBezTo>
                    <a:pt x="6101" y="14876"/>
                    <a:pt x="14843" y="6101"/>
                    <a:pt x="25607" y="6101"/>
                  </a:cubicBezTo>
                  <a:close/>
                  <a:moveTo>
                    <a:pt x="25607" y="1"/>
                  </a:moveTo>
                  <a:cubicBezTo>
                    <a:pt x="11483" y="1"/>
                    <a:pt x="1" y="11483"/>
                    <a:pt x="1" y="25608"/>
                  </a:cubicBezTo>
                  <a:cubicBezTo>
                    <a:pt x="1" y="39765"/>
                    <a:pt x="11483" y="51247"/>
                    <a:pt x="25607" y="51247"/>
                  </a:cubicBezTo>
                  <a:cubicBezTo>
                    <a:pt x="39764" y="51247"/>
                    <a:pt x="51247" y="39765"/>
                    <a:pt x="51247" y="25608"/>
                  </a:cubicBezTo>
                  <a:cubicBezTo>
                    <a:pt x="51247" y="11483"/>
                    <a:pt x="39764" y="1"/>
                    <a:pt x="25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1"/>
            <p:cNvSpPr/>
            <p:nvPr/>
          </p:nvSpPr>
          <p:spPr>
            <a:xfrm>
              <a:off x="2260550" y="1626900"/>
              <a:ext cx="152525" cy="310725"/>
            </a:xfrm>
            <a:custGeom>
              <a:avLst/>
              <a:gdLst/>
              <a:ahLst/>
              <a:cxnLst/>
              <a:rect l="l" t="t" r="r" b="b"/>
              <a:pathLst>
                <a:path w="6101" h="12429" extrusionOk="0">
                  <a:moveTo>
                    <a:pt x="3034" y="1"/>
                  </a:moveTo>
                  <a:cubicBezTo>
                    <a:pt x="1370" y="1"/>
                    <a:pt x="0" y="1371"/>
                    <a:pt x="0" y="3067"/>
                  </a:cubicBezTo>
                  <a:lnTo>
                    <a:pt x="0" y="9363"/>
                  </a:lnTo>
                  <a:cubicBezTo>
                    <a:pt x="0" y="11059"/>
                    <a:pt x="1370" y="12429"/>
                    <a:pt x="3034" y="12429"/>
                  </a:cubicBezTo>
                  <a:cubicBezTo>
                    <a:pt x="4730" y="12429"/>
                    <a:pt x="6100" y="11059"/>
                    <a:pt x="6100" y="9363"/>
                  </a:cubicBezTo>
                  <a:lnTo>
                    <a:pt x="6100" y="3067"/>
                  </a:lnTo>
                  <a:cubicBezTo>
                    <a:pt x="6100" y="1371"/>
                    <a:pt x="4730" y="1"/>
                    <a:pt x="30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1"/>
            <p:cNvSpPr/>
            <p:nvPr/>
          </p:nvSpPr>
          <p:spPr>
            <a:xfrm>
              <a:off x="2723750" y="1626900"/>
              <a:ext cx="152525" cy="310725"/>
            </a:xfrm>
            <a:custGeom>
              <a:avLst/>
              <a:gdLst/>
              <a:ahLst/>
              <a:cxnLst/>
              <a:rect l="l" t="t" r="r" b="b"/>
              <a:pathLst>
                <a:path w="6101" h="12429" extrusionOk="0">
                  <a:moveTo>
                    <a:pt x="3034" y="1"/>
                  </a:moveTo>
                  <a:cubicBezTo>
                    <a:pt x="1370" y="1"/>
                    <a:pt x="0" y="1371"/>
                    <a:pt x="0" y="3067"/>
                  </a:cubicBezTo>
                  <a:lnTo>
                    <a:pt x="0" y="9363"/>
                  </a:lnTo>
                  <a:cubicBezTo>
                    <a:pt x="0" y="11059"/>
                    <a:pt x="1370" y="12429"/>
                    <a:pt x="3034" y="12429"/>
                  </a:cubicBezTo>
                  <a:cubicBezTo>
                    <a:pt x="4730" y="12429"/>
                    <a:pt x="6100" y="11059"/>
                    <a:pt x="6100" y="9363"/>
                  </a:cubicBezTo>
                  <a:lnTo>
                    <a:pt x="6100" y="3067"/>
                  </a:lnTo>
                  <a:cubicBezTo>
                    <a:pt x="6100" y="1371"/>
                    <a:pt x="4730" y="1"/>
                    <a:pt x="30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1"/>
            <p:cNvSpPr/>
            <p:nvPr/>
          </p:nvSpPr>
          <p:spPr>
            <a:xfrm>
              <a:off x="2444025" y="2025675"/>
              <a:ext cx="247950" cy="152525"/>
            </a:xfrm>
            <a:custGeom>
              <a:avLst/>
              <a:gdLst/>
              <a:ahLst/>
              <a:cxnLst/>
              <a:rect l="l" t="t" r="r" b="b"/>
              <a:pathLst>
                <a:path w="9918" h="6101" extrusionOk="0">
                  <a:moveTo>
                    <a:pt x="3067" y="1"/>
                  </a:moveTo>
                  <a:cubicBezTo>
                    <a:pt x="1371" y="1"/>
                    <a:pt x="1" y="1371"/>
                    <a:pt x="1" y="3034"/>
                  </a:cubicBezTo>
                  <a:cubicBezTo>
                    <a:pt x="1" y="4731"/>
                    <a:pt x="1371" y="6101"/>
                    <a:pt x="3067" y="6101"/>
                  </a:cubicBezTo>
                  <a:lnTo>
                    <a:pt x="6884" y="6101"/>
                  </a:lnTo>
                  <a:cubicBezTo>
                    <a:pt x="8547" y="6101"/>
                    <a:pt x="9917" y="4731"/>
                    <a:pt x="9917" y="3034"/>
                  </a:cubicBezTo>
                  <a:cubicBezTo>
                    <a:pt x="9917" y="1371"/>
                    <a:pt x="8547" y="1"/>
                    <a:pt x="6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1"/>
            <p:cNvSpPr/>
            <p:nvPr/>
          </p:nvSpPr>
          <p:spPr>
            <a:xfrm>
              <a:off x="1913950" y="2704175"/>
              <a:ext cx="1281175" cy="1281175"/>
            </a:xfrm>
            <a:custGeom>
              <a:avLst/>
              <a:gdLst/>
              <a:ahLst/>
              <a:cxnLst/>
              <a:rect l="l" t="t" r="r" b="b"/>
              <a:pathLst>
                <a:path w="51247" h="51247" extrusionOk="0">
                  <a:moveTo>
                    <a:pt x="25607" y="6100"/>
                  </a:moveTo>
                  <a:cubicBezTo>
                    <a:pt x="36372" y="6100"/>
                    <a:pt x="45114" y="14875"/>
                    <a:pt x="45114" y="25607"/>
                  </a:cubicBezTo>
                  <a:cubicBezTo>
                    <a:pt x="45114" y="36372"/>
                    <a:pt x="36372" y="45146"/>
                    <a:pt x="25607" y="45146"/>
                  </a:cubicBezTo>
                  <a:cubicBezTo>
                    <a:pt x="14843" y="45146"/>
                    <a:pt x="6101" y="36372"/>
                    <a:pt x="6101" y="25607"/>
                  </a:cubicBezTo>
                  <a:cubicBezTo>
                    <a:pt x="6101" y="14875"/>
                    <a:pt x="14843" y="6100"/>
                    <a:pt x="25607" y="6100"/>
                  </a:cubicBezTo>
                  <a:close/>
                  <a:moveTo>
                    <a:pt x="25607" y="0"/>
                  </a:moveTo>
                  <a:cubicBezTo>
                    <a:pt x="11483" y="0"/>
                    <a:pt x="1" y="11483"/>
                    <a:pt x="1" y="25607"/>
                  </a:cubicBezTo>
                  <a:cubicBezTo>
                    <a:pt x="1" y="39764"/>
                    <a:pt x="11483" y="51246"/>
                    <a:pt x="25607" y="51246"/>
                  </a:cubicBezTo>
                  <a:cubicBezTo>
                    <a:pt x="39764" y="51246"/>
                    <a:pt x="51247" y="39764"/>
                    <a:pt x="51247" y="25607"/>
                  </a:cubicBezTo>
                  <a:cubicBezTo>
                    <a:pt x="51247" y="11483"/>
                    <a:pt x="39764" y="0"/>
                    <a:pt x="256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1"/>
            <p:cNvSpPr/>
            <p:nvPr/>
          </p:nvSpPr>
          <p:spPr>
            <a:xfrm>
              <a:off x="2260550" y="3099700"/>
              <a:ext cx="152525" cy="310725"/>
            </a:xfrm>
            <a:custGeom>
              <a:avLst/>
              <a:gdLst/>
              <a:ahLst/>
              <a:cxnLst/>
              <a:rect l="l" t="t" r="r" b="b"/>
              <a:pathLst>
                <a:path w="6101" h="12429" extrusionOk="0">
                  <a:moveTo>
                    <a:pt x="3034" y="0"/>
                  </a:moveTo>
                  <a:cubicBezTo>
                    <a:pt x="1370" y="0"/>
                    <a:pt x="0" y="1370"/>
                    <a:pt x="0" y="3066"/>
                  </a:cubicBezTo>
                  <a:lnTo>
                    <a:pt x="0" y="9362"/>
                  </a:lnTo>
                  <a:cubicBezTo>
                    <a:pt x="0" y="11058"/>
                    <a:pt x="1370" y="12428"/>
                    <a:pt x="3034" y="12428"/>
                  </a:cubicBezTo>
                  <a:cubicBezTo>
                    <a:pt x="4730" y="12428"/>
                    <a:pt x="6100" y="11058"/>
                    <a:pt x="6100" y="9362"/>
                  </a:cubicBezTo>
                  <a:lnTo>
                    <a:pt x="6100" y="3066"/>
                  </a:lnTo>
                  <a:cubicBezTo>
                    <a:pt x="6100" y="1370"/>
                    <a:pt x="4730" y="0"/>
                    <a:pt x="30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1"/>
            <p:cNvSpPr/>
            <p:nvPr/>
          </p:nvSpPr>
          <p:spPr>
            <a:xfrm>
              <a:off x="2723750" y="3099700"/>
              <a:ext cx="152525" cy="310725"/>
            </a:xfrm>
            <a:custGeom>
              <a:avLst/>
              <a:gdLst/>
              <a:ahLst/>
              <a:cxnLst/>
              <a:rect l="l" t="t" r="r" b="b"/>
              <a:pathLst>
                <a:path w="6101" h="12429" extrusionOk="0">
                  <a:moveTo>
                    <a:pt x="3034" y="0"/>
                  </a:moveTo>
                  <a:cubicBezTo>
                    <a:pt x="1370" y="0"/>
                    <a:pt x="0" y="1370"/>
                    <a:pt x="0" y="3066"/>
                  </a:cubicBezTo>
                  <a:lnTo>
                    <a:pt x="0" y="9362"/>
                  </a:lnTo>
                  <a:cubicBezTo>
                    <a:pt x="0" y="11058"/>
                    <a:pt x="1370" y="12428"/>
                    <a:pt x="3034" y="12428"/>
                  </a:cubicBezTo>
                  <a:cubicBezTo>
                    <a:pt x="4730" y="12428"/>
                    <a:pt x="6100" y="11058"/>
                    <a:pt x="6100" y="9362"/>
                  </a:cubicBezTo>
                  <a:lnTo>
                    <a:pt x="6100" y="3066"/>
                  </a:lnTo>
                  <a:cubicBezTo>
                    <a:pt x="6100" y="1370"/>
                    <a:pt x="4730" y="0"/>
                    <a:pt x="30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1"/>
            <p:cNvSpPr/>
            <p:nvPr/>
          </p:nvSpPr>
          <p:spPr>
            <a:xfrm>
              <a:off x="2444025" y="3498475"/>
              <a:ext cx="247950" cy="152525"/>
            </a:xfrm>
            <a:custGeom>
              <a:avLst/>
              <a:gdLst/>
              <a:ahLst/>
              <a:cxnLst/>
              <a:rect l="l" t="t" r="r" b="b"/>
              <a:pathLst>
                <a:path w="9918" h="6101" extrusionOk="0">
                  <a:moveTo>
                    <a:pt x="3067" y="0"/>
                  </a:moveTo>
                  <a:cubicBezTo>
                    <a:pt x="1371" y="0"/>
                    <a:pt x="1" y="1370"/>
                    <a:pt x="1" y="3034"/>
                  </a:cubicBezTo>
                  <a:cubicBezTo>
                    <a:pt x="1" y="4730"/>
                    <a:pt x="1371" y="6100"/>
                    <a:pt x="3067" y="6100"/>
                  </a:cubicBezTo>
                  <a:lnTo>
                    <a:pt x="6884" y="6100"/>
                  </a:lnTo>
                  <a:cubicBezTo>
                    <a:pt x="8547" y="6100"/>
                    <a:pt x="9917" y="4730"/>
                    <a:pt x="9917" y="3034"/>
                  </a:cubicBezTo>
                  <a:cubicBezTo>
                    <a:pt x="9917" y="1370"/>
                    <a:pt x="8547" y="0"/>
                    <a:pt x="6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1"/>
            <p:cNvSpPr/>
            <p:nvPr/>
          </p:nvSpPr>
          <p:spPr>
            <a:xfrm>
              <a:off x="2192850" y="551275"/>
              <a:ext cx="723375" cy="507250"/>
            </a:xfrm>
            <a:custGeom>
              <a:avLst/>
              <a:gdLst/>
              <a:ahLst/>
              <a:cxnLst/>
              <a:rect l="l" t="t" r="r" b="b"/>
              <a:pathLst>
                <a:path w="28935" h="20290" extrusionOk="0">
                  <a:moveTo>
                    <a:pt x="22802" y="6133"/>
                  </a:moveTo>
                  <a:lnTo>
                    <a:pt x="22802" y="14190"/>
                  </a:lnTo>
                  <a:lnTo>
                    <a:pt x="6101" y="14190"/>
                  </a:lnTo>
                  <a:lnTo>
                    <a:pt x="6101" y="6133"/>
                  </a:lnTo>
                  <a:close/>
                  <a:moveTo>
                    <a:pt x="5090" y="0"/>
                  </a:moveTo>
                  <a:cubicBezTo>
                    <a:pt x="2284" y="0"/>
                    <a:pt x="1" y="2283"/>
                    <a:pt x="1" y="5121"/>
                  </a:cubicBezTo>
                  <a:lnTo>
                    <a:pt x="1" y="15201"/>
                  </a:lnTo>
                  <a:cubicBezTo>
                    <a:pt x="1" y="18006"/>
                    <a:pt x="2284" y="20290"/>
                    <a:pt x="5090" y="20290"/>
                  </a:cubicBezTo>
                  <a:lnTo>
                    <a:pt x="23813" y="20290"/>
                  </a:lnTo>
                  <a:cubicBezTo>
                    <a:pt x="26619" y="20290"/>
                    <a:pt x="28935" y="18006"/>
                    <a:pt x="28935" y="15201"/>
                  </a:cubicBezTo>
                  <a:lnTo>
                    <a:pt x="28935" y="5121"/>
                  </a:lnTo>
                  <a:cubicBezTo>
                    <a:pt x="28935" y="2283"/>
                    <a:pt x="26619" y="0"/>
                    <a:pt x="23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1"/>
            <p:cNvSpPr/>
            <p:nvPr/>
          </p:nvSpPr>
          <p:spPr>
            <a:xfrm>
              <a:off x="1417325" y="238125"/>
              <a:ext cx="4797575" cy="5219200"/>
            </a:xfrm>
            <a:custGeom>
              <a:avLst/>
              <a:gdLst/>
              <a:ahLst/>
              <a:cxnLst/>
              <a:rect l="l" t="t" r="r" b="b"/>
              <a:pathLst>
                <a:path w="191903" h="208768" extrusionOk="0">
                  <a:moveTo>
                    <a:pt x="115964" y="6133"/>
                  </a:moveTo>
                  <a:cubicBezTo>
                    <a:pt x="117562" y="6133"/>
                    <a:pt x="118867" y="7405"/>
                    <a:pt x="118867" y="9003"/>
                  </a:cubicBezTo>
                  <a:lnTo>
                    <a:pt x="118867" y="17941"/>
                  </a:lnTo>
                  <a:lnTo>
                    <a:pt x="113093" y="17941"/>
                  </a:lnTo>
                  <a:lnTo>
                    <a:pt x="113093" y="9003"/>
                  </a:lnTo>
                  <a:cubicBezTo>
                    <a:pt x="113093" y="7405"/>
                    <a:pt x="114366" y="6133"/>
                    <a:pt x="115964" y="6133"/>
                  </a:cubicBezTo>
                  <a:close/>
                  <a:moveTo>
                    <a:pt x="142158" y="6133"/>
                  </a:moveTo>
                  <a:cubicBezTo>
                    <a:pt x="143756" y="6133"/>
                    <a:pt x="145061" y="7405"/>
                    <a:pt x="145061" y="9003"/>
                  </a:cubicBezTo>
                  <a:lnTo>
                    <a:pt x="145061" y="17941"/>
                  </a:lnTo>
                  <a:lnTo>
                    <a:pt x="139255" y="17941"/>
                  </a:lnTo>
                  <a:lnTo>
                    <a:pt x="139255" y="9003"/>
                  </a:lnTo>
                  <a:cubicBezTo>
                    <a:pt x="139255" y="7405"/>
                    <a:pt x="140559" y="6133"/>
                    <a:pt x="142158" y="6133"/>
                  </a:cubicBezTo>
                  <a:close/>
                  <a:moveTo>
                    <a:pt x="152466" y="24073"/>
                  </a:moveTo>
                  <a:lnTo>
                    <a:pt x="152466" y="35132"/>
                  </a:lnTo>
                  <a:cubicBezTo>
                    <a:pt x="152466" y="46353"/>
                    <a:pt x="143332" y="55486"/>
                    <a:pt x="132111" y="55486"/>
                  </a:cubicBezTo>
                  <a:lnTo>
                    <a:pt x="126011" y="55486"/>
                  </a:lnTo>
                  <a:cubicBezTo>
                    <a:pt x="114790" y="55486"/>
                    <a:pt x="105656" y="46353"/>
                    <a:pt x="105656" y="35132"/>
                  </a:cubicBezTo>
                  <a:lnTo>
                    <a:pt x="105656" y="24073"/>
                  </a:lnTo>
                  <a:close/>
                  <a:moveTo>
                    <a:pt x="138374" y="60836"/>
                  </a:moveTo>
                  <a:lnTo>
                    <a:pt x="138374" y="65403"/>
                  </a:lnTo>
                  <a:cubicBezTo>
                    <a:pt x="138374" y="69056"/>
                    <a:pt x="135373" y="72057"/>
                    <a:pt x="131719" y="72057"/>
                  </a:cubicBezTo>
                  <a:lnTo>
                    <a:pt x="126435" y="72057"/>
                  </a:lnTo>
                  <a:cubicBezTo>
                    <a:pt x="122749" y="72057"/>
                    <a:pt x="119748" y="69056"/>
                    <a:pt x="119748" y="65403"/>
                  </a:cubicBezTo>
                  <a:lnTo>
                    <a:pt x="119748" y="60836"/>
                  </a:lnTo>
                  <a:cubicBezTo>
                    <a:pt x="121770" y="61325"/>
                    <a:pt x="123858" y="61619"/>
                    <a:pt x="126011" y="61619"/>
                  </a:cubicBezTo>
                  <a:lnTo>
                    <a:pt x="132111" y="61619"/>
                  </a:lnTo>
                  <a:cubicBezTo>
                    <a:pt x="134264" y="61619"/>
                    <a:pt x="136384" y="61325"/>
                    <a:pt x="138374" y="60836"/>
                  </a:cubicBezTo>
                  <a:close/>
                  <a:moveTo>
                    <a:pt x="96915" y="89892"/>
                  </a:moveTo>
                  <a:cubicBezTo>
                    <a:pt x="100668" y="89892"/>
                    <a:pt x="104262" y="90749"/>
                    <a:pt x="107483" y="92379"/>
                  </a:cubicBezTo>
                  <a:cubicBezTo>
                    <a:pt x="111756" y="94532"/>
                    <a:pt x="114757" y="97762"/>
                    <a:pt x="115964" y="101187"/>
                  </a:cubicBezTo>
                  <a:cubicBezTo>
                    <a:pt x="107908" y="96820"/>
                    <a:pt x="98075" y="94770"/>
                    <a:pt x="88753" y="94770"/>
                  </a:cubicBezTo>
                  <a:cubicBezTo>
                    <a:pt x="85960" y="94770"/>
                    <a:pt x="83212" y="94954"/>
                    <a:pt x="80571" y="95315"/>
                  </a:cubicBezTo>
                  <a:cubicBezTo>
                    <a:pt x="85931" y="91621"/>
                    <a:pt x="91584" y="89892"/>
                    <a:pt x="96915" y="89892"/>
                  </a:cubicBezTo>
                  <a:close/>
                  <a:moveTo>
                    <a:pt x="161285" y="89907"/>
                  </a:moveTo>
                  <a:cubicBezTo>
                    <a:pt x="166349" y="89907"/>
                    <a:pt x="171971" y="91454"/>
                    <a:pt x="177583" y="95348"/>
                  </a:cubicBezTo>
                  <a:cubicBezTo>
                    <a:pt x="174903" y="94975"/>
                    <a:pt x="172115" y="94785"/>
                    <a:pt x="169283" y="94785"/>
                  </a:cubicBezTo>
                  <a:cubicBezTo>
                    <a:pt x="159980" y="94785"/>
                    <a:pt x="150200" y="96836"/>
                    <a:pt x="142223" y="101187"/>
                  </a:cubicBezTo>
                  <a:cubicBezTo>
                    <a:pt x="143397" y="97762"/>
                    <a:pt x="146431" y="94532"/>
                    <a:pt x="150671" y="92379"/>
                  </a:cubicBezTo>
                  <a:cubicBezTo>
                    <a:pt x="153683" y="90859"/>
                    <a:pt x="157312" y="89907"/>
                    <a:pt x="161285" y="89907"/>
                  </a:cubicBezTo>
                  <a:close/>
                  <a:moveTo>
                    <a:pt x="88789" y="100912"/>
                  </a:moveTo>
                  <a:cubicBezTo>
                    <a:pt x="98001" y="100912"/>
                    <a:pt x="108087" y="103114"/>
                    <a:pt x="115801" y="108233"/>
                  </a:cubicBezTo>
                  <a:cubicBezTo>
                    <a:pt x="113987" y="113673"/>
                    <a:pt x="109751" y="116513"/>
                    <a:pt x="105024" y="116513"/>
                  </a:cubicBezTo>
                  <a:cubicBezTo>
                    <a:pt x="103033" y="116513"/>
                    <a:pt x="100956" y="116009"/>
                    <a:pt x="98936" y="114985"/>
                  </a:cubicBezTo>
                  <a:cubicBezTo>
                    <a:pt x="92804" y="111854"/>
                    <a:pt x="85986" y="105427"/>
                    <a:pt x="78777" y="101839"/>
                  </a:cubicBezTo>
                  <a:cubicBezTo>
                    <a:pt x="81865" y="101234"/>
                    <a:pt x="85263" y="100912"/>
                    <a:pt x="88789" y="100912"/>
                  </a:cubicBezTo>
                  <a:close/>
                  <a:moveTo>
                    <a:pt x="120792" y="112245"/>
                  </a:moveTo>
                  <a:cubicBezTo>
                    <a:pt x="122749" y="114202"/>
                    <a:pt x="124543" y="116518"/>
                    <a:pt x="126011" y="119226"/>
                  </a:cubicBezTo>
                  <a:lnTo>
                    <a:pt x="126011" y="165774"/>
                  </a:lnTo>
                  <a:cubicBezTo>
                    <a:pt x="126011" y="186096"/>
                    <a:pt x="109473" y="202635"/>
                    <a:pt x="89118" y="202667"/>
                  </a:cubicBezTo>
                  <a:lnTo>
                    <a:pt x="85432" y="202667"/>
                  </a:lnTo>
                  <a:cubicBezTo>
                    <a:pt x="65077" y="202667"/>
                    <a:pt x="48539" y="186096"/>
                    <a:pt x="48539" y="165774"/>
                  </a:cubicBezTo>
                  <a:lnTo>
                    <a:pt x="48539" y="162414"/>
                  </a:lnTo>
                  <a:lnTo>
                    <a:pt x="83801" y="162414"/>
                  </a:lnTo>
                  <a:cubicBezTo>
                    <a:pt x="87748" y="162414"/>
                    <a:pt x="90977" y="159218"/>
                    <a:pt x="90977" y="155271"/>
                  </a:cubicBezTo>
                  <a:lnTo>
                    <a:pt x="90977" y="117301"/>
                  </a:lnTo>
                  <a:cubicBezTo>
                    <a:pt x="92706" y="118475"/>
                    <a:pt x="94435" y="119552"/>
                    <a:pt x="96164" y="120433"/>
                  </a:cubicBezTo>
                  <a:cubicBezTo>
                    <a:pt x="99083" y="121922"/>
                    <a:pt x="102112" y="122639"/>
                    <a:pt x="105036" y="122639"/>
                  </a:cubicBezTo>
                  <a:cubicBezTo>
                    <a:pt x="111655" y="122639"/>
                    <a:pt x="117737" y="118964"/>
                    <a:pt x="120792" y="112245"/>
                  </a:cubicBezTo>
                  <a:close/>
                  <a:moveTo>
                    <a:pt x="7144" y="0"/>
                  </a:moveTo>
                  <a:cubicBezTo>
                    <a:pt x="3197" y="0"/>
                    <a:pt x="0" y="3197"/>
                    <a:pt x="0" y="7144"/>
                  </a:cubicBezTo>
                  <a:lnTo>
                    <a:pt x="0" y="114952"/>
                  </a:lnTo>
                  <a:cubicBezTo>
                    <a:pt x="0" y="116649"/>
                    <a:pt x="1370" y="117986"/>
                    <a:pt x="3067" y="117986"/>
                  </a:cubicBezTo>
                  <a:cubicBezTo>
                    <a:pt x="4730" y="117986"/>
                    <a:pt x="6100" y="116649"/>
                    <a:pt x="6100" y="114952"/>
                  </a:cubicBezTo>
                  <a:lnTo>
                    <a:pt x="6100" y="7144"/>
                  </a:lnTo>
                  <a:cubicBezTo>
                    <a:pt x="6100" y="6589"/>
                    <a:pt x="6590" y="6100"/>
                    <a:pt x="7144" y="6100"/>
                  </a:cubicBezTo>
                  <a:lnTo>
                    <a:pt x="83801" y="6100"/>
                  </a:lnTo>
                  <a:cubicBezTo>
                    <a:pt x="84388" y="6100"/>
                    <a:pt x="84845" y="6589"/>
                    <a:pt x="84845" y="7144"/>
                  </a:cubicBezTo>
                  <a:lnTo>
                    <a:pt x="84845" y="86149"/>
                  </a:lnTo>
                  <a:cubicBezTo>
                    <a:pt x="79071" y="88432"/>
                    <a:pt x="73623" y="92347"/>
                    <a:pt x="68796" y="97664"/>
                  </a:cubicBezTo>
                  <a:cubicBezTo>
                    <a:pt x="66284" y="100404"/>
                    <a:pt x="67752" y="104808"/>
                    <a:pt x="71340" y="105558"/>
                  </a:cubicBezTo>
                  <a:cubicBezTo>
                    <a:pt x="75678" y="106504"/>
                    <a:pt x="80310" y="109668"/>
                    <a:pt x="84845" y="112963"/>
                  </a:cubicBezTo>
                  <a:lnTo>
                    <a:pt x="84845" y="155271"/>
                  </a:lnTo>
                  <a:cubicBezTo>
                    <a:pt x="84845" y="155858"/>
                    <a:pt x="84388" y="156314"/>
                    <a:pt x="83801" y="156314"/>
                  </a:cubicBezTo>
                  <a:lnTo>
                    <a:pt x="7144" y="156314"/>
                  </a:lnTo>
                  <a:cubicBezTo>
                    <a:pt x="6590" y="156314"/>
                    <a:pt x="6100" y="155858"/>
                    <a:pt x="6100" y="155271"/>
                  </a:cubicBezTo>
                  <a:lnTo>
                    <a:pt x="6100" y="129207"/>
                  </a:lnTo>
                  <a:cubicBezTo>
                    <a:pt x="6100" y="127511"/>
                    <a:pt x="4730" y="126141"/>
                    <a:pt x="3067" y="126141"/>
                  </a:cubicBezTo>
                  <a:cubicBezTo>
                    <a:pt x="1370" y="126141"/>
                    <a:pt x="0" y="127511"/>
                    <a:pt x="0" y="129207"/>
                  </a:cubicBezTo>
                  <a:lnTo>
                    <a:pt x="0" y="155271"/>
                  </a:lnTo>
                  <a:cubicBezTo>
                    <a:pt x="0" y="159218"/>
                    <a:pt x="3197" y="162414"/>
                    <a:pt x="7144" y="162414"/>
                  </a:cubicBezTo>
                  <a:lnTo>
                    <a:pt x="42439" y="162414"/>
                  </a:lnTo>
                  <a:lnTo>
                    <a:pt x="42439" y="165774"/>
                  </a:lnTo>
                  <a:cubicBezTo>
                    <a:pt x="42439" y="189489"/>
                    <a:pt x="61717" y="208767"/>
                    <a:pt x="85432" y="208767"/>
                  </a:cubicBezTo>
                  <a:lnTo>
                    <a:pt x="89118" y="208767"/>
                  </a:lnTo>
                  <a:cubicBezTo>
                    <a:pt x="112832" y="208767"/>
                    <a:pt x="132111" y="189489"/>
                    <a:pt x="132111" y="165774"/>
                  </a:cubicBezTo>
                  <a:lnTo>
                    <a:pt x="132111" y="119291"/>
                  </a:lnTo>
                  <a:cubicBezTo>
                    <a:pt x="133611" y="116551"/>
                    <a:pt x="135405" y="114235"/>
                    <a:pt x="137395" y="112245"/>
                  </a:cubicBezTo>
                  <a:cubicBezTo>
                    <a:pt x="139157" y="116159"/>
                    <a:pt x="141995" y="119160"/>
                    <a:pt x="145681" y="120954"/>
                  </a:cubicBezTo>
                  <a:cubicBezTo>
                    <a:pt x="148062" y="122112"/>
                    <a:pt x="150526" y="122646"/>
                    <a:pt x="153000" y="122646"/>
                  </a:cubicBezTo>
                  <a:cubicBezTo>
                    <a:pt x="156590" y="122646"/>
                    <a:pt x="160203" y="121522"/>
                    <a:pt x="163622" y="119552"/>
                  </a:cubicBezTo>
                  <a:cubicBezTo>
                    <a:pt x="165089" y="118704"/>
                    <a:pt x="165611" y="116844"/>
                    <a:pt x="164763" y="115376"/>
                  </a:cubicBezTo>
                  <a:cubicBezTo>
                    <a:pt x="164191" y="114387"/>
                    <a:pt x="163160" y="113842"/>
                    <a:pt x="162099" y="113842"/>
                  </a:cubicBezTo>
                  <a:cubicBezTo>
                    <a:pt x="161586" y="113842"/>
                    <a:pt x="161066" y="113969"/>
                    <a:pt x="160588" y="114235"/>
                  </a:cubicBezTo>
                  <a:cubicBezTo>
                    <a:pt x="157892" y="115784"/>
                    <a:pt x="155321" y="116483"/>
                    <a:pt x="152988" y="116483"/>
                  </a:cubicBezTo>
                  <a:cubicBezTo>
                    <a:pt x="147952" y="116483"/>
                    <a:pt x="144025" y="113226"/>
                    <a:pt x="142353" y="108233"/>
                  </a:cubicBezTo>
                  <a:cubicBezTo>
                    <a:pt x="149997" y="103177"/>
                    <a:pt x="160093" y="100919"/>
                    <a:pt x="169424" y="100919"/>
                  </a:cubicBezTo>
                  <a:cubicBezTo>
                    <a:pt x="172916" y="100919"/>
                    <a:pt x="176301" y="101235"/>
                    <a:pt x="179410" y="101839"/>
                  </a:cubicBezTo>
                  <a:cubicBezTo>
                    <a:pt x="176800" y="103144"/>
                    <a:pt x="174321" y="104742"/>
                    <a:pt x="172103" y="106308"/>
                  </a:cubicBezTo>
                  <a:cubicBezTo>
                    <a:pt x="170733" y="107287"/>
                    <a:pt x="170374" y="109179"/>
                    <a:pt x="171352" y="110581"/>
                  </a:cubicBezTo>
                  <a:cubicBezTo>
                    <a:pt x="171934" y="111424"/>
                    <a:pt x="172886" y="111872"/>
                    <a:pt x="173851" y="111872"/>
                  </a:cubicBezTo>
                  <a:cubicBezTo>
                    <a:pt x="174456" y="111872"/>
                    <a:pt x="175065" y="111696"/>
                    <a:pt x="175593" y="111332"/>
                  </a:cubicBezTo>
                  <a:cubicBezTo>
                    <a:pt x="179018" y="108950"/>
                    <a:pt x="183030" y="106373"/>
                    <a:pt x="186814" y="105558"/>
                  </a:cubicBezTo>
                  <a:cubicBezTo>
                    <a:pt x="190402" y="104808"/>
                    <a:pt x="191903" y="100437"/>
                    <a:pt x="189391" y="97664"/>
                  </a:cubicBezTo>
                  <a:cubicBezTo>
                    <a:pt x="180597" y="87985"/>
                    <a:pt x="170506" y="83791"/>
                    <a:pt x="161246" y="83791"/>
                  </a:cubicBezTo>
                  <a:cubicBezTo>
                    <a:pt x="156493" y="83791"/>
                    <a:pt x="151959" y="84896"/>
                    <a:pt x="147931" y="86932"/>
                  </a:cubicBezTo>
                  <a:cubicBezTo>
                    <a:pt x="139776" y="91009"/>
                    <a:pt x="135014" y="98382"/>
                    <a:pt x="135601" y="105656"/>
                  </a:cubicBezTo>
                  <a:cubicBezTo>
                    <a:pt x="134362" y="106667"/>
                    <a:pt x="133187" y="107776"/>
                    <a:pt x="132111" y="108918"/>
                  </a:cubicBezTo>
                  <a:lnTo>
                    <a:pt x="132111" y="78157"/>
                  </a:lnTo>
                  <a:cubicBezTo>
                    <a:pt x="138994" y="77929"/>
                    <a:pt x="144474" y="72318"/>
                    <a:pt x="144474" y="65403"/>
                  </a:cubicBezTo>
                  <a:lnTo>
                    <a:pt x="144474" y="58520"/>
                  </a:lnTo>
                  <a:cubicBezTo>
                    <a:pt x="152857" y="54084"/>
                    <a:pt x="158598" y="45276"/>
                    <a:pt x="158598" y="35132"/>
                  </a:cubicBezTo>
                  <a:lnTo>
                    <a:pt x="158598" y="24041"/>
                  </a:lnTo>
                  <a:cubicBezTo>
                    <a:pt x="158598" y="20681"/>
                    <a:pt x="155858" y="17941"/>
                    <a:pt x="152498" y="17941"/>
                  </a:cubicBezTo>
                  <a:lnTo>
                    <a:pt x="151161" y="17941"/>
                  </a:lnTo>
                  <a:lnTo>
                    <a:pt x="151161" y="9003"/>
                  </a:lnTo>
                  <a:cubicBezTo>
                    <a:pt x="151161" y="4045"/>
                    <a:pt x="147116" y="0"/>
                    <a:pt x="142158" y="0"/>
                  </a:cubicBezTo>
                  <a:cubicBezTo>
                    <a:pt x="137199" y="0"/>
                    <a:pt x="133155" y="4045"/>
                    <a:pt x="133155" y="9003"/>
                  </a:cubicBezTo>
                  <a:lnTo>
                    <a:pt x="133155" y="17941"/>
                  </a:lnTo>
                  <a:lnTo>
                    <a:pt x="125000" y="17941"/>
                  </a:lnTo>
                  <a:lnTo>
                    <a:pt x="125000" y="9003"/>
                  </a:lnTo>
                  <a:cubicBezTo>
                    <a:pt x="125000" y="4045"/>
                    <a:pt x="120955" y="0"/>
                    <a:pt x="115964" y="0"/>
                  </a:cubicBezTo>
                  <a:cubicBezTo>
                    <a:pt x="111006" y="0"/>
                    <a:pt x="106961" y="4045"/>
                    <a:pt x="106961" y="9003"/>
                  </a:cubicBezTo>
                  <a:lnTo>
                    <a:pt x="106961" y="17941"/>
                  </a:lnTo>
                  <a:lnTo>
                    <a:pt x="105623" y="17941"/>
                  </a:lnTo>
                  <a:cubicBezTo>
                    <a:pt x="102264" y="17941"/>
                    <a:pt x="99556" y="20681"/>
                    <a:pt x="99556" y="24041"/>
                  </a:cubicBezTo>
                  <a:lnTo>
                    <a:pt x="99556" y="35132"/>
                  </a:lnTo>
                  <a:cubicBezTo>
                    <a:pt x="99556" y="45276"/>
                    <a:pt x="105265" y="54084"/>
                    <a:pt x="113648" y="58520"/>
                  </a:cubicBezTo>
                  <a:lnTo>
                    <a:pt x="113648" y="65403"/>
                  </a:lnTo>
                  <a:cubicBezTo>
                    <a:pt x="113648" y="72318"/>
                    <a:pt x="119161" y="77929"/>
                    <a:pt x="126011" y="78157"/>
                  </a:cubicBezTo>
                  <a:lnTo>
                    <a:pt x="126011" y="108885"/>
                  </a:lnTo>
                  <a:cubicBezTo>
                    <a:pt x="124934" y="107743"/>
                    <a:pt x="123793" y="106667"/>
                    <a:pt x="122586" y="105656"/>
                  </a:cubicBezTo>
                  <a:cubicBezTo>
                    <a:pt x="123173" y="98382"/>
                    <a:pt x="118410" y="91009"/>
                    <a:pt x="110255" y="86932"/>
                  </a:cubicBezTo>
                  <a:cubicBezTo>
                    <a:pt x="106176" y="84869"/>
                    <a:pt x="101598" y="83821"/>
                    <a:pt x="96928" y="83821"/>
                  </a:cubicBezTo>
                  <a:cubicBezTo>
                    <a:pt x="94951" y="83821"/>
                    <a:pt x="92957" y="84009"/>
                    <a:pt x="90977" y="84388"/>
                  </a:cubicBezTo>
                  <a:lnTo>
                    <a:pt x="90977" y="7144"/>
                  </a:lnTo>
                  <a:cubicBezTo>
                    <a:pt x="90977" y="3197"/>
                    <a:pt x="87748" y="0"/>
                    <a:pt x="83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1"/>
            <p:cNvSpPr/>
            <p:nvPr/>
          </p:nvSpPr>
          <p:spPr>
            <a:xfrm>
              <a:off x="4466450" y="1156350"/>
              <a:ext cx="354775" cy="152525"/>
            </a:xfrm>
            <a:custGeom>
              <a:avLst/>
              <a:gdLst/>
              <a:ahLst/>
              <a:cxnLst/>
              <a:rect l="l" t="t" r="r" b="b"/>
              <a:pathLst>
                <a:path w="14191" h="6101" extrusionOk="0">
                  <a:moveTo>
                    <a:pt x="3067" y="1"/>
                  </a:moveTo>
                  <a:cubicBezTo>
                    <a:pt x="1371" y="1"/>
                    <a:pt x="1" y="1371"/>
                    <a:pt x="1" y="3035"/>
                  </a:cubicBezTo>
                  <a:cubicBezTo>
                    <a:pt x="1" y="4731"/>
                    <a:pt x="1371" y="6101"/>
                    <a:pt x="3067" y="6101"/>
                  </a:cubicBezTo>
                  <a:lnTo>
                    <a:pt x="11124" y="6101"/>
                  </a:lnTo>
                  <a:cubicBezTo>
                    <a:pt x="12821" y="6101"/>
                    <a:pt x="14191" y="4731"/>
                    <a:pt x="14191" y="3035"/>
                  </a:cubicBezTo>
                  <a:cubicBezTo>
                    <a:pt x="14191" y="1371"/>
                    <a:pt x="12821" y="1"/>
                    <a:pt x="11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Renewable Energy Infographics by Slidesgo">
  <a:themeElements>
    <a:clrScheme name="Simple Light">
      <a:dk1>
        <a:srgbClr val="000000"/>
      </a:dk1>
      <a:lt1>
        <a:srgbClr val="FFFFFF"/>
      </a:lt1>
      <a:dk2>
        <a:srgbClr val="7474F3"/>
      </a:dk2>
      <a:lt2>
        <a:srgbClr val="FFFFFF"/>
      </a:lt2>
      <a:accent1>
        <a:srgbClr val="61BC9B"/>
      </a:accent1>
      <a:accent2>
        <a:srgbClr val="B9DB82"/>
      </a:accent2>
      <a:accent3>
        <a:srgbClr val="D9D9D9"/>
      </a:accent3>
      <a:accent4>
        <a:srgbClr val="F3AC3D"/>
      </a:accent4>
      <a:accent5>
        <a:srgbClr val="A7E3F7"/>
      </a:accent5>
      <a:accent6>
        <a:srgbClr val="DE4C57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2268</Words>
  <Application>Microsoft Office PowerPoint</Application>
  <PresentationFormat>Apresentação na tela (16:9)</PresentationFormat>
  <Paragraphs>464</Paragraphs>
  <Slides>37</Slides>
  <Notes>37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37</vt:i4>
      </vt:variant>
    </vt:vector>
  </HeadingPairs>
  <TitlesOfParts>
    <vt:vector size="49" baseType="lpstr">
      <vt:lpstr>Roboto Condensed Light</vt:lpstr>
      <vt:lpstr>Fira Sans Extra Condensed SemiBold</vt:lpstr>
      <vt:lpstr>Lato</vt:lpstr>
      <vt:lpstr>Arial</vt:lpstr>
      <vt:lpstr>PT Sans</vt:lpstr>
      <vt:lpstr>Proxima Nova Semibold</vt:lpstr>
      <vt:lpstr>Nunito Light</vt:lpstr>
      <vt:lpstr>Bebas Neue</vt:lpstr>
      <vt:lpstr>Proxima Nova</vt:lpstr>
      <vt:lpstr>Roboto</vt:lpstr>
      <vt:lpstr>Renewable Energy Infographics by Slidesgo</vt:lpstr>
      <vt:lpstr>Slidesgo Final Pages</vt:lpstr>
      <vt:lpstr>Bestwind</vt:lpstr>
      <vt:lpstr>Nosso time:</vt:lpstr>
      <vt:lpstr>Bestwind – Otimização em Eólica Offshore</vt:lpstr>
      <vt:lpstr>Problemática</vt:lpstr>
      <vt:lpstr>Público-alvo</vt:lpstr>
      <vt:lpstr>Soluções</vt:lpstr>
      <vt:lpstr>Modelo de receita</vt:lpstr>
      <vt:lpstr>Bestwind</vt:lpstr>
      <vt:lpstr>Renewable Energy Infographics</vt:lpstr>
      <vt:lpstr>Renewable Energy Infographics</vt:lpstr>
      <vt:lpstr>Renewable Energy Infographics</vt:lpstr>
      <vt:lpstr>Renewable Energy Infographics</vt:lpstr>
      <vt:lpstr>Renewable Energy Infographics</vt:lpstr>
      <vt:lpstr>Renewable Energy Infographics</vt:lpstr>
      <vt:lpstr>Renewable Energy Infographics</vt:lpstr>
      <vt:lpstr>Renewable Energy Infographics</vt:lpstr>
      <vt:lpstr>Renewable Energy Infographics</vt:lpstr>
      <vt:lpstr>Renewable Energy Infographics</vt:lpstr>
      <vt:lpstr>Renewable Energy Infographics</vt:lpstr>
      <vt:lpstr>Renewable Energy Infographics</vt:lpstr>
      <vt:lpstr>Renewable Energy Infographics</vt:lpstr>
      <vt:lpstr>Renewable Energy Infographics</vt:lpstr>
      <vt:lpstr>Renewable Energy Infographics</vt:lpstr>
      <vt:lpstr>Renewable Energy Infographics</vt:lpstr>
      <vt:lpstr>Renewable Energy Infographics</vt:lpstr>
      <vt:lpstr>Renewable Energy Infographics</vt:lpstr>
      <vt:lpstr>Renewable Energy Infographics</vt:lpstr>
      <vt:lpstr>Renewable Energy Infographics</vt:lpstr>
      <vt:lpstr>Renewable Energy Infographics</vt:lpstr>
      <vt:lpstr>Renewable Energy Infographics</vt:lpstr>
      <vt:lpstr>Renewable Energy Infographics</vt:lpstr>
      <vt:lpstr>Renewable Energy Infographics</vt:lpstr>
      <vt:lpstr>Renewable Energy Infographics</vt:lpstr>
      <vt:lpstr>Renewable Energy Infographics</vt:lpstr>
      <vt:lpstr>Apresentação do PowerPoint</vt:lpstr>
      <vt:lpstr>Apresentação do PowerPoint</vt:lpstr>
      <vt:lpstr>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Bestwind</dc:title>
  <cp:lastModifiedBy>Matheus Diniz</cp:lastModifiedBy>
  <cp:revision>1</cp:revision>
  <dcterms:modified xsi:type="dcterms:W3CDTF">2024-05-30T00:30:10Z</dcterms:modified>
</cp:coreProperties>
</file>