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61E157-D8F6-48CA-9B97-5804EE4C91A0}">
          <p14:sldIdLst>
            <p14:sldId id="256"/>
          </p14:sldIdLst>
        </p14:section>
        <p14:section name="Academic" id="{FC671D84-DBB9-4E24-B6E2-0F4852929F6A}">
          <p14:sldIdLst>
            <p14:sldId id="257"/>
          </p14:sldIdLst>
        </p14:section>
        <p14:section name="Professional" id="{6EDEFE5A-33C6-4329-A847-6AAD1556A848}">
          <p14:sldIdLst>
            <p14:sldId id="259"/>
            <p14:sldId id="262"/>
            <p14:sldId id="263"/>
          </p14:sldIdLst>
        </p14:section>
        <p14:section name="Personal" id="{025D1F26-7347-4B3A-93BC-CBB650CAB3CB}">
          <p14:sldIdLst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FCE749A-18DA-4A7E-86E2-23F43C994DA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6096A3F-08B1-4339-BCD0-73168BC1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5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749A-18DA-4A7E-86E2-23F43C994DA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6A3F-08B1-4339-BCD0-73168BC1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FCE749A-18DA-4A7E-86E2-23F43C994DA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6096A3F-08B1-4339-BCD0-73168BC1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12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FCE749A-18DA-4A7E-86E2-23F43C994DA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6096A3F-08B1-4339-BCD0-73168BC121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547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FCE749A-18DA-4A7E-86E2-23F43C994DA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6096A3F-08B1-4339-BCD0-73168BC1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78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749A-18DA-4A7E-86E2-23F43C994DA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6A3F-08B1-4339-BCD0-73168BC1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70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749A-18DA-4A7E-86E2-23F43C994DA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6A3F-08B1-4339-BCD0-73168BC1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77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749A-18DA-4A7E-86E2-23F43C994DA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6A3F-08B1-4339-BCD0-73168BC1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0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FCE749A-18DA-4A7E-86E2-23F43C994DA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6096A3F-08B1-4339-BCD0-73168BC1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7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749A-18DA-4A7E-86E2-23F43C994DA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6A3F-08B1-4339-BCD0-73168BC1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6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FCE749A-18DA-4A7E-86E2-23F43C994DA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6096A3F-08B1-4339-BCD0-73168BC1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8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749A-18DA-4A7E-86E2-23F43C994DA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6A3F-08B1-4339-BCD0-73168BC1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8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749A-18DA-4A7E-86E2-23F43C994DA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6A3F-08B1-4339-BCD0-73168BC1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749A-18DA-4A7E-86E2-23F43C994DA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6A3F-08B1-4339-BCD0-73168BC1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6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749A-18DA-4A7E-86E2-23F43C994DA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6A3F-08B1-4339-BCD0-73168BC1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0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749A-18DA-4A7E-86E2-23F43C994DA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6A3F-08B1-4339-BCD0-73168BC1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3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749A-18DA-4A7E-86E2-23F43C994DA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6A3F-08B1-4339-BCD0-73168BC1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5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E749A-18DA-4A7E-86E2-23F43C994DA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96A3F-08B1-4339-BCD0-73168BC1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57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BF3E4-FBDD-E734-EDF8-ADCE6FDAB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28801"/>
            <a:ext cx="9448800" cy="1012054"/>
          </a:xfrm>
        </p:spPr>
        <p:txBody>
          <a:bodyPr>
            <a:normAutofit/>
          </a:bodyPr>
          <a:lstStyle/>
          <a:p>
            <a:r>
              <a:rPr lang="en-US" dirty="0"/>
              <a:t>Kenneth foster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AC786-A01D-2DC6-043B-FC68EF406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300871"/>
            <a:ext cx="9448800" cy="68580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Nice to meet you, I’m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9DC117F-EA53-7B81-487B-9A9E33826FA4}"/>
              </a:ext>
            </a:extLst>
          </p:cNvPr>
          <p:cNvSpPr txBox="1">
            <a:spLocks/>
          </p:cNvSpPr>
          <p:nvPr/>
        </p:nvSpPr>
        <p:spPr>
          <a:xfrm>
            <a:off x="1371600" y="2780553"/>
            <a:ext cx="9448800" cy="328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I’m a recent graduate of the Master’s of Quantitative Economics program at UCLA, and I’m here to help you with: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Analytics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Business Intelligence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Statistical Modeling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And more</a:t>
            </a:r>
          </a:p>
        </p:txBody>
      </p:sp>
    </p:spTree>
    <p:extLst>
      <p:ext uri="{BB962C8B-B14F-4D97-AF65-F5344CB8AC3E}">
        <p14:creationId xmlns:p14="http://schemas.microsoft.com/office/powerpoint/2010/main" val="147857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D998-0F17-EB5C-429B-35CC32A4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001BB-7F87-1A5E-0627-D6275F5F1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worked on a ton of interesting and challenging projects in my master’s program. Here’s the ones I’m proudest of:</a:t>
            </a:r>
          </a:p>
          <a:p>
            <a:endParaRPr lang="en-US" dirty="0"/>
          </a:p>
          <a:p>
            <a:r>
              <a:rPr lang="en-US" dirty="0"/>
              <a:t>Sentiment Analysis: </a:t>
            </a:r>
            <a:r>
              <a:rPr lang="en-US" dirty="0" err="1"/>
              <a:t>TextBlob</a:t>
            </a:r>
            <a:r>
              <a:rPr lang="en-US" dirty="0"/>
              <a:t> vs. TensorFlow</a:t>
            </a:r>
          </a:p>
          <a:p>
            <a:r>
              <a:rPr lang="en-US" dirty="0"/>
              <a:t>Social Services Policy Analysis: Assistance Amounts in Rapid Re-Housing</a:t>
            </a:r>
          </a:p>
          <a:p>
            <a:r>
              <a:rPr lang="en-US" dirty="0"/>
              <a:t>Labor Economics: The Value of an Associate’s Degree after the GFC</a:t>
            </a:r>
          </a:p>
          <a:p>
            <a:r>
              <a:rPr lang="en-US" dirty="0"/>
              <a:t>Macroeconomic Forecasting: Mock Government Report on the Canadian Economy</a:t>
            </a:r>
          </a:p>
        </p:txBody>
      </p:sp>
    </p:spTree>
    <p:extLst>
      <p:ext uri="{BB962C8B-B14F-4D97-AF65-F5344CB8AC3E}">
        <p14:creationId xmlns:p14="http://schemas.microsoft.com/office/powerpoint/2010/main" val="345163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71A2-6184-239E-940B-71A26AF0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Professional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A5261-D280-51CA-7816-C3B7FECA9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Before returning to school, I was a data specialist for </a:t>
            </a:r>
            <a:r>
              <a:rPr lang="en-US" b="1" dirty="0"/>
              <a:t>People Assisting the Homeless</a:t>
            </a:r>
            <a:r>
              <a:rPr lang="en-US" dirty="0"/>
              <a:t>, a homeless services agency in Los Angeles. While I was there, I…</a:t>
            </a:r>
          </a:p>
          <a:p>
            <a:r>
              <a:rPr lang="en-US" sz="2000" dirty="0"/>
              <a:t>Ensured data we sent to the city of Los Angeles and to the federal Housing and Urban Development office was accurate, so that policy-makers and stakeholders can make sound decisions.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Developed my skills in data programming with Python, SQL, and R, to gain better insights into agency spending and client outcome trends.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Lead a team of associates for all data reporting and accuracy projects. Examples include ad-hoc report requests, compliance audits, and archive management.</a:t>
            </a:r>
          </a:p>
        </p:txBody>
      </p:sp>
    </p:spTree>
    <p:extLst>
      <p:ext uri="{BB962C8B-B14F-4D97-AF65-F5344CB8AC3E}">
        <p14:creationId xmlns:p14="http://schemas.microsoft.com/office/powerpoint/2010/main" val="2889428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71A2-6184-239E-940B-71A26AF0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Professional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A5261-D280-51CA-7816-C3B7FECA9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Most recently, I interned with the Audit Analytics team at </a:t>
            </a:r>
            <a:r>
              <a:rPr lang="en-US" b="1" dirty="0"/>
              <a:t>Southern California Edison</a:t>
            </a:r>
            <a:r>
              <a:rPr lang="en-US" dirty="0"/>
              <a:t>, a public utility company serving 15 million customers. There, I…</a:t>
            </a:r>
            <a:endParaRPr lang="en-US" sz="2000" dirty="0"/>
          </a:p>
          <a:p>
            <a:r>
              <a:rPr lang="en-US" sz="2000" dirty="0"/>
              <a:t>Worked within a dedicated analytics team for a large electricity utility company revamping methods to detect trends in payments to outside vendors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Piloted automated process in Python for near-duplicate detection in invoice documentation, allowing for higher throughput in auditing and alleviating need for custom data parsing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Presented process results to direct supervisor and VP of Risk Management, concisely summarizing image and text processing methods, emphasizing effectiveness and efficiency</a:t>
            </a:r>
          </a:p>
        </p:txBody>
      </p:sp>
    </p:spTree>
    <p:extLst>
      <p:ext uri="{BB962C8B-B14F-4D97-AF65-F5344CB8AC3E}">
        <p14:creationId xmlns:p14="http://schemas.microsoft.com/office/powerpoint/2010/main" val="118394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71A2-6184-239E-940B-71A26AF0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Professional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A5261-D280-51CA-7816-C3B7FECA9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I’ve got a pretty interesting and diverse background outside of my work as an analyst. Ask me about my time with…</a:t>
            </a:r>
          </a:p>
          <a:p>
            <a:r>
              <a:rPr lang="en-US" sz="2000" dirty="0"/>
              <a:t>The Milken Institute, an internship where I helped put on their 2021 Global Conference.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U.S. Census Bureau, where I was an enumerator for the 2020 Census. I’m not just a number cruncher, I’ve had my boots on the ground gathering the essential data that shapes our country’s policy decisions!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Knott’s Berry Farm. Yep, the Southern California theme park. I worked through my undergrad as a technician for their live shows. I love concerts big and small so this was a fabulous way to pay for college.</a:t>
            </a:r>
          </a:p>
        </p:txBody>
      </p:sp>
    </p:spTree>
    <p:extLst>
      <p:ext uri="{BB962C8B-B14F-4D97-AF65-F5344CB8AC3E}">
        <p14:creationId xmlns:p14="http://schemas.microsoft.com/office/powerpoint/2010/main" val="4071639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DF376-6F73-CC2D-2E31-BFA07B62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E7CC-97DE-CB6B-1A8E-436CE9912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MemeToaster</a:t>
            </a:r>
            <a:r>
              <a:rPr lang="en-US" dirty="0"/>
              <a:t>, a Discord bot project I started in order to</a:t>
            </a:r>
          </a:p>
          <a:p>
            <a:pPr lvl="1"/>
            <a:r>
              <a:rPr lang="en-US" dirty="0"/>
              <a:t>Learn how to program an </a:t>
            </a:r>
            <a:r>
              <a:rPr lang="en-US" i="1" dirty="0"/>
              <a:t>application</a:t>
            </a:r>
            <a:r>
              <a:rPr lang="en-US" dirty="0"/>
              <a:t>, not just a single script (note: I accomplished this goal)</a:t>
            </a:r>
          </a:p>
          <a:p>
            <a:pPr lvl="1"/>
            <a:r>
              <a:rPr lang="en-US" dirty="0"/>
              <a:t>Learn about web hosting, specifically on Amazon Web Services (Did this too. My bot is live as we speak!)</a:t>
            </a:r>
          </a:p>
          <a:p>
            <a:pPr lvl="1"/>
            <a:r>
              <a:rPr lang="en-US" dirty="0"/>
              <a:t>Connect with my online friends better</a:t>
            </a:r>
          </a:p>
          <a:p>
            <a:r>
              <a:rPr lang="en-US" dirty="0"/>
              <a:t>NCES Data Repository</a:t>
            </a:r>
          </a:p>
          <a:p>
            <a:pPr lvl="1"/>
            <a:r>
              <a:rPr lang="en-US" dirty="0"/>
              <a:t>The National Center for Education Statistics publishes a cornucopia of data each year, but the tables are nowhere near as convenient or accessible as say, the Census Bureau API. I’m creating a convenient, tabular repository starting with data on the average cost of college.</a:t>
            </a:r>
          </a:p>
        </p:txBody>
      </p:sp>
    </p:spTree>
    <p:extLst>
      <p:ext uri="{BB962C8B-B14F-4D97-AF65-F5344CB8AC3E}">
        <p14:creationId xmlns:p14="http://schemas.microsoft.com/office/powerpoint/2010/main" val="311204736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79</TotalTime>
  <Words>558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Kenneth foster</vt:lpstr>
      <vt:lpstr>Academic</vt:lpstr>
      <vt:lpstr>Professional experience</vt:lpstr>
      <vt:lpstr>Professional experience</vt:lpstr>
      <vt:lpstr>Professional experience</vt:lpstr>
      <vt:lpstr>Personal Projects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Kenneth foster</dc:title>
  <dc:creator>Kenneth Foster</dc:creator>
  <cp:lastModifiedBy>Kenneth Foster</cp:lastModifiedBy>
  <cp:revision>4</cp:revision>
  <dcterms:created xsi:type="dcterms:W3CDTF">2023-01-12T02:54:43Z</dcterms:created>
  <dcterms:modified xsi:type="dcterms:W3CDTF">2023-01-12T04:13:57Z</dcterms:modified>
</cp:coreProperties>
</file>