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10801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F SEC" initials="CS" lastIdx="2" clrIdx="0">
    <p:extLst>
      <p:ext uri="{19B8F6BF-5375-455C-9EA6-DF929625EA0E}">
        <p15:presenceInfo xmlns:p15="http://schemas.microsoft.com/office/powerpoint/2012/main" userId="CHEF S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C6C"/>
    <a:srgbClr val="0FCFC6"/>
    <a:srgbClr val="004EB4"/>
    <a:srgbClr val="153F3E"/>
    <a:srgbClr val="113645"/>
    <a:srgbClr val="0086BD"/>
    <a:srgbClr val="0FBE6B"/>
    <a:srgbClr val="076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1560" y="-2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767722"/>
            <a:ext cx="4590574" cy="376047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5673210"/>
            <a:ext cx="4050506" cy="2607825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69596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406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5072"/>
            <a:ext cx="1164521" cy="915364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575072"/>
            <a:ext cx="3426053" cy="915364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68272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22483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2840"/>
            <a:ext cx="4658082" cy="449306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8406"/>
            <a:ext cx="4658082" cy="2362795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7362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875360"/>
            <a:ext cx="2295287" cy="68533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875360"/>
            <a:ext cx="2295287" cy="68533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65545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5074"/>
            <a:ext cx="4658082" cy="20877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647832"/>
            <a:ext cx="2284738" cy="129766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945493"/>
            <a:ext cx="2284738" cy="5803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647832"/>
            <a:ext cx="2295990" cy="129766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945493"/>
            <a:ext cx="2295990" cy="5803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897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412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6843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20090"/>
            <a:ext cx="1741858" cy="252031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5197"/>
            <a:ext cx="2734092" cy="767595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40405"/>
            <a:ext cx="1741858" cy="600325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927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20090"/>
            <a:ext cx="1741858" cy="252031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5197"/>
            <a:ext cx="2734092" cy="767595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40405"/>
            <a:ext cx="1741858" cy="600325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576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5074"/>
            <a:ext cx="4658082" cy="208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5360"/>
            <a:ext cx="4658082" cy="6853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0011254"/>
            <a:ext cx="1215152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CC4E-184C-4A12-9265-D6EAAF953F57}" type="datetimeFigureOut">
              <a:rPr lang="fr-CM" smtClean="0"/>
              <a:t>26/06/2024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0011254"/>
            <a:ext cx="1822728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0011254"/>
            <a:ext cx="1215152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9D06-F733-4DD2-9F1B-74DB697A9FAE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7388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3DAF492E-9584-6FF9-6D41-008E4C831F89}"/>
              </a:ext>
            </a:extLst>
          </p:cNvPr>
          <p:cNvSpPr/>
          <p:nvPr/>
        </p:nvSpPr>
        <p:spPr>
          <a:xfrm>
            <a:off x="3539613" y="2423413"/>
            <a:ext cx="413264" cy="171818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D1FDC70-2B9D-167F-B74B-F684279CEE67}"/>
              </a:ext>
            </a:extLst>
          </p:cNvPr>
          <p:cNvSpPr/>
          <p:nvPr/>
        </p:nvSpPr>
        <p:spPr>
          <a:xfrm>
            <a:off x="101639" y="170652"/>
            <a:ext cx="1050257" cy="884234"/>
          </a:xfrm>
          <a:prstGeom prst="roundRect">
            <a:avLst/>
          </a:prstGeom>
          <a:solidFill>
            <a:srgbClr val="223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sz="255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A9AE0-ACAB-A361-CA71-1F3A0F347C77}"/>
              </a:ext>
            </a:extLst>
          </p:cNvPr>
          <p:cNvSpPr txBox="1"/>
          <p:nvPr/>
        </p:nvSpPr>
        <p:spPr>
          <a:xfrm>
            <a:off x="231904" y="119898"/>
            <a:ext cx="919992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1050" dirty="0">
                <a:solidFill>
                  <a:schemeClr val="bg1"/>
                </a:solidFill>
              </a:rPr>
              <a:t>Initial </a:t>
            </a:r>
            <a:r>
              <a:rPr lang="fr-CM" sz="1050" dirty="0" err="1">
                <a:solidFill>
                  <a:schemeClr val="bg1"/>
                </a:solidFill>
              </a:rPr>
              <a:t>node</a:t>
            </a:r>
            <a:endParaRPr lang="fr-CM" sz="105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3BA96F-2E16-5718-1DCF-20A402252465}"/>
              </a:ext>
            </a:extLst>
          </p:cNvPr>
          <p:cNvSpPr/>
          <p:nvPr/>
        </p:nvSpPr>
        <p:spPr>
          <a:xfrm>
            <a:off x="187124" y="394881"/>
            <a:ext cx="876182" cy="588079"/>
          </a:xfrm>
          <a:prstGeom prst="roundRect">
            <a:avLst>
              <a:gd name="adj" fmla="val 21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sz="255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91C28E-49D3-85CC-2A69-521ABE7A1275}"/>
              </a:ext>
            </a:extLst>
          </p:cNvPr>
          <p:cNvSpPr txBox="1"/>
          <p:nvPr/>
        </p:nvSpPr>
        <p:spPr>
          <a:xfrm>
            <a:off x="31877" y="439929"/>
            <a:ext cx="829038" cy="29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512" indent="-40512">
              <a:buFontTx/>
              <a:buChar char="-"/>
            </a:pPr>
            <a:endParaRPr lang="fr-CM" sz="255" dirty="0">
              <a:solidFill>
                <a:schemeClr val="bg1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6551020-4F89-C2A7-7C40-1CBF1DCD5C2B}"/>
              </a:ext>
            </a:extLst>
          </p:cNvPr>
          <p:cNvGrpSpPr/>
          <p:nvPr/>
        </p:nvGrpSpPr>
        <p:grpSpPr>
          <a:xfrm>
            <a:off x="4251904" y="1269848"/>
            <a:ext cx="1246403" cy="658131"/>
            <a:chOff x="2755894" y="692233"/>
            <a:chExt cx="1246403" cy="658131"/>
          </a:xfrm>
        </p:grpSpPr>
        <p:sp>
          <p:nvSpPr>
            <p:cNvPr id="14" name="Parallélogramme 13">
              <a:extLst>
                <a:ext uri="{FF2B5EF4-FFF2-40B4-BE49-F238E27FC236}">
                  <a16:creationId xmlns:a16="http://schemas.microsoft.com/office/drawing/2014/main" id="{6C8F81D0-BA93-7A7A-C882-C43AAB30253F}"/>
                </a:ext>
              </a:extLst>
            </p:cNvPr>
            <p:cNvSpPr/>
            <p:nvPr/>
          </p:nvSpPr>
          <p:spPr>
            <a:xfrm>
              <a:off x="2755894" y="704033"/>
              <a:ext cx="1126142" cy="646331"/>
            </a:xfrm>
            <a:prstGeom prst="parallelogram">
              <a:avLst>
                <a:gd name="adj" fmla="val 33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M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7BFE693-A162-8AC9-0C2A-36066B0C685E}"/>
                </a:ext>
              </a:extLst>
            </p:cNvPr>
            <p:cNvSpPr txBox="1"/>
            <p:nvPr/>
          </p:nvSpPr>
          <p:spPr>
            <a:xfrm>
              <a:off x="2922345" y="692233"/>
              <a:ext cx="1079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M" dirty="0">
                  <a:solidFill>
                    <a:schemeClr val="bg1"/>
                  </a:solidFill>
                </a:rPr>
                <a:t>  User</a:t>
              </a:r>
            </a:p>
            <a:p>
              <a:r>
                <a:rPr lang="fr-CM" dirty="0" err="1">
                  <a:solidFill>
                    <a:schemeClr val="bg1"/>
                  </a:solidFill>
                </a:rPr>
                <a:t>Query</a:t>
              </a:r>
              <a:endParaRPr lang="fr-CM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56FFB79-8174-9E6C-47AE-813F6DAA435E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rot="10800000" flipV="1">
            <a:off x="4132431" y="1593013"/>
            <a:ext cx="285925" cy="5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A91F668A-EE35-7C25-1914-E87E41C0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1" y="119898"/>
            <a:ext cx="1128713" cy="1128713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8F7BF44-41E4-AC20-60DA-3183E06AF943}"/>
              </a:ext>
            </a:extLst>
          </p:cNvPr>
          <p:cNvSpPr/>
          <p:nvPr/>
        </p:nvSpPr>
        <p:spPr>
          <a:xfrm>
            <a:off x="1332487" y="170653"/>
            <a:ext cx="2799156" cy="4435242"/>
          </a:xfrm>
          <a:prstGeom prst="roundRect">
            <a:avLst/>
          </a:prstGeom>
          <a:noFill/>
          <a:ln>
            <a:solidFill>
              <a:srgbClr val="0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6F3817A-2091-625B-5560-A5292096BE34}"/>
              </a:ext>
            </a:extLst>
          </p:cNvPr>
          <p:cNvSpPr txBox="1"/>
          <p:nvPr/>
        </p:nvSpPr>
        <p:spPr>
          <a:xfrm>
            <a:off x="2792117" y="1383471"/>
            <a:ext cx="1340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fr-CM" sz="1100" dirty="0" err="1">
                <a:solidFill>
                  <a:schemeClr val="bg1"/>
                </a:solidFill>
              </a:rPr>
              <a:t>Textcorrection</a:t>
            </a:r>
            <a:endParaRPr lang="fr-CM" sz="1100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fr-CM" sz="1100" dirty="0">
                <a:solidFill>
                  <a:schemeClr val="bg1"/>
                </a:solidFill>
              </a:rPr>
              <a:t>Node </a:t>
            </a:r>
            <a:r>
              <a:rPr lang="fr-CM" sz="1100" dirty="0" err="1">
                <a:solidFill>
                  <a:schemeClr val="bg1"/>
                </a:solidFill>
              </a:rPr>
              <a:t>creation</a:t>
            </a:r>
            <a:endParaRPr lang="fr-CM" sz="1100" dirty="0">
              <a:solidFill>
                <a:schemeClr val="bg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6BFE136-C638-796C-58FB-07A9C6388B36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 rot="16200000" flipH="1">
            <a:off x="982780" y="625394"/>
            <a:ext cx="1385156" cy="2100287"/>
          </a:xfrm>
          <a:prstGeom prst="curvedConnector3">
            <a:avLst>
              <a:gd name="adj1" fmla="val 888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2F937A3-2006-DE72-C354-A15D5834302A}"/>
              </a:ext>
            </a:extLst>
          </p:cNvPr>
          <p:cNvCxnSpPr>
            <a:cxnSpLocks/>
            <a:stCxn id="26" idx="1"/>
            <a:endCxn id="35" idx="3"/>
          </p:cNvCxnSpPr>
          <p:nvPr/>
        </p:nvCxnSpPr>
        <p:spPr>
          <a:xfrm flipH="1">
            <a:off x="2514603" y="1598915"/>
            <a:ext cx="277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08C21F05-12D2-A403-C428-4C649EE1A401}"/>
              </a:ext>
            </a:extLst>
          </p:cNvPr>
          <p:cNvSpPr txBox="1"/>
          <p:nvPr/>
        </p:nvSpPr>
        <p:spPr>
          <a:xfrm>
            <a:off x="242181" y="322955"/>
            <a:ext cx="103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/>
              <a:t>Topics</a:t>
            </a:r>
          </a:p>
          <a:p>
            <a:r>
              <a:rPr lang="fr-CM" dirty="0"/>
              <a:t>- main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2F984AD-E3B3-39F4-FF94-987BA4B6356B}"/>
              </a:ext>
            </a:extLst>
          </p:cNvPr>
          <p:cNvCxnSpPr>
            <a:cxnSpLocks/>
            <a:stCxn id="35" idx="2"/>
            <a:endCxn id="62" idx="0"/>
          </p:cNvCxnSpPr>
          <p:nvPr/>
        </p:nvCxnSpPr>
        <p:spPr>
          <a:xfrm>
            <a:off x="1986960" y="2048915"/>
            <a:ext cx="738542" cy="3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0AD21784-DFFE-84AE-DEED-4A3476756C43}"/>
              </a:ext>
            </a:extLst>
          </p:cNvPr>
          <p:cNvSpPr txBox="1"/>
          <p:nvPr/>
        </p:nvSpPr>
        <p:spPr>
          <a:xfrm>
            <a:off x="1688538" y="2408449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dirty="0">
                <a:solidFill>
                  <a:schemeClr val="bg1"/>
                </a:solidFill>
              </a:rPr>
              <a:t>Topic: main</a:t>
            </a:r>
          </a:p>
        </p:txBody>
      </p:sp>
      <p:sp>
        <p:nvSpPr>
          <p:cNvPr id="100" name="Rectangle : avec coins rognés en diagonale 99">
            <a:extLst>
              <a:ext uri="{FF2B5EF4-FFF2-40B4-BE49-F238E27FC236}">
                <a16:creationId xmlns:a16="http://schemas.microsoft.com/office/drawing/2014/main" id="{CBEF0EDC-02DC-C999-1CD3-6BB1FAC7D480}"/>
              </a:ext>
            </a:extLst>
          </p:cNvPr>
          <p:cNvSpPr/>
          <p:nvPr/>
        </p:nvSpPr>
        <p:spPr>
          <a:xfrm>
            <a:off x="1601724" y="2921874"/>
            <a:ext cx="708217" cy="369332"/>
          </a:xfrm>
          <a:prstGeom prst="snip2DiagRect">
            <a:avLst/>
          </a:prstGeom>
          <a:solidFill>
            <a:srgbClr val="15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/>
              <a:t>Call1</a:t>
            </a:r>
          </a:p>
        </p:txBody>
      </p:sp>
      <p:sp>
        <p:nvSpPr>
          <p:cNvPr id="116" name="Rectangle : avec coins rognés en diagonale 115">
            <a:extLst>
              <a:ext uri="{FF2B5EF4-FFF2-40B4-BE49-F238E27FC236}">
                <a16:creationId xmlns:a16="http://schemas.microsoft.com/office/drawing/2014/main" id="{FC81F352-9493-5563-A275-6C88FFED68D9}"/>
              </a:ext>
            </a:extLst>
          </p:cNvPr>
          <p:cNvSpPr/>
          <p:nvPr/>
        </p:nvSpPr>
        <p:spPr>
          <a:xfrm>
            <a:off x="3618087" y="2912316"/>
            <a:ext cx="334790" cy="369332"/>
          </a:xfrm>
          <a:prstGeom prst="snip2DiagRect">
            <a:avLst/>
          </a:prstGeom>
          <a:solidFill>
            <a:srgbClr val="15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/>
              <a:t>C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75FB4A3C-836C-B5A4-D4D3-6C98A2452376}"/>
              </a:ext>
            </a:extLst>
          </p:cNvPr>
          <p:cNvSpPr txBox="1"/>
          <p:nvPr/>
        </p:nvSpPr>
        <p:spPr>
          <a:xfrm>
            <a:off x="3670636" y="2433484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101" name="Rectangle : avec coins rognés en diagonale 100">
            <a:extLst>
              <a:ext uri="{FF2B5EF4-FFF2-40B4-BE49-F238E27FC236}">
                <a16:creationId xmlns:a16="http://schemas.microsoft.com/office/drawing/2014/main" id="{AD906446-59DE-C54E-1B30-5DA971E8474B}"/>
              </a:ext>
            </a:extLst>
          </p:cNvPr>
          <p:cNvSpPr/>
          <p:nvPr/>
        </p:nvSpPr>
        <p:spPr>
          <a:xfrm>
            <a:off x="2371393" y="2912316"/>
            <a:ext cx="708217" cy="369332"/>
          </a:xfrm>
          <a:prstGeom prst="snip2DiagRect">
            <a:avLst/>
          </a:prstGeom>
          <a:solidFill>
            <a:srgbClr val="15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/>
              <a:t>Call2</a:t>
            </a:r>
          </a:p>
        </p:txBody>
      </p:sp>
      <p:sp>
        <p:nvSpPr>
          <p:cNvPr id="102" name="Rectangle : avec coins rognés en diagonale 101">
            <a:extLst>
              <a:ext uri="{FF2B5EF4-FFF2-40B4-BE49-F238E27FC236}">
                <a16:creationId xmlns:a16="http://schemas.microsoft.com/office/drawing/2014/main" id="{BAD05F3A-E8FE-B479-1C5C-921AA1EF6077}"/>
              </a:ext>
            </a:extLst>
          </p:cNvPr>
          <p:cNvSpPr/>
          <p:nvPr/>
        </p:nvSpPr>
        <p:spPr>
          <a:xfrm>
            <a:off x="3218347" y="2912316"/>
            <a:ext cx="219150" cy="369332"/>
          </a:xfrm>
          <a:prstGeom prst="snip2DiagRect">
            <a:avLst/>
          </a:prstGeom>
          <a:solidFill>
            <a:srgbClr val="15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dirty="0"/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56A094-02DB-0F40-0A6E-E61EBB55A061}"/>
              </a:ext>
            </a:extLst>
          </p:cNvPr>
          <p:cNvSpPr/>
          <p:nvPr/>
        </p:nvSpPr>
        <p:spPr>
          <a:xfrm>
            <a:off x="1498127" y="2368116"/>
            <a:ext cx="2454750" cy="18636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76558F-E05A-4149-F404-0D1A19CC3173}"/>
              </a:ext>
            </a:extLst>
          </p:cNvPr>
          <p:cNvSpPr/>
          <p:nvPr/>
        </p:nvSpPr>
        <p:spPr>
          <a:xfrm>
            <a:off x="1549911" y="2433484"/>
            <a:ext cx="1887585" cy="171818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12" name="Rectangle : avec coins arrondis en haut 111">
            <a:extLst>
              <a:ext uri="{FF2B5EF4-FFF2-40B4-BE49-F238E27FC236}">
                <a16:creationId xmlns:a16="http://schemas.microsoft.com/office/drawing/2014/main" id="{0D8899A4-CF4F-B87E-B383-57FA399C5CE0}"/>
              </a:ext>
            </a:extLst>
          </p:cNvPr>
          <p:cNvSpPr/>
          <p:nvPr/>
        </p:nvSpPr>
        <p:spPr>
          <a:xfrm flipV="1">
            <a:off x="2037176" y="3876215"/>
            <a:ext cx="874094" cy="17463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B0D3A1B9-7936-25EC-4D8D-B8003267DADF}"/>
              </a:ext>
            </a:extLst>
          </p:cNvPr>
          <p:cNvGrpSpPr/>
          <p:nvPr/>
        </p:nvGrpSpPr>
        <p:grpSpPr>
          <a:xfrm>
            <a:off x="1932395" y="3340141"/>
            <a:ext cx="1068169" cy="762595"/>
            <a:chOff x="1404236" y="244498"/>
            <a:chExt cx="1049569" cy="812987"/>
          </a:xfrm>
        </p:grpSpPr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0A28D0CB-0D3F-2829-DF8C-C3A68653F85C}"/>
                </a:ext>
              </a:extLst>
            </p:cNvPr>
            <p:cNvSpPr/>
            <p:nvPr/>
          </p:nvSpPr>
          <p:spPr>
            <a:xfrm>
              <a:off x="1416894" y="256313"/>
              <a:ext cx="1036911" cy="801172"/>
            </a:xfrm>
            <a:prstGeom prst="roundRect">
              <a:avLst/>
            </a:prstGeom>
            <a:solidFill>
              <a:srgbClr val="223C6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M" sz="255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58B84B8A-8C05-F737-3305-482871A47848}"/>
                </a:ext>
              </a:extLst>
            </p:cNvPr>
            <p:cNvSpPr txBox="1"/>
            <p:nvPr/>
          </p:nvSpPr>
          <p:spPr>
            <a:xfrm>
              <a:off x="1404236" y="244498"/>
              <a:ext cx="1041474" cy="270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M" sz="1050" dirty="0">
                  <a:solidFill>
                    <a:schemeClr val="bg1"/>
                  </a:solidFill>
                </a:rPr>
                <a:t>Test Node</a:t>
              </a:r>
            </a:p>
          </p:txBody>
        </p: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4105EA7-4F1D-2A74-C1F4-2DCDDF4004D0}"/>
              </a:ext>
            </a:extLst>
          </p:cNvPr>
          <p:cNvGrpSpPr/>
          <p:nvPr/>
        </p:nvGrpSpPr>
        <p:grpSpPr>
          <a:xfrm>
            <a:off x="2056656" y="3527629"/>
            <a:ext cx="874094" cy="307777"/>
            <a:chOff x="963174" y="1388195"/>
            <a:chExt cx="858873" cy="328115"/>
          </a:xfrm>
        </p:grpSpPr>
        <p:sp>
          <p:nvSpPr>
            <p:cNvPr id="108" name="Rectangle : coins arrondis 107">
              <a:extLst>
                <a:ext uri="{FF2B5EF4-FFF2-40B4-BE49-F238E27FC236}">
                  <a16:creationId xmlns:a16="http://schemas.microsoft.com/office/drawing/2014/main" id="{7E8180B6-AFCA-4F2E-6F81-2E6DFF16661F}"/>
                </a:ext>
              </a:extLst>
            </p:cNvPr>
            <p:cNvSpPr/>
            <p:nvPr/>
          </p:nvSpPr>
          <p:spPr>
            <a:xfrm>
              <a:off x="963174" y="1412341"/>
              <a:ext cx="858873" cy="302411"/>
            </a:xfrm>
            <a:prstGeom prst="roundRect">
              <a:avLst>
                <a:gd name="adj" fmla="val 21303"/>
              </a:avLst>
            </a:prstGeom>
            <a:solidFill>
              <a:srgbClr val="004E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M" sz="255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3006ED90-132C-A4C0-71EE-1DFC0EF9EDB2}"/>
                </a:ext>
              </a:extLst>
            </p:cNvPr>
            <p:cNvSpPr txBox="1"/>
            <p:nvPr/>
          </p:nvSpPr>
          <p:spPr>
            <a:xfrm>
              <a:off x="995140" y="1388195"/>
              <a:ext cx="779420" cy="32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fr-CM" sz="700" dirty="0" err="1">
                  <a:solidFill>
                    <a:schemeClr val="bg1"/>
                  </a:solidFill>
                </a:rPr>
                <a:t>Response</a:t>
              </a:r>
              <a:endParaRPr lang="fr-CM" sz="7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fr-CM" sz="700" dirty="0">
                  <a:solidFill>
                    <a:schemeClr val="bg1"/>
                  </a:solidFill>
                </a:rPr>
                <a:t>Topics</a:t>
              </a:r>
            </a:p>
          </p:txBody>
        </p: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BA651D3B-6095-82D6-E54B-C6E75EA568EF}"/>
              </a:ext>
            </a:extLst>
          </p:cNvPr>
          <p:cNvSpPr txBox="1"/>
          <p:nvPr/>
        </p:nvSpPr>
        <p:spPr>
          <a:xfrm>
            <a:off x="2037176" y="3805552"/>
            <a:ext cx="105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1400" dirty="0"/>
              <a:t>Score: 50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7DFF536-E501-F567-2E74-2A8B85AA884F}"/>
              </a:ext>
            </a:extLst>
          </p:cNvPr>
          <p:cNvSpPr txBox="1"/>
          <p:nvPr/>
        </p:nvSpPr>
        <p:spPr>
          <a:xfrm>
            <a:off x="1498127" y="4574696"/>
            <a:ext cx="1747927" cy="29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512" indent="-40512">
              <a:buFontTx/>
              <a:buChar char="-"/>
            </a:pPr>
            <a:endParaRPr lang="fr-CM" sz="255" dirty="0">
              <a:solidFill>
                <a:schemeClr val="bg1"/>
              </a:solidFill>
            </a:endParaRPr>
          </a:p>
        </p:txBody>
      </p:sp>
      <p:sp>
        <p:nvSpPr>
          <p:cNvPr id="144" name="Rectangle : avec coins arrondis en haut 143">
            <a:extLst>
              <a:ext uri="{FF2B5EF4-FFF2-40B4-BE49-F238E27FC236}">
                <a16:creationId xmlns:a16="http://schemas.microsoft.com/office/drawing/2014/main" id="{F5CD35A5-525E-2E97-9E18-7553F5196F81}"/>
              </a:ext>
            </a:extLst>
          </p:cNvPr>
          <p:cNvSpPr/>
          <p:nvPr/>
        </p:nvSpPr>
        <p:spPr>
          <a:xfrm flipV="1">
            <a:off x="118196" y="5725399"/>
            <a:ext cx="1628574" cy="2078089"/>
          </a:xfrm>
          <a:prstGeom prst="round2SameRect">
            <a:avLst>
              <a:gd name="adj1" fmla="val 11049"/>
              <a:gd name="adj2" fmla="val 12701"/>
            </a:avLst>
          </a:prstGeom>
          <a:solidFill>
            <a:srgbClr val="2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4F54152B-13A6-6455-702A-EBB4FEB8C191}"/>
              </a:ext>
            </a:extLst>
          </p:cNvPr>
          <p:cNvGrpSpPr/>
          <p:nvPr/>
        </p:nvGrpSpPr>
        <p:grpSpPr>
          <a:xfrm>
            <a:off x="1434603" y="1148915"/>
            <a:ext cx="1080000" cy="900000"/>
            <a:chOff x="1434603" y="1148915"/>
            <a:chExt cx="1080000" cy="90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4B9F3845-9B26-6777-C2C3-AFB8583CBC85}"/>
                </a:ext>
              </a:extLst>
            </p:cNvPr>
            <p:cNvGrpSpPr/>
            <p:nvPr/>
          </p:nvGrpSpPr>
          <p:grpSpPr>
            <a:xfrm>
              <a:off x="1434603" y="1148915"/>
              <a:ext cx="1080000" cy="900000"/>
              <a:chOff x="1392611" y="256313"/>
              <a:chExt cx="1061194" cy="939470"/>
            </a:xfrm>
          </p:grpSpPr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86958FDD-BE4F-84FF-1BC2-139EF7E78D0E}"/>
                  </a:ext>
                </a:extLst>
              </p:cNvPr>
              <p:cNvSpPr/>
              <p:nvPr/>
            </p:nvSpPr>
            <p:spPr>
              <a:xfrm>
                <a:off x="1416894" y="256313"/>
                <a:ext cx="1036911" cy="939470"/>
              </a:xfrm>
              <a:prstGeom prst="roundRect">
                <a:avLst/>
              </a:prstGeom>
              <a:solidFill>
                <a:srgbClr val="223C6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M" sz="255"/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E19CCC-028B-2240-1CDA-D46C87029726}"/>
                  </a:ext>
                </a:extLst>
              </p:cNvPr>
              <p:cNvSpPr txBox="1"/>
              <p:nvPr/>
            </p:nvSpPr>
            <p:spPr>
              <a:xfrm>
                <a:off x="1392611" y="260925"/>
                <a:ext cx="10414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M" sz="1050" dirty="0">
                    <a:solidFill>
                      <a:schemeClr val="bg1"/>
                    </a:solidFill>
                  </a:rPr>
                  <a:t>Half Node</a:t>
                </a:r>
              </a:p>
            </p:txBody>
          </p:sp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4DDC8C62-C451-9444-D6F8-332CB8E2484C}"/>
                </a:ext>
              </a:extLst>
            </p:cNvPr>
            <p:cNvGrpSpPr/>
            <p:nvPr/>
          </p:nvGrpSpPr>
          <p:grpSpPr>
            <a:xfrm>
              <a:off x="1540713" y="1399327"/>
              <a:ext cx="874094" cy="598565"/>
              <a:chOff x="1549912" y="1372247"/>
              <a:chExt cx="874094" cy="598565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7E554F4D-52F0-F450-BDA7-D7A7209AAFBB}"/>
                  </a:ext>
                </a:extLst>
              </p:cNvPr>
              <p:cNvSpPr/>
              <p:nvPr/>
            </p:nvSpPr>
            <p:spPr>
              <a:xfrm>
                <a:off x="1549912" y="1372247"/>
                <a:ext cx="874094" cy="598565"/>
              </a:xfrm>
              <a:prstGeom prst="roundRect">
                <a:avLst>
                  <a:gd name="adj" fmla="val 21303"/>
                </a:avLst>
              </a:prstGeom>
              <a:solidFill>
                <a:srgbClr val="1136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M" sz="255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2D7AC2D3-8850-8283-07FA-1D57386B4898}"/>
                  </a:ext>
                </a:extLst>
              </p:cNvPr>
              <p:cNvSpPr txBox="1"/>
              <p:nvPr/>
            </p:nvSpPr>
            <p:spPr>
              <a:xfrm>
                <a:off x="1590342" y="1472901"/>
                <a:ext cx="793233" cy="294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fr-CM" sz="700" dirty="0" err="1">
                    <a:solidFill>
                      <a:schemeClr val="bg1"/>
                    </a:solidFill>
                  </a:rPr>
                  <a:t>Query</a:t>
                </a:r>
                <a:endParaRPr lang="fr-CM" sz="7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fr-CM" sz="700" dirty="0">
                    <a:solidFill>
                      <a:schemeClr val="bg1"/>
                    </a:solidFill>
                  </a:rPr>
                  <a:t>Correction</a:t>
                </a:r>
              </a:p>
            </p:txBody>
          </p:sp>
        </p:grp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3A6C32F4-701D-D8B4-D644-C4AC720A9878}"/>
              </a:ext>
            </a:extLst>
          </p:cNvPr>
          <p:cNvGrpSpPr/>
          <p:nvPr/>
        </p:nvGrpSpPr>
        <p:grpSpPr>
          <a:xfrm>
            <a:off x="187125" y="6166058"/>
            <a:ext cx="1414600" cy="598565"/>
            <a:chOff x="1549912" y="1372247"/>
            <a:chExt cx="874094" cy="598565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86CE75AE-8790-59DA-DB63-56166E72EE19}"/>
                </a:ext>
              </a:extLst>
            </p:cNvPr>
            <p:cNvSpPr/>
            <p:nvPr/>
          </p:nvSpPr>
          <p:spPr>
            <a:xfrm>
              <a:off x="1549912" y="1372247"/>
              <a:ext cx="874094" cy="598565"/>
            </a:xfrm>
            <a:prstGeom prst="roundRect">
              <a:avLst>
                <a:gd name="adj" fmla="val 21303"/>
              </a:avLst>
            </a:prstGeom>
            <a:solidFill>
              <a:srgbClr val="1136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M" sz="255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D2A2FE0-F9C4-C610-F89F-CC9FC1BCC652}"/>
                </a:ext>
              </a:extLst>
            </p:cNvPr>
            <p:cNvSpPr txBox="1"/>
            <p:nvPr/>
          </p:nvSpPr>
          <p:spPr>
            <a:xfrm>
              <a:off x="1583932" y="1402397"/>
              <a:ext cx="7932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fr-CM" sz="1400" dirty="0" err="1">
                  <a:solidFill>
                    <a:schemeClr val="bg1"/>
                  </a:solidFill>
                </a:rPr>
                <a:t>Query</a:t>
              </a:r>
              <a:endParaRPr lang="fr-CM" sz="14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fr-CM" sz="1400" dirty="0">
                  <a:solidFill>
                    <a:schemeClr val="bg1"/>
                  </a:solidFill>
                </a:rPr>
                <a:t>Correction</a:t>
              </a:r>
            </a:p>
          </p:txBody>
        </p:sp>
      </p:grpSp>
      <p:sp>
        <p:nvSpPr>
          <p:cNvPr id="155" name="ZoneTexte 154">
            <a:extLst>
              <a:ext uri="{FF2B5EF4-FFF2-40B4-BE49-F238E27FC236}">
                <a16:creationId xmlns:a16="http://schemas.microsoft.com/office/drawing/2014/main" id="{8D443C93-F31F-CFE0-4AA9-BBA3F92320F5}"/>
              </a:ext>
            </a:extLst>
          </p:cNvPr>
          <p:cNvSpPr txBox="1"/>
          <p:nvPr/>
        </p:nvSpPr>
        <p:spPr>
          <a:xfrm>
            <a:off x="610175" y="573040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916E56A-D914-818D-D042-E7B2ED2EDB02}"/>
              </a:ext>
            </a:extLst>
          </p:cNvPr>
          <p:cNvGrpSpPr/>
          <p:nvPr/>
        </p:nvGrpSpPr>
        <p:grpSpPr>
          <a:xfrm>
            <a:off x="231904" y="6972823"/>
            <a:ext cx="1369820" cy="700103"/>
            <a:chOff x="963174" y="1412341"/>
            <a:chExt cx="858873" cy="302411"/>
          </a:xfrm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8F4D8D55-DDF6-A4D6-B67E-FCA7B17AA334}"/>
                </a:ext>
              </a:extLst>
            </p:cNvPr>
            <p:cNvSpPr/>
            <p:nvPr/>
          </p:nvSpPr>
          <p:spPr>
            <a:xfrm>
              <a:off x="963174" y="1412341"/>
              <a:ext cx="858873" cy="302411"/>
            </a:xfrm>
            <a:prstGeom prst="roundRect">
              <a:avLst>
                <a:gd name="adj" fmla="val 21303"/>
              </a:avLst>
            </a:prstGeom>
            <a:solidFill>
              <a:srgbClr val="004E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M" sz="100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DE62EB9F-4D1E-BF26-8C4A-06A052783770}"/>
                </a:ext>
              </a:extLst>
            </p:cNvPr>
            <p:cNvSpPr txBox="1"/>
            <p:nvPr/>
          </p:nvSpPr>
          <p:spPr>
            <a:xfrm>
              <a:off x="1012725" y="1441900"/>
              <a:ext cx="779420" cy="226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fr-CM" sz="1400" dirty="0" err="1">
                  <a:solidFill>
                    <a:schemeClr val="bg1"/>
                  </a:solidFill>
                </a:rPr>
                <a:t>Response</a:t>
              </a:r>
              <a:endParaRPr lang="fr-CM" sz="14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fr-CM" sz="1400" dirty="0">
                  <a:solidFill>
                    <a:schemeClr val="bg1"/>
                  </a:solidFill>
                </a:rPr>
                <a:t>Topics</a:t>
              </a:r>
            </a:p>
          </p:txBody>
        </p:sp>
      </p:grp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45FE9CD7-0AE8-CFD3-22B0-DC59BE59B23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6768" y="1054886"/>
            <a:ext cx="45969" cy="46705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18A12B23-5374-57CE-9EB9-D75F080BA70F}"/>
              </a:ext>
            </a:extLst>
          </p:cNvPr>
          <p:cNvCxnSpPr>
            <a:stCxn id="94" idx="2"/>
            <a:endCxn id="155" idx="0"/>
          </p:cNvCxnSpPr>
          <p:nvPr/>
        </p:nvCxnSpPr>
        <p:spPr>
          <a:xfrm flipH="1">
            <a:off x="956584" y="4151671"/>
            <a:ext cx="1537120" cy="1578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79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</TotalTime>
  <Words>35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CHEF SEC</dc:creator>
  <cp:lastModifiedBy>CHEF SEC</cp:lastModifiedBy>
  <cp:revision>1</cp:revision>
  <dcterms:created xsi:type="dcterms:W3CDTF">2024-06-26T12:01:04Z</dcterms:created>
  <dcterms:modified xsi:type="dcterms:W3CDTF">2024-06-26T14:08:38Z</dcterms:modified>
</cp:coreProperties>
</file>