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050"/>
    <a:srgbClr val="401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9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3F70-EEE1-49D3-AFBD-2AF9D5169B80}" type="datetimeFigureOut">
              <a:rPr lang="fr-CM" smtClean="0"/>
              <a:t>22/06/2024</a:t>
            </a:fld>
            <a:endParaRPr lang="fr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3-236D-470E-BBB2-6897D98D8559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15639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3F70-EEE1-49D3-AFBD-2AF9D5169B80}" type="datetimeFigureOut">
              <a:rPr lang="fr-CM" smtClean="0"/>
              <a:t>22/06/2024</a:t>
            </a:fld>
            <a:endParaRPr lang="fr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3-236D-470E-BBB2-6897D98D8559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83134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3F70-EEE1-49D3-AFBD-2AF9D5169B80}" type="datetimeFigureOut">
              <a:rPr lang="fr-CM" smtClean="0"/>
              <a:t>22/06/2024</a:t>
            </a:fld>
            <a:endParaRPr lang="fr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3-236D-470E-BBB2-6897D98D8559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78426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3F70-EEE1-49D3-AFBD-2AF9D5169B80}" type="datetimeFigureOut">
              <a:rPr lang="fr-CM" smtClean="0"/>
              <a:t>22/06/2024</a:t>
            </a:fld>
            <a:endParaRPr lang="fr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3-236D-470E-BBB2-6897D98D8559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425188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3F70-EEE1-49D3-AFBD-2AF9D5169B80}" type="datetimeFigureOut">
              <a:rPr lang="fr-CM" smtClean="0"/>
              <a:t>22/06/2024</a:t>
            </a:fld>
            <a:endParaRPr lang="fr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3-236D-470E-BBB2-6897D98D8559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07447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3F70-EEE1-49D3-AFBD-2AF9D5169B80}" type="datetimeFigureOut">
              <a:rPr lang="fr-CM" smtClean="0"/>
              <a:t>22/06/2024</a:t>
            </a:fld>
            <a:endParaRPr lang="fr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3-236D-470E-BBB2-6897D98D8559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9254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3F70-EEE1-49D3-AFBD-2AF9D5169B80}" type="datetimeFigureOut">
              <a:rPr lang="fr-CM" smtClean="0"/>
              <a:t>22/06/2024</a:t>
            </a:fld>
            <a:endParaRPr lang="fr-C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3-236D-470E-BBB2-6897D98D8559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114818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3F70-EEE1-49D3-AFBD-2AF9D5169B80}" type="datetimeFigureOut">
              <a:rPr lang="fr-CM" smtClean="0"/>
              <a:t>22/06/2024</a:t>
            </a:fld>
            <a:endParaRPr lang="fr-C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3-236D-470E-BBB2-6897D98D8559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95356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3F70-EEE1-49D3-AFBD-2AF9D5169B80}" type="datetimeFigureOut">
              <a:rPr lang="fr-CM" smtClean="0"/>
              <a:t>22/06/2024</a:t>
            </a:fld>
            <a:endParaRPr lang="fr-C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3-236D-470E-BBB2-6897D98D8559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428485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3F70-EEE1-49D3-AFBD-2AF9D5169B80}" type="datetimeFigureOut">
              <a:rPr lang="fr-CM" smtClean="0"/>
              <a:t>22/06/2024</a:t>
            </a:fld>
            <a:endParaRPr lang="fr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3-236D-470E-BBB2-6897D98D8559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57086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3F70-EEE1-49D3-AFBD-2AF9D5169B80}" type="datetimeFigureOut">
              <a:rPr lang="fr-CM" smtClean="0"/>
              <a:t>22/06/2024</a:t>
            </a:fld>
            <a:endParaRPr lang="fr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BF3-236D-470E-BBB2-6897D98D8559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426177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83F70-EEE1-49D3-AFBD-2AF9D5169B80}" type="datetimeFigureOut">
              <a:rPr lang="fr-CM" smtClean="0"/>
              <a:t>22/06/2024</a:t>
            </a:fld>
            <a:endParaRPr lang="fr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83BF3-236D-470E-BBB2-6897D98D8559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38301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1B5B"/>
            </a:gs>
            <a:gs pos="100000">
              <a:srgbClr val="101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47E4F0-B5F7-1D8E-5553-ED21B3A73A4F}"/>
              </a:ext>
            </a:extLst>
          </p:cNvPr>
          <p:cNvSpPr txBox="1"/>
          <p:nvPr/>
        </p:nvSpPr>
        <p:spPr>
          <a:xfrm>
            <a:off x="159026" y="172278"/>
            <a:ext cx="4412974" cy="3278398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ctr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1200" dirty="0" err="1">
                <a:solidFill>
                  <a:srgbClr val="FFFFFF"/>
                </a:solidFill>
                <a:effectLst/>
                <a:latin typeface="Aclonica" panose="020605030000000200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Njong</a:t>
            </a:r>
            <a:r>
              <a:rPr lang="en-GB" sz="12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Academic Success Engagement Classes</a:t>
            </a:r>
            <a:endParaRPr lang="fr-CM" sz="1200" dirty="0">
              <a:solidFill>
                <a:srgbClr val="FFFFFF"/>
              </a:solidFill>
              <a:effectLst/>
              <a:latin typeface="Aclonica" panose="020605030000000200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89535" algn="ctr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14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NASEC</a:t>
            </a:r>
            <a:endParaRPr lang="fr-CM" sz="900" dirty="0">
              <a:solidFill>
                <a:srgbClr val="FFFFFF"/>
              </a:solidFill>
              <a:effectLst/>
              <a:latin typeface="Aclonica" panose="020605030000000200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89535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14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en-GB" sz="1400" dirty="0">
                <a:solidFill>
                  <a:srgbClr val="FFFFFF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   Summer holiday classes</a:t>
            </a:r>
            <a:endParaRPr lang="fr-CM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89535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14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GB" sz="1400" dirty="0">
                <a:solidFill>
                  <a:srgbClr val="FFFFFF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Ecole </a:t>
            </a:r>
            <a:r>
              <a:rPr lang="en-GB" sz="1400" dirty="0" err="1">
                <a:solidFill>
                  <a:srgbClr val="FFFFFF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departementale</a:t>
            </a:r>
            <a:endParaRPr lang="fr-CM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89535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14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en-GB" sz="1400" dirty="0">
                <a:solidFill>
                  <a:srgbClr val="FFFFFF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  From Monday 1</a:t>
            </a:r>
            <a:r>
              <a:rPr lang="en-GB" sz="1400" baseline="30000" dirty="0">
                <a:solidFill>
                  <a:srgbClr val="FFFFFF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GB" sz="1400" dirty="0">
                <a:solidFill>
                  <a:srgbClr val="FFFFFF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of July 2024 to August</a:t>
            </a:r>
            <a:endParaRPr lang="fr-CM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89535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14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Classes concerned</a:t>
            </a: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"/>
            </a:pP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2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"/>
            </a:pP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3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"/>
            </a:pP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4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"/>
            </a:pP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5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"/>
            </a:pP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Upper-Sixth arts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"/>
            </a:pP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Upper-Sixth science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89535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16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NB:</a:t>
            </a:r>
            <a:r>
              <a:rPr lang="fr-CM" sz="1600" dirty="0"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Classes run every weekday from 8am to 12 noon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89535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8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 fee:</a:t>
            </a: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5000XAF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89535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8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Classes fee:</a:t>
            </a: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10000XAF</a:t>
            </a:r>
            <a:endParaRPr lang="fr-CM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89535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8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Contact:</a:t>
            </a: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677182664</a:t>
            </a:r>
            <a:endParaRPr lang="fr-CM" sz="7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12F981-8E79-C9BE-9F28-D7B016B90F33}"/>
              </a:ext>
            </a:extLst>
          </p:cNvPr>
          <p:cNvSpPr txBox="1"/>
          <p:nvPr/>
        </p:nvSpPr>
        <p:spPr>
          <a:xfrm>
            <a:off x="4572000" y="172277"/>
            <a:ext cx="4412974" cy="3278398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ctr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1200" dirty="0" err="1">
                <a:solidFill>
                  <a:srgbClr val="FFFFFF"/>
                </a:solidFill>
                <a:effectLst/>
                <a:latin typeface="Aclonica" panose="020605030000000200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Njong</a:t>
            </a:r>
            <a:r>
              <a:rPr lang="en-GB" sz="12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Academic Success Engagement Classes</a:t>
            </a:r>
            <a:endParaRPr lang="fr-CM" sz="1200" dirty="0">
              <a:solidFill>
                <a:srgbClr val="FFFFFF"/>
              </a:solidFill>
              <a:effectLst/>
              <a:latin typeface="Aclonica" panose="020605030000000200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89535" algn="ctr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14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NASEC</a:t>
            </a:r>
            <a:endParaRPr lang="fr-CM" sz="900" dirty="0">
              <a:solidFill>
                <a:srgbClr val="FFFFFF"/>
              </a:solidFill>
              <a:effectLst/>
              <a:latin typeface="Aclonica" panose="020605030000000200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89535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14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en-GB" sz="1400" dirty="0">
                <a:solidFill>
                  <a:srgbClr val="FFFFFF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   Summer holiday classes</a:t>
            </a:r>
            <a:endParaRPr lang="fr-CM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89535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14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GB" sz="1400" dirty="0">
                <a:solidFill>
                  <a:srgbClr val="FFFFFF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Ecole </a:t>
            </a:r>
            <a:r>
              <a:rPr lang="en-GB" sz="1400" dirty="0" err="1">
                <a:solidFill>
                  <a:srgbClr val="FFFFFF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departementale</a:t>
            </a:r>
            <a:endParaRPr lang="fr-CM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89535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14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en-GB" sz="1400" dirty="0">
                <a:solidFill>
                  <a:srgbClr val="FFFFFF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  From Monday 1</a:t>
            </a:r>
            <a:r>
              <a:rPr lang="en-GB" sz="1400" baseline="30000" dirty="0">
                <a:solidFill>
                  <a:srgbClr val="FFFFFF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GB" sz="1400" dirty="0">
                <a:solidFill>
                  <a:srgbClr val="FFFFFF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of July 2024 to August</a:t>
            </a:r>
            <a:endParaRPr lang="fr-CM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89535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14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Classes concerned</a:t>
            </a: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"/>
            </a:pP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2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"/>
            </a:pP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3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"/>
            </a:pP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4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"/>
            </a:pP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5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"/>
            </a:pP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Upper-Sixth arts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"/>
            </a:pP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Upper-Sixth science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89535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16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NB:</a:t>
            </a:r>
            <a:r>
              <a:rPr lang="fr-CM" sz="1600" dirty="0"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Classes run every weekday from 8am to 12 noon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89535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8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 fee:</a:t>
            </a: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5000XAF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89535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8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Classes fee:</a:t>
            </a: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10000XAF</a:t>
            </a:r>
            <a:endParaRPr lang="fr-CM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89535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8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Contact:</a:t>
            </a: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677182664</a:t>
            </a:r>
            <a:endParaRPr lang="fr-CM" sz="7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A739619-E7B8-ECBC-9DB0-BFFF946167C0}"/>
              </a:ext>
            </a:extLst>
          </p:cNvPr>
          <p:cNvSpPr txBox="1"/>
          <p:nvPr/>
        </p:nvSpPr>
        <p:spPr>
          <a:xfrm>
            <a:off x="0" y="3545838"/>
            <a:ext cx="4412974" cy="3278398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ctr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1200" dirty="0" err="1">
                <a:solidFill>
                  <a:srgbClr val="FFFFFF"/>
                </a:solidFill>
                <a:effectLst/>
                <a:latin typeface="Aclonica" panose="020605030000000200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Njong</a:t>
            </a:r>
            <a:r>
              <a:rPr lang="en-GB" sz="12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Academic Success Engagement Classes</a:t>
            </a:r>
            <a:endParaRPr lang="fr-CM" sz="1200" dirty="0">
              <a:solidFill>
                <a:srgbClr val="FFFFFF"/>
              </a:solidFill>
              <a:effectLst/>
              <a:latin typeface="Aclonica" panose="020605030000000200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89535" algn="ctr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14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NASEC</a:t>
            </a:r>
            <a:endParaRPr lang="fr-CM" sz="900" dirty="0">
              <a:solidFill>
                <a:srgbClr val="FFFFFF"/>
              </a:solidFill>
              <a:effectLst/>
              <a:latin typeface="Aclonica" panose="020605030000000200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89535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14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en-GB" sz="1400" dirty="0">
                <a:solidFill>
                  <a:srgbClr val="FFFFFF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   Summer holiday classes</a:t>
            </a:r>
            <a:endParaRPr lang="fr-CM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89535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14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GB" sz="1400" dirty="0">
                <a:solidFill>
                  <a:srgbClr val="FFFFFF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Ecole </a:t>
            </a:r>
            <a:r>
              <a:rPr lang="en-GB" sz="1400" dirty="0" err="1">
                <a:solidFill>
                  <a:srgbClr val="FFFFFF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departementale</a:t>
            </a:r>
            <a:endParaRPr lang="fr-CM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89535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14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en-GB" sz="1400" dirty="0">
                <a:solidFill>
                  <a:srgbClr val="FFFFFF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  From Monday 1</a:t>
            </a:r>
            <a:r>
              <a:rPr lang="en-GB" sz="1400" baseline="30000" dirty="0">
                <a:solidFill>
                  <a:srgbClr val="FFFFFF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GB" sz="1400" dirty="0">
                <a:solidFill>
                  <a:srgbClr val="FFFFFF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of July 2024 to August</a:t>
            </a:r>
            <a:endParaRPr lang="fr-CM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89535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14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Classes concerned</a:t>
            </a: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"/>
            </a:pP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2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"/>
            </a:pP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3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"/>
            </a:pP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4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"/>
            </a:pP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5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"/>
            </a:pP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Upper-Sixth arts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"/>
            </a:pP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Upper-Sixth science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89535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16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NB:</a:t>
            </a:r>
            <a:r>
              <a:rPr lang="fr-CM" sz="1600" dirty="0"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Classes run every weekday from 8am to 12 noon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89535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8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 fee:</a:t>
            </a: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5000XAF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89535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8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Classes fee:</a:t>
            </a: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10000XAF</a:t>
            </a:r>
            <a:endParaRPr lang="fr-CM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89535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8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Contact:</a:t>
            </a: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677182664</a:t>
            </a:r>
            <a:endParaRPr lang="fr-CM" sz="7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2E9C53-F0AF-F107-D167-7CE9197BF97E}"/>
              </a:ext>
            </a:extLst>
          </p:cNvPr>
          <p:cNvSpPr txBox="1"/>
          <p:nvPr/>
        </p:nvSpPr>
        <p:spPr>
          <a:xfrm>
            <a:off x="4572000" y="3545838"/>
            <a:ext cx="4412974" cy="3278398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ctr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1200" dirty="0" err="1">
                <a:solidFill>
                  <a:srgbClr val="FFFFFF"/>
                </a:solidFill>
                <a:effectLst/>
                <a:latin typeface="Aclonica" panose="020605030000000200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Njong</a:t>
            </a:r>
            <a:r>
              <a:rPr lang="en-GB" sz="12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Academic Success Engagement Classes</a:t>
            </a:r>
            <a:endParaRPr lang="fr-CM" sz="1200" dirty="0">
              <a:solidFill>
                <a:srgbClr val="FFFFFF"/>
              </a:solidFill>
              <a:effectLst/>
              <a:latin typeface="Aclonica" panose="020605030000000200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89535" algn="ctr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14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NASEC</a:t>
            </a:r>
            <a:endParaRPr lang="fr-CM" sz="900" dirty="0">
              <a:solidFill>
                <a:srgbClr val="FFFFFF"/>
              </a:solidFill>
              <a:effectLst/>
              <a:latin typeface="Aclonica" panose="020605030000000200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89535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14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en-GB" sz="1400" dirty="0">
                <a:solidFill>
                  <a:srgbClr val="FFFFFF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   Summer holiday classes</a:t>
            </a:r>
            <a:endParaRPr lang="fr-CM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89535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14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GB" sz="1400" dirty="0">
                <a:solidFill>
                  <a:srgbClr val="FFFFFF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Ecole </a:t>
            </a:r>
            <a:r>
              <a:rPr lang="en-GB" sz="1400" dirty="0" err="1">
                <a:solidFill>
                  <a:srgbClr val="FFFFFF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departementale</a:t>
            </a:r>
            <a:endParaRPr lang="fr-CM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89535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14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en-GB" sz="1400" dirty="0">
                <a:solidFill>
                  <a:srgbClr val="FFFFFF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  From Monday 1</a:t>
            </a:r>
            <a:r>
              <a:rPr lang="en-GB" sz="1400" baseline="30000" dirty="0">
                <a:solidFill>
                  <a:srgbClr val="FFFFFF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GB" sz="1400" dirty="0">
                <a:solidFill>
                  <a:srgbClr val="FFFFFF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of July 2024 to August</a:t>
            </a:r>
            <a:endParaRPr lang="fr-CM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89535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14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Classes concerned</a:t>
            </a: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"/>
            </a:pP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2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"/>
            </a:pP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3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"/>
            </a:pP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4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"/>
            </a:pP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5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"/>
            </a:pP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Upper-Sixth arts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"/>
            </a:pP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Upper-Sixth science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89535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16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NB:</a:t>
            </a:r>
            <a:r>
              <a:rPr lang="fr-CM" sz="1600" dirty="0"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Classes run every weekday from 8am to 12 noon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89535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8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 fee:</a:t>
            </a: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5000XAF</a:t>
            </a:r>
            <a:endParaRPr lang="fr-CM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89535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8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Classes fee:</a:t>
            </a: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10000XAF</a:t>
            </a:r>
            <a:endParaRPr lang="fr-CM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89535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sz="800" dirty="0">
                <a:solidFill>
                  <a:srgbClr val="FFFFFF"/>
                </a:solidFill>
                <a:effectLst/>
                <a:latin typeface="Aclonica" panose="020605030000000200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Contact:</a:t>
            </a:r>
            <a:r>
              <a:rPr lang="en-GB" sz="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677182664</a:t>
            </a:r>
            <a:endParaRPr lang="fr-CM" sz="70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D451532-3106-B2B5-11C4-1FD1DC861C7D}"/>
              </a:ext>
            </a:extLst>
          </p:cNvPr>
          <p:cNvCxnSpPr>
            <a:cxnSpLocks/>
          </p:cNvCxnSpPr>
          <p:nvPr/>
        </p:nvCxnSpPr>
        <p:spPr>
          <a:xfrm>
            <a:off x="457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FE9D527-5132-0E1C-690B-BEAA403223DD}"/>
              </a:ext>
            </a:extLst>
          </p:cNvPr>
          <p:cNvCxnSpPr>
            <a:cxnSpLocks/>
          </p:cNvCxnSpPr>
          <p:nvPr/>
        </p:nvCxnSpPr>
        <p:spPr>
          <a:xfrm>
            <a:off x="0" y="3461513"/>
            <a:ext cx="9144000" cy="25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4420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</TotalTime>
  <Words>248</Words>
  <Application>Microsoft Office PowerPoint</Application>
  <PresentationFormat>Affichage à l'écran (4:3)</PresentationFormat>
  <Paragraphs>64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Aclonica</vt:lpstr>
      <vt:lpstr>Arial</vt:lpstr>
      <vt:lpstr>Calibri</vt:lpstr>
      <vt:lpstr>Calibri Light</vt:lpstr>
      <vt:lpstr>Symbol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CHEF SEC</dc:creator>
  <cp:lastModifiedBy>CHEF SEC</cp:lastModifiedBy>
  <cp:revision>2</cp:revision>
  <dcterms:created xsi:type="dcterms:W3CDTF">2024-06-22T12:21:03Z</dcterms:created>
  <dcterms:modified xsi:type="dcterms:W3CDTF">2024-06-22T12:57:57Z</dcterms:modified>
</cp:coreProperties>
</file>