
<file path=[Content_Types].xml><?xml version="1.0" encoding="utf-8"?>
<Types xmlns="http://schemas.openxmlformats.org/package/2006/content-types">
  <Override PartName="/_rels/.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_rels/presentation.xml.rels" ContentType="application/vnd.openxmlformats-package.relationships+xml"/>
  <Override PartName="/ppt/media/image9.wmf" ContentType="image/x-wmf"/>
  <Override PartName="/ppt/media/image8.png" ContentType="image/png"/>
  <Override PartName="/ppt/media/image6.png" ContentType="image/png"/>
  <Override PartName="/ppt/media/image5.gif" ContentType="image/gif"/>
  <Override PartName="/ppt/media/image1.png" ContentType="image/png"/>
  <Override PartName="/ppt/media/image2.png" ContentType="image/png"/>
  <Override PartName="/ppt/media/image3.jpeg" ContentType="image/jpeg"/>
  <Override PartName="/ppt/media/image7.png" ContentType="image/png"/>
  <Override PartName="/ppt/media/image4.jpeg" ContentType="image/jpeg"/>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42062400" cy="32918400"/>
  <p:notesSz cx="44472225" cy="32100837"/>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153600" y="2926440"/>
            <a:ext cx="35754480" cy="5486040"/>
          </a:xfrm>
          <a:prstGeom prst="rect">
            <a:avLst/>
          </a:prstGeom>
        </p:spPr>
        <p:txBody>
          <a:bodyPr lIns="0" rIns="0" tIns="0" bIns="0" anchor="ctr"/>
          <a:p>
            <a:pPr algn="just"/>
            <a:endParaRPr b="0" lang="en-US" sz="295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3153600" y="9508680"/>
            <a:ext cx="35754480" cy="9421560"/>
          </a:xfrm>
          <a:prstGeom prst="rect">
            <a:avLst/>
          </a:prstGeom>
        </p:spPr>
        <p:txBody>
          <a:bodyPr lIns="0" rIns="0" tIns="0" bIns="0"/>
          <a:p>
            <a:endParaRPr b="0" lang="en-US" sz="5650" spc="-1" strike="noStrike">
              <a:solidFill>
                <a:srgbClr val="000000"/>
              </a:solidFill>
              <a:uFill>
                <a:solidFill>
                  <a:srgbClr val="ffffff"/>
                </a:solidFill>
              </a:uFill>
              <a:latin typeface="Times New Roman"/>
            </a:endParaRPr>
          </a:p>
        </p:txBody>
      </p:sp>
      <p:sp>
        <p:nvSpPr>
          <p:cNvPr id="25" name="PlaceHolder 3"/>
          <p:cNvSpPr>
            <a:spLocks noGrp="1"/>
          </p:cNvSpPr>
          <p:nvPr>
            <p:ph type="body"/>
          </p:nvPr>
        </p:nvSpPr>
        <p:spPr>
          <a:xfrm>
            <a:off x="3153600" y="19825560"/>
            <a:ext cx="35754480" cy="9421560"/>
          </a:xfrm>
          <a:prstGeom prst="rect">
            <a:avLst/>
          </a:prstGeom>
        </p:spPr>
        <p:txBody>
          <a:bodyPr lIns="0" rIns="0" tIns="0" bIns="0"/>
          <a:p>
            <a:endParaRPr b="0" lang="en-US" sz="5650" spc="-1" strike="noStrike">
              <a:solidFill>
                <a:srgbClr val="000000"/>
              </a:solidFill>
              <a:uFill>
                <a:solidFill>
                  <a:srgbClr val="ffffff"/>
                </a:solidFill>
              </a:uFill>
              <a:latin typeface="Times New Roman"/>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153600" y="2926440"/>
            <a:ext cx="35754480" cy="5486040"/>
          </a:xfrm>
          <a:prstGeom prst="rect">
            <a:avLst/>
          </a:prstGeom>
        </p:spPr>
        <p:txBody>
          <a:bodyPr lIns="0" rIns="0" tIns="0" bIns="0" anchor="ctr"/>
          <a:p>
            <a:pPr algn="just"/>
            <a:endParaRPr b="0" lang="en-US" sz="295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3153600" y="9508680"/>
            <a:ext cx="17448120" cy="9421560"/>
          </a:xfrm>
          <a:prstGeom prst="rect">
            <a:avLst/>
          </a:prstGeom>
        </p:spPr>
        <p:txBody>
          <a:bodyPr lIns="0" rIns="0" tIns="0" bIns="0"/>
          <a:p>
            <a:endParaRPr b="0" lang="en-US" sz="5650" spc="-1" strike="noStrike">
              <a:solidFill>
                <a:srgbClr val="000000"/>
              </a:solidFill>
              <a:uFill>
                <a:solidFill>
                  <a:srgbClr val="ffffff"/>
                </a:solidFill>
              </a:uFill>
              <a:latin typeface="Times New Roman"/>
            </a:endParaRPr>
          </a:p>
        </p:txBody>
      </p:sp>
      <p:sp>
        <p:nvSpPr>
          <p:cNvPr id="28" name="PlaceHolder 3"/>
          <p:cNvSpPr>
            <a:spLocks noGrp="1"/>
          </p:cNvSpPr>
          <p:nvPr>
            <p:ph type="body"/>
          </p:nvPr>
        </p:nvSpPr>
        <p:spPr>
          <a:xfrm>
            <a:off x="21474360" y="9508680"/>
            <a:ext cx="17448120" cy="9421560"/>
          </a:xfrm>
          <a:prstGeom prst="rect">
            <a:avLst/>
          </a:prstGeom>
        </p:spPr>
        <p:txBody>
          <a:bodyPr lIns="0" rIns="0" tIns="0" bIns="0"/>
          <a:p>
            <a:endParaRPr b="0" lang="en-US" sz="5650" spc="-1" strike="noStrike">
              <a:solidFill>
                <a:srgbClr val="000000"/>
              </a:solidFill>
              <a:uFill>
                <a:solidFill>
                  <a:srgbClr val="ffffff"/>
                </a:solidFill>
              </a:uFill>
              <a:latin typeface="Times New Roman"/>
            </a:endParaRPr>
          </a:p>
        </p:txBody>
      </p:sp>
      <p:sp>
        <p:nvSpPr>
          <p:cNvPr id="29" name="PlaceHolder 4"/>
          <p:cNvSpPr>
            <a:spLocks noGrp="1"/>
          </p:cNvSpPr>
          <p:nvPr>
            <p:ph type="body"/>
          </p:nvPr>
        </p:nvSpPr>
        <p:spPr>
          <a:xfrm>
            <a:off x="21474360" y="19825560"/>
            <a:ext cx="17448120" cy="9421560"/>
          </a:xfrm>
          <a:prstGeom prst="rect">
            <a:avLst/>
          </a:prstGeom>
        </p:spPr>
        <p:txBody>
          <a:bodyPr lIns="0" rIns="0" tIns="0" bIns="0"/>
          <a:p>
            <a:endParaRPr b="0" lang="en-US" sz="5650" spc="-1" strike="noStrike">
              <a:solidFill>
                <a:srgbClr val="000000"/>
              </a:solidFill>
              <a:uFill>
                <a:solidFill>
                  <a:srgbClr val="ffffff"/>
                </a:solidFill>
              </a:uFill>
              <a:latin typeface="Times New Roman"/>
            </a:endParaRPr>
          </a:p>
        </p:txBody>
      </p:sp>
      <p:sp>
        <p:nvSpPr>
          <p:cNvPr id="30" name="PlaceHolder 5"/>
          <p:cNvSpPr>
            <a:spLocks noGrp="1"/>
          </p:cNvSpPr>
          <p:nvPr>
            <p:ph type="body"/>
          </p:nvPr>
        </p:nvSpPr>
        <p:spPr>
          <a:xfrm>
            <a:off x="3153600" y="19825560"/>
            <a:ext cx="17448120" cy="9421560"/>
          </a:xfrm>
          <a:prstGeom prst="rect">
            <a:avLst/>
          </a:prstGeom>
        </p:spPr>
        <p:txBody>
          <a:bodyPr lIns="0" rIns="0" tIns="0" bIns="0"/>
          <a:p>
            <a:endParaRPr b="0" lang="en-US" sz="5650" spc="-1" strike="noStrike">
              <a:solidFill>
                <a:srgbClr val="000000"/>
              </a:solidFill>
              <a:uFill>
                <a:solidFill>
                  <a:srgbClr val="ffffff"/>
                </a:solidFill>
              </a:uFill>
              <a:latin typeface="Times New Roman"/>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3153600" y="2926440"/>
            <a:ext cx="35754480" cy="5486040"/>
          </a:xfrm>
          <a:prstGeom prst="rect">
            <a:avLst/>
          </a:prstGeom>
        </p:spPr>
        <p:txBody>
          <a:bodyPr lIns="0" rIns="0" tIns="0" bIns="0" anchor="ctr"/>
          <a:p>
            <a:pPr algn="just"/>
            <a:endParaRPr b="0" lang="en-US" sz="295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3153600" y="9508680"/>
            <a:ext cx="35754480" cy="19751760"/>
          </a:xfrm>
          <a:prstGeom prst="rect">
            <a:avLst/>
          </a:prstGeom>
        </p:spPr>
        <p:txBody>
          <a:bodyPr lIns="0" rIns="0" tIns="0" bIns="0"/>
          <a:p>
            <a:endParaRPr b="0" lang="en-US" sz="5650" spc="-1" strike="noStrike">
              <a:solidFill>
                <a:srgbClr val="000000"/>
              </a:solidFill>
              <a:uFill>
                <a:solidFill>
                  <a:srgbClr val="ffffff"/>
                </a:solidFill>
              </a:uFill>
              <a:latin typeface="Times New Roman"/>
            </a:endParaRPr>
          </a:p>
        </p:txBody>
      </p:sp>
      <p:sp>
        <p:nvSpPr>
          <p:cNvPr id="33" name="PlaceHolder 3"/>
          <p:cNvSpPr>
            <a:spLocks noGrp="1"/>
          </p:cNvSpPr>
          <p:nvPr>
            <p:ph type="body"/>
          </p:nvPr>
        </p:nvSpPr>
        <p:spPr>
          <a:xfrm>
            <a:off x="3153600" y="9508680"/>
            <a:ext cx="35754480" cy="19751760"/>
          </a:xfrm>
          <a:prstGeom prst="rect">
            <a:avLst/>
          </a:prstGeom>
        </p:spPr>
        <p:txBody>
          <a:bodyPr lIns="0" rIns="0" tIns="0" bIns="0"/>
          <a:p>
            <a:endParaRPr b="0" lang="en-US" sz="5650" spc="-1" strike="noStrike">
              <a:solidFill>
                <a:srgbClr val="000000"/>
              </a:solidFill>
              <a:uFill>
                <a:solidFill>
                  <a:srgbClr val="ffffff"/>
                </a:solidFill>
              </a:uFill>
              <a:latin typeface="Times New Roman"/>
            </a:endParaRPr>
          </a:p>
        </p:txBody>
      </p:sp>
      <p:pic>
        <p:nvPicPr>
          <p:cNvPr id="34" name="" descr=""/>
          <p:cNvPicPr/>
          <p:nvPr/>
        </p:nvPicPr>
        <p:blipFill>
          <a:blip r:embed="rId2"/>
          <a:stretch/>
        </p:blipFill>
        <p:spPr>
          <a:xfrm>
            <a:off x="8652960" y="9508680"/>
            <a:ext cx="24755400" cy="19751760"/>
          </a:xfrm>
          <a:prstGeom prst="rect">
            <a:avLst/>
          </a:prstGeom>
          <a:ln>
            <a:noFill/>
          </a:ln>
        </p:spPr>
      </p:pic>
      <p:pic>
        <p:nvPicPr>
          <p:cNvPr id="35" name="" descr=""/>
          <p:cNvPicPr/>
          <p:nvPr/>
        </p:nvPicPr>
        <p:blipFill>
          <a:blip r:embed="rId3"/>
          <a:stretch/>
        </p:blipFill>
        <p:spPr>
          <a:xfrm>
            <a:off x="8652960" y="9508680"/>
            <a:ext cx="24755400" cy="1975176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3153600" y="2926440"/>
            <a:ext cx="35754480" cy="5486040"/>
          </a:xfrm>
          <a:prstGeom prst="rect">
            <a:avLst/>
          </a:prstGeom>
        </p:spPr>
        <p:txBody>
          <a:bodyPr lIns="0" rIns="0" tIns="0" bIns="0" anchor="ctr"/>
          <a:p>
            <a:pPr algn="just"/>
            <a:endParaRPr b="0" lang="en-US" sz="295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3153600" y="9508680"/>
            <a:ext cx="35754480" cy="197517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3153600" y="2926440"/>
            <a:ext cx="35754480" cy="5486040"/>
          </a:xfrm>
          <a:prstGeom prst="rect">
            <a:avLst/>
          </a:prstGeom>
        </p:spPr>
        <p:txBody>
          <a:bodyPr lIns="0" rIns="0" tIns="0" bIns="0" anchor="ctr"/>
          <a:p>
            <a:pPr algn="just"/>
            <a:endParaRPr b="0" lang="en-US" sz="295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3153600" y="9508680"/>
            <a:ext cx="35754480" cy="19751760"/>
          </a:xfrm>
          <a:prstGeom prst="rect">
            <a:avLst/>
          </a:prstGeom>
        </p:spPr>
        <p:txBody>
          <a:bodyPr lIns="0" rIns="0" tIns="0" bIns="0"/>
          <a:p>
            <a:endParaRPr b="0" lang="en-US" sz="5650" spc="-1" strike="noStrike">
              <a:solidFill>
                <a:srgbClr val="000000"/>
              </a:solidFill>
              <a:uFill>
                <a:solidFill>
                  <a:srgbClr val="ffffff"/>
                </a:solidFill>
              </a:uFill>
              <a:latin typeface="Times New Roman"/>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3153600" y="2926440"/>
            <a:ext cx="35754480" cy="5486040"/>
          </a:xfrm>
          <a:prstGeom prst="rect">
            <a:avLst/>
          </a:prstGeom>
        </p:spPr>
        <p:txBody>
          <a:bodyPr lIns="0" rIns="0" tIns="0" bIns="0" anchor="ctr"/>
          <a:p>
            <a:pPr algn="just"/>
            <a:endParaRPr b="0" lang="en-US" sz="295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3153600" y="9508680"/>
            <a:ext cx="17448120" cy="19751760"/>
          </a:xfrm>
          <a:prstGeom prst="rect">
            <a:avLst/>
          </a:prstGeom>
        </p:spPr>
        <p:txBody>
          <a:bodyPr lIns="0" rIns="0" tIns="0" bIns="0"/>
          <a:p>
            <a:endParaRPr b="0" lang="en-US" sz="5650" spc="-1" strike="noStrike">
              <a:solidFill>
                <a:srgbClr val="000000"/>
              </a:solidFill>
              <a:uFill>
                <a:solidFill>
                  <a:srgbClr val="ffffff"/>
                </a:solidFill>
              </a:uFill>
              <a:latin typeface="Times New Roman"/>
            </a:endParaRPr>
          </a:p>
        </p:txBody>
      </p:sp>
      <p:sp>
        <p:nvSpPr>
          <p:cNvPr id="8" name="PlaceHolder 3"/>
          <p:cNvSpPr>
            <a:spLocks noGrp="1"/>
          </p:cNvSpPr>
          <p:nvPr>
            <p:ph type="body"/>
          </p:nvPr>
        </p:nvSpPr>
        <p:spPr>
          <a:xfrm>
            <a:off x="21474360" y="9508680"/>
            <a:ext cx="17448120" cy="19751760"/>
          </a:xfrm>
          <a:prstGeom prst="rect">
            <a:avLst/>
          </a:prstGeom>
        </p:spPr>
        <p:txBody>
          <a:bodyPr lIns="0" rIns="0" tIns="0" bIns="0"/>
          <a:p>
            <a:endParaRPr b="0" lang="en-US" sz="5650" spc="-1" strike="noStrike">
              <a:solidFill>
                <a:srgbClr val="000000"/>
              </a:solidFill>
              <a:uFill>
                <a:solidFill>
                  <a:srgbClr val="ffffff"/>
                </a:solidFill>
              </a:uFill>
              <a:latin typeface="Times New Roman"/>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3153600" y="2926440"/>
            <a:ext cx="35754480" cy="5486040"/>
          </a:xfrm>
          <a:prstGeom prst="rect">
            <a:avLst/>
          </a:prstGeom>
        </p:spPr>
        <p:txBody>
          <a:bodyPr lIns="0" rIns="0" tIns="0" bIns="0" anchor="ctr"/>
          <a:p>
            <a:pPr algn="just"/>
            <a:endParaRPr b="0" lang="en-US" sz="295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3153600" y="2926440"/>
            <a:ext cx="35754480" cy="254311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153600" y="2926440"/>
            <a:ext cx="35754480" cy="5486040"/>
          </a:xfrm>
          <a:prstGeom prst="rect">
            <a:avLst/>
          </a:prstGeom>
        </p:spPr>
        <p:txBody>
          <a:bodyPr lIns="0" rIns="0" tIns="0" bIns="0" anchor="ctr"/>
          <a:p>
            <a:pPr algn="just"/>
            <a:endParaRPr b="0" lang="en-US" sz="295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3153600" y="9508680"/>
            <a:ext cx="17448120" cy="9421560"/>
          </a:xfrm>
          <a:prstGeom prst="rect">
            <a:avLst/>
          </a:prstGeom>
        </p:spPr>
        <p:txBody>
          <a:bodyPr lIns="0" rIns="0" tIns="0" bIns="0"/>
          <a:p>
            <a:endParaRPr b="0" lang="en-US" sz="5650" spc="-1" strike="noStrike">
              <a:solidFill>
                <a:srgbClr val="000000"/>
              </a:solidFill>
              <a:uFill>
                <a:solidFill>
                  <a:srgbClr val="ffffff"/>
                </a:solidFill>
              </a:uFill>
              <a:latin typeface="Times New Roman"/>
            </a:endParaRPr>
          </a:p>
        </p:txBody>
      </p:sp>
      <p:sp>
        <p:nvSpPr>
          <p:cNvPr id="13" name="PlaceHolder 3"/>
          <p:cNvSpPr>
            <a:spLocks noGrp="1"/>
          </p:cNvSpPr>
          <p:nvPr>
            <p:ph type="body"/>
          </p:nvPr>
        </p:nvSpPr>
        <p:spPr>
          <a:xfrm>
            <a:off x="3153600" y="19825560"/>
            <a:ext cx="17448120" cy="9421560"/>
          </a:xfrm>
          <a:prstGeom prst="rect">
            <a:avLst/>
          </a:prstGeom>
        </p:spPr>
        <p:txBody>
          <a:bodyPr lIns="0" rIns="0" tIns="0" bIns="0"/>
          <a:p>
            <a:endParaRPr b="0" lang="en-US" sz="5650" spc="-1" strike="noStrike">
              <a:solidFill>
                <a:srgbClr val="000000"/>
              </a:solidFill>
              <a:uFill>
                <a:solidFill>
                  <a:srgbClr val="ffffff"/>
                </a:solidFill>
              </a:uFill>
              <a:latin typeface="Times New Roman"/>
            </a:endParaRPr>
          </a:p>
        </p:txBody>
      </p:sp>
      <p:sp>
        <p:nvSpPr>
          <p:cNvPr id="14" name="PlaceHolder 4"/>
          <p:cNvSpPr>
            <a:spLocks noGrp="1"/>
          </p:cNvSpPr>
          <p:nvPr>
            <p:ph type="body"/>
          </p:nvPr>
        </p:nvSpPr>
        <p:spPr>
          <a:xfrm>
            <a:off x="21474360" y="9508680"/>
            <a:ext cx="17448120" cy="19751760"/>
          </a:xfrm>
          <a:prstGeom prst="rect">
            <a:avLst/>
          </a:prstGeom>
        </p:spPr>
        <p:txBody>
          <a:bodyPr lIns="0" rIns="0" tIns="0" bIns="0"/>
          <a:p>
            <a:endParaRPr b="0" lang="en-US" sz="5650" spc="-1" strike="noStrike">
              <a:solidFill>
                <a:srgbClr val="000000"/>
              </a:solidFill>
              <a:uFill>
                <a:solidFill>
                  <a:srgbClr val="ffffff"/>
                </a:solidFill>
              </a:uFill>
              <a:latin typeface="Times New Roman"/>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153600" y="2926440"/>
            <a:ext cx="35754480" cy="5486040"/>
          </a:xfrm>
          <a:prstGeom prst="rect">
            <a:avLst/>
          </a:prstGeom>
        </p:spPr>
        <p:txBody>
          <a:bodyPr lIns="0" rIns="0" tIns="0" bIns="0" anchor="ctr"/>
          <a:p>
            <a:pPr algn="just"/>
            <a:endParaRPr b="0" lang="en-US" sz="295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3153600" y="9508680"/>
            <a:ext cx="17448120" cy="19751760"/>
          </a:xfrm>
          <a:prstGeom prst="rect">
            <a:avLst/>
          </a:prstGeom>
        </p:spPr>
        <p:txBody>
          <a:bodyPr lIns="0" rIns="0" tIns="0" bIns="0"/>
          <a:p>
            <a:endParaRPr b="0" lang="en-US" sz="5650" spc="-1" strike="noStrike">
              <a:solidFill>
                <a:srgbClr val="000000"/>
              </a:solidFill>
              <a:uFill>
                <a:solidFill>
                  <a:srgbClr val="ffffff"/>
                </a:solidFill>
              </a:uFill>
              <a:latin typeface="Times New Roman"/>
            </a:endParaRPr>
          </a:p>
        </p:txBody>
      </p:sp>
      <p:sp>
        <p:nvSpPr>
          <p:cNvPr id="17" name="PlaceHolder 3"/>
          <p:cNvSpPr>
            <a:spLocks noGrp="1"/>
          </p:cNvSpPr>
          <p:nvPr>
            <p:ph type="body"/>
          </p:nvPr>
        </p:nvSpPr>
        <p:spPr>
          <a:xfrm>
            <a:off x="21474360" y="9508680"/>
            <a:ext cx="17448120" cy="9421560"/>
          </a:xfrm>
          <a:prstGeom prst="rect">
            <a:avLst/>
          </a:prstGeom>
        </p:spPr>
        <p:txBody>
          <a:bodyPr lIns="0" rIns="0" tIns="0" bIns="0"/>
          <a:p>
            <a:endParaRPr b="0" lang="en-US" sz="5650" spc="-1" strike="noStrike">
              <a:solidFill>
                <a:srgbClr val="000000"/>
              </a:solidFill>
              <a:uFill>
                <a:solidFill>
                  <a:srgbClr val="ffffff"/>
                </a:solidFill>
              </a:uFill>
              <a:latin typeface="Times New Roman"/>
            </a:endParaRPr>
          </a:p>
        </p:txBody>
      </p:sp>
      <p:sp>
        <p:nvSpPr>
          <p:cNvPr id="18" name="PlaceHolder 4"/>
          <p:cNvSpPr>
            <a:spLocks noGrp="1"/>
          </p:cNvSpPr>
          <p:nvPr>
            <p:ph type="body"/>
          </p:nvPr>
        </p:nvSpPr>
        <p:spPr>
          <a:xfrm>
            <a:off x="21474360" y="19825560"/>
            <a:ext cx="17448120" cy="9421560"/>
          </a:xfrm>
          <a:prstGeom prst="rect">
            <a:avLst/>
          </a:prstGeom>
        </p:spPr>
        <p:txBody>
          <a:bodyPr lIns="0" rIns="0" tIns="0" bIns="0"/>
          <a:p>
            <a:endParaRPr b="0" lang="en-US" sz="5650" spc="-1" strike="noStrike">
              <a:solidFill>
                <a:srgbClr val="000000"/>
              </a:solidFill>
              <a:uFill>
                <a:solidFill>
                  <a:srgbClr val="ffffff"/>
                </a:solidFill>
              </a:uFill>
              <a:latin typeface="Times New Roman"/>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153600" y="2926440"/>
            <a:ext cx="35754480" cy="5486040"/>
          </a:xfrm>
          <a:prstGeom prst="rect">
            <a:avLst/>
          </a:prstGeom>
        </p:spPr>
        <p:txBody>
          <a:bodyPr lIns="0" rIns="0" tIns="0" bIns="0" anchor="ctr"/>
          <a:p>
            <a:pPr algn="just"/>
            <a:endParaRPr b="0" lang="en-US" sz="295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3153600" y="9508680"/>
            <a:ext cx="17448120" cy="9421560"/>
          </a:xfrm>
          <a:prstGeom prst="rect">
            <a:avLst/>
          </a:prstGeom>
        </p:spPr>
        <p:txBody>
          <a:bodyPr lIns="0" rIns="0" tIns="0" bIns="0"/>
          <a:p>
            <a:endParaRPr b="0" lang="en-US" sz="5650" spc="-1" strike="noStrike">
              <a:solidFill>
                <a:srgbClr val="000000"/>
              </a:solidFill>
              <a:uFill>
                <a:solidFill>
                  <a:srgbClr val="ffffff"/>
                </a:solidFill>
              </a:uFill>
              <a:latin typeface="Times New Roman"/>
            </a:endParaRPr>
          </a:p>
        </p:txBody>
      </p:sp>
      <p:sp>
        <p:nvSpPr>
          <p:cNvPr id="21" name="PlaceHolder 3"/>
          <p:cNvSpPr>
            <a:spLocks noGrp="1"/>
          </p:cNvSpPr>
          <p:nvPr>
            <p:ph type="body"/>
          </p:nvPr>
        </p:nvSpPr>
        <p:spPr>
          <a:xfrm>
            <a:off x="21474360" y="9508680"/>
            <a:ext cx="17448120" cy="9421560"/>
          </a:xfrm>
          <a:prstGeom prst="rect">
            <a:avLst/>
          </a:prstGeom>
        </p:spPr>
        <p:txBody>
          <a:bodyPr lIns="0" rIns="0" tIns="0" bIns="0"/>
          <a:p>
            <a:endParaRPr b="0" lang="en-US" sz="5650" spc="-1" strike="noStrike">
              <a:solidFill>
                <a:srgbClr val="000000"/>
              </a:solidFill>
              <a:uFill>
                <a:solidFill>
                  <a:srgbClr val="ffffff"/>
                </a:solidFill>
              </a:uFill>
              <a:latin typeface="Times New Roman"/>
            </a:endParaRPr>
          </a:p>
        </p:txBody>
      </p:sp>
      <p:sp>
        <p:nvSpPr>
          <p:cNvPr id="22" name="PlaceHolder 4"/>
          <p:cNvSpPr>
            <a:spLocks noGrp="1"/>
          </p:cNvSpPr>
          <p:nvPr>
            <p:ph type="body"/>
          </p:nvPr>
        </p:nvSpPr>
        <p:spPr>
          <a:xfrm>
            <a:off x="3153600" y="19825560"/>
            <a:ext cx="35754480" cy="9421560"/>
          </a:xfrm>
          <a:prstGeom prst="rect">
            <a:avLst/>
          </a:prstGeom>
        </p:spPr>
        <p:txBody>
          <a:bodyPr lIns="0" rIns="0" tIns="0" bIns="0"/>
          <a:p>
            <a:endParaRPr b="0" lang="en-US" sz="5650" spc="-1" strike="noStrike">
              <a:solidFill>
                <a:srgbClr val="000000"/>
              </a:solidFill>
              <a:uFill>
                <a:solidFill>
                  <a:srgbClr val="ffffff"/>
                </a:solidFill>
              </a:uFill>
              <a:latin typeface="Times New Roman"/>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53600" y="2926440"/>
            <a:ext cx="35754480" cy="5486040"/>
          </a:xfrm>
          <a:prstGeom prst="rect">
            <a:avLst/>
          </a:prstGeom>
        </p:spPr>
        <p:txBody>
          <a:bodyPr lIns="441360" rIns="441360" tIns="220680" bIns="220680" anchor="ctr"/>
          <a:p>
            <a:pPr algn="ctr">
              <a:lnSpc>
                <a:spcPct val="100000"/>
              </a:lnSpc>
            </a:pPr>
            <a:r>
              <a:rPr b="0" lang="en-US" sz="22060" spc="-1" strike="noStrike">
                <a:solidFill>
                  <a:srgbClr val="000000"/>
                </a:solidFill>
                <a:uFill>
                  <a:solidFill>
                    <a:srgbClr val="ffffff"/>
                  </a:solidFill>
                </a:uFill>
                <a:latin typeface="Times New Roman"/>
              </a:rPr>
              <a:t>Click to edit Master title style</a:t>
            </a:r>
            <a:endParaRPr b="0" lang="en-US" sz="295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3153600" y="9508680"/>
            <a:ext cx="35754480" cy="19751760"/>
          </a:xfrm>
          <a:prstGeom prst="rect">
            <a:avLst/>
          </a:prstGeom>
        </p:spPr>
        <p:txBody>
          <a:bodyPr lIns="441360" rIns="441360" tIns="220680" bIns="220680"/>
          <a:p>
            <a:pPr marL="432000" indent="-324000">
              <a:buClr>
                <a:srgbClr val="000000"/>
              </a:buClr>
              <a:buSzPct val="45000"/>
              <a:buFont typeface="Wingdings" charset="2"/>
              <a:buChar char=""/>
            </a:pPr>
            <a:r>
              <a:rPr b="0" lang="en-US" sz="5650" spc="-1" strike="noStrike">
                <a:solidFill>
                  <a:srgbClr val="000000"/>
                </a:solidFill>
                <a:uFill>
                  <a:solidFill>
                    <a:srgbClr val="ffffff"/>
                  </a:solidFill>
                </a:uFill>
                <a:latin typeface="Times New Roman"/>
              </a:rPr>
              <a:t>Click to edit the outline text format</a:t>
            </a:r>
            <a:endParaRPr b="0" lang="en-US" sz="5650" spc="-1" strike="noStrike">
              <a:solidFill>
                <a:srgbClr val="000000"/>
              </a:solidFill>
              <a:uFill>
                <a:solidFill>
                  <a:srgbClr val="ffffff"/>
                </a:solidFill>
              </a:uFill>
              <a:latin typeface="Times New Roman"/>
            </a:endParaRPr>
          </a:p>
          <a:p>
            <a:pPr lvl="1" marL="864000" indent="-324000">
              <a:buClr>
                <a:srgbClr val="000000"/>
              </a:buClr>
              <a:buSzPct val="75000"/>
              <a:buFont typeface="Symbol" charset="2"/>
              <a:buChar char=""/>
            </a:pPr>
            <a:r>
              <a:rPr b="0" lang="en-US" sz="5650" spc="-1" strike="noStrike">
                <a:solidFill>
                  <a:srgbClr val="000000"/>
                </a:solidFill>
                <a:uFill>
                  <a:solidFill>
                    <a:srgbClr val="ffffff"/>
                  </a:solidFill>
                </a:uFill>
                <a:latin typeface="Times New Roman"/>
              </a:rPr>
              <a:t>Second Outline Level</a:t>
            </a:r>
            <a:endParaRPr b="0" lang="en-US" sz="5650" spc="-1" strike="noStrike">
              <a:solidFill>
                <a:srgbClr val="000000"/>
              </a:solidFill>
              <a:uFill>
                <a:solidFill>
                  <a:srgbClr val="ffffff"/>
                </a:solidFill>
              </a:uFill>
              <a:latin typeface="Times New Roman"/>
            </a:endParaRPr>
          </a:p>
          <a:p>
            <a:pPr lvl="2" marL="1296000" indent="-288000">
              <a:buClr>
                <a:srgbClr val="000000"/>
              </a:buClr>
              <a:buSzPct val="45000"/>
              <a:buFont typeface="Wingdings" charset="2"/>
              <a:buChar char=""/>
            </a:pPr>
            <a:r>
              <a:rPr b="0" lang="en-US" sz="5650" spc="-1" strike="noStrike">
                <a:solidFill>
                  <a:srgbClr val="000000"/>
                </a:solidFill>
                <a:uFill>
                  <a:solidFill>
                    <a:srgbClr val="ffffff"/>
                  </a:solidFill>
                </a:uFill>
                <a:latin typeface="Times New Roman"/>
              </a:rPr>
              <a:t>Third Outline Level</a:t>
            </a:r>
            <a:endParaRPr b="0" lang="en-US" sz="5650" spc="-1" strike="noStrike">
              <a:solidFill>
                <a:srgbClr val="000000"/>
              </a:solidFill>
              <a:uFill>
                <a:solidFill>
                  <a:srgbClr val="ffffff"/>
                </a:solidFill>
              </a:uFill>
              <a:latin typeface="Times New Roman"/>
            </a:endParaRPr>
          </a:p>
          <a:p>
            <a:pPr lvl="3" marL="1728000" indent="-216000">
              <a:buClr>
                <a:srgbClr val="000000"/>
              </a:buClr>
              <a:buSzPct val="75000"/>
              <a:buFont typeface="Symbol" charset="2"/>
              <a:buChar char=""/>
            </a:pPr>
            <a:r>
              <a:rPr b="0" lang="en-US" sz="5650" spc="-1" strike="noStrike">
                <a:solidFill>
                  <a:srgbClr val="000000"/>
                </a:solidFill>
                <a:uFill>
                  <a:solidFill>
                    <a:srgbClr val="ffffff"/>
                  </a:solidFill>
                </a:uFill>
                <a:latin typeface="Times New Roman"/>
              </a:rPr>
              <a:t>Fourth Outline Level</a:t>
            </a:r>
            <a:endParaRPr b="0" lang="en-US" sz="5650" spc="-1" strike="noStrike">
              <a:solidFill>
                <a:srgbClr val="000000"/>
              </a:solidFill>
              <a:uFill>
                <a:solidFill>
                  <a:srgbClr val="ffffff"/>
                </a:solidFill>
              </a:uFill>
              <a:latin typeface="Times New Roman"/>
            </a:endParaRPr>
          </a:p>
          <a:p>
            <a:pPr lvl="4" marL="2160000" indent="-216000">
              <a:buClr>
                <a:srgbClr val="000000"/>
              </a:buClr>
              <a:buSzPct val="45000"/>
              <a:buFont typeface="Wingdings" charset="2"/>
              <a:buChar char=""/>
            </a:pPr>
            <a:r>
              <a:rPr b="0" lang="en-US" sz="5650" spc="-1" strike="noStrike">
                <a:solidFill>
                  <a:srgbClr val="000000"/>
                </a:solidFill>
                <a:uFill>
                  <a:solidFill>
                    <a:srgbClr val="ffffff"/>
                  </a:solidFill>
                </a:uFill>
                <a:latin typeface="Times New Roman"/>
              </a:rPr>
              <a:t>Fifth Outline Level</a:t>
            </a:r>
            <a:endParaRPr b="0" lang="en-US" sz="5650" spc="-1" strike="noStrike">
              <a:solidFill>
                <a:srgbClr val="000000"/>
              </a:solidFill>
              <a:uFill>
                <a:solidFill>
                  <a:srgbClr val="ffffff"/>
                </a:solidFill>
              </a:uFill>
              <a:latin typeface="Times New Roman"/>
            </a:endParaRPr>
          </a:p>
          <a:p>
            <a:pPr lvl="5" marL="2592000" indent="-216000">
              <a:buClr>
                <a:srgbClr val="000000"/>
              </a:buClr>
              <a:buSzPct val="45000"/>
              <a:buFont typeface="Wingdings" charset="2"/>
              <a:buChar char=""/>
            </a:pPr>
            <a:r>
              <a:rPr b="0" lang="en-US" sz="5650" spc="-1" strike="noStrike">
                <a:solidFill>
                  <a:srgbClr val="000000"/>
                </a:solidFill>
                <a:uFill>
                  <a:solidFill>
                    <a:srgbClr val="ffffff"/>
                  </a:solidFill>
                </a:uFill>
                <a:latin typeface="Times New Roman"/>
              </a:rPr>
              <a:t>Sixth Outline Level</a:t>
            </a:r>
            <a:endParaRPr b="0" lang="en-US" sz="5650" spc="-1" strike="noStrike">
              <a:solidFill>
                <a:srgbClr val="000000"/>
              </a:solidFill>
              <a:uFill>
                <a:solidFill>
                  <a:srgbClr val="ffffff"/>
                </a:solidFill>
              </a:uFill>
              <a:latin typeface="Times New Roman"/>
            </a:endParaRPr>
          </a:p>
          <a:p>
            <a:pPr marL="1721160" indent="-1720800">
              <a:lnSpc>
                <a:spcPct val="100000"/>
              </a:lnSpc>
            </a:pPr>
            <a:r>
              <a:rPr b="0" lang="en-US" sz="5650" spc="-1" strike="noStrike">
                <a:solidFill>
                  <a:srgbClr val="000000"/>
                </a:solidFill>
                <a:uFill>
                  <a:solidFill>
                    <a:srgbClr val="ffffff"/>
                  </a:solidFill>
                </a:uFill>
                <a:latin typeface="Times New Roman"/>
              </a:rPr>
              <a:t>Seventh Outline LevelClick to edit Master text styles</a:t>
            </a:r>
            <a:endParaRPr b="0" lang="en-US" sz="5650" spc="-1" strike="noStrike">
              <a:solidFill>
                <a:srgbClr val="000000"/>
              </a:solidFill>
              <a:uFill>
                <a:solidFill>
                  <a:srgbClr val="ffffff"/>
                </a:solidFill>
              </a:uFill>
              <a:latin typeface="Times New Roman"/>
            </a:endParaRPr>
          </a:p>
          <a:p>
            <a:pPr lvl="1" marL="3727800" indent="-1433520">
              <a:lnSpc>
                <a:spcPct val="100000"/>
              </a:lnSpc>
              <a:buClr>
                <a:srgbClr val="000000"/>
              </a:buClr>
              <a:buFont typeface="Symbol" charset="2"/>
              <a:buChar char=""/>
            </a:pPr>
            <a:r>
              <a:rPr b="0" lang="en-US" sz="14010" spc="-1" strike="noStrike">
                <a:solidFill>
                  <a:srgbClr val="000000"/>
                </a:solidFill>
                <a:uFill>
                  <a:solidFill>
                    <a:srgbClr val="ffffff"/>
                  </a:solidFill>
                </a:uFill>
                <a:latin typeface="Times New Roman"/>
              </a:rPr>
              <a:t>Second level</a:t>
            </a:r>
            <a:endParaRPr b="0" lang="en-US" sz="5650" spc="-1" strike="noStrike">
              <a:solidFill>
                <a:srgbClr val="000000"/>
              </a:solidFill>
              <a:uFill>
                <a:solidFill>
                  <a:srgbClr val="ffffff"/>
                </a:solidFill>
              </a:uFill>
              <a:latin typeface="Times New Roman"/>
            </a:endParaRPr>
          </a:p>
          <a:p>
            <a:pPr lvl="2" marL="5735880" indent="-1146600">
              <a:lnSpc>
                <a:spcPct val="100000"/>
              </a:lnSpc>
              <a:buClr>
                <a:srgbClr val="000000"/>
              </a:buClr>
              <a:buFont typeface="Symbol" charset="2"/>
              <a:buChar char=""/>
            </a:pPr>
            <a:r>
              <a:rPr b="0" lang="en-US" sz="12030" spc="-1" strike="noStrike">
                <a:solidFill>
                  <a:srgbClr val="000000"/>
                </a:solidFill>
                <a:uFill>
                  <a:solidFill>
                    <a:srgbClr val="ffffff"/>
                  </a:solidFill>
                </a:uFill>
                <a:latin typeface="Times New Roman"/>
              </a:rPr>
              <a:t>Third level</a:t>
            </a:r>
            <a:endParaRPr b="0" lang="en-US" sz="5650" spc="-1" strike="noStrike">
              <a:solidFill>
                <a:srgbClr val="000000"/>
              </a:solidFill>
              <a:uFill>
                <a:solidFill>
                  <a:srgbClr val="ffffff"/>
                </a:solidFill>
              </a:uFill>
              <a:latin typeface="Times New Roman"/>
            </a:endParaRPr>
          </a:p>
          <a:p>
            <a:pPr lvl="3" marL="8029800" indent="-1146600">
              <a:lnSpc>
                <a:spcPct val="100000"/>
              </a:lnSpc>
              <a:buClr>
                <a:srgbClr val="000000"/>
              </a:buClr>
              <a:buFont typeface="Symbol" charset="2"/>
              <a:buChar char=""/>
            </a:pPr>
            <a:r>
              <a:rPr b="0" lang="en-US" sz="10040" spc="-1" strike="noStrike">
                <a:solidFill>
                  <a:srgbClr val="000000"/>
                </a:solidFill>
                <a:uFill>
                  <a:solidFill>
                    <a:srgbClr val="ffffff"/>
                  </a:solidFill>
                </a:uFill>
                <a:latin typeface="Times New Roman"/>
              </a:rPr>
              <a:t>Fourth level</a:t>
            </a:r>
            <a:endParaRPr b="0" lang="en-US" sz="5650" spc="-1" strike="noStrike">
              <a:solidFill>
                <a:srgbClr val="000000"/>
              </a:solidFill>
              <a:uFill>
                <a:solidFill>
                  <a:srgbClr val="ffffff"/>
                </a:solidFill>
              </a:uFill>
              <a:latin typeface="Times New Roman"/>
            </a:endParaRPr>
          </a:p>
          <a:p>
            <a:pPr lvl="4" marL="10325160" indent="-1146600">
              <a:lnSpc>
                <a:spcPct val="100000"/>
              </a:lnSpc>
              <a:buClr>
                <a:srgbClr val="000000"/>
              </a:buClr>
              <a:buFont typeface="Symbol" charset="2"/>
              <a:buChar char=""/>
            </a:pPr>
            <a:r>
              <a:rPr b="0" lang="en-US" sz="10040" spc="-1" strike="noStrike">
                <a:solidFill>
                  <a:srgbClr val="000000"/>
                </a:solidFill>
                <a:uFill>
                  <a:solidFill>
                    <a:srgbClr val="ffffff"/>
                  </a:solidFill>
                </a:uFill>
                <a:latin typeface="Times New Roman"/>
              </a:rPr>
              <a:t>Fifth level</a:t>
            </a:r>
            <a:endParaRPr b="0" lang="en-US" sz="565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jpeg"/><Relationship Id="rId3" Type="http://schemas.openxmlformats.org/officeDocument/2006/relationships/image" Target="../media/image5.gif"/><Relationship Id="rId4" Type="http://schemas.openxmlformats.org/officeDocument/2006/relationships/hyperlink" Target="mailto:ed.anderson@nau.edu?subject=UGRAD%20Poster" TargetMode="External"/><Relationship Id="rId5" Type="http://schemas.openxmlformats.org/officeDocument/2006/relationships/hyperlink" Target="http://nau.edu/CEFNS/Research/UGRADS/" TargetMode="External"/><Relationship Id="rId6" Type="http://schemas.openxmlformats.org/officeDocument/2006/relationships/hyperlink" Target="http://www.cefns.nau.edu/Research/ugrad/" TargetMode="External"/><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wmf"/><Relationship Id="rId1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 name="TextShape 1"/>
          <p:cNvSpPr txBox="1"/>
          <p:nvPr/>
        </p:nvSpPr>
        <p:spPr>
          <a:xfrm>
            <a:off x="7036920" y="658080"/>
            <a:ext cx="34169040" cy="2557080"/>
          </a:xfrm>
          <a:prstGeom prst="rect">
            <a:avLst/>
          </a:prstGeom>
          <a:gradFill>
            <a:gsLst>
              <a:gs pos="0">
                <a:srgbClr val="abbeff"/>
              </a:gs>
              <a:gs pos="100000">
                <a:srgbClr val="cbd5ff"/>
              </a:gs>
            </a:gsLst>
            <a:lin ang="5400000"/>
          </a:gradFill>
          <a:ln>
            <a:solidFill>
              <a:srgbClr val="fc0128"/>
            </a:solidFill>
          </a:ln>
        </p:spPr>
        <p:txBody>
          <a:bodyPr lIns="441360" rIns="441360" tIns="220680" bIns="220680" anchor="ctr"/>
          <a:p>
            <a:pPr algn="ctr">
              <a:lnSpc>
                <a:spcPct val="100000"/>
              </a:lnSpc>
            </a:pPr>
            <a:r>
              <a:rPr b="0" lang="en-US" sz="530" spc="-1" strike="noStrike">
                <a:solidFill>
                  <a:srgbClr val="000000"/>
                </a:solidFill>
                <a:uFill>
                  <a:solidFill>
                    <a:srgbClr val="ffffff"/>
                  </a:solidFill>
                </a:uFill>
                <a:latin typeface="Arial"/>
              </a:rPr>
              <a:t>
</a:t>
            </a:r>
            <a:r>
              <a:rPr b="1" lang="en-US" sz="12550" spc="-1" strike="noStrike">
                <a:solidFill>
                  <a:srgbClr val="fc0128"/>
                </a:solidFill>
                <a:uFill>
                  <a:solidFill>
                    <a:srgbClr val="ffffff"/>
                  </a:solidFill>
                </a:uFill>
                <a:latin typeface="Arial"/>
              </a:rPr>
              <a:t>Basic Poster Creation</a:t>
            </a:r>
            <a:endParaRPr b="0" lang="en-US" sz="2950" spc="-1" strike="noStrike">
              <a:solidFill>
                <a:srgbClr val="000000"/>
              </a:solidFill>
              <a:uFill>
                <a:solidFill>
                  <a:srgbClr val="ffffff"/>
                </a:solidFill>
              </a:uFill>
              <a:latin typeface="Arial"/>
            </a:endParaRPr>
          </a:p>
        </p:txBody>
      </p:sp>
      <p:sp>
        <p:nvSpPr>
          <p:cNvPr id="37" name="CustomShape 2"/>
          <p:cNvSpPr/>
          <p:nvPr/>
        </p:nvSpPr>
        <p:spPr>
          <a:xfrm>
            <a:off x="7036920" y="3530160"/>
            <a:ext cx="34181640" cy="1322280"/>
          </a:xfrm>
          <a:prstGeom prst="rect">
            <a:avLst/>
          </a:prstGeom>
          <a:noFill/>
          <a:ln w="12600">
            <a:solidFill>
              <a:schemeClr val="bg2"/>
            </a:solidFill>
            <a:miter/>
          </a:ln>
        </p:spPr>
        <p:style>
          <a:lnRef idx="0"/>
          <a:fillRef idx="0"/>
          <a:effectRef idx="0"/>
          <a:fontRef idx="minor"/>
        </p:style>
        <p:txBody>
          <a:bodyPr lIns="461520" rIns="461520" tIns="230760" bIns="230760" anchor="ctr"/>
          <a:p>
            <a:pPr algn="ctr">
              <a:lnSpc>
                <a:spcPct val="100000"/>
              </a:lnSpc>
            </a:pPr>
            <a:r>
              <a:rPr b="1" lang="en-US" sz="10040" spc="-1" strike="noStrike">
                <a:solidFill>
                  <a:srgbClr val="000000"/>
                </a:solidFill>
                <a:uFill>
                  <a:solidFill>
                    <a:srgbClr val="ffffff"/>
                  </a:solidFill>
                </a:uFill>
                <a:latin typeface="Arial"/>
              </a:rPr>
              <a:t>Joshua Bowen</a:t>
            </a:r>
            <a:r>
              <a:rPr b="1" lang="en-US" sz="10039" spc="-1" strike="noStrike" baseline="30000">
                <a:solidFill>
                  <a:srgbClr val="000000"/>
                </a:solidFill>
                <a:uFill>
                  <a:solidFill>
                    <a:srgbClr val="ffffff"/>
                  </a:solidFill>
                </a:uFill>
                <a:latin typeface="Arial"/>
              </a:rPr>
              <a:t>1</a:t>
            </a:r>
            <a:endParaRPr b="0" lang="en-US" sz="1800" spc="-1" strike="noStrike">
              <a:solidFill>
                <a:srgbClr val="000000"/>
              </a:solidFill>
              <a:uFill>
                <a:solidFill>
                  <a:srgbClr val="ffffff"/>
                </a:solidFill>
              </a:uFill>
              <a:latin typeface="Arial"/>
            </a:endParaRPr>
          </a:p>
        </p:txBody>
      </p:sp>
      <p:sp>
        <p:nvSpPr>
          <p:cNvPr id="38" name="CustomShape 3"/>
          <p:cNvSpPr/>
          <p:nvPr/>
        </p:nvSpPr>
        <p:spPr>
          <a:xfrm>
            <a:off x="23308200" y="7837200"/>
            <a:ext cx="14925960" cy="8019000"/>
          </a:xfrm>
          <a:prstGeom prst="rect">
            <a:avLst/>
          </a:prstGeom>
          <a:noFill/>
          <a:ln w="12600">
            <a:noFill/>
          </a:ln>
        </p:spPr>
        <p:style>
          <a:lnRef idx="0"/>
          <a:fillRef idx="0"/>
          <a:effectRef idx="0"/>
          <a:fontRef idx="minor"/>
        </p:style>
      </p:sp>
      <p:sp>
        <p:nvSpPr>
          <p:cNvPr id="39" name="CustomShape 4"/>
          <p:cNvSpPr/>
          <p:nvPr/>
        </p:nvSpPr>
        <p:spPr>
          <a:xfrm>
            <a:off x="5118120" y="5098680"/>
            <a:ext cx="1308240" cy="1294200"/>
          </a:xfrm>
          <a:prstGeom prst="rect">
            <a:avLst/>
          </a:prstGeom>
          <a:noFill/>
          <a:ln w="12600">
            <a:noFill/>
          </a:ln>
        </p:spPr>
        <p:style>
          <a:lnRef idx="0"/>
          <a:fillRef idx="0"/>
          <a:effectRef idx="0"/>
          <a:fontRef idx="minor"/>
        </p:style>
      </p:sp>
      <p:sp>
        <p:nvSpPr>
          <p:cNvPr id="40" name="CustomShape 5"/>
          <p:cNvSpPr/>
          <p:nvPr/>
        </p:nvSpPr>
        <p:spPr>
          <a:xfrm>
            <a:off x="7036920" y="5145480"/>
            <a:ext cx="34198200" cy="1353960"/>
          </a:xfrm>
          <a:prstGeom prst="rect">
            <a:avLst/>
          </a:prstGeom>
          <a:noFill/>
          <a:ln w="12600">
            <a:solidFill>
              <a:srgbClr val="1f0afe"/>
            </a:solidFill>
            <a:miter/>
          </a:ln>
        </p:spPr>
        <p:style>
          <a:lnRef idx="0"/>
          <a:fillRef idx="0"/>
          <a:effectRef idx="0"/>
          <a:fontRef idx="minor"/>
        </p:style>
        <p:txBody>
          <a:bodyPr lIns="461520" rIns="461520" tIns="230760" bIns="230760" anchor="ctr"/>
          <a:p>
            <a:pPr algn="ctr">
              <a:lnSpc>
                <a:spcPct val="100000"/>
              </a:lnSpc>
            </a:pPr>
            <a:r>
              <a:rPr b="1" lang="en-US" sz="5650" spc="-1" strike="noStrike">
                <a:solidFill>
                  <a:srgbClr val="919191"/>
                </a:solidFill>
                <a:uFill>
                  <a:solidFill>
                    <a:srgbClr val="ffffff"/>
                  </a:solidFill>
                </a:uFill>
                <a:latin typeface="Arial"/>
              </a:rPr>
              <a:t>Northern Arizona University</a:t>
            </a:r>
            <a:r>
              <a:rPr b="1" lang="en-US" sz="5650" spc="-1" strike="noStrike" baseline="30000">
                <a:solidFill>
                  <a:srgbClr val="919191"/>
                </a:solidFill>
                <a:uFill>
                  <a:solidFill>
                    <a:srgbClr val="ffffff"/>
                  </a:solidFill>
                </a:uFill>
                <a:latin typeface="Arial"/>
              </a:rPr>
              <a:t>1</a:t>
            </a:r>
            <a:r>
              <a:rPr b="1" lang="en-US" sz="5650" spc="-1" strike="noStrike">
                <a:solidFill>
                  <a:srgbClr val="919191"/>
                </a:solidFill>
                <a:uFill>
                  <a:solidFill>
                    <a:srgbClr val="ffffff"/>
                  </a:solidFill>
                </a:uFill>
                <a:latin typeface="Arial"/>
              </a:rPr>
              <a:t>; Murky Research Inc., Cambridge, MA</a:t>
            </a:r>
            <a:r>
              <a:rPr b="1" lang="en-US" sz="5650" spc="-1" strike="noStrike" baseline="30000">
                <a:solidFill>
                  <a:srgbClr val="919191"/>
                </a:solidFill>
                <a:uFill>
                  <a:solidFill>
                    <a:srgbClr val="ffffff"/>
                  </a:solidFill>
                </a:uFill>
                <a:latin typeface="Arial"/>
              </a:rPr>
              <a:t>2;</a:t>
            </a:r>
            <a:r>
              <a:rPr b="1" lang="en-US" sz="5650" spc="-1" strike="noStrike">
                <a:solidFill>
                  <a:srgbClr val="919191"/>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41" name="CustomShape 6"/>
          <p:cNvSpPr/>
          <p:nvPr/>
        </p:nvSpPr>
        <p:spPr>
          <a:xfrm>
            <a:off x="5058000" y="7432200"/>
            <a:ext cx="4152240" cy="1368000"/>
          </a:xfrm>
          <a:prstGeom prst="rect">
            <a:avLst/>
          </a:prstGeom>
          <a:noFill/>
          <a:ln w="12600">
            <a:noFill/>
          </a:ln>
        </p:spPr>
        <p:style>
          <a:lnRef idx="0"/>
          <a:fillRef idx="0"/>
          <a:effectRef idx="0"/>
          <a:fontRef idx="minor"/>
        </p:style>
        <p:txBody>
          <a:bodyPr lIns="94680" rIns="94680" tIns="46440" bIns="46440"/>
          <a:p>
            <a:pPr>
              <a:lnSpc>
                <a:spcPct val="100000"/>
              </a:lnSpc>
            </a:pPr>
            <a:r>
              <a:rPr b="1" lang="en-US" sz="8370" spc="-1" strike="noStrike">
                <a:solidFill>
                  <a:srgbClr val="fafd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42" name="CustomShape 7"/>
          <p:cNvSpPr/>
          <p:nvPr/>
        </p:nvSpPr>
        <p:spPr>
          <a:xfrm>
            <a:off x="5118120" y="8633880"/>
            <a:ext cx="5083560" cy="2497320"/>
          </a:xfrm>
          <a:prstGeom prst="rect">
            <a:avLst/>
          </a:prstGeom>
          <a:noFill/>
          <a:ln w="12600">
            <a:noFill/>
          </a:ln>
        </p:spPr>
        <p:style>
          <a:lnRef idx="0"/>
          <a:fillRef idx="0"/>
          <a:effectRef idx="0"/>
          <a:fontRef idx="minor"/>
        </p:style>
      </p:sp>
      <p:sp>
        <p:nvSpPr>
          <p:cNvPr id="43" name="CustomShape 8"/>
          <p:cNvSpPr/>
          <p:nvPr/>
        </p:nvSpPr>
        <p:spPr>
          <a:xfrm>
            <a:off x="646200" y="20157120"/>
            <a:ext cx="9580680" cy="816120"/>
          </a:xfrm>
          <a:prstGeom prst="rect">
            <a:avLst/>
          </a:prstGeom>
          <a:solidFill>
            <a:srgbClr val="1500fe"/>
          </a:solidFill>
          <a:ln w="12600">
            <a:solidFill>
              <a:srgbClr val="1500fe"/>
            </a:solidFill>
            <a:miter/>
          </a:ln>
        </p:spPr>
        <p:style>
          <a:lnRef idx="0"/>
          <a:fillRef idx="0"/>
          <a:effectRef idx="0"/>
          <a:fontRef idx="minor"/>
        </p:style>
        <p:txBody>
          <a:bodyPr wrap="none" lIns="94680" rIns="94680" tIns="46440" bIns="46440" anchor="ctr"/>
          <a:p>
            <a:pPr>
              <a:lnSpc>
                <a:spcPct val="100000"/>
              </a:lnSpc>
            </a:pPr>
            <a:r>
              <a:rPr b="1" lang="en-US" sz="5020" spc="-1" strike="noStrike">
                <a:solidFill>
                  <a:srgbClr val="fafd00"/>
                </a:solidFill>
                <a:uFill>
                  <a:solidFill>
                    <a:srgbClr val="ffffff"/>
                  </a:solidFill>
                </a:uFill>
                <a:latin typeface="Arial"/>
              </a:rPr>
              <a:t>	</a:t>
            </a:r>
            <a:r>
              <a:rPr b="1" lang="en-US" sz="5020" spc="-1" strike="noStrike">
                <a:solidFill>
                  <a:srgbClr val="fafd00"/>
                </a:solidFill>
                <a:uFill>
                  <a:solidFill>
                    <a:srgbClr val="ffffff"/>
                  </a:solidFill>
                </a:uFill>
                <a:latin typeface="Arial"/>
              </a:rPr>
              <a:t>Fonts</a:t>
            </a:r>
            <a:endParaRPr b="0" lang="en-US" sz="1800" spc="-1" strike="noStrike">
              <a:solidFill>
                <a:srgbClr val="000000"/>
              </a:solidFill>
              <a:uFill>
                <a:solidFill>
                  <a:srgbClr val="ffffff"/>
                </a:solidFill>
              </a:uFill>
              <a:latin typeface="Arial"/>
            </a:endParaRPr>
          </a:p>
        </p:txBody>
      </p:sp>
      <p:sp>
        <p:nvSpPr>
          <p:cNvPr id="44" name="CustomShape 9"/>
          <p:cNvSpPr/>
          <p:nvPr/>
        </p:nvSpPr>
        <p:spPr>
          <a:xfrm>
            <a:off x="5118120" y="7130160"/>
            <a:ext cx="5083560" cy="812880"/>
          </a:xfrm>
          <a:prstGeom prst="rect">
            <a:avLst/>
          </a:prstGeom>
          <a:noFill/>
          <a:ln w="12600">
            <a:noFill/>
          </a:ln>
        </p:spPr>
        <p:style>
          <a:lnRef idx="0"/>
          <a:fillRef idx="0"/>
          <a:effectRef idx="0"/>
          <a:fontRef idx="minor"/>
        </p:style>
      </p:sp>
      <p:sp>
        <p:nvSpPr>
          <p:cNvPr id="45" name="CustomShape 10"/>
          <p:cNvSpPr/>
          <p:nvPr/>
        </p:nvSpPr>
        <p:spPr>
          <a:xfrm>
            <a:off x="21188880" y="6740280"/>
            <a:ext cx="9582120" cy="816120"/>
          </a:xfrm>
          <a:prstGeom prst="rect">
            <a:avLst/>
          </a:prstGeom>
          <a:solidFill>
            <a:srgbClr val="1500fe"/>
          </a:solidFill>
          <a:ln w="12600">
            <a:solidFill>
              <a:srgbClr val="1500fe"/>
            </a:solidFill>
            <a:miter/>
          </a:ln>
        </p:spPr>
        <p:style>
          <a:lnRef idx="0"/>
          <a:fillRef idx="0"/>
          <a:effectRef idx="0"/>
          <a:fontRef idx="minor"/>
        </p:style>
        <p:txBody>
          <a:bodyPr wrap="none" lIns="94680" rIns="94680" tIns="46440" bIns="46440" anchor="ctr"/>
          <a:p>
            <a:pPr>
              <a:lnSpc>
                <a:spcPct val="100000"/>
              </a:lnSpc>
            </a:pPr>
            <a:r>
              <a:rPr b="1" lang="en-US" sz="5020" spc="-1" strike="noStrike">
                <a:solidFill>
                  <a:srgbClr val="fafd00"/>
                </a:solidFill>
                <a:uFill>
                  <a:solidFill>
                    <a:srgbClr val="ffffff"/>
                  </a:solidFill>
                </a:uFill>
                <a:latin typeface="Arial"/>
              </a:rPr>
              <a:t>	</a:t>
            </a:r>
            <a:r>
              <a:rPr b="1" lang="en-US" sz="5020" spc="-1" strike="noStrike">
                <a:solidFill>
                  <a:srgbClr val="fafd00"/>
                </a:solidFill>
                <a:uFill>
                  <a:solidFill>
                    <a:srgbClr val="ffffff"/>
                  </a:solidFill>
                </a:uFill>
                <a:latin typeface="Arial"/>
              </a:rPr>
              <a:t>Charts and Graphs</a:t>
            </a:r>
            <a:endParaRPr b="0" lang="en-US" sz="1800" spc="-1" strike="noStrike">
              <a:solidFill>
                <a:srgbClr val="000000"/>
              </a:solidFill>
              <a:uFill>
                <a:solidFill>
                  <a:srgbClr val="ffffff"/>
                </a:solidFill>
              </a:uFill>
              <a:latin typeface="Arial"/>
            </a:endParaRPr>
          </a:p>
        </p:txBody>
      </p:sp>
      <p:sp>
        <p:nvSpPr>
          <p:cNvPr id="46" name="CustomShape 11"/>
          <p:cNvSpPr/>
          <p:nvPr/>
        </p:nvSpPr>
        <p:spPr>
          <a:xfrm>
            <a:off x="10926000" y="18105120"/>
            <a:ext cx="9582120" cy="814680"/>
          </a:xfrm>
          <a:prstGeom prst="rect">
            <a:avLst/>
          </a:prstGeom>
          <a:solidFill>
            <a:srgbClr val="1500fe"/>
          </a:solidFill>
          <a:ln w="12600">
            <a:solidFill>
              <a:srgbClr val="1500fe"/>
            </a:solidFill>
            <a:miter/>
          </a:ln>
        </p:spPr>
        <p:style>
          <a:lnRef idx="0"/>
          <a:fillRef idx="0"/>
          <a:effectRef idx="0"/>
          <a:fontRef idx="minor"/>
        </p:style>
        <p:txBody>
          <a:bodyPr wrap="none" lIns="94680" rIns="94680" tIns="46440" bIns="46440" anchor="ctr"/>
          <a:p>
            <a:pPr>
              <a:lnSpc>
                <a:spcPct val="100000"/>
              </a:lnSpc>
            </a:pPr>
            <a:r>
              <a:rPr b="1" lang="en-US" sz="5020" spc="-1" strike="noStrike">
                <a:solidFill>
                  <a:srgbClr val="fafd00"/>
                </a:solidFill>
                <a:uFill>
                  <a:solidFill>
                    <a:srgbClr val="ffffff"/>
                  </a:solidFill>
                </a:uFill>
                <a:latin typeface="Arial"/>
              </a:rPr>
              <a:t>	</a:t>
            </a:r>
            <a:r>
              <a:rPr b="1" lang="en-US" sz="5020" spc="-1" strike="noStrike">
                <a:solidFill>
                  <a:srgbClr val="fafd00"/>
                </a:solidFill>
                <a:uFill>
                  <a:solidFill>
                    <a:srgbClr val="ffffff"/>
                  </a:solidFill>
                </a:uFill>
                <a:latin typeface="Arial"/>
              </a:rPr>
              <a:t>Tables</a:t>
            </a:r>
            <a:endParaRPr b="0" lang="en-US" sz="1800" spc="-1" strike="noStrike">
              <a:solidFill>
                <a:srgbClr val="000000"/>
              </a:solidFill>
              <a:uFill>
                <a:solidFill>
                  <a:srgbClr val="ffffff"/>
                </a:solidFill>
              </a:uFill>
              <a:latin typeface="Arial"/>
            </a:endParaRPr>
          </a:p>
        </p:txBody>
      </p:sp>
      <p:sp>
        <p:nvSpPr>
          <p:cNvPr id="47" name="CustomShape 12"/>
          <p:cNvSpPr/>
          <p:nvPr/>
        </p:nvSpPr>
        <p:spPr>
          <a:xfrm>
            <a:off x="31726440" y="30432600"/>
            <a:ext cx="9582120" cy="816120"/>
          </a:xfrm>
          <a:prstGeom prst="rect">
            <a:avLst/>
          </a:prstGeom>
          <a:solidFill>
            <a:srgbClr val="1500fe"/>
          </a:solidFill>
          <a:ln w="12600">
            <a:solidFill>
              <a:srgbClr val="1500fe"/>
            </a:solidFill>
            <a:miter/>
          </a:ln>
        </p:spPr>
        <p:style>
          <a:lnRef idx="0"/>
          <a:fillRef idx="0"/>
          <a:effectRef idx="0"/>
          <a:fontRef idx="minor"/>
        </p:style>
        <p:txBody>
          <a:bodyPr wrap="none" lIns="94680" rIns="94680" tIns="46440" bIns="46440" anchor="ctr"/>
          <a:p>
            <a:pPr>
              <a:lnSpc>
                <a:spcPct val="100000"/>
              </a:lnSpc>
            </a:pPr>
            <a:r>
              <a:rPr b="1" lang="en-US" sz="5020" spc="-1" strike="noStrike">
                <a:solidFill>
                  <a:srgbClr val="fafd00"/>
                </a:solidFill>
                <a:uFill>
                  <a:solidFill>
                    <a:srgbClr val="ffffff"/>
                  </a:solidFill>
                </a:uFill>
                <a:latin typeface="Arial"/>
              </a:rPr>
              <a:t>	</a:t>
            </a:r>
            <a:r>
              <a:rPr b="1" lang="en-US" sz="5020" spc="-1" strike="noStrike">
                <a:solidFill>
                  <a:srgbClr val="fafd00"/>
                </a:solidFill>
                <a:uFill>
                  <a:solidFill>
                    <a:srgbClr val="ffffff"/>
                  </a:solidFill>
                </a:uFill>
                <a:latin typeface="Arial"/>
              </a:rPr>
              <a:t>Acknowledgments</a:t>
            </a:r>
            <a:endParaRPr b="0" lang="en-US" sz="1800" spc="-1" strike="noStrike">
              <a:solidFill>
                <a:srgbClr val="000000"/>
              </a:solidFill>
              <a:uFill>
                <a:solidFill>
                  <a:srgbClr val="ffffff"/>
                </a:solidFill>
              </a:uFill>
              <a:latin typeface="Arial"/>
            </a:endParaRPr>
          </a:p>
        </p:txBody>
      </p:sp>
      <p:sp>
        <p:nvSpPr>
          <p:cNvPr id="48" name="CustomShape 13"/>
          <p:cNvSpPr/>
          <p:nvPr/>
        </p:nvSpPr>
        <p:spPr>
          <a:xfrm>
            <a:off x="5118120" y="24584760"/>
            <a:ext cx="5083560" cy="1053360"/>
          </a:xfrm>
          <a:prstGeom prst="rect">
            <a:avLst/>
          </a:prstGeom>
          <a:noFill/>
          <a:ln w="12600">
            <a:noFill/>
          </a:ln>
        </p:spPr>
        <p:style>
          <a:lnRef idx="0"/>
          <a:fillRef idx="0"/>
          <a:effectRef idx="0"/>
          <a:fontRef idx="minor"/>
        </p:style>
      </p:sp>
      <p:sp>
        <p:nvSpPr>
          <p:cNvPr id="49" name="CustomShape 14"/>
          <p:cNvSpPr/>
          <p:nvPr/>
        </p:nvSpPr>
        <p:spPr>
          <a:xfrm>
            <a:off x="23445360" y="17512920"/>
            <a:ext cx="5143680" cy="7533000"/>
          </a:xfrm>
          <a:prstGeom prst="rect">
            <a:avLst/>
          </a:prstGeom>
          <a:noFill/>
          <a:ln w="12600">
            <a:noFill/>
          </a:ln>
        </p:spPr>
        <p:style>
          <a:lnRef idx="0"/>
          <a:fillRef idx="0"/>
          <a:effectRef idx="0"/>
          <a:fontRef idx="minor"/>
        </p:style>
      </p:sp>
      <p:sp>
        <p:nvSpPr>
          <p:cNvPr id="50" name="CustomShape 15"/>
          <p:cNvSpPr/>
          <p:nvPr/>
        </p:nvSpPr>
        <p:spPr>
          <a:xfrm>
            <a:off x="15142680" y="29701800"/>
            <a:ext cx="5083560" cy="3514680"/>
          </a:xfrm>
          <a:prstGeom prst="rect">
            <a:avLst/>
          </a:prstGeom>
          <a:noFill/>
          <a:ln w="12600">
            <a:noFill/>
          </a:ln>
        </p:spPr>
        <p:style>
          <a:lnRef idx="0"/>
          <a:fillRef idx="0"/>
          <a:effectRef idx="0"/>
          <a:fontRef idx="minor"/>
        </p:style>
      </p:sp>
      <p:sp>
        <p:nvSpPr>
          <p:cNvPr id="51" name="CustomShape 16"/>
          <p:cNvSpPr/>
          <p:nvPr/>
        </p:nvSpPr>
        <p:spPr>
          <a:xfrm>
            <a:off x="5056560" y="7882200"/>
            <a:ext cx="5083560" cy="11053080"/>
          </a:xfrm>
          <a:prstGeom prst="rect">
            <a:avLst/>
          </a:prstGeom>
          <a:noFill/>
          <a:ln w="12600">
            <a:noFill/>
          </a:ln>
        </p:spPr>
        <p:style>
          <a:lnRef idx="0"/>
          <a:fillRef idx="0"/>
          <a:effectRef idx="0"/>
          <a:fontRef idx="minor"/>
        </p:style>
      </p:sp>
      <p:sp>
        <p:nvSpPr>
          <p:cNvPr id="52" name="CustomShape 17"/>
          <p:cNvSpPr/>
          <p:nvPr/>
        </p:nvSpPr>
        <p:spPr>
          <a:xfrm>
            <a:off x="10950120" y="19208520"/>
            <a:ext cx="9531720" cy="3000960"/>
          </a:xfrm>
          <a:prstGeom prst="rect">
            <a:avLst/>
          </a:prstGeom>
          <a:noFill/>
          <a:ln w="12600">
            <a:noFill/>
          </a:ln>
        </p:spPr>
        <p:style>
          <a:lnRef idx="0"/>
          <a:fillRef idx="0"/>
          <a:effectRef idx="0"/>
          <a:fontRef idx="minor"/>
        </p:style>
        <p:txBody>
          <a:bodyPr lIns="94680" rIns="94680" tIns="46440" bIns="46440"/>
          <a:p>
            <a:pPr algn="just">
              <a:lnSpc>
                <a:spcPct val="100000"/>
              </a:lnSpc>
            </a:pPr>
            <a:r>
              <a:rPr b="1" lang="en-US" sz="3080" spc="-1" strike="noStrike">
                <a:solidFill>
                  <a:srgbClr val="000000"/>
                </a:solidFill>
                <a:uFill>
                  <a:solidFill>
                    <a:srgbClr val="ffffff"/>
                  </a:solidFill>
                </a:uFill>
                <a:latin typeface="Arial"/>
              </a:rPr>
              <a:t>Table can be constructed directly in PowerPoint or imported from Word or Excel via copy/paste.</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algn="just">
              <a:lnSpc>
                <a:spcPct val="100000"/>
              </a:lnSpc>
            </a:pPr>
            <a:r>
              <a:rPr b="1" lang="en-US" sz="2510" spc="-1" strike="noStrike">
                <a:solidFill>
                  <a:srgbClr val="000000"/>
                </a:solidFill>
                <a:uFill>
                  <a:solidFill>
                    <a:srgbClr val="ffffff"/>
                  </a:solidFill>
                </a:uFill>
                <a:latin typeface="Arial"/>
              </a:rPr>
              <a:t>The following table was constructed in Word at the desired size, with appropriate font sizes, desired box outlines, etc. It was then put into this PowerPoint file via copy/paste.</a:t>
            </a:r>
            <a:endParaRPr b="0" lang="en-US" sz="1800" spc="-1" strike="noStrike">
              <a:solidFill>
                <a:srgbClr val="000000"/>
              </a:solidFill>
              <a:uFill>
                <a:solidFill>
                  <a:srgbClr val="ffffff"/>
                </a:solidFill>
              </a:uFill>
              <a:latin typeface="Arial"/>
            </a:endParaRPr>
          </a:p>
        </p:txBody>
      </p:sp>
      <p:sp>
        <p:nvSpPr>
          <p:cNvPr id="53" name="CustomShape 18"/>
          <p:cNvSpPr/>
          <p:nvPr/>
        </p:nvSpPr>
        <p:spPr>
          <a:xfrm>
            <a:off x="31663440" y="9448920"/>
            <a:ext cx="9582120" cy="814680"/>
          </a:xfrm>
          <a:prstGeom prst="rect">
            <a:avLst/>
          </a:prstGeom>
          <a:solidFill>
            <a:srgbClr val="1500fe"/>
          </a:solidFill>
          <a:ln w="12600">
            <a:solidFill>
              <a:srgbClr val="1500fe"/>
            </a:solidFill>
            <a:miter/>
          </a:ln>
        </p:spPr>
        <p:style>
          <a:lnRef idx="0"/>
          <a:fillRef idx="0"/>
          <a:effectRef idx="0"/>
          <a:fontRef idx="minor"/>
        </p:style>
        <p:txBody>
          <a:bodyPr wrap="none" lIns="94680" rIns="94680" tIns="46440" bIns="46440" anchor="ctr"/>
          <a:p>
            <a:pPr>
              <a:lnSpc>
                <a:spcPct val="100000"/>
              </a:lnSpc>
            </a:pPr>
            <a:r>
              <a:rPr b="1" lang="en-US" sz="5020" spc="-1" strike="noStrike">
                <a:solidFill>
                  <a:srgbClr val="fafd00"/>
                </a:solidFill>
                <a:uFill>
                  <a:solidFill>
                    <a:srgbClr val="ffffff"/>
                  </a:solidFill>
                </a:uFill>
                <a:latin typeface="Arial"/>
              </a:rPr>
              <a:t>	</a:t>
            </a:r>
            <a:r>
              <a:rPr b="1" lang="en-US" sz="5020" spc="-1" strike="noStrike">
                <a:solidFill>
                  <a:srgbClr val="fafd00"/>
                </a:solidFill>
                <a:uFill>
                  <a:solidFill>
                    <a:srgbClr val="ffffff"/>
                  </a:solidFill>
                </a:uFill>
                <a:latin typeface="Arial"/>
              </a:rPr>
              <a:t>Hints</a:t>
            </a:r>
            <a:endParaRPr b="0" lang="en-US" sz="1800" spc="-1" strike="noStrike">
              <a:solidFill>
                <a:srgbClr val="000000"/>
              </a:solidFill>
              <a:uFill>
                <a:solidFill>
                  <a:srgbClr val="ffffff"/>
                </a:solidFill>
              </a:uFill>
              <a:latin typeface="Arial"/>
            </a:endParaRPr>
          </a:p>
        </p:txBody>
      </p:sp>
      <p:sp>
        <p:nvSpPr>
          <p:cNvPr id="54" name="CustomShape 19"/>
          <p:cNvSpPr/>
          <p:nvPr/>
        </p:nvSpPr>
        <p:spPr>
          <a:xfrm>
            <a:off x="646200" y="6735960"/>
            <a:ext cx="9582120" cy="814680"/>
          </a:xfrm>
          <a:prstGeom prst="rect">
            <a:avLst/>
          </a:prstGeom>
          <a:solidFill>
            <a:srgbClr val="1500fe"/>
          </a:solidFill>
          <a:ln w="12600">
            <a:solidFill>
              <a:srgbClr val="1500fe"/>
            </a:solidFill>
            <a:miter/>
          </a:ln>
        </p:spPr>
        <p:style>
          <a:lnRef idx="0"/>
          <a:fillRef idx="0"/>
          <a:effectRef idx="0"/>
          <a:fontRef idx="minor"/>
        </p:style>
        <p:txBody>
          <a:bodyPr wrap="none" lIns="94680" rIns="94680" tIns="46440" bIns="46440" anchor="ctr"/>
          <a:p>
            <a:pPr marL="961200">
              <a:lnSpc>
                <a:spcPct val="100000"/>
              </a:lnSpc>
            </a:pPr>
            <a:r>
              <a:rPr b="1" lang="en-US" sz="5020" spc="-1" strike="noStrike">
                <a:solidFill>
                  <a:srgbClr val="fafd00"/>
                </a:solidFill>
                <a:uFill>
                  <a:solidFill>
                    <a:srgbClr val="ffffff"/>
                  </a:solidFill>
                </a:uFill>
                <a:latin typeface="Arial"/>
              </a:rPr>
              <a:t>Abstract</a:t>
            </a:r>
            <a:endParaRPr b="0" lang="en-US" sz="1800" spc="-1" strike="noStrike">
              <a:solidFill>
                <a:srgbClr val="000000"/>
              </a:solidFill>
              <a:uFill>
                <a:solidFill>
                  <a:srgbClr val="ffffff"/>
                </a:solidFill>
              </a:uFill>
              <a:latin typeface="Arial"/>
            </a:endParaRPr>
          </a:p>
        </p:txBody>
      </p:sp>
      <p:sp>
        <p:nvSpPr>
          <p:cNvPr id="55" name="CustomShape 20"/>
          <p:cNvSpPr/>
          <p:nvPr/>
        </p:nvSpPr>
        <p:spPr>
          <a:xfrm>
            <a:off x="612000" y="8109360"/>
            <a:ext cx="9588240" cy="4213800"/>
          </a:xfrm>
          <a:prstGeom prst="rect">
            <a:avLst/>
          </a:prstGeom>
          <a:noFill/>
          <a:ln w="12600">
            <a:noFill/>
          </a:ln>
        </p:spPr>
        <p:style>
          <a:lnRef idx="0"/>
          <a:fillRef idx="0"/>
          <a:effectRef idx="0"/>
          <a:fontRef idx="minor"/>
        </p:style>
        <p:txBody>
          <a:bodyPr lIns="94680" rIns="94680" tIns="46440" bIns="46440"/>
          <a:p>
            <a:pPr algn="just">
              <a:lnSpc>
                <a:spcPct val="100000"/>
              </a:lnSpc>
            </a:pP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p:txBody>
      </p:sp>
      <p:sp>
        <p:nvSpPr>
          <p:cNvPr id="56" name="CustomShape 21"/>
          <p:cNvSpPr/>
          <p:nvPr/>
        </p:nvSpPr>
        <p:spPr>
          <a:xfrm>
            <a:off x="31800240" y="24022440"/>
            <a:ext cx="9558000" cy="588600"/>
          </a:xfrm>
          <a:prstGeom prst="rect">
            <a:avLst/>
          </a:prstGeom>
          <a:noFill/>
          <a:ln w="12600">
            <a:noFill/>
          </a:ln>
        </p:spPr>
        <p:style>
          <a:lnRef idx="0"/>
          <a:fillRef idx="0"/>
          <a:effectRef idx="0"/>
          <a:fontRef idx="minor"/>
        </p:style>
      </p:sp>
      <p:sp>
        <p:nvSpPr>
          <p:cNvPr id="57" name="CustomShape 22"/>
          <p:cNvSpPr/>
          <p:nvPr/>
        </p:nvSpPr>
        <p:spPr>
          <a:xfrm>
            <a:off x="664560" y="7556760"/>
            <a:ext cx="9518400" cy="12200040"/>
          </a:xfrm>
          <a:prstGeom prst="rect">
            <a:avLst/>
          </a:prstGeom>
          <a:noFill/>
          <a:ln w="12600">
            <a:noFill/>
          </a:ln>
        </p:spPr>
        <p:style>
          <a:lnRef idx="0"/>
          <a:fillRef idx="0"/>
          <a:effectRef idx="0"/>
          <a:fontRef idx="minor"/>
        </p:style>
        <p:txBody>
          <a:bodyPr lIns="94680" rIns="94680" tIns="46440" bIns="46440"/>
          <a:p>
            <a:pPr algn="just">
              <a:lnSpc>
                <a:spcPct val="100000"/>
              </a:lnSpc>
            </a:pPr>
            <a:r>
              <a:rPr b="1" lang="en-US" sz="3000" spc="-1" strike="noStrike">
                <a:solidFill>
                  <a:srgbClr val="1500fe"/>
                </a:solidFill>
                <a:uFill>
                  <a:solidFill>
                    <a:srgbClr val="ffffff"/>
                  </a:solidFill>
                </a:uFill>
                <a:latin typeface="Arial"/>
              </a:rPr>
              <a:t>Purpose:  </a:t>
            </a:r>
            <a:r>
              <a:rPr b="0" lang="en-US" sz="3000" spc="-1" strike="noStrike">
                <a:solidFill>
                  <a:srgbClr val="000000"/>
                </a:solidFill>
                <a:uFill>
                  <a:solidFill>
                    <a:srgbClr val="ffffff"/>
                  </a:solidFill>
                </a:uFill>
                <a:latin typeface="Arial"/>
              </a:rPr>
              <a:t>To establish guidelines for a poster layout which will most suitably represent the school, its research, and print well.</a:t>
            </a:r>
            <a:endParaRPr b="0" lang="en-US" sz="1800" spc="-1" strike="noStrike">
              <a:solidFill>
                <a:srgbClr val="000000"/>
              </a:solidFill>
              <a:uFill>
                <a:solidFill>
                  <a:srgbClr val="ffffff"/>
                </a:solidFill>
              </a:uFill>
              <a:latin typeface="Arial"/>
            </a:endParaRPr>
          </a:p>
          <a:p>
            <a:pPr algn="just">
              <a:lnSpc>
                <a:spcPct val="100000"/>
              </a:lnSpc>
            </a:pPr>
            <a:r>
              <a:rPr b="0" lang="en-US" sz="3000" spc="-1" strike="noStrike">
                <a:solidFill>
                  <a:srgbClr val="1500fe"/>
                </a:solidFill>
                <a:uFill>
                  <a:solidFill>
                    <a:srgbClr val="ffffff"/>
                  </a:solidFill>
                </a:uFill>
                <a:latin typeface="Arial"/>
              </a:rPr>
              <a:t>Method</a:t>
            </a:r>
            <a:r>
              <a:rPr b="1" lang="en-US" sz="3000" spc="-1" strike="noStrike">
                <a:solidFill>
                  <a:srgbClr val="1500fe"/>
                </a:solidFill>
                <a:uFill>
                  <a:solidFill>
                    <a:srgbClr val="ffffff"/>
                  </a:solidFill>
                </a:uFill>
                <a:latin typeface="Arial"/>
              </a:rPr>
              <a:t>:  </a:t>
            </a:r>
            <a:r>
              <a:rPr b="1" lang="en-US" sz="3000" spc="-1" strike="noStrike">
                <a:solidFill>
                  <a:srgbClr val="000000"/>
                </a:solidFill>
                <a:uFill>
                  <a:solidFill>
                    <a:srgbClr val="ffffff"/>
                  </a:solidFill>
                </a:uFill>
                <a:latin typeface="Arial"/>
              </a:rPr>
              <a:t>If we are printing your poster, we require the use of PowerPoint as then the printer operator can easily make any minor edits to improve the quality, and more importantly the time required to print the poster.  Avoid dark backgrounds, as they take a lot of ink.</a:t>
            </a:r>
            <a:endParaRPr b="0" lang="en-US" sz="1800" spc="-1" strike="noStrike">
              <a:solidFill>
                <a:srgbClr val="000000"/>
              </a:solidFill>
              <a:uFill>
                <a:solidFill>
                  <a:srgbClr val="ffffff"/>
                </a:solidFill>
              </a:uFill>
              <a:latin typeface="Arial"/>
            </a:endParaRPr>
          </a:p>
          <a:p>
            <a:pPr algn="just">
              <a:lnSpc>
                <a:spcPct val="100000"/>
              </a:lnSpc>
            </a:pPr>
            <a:r>
              <a:rPr b="1" i="1" lang="en-US" sz="3000" spc="-1" strike="noStrike">
                <a:solidFill>
                  <a:srgbClr val="ff0000"/>
                </a:solidFill>
                <a:uFill>
                  <a:solidFill>
                    <a:srgbClr val="ffffff"/>
                  </a:solidFill>
                </a:uFill>
                <a:latin typeface="Arial"/>
              </a:rPr>
              <a:t>Please remember that this layout is only an example template:  other than page size, it is not fixed, and you may manipulate it as you see fit.  It is only limited by your creativity!</a:t>
            </a:r>
            <a:endParaRPr b="0" lang="en-US" sz="1800" spc="-1" strike="noStrike">
              <a:solidFill>
                <a:srgbClr val="000000"/>
              </a:solidFill>
              <a:uFill>
                <a:solidFill>
                  <a:srgbClr val="ffffff"/>
                </a:solidFill>
              </a:uFill>
              <a:latin typeface="Arial"/>
            </a:endParaRPr>
          </a:p>
          <a:p>
            <a:pPr marL="216000" indent="-216000" algn="just">
              <a:lnSpc>
                <a:spcPct val="100000"/>
              </a:lnSpc>
              <a:buClr>
                <a:srgbClr val="000000"/>
              </a:buClr>
              <a:buFont typeface="Arial"/>
              <a:buChar char="•"/>
            </a:pPr>
            <a:r>
              <a:rPr b="0" lang="en-US" sz="3000" spc="-1" strike="noStrike">
                <a:solidFill>
                  <a:srgbClr val="000000"/>
                </a:solidFill>
                <a:uFill>
                  <a:solidFill>
                    <a:srgbClr val="ffffff"/>
                  </a:solidFill>
                </a:uFill>
                <a:latin typeface="Arial"/>
              </a:rPr>
              <a:t> </a:t>
            </a:r>
            <a:r>
              <a:rPr b="0" lang="en-US" sz="3000" spc="-1" strike="noStrike">
                <a:solidFill>
                  <a:srgbClr val="000000"/>
                </a:solidFill>
                <a:uFill>
                  <a:solidFill>
                    <a:srgbClr val="ffffff"/>
                  </a:solidFill>
                </a:uFill>
                <a:latin typeface="Arial"/>
              </a:rPr>
              <a:t>Page Size:  34 x 43.5 inches. </a:t>
            </a:r>
            <a:endParaRPr b="0" lang="en-US" sz="1800" spc="-1" strike="noStrike">
              <a:solidFill>
                <a:srgbClr val="000000"/>
              </a:solidFill>
              <a:uFill>
                <a:solidFill>
                  <a:srgbClr val="ffffff"/>
                </a:solidFill>
              </a:uFill>
              <a:latin typeface="Arial"/>
            </a:endParaRPr>
          </a:p>
          <a:p>
            <a:pPr marL="480600" algn="just">
              <a:lnSpc>
                <a:spcPct val="100000"/>
              </a:lnSpc>
            </a:pPr>
            <a:r>
              <a:rPr b="0" lang="en-US" sz="3000" spc="-1" strike="noStrike">
                <a:solidFill>
                  <a:srgbClr val="000000"/>
                </a:solidFill>
                <a:uFill>
                  <a:solidFill>
                    <a:srgbClr val="ffffff"/>
                  </a:solidFill>
                </a:uFill>
                <a:latin typeface="Arial"/>
              </a:rPr>
              <a:t>The printer paper is 36-inches high including ½-inch margins.  If  the smallest dimension of your poster is larger than 35.5-inches, the printer software will scale the poster down, but this increases the time required to print.</a:t>
            </a:r>
            <a:endParaRPr b="0" lang="en-US" sz="1800" spc="-1" strike="noStrike">
              <a:solidFill>
                <a:srgbClr val="000000"/>
              </a:solidFill>
              <a:uFill>
                <a:solidFill>
                  <a:srgbClr val="ffffff"/>
                </a:solidFill>
              </a:uFill>
              <a:latin typeface="Arial"/>
            </a:endParaRPr>
          </a:p>
          <a:p>
            <a:pPr marL="480600" algn="just">
              <a:lnSpc>
                <a:spcPct val="100000"/>
              </a:lnSpc>
            </a:pPr>
            <a:r>
              <a:rPr b="0" lang="en-US" sz="3000" spc="-1" strike="noStrike">
                <a:solidFill>
                  <a:srgbClr val="000000"/>
                </a:solidFill>
                <a:uFill>
                  <a:solidFill>
                    <a:srgbClr val="ffffff"/>
                  </a:solidFill>
                </a:uFill>
                <a:latin typeface="Arial"/>
              </a:rPr>
              <a:t>NOTE:  PowerPoint has a 56-inch limit in both dimensions.</a:t>
            </a:r>
            <a:endParaRPr b="0" lang="en-US" sz="1800" spc="-1" strike="noStrike">
              <a:solidFill>
                <a:srgbClr val="000000"/>
              </a:solidFill>
              <a:uFill>
                <a:solidFill>
                  <a:srgbClr val="ffffff"/>
                </a:solidFill>
              </a:uFill>
              <a:latin typeface="Arial"/>
            </a:endParaRPr>
          </a:p>
          <a:p>
            <a:pPr marL="480600" algn="just">
              <a:lnSpc>
                <a:spcPct val="100000"/>
              </a:lnSpc>
            </a:pPr>
            <a:r>
              <a:rPr b="0" lang="en-US" sz="3000" spc="-1" strike="noStrike">
                <a:solidFill>
                  <a:srgbClr val="000000"/>
                </a:solidFill>
                <a:uFill>
                  <a:solidFill>
                    <a:srgbClr val="ffffff"/>
                  </a:solidFill>
                </a:uFill>
                <a:latin typeface="Arial"/>
              </a:rPr>
              <a:t>Before starting to create your poster, please be sure to check the page size is 34 by 44.  Go to Design and then Page Setup in .pptx to check this out.</a:t>
            </a:r>
            <a:endParaRPr b="0" lang="en-US" sz="1800" spc="-1" strike="noStrike">
              <a:solidFill>
                <a:srgbClr val="000000"/>
              </a:solidFill>
              <a:uFill>
                <a:solidFill>
                  <a:srgbClr val="ffffff"/>
                </a:solidFill>
              </a:uFill>
              <a:latin typeface="Arial"/>
            </a:endParaRPr>
          </a:p>
        </p:txBody>
      </p:sp>
      <p:sp>
        <p:nvSpPr>
          <p:cNvPr id="58" name="CustomShape 23"/>
          <p:cNvSpPr/>
          <p:nvPr/>
        </p:nvSpPr>
        <p:spPr>
          <a:xfrm>
            <a:off x="632880" y="21079800"/>
            <a:ext cx="9588240" cy="7250040"/>
          </a:xfrm>
          <a:prstGeom prst="rect">
            <a:avLst/>
          </a:prstGeom>
          <a:noFill/>
          <a:ln w="12600">
            <a:noFill/>
          </a:ln>
        </p:spPr>
        <p:style>
          <a:lnRef idx="0"/>
          <a:fillRef idx="0"/>
          <a:effectRef idx="0"/>
          <a:fontRef idx="minor"/>
        </p:style>
        <p:txBody>
          <a:bodyPr lIns="94680" rIns="94680" tIns="46440" bIns="46440"/>
          <a:p>
            <a:pPr algn="just">
              <a:lnSpc>
                <a:spcPct val="100000"/>
              </a:lnSpc>
            </a:pPr>
            <a:r>
              <a:rPr b="1" lang="en-US" sz="3000" spc="-1" strike="noStrike">
                <a:solidFill>
                  <a:srgbClr val="000000"/>
                </a:solidFill>
                <a:uFill>
                  <a:solidFill>
                    <a:srgbClr val="ffffff"/>
                  </a:solidFill>
                </a:uFill>
                <a:latin typeface="Arial"/>
              </a:rPr>
              <a:t>Your poster is being read from an average  distance of 4-ft away.  </a:t>
            </a:r>
            <a:r>
              <a:rPr b="0" lang="en-US" sz="3000" spc="-1" strike="noStrike">
                <a:solidFill>
                  <a:srgbClr val="000000"/>
                </a:solidFill>
                <a:uFill>
                  <a:solidFill>
                    <a:srgbClr val="ffffff"/>
                  </a:solidFill>
                </a:uFill>
                <a:latin typeface="Arial"/>
              </a:rPr>
              <a:t>Choose a font that is not crowded and remember that there are two spaces after the period at the end of a sentence.  This poster is using Helvetica font with a font size of 28 for most of the text. </a:t>
            </a:r>
            <a:endParaRPr b="0" lang="en-US" sz="1800" spc="-1" strike="noStrike">
              <a:solidFill>
                <a:srgbClr val="000000"/>
              </a:solidFill>
              <a:uFill>
                <a:solidFill>
                  <a:srgbClr val="ffffff"/>
                </a:solidFill>
              </a:uFill>
              <a:latin typeface="Arial"/>
            </a:endParaRPr>
          </a:p>
          <a:p>
            <a:pPr marL="216000" indent="-216000" algn="just">
              <a:lnSpc>
                <a:spcPct val="100000"/>
              </a:lnSpc>
              <a:buClr>
                <a:srgbClr val="000000"/>
              </a:buClr>
              <a:buFont typeface="Arial"/>
              <a:buChar char="•"/>
            </a:pPr>
            <a:r>
              <a:rPr b="1" lang="en-US" sz="3000" spc="-1" strike="noStrike">
                <a:solidFill>
                  <a:srgbClr val="000000"/>
                </a:solidFill>
                <a:uFill>
                  <a:solidFill>
                    <a:srgbClr val="ffffff"/>
                  </a:solidFill>
                </a:uFill>
                <a:latin typeface="Arial"/>
              </a:rPr>
              <a:t> </a:t>
            </a:r>
            <a:r>
              <a:rPr b="1" lang="en-US" sz="3000" spc="-1" strike="noStrike">
                <a:solidFill>
                  <a:srgbClr val="000000"/>
                </a:solidFill>
                <a:uFill>
                  <a:solidFill>
                    <a:srgbClr val="ffffff"/>
                  </a:solidFill>
                </a:uFill>
                <a:latin typeface="Arial"/>
              </a:rPr>
              <a:t>bullets help to draw attention to important points.</a:t>
            </a:r>
            <a:endParaRPr b="0" lang="en-US" sz="1800" spc="-1" strike="noStrike">
              <a:solidFill>
                <a:srgbClr val="000000"/>
              </a:solidFill>
              <a:uFill>
                <a:solidFill>
                  <a:srgbClr val="ffffff"/>
                </a:solidFill>
              </a:uFill>
              <a:latin typeface="Arial"/>
            </a:endParaRPr>
          </a:p>
          <a:p>
            <a:pPr algn="just">
              <a:lnSpc>
                <a:spcPct val="100000"/>
              </a:lnSpc>
            </a:pPr>
            <a:r>
              <a:rPr b="0" lang="en-US" sz="3000" spc="-1" strike="noStrike">
                <a:solidFill>
                  <a:srgbClr val="000000"/>
                </a:solidFill>
                <a:uFill>
                  <a:solidFill>
                    <a:srgbClr val="ffffff"/>
                  </a:solidFill>
                </a:uFill>
                <a:latin typeface="Arial"/>
              </a:rPr>
              <a:t>For certain fonts, using </a:t>
            </a:r>
            <a:r>
              <a:rPr b="1" lang="en-US" sz="3000" spc="-1" strike="noStrike">
                <a:solidFill>
                  <a:srgbClr val="000000"/>
                </a:solidFill>
                <a:uFill>
                  <a:solidFill>
                    <a:srgbClr val="ffffff"/>
                  </a:solidFill>
                </a:uFill>
                <a:latin typeface="Arial"/>
              </a:rPr>
              <a:t>bold </a:t>
            </a:r>
            <a:r>
              <a:rPr b="0" lang="en-US" sz="3000" spc="-1" strike="noStrike">
                <a:solidFill>
                  <a:srgbClr val="000000"/>
                </a:solidFill>
                <a:uFill>
                  <a:solidFill>
                    <a:srgbClr val="ffffff"/>
                  </a:solidFill>
                </a:uFill>
                <a:latin typeface="Arial"/>
              </a:rPr>
              <a:t>helps to make the poster more easily read from a distance.</a:t>
            </a:r>
            <a:endParaRPr b="0" lang="en-US" sz="1800" spc="-1" strike="noStrike">
              <a:solidFill>
                <a:srgbClr val="000000"/>
              </a:solidFill>
              <a:uFill>
                <a:solidFill>
                  <a:srgbClr val="ffffff"/>
                </a:solidFill>
              </a:uFill>
              <a:latin typeface="Arial"/>
            </a:endParaRPr>
          </a:p>
          <a:p>
            <a:pPr algn="just">
              <a:lnSpc>
                <a:spcPct val="100000"/>
              </a:lnSpc>
            </a:pPr>
            <a:r>
              <a:rPr b="1" lang="en-US" sz="3000" spc="-1" strike="noStrike">
                <a:solidFill>
                  <a:srgbClr val="000000"/>
                </a:solidFill>
                <a:uFill>
                  <a:solidFill>
                    <a:srgbClr val="ffffff"/>
                  </a:solidFill>
                </a:uFill>
                <a:latin typeface="Arial"/>
              </a:rPr>
              <a:t>An easy way to check the readability of your poster is to set zoom level to 100% and stand 4-ft away from your computer screen.</a:t>
            </a:r>
            <a:endParaRPr b="0" lang="en-US" sz="1800" spc="-1" strike="noStrike">
              <a:solidFill>
                <a:srgbClr val="000000"/>
              </a:solidFill>
              <a:uFill>
                <a:solidFill>
                  <a:srgbClr val="ffffff"/>
                </a:solidFill>
              </a:uFill>
              <a:latin typeface="Arial"/>
            </a:endParaRPr>
          </a:p>
          <a:p>
            <a:pPr algn="just">
              <a:lnSpc>
                <a:spcPct val="100000"/>
              </a:lnSpc>
            </a:pPr>
            <a:r>
              <a:rPr b="1" lang="en-US" sz="3000" spc="-1" strike="noStrike">
                <a:solidFill>
                  <a:srgbClr val="ff0000"/>
                </a:solidFill>
                <a:uFill>
                  <a:solidFill>
                    <a:srgbClr val="ffffff"/>
                  </a:solidFill>
                </a:uFill>
                <a:latin typeface="Arial"/>
              </a:rPr>
              <a:t>Remember:</a:t>
            </a:r>
            <a:r>
              <a:rPr b="1" lang="en-US" sz="3000" spc="-1" strike="noStrike">
                <a:solidFill>
                  <a:srgbClr val="000000"/>
                </a:solidFill>
                <a:uFill>
                  <a:solidFill>
                    <a:srgbClr val="ffffff"/>
                  </a:solidFill>
                </a:uFill>
                <a:latin typeface="Arial"/>
              </a:rPr>
              <a:t>  </a:t>
            </a:r>
            <a:r>
              <a:rPr b="1" i="1" lang="en-US" sz="3000" spc="-1" strike="noStrike">
                <a:solidFill>
                  <a:srgbClr val="000000"/>
                </a:solidFill>
                <a:uFill>
                  <a:solidFill>
                    <a:srgbClr val="ffffff"/>
                  </a:solidFill>
                </a:uFill>
                <a:latin typeface="Arial"/>
              </a:rPr>
              <a:t>Your poster is a summary of your work; not every little detail needs to be included.</a:t>
            </a:r>
            <a:r>
              <a:rPr b="1" lang="en-US" sz="3000" spc="-1" strike="noStrike">
                <a:solidFill>
                  <a:srgbClr val="000000"/>
                </a:solidFill>
                <a:uFill>
                  <a:solidFill>
                    <a:srgbClr val="ffffff"/>
                  </a:solidFill>
                </a:uFill>
                <a:latin typeface="Arial"/>
              </a:rPr>
              <a:t> </a:t>
            </a:r>
            <a:r>
              <a:rPr b="1" lang="en-US" sz="3000" spc="-1" strike="noStrike">
                <a:solidFill>
                  <a:srgbClr val="000000"/>
                </a:solidFill>
                <a:uFill>
                  <a:solidFill>
                    <a:srgbClr val="ffffff"/>
                  </a:solidFill>
                </a:uFill>
                <a:latin typeface="Wingdings"/>
              </a:rPr>
              <a:t></a:t>
            </a:r>
            <a:endParaRPr b="0" lang="en-US" sz="1800" spc="-1" strike="noStrike">
              <a:solidFill>
                <a:srgbClr val="000000"/>
              </a:solidFill>
              <a:uFill>
                <a:solidFill>
                  <a:srgbClr val="ffffff"/>
                </a:solidFill>
              </a:uFill>
              <a:latin typeface="Arial"/>
            </a:endParaRPr>
          </a:p>
        </p:txBody>
      </p:sp>
      <p:sp>
        <p:nvSpPr>
          <p:cNvPr id="59" name="CustomShape 24"/>
          <p:cNvSpPr/>
          <p:nvPr/>
        </p:nvSpPr>
        <p:spPr>
          <a:xfrm>
            <a:off x="10950120" y="6738480"/>
            <a:ext cx="9582120" cy="816120"/>
          </a:xfrm>
          <a:prstGeom prst="rect">
            <a:avLst/>
          </a:prstGeom>
          <a:solidFill>
            <a:srgbClr val="1500fe"/>
          </a:solidFill>
          <a:ln w="12600">
            <a:solidFill>
              <a:srgbClr val="1500fe"/>
            </a:solidFill>
            <a:miter/>
          </a:ln>
        </p:spPr>
        <p:style>
          <a:lnRef idx="0"/>
          <a:fillRef idx="0"/>
          <a:effectRef idx="0"/>
          <a:fontRef idx="minor"/>
        </p:style>
        <p:txBody>
          <a:bodyPr wrap="none" lIns="94680" rIns="94680" tIns="46440" bIns="46440" anchor="ctr"/>
          <a:p>
            <a:pPr>
              <a:lnSpc>
                <a:spcPct val="100000"/>
              </a:lnSpc>
            </a:pPr>
            <a:r>
              <a:rPr b="1" lang="en-US" sz="5020" spc="-1" strike="noStrike">
                <a:solidFill>
                  <a:srgbClr val="fafd00"/>
                </a:solidFill>
                <a:uFill>
                  <a:solidFill>
                    <a:srgbClr val="ffffff"/>
                  </a:solidFill>
                </a:uFill>
                <a:latin typeface="Arial"/>
              </a:rPr>
              <a:t>	</a:t>
            </a:r>
            <a:r>
              <a:rPr b="1" lang="en-US" sz="5020" spc="-1" strike="noStrike">
                <a:solidFill>
                  <a:srgbClr val="fafd00"/>
                </a:solidFill>
                <a:uFill>
                  <a:solidFill>
                    <a:srgbClr val="ffffff"/>
                  </a:solidFill>
                </a:uFill>
                <a:latin typeface="Arial"/>
              </a:rPr>
              <a:t>NAU/College/??? Logos</a:t>
            </a:r>
            <a:endParaRPr b="0" lang="en-US" sz="1800" spc="-1" strike="noStrike">
              <a:solidFill>
                <a:srgbClr val="000000"/>
              </a:solidFill>
              <a:uFill>
                <a:solidFill>
                  <a:srgbClr val="ffffff"/>
                </a:solidFill>
              </a:uFill>
              <a:latin typeface="Arial"/>
            </a:endParaRPr>
          </a:p>
        </p:txBody>
      </p:sp>
      <p:sp>
        <p:nvSpPr>
          <p:cNvPr id="60" name="CustomShape 25"/>
          <p:cNvSpPr/>
          <p:nvPr/>
        </p:nvSpPr>
        <p:spPr>
          <a:xfrm>
            <a:off x="10923840" y="7979040"/>
            <a:ext cx="9558000" cy="588600"/>
          </a:xfrm>
          <a:prstGeom prst="rect">
            <a:avLst/>
          </a:prstGeom>
          <a:noFill/>
          <a:ln w="12600">
            <a:noFill/>
          </a:ln>
        </p:spPr>
        <p:style>
          <a:lnRef idx="0"/>
          <a:fillRef idx="0"/>
          <a:effectRef idx="0"/>
          <a:fontRef idx="minor"/>
        </p:style>
      </p:sp>
      <p:sp>
        <p:nvSpPr>
          <p:cNvPr id="61" name="CustomShape 26"/>
          <p:cNvSpPr/>
          <p:nvPr/>
        </p:nvSpPr>
        <p:spPr>
          <a:xfrm>
            <a:off x="10950120" y="7696080"/>
            <a:ext cx="9558000" cy="4775400"/>
          </a:xfrm>
          <a:prstGeom prst="rect">
            <a:avLst/>
          </a:prstGeom>
          <a:noFill/>
          <a:ln w="12600">
            <a:noFill/>
          </a:ln>
        </p:spPr>
        <p:style>
          <a:lnRef idx="0"/>
          <a:fillRef idx="0"/>
          <a:effectRef idx="0"/>
          <a:fontRef idx="minor"/>
        </p:style>
        <p:txBody>
          <a:bodyPr lIns="94680" rIns="94680" tIns="46440" bIns="46440"/>
          <a:p>
            <a:pPr algn="just">
              <a:lnSpc>
                <a:spcPct val="100000"/>
              </a:lnSpc>
            </a:pPr>
            <a:r>
              <a:rPr b="1" lang="en-US" sz="3080" spc="-1" strike="noStrike">
                <a:solidFill>
                  <a:srgbClr val="000000"/>
                </a:solidFill>
                <a:uFill>
                  <a:solidFill>
                    <a:srgbClr val="ffffff"/>
                  </a:solidFill>
                </a:uFill>
                <a:latin typeface="Arial"/>
              </a:rPr>
              <a:t>Large format NAU and college logos can be found at:</a:t>
            </a:r>
            <a:endParaRPr b="0" lang="en-US" sz="1800" spc="-1" strike="noStrike">
              <a:solidFill>
                <a:srgbClr val="000000"/>
              </a:solidFill>
              <a:uFill>
                <a:solidFill>
                  <a:srgbClr val="ffffff"/>
                </a:solidFill>
              </a:uFill>
              <a:latin typeface="Arial"/>
            </a:endParaRPr>
          </a:p>
          <a:p>
            <a:pPr algn="ctr">
              <a:lnSpc>
                <a:spcPct val="100000"/>
              </a:lnSpc>
            </a:pPr>
            <a:r>
              <a:rPr b="0" lang="en-US" sz="2510" spc="-1" strike="noStrike">
                <a:solidFill>
                  <a:srgbClr val="000000"/>
                </a:solidFill>
                <a:uFill>
                  <a:solidFill>
                    <a:srgbClr val="ffffff"/>
                  </a:solidFill>
                </a:uFill>
                <a:latin typeface="Arial"/>
              </a:rPr>
              <a:t>http://www.physics.nau.edu/~anderson/LOGOS/posterlogos.html</a:t>
            </a:r>
            <a:endParaRPr b="0" lang="en-US" sz="1800" spc="-1" strike="noStrike">
              <a:solidFill>
                <a:srgbClr val="000000"/>
              </a:solidFill>
              <a:uFill>
                <a:solidFill>
                  <a:srgbClr val="ffffff"/>
                </a:solidFill>
              </a:uFill>
              <a:latin typeface="Arial"/>
            </a:endParaRPr>
          </a:p>
          <a:p>
            <a:pPr>
              <a:lnSpc>
                <a:spcPct val="100000"/>
              </a:lnSpc>
            </a:pPr>
            <a:r>
              <a:rPr b="1" lang="en-US" sz="3080" spc="-1" strike="noStrike">
                <a:solidFill>
                  <a:srgbClr val="000000"/>
                </a:solidFill>
                <a:uFill>
                  <a:solidFill>
                    <a:srgbClr val="ffffff"/>
                  </a:solidFill>
                </a:uFill>
                <a:latin typeface="Arial"/>
              </a:rPr>
              <a:t>The </a:t>
            </a:r>
            <a:r>
              <a:rPr b="0" i="1" lang="en-US" sz="3080" spc="-1" strike="noStrike">
                <a:solidFill>
                  <a:srgbClr val="000000"/>
                </a:solidFill>
                <a:uFill>
                  <a:solidFill>
                    <a:srgbClr val="ffffff"/>
                  </a:solidFill>
                </a:uFill>
                <a:latin typeface="Arial"/>
              </a:rPr>
              <a:t>gif</a:t>
            </a:r>
            <a:r>
              <a:rPr b="1" i="1" lang="en-US" sz="3080" spc="-1" strike="noStrike">
                <a:solidFill>
                  <a:srgbClr val="000000"/>
                </a:solidFill>
                <a:uFill>
                  <a:solidFill>
                    <a:srgbClr val="ffffff"/>
                  </a:solidFill>
                </a:uFill>
                <a:latin typeface="Arial"/>
              </a:rPr>
              <a:t>, </a:t>
            </a:r>
            <a:r>
              <a:rPr b="0" i="1" lang="en-US" sz="3080" spc="-1" strike="noStrike">
                <a:solidFill>
                  <a:srgbClr val="000000"/>
                </a:solidFill>
                <a:uFill>
                  <a:solidFill>
                    <a:srgbClr val="ffffff"/>
                  </a:solidFill>
                </a:uFill>
                <a:latin typeface="Arial"/>
              </a:rPr>
              <a:t>jpg</a:t>
            </a:r>
            <a:r>
              <a:rPr b="1" lang="en-US" sz="3080" spc="-1" strike="noStrike">
                <a:solidFill>
                  <a:srgbClr val="000000"/>
                </a:solidFill>
                <a:uFill>
                  <a:solidFill>
                    <a:srgbClr val="ffffff"/>
                  </a:solidFill>
                </a:uFill>
                <a:latin typeface="Arial"/>
              </a:rPr>
              <a:t> and </a:t>
            </a:r>
            <a:r>
              <a:rPr b="0" i="1" lang="en-US" sz="3080" spc="-1" strike="noStrike">
                <a:solidFill>
                  <a:srgbClr val="000000"/>
                </a:solidFill>
                <a:uFill>
                  <a:solidFill>
                    <a:srgbClr val="ffffff"/>
                  </a:solidFill>
                </a:uFill>
                <a:latin typeface="Arial"/>
              </a:rPr>
              <a:t>tif</a:t>
            </a:r>
            <a:r>
              <a:rPr b="1" lang="en-US" sz="3080" spc="-1" strike="noStrike">
                <a:solidFill>
                  <a:srgbClr val="000000"/>
                </a:solidFill>
                <a:uFill>
                  <a:solidFill>
                    <a:srgbClr val="ffffff"/>
                  </a:solidFill>
                </a:uFill>
                <a:latin typeface="Arial"/>
              </a:rPr>
              <a:t> logos can be reduced down to fit nicely into your poster.  The </a:t>
            </a:r>
            <a:r>
              <a:rPr b="0" i="1" lang="en-US" sz="3080" spc="-1" strike="noStrike">
                <a:solidFill>
                  <a:srgbClr val="000000"/>
                </a:solidFill>
                <a:uFill>
                  <a:solidFill>
                    <a:srgbClr val="ffffff"/>
                  </a:solidFill>
                </a:uFill>
                <a:latin typeface="Arial"/>
              </a:rPr>
              <a:t>png</a:t>
            </a:r>
            <a:r>
              <a:rPr b="1" i="1" lang="en-US" sz="3080" spc="-1" strike="noStrike">
                <a:solidFill>
                  <a:srgbClr val="000000"/>
                </a:solidFill>
                <a:uFill>
                  <a:solidFill>
                    <a:srgbClr val="ffffff"/>
                  </a:solidFill>
                </a:uFill>
                <a:latin typeface="Arial"/>
              </a:rPr>
              <a:t> </a:t>
            </a:r>
            <a:r>
              <a:rPr b="1" lang="en-US" sz="3080" spc="-1" strike="noStrike">
                <a:solidFill>
                  <a:srgbClr val="000000"/>
                </a:solidFill>
                <a:uFill>
                  <a:solidFill>
                    <a:srgbClr val="ffffff"/>
                  </a:solidFill>
                </a:uFill>
                <a:latin typeface="Arial"/>
              </a:rPr>
              <a:t>logos may be reduced or enlarged.</a:t>
            </a:r>
            <a:endParaRPr b="0" lang="en-US" sz="1800" spc="-1" strike="noStrike">
              <a:solidFill>
                <a:srgbClr val="000000"/>
              </a:solidFill>
              <a:uFill>
                <a:solidFill>
                  <a:srgbClr val="ffffff"/>
                </a:solidFill>
              </a:uFill>
              <a:latin typeface="Arial"/>
            </a:endParaRPr>
          </a:p>
          <a:p>
            <a:pPr>
              <a:lnSpc>
                <a:spcPct val="100000"/>
              </a:lnSpc>
            </a:pPr>
            <a:r>
              <a:rPr b="1" lang="en-US" sz="3080" spc="-1" strike="noStrike">
                <a:solidFill>
                  <a:srgbClr val="000000"/>
                </a:solidFill>
                <a:uFill>
                  <a:solidFill>
                    <a:srgbClr val="ffffff"/>
                  </a:solidFill>
                </a:uFill>
                <a:latin typeface="Arial"/>
              </a:rPr>
              <a:t>If you copy a logo from a webpage, you may find that when enlarged to fit your poster, it becomes pixilated to the point of distraction.  For example:</a:t>
            </a:r>
            <a:endParaRPr b="0" lang="en-US" sz="1800" spc="-1" strike="noStrike">
              <a:solidFill>
                <a:srgbClr val="000000"/>
              </a:solidFill>
              <a:uFill>
                <a:solidFill>
                  <a:srgbClr val="ffffff"/>
                </a:solidFill>
              </a:uFill>
              <a:latin typeface="Arial"/>
            </a:endParaRPr>
          </a:p>
        </p:txBody>
      </p:sp>
      <p:sp>
        <p:nvSpPr>
          <p:cNvPr id="62" name="CustomShape 27"/>
          <p:cNvSpPr/>
          <p:nvPr/>
        </p:nvSpPr>
        <p:spPr>
          <a:xfrm>
            <a:off x="11273040" y="16579440"/>
            <a:ext cx="3826080" cy="855000"/>
          </a:xfrm>
          <a:prstGeom prst="rect">
            <a:avLst/>
          </a:prstGeom>
          <a:noFill/>
          <a:ln>
            <a:noFill/>
          </a:ln>
        </p:spPr>
        <p:style>
          <a:lnRef idx="0"/>
          <a:fillRef idx="0"/>
          <a:effectRef idx="0"/>
          <a:fontRef idx="minor"/>
        </p:style>
        <p:txBody>
          <a:bodyPr lIns="90000" rIns="90000" tIns="45000" bIns="45000"/>
          <a:p>
            <a:pPr algn="just">
              <a:lnSpc>
                <a:spcPct val="100000"/>
              </a:lnSpc>
            </a:pPr>
            <a:r>
              <a:rPr b="1" lang="en-US" sz="2510" spc="-1" strike="noStrike">
                <a:solidFill>
                  <a:srgbClr val="000000"/>
                </a:solidFill>
                <a:uFill>
                  <a:solidFill>
                    <a:srgbClr val="ffffff"/>
                  </a:solidFill>
                </a:uFill>
                <a:latin typeface="Arial"/>
              </a:rPr>
              <a:t>Resized </a:t>
            </a:r>
            <a:r>
              <a:rPr b="0" i="1" lang="en-US" sz="2510" spc="-1" strike="noStrike">
                <a:solidFill>
                  <a:srgbClr val="000000"/>
                </a:solidFill>
                <a:uFill>
                  <a:solidFill>
                    <a:srgbClr val="ffffff"/>
                  </a:solidFill>
                </a:uFill>
                <a:latin typeface="Arial"/>
              </a:rPr>
              <a:t>png</a:t>
            </a:r>
            <a:r>
              <a:rPr b="1" i="1" lang="en-US" sz="2510" spc="-1" strike="noStrike">
                <a:solidFill>
                  <a:srgbClr val="000000"/>
                </a:solidFill>
                <a:uFill>
                  <a:solidFill>
                    <a:srgbClr val="ffffff"/>
                  </a:solidFill>
                </a:uFill>
                <a:latin typeface="Arial"/>
              </a:rPr>
              <a:t> </a:t>
            </a:r>
            <a:r>
              <a:rPr b="1" lang="en-US" sz="2510" spc="-1" strike="noStrike">
                <a:solidFill>
                  <a:srgbClr val="000000"/>
                </a:solidFill>
                <a:uFill>
                  <a:solidFill>
                    <a:srgbClr val="ffffff"/>
                  </a:solidFill>
                </a:uFill>
                <a:latin typeface="Arial"/>
              </a:rPr>
              <a:t>from the logo web page</a:t>
            </a:r>
            <a:r>
              <a:rPr b="0" lang="en-US" sz="251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p:txBody>
      </p:sp>
      <p:sp>
        <p:nvSpPr>
          <p:cNvPr id="63" name="CustomShape 28"/>
          <p:cNvSpPr/>
          <p:nvPr/>
        </p:nvSpPr>
        <p:spPr>
          <a:xfrm>
            <a:off x="16220520" y="16624800"/>
            <a:ext cx="3826080" cy="855000"/>
          </a:xfrm>
          <a:prstGeom prst="rect">
            <a:avLst/>
          </a:prstGeom>
          <a:noFill/>
          <a:ln>
            <a:noFill/>
          </a:ln>
        </p:spPr>
        <p:style>
          <a:lnRef idx="0"/>
          <a:fillRef idx="0"/>
          <a:effectRef idx="0"/>
          <a:fontRef idx="minor"/>
        </p:style>
        <p:txBody>
          <a:bodyPr lIns="90000" rIns="90000" tIns="45000" bIns="45000"/>
          <a:p>
            <a:pPr algn="just">
              <a:lnSpc>
                <a:spcPct val="100000"/>
              </a:lnSpc>
            </a:pPr>
            <a:r>
              <a:rPr b="1" lang="en-US" sz="2510" spc="-1" strike="noStrike">
                <a:solidFill>
                  <a:srgbClr val="000000"/>
                </a:solidFill>
                <a:uFill>
                  <a:solidFill>
                    <a:srgbClr val="ffffff"/>
                  </a:solidFill>
                </a:uFill>
                <a:latin typeface="Arial"/>
              </a:rPr>
              <a:t>Enlarged </a:t>
            </a:r>
            <a:r>
              <a:rPr b="0" i="1" lang="en-US" sz="2510" spc="-1" strike="noStrike">
                <a:solidFill>
                  <a:srgbClr val="000000"/>
                </a:solidFill>
                <a:uFill>
                  <a:solidFill>
                    <a:srgbClr val="ffffff"/>
                  </a:solidFill>
                </a:uFill>
                <a:latin typeface="Arial"/>
              </a:rPr>
              <a:t>gif</a:t>
            </a:r>
            <a:r>
              <a:rPr b="1" i="1" lang="en-US" sz="2510" spc="-1" strike="noStrike">
                <a:solidFill>
                  <a:srgbClr val="000000"/>
                </a:solidFill>
                <a:uFill>
                  <a:solidFill>
                    <a:srgbClr val="ffffff"/>
                  </a:solidFill>
                </a:uFill>
                <a:latin typeface="Arial"/>
              </a:rPr>
              <a:t> </a:t>
            </a:r>
            <a:r>
              <a:rPr b="1" lang="en-US" sz="2510" spc="-1" strike="noStrike">
                <a:solidFill>
                  <a:srgbClr val="000000"/>
                </a:solidFill>
                <a:uFill>
                  <a:solidFill>
                    <a:srgbClr val="ffffff"/>
                  </a:solidFill>
                </a:uFill>
                <a:latin typeface="Arial"/>
              </a:rPr>
              <a:t>from copied from a web site.</a:t>
            </a:r>
            <a:endParaRPr b="0" lang="en-US" sz="1800" spc="-1" strike="noStrike">
              <a:solidFill>
                <a:srgbClr val="000000"/>
              </a:solidFill>
              <a:uFill>
                <a:solidFill>
                  <a:srgbClr val="ffffff"/>
                </a:solidFill>
              </a:uFill>
              <a:latin typeface="Arial"/>
            </a:endParaRPr>
          </a:p>
        </p:txBody>
      </p:sp>
      <p:sp>
        <p:nvSpPr>
          <p:cNvPr id="64" name="CustomShape 29"/>
          <p:cNvSpPr/>
          <p:nvPr/>
        </p:nvSpPr>
        <p:spPr>
          <a:xfrm>
            <a:off x="21188880" y="7776000"/>
            <a:ext cx="9582120" cy="2374560"/>
          </a:xfrm>
          <a:prstGeom prst="rect">
            <a:avLst/>
          </a:prstGeom>
          <a:noFill/>
          <a:ln>
            <a:noFill/>
          </a:ln>
        </p:spPr>
        <p:style>
          <a:lnRef idx="0"/>
          <a:fillRef idx="0"/>
          <a:effectRef idx="0"/>
          <a:fontRef idx="minor"/>
        </p:style>
        <p:txBody>
          <a:bodyPr lIns="90000" rIns="90000" tIns="45000" bIns="45000"/>
          <a:p>
            <a:pPr algn="just">
              <a:lnSpc>
                <a:spcPct val="100000"/>
              </a:lnSpc>
            </a:pPr>
            <a:r>
              <a:rPr b="1" lang="en-US" sz="3000" spc="-1" strike="noStrike">
                <a:solidFill>
                  <a:srgbClr val="000000"/>
                </a:solidFill>
                <a:uFill>
                  <a:solidFill>
                    <a:srgbClr val="ffffff"/>
                  </a:solidFill>
                </a:uFill>
                <a:latin typeface="Arial"/>
              </a:rPr>
              <a:t>The important thing about including charts and graphs is to create them at a size equal to or slightly greater than the size they need to be in the poster.  Having to enlarge anything results in pixilation.</a:t>
            </a:r>
            <a:endParaRPr b="0" lang="en-US" sz="1800" spc="-1" strike="noStrike">
              <a:solidFill>
                <a:srgbClr val="000000"/>
              </a:solidFill>
              <a:uFill>
                <a:solidFill>
                  <a:srgbClr val="ffffff"/>
                </a:solidFill>
              </a:uFill>
              <a:latin typeface="Arial"/>
            </a:endParaRPr>
          </a:p>
        </p:txBody>
      </p:sp>
      <p:pic>
        <p:nvPicPr>
          <p:cNvPr id="65" name="Picture 46" descr=""/>
          <p:cNvPicPr/>
          <p:nvPr/>
        </p:nvPicPr>
        <p:blipFill>
          <a:blip r:embed="rId1"/>
          <a:stretch/>
        </p:blipFill>
        <p:spPr>
          <a:xfrm>
            <a:off x="22733640" y="10036800"/>
            <a:ext cx="7252920" cy="6455160"/>
          </a:xfrm>
          <a:prstGeom prst="rect">
            <a:avLst/>
          </a:prstGeom>
          <a:ln>
            <a:noFill/>
          </a:ln>
        </p:spPr>
      </p:pic>
      <p:graphicFrame>
        <p:nvGraphicFramePr>
          <p:cNvPr id="66" name="Table 30"/>
          <p:cNvGraphicFramePr/>
          <p:nvPr/>
        </p:nvGraphicFramePr>
        <p:xfrm>
          <a:off x="12822480" y="22831920"/>
          <a:ext cx="5760720" cy="2498040"/>
        </p:xfrm>
        <a:graphic>
          <a:graphicData uri="http://schemas.openxmlformats.org/drawingml/2006/table">
            <a:tbl>
              <a:tblPr/>
              <a:tblGrid>
                <a:gridCol w="1920240"/>
                <a:gridCol w="1920240"/>
                <a:gridCol w="1920240"/>
              </a:tblGrid>
              <a:tr h="950040">
                <a:tc>
                  <a:txBody>
                    <a:bodyPr lIns="64800" rIns="64800" tIns="0" bIns="0"/>
                    <a:p>
                      <a:pPr algn="ctr">
                        <a:lnSpc>
                          <a:spcPct val="115000"/>
                        </a:lnSpc>
                      </a:pPr>
                      <a:r>
                        <a:rPr b="1" lang="en-US" sz="2900" spc="-1" strike="noStrike">
                          <a:solidFill>
                            <a:srgbClr val="000000"/>
                          </a:solidFill>
                          <a:uFill>
                            <a:solidFill>
                              <a:srgbClr val="ffffff"/>
                            </a:solidFill>
                          </a:uFill>
                          <a:latin typeface="Calibri"/>
                          <a:ea typeface="Calibri"/>
                        </a:rPr>
                        <a:t>Column 1</a:t>
                      </a:r>
                      <a:endParaRPr b="0" lang="en-US" sz="1800" spc="-1" strike="noStrike">
                        <a:solidFill>
                          <a:srgbClr val="000000"/>
                        </a:solidFill>
                        <a:uFill>
                          <a:solidFill>
                            <a:srgbClr val="ffffff"/>
                          </a:solidFill>
                        </a:uFill>
                        <a:latin typeface="Arial"/>
                      </a:endParaRPr>
                    </a:p>
                  </a:txBody>
                  <a:tcPr marL="64800" marR="64800">
                    <a:lnL w="12240">
                      <a:solidFill>
                        <a:srgbClr val="000000"/>
                      </a:solidFill>
                    </a:lnL>
                    <a:lnR w="12240">
                      <a:solidFill>
                        <a:srgbClr val="000000"/>
                      </a:solidFill>
                    </a:lnR>
                    <a:lnT w="12240">
                      <a:solidFill>
                        <a:srgbClr val="000000"/>
                      </a:solidFill>
                    </a:lnT>
                    <a:lnB w="12240">
                      <a:solidFill>
                        <a:srgbClr val="000000"/>
                      </a:solidFill>
                    </a:lnB>
                    <a:noFill/>
                  </a:tcPr>
                </a:tc>
                <a:tc>
                  <a:txBody>
                    <a:bodyPr lIns="64800" rIns="64800" tIns="0" bIns="0"/>
                    <a:p>
                      <a:pPr algn="ctr">
                        <a:lnSpc>
                          <a:spcPct val="115000"/>
                        </a:lnSpc>
                      </a:pPr>
                      <a:r>
                        <a:rPr b="1" lang="en-US" sz="2900" spc="-1" strike="noStrike">
                          <a:solidFill>
                            <a:srgbClr val="000000"/>
                          </a:solidFill>
                          <a:uFill>
                            <a:solidFill>
                              <a:srgbClr val="ffffff"/>
                            </a:solidFill>
                          </a:uFill>
                          <a:latin typeface="Calibri"/>
                          <a:ea typeface="Calibri"/>
                        </a:rPr>
                        <a:t>Column 2</a:t>
                      </a:r>
                      <a:endParaRPr b="0" lang="en-US" sz="1800" spc="-1" strike="noStrike">
                        <a:solidFill>
                          <a:srgbClr val="000000"/>
                        </a:solidFill>
                        <a:uFill>
                          <a:solidFill>
                            <a:srgbClr val="ffffff"/>
                          </a:solidFill>
                        </a:uFill>
                        <a:latin typeface="Arial"/>
                      </a:endParaRPr>
                    </a:p>
                  </a:txBody>
                  <a:tcPr marL="64800" marR="64800">
                    <a:lnL w="12240">
                      <a:solidFill>
                        <a:srgbClr val="000000"/>
                      </a:solidFill>
                    </a:lnL>
                    <a:lnR w="12240">
                      <a:solidFill>
                        <a:srgbClr val="000000"/>
                      </a:solidFill>
                    </a:lnR>
                    <a:lnT w="12240">
                      <a:solidFill>
                        <a:srgbClr val="000000"/>
                      </a:solidFill>
                    </a:lnT>
                    <a:lnB w="12240">
                      <a:solidFill>
                        <a:srgbClr val="000000"/>
                      </a:solidFill>
                    </a:lnB>
                    <a:noFill/>
                  </a:tcPr>
                </a:tc>
                <a:tc>
                  <a:txBody>
                    <a:bodyPr lIns="64800" rIns="64800" tIns="0" bIns="0"/>
                    <a:p>
                      <a:pPr algn="ctr">
                        <a:lnSpc>
                          <a:spcPct val="115000"/>
                        </a:lnSpc>
                      </a:pPr>
                      <a:r>
                        <a:rPr b="1" lang="en-US" sz="2900" spc="-1" strike="noStrike">
                          <a:solidFill>
                            <a:srgbClr val="000000"/>
                          </a:solidFill>
                          <a:uFill>
                            <a:solidFill>
                              <a:srgbClr val="ffffff"/>
                            </a:solidFill>
                          </a:uFill>
                          <a:latin typeface="Calibri"/>
                          <a:ea typeface="Calibri"/>
                        </a:rPr>
                        <a:t>Column 3</a:t>
                      </a:r>
                      <a:endParaRPr b="0" lang="en-US" sz="1800" spc="-1" strike="noStrike">
                        <a:solidFill>
                          <a:srgbClr val="000000"/>
                        </a:solidFill>
                        <a:uFill>
                          <a:solidFill>
                            <a:srgbClr val="ffffff"/>
                          </a:solidFill>
                        </a:uFill>
                        <a:latin typeface="Arial"/>
                      </a:endParaRPr>
                    </a:p>
                  </a:txBody>
                  <a:tcPr marL="64800" marR="64800">
                    <a:lnL w="12240">
                      <a:solidFill>
                        <a:srgbClr val="000000"/>
                      </a:solidFill>
                    </a:lnL>
                    <a:lnR w="12240">
                      <a:solidFill>
                        <a:srgbClr val="000000"/>
                      </a:solidFill>
                    </a:lnR>
                    <a:lnT w="12240">
                      <a:solidFill>
                        <a:srgbClr val="000000"/>
                      </a:solidFill>
                    </a:lnT>
                    <a:lnB w="12240">
                      <a:solidFill>
                        <a:srgbClr val="000000"/>
                      </a:solidFill>
                    </a:lnB>
                    <a:noFill/>
                  </a:tcPr>
                </a:tc>
              </a:tr>
              <a:tr h="411840">
                <a:tc>
                  <a:txBody>
                    <a:bodyPr lIns="64800" rIns="64800" tIns="0" bIns="0"/>
                    <a:p>
                      <a:pPr algn="ctr">
                        <a:lnSpc>
                          <a:spcPct val="115000"/>
                        </a:lnSpc>
                      </a:pPr>
                      <a:r>
                        <a:rPr b="0" lang="en-US" sz="2700" spc="-1" strike="noStrike">
                          <a:solidFill>
                            <a:srgbClr val="000000"/>
                          </a:solidFill>
                          <a:uFill>
                            <a:solidFill>
                              <a:srgbClr val="ffffff"/>
                            </a:solidFill>
                          </a:uFill>
                          <a:latin typeface="Calibri"/>
                          <a:ea typeface="Calibri"/>
                        </a:rPr>
                        <a:t>Item 1</a:t>
                      </a:r>
                      <a:endParaRPr b="0" lang="en-US" sz="1800" spc="-1" strike="noStrike">
                        <a:solidFill>
                          <a:srgbClr val="000000"/>
                        </a:solidFill>
                        <a:uFill>
                          <a:solidFill>
                            <a:srgbClr val="ffffff"/>
                          </a:solidFill>
                        </a:uFill>
                        <a:latin typeface="Arial"/>
                      </a:endParaRPr>
                    </a:p>
                  </a:txBody>
                  <a:tcPr marL="64800" marR="64800">
                    <a:lnL w="12240">
                      <a:solidFill>
                        <a:srgbClr val="000000"/>
                      </a:solidFill>
                    </a:lnL>
                    <a:lnR w="12240">
                      <a:solidFill>
                        <a:srgbClr val="000000"/>
                      </a:solidFill>
                    </a:lnR>
                    <a:lnT w="12240">
                      <a:solidFill>
                        <a:srgbClr val="000000"/>
                      </a:solidFill>
                    </a:lnT>
                    <a:lnB w="12240">
                      <a:solidFill>
                        <a:srgbClr val="000000"/>
                      </a:solidFill>
                    </a:lnB>
                    <a:noFill/>
                  </a:tcPr>
                </a:tc>
                <a:tc>
                  <a:txBody>
                    <a:bodyPr lIns="64800" rIns="64800" tIns="0" bIns="0"/>
                    <a:p>
                      <a:pPr algn="ctr">
                        <a:lnSpc>
                          <a:spcPct val="115000"/>
                        </a:lnSpc>
                      </a:pPr>
                      <a:r>
                        <a:rPr b="0" lang="en-US" sz="2700" spc="-1" strike="noStrike">
                          <a:solidFill>
                            <a:srgbClr val="000000"/>
                          </a:solidFill>
                          <a:uFill>
                            <a:solidFill>
                              <a:srgbClr val="ffffff"/>
                            </a:solidFill>
                          </a:uFill>
                          <a:latin typeface="Calibri"/>
                          <a:ea typeface="Calibri"/>
                        </a:rPr>
                        <a:t>A</a:t>
                      </a:r>
                      <a:endParaRPr b="0" lang="en-US" sz="1800" spc="-1" strike="noStrike">
                        <a:solidFill>
                          <a:srgbClr val="000000"/>
                        </a:solidFill>
                        <a:uFill>
                          <a:solidFill>
                            <a:srgbClr val="ffffff"/>
                          </a:solidFill>
                        </a:uFill>
                        <a:latin typeface="Arial"/>
                      </a:endParaRPr>
                    </a:p>
                  </a:txBody>
                  <a:tcPr marL="64800" marR="64800">
                    <a:lnL w="12240">
                      <a:solidFill>
                        <a:srgbClr val="000000"/>
                      </a:solidFill>
                    </a:lnL>
                    <a:lnR w="12240">
                      <a:solidFill>
                        <a:srgbClr val="000000"/>
                      </a:solidFill>
                    </a:lnR>
                    <a:lnT w="12240">
                      <a:solidFill>
                        <a:srgbClr val="000000"/>
                      </a:solidFill>
                    </a:lnT>
                    <a:lnB w="12240">
                      <a:solidFill>
                        <a:srgbClr val="000000"/>
                      </a:solidFill>
                    </a:lnB>
                    <a:noFill/>
                  </a:tcPr>
                </a:tc>
                <a:tc>
                  <a:txBody>
                    <a:bodyPr lIns="64800" rIns="64800" tIns="0" bIns="0"/>
                    <a:p>
                      <a:pPr algn="ctr">
                        <a:lnSpc>
                          <a:spcPct val="115000"/>
                        </a:lnSpc>
                      </a:pPr>
                      <a:r>
                        <a:rPr b="0" lang="en-US" sz="2700" spc="-1" strike="noStrike">
                          <a:solidFill>
                            <a:srgbClr val="000000"/>
                          </a:solidFill>
                          <a:uFill>
                            <a:solidFill>
                              <a:srgbClr val="ffffff"/>
                            </a:solidFill>
                          </a:uFill>
                          <a:latin typeface="Calibri"/>
                          <a:ea typeface="Calibri"/>
                        </a:rPr>
                        <a:t>1.23</a:t>
                      </a:r>
                      <a:endParaRPr b="0" lang="en-US" sz="1800" spc="-1" strike="noStrike">
                        <a:solidFill>
                          <a:srgbClr val="000000"/>
                        </a:solidFill>
                        <a:uFill>
                          <a:solidFill>
                            <a:srgbClr val="ffffff"/>
                          </a:solidFill>
                        </a:uFill>
                        <a:latin typeface="Arial"/>
                      </a:endParaRPr>
                    </a:p>
                  </a:txBody>
                  <a:tcPr marL="64800" marR="64800">
                    <a:lnL w="12240">
                      <a:solidFill>
                        <a:srgbClr val="000000"/>
                      </a:solidFill>
                    </a:lnL>
                    <a:lnR w="12240">
                      <a:solidFill>
                        <a:srgbClr val="000000"/>
                      </a:solidFill>
                    </a:lnR>
                    <a:lnT w="12240">
                      <a:solidFill>
                        <a:srgbClr val="000000"/>
                      </a:solidFill>
                    </a:lnT>
                    <a:lnB w="12240">
                      <a:solidFill>
                        <a:srgbClr val="000000"/>
                      </a:solidFill>
                    </a:lnB>
                    <a:noFill/>
                  </a:tcPr>
                </a:tc>
              </a:tr>
              <a:tr h="411840">
                <a:tc>
                  <a:txBody>
                    <a:bodyPr lIns="64800" rIns="64800" tIns="0" bIns="0"/>
                    <a:p>
                      <a:pPr algn="ctr">
                        <a:lnSpc>
                          <a:spcPct val="115000"/>
                        </a:lnSpc>
                      </a:pPr>
                      <a:r>
                        <a:rPr b="0" lang="en-US" sz="2700" spc="-1" strike="noStrike">
                          <a:solidFill>
                            <a:srgbClr val="000000"/>
                          </a:solidFill>
                          <a:uFill>
                            <a:solidFill>
                              <a:srgbClr val="ffffff"/>
                            </a:solidFill>
                          </a:uFill>
                          <a:latin typeface="Calibri"/>
                          <a:ea typeface="Calibri"/>
                        </a:rPr>
                        <a:t>Item 2</a:t>
                      </a:r>
                      <a:endParaRPr b="0" lang="en-US" sz="1800" spc="-1" strike="noStrike">
                        <a:solidFill>
                          <a:srgbClr val="000000"/>
                        </a:solidFill>
                        <a:uFill>
                          <a:solidFill>
                            <a:srgbClr val="ffffff"/>
                          </a:solidFill>
                        </a:uFill>
                        <a:latin typeface="Arial"/>
                      </a:endParaRPr>
                    </a:p>
                  </a:txBody>
                  <a:tcPr marL="64800" marR="64800">
                    <a:lnL w="12240">
                      <a:solidFill>
                        <a:srgbClr val="000000"/>
                      </a:solidFill>
                    </a:lnL>
                    <a:lnR w="12240">
                      <a:solidFill>
                        <a:srgbClr val="000000"/>
                      </a:solidFill>
                    </a:lnR>
                    <a:lnT w="12240">
                      <a:solidFill>
                        <a:srgbClr val="000000"/>
                      </a:solidFill>
                    </a:lnT>
                    <a:lnB w="12240">
                      <a:solidFill>
                        <a:srgbClr val="000000"/>
                      </a:solidFill>
                    </a:lnB>
                    <a:noFill/>
                  </a:tcPr>
                </a:tc>
                <a:tc>
                  <a:txBody>
                    <a:bodyPr lIns="64800" rIns="64800" tIns="0" bIns="0"/>
                    <a:p>
                      <a:pPr algn="ctr">
                        <a:lnSpc>
                          <a:spcPct val="115000"/>
                        </a:lnSpc>
                      </a:pPr>
                      <a:r>
                        <a:rPr b="0" lang="en-US" sz="2700" spc="-1" strike="noStrike">
                          <a:solidFill>
                            <a:srgbClr val="000000"/>
                          </a:solidFill>
                          <a:uFill>
                            <a:solidFill>
                              <a:srgbClr val="ffffff"/>
                            </a:solidFill>
                          </a:uFill>
                          <a:latin typeface="Calibri"/>
                          <a:ea typeface="Calibri"/>
                        </a:rPr>
                        <a:t>B</a:t>
                      </a:r>
                      <a:endParaRPr b="0" lang="en-US" sz="1800" spc="-1" strike="noStrike">
                        <a:solidFill>
                          <a:srgbClr val="000000"/>
                        </a:solidFill>
                        <a:uFill>
                          <a:solidFill>
                            <a:srgbClr val="ffffff"/>
                          </a:solidFill>
                        </a:uFill>
                        <a:latin typeface="Arial"/>
                      </a:endParaRPr>
                    </a:p>
                  </a:txBody>
                  <a:tcPr marL="64800" marR="64800">
                    <a:lnL w="12240">
                      <a:solidFill>
                        <a:srgbClr val="000000"/>
                      </a:solidFill>
                    </a:lnL>
                    <a:lnR w="12240">
                      <a:solidFill>
                        <a:srgbClr val="000000"/>
                      </a:solidFill>
                    </a:lnR>
                    <a:lnT w="12240">
                      <a:solidFill>
                        <a:srgbClr val="000000"/>
                      </a:solidFill>
                    </a:lnT>
                    <a:lnB w="12240">
                      <a:solidFill>
                        <a:srgbClr val="000000"/>
                      </a:solidFill>
                    </a:lnB>
                    <a:noFill/>
                  </a:tcPr>
                </a:tc>
                <a:tc>
                  <a:txBody>
                    <a:bodyPr lIns="64800" rIns="64800" tIns="0" bIns="0"/>
                    <a:p>
                      <a:pPr algn="ctr">
                        <a:lnSpc>
                          <a:spcPct val="115000"/>
                        </a:lnSpc>
                      </a:pPr>
                      <a:r>
                        <a:rPr b="0" lang="en-US" sz="2700" spc="-1" strike="noStrike">
                          <a:solidFill>
                            <a:srgbClr val="000000"/>
                          </a:solidFill>
                          <a:uFill>
                            <a:solidFill>
                              <a:srgbClr val="ffffff"/>
                            </a:solidFill>
                          </a:uFill>
                          <a:latin typeface="Calibri"/>
                          <a:ea typeface="Calibri"/>
                        </a:rPr>
                        <a:t>2.35</a:t>
                      </a:r>
                      <a:endParaRPr b="0" lang="en-US" sz="1800" spc="-1" strike="noStrike">
                        <a:solidFill>
                          <a:srgbClr val="000000"/>
                        </a:solidFill>
                        <a:uFill>
                          <a:solidFill>
                            <a:srgbClr val="ffffff"/>
                          </a:solidFill>
                        </a:uFill>
                        <a:latin typeface="Arial"/>
                      </a:endParaRPr>
                    </a:p>
                  </a:txBody>
                  <a:tcPr marL="64800" marR="64800">
                    <a:lnL w="12240">
                      <a:solidFill>
                        <a:srgbClr val="000000"/>
                      </a:solidFill>
                    </a:lnL>
                    <a:lnR w="12240">
                      <a:solidFill>
                        <a:srgbClr val="000000"/>
                      </a:solidFill>
                    </a:lnR>
                    <a:lnT w="12240">
                      <a:solidFill>
                        <a:srgbClr val="000000"/>
                      </a:solidFill>
                    </a:lnT>
                    <a:lnB w="12240">
                      <a:solidFill>
                        <a:srgbClr val="000000"/>
                      </a:solidFill>
                    </a:lnB>
                    <a:noFill/>
                  </a:tcPr>
                </a:tc>
              </a:tr>
              <a:tr h="411840">
                <a:tc>
                  <a:txBody>
                    <a:bodyPr lIns="64800" rIns="64800" tIns="0" bIns="0"/>
                    <a:p>
                      <a:pPr algn="ctr">
                        <a:lnSpc>
                          <a:spcPct val="115000"/>
                        </a:lnSpc>
                      </a:pPr>
                      <a:r>
                        <a:rPr b="0" lang="en-US" sz="2700" spc="-1" strike="noStrike">
                          <a:solidFill>
                            <a:srgbClr val="000000"/>
                          </a:solidFill>
                          <a:uFill>
                            <a:solidFill>
                              <a:srgbClr val="ffffff"/>
                            </a:solidFill>
                          </a:uFill>
                          <a:latin typeface="Calibri"/>
                          <a:ea typeface="Calibri"/>
                        </a:rPr>
                        <a:t>Item 3</a:t>
                      </a:r>
                      <a:endParaRPr b="0" lang="en-US" sz="1800" spc="-1" strike="noStrike">
                        <a:solidFill>
                          <a:srgbClr val="000000"/>
                        </a:solidFill>
                        <a:uFill>
                          <a:solidFill>
                            <a:srgbClr val="ffffff"/>
                          </a:solidFill>
                        </a:uFill>
                        <a:latin typeface="Arial"/>
                      </a:endParaRPr>
                    </a:p>
                  </a:txBody>
                  <a:tcPr marL="64800" marR="64800">
                    <a:lnL w="12240">
                      <a:solidFill>
                        <a:srgbClr val="000000"/>
                      </a:solidFill>
                    </a:lnL>
                    <a:lnR w="12240">
                      <a:solidFill>
                        <a:srgbClr val="000000"/>
                      </a:solidFill>
                    </a:lnR>
                    <a:lnT w="12240">
                      <a:solidFill>
                        <a:srgbClr val="000000"/>
                      </a:solidFill>
                    </a:lnT>
                    <a:lnB w="12240">
                      <a:solidFill>
                        <a:srgbClr val="000000"/>
                      </a:solidFill>
                    </a:lnB>
                    <a:noFill/>
                  </a:tcPr>
                </a:tc>
                <a:tc>
                  <a:txBody>
                    <a:bodyPr lIns="64800" rIns="64800" tIns="0" bIns="0"/>
                    <a:p>
                      <a:pPr algn="ctr">
                        <a:lnSpc>
                          <a:spcPct val="115000"/>
                        </a:lnSpc>
                      </a:pPr>
                      <a:r>
                        <a:rPr b="0" lang="en-US" sz="2700" spc="-1" strike="noStrike">
                          <a:solidFill>
                            <a:srgbClr val="000000"/>
                          </a:solidFill>
                          <a:uFill>
                            <a:solidFill>
                              <a:srgbClr val="ffffff"/>
                            </a:solidFill>
                          </a:uFill>
                          <a:latin typeface="Calibri"/>
                          <a:ea typeface="Calibri"/>
                        </a:rPr>
                        <a:t>C</a:t>
                      </a:r>
                      <a:endParaRPr b="0" lang="en-US" sz="1800" spc="-1" strike="noStrike">
                        <a:solidFill>
                          <a:srgbClr val="000000"/>
                        </a:solidFill>
                        <a:uFill>
                          <a:solidFill>
                            <a:srgbClr val="ffffff"/>
                          </a:solidFill>
                        </a:uFill>
                        <a:latin typeface="Arial"/>
                      </a:endParaRPr>
                    </a:p>
                  </a:txBody>
                  <a:tcPr marL="64800" marR="64800">
                    <a:lnL w="12240">
                      <a:solidFill>
                        <a:srgbClr val="000000"/>
                      </a:solidFill>
                    </a:lnL>
                    <a:lnR w="12240">
                      <a:solidFill>
                        <a:srgbClr val="000000"/>
                      </a:solidFill>
                    </a:lnR>
                    <a:lnT w="12240">
                      <a:solidFill>
                        <a:srgbClr val="000000"/>
                      </a:solidFill>
                    </a:lnT>
                    <a:lnB w="12240">
                      <a:solidFill>
                        <a:srgbClr val="000000"/>
                      </a:solidFill>
                    </a:lnB>
                    <a:noFill/>
                  </a:tcPr>
                </a:tc>
                <a:tc>
                  <a:txBody>
                    <a:bodyPr lIns="64800" rIns="64800" tIns="0" bIns="0"/>
                    <a:p>
                      <a:pPr algn="ctr">
                        <a:lnSpc>
                          <a:spcPct val="115000"/>
                        </a:lnSpc>
                      </a:pPr>
                      <a:r>
                        <a:rPr b="0" lang="en-US" sz="2700" spc="-1" strike="noStrike">
                          <a:solidFill>
                            <a:srgbClr val="000000"/>
                          </a:solidFill>
                          <a:uFill>
                            <a:solidFill>
                              <a:srgbClr val="ffffff"/>
                            </a:solidFill>
                          </a:uFill>
                          <a:latin typeface="Calibri"/>
                          <a:ea typeface="Calibri"/>
                        </a:rPr>
                        <a:t>3.46</a:t>
                      </a:r>
                      <a:endParaRPr b="0" lang="en-US" sz="1800" spc="-1" strike="noStrike">
                        <a:solidFill>
                          <a:srgbClr val="000000"/>
                        </a:solidFill>
                        <a:uFill>
                          <a:solidFill>
                            <a:srgbClr val="ffffff"/>
                          </a:solidFill>
                        </a:uFill>
                        <a:latin typeface="Arial"/>
                      </a:endParaRPr>
                    </a:p>
                  </a:txBody>
                  <a:tcPr marL="64800" marR="64800">
                    <a:lnL w="12240">
                      <a:solidFill>
                        <a:srgbClr val="000000"/>
                      </a:solidFill>
                    </a:lnL>
                    <a:lnR w="12240">
                      <a:solidFill>
                        <a:srgbClr val="000000"/>
                      </a:solidFill>
                    </a:lnR>
                    <a:lnT w="12240">
                      <a:solidFill>
                        <a:srgbClr val="000000"/>
                      </a:solidFill>
                    </a:lnT>
                    <a:lnB w="12240">
                      <a:solidFill>
                        <a:srgbClr val="000000"/>
                      </a:solidFill>
                    </a:lnB>
                    <a:noFill/>
                  </a:tcPr>
                </a:tc>
              </a:tr>
              <a:tr h="411840">
                <a:tc>
                  <a:txBody>
                    <a:bodyPr lIns="64800" rIns="64800" tIns="0" bIns="0"/>
                    <a:p>
                      <a:pPr algn="ctr">
                        <a:lnSpc>
                          <a:spcPct val="115000"/>
                        </a:lnSpc>
                      </a:pPr>
                      <a:r>
                        <a:rPr b="0" lang="en-US" sz="2700" spc="-1" strike="noStrike">
                          <a:solidFill>
                            <a:srgbClr val="000000"/>
                          </a:solidFill>
                          <a:uFill>
                            <a:solidFill>
                              <a:srgbClr val="ffffff"/>
                            </a:solidFill>
                          </a:uFill>
                          <a:latin typeface="Calibri"/>
                          <a:ea typeface="Calibri"/>
                        </a:rPr>
                        <a:t>Item 4</a:t>
                      </a:r>
                      <a:endParaRPr b="0" lang="en-US" sz="1800" spc="-1" strike="noStrike">
                        <a:solidFill>
                          <a:srgbClr val="000000"/>
                        </a:solidFill>
                        <a:uFill>
                          <a:solidFill>
                            <a:srgbClr val="ffffff"/>
                          </a:solidFill>
                        </a:uFill>
                        <a:latin typeface="Arial"/>
                      </a:endParaRPr>
                    </a:p>
                  </a:txBody>
                  <a:tcPr marL="64800" marR="64800">
                    <a:lnL w="12240">
                      <a:solidFill>
                        <a:srgbClr val="000000"/>
                      </a:solidFill>
                    </a:lnL>
                    <a:lnR w="12240">
                      <a:solidFill>
                        <a:srgbClr val="000000"/>
                      </a:solidFill>
                    </a:lnR>
                    <a:lnT w="12240">
                      <a:solidFill>
                        <a:srgbClr val="000000"/>
                      </a:solidFill>
                    </a:lnT>
                    <a:lnB w="12240">
                      <a:solidFill>
                        <a:srgbClr val="000000"/>
                      </a:solidFill>
                    </a:lnB>
                    <a:noFill/>
                  </a:tcPr>
                </a:tc>
                <a:tc>
                  <a:txBody>
                    <a:bodyPr lIns="64800" rIns="64800" tIns="0" bIns="0"/>
                    <a:p>
                      <a:pPr algn="ctr">
                        <a:lnSpc>
                          <a:spcPct val="115000"/>
                        </a:lnSpc>
                      </a:pPr>
                      <a:r>
                        <a:rPr b="0" lang="en-US" sz="2700" spc="-1" strike="noStrike">
                          <a:solidFill>
                            <a:srgbClr val="000000"/>
                          </a:solidFill>
                          <a:uFill>
                            <a:solidFill>
                              <a:srgbClr val="ffffff"/>
                            </a:solidFill>
                          </a:uFill>
                          <a:latin typeface="Calibri"/>
                          <a:ea typeface="Calibri"/>
                        </a:rPr>
                        <a:t>D</a:t>
                      </a:r>
                      <a:endParaRPr b="0" lang="en-US" sz="1800" spc="-1" strike="noStrike">
                        <a:solidFill>
                          <a:srgbClr val="000000"/>
                        </a:solidFill>
                        <a:uFill>
                          <a:solidFill>
                            <a:srgbClr val="ffffff"/>
                          </a:solidFill>
                        </a:uFill>
                        <a:latin typeface="Arial"/>
                      </a:endParaRPr>
                    </a:p>
                  </a:txBody>
                  <a:tcPr marL="64800" marR="64800">
                    <a:lnL w="12240">
                      <a:solidFill>
                        <a:srgbClr val="000000"/>
                      </a:solidFill>
                    </a:lnL>
                    <a:lnR w="12240">
                      <a:solidFill>
                        <a:srgbClr val="000000"/>
                      </a:solidFill>
                    </a:lnR>
                    <a:lnT w="12240">
                      <a:solidFill>
                        <a:srgbClr val="000000"/>
                      </a:solidFill>
                    </a:lnT>
                    <a:lnB w="12240">
                      <a:solidFill>
                        <a:srgbClr val="000000"/>
                      </a:solidFill>
                    </a:lnB>
                    <a:noFill/>
                  </a:tcPr>
                </a:tc>
                <a:tc>
                  <a:txBody>
                    <a:bodyPr lIns="64800" rIns="64800" tIns="0" bIns="0"/>
                    <a:p>
                      <a:pPr algn="ctr">
                        <a:lnSpc>
                          <a:spcPct val="115000"/>
                        </a:lnSpc>
                      </a:pPr>
                      <a:r>
                        <a:rPr b="0" lang="en-US" sz="2700" spc="-1" strike="noStrike">
                          <a:solidFill>
                            <a:srgbClr val="000000"/>
                          </a:solidFill>
                          <a:uFill>
                            <a:solidFill>
                              <a:srgbClr val="ffffff"/>
                            </a:solidFill>
                          </a:uFill>
                          <a:latin typeface="Calibri"/>
                          <a:ea typeface="Calibri"/>
                        </a:rPr>
                        <a:t>4.57</a:t>
                      </a:r>
                      <a:endParaRPr b="0" lang="en-US" sz="1800" spc="-1" strike="noStrike">
                        <a:solidFill>
                          <a:srgbClr val="000000"/>
                        </a:solidFill>
                        <a:uFill>
                          <a:solidFill>
                            <a:srgbClr val="ffffff"/>
                          </a:solidFill>
                        </a:uFill>
                        <a:latin typeface="Arial"/>
                      </a:endParaRPr>
                    </a:p>
                  </a:txBody>
                  <a:tcPr marL="64800" marR="6480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67" name="CustomShape 31"/>
          <p:cNvSpPr/>
          <p:nvPr/>
        </p:nvSpPr>
        <p:spPr>
          <a:xfrm>
            <a:off x="10985400" y="25661160"/>
            <a:ext cx="5313960" cy="472680"/>
          </a:xfrm>
          <a:prstGeom prst="rect">
            <a:avLst/>
          </a:prstGeom>
          <a:noFill/>
          <a:ln>
            <a:noFill/>
          </a:ln>
        </p:spPr>
        <p:style>
          <a:lnRef idx="0"/>
          <a:fillRef idx="0"/>
          <a:effectRef idx="0"/>
          <a:fontRef idx="minor"/>
        </p:style>
        <p:txBody>
          <a:bodyPr wrap="none" lIns="90000" rIns="90000" tIns="45000" bIns="45000"/>
          <a:p>
            <a:pPr algn="just">
              <a:lnSpc>
                <a:spcPct val="100000"/>
              </a:lnSpc>
            </a:pPr>
            <a:r>
              <a:rPr b="1" lang="en-US" sz="2510" spc="-1" strike="noStrike">
                <a:solidFill>
                  <a:srgbClr val="000000"/>
                </a:solidFill>
                <a:uFill>
                  <a:solidFill>
                    <a:srgbClr val="ffffff"/>
                  </a:solidFill>
                </a:uFill>
                <a:latin typeface="Arial"/>
              </a:rPr>
              <a:t>This table was created with Excel.</a:t>
            </a:r>
            <a:endParaRPr b="0" lang="en-US" sz="1800" spc="-1" strike="noStrike">
              <a:solidFill>
                <a:srgbClr val="000000"/>
              </a:solidFill>
              <a:uFill>
                <a:solidFill>
                  <a:srgbClr val="ffffff"/>
                </a:solidFill>
              </a:uFill>
              <a:latin typeface="Arial"/>
            </a:endParaRPr>
          </a:p>
        </p:txBody>
      </p:sp>
      <p:pic>
        <p:nvPicPr>
          <p:cNvPr id="68" name="Picture 50" descr=""/>
          <p:cNvPicPr/>
          <p:nvPr/>
        </p:nvPicPr>
        <p:blipFill>
          <a:blip r:embed="rId2"/>
          <a:stretch/>
        </p:blipFill>
        <p:spPr>
          <a:xfrm>
            <a:off x="22427640" y="17511120"/>
            <a:ext cx="7767360" cy="5127840"/>
          </a:xfrm>
          <a:prstGeom prst="rect">
            <a:avLst/>
          </a:prstGeom>
          <a:ln>
            <a:noFill/>
          </a:ln>
        </p:spPr>
      </p:pic>
      <p:sp>
        <p:nvSpPr>
          <p:cNvPr id="69" name="CustomShape 32"/>
          <p:cNvSpPr/>
          <p:nvPr/>
        </p:nvSpPr>
        <p:spPr>
          <a:xfrm>
            <a:off x="22238640" y="16378560"/>
            <a:ext cx="8242920" cy="855000"/>
          </a:xfrm>
          <a:prstGeom prst="rect">
            <a:avLst/>
          </a:prstGeom>
          <a:noFill/>
          <a:ln>
            <a:noFill/>
          </a:ln>
        </p:spPr>
        <p:style>
          <a:lnRef idx="0"/>
          <a:fillRef idx="0"/>
          <a:effectRef idx="0"/>
          <a:fontRef idx="minor"/>
        </p:style>
        <p:txBody>
          <a:bodyPr lIns="90000" rIns="90000" tIns="45000" bIns="45000"/>
          <a:p>
            <a:pPr algn="just">
              <a:lnSpc>
                <a:spcPct val="100000"/>
              </a:lnSpc>
            </a:pPr>
            <a:r>
              <a:rPr b="1" lang="en-US" sz="2510" spc="-1" strike="noStrike">
                <a:solidFill>
                  <a:srgbClr val="000000"/>
                </a:solidFill>
                <a:uFill>
                  <a:solidFill>
                    <a:srgbClr val="ffffff"/>
                  </a:solidFill>
                </a:uFill>
                <a:latin typeface="Arial"/>
              </a:rPr>
              <a:t>Figure 1:</a:t>
            </a:r>
            <a:r>
              <a:rPr b="0" lang="en-US" sz="2510" spc="-1" strike="noStrike">
                <a:solidFill>
                  <a:srgbClr val="000000"/>
                </a:solidFill>
                <a:uFill>
                  <a:solidFill>
                    <a:srgbClr val="ffffff"/>
                  </a:solidFill>
                </a:uFill>
                <a:latin typeface="Arial"/>
              </a:rPr>
              <a:t>  Imported graphics file that was enlarged by 375%.</a:t>
            </a:r>
            <a:endParaRPr b="0" lang="en-US" sz="1800" spc="-1" strike="noStrike">
              <a:solidFill>
                <a:srgbClr val="000000"/>
              </a:solidFill>
              <a:uFill>
                <a:solidFill>
                  <a:srgbClr val="ffffff"/>
                </a:solidFill>
              </a:uFill>
              <a:latin typeface="Arial"/>
            </a:endParaRPr>
          </a:p>
        </p:txBody>
      </p:sp>
      <p:sp>
        <p:nvSpPr>
          <p:cNvPr id="70" name="CustomShape 33"/>
          <p:cNvSpPr/>
          <p:nvPr/>
        </p:nvSpPr>
        <p:spPr>
          <a:xfrm>
            <a:off x="22448880" y="22434120"/>
            <a:ext cx="7724520" cy="2161080"/>
          </a:xfrm>
          <a:prstGeom prst="rect">
            <a:avLst/>
          </a:prstGeom>
          <a:noFill/>
          <a:ln>
            <a:noFill/>
          </a:ln>
        </p:spPr>
        <p:style>
          <a:lnRef idx="0"/>
          <a:fillRef idx="0"/>
          <a:effectRef idx="0"/>
          <a:fontRef idx="minor"/>
        </p:style>
        <p:txBody>
          <a:bodyPr lIns="90000" rIns="90000" tIns="45000" bIns="45000"/>
          <a:p>
            <a:pPr algn="just">
              <a:lnSpc>
                <a:spcPct val="100000"/>
              </a:lnSpc>
            </a:pPr>
            <a:r>
              <a:rPr b="1" lang="en-US" sz="2510" spc="-1" strike="noStrike">
                <a:solidFill>
                  <a:srgbClr val="000000"/>
                </a:solidFill>
                <a:uFill>
                  <a:solidFill>
                    <a:srgbClr val="ffffff"/>
                  </a:solidFill>
                </a:uFill>
                <a:latin typeface="Arial"/>
              </a:rPr>
              <a:t>Figure 2:</a:t>
            </a:r>
            <a:r>
              <a:rPr b="0" lang="en-US" sz="2510" spc="-1" strike="noStrike">
                <a:solidFill>
                  <a:srgbClr val="000000"/>
                </a:solidFill>
                <a:uFill>
                  <a:solidFill>
                    <a:srgbClr val="ffffff"/>
                  </a:solidFill>
                </a:uFill>
                <a:latin typeface="Arial"/>
              </a:rPr>
              <a:t>  Imported graphics file that was reduced by 25%.</a:t>
            </a:r>
            <a:endParaRPr b="0" lang="en-US" sz="1800" spc="-1" strike="noStrike">
              <a:solidFill>
                <a:srgbClr val="000000"/>
              </a:solidFill>
              <a:uFill>
                <a:solidFill>
                  <a:srgbClr val="ffffff"/>
                </a:solidFill>
              </a:uFill>
              <a:latin typeface="Arial"/>
            </a:endParaRPr>
          </a:p>
          <a:p>
            <a:pPr marL="480600" algn="just">
              <a:lnSpc>
                <a:spcPct val="100000"/>
              </a:lnSpc>
            </a:pPr>
            <a:r>
              <a:rPr b="0" lang="en-US" sz="2510" spc="-1" strike="noStrike">
                <a:solidFill>
                  <a:srgbClr val="000000"/>
                </a:solidFill>
                <a:uFill>
                  <a:solidFill>
                    <a:srgbClr val="ffffff"/>
                  </a:solidFill>
                </a:uFill>
                <a:latin typeface="Arial"/>
              </a:rPr>
              <a:t>Note that the font sizes for the axis labels should have been made larger prior to exporting the graph from MatLab.</a:t>
            </a:r>
            <a:endParaRPr b="0" lang="en-US" sz="1800" spc="-1" strike="noStrike">
              <a:solidFill>
                <a:srgbClr val="000000"/>
              </a:solidFill>
              <a:uFill>
                <a:solidFill>
                  <a:srgbClr val="ffffff"/>
                </a:solidFill>
              </a:uFill>
              <a:latin typeface="Arial"/>
            </a:endParaRPr>
          </a:p>
        </p:txBody>
      </p:sp>
      <p:sp>
        <p:nvSpPr>
          <p:cNvPr id="71" name="CustomShape 34"/>
          <p:cNvSpPr/>
          <p:nvPr/>
        </p:nvSpPr>
        <p:spPr>
          <a:xfrm>
            <a:off x="21188880" y="24844320"/>
            <a:ext cx="9582120" cy="816120"/>
          </a:xfrm>
          <a:prstGeom prst="rect">
            <a:avLst/>
          </a:prstGeom>
          <a:solidFill>
            <a:srgbClr val="1500fe"/>
          </a:solidFill>
          <a:ln w="12600">
            <a:solidFill>
              <a:srgbClr val="1500fe"/>
            </a:solidFill>
            <a:miter/>
          </a:ln>
        </p:spPr>
        <p:style>
          <a:lnRef idx="0"/>
          <a:fillRef idx="0"/>
          <a:effectRef idx="0"/>
          <a:fontRef idx="minor"/>
        </p:style>
        <p:txBody>
          <a:bodyPr wrap="none" lIns="94680" rIns="94680" tIns="46440" bIns="46440" anchor="ctr"/>
          <a:p>
            <a:pPr>
              <a:lnSpc>
                <a:spcPct val="100000"/>
              </a:lnSpc>
            </a:pPr>
            <a:r>
              <a:rPr b="1" lang="en-US" sz="5020" spc="-1" strike="noStrike">
                <a:solidFill>
                  <a:srgbClr val="fafd00"/>
                </a:solidFill>
                <a:uFill>
                  <a:solidFill>
                    <a:srgbClr val="ffffff"/>
                  </a:solidFill>
                </a:uFill>
                <a:latin typeface="Arial"/>
              </a:rPr>
              <a:t>	</a:t>
            </a:r>
            <a:r>
              <a:rPr b="1" lang="en-US" sz="5020" spc="-1" strike="noStrike">
                <a:solidFill>
                  <a:srgbClr val="fafd00"/>
                </a:solidFill>
                <a:uFill>
                  <a:solidFill>
                    <a:srgbClr val="ffffff"/>
                  </a:solidFill>
                </a:uFill>
                <a:latin typeface="Arial"/>
              </a:rPr>
              <a:t>Images</a:t>
            </a:r>
            <a:endParaRPr b="0" lang="en-US" sz="1800" spc="-1" strike="noStrike">
              <a:solidFill>
                <a:srgbClr val="000000"/>
              </a:solidFill>
              <a:uFill>
                <a:solidFill>
                  <a:srgbClr val="ffffff"/>
                </a:solidFill>
              </a:uFill>
              <a:latin typeface="Arial"/>
            </a:endParaRPr>
          </a:p>
        </p:txBody>
      </p:sp>
      <p:sp>
        <p:nvSpPr>
          <p:cNvPr id="72" name="CustomShape 35"/>
          <p:cNvSpPr/>
          <p:nvPr/>
        </p:nvSpPr>
        <p:spPr>
          <a:xfrm>
            <a:off x="21297600" y="25820280"/>
            <a:ext cx="9364680" cy="3935520"/>
          </a:xfrm>
          <a:prstGeom prst="rect">
            <a:avLst/>
          </a:prstGeom>
          <a:noFill/>
          <a:ln>
            <a:noFill/>
          </a:ln>
        </p:spPr>
        <p:style>
          <a:lnRef idx="0"/>
          <a:fillRef idx="0"/>
          <a:effectRef idx="0"/>
          <a:fontRef idx="minor"/>
        </p:style>
        <p:txBody>
          <a:bodyPr lIns="90000" rIns="90000" tIns="45000" bIns="45000"/>
          <a:p>
            <a:pPr algn="just">
              <a:lnSpc>
                <a:spcPct val="100000"/>
              </a:lnSpc>
            </a:pPr>
            <a:r>
              <a:rPr b="1" lang="en-US" sz="3000" spc="-1" strike="noStrike">
                <a:solidFill>
                  <a:srgbClr val="000000"/>
                </a:solidFill>
                <a:uFill>
                  <a:solidFill>
                    <a:srgbClr val="ffffff"/>
                  </a:solidFill>
                </a:uFill>
                <a:latin typeface="Arial"/>
              </a:rPr>
              <a:t>The important thing about including images (</a:t>
            </a:r>
            <a:r>
              <a:rPr b="1" i="1" lang="en-US" sz="3000" spc="-1" strike="noStrike">
                <a:solidFill>
                  <a:srgbClr val="000000"/>
                </a:solidFill>
                <a:uFill>
                  <a:solidFill>
                    <a:srgbClr val="ffffff"/>
                  </a:solidFill>
                </a:uFill>
                <a:latin typeface="Arial"/>
              </a:rPr>
              <a:t>gif/jpg/tiff) </a:t>
            </a:r>
            <a:r>
              <a:rPr b="1" lang="en-US" sz="3000" spc="-1" strike="noStrike">
                <a:solidFill>
                  <a:srgbClr val="000000"/>
                </a:solidFill>
                <a:uFill>
                  <a:solidFill>
                    <a:srgbClr val="ffffff"/>
                  </a:solidFill>
                </a:uFill>
                <a:latin typeface="Arial"/>
              </a:rPr>
              <a:t>is to </a:t>
            </a:r>
            <a:r>
              <a:rPr b="1" lang="en-US" sz="3000" spc="-1" strike="noStrike">
                <a:solidFill>
                  <a:srgbClr val="ff0000"/>
                </a:solidFill>
                <a:uFill>
                  <a:solidFill>
                    <a:srgbClr val="ffffff"/>
                  </a:solidFill>
                </a:uFill>
                <a:latin typeface="Arial"/>
              </a:rPr>
              <a:t>resize them to the desired size prior to inserting them into the PowerPoint file </a:t>
            </a:r>
            <a:r>
              <a:rPr b="1" lang="en-US" sz="3000" spc="-1" strike="noStrike">
                <a:solidFill>
                  <a:srgbClr val="000000"/>
                </a:solidFill>
                <a:uFill>
                  <a:solidFill>
                    <a:srgbClr val="ffffff"/>
                  </a:solidFill>
                </a:uFill>
                <a:latin typeface="Arial"/>
              </a:rPr>
              <a:t>(this will save the printer hours of time, and will be very much appreciated by the operator!).</a:t>
            </a:r>
            <a:endParaRPr b="0" lang="en-US" sz="1800" spc="-1" strike="noStrike">
              <a:solidFill>
                <a:srgbClr val="000000"/>
              </a:solidFill>
              <a:uFill>
                <a:solidFill>
                  <a:srgbClr val="ffffff"/>
                </a:solidFill>
              </a:uFill>
              <a:latin typeface="Arial"/>
            </a:endParaRPr>
          </a:p>
          <a:p>
            <a:pPr algn="just">
              <a:lnSpc>
                <a:spcPct val="100000"/>
              </a:lnSpc>
            </a:pPr>
            <a:r>
              <a:rPr b="1" lang="en-US" sz="3000" spc="-1" strike="noStrike">
                <a:solidFill>
                  <a:srgbClr val="000000"/>
                </a:solidFill>
                <a:uFill>
                  <a:solidFill>
                    <a:srgbClr val="ffffff"/>
                  </a:solidFill>
                </a:uFill>
                <a:latin typeface="Arial"/>
              </a:rPr>
              <a:t>As shown with the logos, </a:t>
            </a:r>
            <a:r>
              <a:rPr b="1" i="1" lang="en-US" sz="3000" spc="-1" strike="noStrike">
                <a:solidFill>
                  <a:srgbClr val="000000"/>
                </a:solidFill>
                <a:uFill>
                  <a:solidFill>
                    <a:srgbClr val="ffffff"/>
                  </a:solidFill>
                </a:uFill>
                <a:latin typeface="Arial"/>
              </a:rPr>
              <a:t>png </a:t>
            </a:r>
            <a:r>
              <a:rPr b="1" lang="en-US" sz="3000" spc="-1" strike="noStrike">
                <a:solidFill>
                  <a:srgbClr val="000000"/>
                </a:solidFill>
                <a:uFill>
                  <a:solidFill>
                    <a:srgbClr val="ffffff"/>
                  </a:solidFill>
                </a:uFill>
                <a:latin typeface="Arial"/>
              </a:rPr>
              <a:t>images can be resized in PowerPoint without adverse affects on the file size or the printer efficiency.</a:t>
            </a:r>
            <a:endParaRPr b="0" lang="en-US" sz="1800" spc="-1" strike="noStrike">
              <a:solidFill>
                <a:srgbClr val="000000"/>
              </a:solidFill>
              <a:uFill>
                <a:solidFill>
                  <a:srgbClr val="ffffff"/>
                </a:solidFill>
              </a:uFill>
              <a:latin typeface="Arial"/>
            </a:endParaRPr>
          </a:p>
        </p:txBody>
      </p:sp>
      <p:sp>
        <p:nvSpPr>
          <p:cNvPr id="73" name="CustomShape 36"/>
          <p:cNvSpPr/>
          <p:nvPr/>
        </p:nvSpPr>
        <p:spPr>
          <a:xfrm>
            <a:off x="31726440" y="10386360"/>
            <a:ext cx="9479520" cy="5391000"/>
          </a:xfrm>
          <a:prstGeom prst="rect">
            <a:avLst/>
          </a:prstGeom>
          <a:noFill/>
          <a:ln>
            <a:noFill/>
          </a:ln>
        </p:spPr>
        <p:style>
          <a:lnRef idx="0"/>
          <a:fillRef idx="0"/>
          <a:effectRef idx="0"/>
          <a:fontRef idx="minor"/>
        </p:style>
        <p:txBody>
          <a:bodyPr lIns="90000" rIns="90000" tIns="45000" bIns="45000"/>
          <a:p>
            <a:pPr marL="216000" indent="-216000" algn="just">
              <a:lnSpc>
                <a:spcPct val="100000"/>
              </a:lnSpc>
              <a:buClr>
                <a:srgbClr val="000000"/>
              </a:buClr>
              <a:buFont typeface="Arial"/>
              <a:buChar char="•"/>
            </a:pPr>
            <a:r>
              <a:rPr b="1" lang="en-US" sz="2900" spc="-1" strike="noStrike">
                <a:solidFill>
                  <a:srgbClr val="000000"/>
                </a:solidFill>
                <a:uFill>
                  <a:solidFill>
                    <a:srgbClr val="ffffff"/>
                  </a:solidFill>
                </a:uFill>
                <a:latin typeface="Arial"/>
              </a:rPr>
              <a:t>Use the grid lines to help keep your objects lined up.</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marL="216000" indent="-216000" algn="just">
              <a:lnSpc>
                <a:spcPct val="100000"/>
              </a:lnSpc>
              <a:buClr>
                <a:srgbClr val="000000"/>
              </a:buClr>
              <a:buFont typeface="Arial"/>
              <a:buChar char="•"/>
            </a:pPr>
            <a:r>
              <a:rPr b="0" lang="en-US" sz="2900" spc="-1" strike="noStrike">
                <a:solidFill>
                  <a:srgbClr val="000000"/>
                </a:solidFill>
                <a:uFill>
                  <a:solidFill>
                    <a:srgbClr val="ffffff"/>
                  </a:solidFill>
                </a:uFill>
                <a:latin typeface="Arial"/>
              </a:rPr>
              <a:t> </a:t>
            </a:r>
            <a:r>
              <a:rPr b="1" lang="en-US" sz="2900" spc="-1" strike="noStrike">
                <a:solidFill>
                  <a:srgbClr val="000000"/>
                </a:solidFill>
                <a:uFill>
                  <a:solidFill>
                    <a:srgbClr val="ffffff"/>
                  </a:solidFill>
                </a:uFill>
                <a:latin typeface="Arial"/>
              </a:rPr>
              <a:t>If you are going to use a background color or image, make sure to keep it light:  so you can clearly see all the text, and to save printer ink (posters with backgrounds cost an extra $10.00).</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marL="216000" indent="-216000" algn="just">
              <a:lnSpc>
                <a:spcPct val="100000"/>
              </a:lnSpc>
              <a:buClr>
                <a:srgbClr val="000000"/>
              </a:buClr>
              <a:buFont typeface="Arial"/>
              <a:buChar char="•"/>
            </a:pPr>
            <a:r>
              <a:rPr b="1" lang="en-US" sz="2900" spc="-1" strike="noStrike">
                <a:solidFill>
                  <a:srgbClr val="000000"/>
                </a:solidFill>
                <a:uFill>
                  <a:solidFill>
                    <a:srgbClr val="ffffff"/>
                  </a:solidFill>
                </a:uFill>
                <a:latin typeface="Arial"/>
              </a:rPr>
              <a:t>Always be sure to  examine the final poster at a zoom of 100%: at anything lower than 100% you do not see the text, objects, etc. in their true places―don’t be fooled.</a:t>
            </a:r>
            <a:endParaRPr b="0" lang="en-US" sz="1800" spc="-1" strike="noStrike">
              <a:solidFill>
                <a:srgbClr val="000000"/>
              </a:solidFill>
              <a:uFill>
                <a:solidFill>
                  <a:srgbClr val="ffffff"/>
                </a:solidFill>
              </a:uFill>
              <a:latin typeface="Arial"/>
            </a:endParaRPr>
          </a:p>
        </p:txBody>
      </p:sp>
      <p:sp>
        <p:nvSpPr>
          <p:cNvPr id="74" name="CustomShape 37"/>
          <p:cNvSpPr/>
          <p:nvPr/>
        </p:nvSpPr>
        <p:spPr>
          <a:xfrm>
            <a:off x="646200" y="28969200"/>
            <a:ext cx="4736160" cy="1324800"/>
          </a:xfrm>
          <a:prstGeom prst="rect">
            <a:avLst/>
          </a:prstGeom>
          <a:solidFill>
            <a:srgbClr val="6eb298"/>
          </a:solidFill>
          <a:ln w="12600">
            <a:solidFill>
              <a:schemeClr val="tx1"/>
            </a:solidFill>
            <a:round/>
          </a:ln>
        </p:spPr>
        <p:style>
          <a:lnRef idx="0"/>
          <a:fillRef idx="0"/>
          <a:effectRef idx="0"/>
          <a:fontRef idx="minor"/>
        </p:style>
        <p:txBody>
          <a:bodyPr lIns="90000" rIns="90000" tIns="45000" bIns="45000"/>
          <a:p>
            <a:pPr marL="457200" indent="-456840">
              <a:lnSpc>
                <a:spcPct val="100000"/>
              </a:lnSpc>
              <a:buClr>
                <a:srgbClr val="000000"/>
              </a:buClr>
              <a:buFont typeface="Arial"/>
              <a:buChar char="•"/>
            </a:pPr>
            <a:r>
              <a:rPr b="0" lang="en-US" sz="2700" spc="-1" strike="noStrike">
                <a:solidFill>
                  <a:srgbClr val="000000"/>
                </a:solidFill>
                <a:uFill>
                  <a:solidFill>
                    <a:srgbClr val="ffffff"/>
                  </a:solidFill>
                </a:uFill>
                <a:latin typeface="Arial"/>
              </a:rPr>
              <a:t>Engineering Design</a:t>
            </a:r>
            <a:endParaRPr b="0" lang="en-US" sz="1800" spc="-1" strike="noStrike">
              <a:solidFill>
                <a:srgbClr val="000000"/>
              </a:solidFill>
              <a:uFill>
                <a:solidFill>
                  <a:srgbClr val="ffffff"/>
                </a:solidFill>
              </a:uFill>
              <a:latin typeface="Arial"/>
            </a:endParaRPr>
          </a:p>
          <a:p>
            <a:pPr marL="457200" indent="-456840">
              <a:lnSpc>
                <a:spcPct val="100000"/>
              </a:lnSpc>
              <a:buClr>
                <a:srgbClr val="000000"/>
              </a:buClr>
              <a:buFont typeface="Arial"/>
              <a:buChar char="•"/>
            </a:pPr>
            <a:r>
              <a:rPr b="0" lang="en-US" sz="2700" spc="-1" strike="noStrike">
                <a:solidFill>
                  <a:srgbClr val="000000"/>
                </a:solidFill>
                <a:uFill>
                  <a:solidFill>
                    <a:srgbClr val="ffffff"/>
                  </a:solidFill>
                </a:uFill>
                <a:latin typeface="Arial"/>
              </a:rPr>
              <a:t>Research</a:t>
            </a:r>
            <a:endParaRPr b="0" lang="en-US" sz="1800" spc="-1" strike="noStrike">
              <a:solidFill>
                <a:srgbClr val="000000"/>
              </a:solidFill>
              <a:uFill>
                <a:solidFill>
                  <a:srgbClr val="ffffff"/>
                </a:solidFill>
              </a:uFill>
              <a:latin typeface="Arial"/>
            </a:endParaRPr>
          </a:p>
          <a:p>
            <a:pPr marL="457200" indent="-456840">
              <a:lnSpc>
                <a:spcPct val="100000"/>
              </a:lnSpc>
              <a:buClr>
                <a:srgbClr val="000000"/>
              </a:buClr>
              <a:buFont typeface="Arial"/>
              <a:buChar char="•"/>
            </a:pPr>
            <a:r>
              <a:rPr b="0" lang="en-US" sz="2700" spc="-1" strike="noStrike">
                <a:solidFill>
                  <a:srgbClr val="000000"/>
                </a:solidFill>
                <a:uFill>
                  <a:solidFill>
                    <a:srgbClr val="ffffff"/>
                  </a:solidFill>
                </a:uFill>
                <a:latin typeface="Arial"/>
              </a:rPr>
              <a:t>Internships/ENV Capstone</a:t>
            </a:r>
            <a:endParaRPr b="0" lang="en-US" sz="1800" spc="-1" strike="noStrike">
              <a:solidFill>
                <a:srgbClr val="000000"/>
              </a:solidFill>
              <a:uFill>
                <a:solidFill>
                  <a:srgbClr val="ffffff"/>
                </a:solidFill>
              </a:uFill>
              <a:latin typeface="Arial"/>
            </a:endParaRPr>
          </a:p>
        </p:txBody>
      </p:sp>
      <p:sp>
        <p:nvSpPr>
          <p:cNvPr id="75" name="CustomShape 38"/>
          <p:cNvSpPr/>
          <p:nvPr/>
        </p:nvSpPr>
        <p:spPr>
          <a:xfrm>
            <a:off x="5890680" y="28236240"/>
            <a:ext cx="4330080" cy="3935520"/>
          </a:xfrm>
          <a:prstGeom prst="rect">
            <a:avLst/>
          </a:prstGeom>
          <a:noFill/>
          <a:ln w="9360">
            <a:solidFill>
              <a:schemeClr val="tx1"/>
            </a:solidFill>
            <a:round/>
          </a:ln>
        </p:spPr>
        <p:style>
          <a:lnRef idx="0"/>
          <a:fillRef idx="0"/>
          <a:effectRef idx="0"/>
          <a:fontRef idx="minor"/>
        </p:style>
        <p:txBody>
          <a:bodyPr lIns="90000" rIns="90000" tIns="45000" bIns="45000"/>
          <a:p>
            <a:pPr>
              <a:lnSpc>
                <a:spcPct val="100000"/>
              </a:lnSpc>
            </a:pPr>
            <a:r>
              <a:rPr b="1" lang="en-US" sz="3000" spc="-1" strike="noStrike">
                <a:solidFill>
                  <a:srgbClr val="ff0000"/>
                </a:solidFill>
                <a:uFill>
                  <a:solidFill>
                    <a:srgbClr val="ffffff"/>
                  </a:solidFill>
                </a:uFill>
                <a:latin typeface="Arial"/>
              </a:rPr>
              <a:t>Select one of the three categories in this box and delete the other two.  </a:t>
            </a:r>
            <a:endParaRPr b="0" lang="en-US" sz="1800" spc="-1" strike="noStrike">
              <a:solidFill>
                <a:srgbClr val="000000"/>
              </a:solidFill>
              <a:uFill>
                <a:solidFill>
                  <a:srgbClr val="ffffff"/>
                </a:solidFill>
              </a:uFill>
              <a:latin typeface="Arial"/>
            </a:endParaRPr>
          </a:p>
          <a:p>
            <a:pPr>
              <a:lnSpc>
                <a:spcPct val="100000"/>
              </a:lnSpc>
            </a:pPr>
            <a:r>
              <a:rPr b="1" lang="en-US" sz="3000" spc="-1" strike="noStrike">
                <a:solidFill>
                  <a:srgbClr val="ff0000"/>
                </a:solidFill>
                <a:uFill>
                  <a:solidFill>
                    <a:srgbClr val="ffffff"/>
                  </a:solidFill>
                </a:uFill>
                <a:latin typeface="Arial"/>
              </a:rPr>
              <a:t>Leave at bottom-left to indicate the judging category.  Delete this box and leader</a:t>
            </a:r>
            <a:r>
              <a:rPr b="1" lang="en-US" sz="30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p:txBody>
      </p:sp>
      <p:sp>
        <p:nvSpPr>
          <p:cNvPr id="76" name="CustomShape 39"/>
          <p:cNvSpPr/>
          <p:nvPr/>
        </p:nvSpPr>
        <p:spPr>
          <a:xfrm rot="10800000">
            <a:off x="5890680" y="30294720"/>
            <a:ext cx="507960" cy="655920"/>
          </a:xfrm>
          <a:prstGeom prst="bentConnector3">
            <a:avLst>
              <a:gd name="adj1" fmla="val 50000"/>
            </a:avLst>
          </a:prstGeom>
          <a:solidFill>
            <a:schemeClr val="accent1"/>
          </a:solidFill>
          <a:ln w="12600">
            <a:solidFill>
              <a:schemeClr val="tx1"/>
            </a:solidFill>
            <a:round/>
            <a:tailEnd len="med" type="arrow" w="med"/>
          </a:ln>
        </p:spPr>
        <p:style>
          <a:lnRef idx="0"/>
          <a:fillRef idx="0"/>
          <a:effectRef idx="0"/>
          <a:fontRef idx="minor"/>
        </p:style>
      </p:sp>
      <p:sp>
        <p:nvSpPr>
          <p:cNvPr id="77" name="CustomShape 40"/>
          <p:cNvSpPr/>
          <p:nvPr/>
        </p:nvSpPr>
        <p:spPr>
          <a:xfrm>
            <a:off x="31726440" y="15918120"/>
            <a:ext cx="9582120" cy="816120"/>
          </a:xfrm>
          <a:prstGeom prst="rect">
            <a:avLst/>
          </a:prstGeom>
          <a:solidFill>
            <a:srgbClr val="1500fe"/>
          </a:solidFill>
          <a:ln w="12600">
            <a:solidFill>
              <a:srgbClr val="1500fe"/>
            </a:solidFill>
            <a:miter/>
          </a:ln>
        </p:spPr>
        <p:style>
          <a:lnRef idx="0"/>
          <a:fillRef idx="0"/>
          <a:effectRef idx="0"/>
          <a:fontRef idx="minor"/>
        </p:style>
        <p:txBody>
          <a:bodyPr wrap="none" lIns="94680" rIns="94680" tIns="46440" bIns="46440" anchor="ctr"/>
          <a:p>
            <a:pPr>
              <a:lnSpc>
                <a:spcPct val="100000"/>
              </a:lnSpc>
            </a:pPr>
            <a:r>
              <a:rPr b="1" lang="en-US" sz="5020" spc="-1" strike="noStrike">
                <a:solidFill>
                  <a:srgbClr val="fafd00"/>
                </a:solidFill>
                <a:uFill>
                  <a:solidFill>
                    <a:srgbClr val="ffffff"/>
                  </a:solidFill>
                </a:uFill>
                <a:latin typeface="Arial"/>
              </a:rPr>
              <a:t>	</a:t>
            </a:r>
            <a:r>
              <a:rPr b="1" lang="en-US" sz="5020" spc="-1" strike="noStrike">
                <a:solidFill>
                  <a:srgbClr val="fafd00"/>
                </a:solidFill>
                <a:uFill>
                  <a:solidFill>
                    <a:srgbClr val="ffffff"/>
                  </a:solidFill>
                </a:uFill>
                <a:latin typeface="Arial"/>
              </a:rPr>
              <a:t>How To Cite References</a:t>
            </a:r>
            <a:endParaRPr b="0" lang="en-US" sz="1800" spc="-1" strike="noStrike">
              <a:solidFill>
                <a:srgbClr val="000000"/>
              </a:solidFill>
              <a:uFill>
                <a:solidFill>
                  <a:srgbClr val="ffffff"/>
                </a:solidFill>
              </a:uFill>
              <a:latin typeface="Arial"/>
            </a:endParaRPr>
          </a:p>
        </p:txBody>
      </p:sp>
      <p:sp>
        <p:nvSpPr>
          <p:cNvPr id="78" name="CustomShape 41"/>
          <p:cNvSpPr/>
          <p:nvPr/>
        </p:nvSpPr>
        <p:spPr>
          <a:xfrm>
            <a:off x="31788360" y="31333320"/>
            <a:ext cx="9601560" cy="102780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3080" spc="-1" strike="noStrike">
                <a:solidFill>
                  <a:srgbClr val="ff0000"/>
                </a:solidFill>
                <a:uFill>
                  <a:solidFill>
                    <a:srgbClr val="ffffff"/>
                  </a:solidFill>
                </a:uFill>
                <a:latin typeface="Arial"/>
              </a:rPr>
              <a:t>Remember to acknowledge any grants, internships, etc., that have helped to support your research</a:t>
            </a:r>
            <a:r>
              <a:rPr b="0" lang="en-US" sz="2090" spc="-1" strike="noStrike">
                <a:solidFill>
                  <a:srgbClr val="ff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p:txBody>
      </p:sp>
      <p:sp>
        <p:nvSpPr>
          <p:cNvPr id="79" name="CustomShape 42"/>
          <p:cNvSpPr/>
          <p:nvPr/>
        </p:nvSpPr>
        <p:spPr>
          <a:xfrm>
            <a:off x="31821120" y="17335440"/>
            <a:ext cx="9487440" cy="12855600"/>
          </a:xfrm>
          <a:prstGeom prst="rect">
            <a:avLst/>
          </a:prstGeom>
          <a:noFill/>
          <a:ln>
            <a:noFill/>
          </a:ln>
        </p:spPr>
        <p:style>
          <a:lnRef idx="0"/>
          <a:fillRef idx="0"/>
          <a:effectRef idx="0"/>
          <a:fontRef idx="minor"/>
        </p:style>
        <p:txBody>
          <a:bodyPr lIns="90000" rIns="90000" tIns="45000" bIns="45000"/>
          <a:p>
            <a:pPr algn="just">
              <a:lnSpc>
                <a:spcPct val="100000"/>
              </a:lnSpc>
            </a:pPr>
            <a:r>
              <a:rPr b="1" i="1" lang="en-US" sz="1679" spc="-1" strike="noStrike">
                <a:solidFill>
                  <a:srgbClr val="0234ad"/>
                </a:solidFill>
                <a:uFill>
                  <a:solidFill>
                    <a:srgbClr val="ffffff"/>
                  </a:solidFill>
                </a:uFill>
                <a:latin typeface="Arial"/>
              </a:rPr>
              <a:t>Journal article:  </a:t>
            </a:r>
            <a:r>
              <a:rPr b="0" i="1" lang="en-US" sz="1679" spc="-1" strike="noStrike">
                <a:solidFill>
                  <a:srgbClr val="0234ad"/>
                </a:solidFill>
                <a:uFill>
                  <a:solidFill>
                    <a:srgbClr val="ffffff"/>
                  </a:solidFill>
                </a:uFill>
                <a:latin typeface="Arial"/>
              </a:rPr>
              <a:t>Author, Author, &amp; Author. Year, Journal abbreviated title, Volume number, First page of article</a:t>
            </a:r>
            <a:endParaRPr b="0" lang="en-US" sz="1800" spc="-1" strike="noStrike">
              <a:solidFill>
                <a:srgbClr val="000000"/>
              </a:solidFill>
              <a:uFill>
                <a:solidFill>
                  <a:srgbClr val="ffffff"/>
                </a:solidFill>
              </a:uFill>
              <a:latin typeface="Arial"/>
            </a:endParaRPr>
          </a:p>
          <a:p>
            <a:pPr algn="just">
              <a:lnSpc>
                <a:spcPct val="100000"/>
              </a:lnSpc>
            </a:pPr>
            <a:r>
              <a:rPr b="0" lang="en-US" sz="1679" spc="-1" strike="noStrike">
                <a:solidFill>
                  <a:srgbClr val="000000"/>
                </a:solidFill>
                <a:uFill>
                  <a:solidFill>
                    <a:srgbClr val="ffffff"/>
                  </a:solidFill>
                </a:uFill>
                <a:latin typeface="Arial"/>
              </a:rPr>
              <a:t>Martín, E. L., Rebolo, R., &amp; Zapatero Osorio, M. R. 1996, ApJ, 469, 706</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algn="just">
              <a:lnSpc>
                <a:spcPct val="100000"/>
              </a:lnSpc>
            </a:pPr>
            <a:r>
              <a:rPr b="1" i="1" lang="en-US" sz="1679" spc="-1" strike="noStrike">
                <a:solidFill>
                  <a:srgbClr val="0234ad"/>
                </a:solidFill>
                <a:uFill>
                  <a:solidFill>
                    <a:srgbClr val="ffffff"/>
                  </a:solidFill>
                </a:uFill>
                <a:latin typeface="Arial"/>
              </a:rPr>
              <a:t>Book:  </a:t>
            </a:r>
            <a:r>
              <a:rPr b="0" i="1" lang="en-US" sz="1679" spc="-1" strike="noStrike">
                <a:solidFill>
                  <a:srgbClr val="0234ad"/>
                </a:solidFill>
                <a:uFill>
                  <a:solidFill>
                    <a:srgbClr val="ffffff"/>
                  </a:solidFill>
                </a:uFill>
                <a:latin typeface="Arial"/>
              </a:rPr>
              <a:t>Author, &amp; Author. Year, Title, Volume if a multivolume work (Edition or series, if any; City of publication: Publisher) --- </a:t>
            </a:r>
            <a:r>
              <a:rPr b="0" lang="en-US" sz="1679" spc="-1" strike="noStrike">
                <a:solidFill>
                  <a:srgbClr val="0234ad"/>
                </a:solidFill>
                <a:uFill>
                  <a:solidFill>
                    <a:srgbClr val="ffffff"/>
                  </a:solidFill>
                </a:uFill>
                <a:latin typeface="Arial"/>
              </a:rPr>
              <a:t>Where specific pages of a book are cited, these should be given at the text citation, not in the reference list.</a:t>
            </a:r>
            <a:endParaRPr b="0" lang="en-US" sz="1800" spc="-1" strike="noStrike">
              <a:solidFill>
                <a:srgbClr val="000000"/>
              </a:solidFill>
              <a:uFill>
                <a:solidFill>
                  <a:srgbClr val="ffffff"/>
                </a:solidFill>
              </a:uFill>
              <a:latin typeface="Arial"/>
            </a:endParaRPr>
          </a:p>
          <a:p>
            <a:pPr algn="just">
              <a:lnSpc>
                <a:spcPct val="100000"/>
              </a:lnSpc>
            </a:pPr>
            <a:r>
              <a:rPr b="0" lang="en-US" sz="1679" spc="-1" strike="noStrike">
                <a:solidFill>
                  <a:srgbClr val="000000"/>
                </a:solidFill>
                <a:uFill>
                  <a:solidFill>
                    <a:srgbClr val="ffffff"/>
                  </a:solidFill>
                </a:uFill>
                <a:latin typeface="Arial"/>
              </a:rPr>
              <a:t>Donat, W., III, &amp; Boksenberg, A. J. 1993, The Astronomical Almanac for the Year 1994, Vol. 2 (2nd ed.; Washington, DC: GPO)</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algn="just">
              <a:lnSpc>
                <a:spcPct val="100000"/>
              </a:lnSpc>
            </a:pPr>
            <a:r>
              <a:rPr b="1" i="1" lang="en-US" sz="1679" spc="-1" strike="noStrike">
                <a:solidFill>
                  <a:srgbClr val="0234ad"/>
                </a:solidFill>
                <a:uFill>
                  <a:solidFill>
                    <a:srgbClr val="ffffff"/>
                  </a:solidFill>
                </a:uFill>
                <a:latin typeface="Arial"/>
              </a:rPr>
              <a:t>Article or chapter in an edited collection:</a:t>
            </a:r>
            <a:endParaRPr b="0" lang="en-US" sz="1800" spc="-1" strike="noStrike">
              <a:solidFill>
                <a:srgbClr val="000000"/>
              </a:solidFill>
              <a:uFill>
                <a:solidFill>
                  <a:srgbClr val="ffffff"/>
                </a:solidFill>
              </a:uFill>
              <a:latin typeface="Arial"/>
            </a:endParaRPr>
          </a:p>
          <a:p>
            <a:pPr algn="just">
              <a:lnSpc>
                <a:spcPct val="100000"/>
              </a:lnSpc>
            </a:pPr>
            <a:r>
              <a:rPr b="0" i="1" lang="en-US" sz="1679" spc="-1" strike="noStrike">
                <a:solidFill>
                  <a:srgbClr val="0234ad"/>
                </a:solidFill>
                <a:uFill>
                  <a:solidFill>
                    <a:srgbClr val="ffffff"/>
                  </a:solidFill>
                </a:uFill>
                <a:latin typeface="Arial"/>
              </a:rPr>
              <a:t>Author(s). Year, in Collection Title, ed. Editors (City of publication: Publisher), first page of article</a:t>
            </a:r>
            <a:endParaRPr b="0" lang="en-US" sz="1800" spc="-1" strike="noStrike">
              <a:solidFill>
                <a:srgbClr val="000000"/>
              </a:solidFill>
              <a:uFill>
                <a:solidFill>
                  <a:srgbClr val="ffffff"/>
                </a:solidFill>
              </a:uFill>
              <a:latin typeface="Arial"/>
            </a:endParaRPr>
          </a:p>
          <a:p>
            <a:pPr algn="just">
              <a:lnSpc>
                <a:spcPct val="100000"/>
              </a:lnSpc>
            </a:pPr>
            <a:r>
              <a:rPr b="0" lang="en-US" sz="1679" spc="-1" strike="noStrike">
                <a:solidFill>
                  <a:srgbClr val="000000"/>
                </a:solidFill>
                <a:uFill>
                  <a:solidFill>
                    <a:srgbClr val="ffffff"/>
                  </a:solidFill>
                </a:uFill>
                <a:latin typeface="Arial"/>
              </a:rPr>
              <a:t>Huchra, J. P. 1986, in Inner Space/Outer Space, ed. E. W. Kolb et al. (Chicago: Univ. Chicago Press), 65</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algn="just">
              <a:lnSpc>
                <a:spcPct val="100000"/>
              </a:lnSpc>
            </a:pPr>
            <a:r>
              <a:rPr b="1" i="1" lang="en-US" sz="1679" spc="-1" strike="noStrike">
                <a:solidFill>
                  <a:srgbClr val="0234ad"/>
                </a:solidFill>
                <a:uFill>
                  <a:solidFill>
                    <a:srgbClr val="ffffff"/>
                  </a:solidFill>
                </a:uFill>
                <a:latin typeface="Arial"/>
              </a:rPr>
              <a:t>Conference proceedings:  </a:t>
            </a:r>
            <a:r>
              <a:rPr b="0" i="1" lang="en-US" sz="1679" spc="-1" strike="noStrike">
                <a:solidFill>
                  <a:srgbClr val="0234ad"/>
                </a:solidFill>
                <a:uFill>
                  <a:solidFill>
                    <a:srgbClr val="ffffff"/>
                  </a:solidFill>
                </a:uFill>
                <a:latin typeface="Arial"/>
              </a:rPr>
              <a:t>Author(s). Year, in Conference series title [ASP Conf. Ser., AIP Conf. Proc., IAU Colloq., IAU Symp., etc.] and number, Volume title, ed. Editors (City of publication: Publisher), first page of article, URL if any</a:t>
            </a:r>
            <a:endParaRPr b="0" lang="en-US" sz="1800" spc="-1" strike="noStrike">
              <a:solidFill>
                <a:srgbClr val="000000"/>
              </a:solidFill>
              <a:uFill>
                <a:solidFill>
                  <a:srgbClr val="ffffff"/>
                </a:solidFill>
              </a:uFill>
              <a:latin typeface="Arial"/>
            </a:endParaRPr>
          </a:p>
          <a:p>
            <a:pPr algn="just">
              <a:lnSpc>
                <a:spcPct val="100000"/>
              </a:lnSpc>
            </a:pPr>
            <a:r>
              <a:rPr b="0" lang="en-US" sz="1679" spc="-1" strike="noStrike">
                <a:solidFill>
                  <a:srgbClr val="000000"/>
                </a:solidFill>
                <a:uFill>
                  <a:solidFill>
                    <a:srgbClr val="ffffff"/>
                  </a:solidFill>
                </a:uFill>
                <a:latin typeface="Arial"/>
              </a:rPr>
              <a:t>Salpeter, E. E., &amp; Wasserman, I. M. 1993, in ASP Conf. Ser. 36, Planets around Pulsars, ed. J. A. Phillips, S. E. Thorsett, &amp; S. R. Kulkarni (San Francisco: ASP), 345</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algn="just">
              <a:lnSpc>
                <a:spcPct val="100000"/>
              </a:lnSpc>
            </a:pPr>
            <a:r>
              <a:rPr b="1" i="1" lang="en-US" sz="1679" spc="-1" strike="noStrike">
                <a:solidFill>
                  <a:srgbClr val="0234ad"/>
                </a:solidFill>
                <a:uFill>
                  <a:solidFill>
                    <a:srgbClr val="ffffff"/>
                  </a:solidFill>
                </a:uFill>
                <a:latin typeface="Arial"/>
              </a:rPr>
              <a:t>Electronic conference proceedings</a:t>
            </a:r>
            <a:r>
              <a:rPr b="0" lang="en-US" sz="1679" spc="-1" strike="noStrike">
                <a:solidFill>
                  <a:srgbClr val="0234ad"/>
                </a:solidFill>
                <a:uFill>
                  <a:solidFill>
                    <a:srgbClr val="ffffff"/>
                  </a:solidFill>
                </a:uFill>
                <a:latin typeface="Arial"/>
              </a:rPr>
              <a:t> (</a:t>
            </a:r>
            <a:r>
              <a:rPr b="0" i="1" lang="en-US" sz="1679" spc="-1" strike="noStrike">
                <a:solidFill>
                  <a:srgbClr val="0234ad"/>
                </a:solidFill>
                <a:uFill>
                  <a:solidFill>
                    <a:srgbClr val="ffffff"/>
                  </a:solidFill>
                </a:uFill>
                <a:latin typeface="Arial"/>
              </a:rPr>
              <a:t>published only online</a:t>
            </a:r>
            <a:r>
              <a:rPr b="0" lang="en-US" sz="1679" spc="-1" strike="noStrike">
                <a:solidFill>
                  <a:srgbClr val="0234ad"/>
                </a:solidFill>
                <a:uFill>
                  <a:solidFill>
                    <a:srgbClr val="ffffff"/>
                  </a:solidFill>
                </a:uFill>
                <a:latin typeface="Arial"/>
              </a:rPr>
              <a:t>):  </a:t>
            </a:r>
            <a:r>
              <a:rPr b="0" i="1" lang="en-US" sz="1679" spc="-1" strike="noStrike">
                <a:solidFill>
                  <a:srgbClr val="0234ad"/>
                </a:solidFill>
                <a:uFill>
                  <a:solidFill>
                    <a:srgbClr val="ffffff"/>
                  </a:solidFill>
                </a:uFill>
                <a:latin typeface="Arial"/>
              </a:rPr>
              <a:t>Author(s). Year, in Conference series title and number (if any), Volume title, ed. Editors (if any given) (Place: Site Host), first page of article (if paginaged) or article number, URL</a:t>
            </a:r>
            <a:endParaRPr b="0" lang="en-US" sz="1800" spc="-1" strike="noStrike">
              <a:solidFill>
                <a:srgbClr val="000000"/>
              </a:solidFill>
              <a:uFill>
                <a:solidFill>
                  <a:srgbClr val="ffffff"/>
                </a:solidFill>
              </a:uFill>
              <a:latin typeface="Arial"/>
            </a:endParaRPr>
          </a:p>
          <a:p>
            <a:pPr>
              <a:lnSpc>
                <a:spcPct val="100000"/>
              </a:lnSpc>
            </a:pPr>
            <a:r>
              <a:rPr b="0" lang="en-US" sz="1679" spc="-1" strike="noStrike">
                <a:solidFill>
                  <a:srgbClr val="000000"/>
                </a:solidFill>
                <a:uFill>
                  <a:solidFill>
                    <a:srgbClr val="ffffff"/>
                  </a:solidFill>
                </a:uFill>
                <a:latin typeface="Arial"/>
              </a:rPr>
              <a:t>Gomez, M. 2000, in Cosmology 2000, ed. M.C. Bento, O. Bertolami, &amp; L. Teodoro (Lisbon: Inst. Superio Tecnico), 57, http://alfa.ist.utl.pt/~bento/cosmo2000/proc/proceedings.html</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algn="just">
              <a:lnSpc>
                <a:spcPct val="100000"/>
              </a:lnSpc>
            </a:pPr>
            <a:r>
              <a:rPr b="1" i="1" lang="en-US" sz="1679" spc="-1" strike="noStrike">
                <a:solidFill>
                  <a:srgbClr val="0234ad"/>
                </a:solidFill>
                <a:uFill>
                  <a:solidFill>
                    <a:srgbClr val="ffffff"/>
                  </a:solidFill>
                </a:uFill>
                <a:latin typeface="Arial"/>
              </a:rPr>
              <a:t>Electronic newsletter</a:t>
            </a:r>
            <a:r>
              <a:rPr b="0" lang="en-US" sz="1679" spc="-1" strike="noStrike">
                <a:solidFill>
                  <a:srgbClr val="0234ad"/>
                </a:solidFill>
                <a:uFill>
                  <a:solidFill>
                    <a:srgbClr val="ffffff"/>
                  </a:solidFill>
                </a:uFill>
                <a:latin typeface="Arial"/>
              </a:rPr>
              <a:t> ( </a:t>
            </a:r>
            <a:r>
              <a:rPr b="0" i="1" lang="en-US" sz="1679" spc="-1" strike="noStrike">
                <a:solidFill>
                  <a:srgbClr val="0234ad"/>
                </a:solidFill>
                <a:uFill>
                  <a:solidFill>
                    <a:srgbClr val="ffffff"/>
                  </a:solidFill>
                </a:uFill>
                <a:latin typeface="Arial"/>
              </a:rPr>
              <a:t>published only online</a:t>
            </a:r>
            <a:r>
              <a:rPr b="0" lang="en-US" sz="1679" spc="-1" strike="noStrike">
                <a:solidFill>
                  <a:srgbClr val="0234ad"/>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a:p>
            <a:pPr algn="just">
              <a:lnSpc>
                <a:spcPct val="100000"/>
              </a:lnSpc>
            </a:pPr>
            <a:r>
              <a:rPr b="0" lang="en-US" sz="1679" spc="-1" strike="noStrike">
                <a:solidFill>
                  <a:srgbClr val="000000"/>
                </a:solidFill>
                <a:uFill>
                  <a:solidFill>
                    <a:srgbClr val="ffffff"/>
                  </a:solidFill>
                </a:uFill>
                <a:latin typeface="Arial"/>
              </a:rPr>
              <a:t>Hermoso, D. 1996, ESA IUE Electron. Newsl. 46, http://www.vilspa.esa.es/iue/nl/newsl_46.html.</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algn="just">
              <a:lnSpc>
                <a:spcPct val="100000"/>
              </a:lnSpc>
            </a:pPr>
            <a:r>
              <a:rPr b="1" i="1" lang="en-US" sz="1679" spc="-1" strike="noStrike">
                <a:solidFill>
                  <a:srgbClr val="0234ad"/>
                </a:solidFill>
                <a:uFill>
                  <a:solidFill>
                    <a:srgbClr val="ffffff"/>
                  </a:solidFill>
                </a:uFill>
                <a:latin typeface="Arial"/>
              </a:rPr>
              <a:t>Instrument documentation:  </a:t>
            </a:r>
            <a:r>
              <a:rPr b="0" i="1" lang="en-US" sz="1679" spc="-1" strike="noStrike">
                <a:solidFill>
                  <a:srgbClr val="0234ad"/>
                </a:solidFill>
                <a:uFill>
                  <a:solidFill>
                    <a:srgbClr val="ffffff"/>
                  </a:solidFill>
                </a:uFill>
                <a:latin typeface="Arial"/>
              </a:rPr>
              <a:t>Author(s) [or Issuing Agency]. Year, Title, Document number (Place: Issuing agency), URL (if any)</a:t>
            </a:r>
            <a:endParaRPr b="0" lang="en-US" sz="1800" spc="-1" strike="noStrike">
              <a:solidFill>
                <a:srgbClr val="000000"/>
              </a:solidFill>
              <a:uFill>
                <a:solidFill>
                  <a:srgbClr val="ffffff"/>
                </a:solidFill>
              </a:uFill>
              <a:latin typeface="Arial"/>
            </a:endParaRPr>
          </a:p>
          <a:p>
            <a:pPr algn="just">
              <a:lnSpc>
                <a:spcPct val="100000"/>
              </a:lnSpc>
            </a:pPr>
            <a:r>
              <a:rPr b="0" lang="en-US" sz="1679" spc="-1" strike="noStrike">
                <a:solidFill>
                  <a:srgbClr val="000000"/>
                </a:solidFill>
                <a:uFill>
                  <a:solidFill>
                    <a:srgbClr val="ffffff"/>
                  </a:solidFill>
                </a:uFill>
                <a:latin typeface="Arial"/>
              </a:rPr>
              <a:t>Gussenhoven, M. S., Mullen, E. G., &amp; Sagalyn, R. C. 1985, CRRES/SPACERAD Instrument Description, Document AFGL-TR-85-0017 (Hanscom: Air Force Geophys. Lab.)</a:t>
            </a:r>
            <a:endParaRPr b="0" lang="en-US" sz="1800" spc="-1" strike="noStrike">
              <a:solidFill>
                <a:srgbClr val="000000"/>
              </a:solidFill>
              <a:uFill>
                <a:solidFill>
                  <a:srgbClr val="ffffff"/>
                </a:solidFill>
              </a:uFill>
              <a:latin typeface="Arial"/>
            </a:endParaRPr>
          </a:p>
          <a:p>
            <a:pPr algn="just">
              <a:lnSpc>
                <a:spcPct val="100000"/>
              </a:lnSpc>
            </a:pPr>
            <a:r>
              <a:rPr b="0" i="1" lang="en-US" sz="1679" spc="-1" strike="noStrike">
                <a:solidFill>
                  <a:srgbClr val="000000"/>
                </a:solidFill>
                <a:uFill>
                  <a:solidFill>
                    <a:srgbClr val="ffffff"/>
                  </a:solidFill>
                </a:uFill>
                <a:latin typeface="Arial"/>
              </a:rPr>
              <a:t>Spitzer</a:t>
            </a:r>
            <a:r>
              <a:rPr b="0" lang="en-US" sz="1679" spc="-1" strike="noStrike">
                <a:solidFill>
                  <a:srgbClr val="000000"/>
                </a:solidFill>
                <a:uFill>
                  <a:solidFill>
                    <a:srgbClr val="ffffff"/>
                  </a:solidFill>
                </a:uFill>
                <a:latin typeface="Arial"/>
              </a:rPr>
              <a:t> Science Center. 2004, </a:t>
            </a:r>
            <a:r>
              <a:rPr b="0" i="1" lang="en-US" sz="1679" spc="-1" strike="noStrike">
                <a:solidFill>
                  <a:srgbClr val="000000"/>
                </a:solidFill>
                <a:uFill>
                  <a:solidFill>
                    <a:srgbClr val="ffffff"/>
                  </a:solidFill>
                </a:uFill>
                <a:latin typeface="Arial"/>
              </a:rPr>
              <a:t>Spitzer</a:t>
            </a:r>
            <a:r>
              <a:rPr b="0" lang="en-US" sz="1679" spc="-1" strike="noStrike">
                <a:solidFill>
                  <a:srgbClr val="000000"/>
                </a:solidFill>
                <a:uFill>
                  <a:solidFill>
                    <a:srgbClr val="ffffff"/>
                  </a:solidFill>
                </a:uFill>
                <a:latin typeface="Arial"/>
              </a:rPr>
              <a:t> Observers' Manual (Pasadena: SSC), http://sirtf.caltech.edu/SSC/obs/</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algn="just">
              <a:lnSpc>
                <a:spcPct val="100000"/>
              </a:lnSpc>
            </a:pPr>
            <a:r>
              <a:rPr b="1" i="1" lang="en-US" sz="1679" spc="-1" strike="noStrike">
                <a:solidFill>
                  <a:srgbClr val="0234ad"/>
                </a:solidFill>
                <a:uFill>
                  <a:solidFill>
                    <a:srgbClr val="ffffff"/>
                  </a:solidFill>
                </a:uFill>
                <a:latin typeface="Arial"/>
              </a:rPr>
              <a:t>Preprints:  </a:t>
            </a:r>
            <a:r>
              <a:rPr b="0" i="1" lang="en-US" sz="1679" spc="-1" strike="noStrike">
                <a:solidFill>
                  <a:srgbClr val="0234ad"/>
                </a:solidFill>
                <a:uFill>
                  <a:solidFill>
                    <a:srgbClr val="ffffff"/>
                  </a:solidFill>
                </a:uFill>
                <a:latin typeface="Arial"/>
              </a:rPr>
              <a:t>Author(s). Year, [series name if unusual] preprint (number)</a:t>
            </a:r>
            <a:endParaRPr b="0" lang="en-US" sz="1800" spc="-1" strike="noStrike">
              <a:solidFill>
                <a:srgbClr val="000000"/>
              </a:solidFill>
              <a:uFill>
                <a:solidFill>
                  <a:srgbClr val="ffffff"/>
                </a:solidFill>
              </a:uFill>
              <a:latin typeface="Arial"/>
            </a:endParaRPr>
          </a:p>
          <a:p>
            <a:pPr algn="just">
              <a:lnSpc>
                <a:spcPct val="100000"/>
              </a:lnSpc>
            </a:pPr>
            <a:r>
              <a:rPr b="0" lang="en-US" sz="1679" spc="-1" strike="noStrike">
                <a:solidFill>
                  <a:srgbClr val="000000"/>
                </a:solidFill>
                <a:uFill>
                  <a:solidFill>
                    <a:srgbClr val="ffffff"/>
                  </a:solidFill>
                </a:uFill>
                <a:latin typeface="Arial"/>
              </a:rPr>
              <a:t>Smith, A. B. 1999, preprint (astro-ph/9812345)</a:t>
            </a:r>
            <a:endParaRPr b="0" lang="en-US" sz="1800" spc="-1" strike="noStrike">
              <a:solidFill>
                <a:srgbClr val="000000"/>
              </a:solidFill>
              <a:uFill>
                <a:solidFill>
                  <a:srgbClr val="ffffff"/>
                </a:solidFill>
              </a:uFill>
              <a:latin typeface="Arial"/>
            </a:endParaRPr>
          </a:p>
          <a:p>
            <a:pPr algn="just">
              <a:lnSpc>
                <a:spcPct val="100000"/>
              </a:lnSpc>
            </a:pPr>
            <a:r>
              <a:rPr b="0" lang="en-US" sz="1679" spc="-1" strike="noStrike">
                <a:solidFill>
                  <a:srgbClr val="000000"/>
                </a:solidFill>
                <a:uFill>
                  <a:solidFill>
                    <a:srgbClr val="ffffff"/>
                  </a:solidFill>
                </a:uFill>
                <a:latin typeface="Arial"/>
              </a:rPr>
              <a:t>Lockwood, G. W., &amp; Skiff, B. A. 1988, Air Force Geophys. Lab. preprint (AFGL-TR-88-0221)</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algn="just">
              <a:lnSpc>
                <a:spcPct val="100000"/>
              </a:lnSpc>
            </a:pPr>
            <a:r>
              <a:rPr b="1" i="1" lang="en-US" sz="1679" spc="-1" strike="noStrike">
                <a:solidFill>
                  <a:srgbClr val="0234ad"/>
                </a:solidFill>
                <a:uFill>
                  <a:solidFill>
                    <a:srgbClr val="ffffff"/>
                  </a:solidFill>
                </a:uFill>
                <a:latin typeface="Arial"/>
              </a:rPr>
              <a:t>Papers submitted or in press</a:t>
            </a:r>
            <a:endParaRPr b="0" lang="en-US" sz="1800" spc="-1" strike="noStrike">
              <a:solidFill>
                <a:srgbClr val="000000"/>
              </a:solidFill>
              <a:uFill>
                <a:solidFill>
                  <a:srgbClr val="ffffff"/>
                </a:solidFill>
              </a:uFill>
              <a:latin typeface="Arial"/>
            </a:endParaRPr>
          </a:p>
          <a:p>
            <a:pPr algn="just">
              <a:lnSpc>
                <a:spcPct val="100000"/>
              </a:lnSpc>
            </a:pPr>
            <a:r>
              <a:rPr b="0" lang="en-US" sz="1679" spc="-1" strike="noStrike">
                <a:solidFill>
                  <a:srgbClr val="000000"/>
                </a:solidFill>
                <a:uFill>
                  <a:solidFill>
                    <a:srgbClr val="ffffff"/>
                  </a:solidFill>
                </a:uFill>
                <a:latin typeface="Arial"/>
              </a:rPr>
              <a:t>Wolk, S. J., &amp; Walter, F. M. 1999, ApJ, submitted</a:t>
            </a:r>
            <a:endParaRPr b="0" lang="en-US" sz="1800" spc="-1" strike="noStrike">
              <a:solidFill>
                <a:srgbClr val="000000"/>
              </a:solidFill>
              <a:uFill>
                <a:solidFill>
                  <a:srgbClr val="ffffff"/>
                </a:solidFill>
              </a:uFill>
              <a:latin typeface="Arial"/>
            </a:endParaRPr>
          </a:p>
          <a:p>
            <a:pPr algn="just">
              <a:lnSpc>
                <a:spcPct val="100000"/>
              </a:lnSpc>
            </a:pPr>
            <a:r>
              <a:rPr b="0" lang="en-US" sz="1679" spc="-1" strike="noStrike">
                <a:solidFill>
                  <a:srgbClr val="000000"/>
                </a:solidFill>
                <a:uFill>
                  <a:solidFill>
                    <a:srgbClr val="ffffff"/>
                  </a:solidFill>
                </a:uFill>
                <a:latin typeface="Arial"/>
              </a:rPr>
              <a:t>Wolk, S. J., &amp; Walter, F. M. 1999, ApJ, in press</a:t>
            </a:r>
            <a:endParaRPr b="0" lang="en-US" sz="1800" spc="-1" strike="noStrike">
              <a:solidFill>
                <a:srgbClr val="000000"/>
              </a:solidFill>
              <a:uFill>
                <a:solidFill>
                  <a:srgbClr val="ffffff"/>
                </a:solidFill>
              </a:uFill>
              <a:latin typeface="Arial"/>
            </a:endParaRPr>
          </a:p>
        </p:txBody>
      </p:sp>
      <p:pic>
        <p:nvPicPr>
          <p:cNvPr id="80" name="Picture 71" descr=""/>
          <p:cNvPicPr/>
          <p:nvPr/>
        </p:nvPicPr>
        <p:blipFill>
          <a:blip r:embed="rId3"/>
          <a:stretch/>
        </p:blipFill>
        <p:spPr>
          <a:xfrm>
            <a:off x="35229600" y="6790320"/>
            <a:ext cx="6009840" cy="2539080"/>
          </a:xfrm>
          <a:prstGeom prst="rect">
            <a:avLst/>
          </a:prstGeom>
          <a:ln>
            <a:noFill/>
          </a:ln>
        </p:spPr>
      </p:pic>
      <p:sp>
        <p:nvSpPr>
          <p:cNvPr id="81" name="CustomShape 43"/>
          <p:cNvSpPr/>
          <p:nvPr/>
        </p:nvSpPr>
        <p:spPr>
          <a:xfrm>
            <a:off x="31584960" y="7058880"/>
            <a:ext cx="3609360" cy="2001960"/>
          </a:xfrm>
          <a:prstGeom prst="rect">
            <a:avLst/>
          </a:prstGeom>
          <a:noFill/>
          <a:ln>
            <a:noFill/>
          </a:ln>
        </p:spPr>
        <p:style>
          <a:lnRef idx="0"/>
          <a:fillRef idx="0"/>
          <a:effectRef idx="0"/>
          <a:fontRef idx="minor"/>
        </p:style>
        <p:txBody>
          <a:bodyPr lIns="90000" rIns="90000" tIns="45000" bIns="45000"/>
          <a:p>
            <a:pPr algn="just">
              <a:lnSpc>
                <a:spcPct val="100000"/>
              </a:lnSpc>
            </a:pPr>
            <a:r>
              <a:rPr b="1" lang="en-US" sz="2510" spc="-1" strike="noStrike">
                <a:solidFill>
                  <a:srgbClr val="000000"/>
                </a:solidFill>
                <a:uFill>
                  <a:solidFill>
                    <a:srgbClr val="ffffff"/>
                  </a:solidFill>
                </a:uFill>
                <a:latin typeface="Arial"/>
              </a:rPr>
              <a:t>Figure 3:  </a:t>
            </a:r>
            <a:r>
              <a:rPr b="0" lang="en-US" sz="2510" spc="-1" strike="noStrike">
                <a:solidFill>
                  <a:srgbClr val="000000"/>
                </a:solidFill>
                <a:uFill>
                  <a:solidFill>
                    <a:srgbClr val="ffffff"/>
                  </a:solidFill>
                </a:uFill>
                <a:latin typeface="Arial"/>
              </a:rPr>
              <a:t>This image was enlarged 130% using MSOffice-Picture manager prior to insertion in this poster.</a:t>
            </a:r>
            <a:endParaRPr b="0" lang="en-US" sz="1800" spc="-1" strike="noStrike">
              <a:solidFill>
                <a:srgbClr val="000000"/>
              </a:solidFill>
              <a:uFill>
                <a:solidFill>
                  <a:srgbClr val="ffffff"/>
                </a:solidFill>
              </a:uFill>
              <a:latin typeface="Arial"/>
            </a:endParaRPr>
          </a:p>
        </p:txBody>
      </p:sp>
      <p:sp>
        <p:nvSpPr>
          <p:cNvPr id="82" name="CustomShape 44"/>
          <p:cNvSpPr/>
          <p:nvPr/>
        </p:nvSpPr>
        <p:spPr>
          <a:xfrm>
            <a:off x="33319800" y="16777800"/>
            <a:ext cx="6074280" cy="472680"/>
          </a:xfrm>
          <a:prstGeom prst="rect">
            <a:avLst/>
          </a:prstGeom>
          <a:noFill/>
          <a:ln>
            <a:noFill/>
          </a:ln>
        </p:spPr>
        <p:style>
          <a:lnRef idx="0"/>
          <a:fillRef idx="0"/>
          <a:effectRef idx="0"/>
          <a:fontRef idx="minor"/>
        </p:style>
        <p:txBody>
          <a:bodyPr wrap="none" lIns="90000" rIns="90000" tIns="45000" bIns="45000"/>
          <a:p>
            <a:pPr algn="just">
              <a:lnSpc>
                <a:spcPct val="100000"/>
              </a:lnSpc>
            </a:pPr>
            <a:r>
              <a:rPr b="0" lang="en-US" sz="2510" spc="-1" strike="noStrike">
                <a:solidFill>
                  <a:srgbClr val="ff0000"/>
                </a:solidFill>
                <a:uFill>
                  <a:solidFill>
                    <a:srgbClr val="ffffff"/>
                  </a:solidFill>
                </a:uFill>
                <a:latin typeface="Arial"/>
              </a:rPr>
              <a:t>Use a smaller font size for the references.</a:t>
            </a:r>
            <a:endParaRPr b="0" lang="en-US" sz="1800" spc="-1" strike="noStrike">
              <a:solidFill>
                <a:srgbClr val="000000"/>
              </a:solidFill>
              <a:uFill>
                <a:solidFill>
                  <a:srgbClr val="ffffff"/>
                </a:solidFill>
              </a:uFill>
              <a:latin typeface="Arial"/>
            </a:endParaRPr>
          </a:p>
        </p:txBody>
      </p:sp>
      <p:sp>
        <p:nvSpPr>
          <p:cNvPr id="83" name="CustomShape 45"/>
          <p:cNvSpPr/>
          <p:nvPr/>
        </p:nvSpPr>
        <p:spPr>
          <a:xfrm>
            <a:off x="12299040" y="30125880"/>
            <a:ext cx="17687520" cy="2198880"/>
          </a:xfrm>
          <a:prstGeom prst="rect">
            <a:avLst/>
          </a:prstGeom>
          <a:solidFill>
            <a:srgbClr val="6eb298"/>
          </a:solidFill>
          <a:ln w="12600">
            <a:solidFill>
              <a:schemeClr val="tx1"/>
            </a:solidFill>
            <a:miter/>
          </a:ln>
        </p:spPr>
        <p:style>
          <a:lnRef idx="0"/>
          <a:fillRef idx="0"/>
          <a:effectRef idx="0"/>
          <a:fontRef idx="minor"/>
        </p:style>
        <p:txBody>
          <a:bodyPr lIns="90000" rIns="90000" tIns="45000" bIns="45000"/>
          <a:p>
            <a:pPr algn="ctr">
              <a:lnSpc>
                <a:spcPct val="100000"/>
              </a:lnSpc>
            </a:pPr>
            <a:r>
              <a:rPr b="0" lang="en-US" sz="2800" spc="-1" strike="noStrike">
                <a:solidFill>
                  <a:srgbClr val="000000"/>
                </a:solidFill>
                <a:uFill>
                  <a:solidFill>
                    <a:srgbClr val="ffffff"/>
                  </a:solidFill>
                </a:uFill>
                <a:latin typeface="Arial"/>
              </a:rPr>
              <a:t>Free Poster Printing for UGRADS participants, courtesy of CEFNS and the Dept. of Physics &amp; Astronomy.  </a:t>
            </a:r>
            <a:endParaRPr b="0" lang="en-US" sz="1800" spc="-1" strike="noStrike">
              <a:solidFill>
                <a:srgbClr val="000000"/>
              </a:solidFill>
              <a:uFill>
                <a:solidFill>
                  <a:srgbClr val="ffffff"/>
                </a:solidFill>
              </a:uFill>
              <a:latin typeface="Arial"/>
            </a:endParaRPr>
          </a:p>
          <a:p>
            <a:pPr algn="ctr">
              <a:lnSpc>
                <a:spcPct val="100000"/>
              </a:lnSpc>
            </a:pPr>
            <a:r>
              <a:rPr b="0" lang="en-US" sz="2800" spc="-1" strike="noStrike">
                <a:solidFill>
                  <a:srgbClr val="000000"/>
                </a:solidFill>
                <a:uFill>
                  <a:solidFill>
                    <a:srgbClr val="ffffff"/>
                  </a:solidFill>
                </a:uFill>
                <a:latin typeface="Arial"/>
              </a:rPr>
              <a:t>Email posters to </a:t>
            </a:r>
            <a:r>
              <a:rPr b="0" lang="en-US" sz="2800" spc="-1" strike="noStrike" u="sng">
                <a:solidFill>
                  <a:srgbClr val="fc0128"/>
                </a:solidFill>
                <a:uFill>
                  <a:solidFill>
                    <a:srgbClr val="ffffff"/>
                  </a:solidFill>
                </a:uFill>
                <a:latin typeface="Arial"/>
                <a:hlinkClick r:id="rId4"/>
              </a:rPr>
              <a:t>Ed.Anderson@nau.edu</a:t>
            </a:r>
            <a:r>
              <a:rPr b="0" lang="en-US" sz="2800" spc="-1" strike="noStrike">
                <a:solidFill>
                  <a:srgbClr val="000000"/>
                </a:solidFill>
                <a:uFill>
                  <a:solidFill>
                    <a:srgbClr val="ffffff"/>
                  </a:solidFill>
                </a:uFill>
                <a:latin typeface="Arial"/>
              </a:rPr>
              <a:t> by the deadline listed on the website: </a:t>
            </a:r>
            <a:r>
              <a:rPr b="0" lang="en-US" sz="2800" spc="-1" strike="noStrike" u="sng">
                <a:solidFill>
                  <a:srgbClr val="fc0128"/>
                </a:solidFill>
                <a:uFill>
                  <a:solidFill>
                    <a:srgbClr val="ffffff"/>
                  </a:solidFill>
                </a:uFill>
                <a:latin typeface="Arial"/>
                <a:hlinkClick r:id="rId5"/>
              </a:rPr>
              <a:t>http://nau.edu/CEFNS/Research/UGRADS/</a:t>
            </a:r>
            <a:endParaRPr b="0" lang="en-US" sz="1800" spc="-1" strike="noStrike">
              <a:solidFill>
                <a:srgbClr val="000000"/>
              </a:solidFill>
              <a:uFill>
                <a:solidFill>
                  <a:srgbClr val="ffffff"/>
                </a:solidFill>
              </a:uFill>
              <a:latin typeface="Arial"/>
            </a:endParaRPr>
          </a:p>
          <a:p>
            <a:pPr algn="ctr">
              <a:lnSpc>
                <a:spcPct val="100000"/>
              </a:lnSpc>
            </a:pPr>
            <a:r>
              <a:rPr b="0" lang="en-US" sz="2800" spc="-1" strike="noStrike">
                <a:solidFill>
                  <a:srgbClr val="000000"/>
                </a:solidFill>
                <a:uFill>
                  <a:solidFill>
                    <a:srgbClr val="ffffff"/>
                  </a:solidFill>
                </a:uFill>
                <a:latin typeface="Arial"/>
              </a:rPr>
              <a:t>Details and templates are available at </a:t>
            </a:r>
            <a:r>
              <a:rPr b="0" lang="en-US" sz="2800" spc="-1" strike="noStrike" u="sng">
                <a:solidFill>
                  <a:srgbClr val="fc0128"/>
                </a:solidFill>
                <a:uFill>
                  <a:solidFill>
                    <a:srgbClr val="ffffff"/>
                  </a:solidFill>
                </a:uFill>
                <a:latin typeface="Arial"/>
                <a:hlinkClick r:id="rId6"/>
              </a:rPr>
              <a:t>http://nau.edu/CEFNS/Research/UGRADS-How-To/</a:t>
            </a:r>
            <a:r>
              <a:rPr b="0" lang="en-US" sz="28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pic>
        <p:nvPicPr>
          <p:cNvPr id="84" name="Picture 10" descr=""/>
          <p:cNvPicPr/>
          <p:nvPr/>
        </p:nvPicPr>
        <p:blipFill>
          <a:blip r:embed="rId7"/>
          <a:stretch/>
        </p:blipFill>
        <p:spPr>
          <a:xfrm>
            <a:off x="612000" y="1324080"/>
            <a:ext cx="6012360" cy="4258080"/>
          </a:xfrm>
          <a:prstGeom prst="rect">
            <a:avLst/>
          </a:prstGeom>
          <a:ln>
            <a:noFill/>
          </a:ln>
        </p:spPr>
      </p:pic>
      <p:pic>
        <p:nvPicPr>
          <p:cNvPr id="85" name="Picture 12" descr=""/>
          <p:cNvPicPr/>
          <p:nvPr/>
        </p:nvPicPr>
        <p:blipFill>
          <a:blip r:embed="rId8"/>
          <a:stretch/>
        </p:blipFill>
        <p:spPr>
          <a:xfrm>
            <a:off x="15863040" y="13511520"/>
            <a:ext cx="4479480" cy="2986200"/>
          </a:xfrm>
          <a:prstGeom prst="rect">
            <a:avLst/>
          </a:prstGeom>
          <a:ln>
            <a:noFill/>
          </a:ln>
        </p:spPr>
      </p:pic>
      <p:pic>
        <p:nvPicPr>
          <p:cNvPr id="86" name="Picture 15" descr=""/>
          <p:cNvPicPr/>
          <p:nvPr/>
        </p:nvPicPr>
        <p:blipFill>
          <a:blip r:embed="rId9"/>
          <a:stretch/>
        </p:blipFill>
        <p:spPr>
          <a:xfrm>
            <a:off x="11311200" y="14228280"/>
            <a:ext cx="4027320" cy="1481760"/>
          </a:xfrm>
          <a:prstGeom prst="rect">
            <a:avLst/>
          </a:prstGeom>
          <a:ln>
            <a:noFill/>
          </a:ln>
        </p:spPr>
      </p:pic>
      <p:pic>
        <p:nvPicPr>
          <p:cNvPr id="87" name="" descr=""/>
          <p:cNvPicPr/>
          <p:nvPr/>
        </p:nvPicPr>
        <p:blipFill>
          <a:blip r:embed="rId10"/>
          <a:stretch/>
        </p:blipFill>
        <p:spPr>
          <a:xfrm>
            <a:off x="11150640" y="26314560"/>
            <a:ext cx="9118440" cy="323856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TotalTime>
  <Application>LibreOffice/5.2.2.2$Linux_X86_64 LibreOffice_project/20m0$Build-2</Application>
  <Pages>1</Pages>
  <Words>1488</Words>
  <Paragraphs>106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2010-01-28T20:52:16Z</dcterms:created>
  <dc:creator/>
  <dc:description/>
  <dc:language>en-US</dc:language>
  <cp:lastModifiedBy/>
  <dcterms:modified xsi:type="dcterms:W3CDTF">2017-03-13T10:11:37Z</dcterms:modified>
  <cp:revision>2</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1</vt:i4>
  </property>
</Properties>
</file>