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750" r:id="rId2"/>
    <p:sldId id="5792" r:id="rId3"/>
    <p:sldId id="4303" r:id="rId4"/>
    <p:sldId id="5752" r:id="rId5"/>
    <p:sldId id="5721" r:id="rId6"/>
    <p:sldId id="5791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FF33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2" autoAdjust="0"/>
    <p:restoredTop sz="90409" autoAdjust="0"/>
  </p:normalViewPr>
  <p:slideViewPr>
    <p:cSldViewPr>
      <p:cViewPr varScale="1">
        <p:scale>
          <a:sx n="62" d="100"/>
          <a:sy n="62" d="100"/>
        </p:scale>
        <p:origin x="102" y="216"/>
      </p:cViewPr>
      <p:guideLst>
        <p:guide orient="horz" pos="2160"/>
        <p:guide pos="3872"/>
      </p:guideLst>
    </p:cSldViewPr>
  </p:slideViewPr>
  <p:outlineViewPr>
    <p:cViewPr>
      <p:scale>
        <a:sx n="33" d="100"/>
        <a:sy n="33" d="100"/>
      </p:scale>
      <p:origin x="0" y="228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7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7E6BD-467B-458C-9553-0D10BF14FC1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9291-497D-4221-836A-35974D4BFD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6400" y="304800"/>
            <a:ext cx="11480800" cy="6248400"/>
          </a:xfrm>
        </p:spPr>
        <p:txBody>
          <a:bodyPr>
            <a:no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dexdswregt34t.jpg"/>
          <p:cNvPicPr>
            <a:picLocks noChangeAspect="1"/>
          </p:cNvPicPr>
          <p:nvPr userDrawn="1"/>
        </p:nvPicPr>
        <p:blipFill>
          <a:blip r:embed="rId2">
            <a:lum bright="41000" contrast="-6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11582400" cy="6400800"/>
          </a:xfrm>
        </p:spPr>
        <p:txBody>
          <a:bodyPr>
            <a:norm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dexdswregt34t.jpg"/>
          <p:cNvPicPr>
            <a:picLocks noChangeAspect="1"/>
          </p:cNvPicPr>
          <p:nvPr userDrawn="1"/>
        </p:nvPicPr>
        <p:blipFill>
          <a:blip r:embed="rId2">
            <a:lum bright="41000" contrast="-6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11582400" cy="6400800"/>
          </a:xfrm>
        </p:spPr>
        <p:txBody>
          <a:bodyPr>
            <a:norm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304800"/>
            <a:ext cx="11176000" cy="6248400"/>
          </a:xfrm>
        </p:spPr>
        <p:txBody>
          <a:bodyPr>
            <a:no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304800"/>
            <a:ext cx="11176000" cy="6248400"/>
          </a:xfrm>
        </p:spPr>
        <p:txBody>
          <a:bodyPr>
            <a:no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None/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1A41C-D36E-43B0-865C-6A82DB8A253D}" type="datetimeFigureOut">
              <a:rPr lang="vi-VN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t>20/09/2024</a:t>
            </a:fld>
            <a:endParaRPr lang="vi-VN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vi-VN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7D5A9-8DBC-4FC7-9C29-955848988366}" type="slidenum">
              <a:rPr lang="vi-VN" smtClean="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rPr>
              <a:t>‹#›</a:t>
            </a:fld>
            <a:endParaRPr lang="vi-VN">
              <a:solidFill>
                <a:prstClr val="black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60" y="214291"/>
            <a:ext cx="11430080" cy="6357982"/>
          </a:xfrm>
        </p:spPr>
        <p:txBody>
          <a:bodyPr>
            <a:norm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60" y="214291"/>
            <a:ext cx="11430080" cy="6357982"/>
          </a:xfrm>
        </p:spPr>
        <p:txBody>
          <a:bodyPr>
            <a:norm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834A-3C6F-459A-8CFF-B1B4DAA2656C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010D-0AC2-4C13-B31D-5E52B1D713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304802"/>
            <a:ext cx="11176000" cy="6324599"/>
          </a:xfrm>
        </p:spPr>
        <p:txBody>
          <a:bodyPr>
            <a:norm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304802"/>
            <a:ext cx="11176000" cy="6324599"/>
          </a:xfrm>
        </p:spPr>
        <p:txBody>
          <a:bodyPr>
            <a:norm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304802"/>
            <a:ext cx="11176000" cy="6324599"/>
          </a:xfrm>
        </p:spPr>
        <p:txBody>
          <a:bodyPr>
            <a:norm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304802"/>
            <a:ext cx="11176000" cy="6324599"/>
          </a:xfrm>
        </p:spPr>
        <p:txBody>
          <a:bodyPr>
            <a:norm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dexdswregt34t.jpg"/>
          <p:cNvPicPr>
            <a:picLocks noChangeAspect="1"/>
          </p:cNvPicPr>
          <p:nvPr userDrawn="1"/>
        </p:nvPicPr>
        <p:blipFill>
          <a:blip r:embed="rId2">
            <a:lum bright="41000" contrast="-66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11582400" cy="6400800"/>
          </a:xfrm>
        </p:spPr>
        <p:txBody>
          <a:bodyPr>
            <a:normAutofit/>
          </a:bodyPr>
          <a:lstStyle>
            <a:lvl1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0" indent="0" algn="just">
              <a:lnSpc>
                <a:spcPct val="114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1834A-3C6F-459A-8CFF-B1B4DAA2656C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010D-0AC2-4C13-B31D-5E52B1D713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700" y="304800"/>
            <a:ext cx="11404600" cy="6248400"/>
          </a:xfrm>
        </p:spPr>
        <p:txBody>
          <a:bodyPr/>
          <a:lstStyle/>
          <a:p>
            <a:pPr rtl="0"/>
            <a:r>
              <a:rPr lang="vi-VN" i="0" u="none" strike="noStrike">
                <a:solidFill>
                  <a:srgbClr val="FFFF00"/>
                </a:solidFill>
                <a:effectLst/>
                <a:latin typeface="+mj-lt"/>
              </a:rPr>
              <a:t>1. </a:t>
            </a:r>
            <a:r>
              <a:rPr lang="vi-VN" i="0" u="none" strike="noStrike" err="1">
                <a:effectLst/>
                <a:latin typeface="+mj-lt"/>
              </a:rPr>
              <a:t>Một</a:t>
            </a:r>
            <a:r>
              <a:rPr lang="vi-VN" i="0" u="none" strike="noStrike">
                <a:effectLst/>
                <a:latin typeface="+mj-lt"/>
              </a:rPr>
              <a:t> </a:t>
            </a:r>
            <a:r>
              <a:rPr lang="vi-VN" i="0" u="none" strike="noStrike" err="1">
                <a:effectLst/>
                <a:latin typeface="+mj-lt"/>
              </a:rPr>
              <a:t>tấm</a:t>
            </a:r>
            <a:r>
              <a:rPr lang="vi-VN" i="0" u="none" strike="noStrike">
                <a:effectLst/>
                <a:latin typeface="+mj-lt"/>
              </a:rPr>
              <a:t> </a:t>
            </a:r>
            <a:r>
              <a:rPr lang="vi-VN" i="0" u="none" strike="noStrike" err="1">
                <a:effectLst/>
                <a:latin typeface="+mj-lt"/>
              </a:rPr>
              <a:t>bánh</a:t>
            </a:r>
            <a:r>
              <a:rPr lang="vi-VN" i="0" u="none" strike="noStrike">
                <a:effectLst/>
                <a:latin typeface="+mj-lt"/>
              </a:rPr>
              <a:t> </a:t>
            </a:r>
            <a:r>
              <a:rPr lang="vi-VN" i="0" u="none" strike="noStrike" err="1">
                <a:effectLst/>
                <a:latin typeface="+mj-lt"/>
              </a:rPr>
              <a:t>trắng</a:t>
            </a:r>
            <a:r>
              <a:rPr lang="vi-VN" i="0" u="none" strike="noStrike">
                <a:effectLst/>
                <a:latin typeface="+mj-lt"/>
              </a:rPr>
              <a:t> </a:t>
            </a:r>
            <a:r>
              <a:rPr lang="vi-VN" i="0" u="none" strike="noStrike" err="1">
                <a:effectLst/>
                <a:latin typeface="+mj-lt"/>
              </a:rPr>
              <a:t>chúng</a:t>
            </a:r>
            <a:r>
              <a:rPr lang="vi-VN" i="0" u="none" strike="noStrike">
                <a:effectLst/>
                <a:latin typeface="+mj-lt"/>
              </a:rPr>
              <a:t> con </a:t>
            </a:r>
            <a:r>
              <a:rPr lang="vi-VN" i="0" u="none" strike="noStrike" err="1">
                <a:effectLst/>
                <a:latin typeface="+mj-lt"/>
              </a:rPr>
              <a:t>hiệp</a:t>
            </a:r>
            <a:r>
              <a:rPr lang="vi-VN" i="0" u="none" strike="noStrike">
                <a:effectLst/>
                <a:latin typeface="+mj-lt"/>
              </a:rPr>
              <a:t> dâng, </a:t>
            </a:r>
            <a:r>
              <a:rPr lang="vi-VN" i="0" u="none" strike="noStrike" err="1">
                <a:effectLst/>
                <a:latin typeface="+mj-lt"/>
              </a:rPr>
              <a:t>nguyện</a:t>
            </a:r>
            <a:r>
              <a:rPr lang="vi-VN" i="0" u="none" strike="noStrike">
                <a:effectLst/>
                <a:latin typeface="+mj-lt"/>
              </a:rPr>
              <a:t> nên </a:t>
            </a:r>
            <a:r>
              <a:rPr lang="vi-VN" i="0" u="none" strike="noStrike" err="1">
                <a:effectLst/>
                <a:latin typeface="+mj-lt"/>
              </a:rPr>
              <a:t>sức</a:t>
            </a:r>
            <a:r>
              <a:rPr lang="vi-VN" i="0" u="none" strike="noStrike">
                <a:effectLst/>
                <a:latin typeface="+mj-lt"/>
              </a:rPr>
              <a:t> thiêng </a:t>
            </a:r>
            <a:r>
              <a:rPr lang="vi-VN" i="0" u="none" strike="noStrike" err="1">
                <a:effectLst/>
                <a:latin typeface="+mj-lt"/>
              </a:rPr>
              <a:t>dưỡng</a:t>
            </a:r>
            <a:r>
              <a:rPr lang="vi-VN" i="0" u="none" strike="noStrike">
                <a:effectLst/>
                <a:latin typeface="+mj-lt"/>
              </a:rPr>
              <a:t> nuôi </a:t>
            </a:r>
            <a:r>
              <a:rPr lang="vi-VN" i="0" u="none" strike="noStrike" err="1">
                <a:effectLst/>
                <a:latin typeface="+mj-lt"/>
              </a:rPr>
              <a:t>trần</a:t>
            </a:r>
            <a:r>
              <a:rPr lang="vi-VN" i="0" u="none" strike="noStrike">
                <a:effectLst/>
                <a:latin typeface="+mj-lt"/>
              </a:rPr>
              <a:t> gian. Một ly rượu nho thắm hương thơm ngát, sự sống muôn đời chính Cha ban tặng.</a:t>
            </a:r>
            <a:endParaRPr lang="vi-VN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59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D15FD3-C110-EE7F-C48D-F33633F8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dsddasd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124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3537449"/>
            <a:ext cx="12192000" cy="139187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sz="7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GIAI KHÚC 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vi-VN" sz="7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DÂNG TIẾN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4</a:t>
            </a:r>
            <a:endParaRPr kumimoji="0" lang="vi-VN" sz="72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9229" y="2551111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Dâng</a:t>
            </a:r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Lễ</a:t>
            </a:r>
            <a:endParaRPr lang="en-US" sz="4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46238-0EA1-C0B9-2753-A8341CD2C8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2046"/>
            <a:ext cx="3124200" cy="3124200"/>
          </a:xfrm>
          <a:prstGeom prst="rect">
            <a:avLst/>
          </a:prstGeom>
        </p:spPr>
      </p:pic>
      <p:pic>
        <p:nvPicPr>
          <p:cNvPr id="8" name="Picture 7" descr="A circular logo with people and a cross">
            <a:extLst>
              <a:ext uri="{FF2B5EF4-FFF2-40B4-BE49-F238E27FC236}">
                <a16:creationId xmlns:a16="http://schemas.microsoft.com/office/drawing/2014/main" id="{3706731E-A5ED-250A-03EA-2575CB2ADC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50" y="329639"/>
            <a:ext cx="2131200" cy="213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vi-VN" sz="6600" i="0" u="none" strike="noStrike">
                <a:solidFill>
                  <a:srgbClr val="FFFF00"/>
                </a:solidFill>
                <a:effectLst/>
                <a:latin typeface="+mj-lt"/>
              </a:rPr>
              <a:t>Đ</a:t>
            </a:r>
            <a:r>
              <a:rPr lang="en-US" sz="6600">
                <a:solidFill>
                  <a:srgbClr val="FFFF00"/>
                </a:solidFill>
              </a:rPr>
              <a:t>K</a:t>
            </a:r>
            <a:r>
              <a:rPr lang="vi-VN" sz="6600">
                <a:solidFill>
                  <a:srgbClr val="FFFF00"/>
                </a:solidFill>
                <a:latin typeface="+mj-lt"/>
              </a:rPr>
              <a:t>.</a:t>
            </a:r>
            <a:r>
              <a:rPr lang="vi-VN" sz="6600">
                <a:latin typeface="+mj-lt"/>
              </a:rPr>
              <a:t> </a:t>
            </a:r>
            <a:r>
              <a:rPr lang="vi-VN" sz="6600" i="0" u="none" strike="noStrike">
                <a:effectLst/>
                <a:latin typeface="+mj-lt"/>
              </a:rPr>
              <a:t>Đây tâm </a:t>
            </a:r>
            <a:r>
              <a:rPr lang="vi-VN" sz="6600" i="0" u="none" strike="noStrike" err="1">
                <a:effectLst/>
                <a:latin typeface="+mj-lt"/>
              </a:rPr>
              <a:t>tình</a:t>
            </a:r>
            <a:r>
              <a:rPr lang="vi-VN" sz="6600" i="0" u="none" strike="noStrike">
                <a:effectLst/>
                <a:latin typeface="+mj-lt"/>
              </a:rPr>
              <a:t>, </a:t>
            </a:r>
            <a:r>
              <a:rPr lang="vi-VN" sz="6600" i="0" u="none" strike="noStrike" err="1">
                <a:effectLst/>
                <a:latin typeface="+mj-lt"/>
              </a:rPr>
              <a:t>lòng</a:t>
            </a:r>
            <a:r>
              <a:rPr lang="vi-VN" sz="6600" i="0" u="none" strike="noStrike">
                <a:effectLst/>
                <a:latin typeface="+mj-lt"/>
              </a:rPr>
              <a:t> con </a:t>
            </a:r>
            <a:r>
              <a:rPr lang="vi-VN" sz="6600" i="0" u="none" strike="noStrike" err="1">
                <a:effectLst/>
                <a:latin typeface="+mj-lt"/>
              </a:rPr>
              <a:t>thảo</a:t>
            </a:r>
            <a:r>
              <a:rPr lang="vi-VN" sz="6600" i="0" u="none" strike="noStrike">
                <a:effectLst/>
                <a:latin typeface="+mj-lt"/>
              </a:rPr>
              <a:t> </a:t>
            </a:r>
            <a:r>
              <a:rPr lang="vi-VN" sz="6600" i="0" u="none" strike="noStrike" err="1">
                <a:effectLst/>
                <a:latin typeface="+mj-lt"/>
              </a:rPr>
              <a:t>kính</a:t>
            </a:r>
            <a:r>
              <a:rPr lang="vi-VN" sz="6600" i="0" u="none" strike="noStrike">
                <a:effectLst/>
                <a:latin typeface="+mj-lt"/>
              </a:rPr>
              <a:t>, xin </a:t>
            </a:r>
            <a:r>
              <a:rPr lang="vi-VN" sz="6600" i="0" u="none" strike="noStrike" err="1">
                <a:effectLst/>
                <a:latin typeface="+mj-lt"/>
              </a:rPr>
              <a:t>tiến</a:t>
            </a:r>
            <a:r>
              <a:rPr lang="vi-VN" sz="6600" i="0" u="none" strike="noStrike">
                <a:effectLst/>
                <a:latin typeface="+mj-lt"/>
              </a:rPr>
              <a:t> dâng Cha </a:t>
            </a:r>
            <a:r>
              <a:rPr lang="vi-VN" sz="6600" i="0" u="none" strike="noStrike" err="1">
                <a:effectLst/>
                <a:latin typeface="+mj-lt"/>
              </a:rPr>
              <a:t>với</a:t>
            </a:r>
            <a:r>
              <a:rPr lang="vi-VN" sz="6600" i="0" u="none" strike="noStrike">
                <a:effectLst/>
                <a:latin typeface="+mj-lt"/>
              </a:rPr>
              <a:t> </a:t>
            </a:r>
            <a:r>
              <a:rPr lang="vi-VN" sz="6600" i="0" u="none" strike="noStrike" err="1">
                <a:effectLst/>
                <a:latin typeface="+mj-lt"/>
              </a:rPr>
              <a:t>cả</a:t>
            </a:r>
            <a:r>
              <a:rPr lang="vi-VN" sz="6600" i="0" u="none" strike="noStrike">
                <a:effectLst/>
                <a:latin typeface="+mj-lt"/>
              </a:rPr>
              <a:t> </a:t>
            </a:r>
            <a:r>
              <a:rPr lang="vi-VN" sz="6600" i="0" u="none" strike="noStrike" err="1">
                <a:effectLst/>
                <a:latin typeface="+mj-lt"/>
              </a:rPr>
              <a:t>tình</a:t>
            </a:r>
            <a:r>
              <a:rPr lang="vi-VN" sz="6600" i="0" u="none" strike="noStrike">
                <a:effectLst/>
                <a:latin typeface="+mj-lt"/>
              </a:rPr>
              <a:t> yêu. </a:t>
            </a:r>
            <a:endParaRPr lang="vi-VN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984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vi-VN" sz="6600" i="0" u="none" strike="noStrike" err="1">
                <a:effectLst/>
                <a:latin typeface="+mj-lt"/>
              </a:rPr>
              <a:t>Này</a:t>
            </a:r>
            <a:r>
              <a:rPr lang="vi-VN" sz="6600" i="0" u="none" strike="noStrike">
                <a:effectLst/>
                <a:latin typeface="+mj-lt"/>
              </a:rPr>
              <a:t> </a:t>
            </a:r>
            <a:r>
              <a:rPr lang="vi-VN" sz="6600" i="0" u="none" strike="noStrike" err="1">
                <a:effectLst/>
                <a:latin typeface="+mj-lt"/>
              </a:rPr>
              <a:t>bánh</a:t>
            </a:r>
            <a:r>
              <a:rPr lang="vi-VN" sz="6600" i="0" u="none" strike="noStrike">
                <a:effectLst/>
                <a:latin typeface="+mj-lt"/>
              </a:rPr>
              <a:t> thơm, đây ly </a:t>
            </a:r>
            <a:r>
              <a:rPr lang="vi-VN" sz="6600" i="0" u="none" strike="noStrike" err="1">
                <a:effectLst/>
                <a:latin typeface="+mj-lt"/>
              </a:rPr>
              <a:t>rượu</a:t>
            </a:r>
            <a:r>
              <a:rPr lang="vi-VN" sz="6600" i="0" u="none" strike="noStrike">
                <a:effectLst/>
                <a:latin typeface="+mj-lt"/>
              </a:rPr>
              <a:t> </a:t>
            </a:r>
            <a:r>
              <a:rPr lang="vi-VN" sz="6600" i="0" u="none" strike="noStrike" err="1">
                <a:effectLst/>
                <a:latin typeface="+mj-lt"/>
              </a:rPr>
              <a:t>nồng</a:t>
            </a:r>
            <a:r>
              <a:rPr lang="vi-VN" sz="6600" i="0" u="none" strike="noStrike">
                <a:effectLst/>
                <a:latin typeface="+mj-lt"/>
              </a:rPr>
              <a:t>, </a:t>
            </a:r>
            <a:r>
              <a:rPr lang="vi-VN" sz="6600" i="0" u="none" strike="noStrike" err="1">
                <a:effectLst/>
                <a:latin typeface="+mj-lt"/>
              </a:rPr>
              <a:t>nguyện</a:t>
            </a:r>
            <a:r>
              <a:rPr lang="vi-VN" sz="6600" i="0" u="none" strike="noStrike">
                <a:effectLst/>
                <a:latin typeface="+mj-lt"/>
              </a:rPr>
              <a:t> Cha </a:t>
            </a:r>
            <a:r>
              <a:rPr lang="vi-VN" sz="6600" i="0" u="none" strike="noStrike" err="1">
                <a:effectLst/>
                <a:latin typeface="+mj-lt"/>
              </a:rPr>
              <a:t>đoái</a:t>
            </a:r>
            <a:r>
              <a:rPr lang="vi-VN" sz="6600" i="0" u="none" strike="noStrike">
                <a:effectLst/>
                <a:latin typeface="+mj-lt"/>
              </a:rPr>
              <a:t> thương </a:t>
            </a:r>
            <a:r>
              <a:rPr lang="vi-VN" sz="6600" i="0" u="none" strike="noStrike" err="1">
                <a:effectLst/>
                <a:latin typeface="+mj-lt"/>
              </a:rPr>
              <a:t>đến</a:t>
            </a:r>
            <a:r>
              <a:rPr lang="vi-VN" sz="6600" i="0" u="none" strike="noStrike">
                <a:effectLst/>
                <a:latin typeface="+mj-lt"/>
              </a:rPr>
              <a:t> </a:t>
            </a:r>
            <a:r>
              <a:rPr lang="vi-VN" sz="6600" i="0" u="none" strike="noStrike" err="1">
                <a:effectLst/>
                <a:latin typeface="+mj-lt"/>
              </a:rPr>
              <a:t>trái</a:t>
            </a:r>
            <a:r>
              <a:rPr lang="vi-VN" sz="6600" i="0" u="none" strike="noStrike">
                <a:effectLst/>
                <a:latin typeface="+mj-lt"/>
              </a:rPr>
              <a:t> tim </a:t>
            </a:r>
            <a:r>
              <a:rPr lang="vi-VN" sz="6600" i="0" u="none" strike="noStrike" err="1">
                <a:effectLst/>
                <a:latin typeface="+mj-lt"/>
              </a:rPr>
              <a:t>hồng</a:t>
            </a:r>
            <a:r>
              <a:rPr lang="vi-VN" sz="6600" i="0" u="none" strike="noStrike">
                <a:effectLst/>
                <a:latin typeface="+mj-lt"/>
              </a:rPr>
              <a:t>, </a:t>
            </a:r>
            <a:r>
              <a:rPr lang="vi-VN" sz="6600" i="0" u="none" strike="noStrike" err="1">
                <a:effectLst/>
                <a:latin typeface="+mj-lt"/>
              </a:rPr>
              <a:t>rộng</a:t>
            </a:r>
            <a:r>
              <a:rPr lang="vi-VN" sz="6600" i="0" u="none" strike="noStrike">
                <a:effectLst/>
                <a:latin typeface="+mj-lt"/>
              </a:rPr>
              <a:t> ban </a:t>
            </a:r>
            <a:r>
              <a:rPr lang="vi-VN" sz="6600" i="0" u="none" strike="noStrike" err="1">
                <a:effectLst/>
                <a:latin typeface="+mj-lt"/>
              </a:rPr>
              <a:t>thánh</a:t>
            </a:r>
            <a:r>
              <a:rPr lang="vi-VN" sz="6600" i="0" u="none" strike="noStrike">
                <a:effectLst/>
                <a:latin typeface="+mj-lt"/>
              </a:rPr>
              <a:t> ân bao la </a:t>
            </a:r>
            <a:r>
              <a:rPr lang="vi-VN" sz="6600" i="0" u="none" strike="noStrike" err="1">
                <a:effectLst/>
                <a:latin typeface="+mj-lt"/>
              </a:rPr>
              <a:t>thỏa</a:t>
            </a:r>
            <a:r>
              <a:rPr lang="vi-VN" sz="6600" i="0" u="none" strike="noStrike">
                <a:effectLst/>
                <a:latin typeface="+mj-lt"/>
              </a:rPr>
              <a:t> </a:t>
            </a:r>
            <a:r>
              <a:rPr lang="vi-VN" sz="6600" i="0" u="none" strike="noStrike" err="1">
                <a:effectLst/>
                <a:latin typeface="+mj-lt"/>
              </a:rPr>
              <a:t>lòng</a:t>
            </a:r>
            <a:r>
              <a:rPr lang="vi-VN" sz="6600" i="0" u="none" strike="noStrike">
                <a:effectLst/>
                <a:latin typeface="+mj-lt"/>
              </a:rPr>
              <a:t>, con </a:t>
            </a:r>
            <a:r>
              <a:rPr lang="vi-VN" sz="6600" i="0" u="none" strike="noStrike" err="1">
                <a:effectLst/>
                <a:latin typeface="+mj-lt"/>
              </a:rPr>
              <a:t>ước</a:t>
            </a:r>
            <a:r>
              <a:rPr lang="vi-VN" sz="6600" i="0" u="none" strike="noStrike">
                <a:effectLst/>
                <a:latin typeface="+mj-lt"/>
              </a:rPr>
              <a:t> mong.</a:t>
            </a:r>
            <a:endParaRPr lang="vi-VN" sz="6600">
              <a:effectLst/>
              <a:latin typeface="+mj-lt"/>
            </a:endParaRPr>
          </a:p>
          <a:p>
            <a:endParaRPr lang="vi-VN" sz="660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090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6600">
                <a:solidFill>
                  <a:srgbClr val="FFFF00"/>
                </a:solidFill>
              </a:rPr>
              <a:t>2. </a:t>
            </a:r>
            <a:r>
              <a:rPr lang="vi-VN" i="0" u="none" strike="noStrike" err="1">
                <a:effectLst/>
                <a:latin typeface="+mj-lt"/>
              </a:rPr>
              <a:t>Rộn</a:t>
            </a:r>
            <a:r>
              <a:rPr lang="vi-VN" i="0" u="none" strike="noStrike">
                <a:effectLst/>
                <a:latin typeface="+mj-lt"/>
              </a:rPr>
              <a:t> vang giai </a:t>
            </a:r>
            <a:r>
              <a:rPr lang="vi-VN" i="0" u="none" strike="noStrike" err="1">
                <a:effectLst/>
                <a:latin typeface="+mj-lt"/>
              </a:rPr>
              <a:t>khúc</a:t>
            </a:r>
            <a:r>
              <a:rPr lang="vi-VN" i="0" u="none" strike="noStrike">
                <a:effectLst/>
                <a:latin typeface="+mj-lt"/>
              </a:rPr>
              <a:t> </a:t>
            </a:r>
            <a:r>
              <a:rPr lang="vi-VN" i="0" u="none" strike="noStrike" err="1">
                <a:effectLst/>
                <a:latin typeface="+mj-lt"/>
              </a:rPr>
              <a:t>tán</a:t>
            </a:r>
            <a:r>
              <a:rPr lang="vi-VN" i="0" u="none" strike="noStrike">
                <a:effectLst/>
                <a:latin typeface="+mj-lt"/>
              </a:rPr>
              <a:t> dương </a:t>
            </a:r>
            <a:r>
              <a:rPr lang="vi-VN" i="0" u="none" strike="noStrike" err="1">
                <a:effectLst/>
                <a:latin typeface="+mj-lt"/>
              </a:rPr>
              <a:t>ngợi</a:t>
            </a:r>
            <a:r>
              <a:rPr lang="vi-VN" i="0" u="none" strike="noStrike">
                <a:effectLst/>
                <a:latin typeface="+mj-lt"/>
              </a:rPr>
              <a:t> ca, </a:t>
            </a:r>
            <a:r>
              <a:rPr lang="vi-VN" i="0" u="none" strike="noStrike" err="1">
                <a:effectLst/>
                <a:latin typeface="+mj-lt"/>
              </a:rPr>
              <a:t>kỳ</a:t>
            </a:r>
            <a:r>
              <a:rPr lang="vi-VN" i="0" u="none" strike="noStrike">
                <a:effectLst/>
                <a:latin typeface="+mj-lt"/>
              </a:rPr>
              <a:t> công </a:t>
            </a:r>
            <a:r>
              <a:rPr lang="vi-VN" i="0" u="none" strike="noStrike" err="1">
                <a:effectLst/>
                <a:latin typeface="+mj-lt"/>
              </a:rPr>
              <a:t>khắp</a:t>
            </a:r>
            <a:r>
              <a:rPr lang="vi-VN" i="0" u="none" strike="noStrike">
                <a:effectLst/>
                <a:latin typeface="+mj-lt"/>
              </a:rPr>
              <a:t> nơi </a:t>
            </a:r>
            <a:r>
              <a:rPr lang="vi-VN" i="0" u="none" strike="noStrike" err="1">
                <a:effectLst/>
                <a:latin typeface="+mj-lt"/>
              </a:rPr>
              <a:t>chính</a:t>
            </a:r>
            <a:r>
              <a:rPr lang="vi-VN" i="0" u="none" strike="noStrike">
                <a:effectLst/>
                <a:latin typeface="+mj-lt"/>
              </a:rPr>
              <a:t> Cha </a:t>
            </a:r>
            <a:r>
              <a:rPr lang="vi-VN" i="0" u="none" strike="noStrike" err="1">
                <a:effectLst/>
                <a:latin typeface="+mj-lt"/>
              </a:rPr>
              <a:t>làm</a:t>
            </a:r>
            <a:r>
              <a:rPr lang="vi-VN" i="0" u="none" strike="noStrike">
                <a:effectLst/>
                <a:latin typeface="+mj-lt"/>
              </a:rPr>
              <a:t> ra. </a:t>
            </a:r>
            <a:r>
              <a:rPr lang="vi-VN" i="0" u="none" strike="noStrike" err="1">
                <a:effectLst/>
                <a:latin typeface="+mj-lt"/>
              </a:rPr>
              <a:t>Ngài</a:t>
            </a:r>
            <a:r>
              <a:rPr lang="vi-VN" i="0" u="none" strike="noStrike">
                <a:effectLst/>
                <a:latin typeface="+mj-lt"/>
              </a:rPr>
              <a:t> gieo </a:t>
            </a:r>
            <a:r>
              <a:rPr lang="vi-VN" i="0" u="none" strike="noStrike" err="1">
                <a:effectLst/>
                <a:latin typeface="+mj-lt"/>
              </a:rPr>
              <a:t>khúc</a:t>
            </a:r>
            <a:r>
              <a:rPr lang="vi-VN" i="0" u="none" strike="noStrike">
                <a:effectLst/>
                <a:latin typeface="+mj-lt"/>
              </a:rPr>
              <a:t> </a:t>
            </a:r>
            <a:r>
              <a:rPr lang="vi-VN" i="0" u="none" strike="noStrike" err="1">
                <a:effectLst/>
                <a:latin typeface="+mj-lt"/>
              </a:rPr>
              <a:t>hát</a:t>
            </a:r>
            <a:r>
              <a:rPr lang="vi-VN" i="0" u="none" strike="noStrike">
                <a:effectLst/>
                <a:latin typeface="+mj-lt"/>
              </a:rPr>
              <a:t> trong </a:t>
            </a:r>
            <a:r>
              <a:rPr lang="vi-VN" i="0" u="none" strike="noStrike" err="1">
                <a:effectLst/>
                <a:latin typeface="+mj-lt"/>
              </a:rPr>
              <a:t>lòng</a:t>
            </a:r>
            <a:r>
              <a:rPr lang="vi-VN" i="0" u="none" strike="noStrike">
                <a:effectLst/>
                <a:latin typeface="+mj-lt"/>
              </a:rPr>
              <a:t> con </a:t>
            </a:r>
            <a:r>
              <a:rPr lang="vi-VN" i="0" u="none" strike="noStrike" err="1">
                <a:effectLst/>
                <a:latin typeface="+mj-lt"/>
              </a:rPr>
              <a:t>mãi</a:t>
            </a:r>
            <a:r>
              <a:rPr lang="vi-VN" i="0" u="none" strike="noStrike">
                <a:effectLst/>
                <a:latin typeface="+mj-lt"/>
              </a:rPr>
              <a:t>, </a:t>
            </a:r>
            <a:r>
              <a:rPr lang="vi-VN" i="0" u="none" strike="noStrike" err="1">
                <a:effectLst/>
                <a:latin typeface="+mj-lt"/>
              </a:rPr>
              <a:t>nguyện</a:t>
            </a:r>
            <a:r>
              <a:rPr lang="vi-VN" i="0" u="none" strike="noStrike">
                <a:effectLst/>
                <a:latin typeface="+mj-lt"/>
              </a:rPr>
              <a:t> </a:t>
            </a:r>
            <a:r>
              <a:rPr lang="vi-VN" i="0" u="none" strike="noStrike" err="1">
                <a:effectLst/>
                <a:latin typeface="+mj-lt"/>
              </a:rPr>
              <a:t>suốt</a:t>
            </a:r>
            <a:r>
              <a:rPr lang="vi-VN" i="0" u="none" strike="noStrike">
                <a:effectLst/>
                <a:latin typeface="+mj-lt"/>
              </a:rPr>
              <a:t> </a:t>
            </a:r>
            <a:r>
              <a:rPr lang="vi-VN" i="0" u="none" strike="noStrike" err="1">
                <a:effectLst/>
                <a:latin typeface="+mj-lt"/>
              </a:rPr>
              <a:t>cuộc</a:t>
            </a:r>
            <a:r>
              <a:rPr lang="vi-VN" i="0" u="none" strike="noStrike">
                <a:effectLst/>
                <a:latin typeface="+mj-lt"/>
              </a:rPr>
              <a:t> </a:t>
            </a:r>
            <a:r>
              <a:rPr lang="vi-VN" i="0" u="none" strike="noStrike" err="1">
                <a:effectLst/>
                <a:latin typeface="+mj-lt"/>
              </a:rPr>
              <a:t>đời</a:t>
            </a:r>
            <a:r>
              <a:rPr lang="vi-VN" i="0" u="none" strike="noStrike">
                <a:effectLst/>
                <a:latin typeface="+mj-lt"/>
              </a:rPr>
              <a:t> </a:t>
            </a:r>
            <a:r>
              <a:rPr lang="vi-VN" i="0" u="none" strike="noStrike" err="1">
                <a:effectLst/>
                <a:latin typeface="+mj-lt"/>
              </a:rPr>
              <a:t>hát</a:t>
            </a:r>
            <a:r>
              <a:rPr lang="vi-VN" i="0" u="none" strike="noStrike">
                <a:effectLst/>
                <a:latin typeface="+mj-lt"/>
              </a:rPr>
              <a:t> khen Danh </a:t>
            </a:r>
            <a:r>
              <a:rPr lang="vi-VN" i="0" u="none" strike="noStrike" err="1">
                <a:effectLst/>
                <a:latin typeface="+mj-lt"/>
              </a:rPr>
              <a:t>Ngài</a:t>
            </a:r>
            <a:r>
              <a:rPr lang="vi-VN" i="0" u="none" strike="noStrike">
                <a:effectLst/>
                <a:latin typeface="+mj-lt"/>
              </a:rPr>
              <a:t>.</a:t>
            </a:r>
            <a:endParaRPr lang="vi-VN">
              <a:effectLst/>
              <a:latin typeface="+mj-lt"/>
            </a:endParaRPr>
          </a:p>
          <a:p>
            <a:endParaRPr lang="vi-VN" sz="6600">
              <a:solidFill>
                <a:srgbClr val="FFFF00"/>
              </a:solidFill>
            </a:endParaRPr>
          </a:p>
          <a:p>
            <a:endParaRPr lang="vi-VN" sz="6600" i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59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136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Điền Nguyễn Phúc</cp:lastModifiedBy>
  <cp:revision>966</cp:revision>
  <dcterms:created xsi:type="dcterms:W3CDTF">2012-08-31T10:11:00Z</dcterms:created>
  <dcterms:modified xsi:type="dcterms:W3CDTF">2024-09-20T17:44:10Z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C6823B1157D84C84AB2972BE14E719D3_13</vt:lpwstr>
  </property>
  <property fmtid="{D5CDD505-2E9C-101B-9397-08002B2CF9AE}" pid="3" name="KSOProductBuildVer">
    <vt:lpwstr>1033-12.2.0.13201</vt:lpwstr>
  </property>
</Properties>
</file>