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76" r:id="rId4"/>
    <p:sldId id="287" r:id="rId5"/>
    <p:sldId id="279" r:id="rId6"/>
    <p:sldId id="288" r:id="rId7"/>
    <p:sldId id="260" r:id="rId8"/>
    <p:sldId id="289" r:id="rId9"/>
    <p:sldId id="261" r:id="rId10"/>
    <p:sldId id="302" r:id="rId11"/>
    <p:sldId id="290" r:id="rId12"/>
    <p:sldId id="291" r:id="rId13"/>
    <p:sldId id="262" r:id="rId14"/>
    <p:sldId id="303" r:id="rId15"/>
    <p:sldId id="292" r:id="rId16"/>
    <p:sldId id="293" r:id="rId17"/>
    <p:sldId id="263" r:id="rId18"/>
    <p:sldId id="305" r:id="rId19"/>
    <p:sldId id="296" r:id="rId20"/>
    <p:sldId id="297" r:id="rId21"/>
    <p:sldId id="282" r:id="rId22"/>
    <p:sldId id="306" r:id="rId23"/>
    <p:sldId id="298" r:id="rId24"/>
    <p:sldId id="299" r:id="rId25"/>
    <p:sldId id="271" r:id="rId26"/>
    <p:sldId id="304" r:id="rId27"/>
    <p:sldId id="294" r:id="rId28"/>
    <p:sldId id="295" r:id="rId29"/>
    <p:sldId id="283" r:id="rId30"/>
    <p:sldId id="307" r:id="rId31"/>
    <p:sldId id="300" r:id="rId32"/>
    <p:sldId id="301" r:id="rId33"/>
    <p:sldId id="285" r:id="rId34"/>
    <p:sldId id="281" r:id="rId35"/>
    <p:sldId id="28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3DA"/>
    <a:srgbClr val="9BBEC9"/>
    <a:srgbClr val="D5E1E3"/>
    <a:srgbClr val="273739"/>
    <a:srgbClr val="6EA0B0"/>
    <a:srgbClr val="97B3B7"/>
    <a:srgbClr val="7B56F0"/>
    <a:srgbClr val="E820E3"/>
    <a:srgbClr val="466266"/>
    <a:srgbClr val="8CA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6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EB8F4-F731-44EF-AF40-3FD2AB13EFEA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64E38-8871-434A-9215-1C11D07BA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44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http://www.globalnerdy.com/2007/02/06/living-dangerously-with-vista-itunes-and-the-ipod/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52DFA-5571-46EB-A94F-3949D3FC135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http://aroundthesphere.wordpress.com/2009/07/14/organs-urgency-money-and-reform/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http://michaelweinberg.com/5new-hitparade1.html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http://www.visitingdc.com/city/hollywood-sign-address.asp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http://www.virtualworldlets.net/Resources/Hosted/Resource.php?Name=Lightcycles</a:t>
            </a:r>
          </a:p>
          <a:p>
            <a:r>
              <a:rPr lang="en-US" dirty="0" smtClean="0"/>
              <a:t>Copyright Walt Disney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https://www.flickr.com/photos/z0/5116389006</a:t>
            </a:r>
          </a:p>
          <a:p>
            <a:endParaRPr lang="en-US" dirty="0" smtClean="0"/>
          </a:p>
          <a:p>
            <a:r>
              <a:rPr lang="en-US" dirty="0" smtClean="0"/>
              <a:t>Bring the world</a:t>
            </a:r>
            <a:r>
              <a:rPr lang="en-US" baseline="0" dirty="0" smtClean="0"/>
              <a:t> of side-effects under the control of compositionality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64E38-8871-434A-9215-1C11D07BA4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none" baseline="0" dirty="0">
                <a:ln w="5000" cmpd="sng">
                  <a:noFill/>
                  <a:prstDash val="solid"/>
                </a:ln>
                <a:solidFill>
                  <a:srgbClr val="466266"/>
                </a:solidFill>
                <a:effectLst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73739"/>
            </a:gs>
            <a:gs pos="100000">
              <a:srgbClr val="17262B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michaellperry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CD3DA"/>
                </a:solidFill>
              </a:rPr>
              <a:t>6 Ways to Prevent Code Abuse</a:t>
            </a:r>
            <a:endParaRPr lang="en-US" dirty="0">
              <a:solidFill>
                <a:srgbClr val="BCD3DA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L Perry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63550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One thing must be done</a:t>
            </a:r>
            <a:br>
              <a:rPr lang="en-US" dirty="0" smtClean="0"/>
            </a:br>
            <a:r>
              <a:rPr lang="en-US" dirty="0" smtClean="0"/>
              <a:t>before something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9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7467600" cy="4800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yourApi.DoThisFirst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yourApi.DoThisSecond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0091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7467600" cy="4800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yourApi.DoThisFirst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yourApi.DoThisSecond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(result);</a:t>
            </a:r>
          </a:p>
        </p:txBody>
      </p:sp>
    </p:spTree>
    <p:extLst>
      <p:ext uri="{BB962C8B-B14F-4D97-AF65-F5344CB8AC3E}">
        <p14:creationId xmlns:p14="http://schemas.microsoft.com/office/powerpoint/2010/main" val="128792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682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0"/>
            <a:ext cx="74676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Callbacks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63550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Something is done</a:t>
            </a:r>
            <a:br>
              <a:rPr lang="en-US" dirty="0" smtClean="0"/>
            </a:br>
            <a:r>
              <a:rPr lang="en-US" dirty="0" smtClean="0"/>
              <a:t>between two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73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7467600" cy="4800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yourApi.DoThisFirst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DoThisInTheMiddle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yourApi.DoThisLast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3134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7467600" cy="4800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yourApi.DoThis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DoThisInTheMiddle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90178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r="1639"/>
          <a:stretch/>
        </p:blipFill>
        <p:spPr bwMode="auto">
          <a:xfrm>
            <a:off x="0" y="0"/>
            <a:ext cx="9144000" cy="685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Constructors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63550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Something is done</a:t>
            </a:r>
            <a:br>
              <a:rPr lang="en-US" dirty="0" smtClean="0"/>
            </a:br>
            <a:r>
              <a:rPr lang="en-US" dirty="0" smtClean="0"/>
              <a:t>once and only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42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7467600" cy="4800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yourApi.DoThisOnce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yourApi.DoThisRepeatedly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yourApi.DoThisRepeatedly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8904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 L Perry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qedcode.com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MichaelLPerry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6576" indent="0">
              <a:buNone/>
            </a:pPr>
            <a:r>
              <a:rPr lang="en-US" dirty="0"/>
              <a:t>https://github.com/michaellperry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Provable-APIs</a:t>
            </a:r>
            <a:endParaRPr lang="en-US" dirty="0"/>
          </a:p>
        </p:txBody>
      </p:sp>
      <p:pic>
        <p:nvPicPr>
          <p:cNvPr id="1027" name="Picture 3" descr="C:\Users\Michael\Documents\MVP\MVP Logo Kit With Enhancements\MVP_FullColor_ForSc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638800"/>
            <a:ext cx="631163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244954" y="5548724"/>
            <a:ext cx="1080675" cy="1080675"/>
            <a:chOff x="5257800" y="4710524"/>
            <a:chExt cx="1918875" cy="1918875"/>
          </a:xfrm>
        </p:grpSpPr>
        <p:sp>
          <p:nvSpPr>
            <p:cNvPr id="4" name="Oval 3"/>
            <p:cNvSpPr/>
            <p:nvPr/>
          </p:nvSpPr>
          <p:spPr>
            <a:xfrm>
              <a:off x="5257800" y="4710524"/>
              <a:ext cx="1918875" cy="1918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4425" y="4936536"/>
              <a:ext cx="1614075" cy="1282036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5495235"/>
            <a:ext cx="1244955" cy="12618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7467600" cy="4800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yourApi.DoThisRepeatedly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yourApi.DoThisRepeatedly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11974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3.bp.blogspot.com/-o1CjD8gktXo/TzwO2-8gZXI/AAAAAAAAAGU/j4DwbufaeqI/s1600/rosetta_stone_greek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0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657600" cy="868362"/>
          </a:xfrm>
          <a:solidFill>
            <a:schemeClr val="bg1">
              <a:lumMod val="65000"/>
              <a:lumOff val="35000"/>
            </a:schemeClr>
          </a:solidFill>
        </p:spPr>
        <p:txBody>
          <a:bodyPr anchor="t"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28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63550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Nothing has changed</a:t>
            </a:r>
            <a:br>
              <a:rPr lang="en-US" dirty="0" smtClean="0"/>
            </a:br>
            <a:r>
              <a:rPr lang="en-US" dirty="0" smtClean="0"/>
              <a:t>in the interim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34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7467600" cy="4800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yourApi.SetThis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yourApi.UseIt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yourApi.ExpectItToBeTheSame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225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7467600" cy="4800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yourApi.UseIt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yourApi.ExpectItToBeTheSame();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547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0200"/>
            <a:ext cx="7467600" cy="1143000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Factories</a:t>
            </a:r>
            <a:endParaRPr lang="en-US" sz="72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63550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 argument</a:t>
            </a:r>
            <a:br>
              <a:rPr lang="en-US" dirty="0" smtClean="0"/>
            </a:br>
            <a:r>
              <a:rPr lang="en-US" dirty="0" smtClean="0"/>
              <a:t>meets a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67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7467600" cy="4800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obj.Property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obj.MeetsSomeCondition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yourApi.Accept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4544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7467600" cy="4800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YourObject</a:t>
            </a:r>
            <a:endParaRPr lang="en-US" sz="28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GenerateValidObject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yourApi.Accept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18527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2.staticflickr.com/2/1368/5116389006_ee24836ca4_b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1" r="736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2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5466" r="546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71800" y="5562600"/>
            <a:ext cx="5410200" cy="1143000"/>
          </a:xfrm>
        </p:spPr>
        <p:txBody>
          <a:bodyPr/>
          <a:lstStyle/>
          <a:p>
            <a:r>
              <a:rPr lang="en-US" sz="5400" dirty="0" smtClean="0">
                <a:ln w="18415" cmpd="sng">
                  <a:noFill/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Confidence</a:t>
            </a:r>
            <a:endParaRPr lang="en-US" dirty="0">
              <a:ln w="18415" cmpd="sng">
                <a:noFill/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44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63550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Special cases</a:t>
            </a:r>
            <a:br>
              <a:rPr lang="en-US" dirty="0" smtClean="0"/>
            </a:br>
            <a:r>
              <a:rPr lang="en-US" dirty="0" smtClean="0"/>
              <a:t>are considered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95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85800"/>
            <a:ext cx="7467600" cy="54102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(!yourApi.Step1())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HandleCondition1();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yourApi.GetValue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(value);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HandleCondition2();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0865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7467600" cy="4800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.Begin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.Bind(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.OnCondition1(HandleCondition1)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.OnCondition2(HandleCondition2);</a:t>
            </a:r>
          </a:p>
        </p:txBody>
      </p:sp>
    </p:spTree>
    <p:extLst>
      <p:ext uri="{BB962C8B-B14F-4D97-AF65-F5344CB8AC3E}">
        <p14:creationId xmlns:p14="http://schemas.microsoft.com/office/powerpoint/2010/main" val="858018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10531" t="32592" r="18041" b="12064"/>
          <a:stretch/>
        </p:blipFill>
        <p:spPr bwMode="auto">
          <a:xfrm>
            <a:off x="0" y="0"/>
            <a:ext cx="3048000" cy="3448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16924" r="16737"/>
          <a:stretch/>
        </p:blipFill>
        <p:spPr bwMode="auto">
          <a:xfrm>
            <a:off x="3048000" y="-21544"/>
            <a:ext cx="3048000" cy="3463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l="8213" r="25475"/>
          <a:stretch/>
        </p:blipFill>
        <p:spPr bwMode="auto">
          <a:xfrm>
            <a:off x="-1" y="3428240"/>
            <a:ext cx="3048001" cy="3447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5" cstate="print"/>
          <a:srcRect l="21567" r="14781" b="2225"/>
          <a:stretch/>
        </p:blipFill>
        <p:spPr bwMode="auto">
          <a:xfrm>
            <a:off x="6096001" y="-21543"/>
            <a:ext cx="3048000" cy="345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 descr="http://3.bp.blogspot.com/-o1CjD8gktXo/TzwO2-8gZXI/AAAAAAAAAGU/j4DwbufaeqI/s1600/rosetta_stone_greek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8" r="-1"/>
          <a:stretch/>
        </p:blipFill>
        <p:spPr bwMode="auto">
          <a:xfrm>
            <a:off x="3048000" y="3428239"/>
            <a:ext cx="3042183" cy="343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c2.staticflickr.com/2/1368/5116389006_ee24836ca4_b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8" r="19062"/>
          <a:stretch/>
        </p:blipFill>
        <p:spPr bwMode="auto">
          <a:xfrm>
            <a:off x="6096000" y="3421214"/>
            <a:ext cx="3048000" cy="345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-14695" y="1282311"/>
            <a:ext cx="3192256" cy="57470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Parameters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9762" y="2438400"/>
            <a:ext cx="2675890" cy="40957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Callbacks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1787" y="5867400"/>
            <a:ext cx="3044374" cy="762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/>
              <a:t>Factories</a:t>
            </a:r>
            <a:endParaRPr lang="en-US" sz="4800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074166" y="76840"/>
            <a:ext cx="3035959" cy="60896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Constructors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115689" y="4717985"/>
            <a:ext cx="2912621" cy="69221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anchor="t"/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Immutability</a:t>
            </a:r>
            <a:endParaRPr lang="en-US" sz="36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549917" y="3510999"/>
            <a:ext cx="2506832" cy="383699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Monads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14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t3074\Pictures\Constraints\05_gx_carpool_lane_5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4" r="-1"/>
          <a:stretch/>
        </p:blipFill>
        <p:spPr bwMode="auto">
          <a:xfrm>
            <a:off x="0" y="-38100"/>
            <a:ext cx="9144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  <a:solidFill>
            <a:schemeClr val="bg1">
              <a:alpha val="26000"/>
            </a:schemeClr>
          </a:solidFill>
        </p:spPr>
        <p:txBody>
          <a:bodyPr>
            <a:noAutofit/>
          </a:bodyPr>
          <a:lstStyle/>
          <a:p>
            <a:r>
              <a:rPr lang="en-US" sz="5400" dirty="0" smtClean="0"/>
              <a:t>Paradox of Constraints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14154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 L Perry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qedcode.com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MichaelLPerry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6576" indent="0">
              <a:buNone/>
            </a:pPr>
            <a:r>
              <a:rPr lang="en-US" dirty="0"/>
              <a:t>https://github.com/michaellperry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Provable-APIs</a:t>
            </a:r>
            <a:endParaRPr lang="en-US" dirty="0"/>
          </a:p>
        </p:txBody>
      </p:sp>
      <p:pic>
        <p:nvPicPr>
          <p:cNvPr id="1027" name="Picture 3" descr="C:\Users\Michael\Documents\MVP\MVP Logo Kit With Enhancements\MVP_FullColor_ForSc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638800"/>
            <a:ext cx="631163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244954" y="5548724"/>
            <a:ext cx="1080675" cy="1080675"/>
            <a:chOff x="5257800" y="4710524"/>
            <a:chExt cx="1918875" cy="1918875"/>
          </a:xfrm>
        </p:grpSpPr>
        <p:sp>
          <p:nvSpPr>
            <p:cNvPr id="4" name="Oval 3"/>
            <p:cNvSpPr/>
            <p:nvPr/>
          </p:nvSpPr>
          <p:spPr>
            <a:xfrm>
              <a:off x="5257800" y="4710524"/>
              <a:ext cx="1918875" cy="1918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4425" y="4936536"/>
              <a:ext cx="1614075" cy="1282036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5495235"/>
            <a:ext cx="1244955" cy="126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3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Gain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 Testing</a:t>
            </a:r>
          </a:p>
          <a:p>
            <a:r>
              <a:rPr lang="en-US" dirty="0" smtClean="0"/>
              <a:t>Code Reviews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Quality Metrics</a:t>
            </a:r>
          </a:p>
          <a:p>
            <a:r>
              <a:rPr lang="en-US" dirty="0" smtClean="0"/>
              <a:t>Continuous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1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54700"/>
            <a:ext cx="8001000" cy="990600"/>
          </a:xfrm>
        </p:spPr>
        <p:txBody>
          <a:bodyPr anchor="t">
            <a:noAutofit/>
          </a:bodyPr>
          <a:lstStyle/>
          <a:p>
            <a:pPr algn="r"/>
            <a:r>
              <a:rPr lang="en-US" sz="5400" dirty="0" smtClean="0"/>
              <a:t>Mathematical Proof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5842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 Code Abuse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APIs are intended for others to call</a:t>
            </a:r>
          </a:p>
          <a:p>
            <a:r>
              <a:rPr lang="en-US" dirty="0" smtClean="0"/>
              <a:t>Their problem becomes yours</a:t>
            </a:r>
          </a:p>
          <a:p>
            <a:r>
              <a:rPr lang="en-US" dirty="0" smtClean="0"/>
              <a:t>You cannot test their work</a:t>
            </a:r>
          </a:p>
          <a:p>
            <a:r>
              <a:rPr lang="en-US" dirty="0" smtClean="0"/>
              <a:t>Guide others to correct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1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b="2500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Exceptions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it impossible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r>
              <a:rPr lang="en-US" dirty="0" smtClean="0"/>
              <a:t>Callbacks</a:t>
            </a:r>
          </a:p>
          <a:p>
            <a:r>
              <a:rPr lang="en-US" dirty="0" smtClean="0"/>
              <a:t>Factories</a:t>
            </a:r>
          </a:p>
          <a:p>
            <a:r>
              <a:rPr lang="en-US" dirty="0" smtClean="0"/>
              <a:t>Constructors</a:t>
            </a:r>
          </a:p>
          <a:p>
            <a:r>
              <a:rPr lang="en-US" dirty="0" smtClean="0"/>
              <a:t>Immutability</a:t>
            </a:r>
          </a:p>
          <a:p>
            <a:r>
              <a:rPr lang="en-US" dirty="0" smtClean="0"/>
              <a:t>Monads</a:t>
            </a:r>
          </a:p>
        </p:txBody>
      </p:sp>
    </p:spTree>
    <p:extLst>
      <p:ext uri="{BB962C8B-B14F-4D97-AF65-F5344CB8AC3E}">
        <p14:creationId xmlns:p14="http://schemas.microsoft.com/office/powerpoint/2010/main" val="230012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l="4581" t="32592" r="3817" b="12064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Parameters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Custom 1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A3C3CD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3363</TotalTime>
  <Words>327</Words>
  <Application>Microsoft Office PowerPoint</Application>
  <PresentationFormat>On-screen Show (4:3)</PresentationFormat>
  <Paragraphs>127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Century Gothic</vt:lpstr>
      <vt:lpstr>Consolas</vt:lpstr>
      <vt:lpstr>Wingdings 2</vt:lpstr>
      <vt:lpstr>Technic</vt:lpstr>
      <vt:lpstr>6 Ways to Prevent Code Abuse</vt:lpstr>
      <vt:lpstr>Michael L Perry</vt:lpstr>
      <vt:lpstr>Confidence</vt:lpstr>
      <vt:lpstr>Ways to Gain Confidence</vt:lpstr>
      <vt:lpstr>Mathematical Proof</vt:lpstr>
      <vt:lpstr>Prevent Code Abuse</vt:lpstr>
      <vt:lpstr>Exceptions</vt:lpstr>
      <vt:lpstr>Make it impossible</vt:lpstr>
      <vt:lpstr>Parameters</vt:lpstr>
      <vt:lpstr>One thing must be done before something else</vt:lpstr>
      <vt:lpstr>PowerPoint Presentation</vt:lpstr>
      <vt:lpstr>PowerPoint Presentation</vt:lpstr>
      <vt:lpstr>Callbacks</vt:lpstr>
      <vt:lpstr>Something is done between two functions</vt:lpstr>
      <vt:lpstr>PowerPoint Presentation</vt:lpstr>
      <vt:lpstr>PowerPoint Presentation</vt:lpstr>
      <vt:lpstr>Constructors</vt:lpstr>
      <vt:lpstr>Something is done once and only once</vt:lpstr>
      <vt:lpstr>PowerPoint Presentation</vt:lpstr>
      <vt:lpstr>PowerPoint Presentation</vt:lpstr>
      <vt:lpstr>Immutability</vt:lpstr>
      <vt:lpstr>Nothing has changed in the interim</vt:lpstr>
      <vt:lpstr>PowerPoint Presentation</vt:lpstr>
      <vt:lpstr>PowerPoint Presentation</vt:lpstr>
      <vt:lpstr>Factories</vt:lpstr>
      <vt:lpstr>An argument meets a condition</vt:lpstr>
      <vt:lpstr>PowerPoint Presentation</vt:lpstr>
      <vt:lpstr>PowerPoint Presentation</vt:lpstr>
      <vt:lpstr>Monads</vt:lpstr>
      <vt:lpstr>Special cases are considered</vt:lpstr>
      <vt:lpstr>PowerPoint Presentation</vt:lpstr>
      <vt:lpstr>PowerPoint Presentation</vt:lpstr>
      <vt:lpstr>PowerPoint Presentation</vt:lpstr>
      <vt:lpstr>Paradox of Constraints</vt:lpstr>
      <vt:lpstr>Michael L Perry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Provable APIs</dc:title>
  <dc:creator>Michael</dc:creator>
  <cp:lastModifiedBy>Michael Perry</cp:lastModifiedBy>
  <cp:revision>79</cp:revision>
  <dcterms:created xsi:type="dcterms:W3CDTF">2006-08-16T00:00:00Z</dcterms:created>
  <dcterms:modified xsi:type="dcterms:W3CDTF">2016-01-07T22:22:20Z</dcterms:modified>
</cp:coreProperties>
</file>