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CFC7-25F5-F848-9517-59B2AA4D8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8785A-0A9E-B443-819F-1524C992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F1F1E-5A99-6844-8A02-4110878E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3CA0-9817-B34F-857B-EC1D9438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7191-9633-E746-BF84-A159FDC4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51C3-8C14-FB48-A2CF-1762A82F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E9ACD-4F4E-3A40-8F66-26A3204DB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1199A-1059-2446-9E45-7BB80381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E292-3119-4141-9C11-1C794BB6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E690E-BDC0-A544-856C-CB66CF8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E2C44-2A07-0C43-8858-64134ADAC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33C1-5D1F-6E4D-9C50-1FB802B4D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3D3AA-420F-534D-BA00-801D7461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56D3-66FA-F949-9F8F-A3A76AA6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CDC0-534C-9647-913E-90503411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F1C-7623-544F-A136-27C1DF6C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3D25-8640-1F47-9C75-200EEC6C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10D3-C17C-6348-95BD-B289AAA7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4171E-C1AE-624F-9A3F-BF632CB7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31F71-551D-1D41-88F0-8B4F2CCE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EBB3-FA40-F848-9FF0-1936EA00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58F66-A7E5-9049-9CA3-778A69C6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784C6-24BA-7040-85A9-57E92D7B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72C8-8DCF-2D4D-8E94-3697D473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5813-7C3D-364E-A976-A413D931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3F95-B782-E241-9ACF-1644E5C6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EBD0-EADA-1A4B-8CB1-7D5E87E40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1E317-5468-444A-803E-93BC5B7B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02B89-C88B-264C-940C-BC8E6AA3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ED54-78AE-7748-A217-FEEE7E0D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A00E-33D3-A742-B8FE-363BD35D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293E-A2E3-B04F-9D0A-1ACD6BF8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DFCF-F61C-1446-8EE1-52300F51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D234D-841D-3248-AE9E-A8F6C809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D3BD0-9A46-9E4D-AC49-C31BD86FC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E80BC-82D3-ED4C-8224-042F8020C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C6CA5-912D-4242-9485-40C28E70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BB685-E263-7D4D-A1EA-137FF9CA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8794F-5D78-8B46-ADEA-E67140C9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0350-FC2E-1B42-9487-2E7EF4E9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BBF7A-AA3E-AD4E-8300-265B311A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3D436-65DA-D84E-8848-E15C1050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EB848-B4C6-EE42-99AB-5A71AD43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D6626-7685-1C46-A890-0997A9F4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F42BB-BFC9-0842-BED7-2E3F5A31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66296-DFDB-C641-9152-7EA376C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6EFE-D7F8-9F47-B90B-328F5E4E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BD0E-42C0-004C-A95E-E667AB1A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6FA0F-6FB3-AF44-9B5E-90C8E734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6B3E-F6F1-1542-8640-BB5A18B5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4A9F-47A5-6D48-A323-0252FD2B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438B-8A8C-DA49-9889-96CC216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653-12FD-BE4A-81EB-2E6D29FC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C1126-8662-2946-9BED-A53650EA6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5FAB2-D672-FE4B-8AD3-0E1922B9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CD82-162B-4B4D-95DB-1E536D9F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5506-5578-B84A-8B48-6BC0CE62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CA64F-3766-4144-88B3-2D036A98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459FC-9D1E-4C48-8214-D375EAE0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63921-FFDF-324D-92E2-589BF5DC5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BF75-DEEF-AE47-8E9C-F8E5825B4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77D4-10BC-6549-9D79-D90B9E1D5E1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3A1F-4FF0-5C47-B777-9A4C90493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8368-6304-434F-8C67-4722D8895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9CFE-377E-4A4D-86BF-7BF9000D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AE0A500-B402-0D48-BB83-BD475742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2"/>
            <a:ext cx="12192000" cy="68331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211F30-CB8B-974B-8EF4-E5119D506CC5}"/>
              </a:ext>
            </a:extLst>
          </p:cNvPr>
          <p:cNvSpPr/>
          <p:nvPr/>
        </p:nvSpPr>
        <p:spPr>
          <a:xfrm>
            <a:off x="576197" y="478971"/>
            <a:ext cx="1064713" cy="5805815"/>
          </a:xfrm>
          <a:prstGeom prst="rect">
            <a:avLst/>
          </a:prstGeom>
          <a:solidFill>
            <a:schemeClr val="bg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8678-27E0-E445-9334-570F50066596}"/>
              </a:ext>
            </a:extLst>
          </p:cNvPr>
          <p:cNvSpPr txBox="1"/>
          <p:nvPr/>
        </p:nvSpPr>
        <p:spPr>
          <a:xfrm>
            <a:off x="761343" y="655315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second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729F9-3CCE-474C-A8EB-A3B7A6058EA2}"/>
              </a:ext>
            </a:extLst>
          </p:cNvPr>
          <p:cNvCxnSpPr>
            <a:cxnSpLocks/>
          </p:cNvCxnSpPr>
          <p:nvPr/>
        </p:nvCxnSpPr>
        <p:spPr>
          <a:xfrm>
            <a:off x="576197" y="6520312"/>
            <a:ext cx="106471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C45B39-324B-6345-9D26-47241A8036C3}"/>
              </a:ext>
            </a:extLst>
          </p:cNvPr>
          <p:cNvCxnSpPr>
            <a:cxnSpLocks/>
          </p:cNvCxnSpPr>
          <p:nvPr/>
        </p:nvCxnSpPr>
        <p:spPr>
          <a:xfrm flipV="1">
            <a:off x="578285" y="6445156"/>
            <a:ext cx="0" cy="15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6488C-00FA-E94E-A519-78C59B95092C}"/>
              </a:ext>
            </a:extLst>
          </p:cNvPr>
          <p:cNvCxnSpPr>
            <a:cxnSpLocks/>
          </p:cNvCxnSpPr>
          <p:nvPr/>
        </p:nvCxnSpPr>
        <p:spPr>
          <a:xfrm flipV="1">
            <a:off x="1640910" y="6443068"/>
            <a:ext cx="0" cy="15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3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CA9B8CA-C87E-DF4F-8003-7FFC39E6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2"/>
            <a:ext cx="12192000" cy="68331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211F30-CB8B-974B-8EF4-E5119D506CC5}"/>
              </a:ext>
            </a:extLst>
          </p:cNvPr>
          <p:cNvSpPr/>
          <p:nvPr/>
        </p:nvSpPr>
        <p:spPr>
          <a:xfrm>
            <a:off x="576197" y="478971"/>
            <a:ext cx="1064713" cy="5805815"/>
          </a:xfrm>
          <a:prstGeom prst="rect">
            <a:avLst/>
          </a:prstGeom>
          <a:solidFill>
            <a:schemeClr val="bg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8678-27E0-E445-9334-570F50066596}"/>
              </a:ext>
            </a:extLst>
          </p:cNvPr>
          <p:cNvSpPr txBox="1"/>
          <p:nvPr/>
        </p:nvSpPr>
        <p:spPr>
          <a:xfrm>
            <a:off x="761343" y="655315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second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729F9-3CCE-474C-A8EB-A3B7A6058EA2}"/>
              </a:ext>
            </a:extLst>
          </p:cNvPr>
          <p:cNvCxnSpPr>
            <a:cxnSpLocks/>
          </p:cNvCxnSpPr>
          <p:nvPr/>
        </p:nvCxnSpPr>
        <p:spPr>
          <a:xfrm>
            <a:off x="576197" y="6520312"/>
            <a:ext cx="106471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C45B39-324B-6345-9D26-47241A8036C3}"/>
              </a:ext>
            </a:extLst>
          </p:cNvPr>
          <p:cNvCxnSpPr>
            <a:cxnSpLocks/>
          </p:cNvCxnSpPr>
          <p:nvPr/>
        </p:nvCxnSpPr>
        <p:spPr>
          <a:xfrm flipV="1">
            <a:off x="578285" y="6445156"/>
            <a:ext cx="0" cy="15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6488C-00FA-E94E-A519-78C59B95092C}"/>
              </a:ext>
            </a:extLst>
          </p:cNvPr>
          <p:cNvCxnSpPr>
            <a:cxnSpLocks/>
          </p:cNvCxnSpPr>
          <p:nvPr/>
        </p:nvCxnSpPr>
        <p:spPr>
          <a:xfrm flipV="1">
            <a:off x="1640910" y="6443068"/>
            <a:ext cx="0" cy="15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9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6F14DF6-E505-F142-A0D3-EA5E0D09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2"/>
            <a:ext cx="12192000" cy="68331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211F30-CB8B-974B-8EF4-E5119D506CC5}"/>
              </a:ext>
            </a:extLst>
          </p:cNvPr>
          <p:cNvSpPr/>
          <p:nvPr/>
        </p:nvSpPr>
        <p:spPr>
          <a:xfrm>
            <a:off x="576197" y="478971"/>
            <a:ext cx="1064713" cy="5805815"/>
          </a:xfrm>
          <a:prstGeom prst="rect">
            <a:avLst/>
          </a:prstGeom>
          <a:solidFill>
            <a:schemeClr val="bg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8678-27E0-E445-9334-570F50066596}"/>
              </a:ext>
            </a:extLst>
          </p:cNvPr>
          <p:cNvSpPr txBox="1"/>
          <p:nvPr/>
        </p:nvSpPr>
        <p:spPr>
          <a:xfrm>
            <a:off x="761343" y="655315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second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729F9-3CCE-474C-A8EB-A3B7A6058EA2}"/>
              </a:ext>
            </a:extLst>
          </p:cNvPr>
          <p:cNvCxnSpPr>
            <a:cxnSpLocks/>
          </p:cNvCxnSpPr>
          <p:nvPr/>
        </p:nvCxnSpPr>
        <p:spPr>
          <a:xfrm>
            <a:off x="576197" y="6520312"/>
            <a:ext cx="106471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C45B39-324B-6345-9D26-47241A8036C3}"/>
              </a:ext>
            </a:extLst>
          </p:cNvPr>
          <p:cNvCxnSpPr>
            <a:cxnSpLocks/>
          </p:cNvCxnSpPr>
          <p:nvPr/>
        </p:nvCxnSpPr>
        <p:spPr>
          <a:xfrm flipV="1">
            <a:off x="578285" y="6445156"/>
            <a:ext cx="0" cy="15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6488C-00FA-E94E-A519-78C59B95092C}"/>
              </a:ext>
            </a:extLst>
          </p:cNvPr>
          <p:cNvCxnSpPr>
            <a:cxnSpLocks/>
          </p:cNvCxnSpPr>
          <p:nvPr/>
        </p:nvCxnSpPr>
        <p:spPr>
          <a:xfrm flipV="1">
            <a:off x="1640910" y="6443068"/>
            <a:ext cx="0" cy="15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85C12ED-0A1B-3C49-9D1B-D7E6E3F2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2"/>
            <a:ext cx="12192000" cy="68331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211F30-CB8B-974B-8EF4-E5119D506CC5}"/>
              </a:ext>
            </a:extLst>
          </p:cNvPr>
          <p:cNvSpPr/>
          <p:nvPr/>
        </p:nvSpPr>
        <p:spPr>
          <a:xfrm>
            <a:off x="576197" y="478971"/>
            <a:ext cx="1064713" cy="5805815"/>
          </a:xfrm>
          <a:prstGeom prst="rect">
            <a:avLst/>
          </a:prstGeom>
          <a:solidFill>
            <a:schemeClr val="bg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8678-27E0-E445-9334-570F50066596}"/>
              </a:ext>
            </a:extLst>
          </p:cNvPr>
          <p:cNvSpPr txBox="1"/>
          <p:nvPr/>
        </p:nvSpPr>
        <p:spPr>
          <a:xfrm>
            <a:off x="761343" y="655315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second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729F9-3CCE-474C-A8EB-A3B7A6058EA2}"/>
              </a:ext>
            </a:extLst>
          </p:cNvPr>
          <p:cNvCxnSpPr>
            <a:cxnSpLocks/>
          </p:cNvCxnSpPr>
          <p:nvPr/>
        </p:nvCxnSpPr>
        <p:spPr>
          <a:xfrm>
            <a:off x="576197" y="6520312"/>
            <a:ext cx="106471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C45B39-324B-6345-9D26-47241A8036C3}"/>
              </a:ext>
            </a:extLst>
          </p:cNvPr>
          <p:cNvCxnSpPr>
            <a:cxnSpLocks/>
          </p:cNvCxnSpPr>
          <p:nvPr/>
        </p:nvCxnSpPr>
        <p:spPr>
          <a:xfrm flipV="1">
            <a:off x="578285" y="6445156"/>
            <a:ext cx="0" cy="15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6488C-00FA-E94E-A519-78C59B95092C}"/>
              </a:ext>
            </a:extLst>
          </p:cNvPr>
          <p:cNvCxnSpPr>
            <a:cxnSpLocks/>
          </p:cNvCxnSpPr>
          <p:nvPr/>
        </p:nvCxnSpPr>
        <p:spPr>
          <a:xfrm flipV="1">
            <a:off x="1640910" y="6443068"/>
            <a:ext cx="0" cy="15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0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Ken Power</dc:creator>
  <cp:keywords/>
  <dc:description/>
  <cp:lastModifiedBy>Ken Power</cp:lastModifiedBy>
  <cp:revision>11</cp:revision>
  <dcterms:created xsi:type="dcterms:W3CDTF">2021-02-21T21:26:57Z</dcterms:created>
  <dcterms:modified xsi:type="dcterms:W3CDTF">2021-02-23T00:45:51Z</dcterms:modified>
  <cp:category/>
</cp:coreProperties>
</file>