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7" r:id="rId6"/>
    <p:sldId id="273" r:id="rId7"/>
    <p:sldId id="272" r:id="rId8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按一下以編輯母片副標題樣式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uFillTx/>
              </a:rPr>
              <a:t>12/18/2019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>
                <a:uFillTx/>
              </a:rPr>
              <a:t>12/18/2019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uFillTx/>
              </a:rPr>
              <a:t>12/18/2019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按一下圖示以新增圖片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>
            <a:spLocks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1BEF0D-F0BB-DE4B-95CE-6DB70DBA9567}" type="datetimeFigureOut">
              <a:rPr lang="en-US" smtClean="0">
                <a:uFillTx/>
              </a:rPr>
              <a:pPr/>
              <a:t>12/18/2019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>
                <a:latin typeface="+mn-ea"/>
                <a:ea typeface="+mn-ea"/>
              </a:rPr>
              <a:t>信號與</a:t>
            </a:r>
            <a:r>
              <a:rPr lang="zh-TW" altLang="en-US" sz="4800" dirty="0" smtClean="0">
                <a:uFillTx/>
                <a:latin typeface="+mn-ea"/>
                <a:ea typeface="+mn-ea"/>
              </a:rPr>
              <a:t>系統實習</a:t>
            </a:r>
            <a:r>
              <a:rPr lang="en-US" altLang="zh-TW" sz="4800" dirty="0">
                <a:uFillTx/>
                <a:latin typeface="+mn-ea"/>
                <a:ea typeface="+mn-ea"/>
              </a:rPr>
              <a:t>:</a:t>
            </a:r>
            <a:r>
              <a:rPr lang="en-US" altLang="zh-TW" sz="4800" dirty="0" smtClean="0">
                <a:uFillTx/>
                <a:latin typeface="+mn-ea"/>
                <a:ea typeface="+mn-ea"/>
              </a:rPr>
              <a:t/>
            </a:r>
            <a:br>
              <a:rPr lang="en-US" altLang="zh-TW" sz="4800" dirty="0" smtClean="0">
                <a:uFillTx/>
                <a:latin typeface="+mn-ea"/>
                <a:ea typeface="+mn-ea"/>
              </a:rPr>
            </a:br>
            <a:r>
              <a:rPr lang="zh-TW" altLang="en-US" sz="4800" dirty="0" smtClean="0">
                <a:latin typeface="+mn-ea"/>
                <a:ea typeface="+mn-ea"/>
              </a:rPr>
              <a:t>心跳信號量</a:t>
            </a:r>
            <a:r>
              <a:rPr lang="zh-TW" altLang="en-US" sz="4800" dirty="0">
                <a:latin typeface="+mn-ea"/>
                <a:ea typeface="+mn-ea"/>
              </a:rPr>
              <a:t>測</a:t>
            </a:r>
            <a:endParaRPr lang="zh-TW" altLang="en-US" sz="4800" dirty="0">
              <a:uFillTx/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46677" y="4983883"/>
            <a:ext cx="8915399" cy="1126283"/>
          </a:xfrm>
        </p:spPr>
        <p:txBody>
          <a:bodyPr/>
          <a:lstStyle/>
          <a:p>
            <a:r>
              <a:rPr lang="zh-TW" altLang="en-US" dirty="0">
                <a:uFillTx/>
                <a:latin typeface="+mn-ea"/>
              </a:rPr>
              <a:t>時間</a:t>
            </a:r>
            <a:r>
              <a:rPr lang="zh-TW" altLang="en-US" dirty="0" smtClean="0">
                <a:uFillTx/>
                <a:latin typeface="+mn-ea"/>
              </a:rPr>
              <a:t>：</a:t>
            </a:r>
            <a:r>
              <a:rPr lang="en-US" altLang="zh-TW" smtClean="0">
                <a:latin typeface="+mn-ea"/>
              </a:rPr>
              <a:t>12</a:t>
            </a:r>
            <a:r>
              <a:rPr lang="en-US" altLang="zh-TW" smtClean="0">
                <a:uFillTx/>
                <a:latin typeface="+mn-ea"/>
              </a:rPr>
              <a:t>/19-1/2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材料清單</a:t>
            </a:r>
            <a:endParaRPr lang="zh-TW" altLang="en-US" dirty="0">
              <a:uFillTx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05458"/>
              </p:ext>
            </p:extLst>
          </p:nvPr>
        </p:nvGraphicFramePr>
        <p:xfrm>
          <a:off x="3126422" y="2217218"/>
          <a:ext cx="4571163" cy="231925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324254">
                  <a:extLst>
                    <a:ext uri="{9D8B030D-6E8A-4147-A177-3AD203B41FA5}">
                      <a16:colId xmlns:a16="http://schemas.microsoft.com/office/drawing/2014/main" val="135456437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097439319"/>
                    </a:ext>
                  </a:extLst>
                </a:gridCol>
              </a:tblGrid>
              <a:tr h="4869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項目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數量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882620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Arduino UNO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012391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USB</a:t>
                      </a:r>
                      <a:r>
                        <a:rPr lang="zh-TW" sz="2000" b="0" kern="100" dirty="0">
                          <a:effectLst/>
                        </a:rPr>
                        <a:t>線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418452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0" kern="100">
                          <a:effectLst/>
                        </a:rPr>
                        <a:t>心跳感測模組</a:t>
                      </a:r>
                      <a:endParaRPr lang="zh-TW" sz="20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014939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5mm LED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2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395119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0" kern="100">
                          <a:effectLst/>
                        </a:rPr>
                        <a:t>杜邦線</a:t>
                      </a:r>
                      <a:endParaRPr lang="zh-TW" sz="20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07357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711006" y="484869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***</a:t>
            </a:r>
            <a:r>
              <a:rPr lang="zh-TW" altLang="zh-TW" kern="1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期末</a:t>
            </a:r>
            <a:r>
              <a:rPr lang="zh-TW" altLang="zh-TW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須繳回，遺失照價賠償</a:t>
            </a:r>
            <a:r>
              <a:rPr lang="en-US" altLang="zh-TW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***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uFillTx/>
              </a:rPr>
              <a:t>Arduino UNO</a:t>
            </a:r>
            <a:endParaRPr lang="zh-TW" altLang="en-US" dirty="0">
              <a:uFillTx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1378854"/>
            <a:ext cx="7362825" cy="5213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下載、安裝</a:t>
            </a:r>
            <a:endParaRPr lang="zh-TW" altLang="en-US" dirty="0">
              <a:uFillTx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771" y="1378855"/>
            <a:ext cx="5372996" cy="4713342"/>
          </a:xfrm>
          <a:prstGeom prst="rect">
            <a:avLst/>
          </a:prstGeom>
        </p:spPr>
      </p:pic>
      <p:sp>
        <p:nvSpPr>
          <p:cNvPr id="4" name="矩形 3"/>
          <p:cNvSpPr>
            <a:spLocks/>
          </p:cNvSpPr>
          <p:nvPr/>
        </p:nvSpPr>
        <p:spPr>
          <a:xfrm>
            <a:off x="2940771" y="6092197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  <a:hlinkClick r:id="rId3"/>
              </a:rPr>
              <a:t>http://arduino.cc/en/Main/Software</a:t>
            </a:r>
            <a:endParaRPr lang="zh-TW" altLang="en-US" dirty="0">
              <a:uFillTx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6496050" y="3190875"/>
            <a:ext cx="1533525" cy="943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KSM014_HeartBeat_Module</a:t>
            </a:r>
            <a:endParaRPr lang="zh-TW" altLang="en-US" dirty="0">
              <a:uFillTx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58" y="5106943"/>
            <a:ext cx="4615765" cy="9231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59" y="1588136"/>
            <a:ext cx="4427066" cy="3385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類比接收</a:t>
            </a:r>
            <a:endParaRPr lang="zh-TW" altLang="en-US" dirty="0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6119" b="12193"/>
          <a:stretch/>
        </p:blipFill>
        <p:spPr>
          <a:xfrm>
            <a:off x="2938914" y="1381990"/>
            <a:ext cx="7347689" cy="51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即時心跳信號波形圖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2" y="1841204"/>
            <a:ext cx="5657850" cy="428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936</TotalTime>
  <Words>85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信號與系統實習: 心跳信號量測</vt:lpstr>
      <vt:lpstr>材料清單</vt:lpstr>
      <vt:lpstr>Arduino UNO</vt:lpstr>
      <vt:lpstr>下載、安裝</vt:lpstr>
      <vt:lpstr>KSM014_HeartBeat_Module</vt:lpstr>
      <vt:lpstr>Arduino類比接收</vt:lpstr>
      <vt:lpstr>即時心跳信號波形圖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arduino自走車</dc:title>
  <dc:creator>clark</dc:creator>
  <cp:lastModifiedBy>Thomas Huang</cp:lastModifiedBy>
  <cp:revision>94</cp:revision>
  <dcterms:created xsi:type="dcterms:W3CDTF">2015-02-02T02:34:50Z</dcterms:created>
  <dcterms:modified xsi:type="dcterms:W3CDTF">2019-12-18T07:07:16Z</dcterms:modified>
</cp:coreProperties>
</file>