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96" r:id="rId2"/>
    <p:sldId id="470" r:id="rId3"/>
    <p:sldId id="477" r:id="rId4"/>
    <p:sldId id="479" r:id="rId5"/>
    <p:sldId id="478" r:id="rId6"/>
    <p:sldId id="48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DDA"/>
    <a:srgbClr val="C6E7E5"/>
    <a:srgbClr val="50BE99"/>
    <a:srgbClr val="AED47B"/>
    <a:srgbClr val="9AD3BF"/>
    <a:srgbClr val="ABD496"/>
    <a:srgbClr val="B1D56D"/>
    <a:srgbClr val="24243E"/>
    <a:srgbClr val="2F2B63"/>
    <a:srgbClr val="131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71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26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63" y="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C7D1E4-F9E1-4B35-85B7-E4A4C21859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4EAAB-B1E1-45C8-BA7B-10E61F81FD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3379-C67F-4AFF-A554-344FCBCF3F8F}" type="datetimeFigureOut">
              <a:rPr lang="en-ID" smtClean="0"/>
              <a:t>30/12/2020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B1F57-BA80-4A1C-A625-9FAA4380B1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7C3CB-E277-4FB4-8B9F-C3566ABD60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EC42F-E783-484F-9113-9AD5B26836CF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508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6B8A1-7DC1-4ECB-9911-53BAE74253D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1E529-B2F8-40B9-BDB7-6DD6A4419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1E529-B2F8-40B9-BDB7-6DD6A4419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1E529-B2F8-40B9-BDB7-6DD6A4419F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E05ED8B-12A5-474E-A9A4-F1BD87A886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024534" cy="6857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0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EF19501D-5671-405E-8C2B-5B5F45B59C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26767"/>
            <a:ext cx="12192000" cy="266388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2762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60D15E86-8547-4D1F-A08B-97ED802325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96658" y="0"/>
            <a:ext cx="4327227" cy="598558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441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7EB32A6-22B6-47E2-A474-7575EBD47F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804160"/>
            <a:ext cx="9075420" cy="147828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3492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2BA6CF09-AFE9-44F0-BFBC-40A49F7A90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3280" y="0"/>
            <a:ext cx="3464560" cy="466344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7397B5-0CDD-4D1D-9860-EB09B402D3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93280" y="4663440"/>
            <a:ext cx="3464560" cy="219456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8732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406F2E8E-21AD-42BC-BFFC-B14B2FBAE6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000760"/>
            <a:ext cx="4800600" cy="14935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80B0A3F-BAC5-4968-A6A9-A163A24404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00600" y="1000760"/>
            <a:ext cx="2540000" cy="14935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2C1E4930-8AC9-47C2-B7C0-7FE369B5DF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40600" y="1000760"/>
            <a:ext cx="828040" cy="14935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C10A3F85-FC9D-4106-87DC-35CE01B13C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68640" y="1000760"/>
            <a:ext cx="4023360" cy="14935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36729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2897E277-165A-48FA-A8E9-26424BD397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4264" y="1652284"/>
            <a:ext cx="11063469" cy="355342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7599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3AF09057-F036-49B8-9CEA-97668692A4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1731" y="3094"/>
            <a:ext cx="12231723" cy="1943425"/>
          </a:xfrm>
          <a:custGeom>
            <a:avLst/>
            <a:gdLst>
              <a:gd name="connsiteX0" fmla="*/ 0 w 11050930"/>
              <a:gd name="connsiteY0" fmla="*/ 0 h 1516285"/>
              <a:gd name="connsiteX1" fmla="*/ 11050930 w 11050930"/>
              <a:gd name="connsiteY1" fmla="*/ 0 h 1516285"/>
              <a:gd name="connsiteX2" fmla="*/ 11050930 w 11050930"/>
              <a:gd name="connsiteY2" fmla="*/ 1516285 h 1516285"/>
              <a:gd name="connsiteX3" fmla="*/ 0 w 11050930"/>
              <a:gd name="connsiteY3" fmla="*/ 1516285 h 1516285"/>
              <a:gd name="connsiteX4" fmla="*/ 0 w 11050930"/>
              <a:gd name="connsiteY4" fmla="*/ 0 h 1516285"/>
              <a:gd name="connsiteX0" fmla="*/ 0 w 12202611"/>
              <a:gd name="connsiteY0" fmla="*/ 1458410 h 2974695"/>
              <a:gd name="connsiteX1" fmla="*/ 12202611 w 12202611"/>
              <a:gd name="connsiteY1" fmla="*/ 0 h 2974695"/>
              <a:gd name="connsiteX2" fmla="*/ 11050930 w 12202611"/>
              <a:gd name="connsiteY2" fmla="*/ 2974695 h 2974695"/>
              <a:gd name="connsiteX3" fmla="*/ 0 w 12202611"/>
              <a:gd name="connsiteY3" fmla="*/ 2974695 h 2974695"/>
              <a:gd name="connsiteX4" fmla="*/ 0 w 12202611"/>
              <a:gd name="connsiteY4" fmla="*/ 1458410 h 2974695"/>
              <a:gd name="connsiteX0" fmla="*/ 0 w 12202611"/>
              <a:gd name="connsiteY0" fmla="*/ 1458410 h 2974695"/>
              <a:gd name="connsiteX1" fmla="*/ 12202611 w 12202611"/>
              <a:gd name="connsiteY1" fmla="*/ 0 h 2974695"/>
              <a:gd name="connsiteX2" fmla="*/ 12179462 w 12202611"/>
              <a:gd name="connsiteY2" fmla="*/ 862315 h 2974695"/>
              <a:gd name="connsiteX3" fmla="*/ 0 w 12202611"/>
              <a:gd name="connsiteY3" fmla="*/ 2974695 h 2974695"/>
              <a:gd name="connsiteX4" fmla="*/ 0 w 12202611"/>
              <a:gd name="connsiteY4" fmla="*/ 1458410 h 2974695"/>
              <a:gd name="connsiteX0" fmla="*/ 0 w 12202611"/>
              <a:gd name="connsiteY0" fmla="*/ 1458410 h 2974695"/>
              <a:gd name="connsiteX1" fmla="*/ 12202611 w 12202611"/>
              <a:gd name="connsiteY1" fmla="*/ 0 h 2974695"/>
              <a:gd name="connsiteX2" fmla="*/ 12191037 w 12202611"/>
              <a:gd name="connsiteY2" fmla="*/ 515075 h 2974695"/>
              <a:gd name="connsiteX3" fmla="*/ 0 w 12202611"/>
              <a:gd name="connsiteY3" fmla="*/ 2974695 h 2974695"/>
              <a:gd name="connsiteX4" fmla="*/ 0 w 12202611"/>
              <a:gd name="connsiteY4" fmla="*/ 1458410 h 2974695"/>
              <a:gd name="connsiteX0" fmla="*/ 0 w 12202611"/>
              <a:gd name="connsiteY0" fmla="*/ 1458410 h 2974695"/>
              <a:gd name="connsiteX1" fmla="*/ 12202611 w 12202611"/>
              <a:gd name="connsiteY1" fmla="*/ 0 h 2974695"/>
              <a:gd name="connsiteX2" fmla="*/ 12184941 w 12202611"/>
              <a:gd name="connsiteY2" fmla="*/ 402299 h 2974695"/>
              <a:gd name="connsiteX3" fmla="*/ 0 w 12202611"/>
              <a:gd name="connsiteY3" fmla="*/ 2974695 h 2974695"/>
              <a:gd name="connsiteX4" fmla="*/ 0 w 12202611"/>
              <a:gd name="connsiteY4" fmla="*/ 1458410 h 2974695"/>
              <a:gd name="connsiteX0" fmla="*/ 11575 w 12202611"/>
              <a:gd name="connsiteY0" fmla="*/ 0 h 3420320"/>
              <a:gd name="connsiteX1" fmla="*/ 12202611 w 12202611"/>
              <a:gd name="connsiteY1" fmla="*/ 445625 h 3420320"/>
              <a:gd name="connsiteX2" fmla="*/ 12184941 w 12202611"/>
              <a:gd name="connsiteY2" fmla="*/ 847924 h 3420320"/>
              <a:gd name="connsiteX3" fmla="*/ 0 w 12202611"/>
              <a:gd name="connsiteY3" fmla="*/ 3420320 h 3420320"/>
              <a:gd name="connsiteX4" fmla="*/ 11575 w 12202611"/>
              <a:gd name="connsiteY4" fmla="*/ 0 h 3420320"/>
              <a:gd name="connsiteX0" fmla="*/ 17362 w 12208398"/>
              <a:gd name="connsiteY0" fmla="*/ 0 h 847924"/>
              <a:gd name="connsiteX1" fmla="*/ 12208398 w 12208398"/>
              <a:gd name="connsiteY1" fmla="*/ 445625 h 847924"/>
              <a:gd name="connsiteX2" fmla="*/ 12190728 w 12208398"/>
              <a:gd name="connsiteY2" fmla="*/ 847924 h 847924"/>
              <a:gd name="connsiteX3" fmla="*/ 0 w 12208398"/>
              <a:gd name="connsiteY3" fmla="*/ 480351 h 847924"/>
              <a:gd name="connsiteX4" fmla="*/ 17362 w 12208398"/>
              <a:gd name="connsiteY4" fmla="*/ 0 h 847924"/>
              <a:gd name="connsiteX0" fmla="*/ 17362 w 12225452"/>
              <a:gd name="connsiteY0" fmla="*/ 0 h 1993818"/>
              <a:gd name="connsiteX1" fmla="*/ 12208398 w 12225452"/>
              <a:gd name="connsiteY1" fmla="*/ 445625 h 1993818"/>
              <a:gd name="connsiteX2" fmla="*/ 12225452 w 12225452"/>
              <a:gd name="connsiteY2" fmla="*/ 1993818 h 1993818"/>
              <a:gd name="connsiteX3" fmla="*/ 0 w 12225452"/>
              <a:gd name="connsiteY3" fmla="*/ 480351 h 1993818"/>
              <a:gd name="connsiteX4" fmla="*/ 17362 w 12225452"/>
              <a:gd name="connsiteY4" fmla="*/ 0 h 1993818"/>
              <a:gd name="connsiteX0" fmla="*/ 11575 w 12225452"/>
              <a:gd name="connsiteY0" fmla="*/ 13037 h 1891108"/>
              <a:gd name="connsiteX1" fmla="*/ 12208398 w 12225452"/>
              <a:gd name="connsiteY1" fmla="*/ 342915 h 1891108"/>
              <a:gd name="connsiteX2" fmla="*/ 12225452 w 12225452"/>
              <a:gd name="connsiteY2" fmla="*/ 1891108 h 1891108"/>
              <a:gd name="connsiteX3" fmla="*/ 0 w 12225452"/>
              <a:gd name="connsiteY3" fmla="*/ 377641 h 1891108"/>
              <a:gd name="connsiteX4" fmla="*/ 11575 w 12225452"/>
              <a:gd name="connsiteY4" fmla="*/ 13037 h 1891108"/>
              <a:gd name="connsiteX0" fmla="*/ 11575 w 12225452"/>
              <a:gd name="connsiteY0" fmla="*/ 231361 h 2109432"/>
              <a:gd name="connsiteX1" fmla="*/ 12208398 w 12225452"/>
              <a:gd name="connsiteY1" fmla="*/ 561239 h 2109432"/>
              <a:gd name="connsiteX2" fmla="*/ 12225452 w 12225452"/>
              <a:gd name="connsiteY2" fmla="*/ 2109432 h 2109432"/>
              <a:gd name="connsiteX3" fmla="*/ 0 w 12225452"/>
              <a:gd name="connsiteY3" fmla="*/ 595965 h 2109432"/>
              <a:gd name="connsiteX4" fmla="*/ 11575 w 12225452"/>
              <a:gd name="connsiteY4" fmla="*/ 231361 h 2109432"/>
              <a:gd name="connsiteX0" fmla="*/ 152762 w 12366639"/>
              <a:gd name="connsiteY0" fmla="*/ 145215 h 2023286"/>
              <a:gd name="connsiteX1" fmla="*/ 12349585 w 12366639"/>
              <a:gd name="connsiteY1" fmla="*/ 475093 h 2023286"/>
              <a:gd name="connsiteX2" fmla="*/ 12366639 w 12366639"/>
              <a:gd name="connsiteY2" fmla="*/ 2023286 h 2023286"/>
              <a:gd name="connsiteX3" fmla="*/ 141187 w 12366639"/>
              <a:gd name="connsiteY3" fmla="*/ 509819 h 2023286"/>
              <a:gd name="connsiteX4" fmla="*/ 152762 w 12366639"/>
              <a:gd name="connsiteY4" fmla="*/ 145215 h 2023286"/>
              <a:gd name="connsiteX0" fmla="*/ 11575 w 12225452"/>
              <a:gd name="connsiteY0" fmla="*/ 358673 h 2236744"/>
              <a:gd name="connsiteX1" fmla="*/ 12208398 w 12225452"/>
              <a:gd name="connsiteY1" fmla="*/ 688551 h 2236744"/>
              <a:gd name="connsiteX2" fmla="*/ 12225452 w 12225452"/>
              <a:gd name="connsiteY2" fmla="*/ 2236744 h 2236744"/>
              <a:gd name="connsiteX3" fmla="*/ 0 w 12225452"/>
              <a:gd name="connsiteY3" fmla="*/ 723277 h 2236744"/>
              <a:gd name="connsiteX4" fmla="*/ 11575 w 12225452"/>
              <a:gd name="connsiteY4" fmla="*/ 358673 h 2236744"/>
              <a:gd name="connsiteX0" fmla="*/ 34901 w 12248778"/>
              <a:gd name="connsiteY0" fmla="*/ 113480 h 1991551"/>
              <a:gd name="connsiteX1" fmla="*/ 12231724 w 12248778"/>
              <a:gd name="connsiteY1" fmla="*/ 443358 h 1991551"/>
              <a:gd name="connsiteX2" fmla="*/ 12248778 w 12248778"/>
              <a:gd name="connsiteY2" fmla="*/ 1991551 h 1991551"/>
              <a:gd name="connsiteX3" fmla="*/ 0 w 12248778"/>
              <a:gd name="connsiteY3" fmla="*/ 1224533 h 1991551"/>
              <a:gd name="connsiteX4" fmla="*/ 34901 w 12248778"/>
              <a:gd name="connsiteY4" fmla="*/ 113480 h 1991551"/>
              <a:gd name="connsiteX0" fmla="*/ 674048 w 12248778"/>
              <a:gd name="connsiteY0" fmla="*/ 107340 h 2027399"/>
              <a:gd name="connsiteX1" fmla="*/ 12231724 w 12248778"/>
              <a:gd name="connsiteY1" fmla="*/ 479206 h 2027399"/>
              <a:gd name="connsiteX2" fmla="*/ 12248778 w 12248778"/>
              <a:gd name="connsiteY2" fmla="*/ 2027399 h 2027399"/>
              <a:gd name="connsiteX3" fmla="*/ 0 w 12248778"/>
              <a:gd name="connsiteY3" fmla="*/ 1260381 h 2027399"/>
              <a:gd name="connsiteX4" fmla="*/ 674048 w 12248778"/>
              <a:gd name="connsiteY4" fmla="*/ 107340 h 2027399"/>
              <a:gd name="connsiteX0" fmla="*/ 674048 w 12248778"/>
              <a:gd name="connsiteY0" fmla="*/ 2637 h 1922696"/>
              <a:gd name="connsiteX1" fmla="*/ 12231724 w 12248778"/>
              <a:gd name="connsiteY1" fmla="*/ 374503 h 1922696"/>
              <a:gd name="connsiteX2" fmla="*/ 12248778 w 12248778"/>
              <a:gd name="connsiteY2" fmla="*/ 1922696 h 1922696"/>
              <a:gd name="connsiteX3" fmla="*/ 0 w 12248778"/>
              <a:gd name="connsiteY3" fmla="*/ 1155678 h 1922696"/>
              <a:gd name="connsiteX4" fmla="*/ 674048 w 12248778"/>
              <a:gd name="connsiteY4" fmla="*/ 2637 h 1922696"/>
              <a:gd name="connsiteX0" fmla="*/ 25571 w 12248778"/>
              <a:gd name="connsiteY0" fmla="*/ 1961 h 1959343"/>
              <a:gd name="connsiteX1" fmla="*/ 12231724 w 12248778"/>
              <a:gd name="connsiteY1" fmla="*/ 411150 h 1959343"/>
              <a:gd name="connsiteX2" fmla="*/ 12248778 w 12248778"/>
              <a:gd name="connsiteY2" fmla="*/ 1959343 h 1959343"/>
              <a:gd name="connsiteX3" fmla="*/ 0 w 12248778"/>
              <a:gd name="connsiteY3" fmla="*/ 1192325 h 1959343"/>
              <a:gd name="connsiteX4" fmla="*/ 25571 w 12248778"/>
              <a:gd name="connsiteY4" fmla="*/ 1961 h 1959343"/>
              <a:gd name="connsiteX0" fmla="*/ 118877 w 12342084"/>
              <a:gd name="connsiteY0" fmla="*/ 617 h 1957999"/>
              <a:gd name="connsiteX1" fmla="*/ 12325030 w 12342084"/>
              <a:gd name="connsiteY1" fmla="*/ 409806 h 1957999"/>
              <a:gd name="connsiteX2" fmla="*/ 12342084 w 12342084"/>
              <a:gd name="connsiteY2" fmla="*/ 1957999 h 1957999"/>
              <a:gd name="connsiteX3" fmla="*/ 0 w 12342084"/>
              <a:gd name="connsiteY3" fmla="*/ 1447573 h 1957999"/>
              <a:gd name="connsiteX4" fmla="*/ 118877 w 12342084"/>
              <a:gd name="connsiteY4" fmla="*/ 617 h 1957999"/>
              <a:gd name="connsiteX0" fmla="*/ 118877 w 12342084"/>
              <a:gd name="connsiteY0" fmla="*/ 144 h 1957526"/>
              <a:gd name="connsiteX1" fmla="*/ 12325030 w 12342084"/>
              <a:gd name="connsiteY1" fmla="*/ 409333 h 1957526"/>
              <a:gd name="connsiteX2" fmla="*/ 12342084 w 12342084"/>
              <a:gd name="connsiteY2" fmla="*/ 1957526 h 1957526"/>
              <a:gd name="connsiteX3" fmla="*/ 0 w 12342084"/>
              <a:gd name="connsiteY3" fmla="*/ 1447100 h 1957526"/>
              <a:gd name="connsiteX4" fmla="*/ 118877 w 12342084"/>
              <a:gd name="connsiteY4" fmla="*/ 144 h 1957526"/>
              <a:gd name="connsiteX0" fmla="*/ 25571 w 12248778"/>
              <a:gd name="connsiteY0" fmla="*/ 206 h 1957588"/>
              <a:gd name="connsiteX1" fmla="*/ 12231724 w 12248778"/>
              <a:gd name="connsiteY1" fmla="*/ 409395 h 1957588"/>
              <a:gd name="connsiteX2" fmla="*/ 12248778 w 12248778"/>
              <a:gd name="connsiteY2" fmla="*/ 1957588 h 1957588"/>
              <a:gd name="connsiteX3" fmla="*/ 0 w 12248778"/>
              <a:gd name="connsiteY3" fmla="*/ 994628 h 1957588"/>
              <a:gd name="connsiteX4" fmla="*/ 25571 w 12248778"/>
              <a:gd name="connsiteY4" fmla="*/ 206 h 1957588"/>
              <a:gd name="connsiteX0" fmla="*/ 11575 w 12234782"/>
              <a:gd name="connsiteY0" fmla="*/ 512 h 1957894"/>
              <a:gd name="connsiteX1" fmla="*/ 12217728 w 12234782"/>
              <a:gd name="connsiteY1" fmla="*/ 409701 h 1957894"/>
              <a:gd name="connsiteX2" fmla="*/ 12234782 w 12234782"/>
              <a:gd name="connsiteY2" fmla="*/ 1957894 h 1957894"/>
              <a:gd name="connsiteX3" fmla="*/ 0 w 12234782"/>
              <a:gd name="connsiteY3" fmla="*/ 379113 h 1957894"/>
              <a:gd name="connsiteX4" fmla="*/ 11575 w 12234782"/>
              <a:gd name="connsiteY4" fmla="*/ 512 h 1957894"/>
              <a:gd name="connsiteX0" fmla="*/ 2146 w 12225353"/>
              <a:gd name="connsiteY0" fmla="*/ 1174 h 1958556"/>
              <a:gd name="connsiteX1" fmla="*/ 12208299 w 12225353"/>
              <a:gd name="connsiteY1" fmla="*/ 410363 h 1958556"/>
              <a:gd name="connsiteX2" fmla="*/ 12225353 w 12225353"/>
              <a:gd name="connsiteY2" fmla="*/ 1958556 h 1958556"/>
              <a:gd name="connsiteX3" fmla="*/ 4567 w 12225353"/>
              <a:gd name="connsiteY3" fmla="*/ 146510 h 1958556"/>
              <a:gd name="connsiteX4" fmla="*/ 2146 w 12225353"/>
              <a:gd name="connsiteY4" fmla="*/ 1174 h 1958556"/>
              <a:gd name="connsiteX0" fmla="*/ 10279 w 12220786"/>
              <a:gd name="connsiteY0" fmla="*/ 1283 h 1943425"/>
              <a:gd name="connsiteX1" fmla="*/ 12203732 w 12220786"/>
              <a:gd name="connsiteY1" fmla="*/ 395232 h 1943425"/>
              <a:gd name="connsiteX2" fmla="*/ 12220786 w 12220786"/>
              <a:gd name="connsiteY2" fmla="*/ 1943425 h 1943425"/>
              <a:gd name="connsiteX3" fmla="*/ 0 w 12220786"/>
              <a:gd name="connsiteY3" fmla="*/ 131379 h 1943425"/>
              <a:gd name="connsiteX4" fmla="*/ 10279 w 12220786"/>
              <a:gd name="connsiteY4" fmla="*/ 1283 h 1943425"/>
              <a:gd name="connsiteX0" fmla="*/ 10279 w 12231723"/>
              <a:gd name="connsiteY0" fmla="*/ 1283 h 1943425"/>
              <a:gd name="connsiteX1" fmla="*/ 12231723 w 12231723"/>
              <a:gd name="connsiteY1" fmla="*/ 628497 h 1943425"/>
              <a:gd name="connsiteX2" fmla="*/ 12220786 w 12231723"/>
              <a:gd name="connsiteY2" fmla="*/ 1943425 h 1943425"/>
              <a:gd name="connsiteX3" fmla="*/ 0 w 12231723"/>
              <a:gd name="connsiteY3" fmla="*/ 131379 h 1943425"/>
              <a:gd name="connsiteX4" fmla="*/ 10279 w 12231723"/>
              <a:gd name="connsiteY4" fmla="*/ 1283 h 194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1723" h="1943425">
                <a:moveTo>
                  <a:pt x="10279" y="1283"/>
                </a:moveTo>
                <a:lnTo>
                  <a:pt x="12231723" y="628497"/>
                </a:lnTo>
                <a:cubicBezTo>
                  <a:pt x="12228077" y="1066806"/>
                  <a:pt x="12224432" y="1505116"/>
                  <a:pt x="12220786" y="1943425"/>
                </a:cubicBezTo>
                <a:lnTo>
                  <a:pt x="0" y="131379"/>
                </a:lnTo>
                <a:cubicBezTo>
                  <a:pt x="8524" y="138937"/>
                  <a:pt x="1932" y="-15546"/>
                  <a:pt x="10279" y="1283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7204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913B5176-1F64-45D4-9335-BDBCF6BA91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39640" y="645161"/>
            <a:ext cx="7452360" cy="19507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07753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6DBCD503-3373-4D5B-A206-9ACC97540F5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952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31D4DDD8-F174-40FE-A5E9-CC3854F49D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8214" y="340360"/>
            <a:ext cx="11375571" cy="617728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4706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54C244F-0216-449E-9617-724794D9E4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02386" y="1830460"/>
            <a:ext cx="1865559" cy="306344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EFC164F-451E-4250-9F73-D6C7CE852F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20308" y="1830460"/>
            <a:ext cx="1865559" cy="222369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5E4731A5-1CD9-4E68-927B-E43C64B14B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8232" y="1830460"/>
            <a:ext cx="1865559" cy="382855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41A892D-8D40-4FAB-93C3-DBD9777D24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56154" y="1830460"/>
            <a:ext cx="1865559" cy="2946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E7D59998-9C5E-4C03-9889-A5BA90163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74076" y="1830460"/>
            <a:ext cx="1865559" cy="272287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44841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1114D183-C0EA-4A11-A3E5-9FFD5C6D8A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707189"/>
            <a:ext cx="3754096" cy="308932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7CA8CCE-3FE4-40F4-9F92-44F05F2788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54096" y="1707189"/>
            <a:ext cx="3754096" cy="308932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8510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308CD5B2-30FB-409F-A410-DA9EEFCE5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2638" y="3178633"/>
            <a:ext cx="4213253" cy="30818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94923D5-0EA6-454D-B0ED-C0162FAD99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5891" y="365200"/>
            <a:ext cx="5815395" cy="281343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09806F-7515-4908-953B-CE4900BB74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31283" y="3178630"/>
            <a:ext cx="1360717" cy="36793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680105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6CBA46BF-B506-44D8-A08B-BB257A0BA6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68069" y="653966"/>
            <a:ext cx="5754353" cy="586257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B5B6E1CA-5C8B-4ED1-A96F-68EC637FEF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7374" y="4758575"/>
            <a:ext cx="3758606" cy="9361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74768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FD5328D7-18EE-4BFA-8DFD-3DDE0C6376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909759"/>
            <a:ext cx="10376704" cy="431736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97913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35E44F9-DD3F-4E64-8A7C-88D9EDD6C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5079" y="2089232"/>
            <a:ext cx="3181459" cy="289002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FCD22C53-72EE-42B9-B59B-04BCFD1D86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6275" y="2089232"/>
            <a:ext cx="5595481" cy="289002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1DDBE76-A242-43CF-9436-12295F9053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539" y="2477806"/>
            <a:ext cx="2253735" cy="289002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1950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A5FECC97-1428-4A93-AF72-54295B31058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65974" y="0"/>
            <a:ext cx="4318806" cy="492502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2CC70788-55CD-468A-A249-F749FEE231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114" y="4988688"/>
            <a:ext cx="4318806" cy="186931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6215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95A64D23-7CEB-429F-84E8-B274B648B0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6535" y="601978"/>
            <a:ext cx="5368726" cy="565404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9A2F250-BC86-4083-B32B-365CD8DA8E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0599" y="3718556"/>
            <a:ext cx="5173982" cy="253746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6492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E93E0BED-6E27-4B53-8375-B843E6F7E2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E20D084D-C2A6-4E09-97EF-23E3B90F9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318259"/>
            <a:ext cx="4075694" cy="422148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413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5174FE89-DDB0-497D-9442-6BD86F6F23F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119108" y="1011077"/>
            <a:ext cx="1995171" cy="43701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275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F7E432-6FE3-40C9-A012-FABC54AFD3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A81E0B7C-4AF3-4997-998B-7F837DED16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35325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DBA34AD-7E29-4152-8177-37F2E51DAA7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238999" y="1769269"/>
            <a:ext cx="4051041" cy="243883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53565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43432030-5262-4AC4-845F-ACAE8A194A5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342556" y="2059312"/>
            <a:ext cx="5212703" cy="320667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13980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1AFD96-DC07-4310-B1B3-1D5AEEFAFF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4470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B9CBC5A6-3548-4EB5-91FE-6D7327CF8A6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1763" y="0"/>
            <a:ext cx="4010628" cy="50870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845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37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A9890E27-5625-4440-92A2-31FA564458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03029" y="2579914"/>
            <a:ext cx="3034002" cy="427808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954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3481AD06-CC9C-47E8-8707-CACED12EA1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26758" y="0"/>
            <a:ext cx="3365241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481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08CC38D3-D49F-4C96-94A1-CE118F4DDA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85591" y="633652"/>
            <a:ext cx="7683759" cy="255658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6436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5C110F29-112F-49C4-9BF4-5932703FC4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17061"/>
            <a:ext cx="6974840" cy="381011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2791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5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649" r:id="rId2"/>
    <p:sldLayoutId id="2147483866" r:id="rId3"/>
    <p:sldLayoutId id="2147483800" r:id="rId4"/>
    <p:sldLayoutId id="2147483867" r:id="rId5"/>
    <p:sldLayoutId id="2147483844" r:id="rId6"/>
    <p:sldLayoutId id="2147483868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69" r:id="rId15"/>
    <p:sldLayoutId id="2147483870" r:id="rId16"/>
    <p:sldLayoutId id="2147483874" r:id="rId17"/>
    <p:sldLayoutId id="2147483872" r:id="rId18"/>
    <p:sldLayoutId id="2147483873" r:id="rId19"/>
    <p:sldLayoutId id="2147483875" r:id="rId20"/>
    <p:sldLayoutId id="2147483876" r:id="rId21"/>
    <p:sldLayoutId id="2147483877" r:id="rId22"/>
    <p:sldLayoutId id="2147483878" r:id="rId23"/>
    <p:sldLayoutId id="2147483879" r:id="rId24"/>
    <p:sldLayoutId id="2147483880" r:id="rId25"/>
    <p:sldLayoutId id="2147483881" r:id="rId26"/>
    <p:sldLayoutId id="2147483882" r:id="rId27"/>
    <p:sldLayoutId id="2147483883" r:id="rId28"/>
    <p:sldLayoutId id="2147483863" r:id="rId29"/>
    <p:sldLayoutId id="2147483864" r:id="rId30"/>
    <p:sldLayoutId id="2147483865" r:id="rId31"/>
    <p:sldLayoutId id="214748384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F3D43F9-6EBD-4863-BA7A-BB720832361B}"/>
              </a:ext>
            </a:extLst>
          </p:cNvPr>
          <p:cNvSpPr/>
          <p:nvPr/>
        </p:nvSpPr>
        <p:spPr>
          <a:xfrm>
            <a:off x="-1" y="0"/>
            <a:ext cx="12191999" cy="6380802"/>
          </a:xfrm>
          <a:prstGeom prst="rect">
            <a:avLst/>
          </a:prstGeom>
          <a:gradFill flip="none" rotWithShape="1">
            <a:gsLst>
              <a:gs pos="0">
                <a:srgbClr val="50BE99">
                  <a:alpha val="30000"/>
                </a:srgbClr>
              </a:gs>
              <a:gs pos="100000">
                <a:srgbClr val="ADDDDA">
                  <a:alpha val="3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BF3BA2-344F-4372-A927-F943FF1F108B}"/>
              </a:ext>
            </a:extLst>
          </p:cNvPr>
          <p:cNvSpPr/>
          <p:nvPr/>
        </p:nvSpPr>
        <p:spPr>
          <a:xfrm>
            <a:off x="3601644" y="2067016"/>
            <a:ext cx="49887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即時心跳信號量測</a:t>
            </a:r>
            <a:endParaRPr lang="en-US" altLang="zh-TW" sz="4400" b="1" dirty="0" smtClean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en-US" altLang="zh-TW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en-US" altLang="zh-TW" sz="2400" b="1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組員：</a:t>
            </a:r>
            <a:r>
              <a:rPr lang="en-US" altLang="zh-TW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B10707013</a:t>
            </a:r>
            <a:r>
              <a:rPr lang="zh-TW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林彥霖</a:t>
            </a:r>
            <a:endParaRPr lang="en-US" altLang="zh-TW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B10607050</a:t>
            </a:r>
            <a:r>
              <a:rPr lang="zh-TW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呂肯岳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B4E62E-3EE3-4D31-94F4-796B73E661F1}"/>
              </a:ext>
            </a:extLst>
          </p:cNvPr>
          <p:cNvCxnSpPr/>
          <p:nvPr/>
        </p:nvCxnSpPr>
        <p:spPr>
          <a:xfrm>
            <a:off x="5173979" y="6380802"/>
            <a:ext cx="1844040" cy="0"/>
          </a:xfrm>
          <a:prstGeom prst="line">
            <a:avLst/>
          </a:prstGeom>
          <a:ln w="508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49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83AAE2-61CC-43AC-88DC-39651C85A556}"/>
              </a:ext>
            </a:extLst>
          </p:cNvPr>
          <p:cNvSpPr/>
          <p:nvPr/>
        </p:nvSpPr>
        <p:spPr>
          <a:xfrm rot="5400000">
            <a:off x="3706573" y="-1497527"/>
            <a:ext cx="5238601" cy="10687614"/>
          </a:xfrm>
          <a:prstGeom prst="rect">
            <a:avLst/>
          </a:prstGeom>
          <a:gradFill flip="none" rotWithShape="1">
            <a:gsLst>
              <a:gs pos="0">
                <a:srgbClr val="50BE99">
                  <a:alpha val="30000"/>
                </a:srgbClr>
              </a:gs>
              <a:gs pos="100000">
                <a:srgbClr val="ADDDDA">
                  <a:alpha val="3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6AAF-9F1B-4030-B5D8-F153E1237237}"/>
              </a:ext>
            </a:extLst>
          </p:cNvPr>
          <p:cNvSpPr txBox="1"/>
          <p:nvPr/>
        </p:nvSpPr>
        <p:spPr>
          <a:xfrm>
            <a:off x="469578" y="580648"/>
            <a:ext cx="399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功能介紹</a:t>
            </a:r>
            <a:endParaRPr lang="en-ID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CB574DFA-FB3C-4C51-AD80-1BD96FD8C561}"/>
              </a:ext>
            </a:extLst>
          </p:cNvPr>
          <p:cNvSpPr txBox="1"/>
          <p:nvPr/>
        </p:nvSpPr>
        <p:spPr>
          <a:xfrm>
            <a:off x="3480107" y="2138120"/>
            <a:ext cx="5691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軸可隨信號大小自動調整範圍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即時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信號頻譜顯示，橫軸以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(Hz)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計算，並能看出心跳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頻帶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FIR filter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，並顯示即時顯示信號濾波前後結果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z-domain plot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畫出你所設計的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濾波器之零點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極點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即時心率計算</a:t>
            </a:r>
            <a:endParaRPr 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83AAE2-61CC-43AC-88DC-39651C85A556}"/>
              </a:ext>
            </a:extLst>
          </p:cNvPr>
          <p:cNvSpPr/>
          <p:nvPr/>
        </p:nvSpPr>
        <p:spPr>
          <a:xfrm rot="5400000">
            <a:off x="3706573" y="-1497527"/>
            <a:ext cx="5238601" cy="10687614"/>
          </a:xfrm>
          <a:prstGeom prst="rect">
            <a:avLst/>
          </a:prstGeom>
          <a:gradFill flip="none" rotWithShape="1">
            <a:gsLst>
              <a:gs pos="0">
                <a:srgbClr val="50BE99">
                  <a:alpha val="30000"/>
                </a:srgbClr>
              </a:gs>
              <a:gs pos="100000">
                <a:srgbClr val="ADDDDA">
                  <a:alpha val="3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6AAF-9F1B-4030-B5D8-F153E1237237}"/>
              </a:ext>
            </a:extLst>
          </p:cNvPr>
          <p:cNvSpPr txBox="1"/>
          <p:nvPr/>
        </p:nvSpPr>
        <p:spPr>
          <a:xfrm>
            <a:off x="469578" y="580648"/>
            <a:ext cx="399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實際量測數值</a:t>
            </a:r>
            <a:endParaRPr lang="en-ID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369365" y="1654742"/>
            <a:ext cx="9913015" cy="4383076"/>
            <a:chOff x="1224017" y="1493627"/>
            <a:chExt cx="9913015" cy="438307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18" t="6332" b="3725"/>
            <a:stretch/>
          </p:blipFill>
          <p:spPr>
            <a:xfrm>
              <a:off x="6179771" y="1493627"/>
              <a:ext cx="4957261" cy="4129212"/>
            </a:xfrm>
            <a:prstGeom prst="rect">
              <a:avLst/>
            </a:prstGeom>
          </p:spPr>
        </p:pic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id="{CB574DFA-FB3C-4C51-AD80-1BD96FD8C561}"/>
                </a:ext>
              </a:extLst>
            </p:cNvPr>
            <p:cNvSpPr txBox="1"/>
            <p:nvPr/>
          </p:nvSpPr>
          <p:spPr>
            <a:xfrm>
              <a:off x="1224017" y="2091051"/>
              <a:ext cx="4713803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Y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軸可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隨輸入信號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大小自動調整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範圍。</a:t>
              </a:r>
              <a:endPara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228600" indent="-228600" algn="just">
                <a:lnSpc>
                  <a:spcPct val="150000"/>
                </a:lnSpc>
                <a:buFont typeface="+mj-lt"/>
                <a:buAutoNum type="arabicPeriod"/>
              </a:pPr>
              <a:endPara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228600" indent="-2286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濾除原始波形之直流準位後的信號波形。</a:t>
              </a:r>
              <a:endPara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228600" indent="-228600" algn="just">
                <a:lnSpc>
                  <a:spcPct val="150000"/>
                </a:lnSpc>
                <a:buFont typeface="+mj-lt"/>
                <a:buAutoNum type="arabicPeriod"/>
              </a:pPr>
              <a:endPara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228600" indent="-2286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即時</a:t>
              </a:r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信號頻譜顯示，橫軸以 </a:t>
              </a:r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(Hz)</a:t>
              </a:r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計算，並能看出心跳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頻帶。</a:t>
              </a:r>
              <a:endPara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228600" indent="-228600" algn="just">
                <a:lnSpc>
                  <a:spcPct val="150000"/>
                </a:lnSpc>
                <a:buFont typeface="+mj-lt"/>
                <a:buAutoNum type="arabicPeriod"/>
              </a:pPr>
              <a:endPara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228600" indent="-2286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利用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FIR </a:t>
              </a:r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filter 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，即時</a:t>
              </a:r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顯示信號濾波前後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結果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以原始信號做比對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。</a:t>
              </a:r>
              <a:endPara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8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83AAE2-61CC-43AC-88DC-39651C85A556}"/>
              </a:ext>
            </a:extLst>
          </p:cNvPr>
          <p:cNvSpPr/>
          <p:nvPr/>
        </p:nvSpPr>
        <p:spPr>
          <a:xfrm rot="5400000">
            <a:off x="3706573" y="-1497527"/>
            <a:ext cx="5238601" cy="10687614"/>
          </a:xfrm>
          <a:prstGeom prst="rect">
            <a:avLst/>
          </a:prstGeom>
          <a:gradFill flip="none" rotWithShape="1">
            <a:gsLst>
              <a:gs pos="0">
                <a:srgbClr val="50BE99">
                  <a:alpha val="30000"/>
                </a:srgbClr>
              </a:gs>
              <a:gs pos="100000">
                <a:srgbClr val="ADDDDA">
                  <a:alpha val="3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6AAF-9F1B-4030-B5D8-F153E1237237}"/>
              </a:ext>
            </a:extLst>
          </p:cNvPr>
          <p:cNvSpPr txBox="1"/>
          <p:nvPr/>
        </p:nvSpPr>
        <p:spPr>
          <a:xfrm>
            <a:off x="469578" y="580648"/>
            <a:ext cx="399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實際量測數值</a:t>
            </a:r>
            <a:endParaRPr lang="en-ID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166186" y="1781674"/>
            <a:ext cx="8319373" cy="4129212"/>
            <a:chOff x="1788039" y="1781673"/>
            <a:chExt cx="8319373" cy="412921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4" r="4463" b="5076"/>
            <a:stretch/>
          </p:blipFill>
          <p:spPr>
            <a:xfrm>
              <a:off x="6409346" y="1781673"/>
              <a:ext cx="3698066" cy="4129212"/>
            </a:xfrm>
            <a:prstGeom prst="rect">
              <a:avLst/>
            </a:prstGeom>
          </p:spPr>
        </p:pic>
        <p:sp>
          <p:nvSpPr>
            <p:cNvPr id="8" name="TextBox 29">
              <a:extLst>
                <a:ext uri="{FF2B5EF4-FFF2-40B4-BE49-F238E27FC236}">
                  <a16:creationId xmlns:a16="http://schemas.microsoft.com/office/drawing/2014/main" id="{CB574DFA-FB3C-4C51-AD80-1BD96FD8C561}"/>
                </a:ext>
              </a:extLst>
            </p:cNvPr>
            <p:cNvSpPr txBox="1"/>
            <p:nvPr/>
          </p:nvSpPr>
          <p:spPr>
            <a:xfrm>
              <a:off x="1788039" y="3615447"/>
              <a:ext cx="4621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以</a:t>
              </a:r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z-domain plot</a:t>
              </a:r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畫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出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FIR</a:t>
              </a:r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濾波器之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零點與極點。</a:t>
              </a:r>
              <a:endPara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7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83AAE2-61CC-43AC-88DC-39651C85A556}"/>
              </a:ext>
            </a:extLst>
          </p:cNvPr>
          <p:cNvSpPr/>
          <p:nvPr/>
        </p:nvSpPr>
        <p:spPr>
          <a:xfrm rot="5400000">
            <a:off x="3706573" y="-1497527"/>
            <a:ext cx="5238601" cy="10687614"/>
          </a:xfrm>
          <a:prstGeom prst="rect">
            <a:avLst/>
          </a:prstGeom>
          <a:gradFill flip="none" rotWithShape="1">
            <a:gsLst>
              <a:gs pos="0">
                <a:srgbClr val="50BE99">
                  <a:alpha val="30000"/>
                </a:srgbClr>
              </a:gs>
              <a:gs pos="100000">
                <a:srgbClr val="ADDDDA">
                  <a:alpha val="3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6AAF-9F1B-4030-B5D8-F153E1237237}"/>
              </a:ext>
            </a:extLst>
          </p:cNvPr>
          <p:cNvSpPr txBox="1"/>
          <p:nvPr/>
        </p:nvSpPr>
        <p:spPr>
          <a:xfrm>
            <a:off x="469578" y="580648"/>
            <a:ext cx="399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實際量測數值</a:t>
            </a:r>
            <a:endParaRPr lang="en-ID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117084" y="1802027"/>
            <a:ext cx="8417577" cy="4088505"/>
            <a:chOff x="3252104" y="1802027"/>
            <a:chExt cx="8417577" cy="408850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8087" y="1802027"/>
              <a:ext cx="6351594" cy="4088505"/>
            </a:xfrm>
            <a:prstGeom prst="rect">
              <a:avLst/>
            </a:prstGeom>
          </p:spPr>
        </p:pic>
        <p:sp>
          <p:nvSpPr>
            <p:cNvPr id="9" name="TextBox 29">
              <a:extLst>
                <a:ext uri="{FF2B5EF4-FFF2-40B4-BE49-F238E27FC236}">
                  <a16:creationId xmlns:a16="http://schemas.microsoft.com/office/drawing/2014/main" id="{CB574DFA-FB3C-4C51-AD80-1BD96FD8C561}"/>
                </a:ext>
              </a:extLst>
            </p:cNvPr>
            <p:cNvSpPr txBox="1"/>
            <p:nvPr/>
          </p:nvSpPr>
          <p:spPr>
            <a:xfrm>
              <a:off x="3252104" y="3615446"/>
              <a:ext cx="18097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即時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心率計算</a:t>
              </a:r>
              <a:endParaRPr 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00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F3D43F9-6EBD-4863-BA7A-BB720832361B}"/>
              </a:ext>
            </a:extLst>
          </p:cNvPr>
          <p:cNvSpPr/>
          <p:nvPr/>
        </p:nvSpPr>
        <p:spPr>
          <a:xfrm>
            <a:off x="-1" y="0"/>
            <a:ext cx="12191999" cy="6380802"/>
          </a:xfrm>
          <a:prstGeom prst="rect">
            <a:avLst/>
          </a:prstGeom>
          <a:gradFill flip="none" rotWithShape="1">
            <a:gsLst>
              <a:gs pos="0">
                <a:srgbClr val="50BE99">
                  <a:alpha val="30000"/>
                </a:srgbClr>
              </a:gs>
              <a:gs pos="100000">
                <a:srgbClr val="ADDDDA">
                  <a:alpha val="3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BF3BA2-344F-4372-A927-F943FF1F108B}"/>
              </a:ext>
            </a:extLst>
          </p:cNvPr>
          <p:cNvSpPr/>
          <p:nvPr/>
        </p:nvSpPr>
        <p:spPr>
          <a:xfrm>
            <a:off x="3601644" y="2467126"/>
            <a:ext cx="49887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Thanks for Listening</a:t>
            </a:r>
            <a:endParaRPr lang="en-US" sz="4400" b="1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B4E62E-3EE3-4D31-94F4-796B73E661F1}"/>
              </a:ext>
            </a:extLst>
          </p:cNvPr>
          <p:cNvCxnSpPr/>
          <p:nvPr/>
        </p:nvCxnSpPr>
        <p:spPr>
          <a:xfrm>
            <a:off x="5173979" y="6380802"/>
            <a:ext cx="1844040" cy="0"/>
          </a:xfrm>
          <a:prstGeom prst="line">
            <a:avLst/>
          </a:prstGeom>
          <a:ln w="508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Furniture Theme">
      <a:dk1>
        <a:srgbClr val="2D3645"/>
      </a:dk1>
      <a:lt1>
        <a:srgbClr val="FFFFFF"/>
      </a:lt1>
      <a:dk2>
        <a:srgbClr val="58838A"/>
      </a:dk2>
      <a:lt2>
        <a:srgbClr val="D7FAFF"/>
      </a:lt2>
      <a:accent1>
        <a:srgbClr val="9FCFD6"/>
      </a:accent1>
      <a:accent2>
        <a:srgbClr val="364950"/>
      </a:accent2>
      <a:accent3>
        <a:srgbClr val="5A8E67"/>
      </a:accent3>
      <a:accent4>
        <a:srgbClr val="AAC6A0"/>
      </a:accent4>
      <a:accent5>
        <a:srgbClr val="D6B79F"/>
      </a:accent5>
      <a:accent6>
        <a:srgbClr val="8A664B"/>
      </a:accent6>
      <a:hlink>
        <a:srgbClr val="EA7D87"/>
      </a:hlink>
      <a:folHlink>
        <a:srgbClr val="574522"/>
      </a:folHlink>
    </a:clrScheme>
    <a:fontScheme name="Architecture">
      <a:majorFont>
        <a:latin typeface="Cinzel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17694</TotalTime>
  <Words>164</Words>
  <Application>Microsoft Office PowerPoint</Application>
  <PresentationFormat>寬螢幕</PresentationFormat>
  <Paragraphs>30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Open Sans</vt:lpstr>
      <vt:lpstr>標楷體</vt:lpstr>
      <vt:lpstr>Arial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肯岳 吕</cp:lastModifiedBy>
  <cp:revision>1935</cp:revision>
  <dcterms:created xsi:type="dcterms:W3CDTF">2017-03-07T16:11:41Z</dcterms:created>
  <dcterms:modified xsi:type="dcterms:W3CDTF">2020-12-30T12:11:12Z</dcterms:modified>
</cp:coreProperties>
</file>