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1" r:id="rId2"/>
    <p:sldId id="272" r:id="rId3"/>
    <p:sldId id="282" r:id="rId4"/>
    <p:sldId id="275" r:id="rId5"/>
    <p:sldId id="279" r:id="rId6"/>
    <p:sldId id="281" r:id="rId7"/>
    <p:sldId id="28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86C8D-F13C-4BF6-92F1-41502B06E8A4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32255-01BB-49E3-B0BC-6F3D6A28F2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535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19AB3E-31D8-68E0-C152-10AF31EB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1D28A71-5838-1A75-F543-1DC209917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5DB3D6-B7B8-BD22-3C12-99279AB7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003" y="6356349"/>
            <a:ext cx="2743200" cy="365125"/>
          </a:xfrm>
        </p:spPr>
        <p:txBody>
          <a:bodyPr/>
          <a:lstStyle/>
          <a:p>
            <a:r>
              <a:rPr lang="en-US" altLang="zh-TW"/>
              <a:t>Soc Design Laboratory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D7C342-7CD2-B47F-8CAD-33FBB5F83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6B12DA-D313-79CF-00D5-12727D70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0E27-D378-4409-8CD0-DF364D8D5D5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D582120-D940-4520-86D3-800466C03B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25" y="0"/>
            <a:ext cx="1354975" cy="135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3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6A0426-90B8-56BF-2783-EC2DA69A5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4656C7A-F0C2-DDF0-8DBC-E5B4ACF30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2C05C4-AE98-4823-A1E2-7F8A8115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Soc Design Laboratory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7ED2AF-894A-329D-BC07-466F222B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5F8E4B-0C5B-07E7-A340-68C8D87C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0E27-D378-4409-8CD0-DF364D8D5D5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92F15BB-9CA5-4452-9C22-ECB7A454ED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25" y="0"/>
            <a:ext cx="1354975" cy="135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7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177E072-BEF1-B0BB-1B9B-158BDC523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6EC2BC9-24FE-2FD6-7593-1C7076F2C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0E4668-4335-6D2F-4AD7-F55886F23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Soc Design Laboratory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1EDD26-3B60-B890-8156-FC6775F66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4760BC-09D5-7711-73D3-966A165B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0E27-D378-4409-8CD0-DF364D8D5D5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972C7CE-40AB-4F1A-BFA0-4B48496482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25" y="0"/>
            <a:ext cx="1354975" cy="135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3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6FA27-F48F-F656-06F9-09E92C81C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5C2046-3D5D-8341-74C7-D8D77AB7D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44C9F7-EF20-A2E5-4D15-45DFDDDC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Soc Design Laboratory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C03EE3-748E-FBA1-C9D6-F71B0142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B49E05-DE5C-F564-210F-611DCBA7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0E27-D378-4409-8CD0-DF364D8D5D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8000F5-D1E9-C499-3D3C-6FF3A874F3F6}"/>
              </a:ext>
            </a:extLst>
          </p:cNvPr>
          <p:cNvSpPr/>
          <p:nvPr userDrawn="1"/>
        </p:nvSpPr>
        <p:spPr>
          <a:xfrm>
            <a:off x="196241" y="1353552"/>
            <a:ext cx="11799517" cy="4571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FE290EA-9036-49C7-9C25-AD94EE446E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25" y="0"/>
            <a:ext cx="1354975" cy="135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9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813B67-2367-9CC8-66C6-911FE63F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5D6BD7-5388-8349-6AAF-DC7B050B3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1DBC4C-E07E-F4FE-DBFA-D022598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Soc Design Laboratory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053435-19CE-59D0-212B-5B33C834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6FC3AF-0561-56AB-6F8C-B6AAD77C1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0E27-D378-4409-8CD0-DF364D8D5D5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2B07AD0-DF15-4338-9834-8C3E9BB3E0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25" y="0"/>
            <a:ext cx="1354975" cy="135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2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D80A84-B6AC-15F1-962D-5A6706A7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A5CAA0-0486-7AFD-213B-EF64DBA4D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036F766-AC04-2374-7D4A-A73E2EE86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F35B34-439A-17AF-2653-3CD7D4608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Soc Design Laboratory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39DB51-D192-0272-68CB-D41634B8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5010C5-18ED-4CCD-93BF-766CA35BC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0E27-D378-4409-8CD0-DF364D8D5D5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AD96A19-C481-4372-B83F-1061A0741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25" y="0"/>
            <a:ext cx="1354975" cy="135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3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BBCA5-D7DD-A873-AB18-EBE5E92B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B207E3-43ED-78C8-1D0A-4C4167B69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51A7F7-A5F5-75BB-DEB7-9316C64E6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D9832B0-E007-6BA5-C3BD-D6648FB3D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1FA0AEA-B6C0-A5C1-1855-9DF323E1B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E581FD8-2473-DEF5-BC55-57B421164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Soc Design Laboratory</a:t>
            </a:r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7541753-D41B-44E5-69F1-2402DD73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3E8C78D-3F1C-4681-38E6-D6E2EA66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0E27-D378-4409-8CD0-DF364D8D5D5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93AB6D9-7C35-42F0-9BA7-8F99D2EA9F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25" y="0"/>
            <a:ext cx="1354975" cy="135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2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522B3F-7A1D-A463-918A-58D3B7E9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400C9FC-27A5-4755-2A8D-1BC9C38C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Soc Design Laboratory</a:t>
            </a:r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4CE10C3-B0BB-4B3D-7B74-EC28831A0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AF26DF0-0336-F8D8-2A7E-2B0FEF05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0E27-D378-4409-8CD0-DF364D8D5D5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389F016-4199-450B-8F23-85524EAEAA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25" y="0"/>
            <a:ext cx="1354975" cy="135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0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00E5A9B-91DF-0C2F-DD29-66755F1B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Soc Design Laboratory</a:t>
            </a:r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FB45FB8-25ED-2F6F-F08F-7BCA54BC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051C44-1DA4-9B33-4C5A-2BA7681F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0E27-D378-4409-8CD0-DF364D8D5D5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37D313-AF54-4559-8129-1B75E31E56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25" y="0"/>
            <a:ext cx="1354975" cy="135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CFF6C2-65F0-34D8-6056-58DEFFD1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8E5CB3-F1C8-4BB1-B01A-40FA3DEBF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174D05-02A4-8594-42A9-B516BDE61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D235E3-44C1-502E-ED2F-5474D3DE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Soc Design Laboratory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83339D-CBDD-3B24-F3ED-66744DE24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E9AB65-A8D5-2527-27AF-621D07C0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0E27-D378-4409-8CD0-DF364D8D5D5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05828B6-BA60-4168-92EB-8025A5D17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25" y="0"/>
            <a:ext cx="1354975" cy="135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8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050A8C-89CC-A555-522C-72A668730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DFBAB4C-71E8-EDFE-482E-3A642A36C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12D880-1463-7797-BA5F-EB8C0624C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05A98F-A232-086F-C2A6-6F3A90E9A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Soc Design Laboratory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15F337-8AA5-8C8D-FCF5-ED7A02CE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C9EA65-8AD6-F3CB-77C4-862293A7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0E27-D378-4409-8CD0-DF364D8D5D5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1307D28-3DC1-4220-AEFF-E58BC47BD7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25" y="0"/>
            <a:ext cx="1354975" cy="135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3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ADA32CB-D11F-1E5A-FB23-1397BFFD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EA9549-E034-ABBF-6AC5-5847C05B4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9E20A1-EAC6-6CF4-FB19-2DDDE87C9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Soc Design Laboratory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115579-730C-ED0F-92ED-3BFEBD5C9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DC6129-4210-80C7-AF53-26E6FFAC7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B0E27-D378-4409-8CD0-DF364D8D5D58}" type="slidenum">
              <a:rPr lang="zh-TW" altLang="en-US" smtClean="0"/>
              <a:t>‹#›</a:t>
            </a:fld>
            <a:endParaRPr lang="zh-TW" altLang="en-US" dirty="0"/>
          </a:p>
        </p:txBody>
      </p:sp>
      <p:pic>
        <p:nvPicPr>
          <p:cNvPr id="8" name="圖片 7" descr="一張含有 文字, 象徵物, 圓形, 標誌 的圖片&#10;&#10;自動產生的描述">
            <a:extLst>
              <a:ext uri="{FF2B5EF4-FFF2-40B4-BE49-F238E27FC236}">
                <a16:creationId xmlns:a16="http://schemas.microsoft.com/office/drawing/2014/main" id="{1C98B22C-1EFF-C843-F575-D16F8B52530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280" y="84759"/>
            <a:ext cx="834621" cy="83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7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196EFB-D5F4-440A-823A-1F9318670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112-1 SoC Design Laboratory</a:t>
            </a:r>
            <a:br>
              <a:rPr lang="en-US" altLang="zh-TW" dirty="0"/>
            </a:br>
            <a:r>
              <a:rPr lang="en-US" altLang="zh-TW" dirty="0"/>
              <a:t>Lab4-1 submission guide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108F4D-25DD-49E4-B1BE-508AE924B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5456"/>
            <a:ext cx="9144000" cy="1653466"/>
          </a:xfrm>
        </p:spPr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Teacher</a:t>
            </a:r>
            <a:r>
              <a:rPr lang="zh-TW" altLang="en-US" dirty="0"/>
              <a:t>：</a:t>
            </a:r>
            <a:r>
              <a:rPr lang="en-US" altLang="zh-TW" dirty="0" err="1"/>
              <a:t>Jiin</a:t>
            </a:r>
            <a:r>
              <a:rPr lang="en-US" altLang="zh-TW" dirty="0"/>
              <a:t> Lai</a:t>
            </a:r>
          </a:p>
          <a:p>
            <a:r>
              <a:rPr lang="en-US" altLang="zh-TW" dirty="0"/>
              <a:t>TA</a:t>
            </a:r>
            <a:r>
              <a:rPr lang="zh-TW" altLang="en-US" dirty="0"/>
              <a:t>：楊岭騏、蘇子源</a:t>
            </a:r>
            <a:endParaRPr lang="en-US" altLang="zh-TW" dirty="0"/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BA593DD6-AA8E-DC0A-C171-A1C04304D139}"/>
              </a:ext>
            </a:extLst>
          </p:cNvPr>
          <p:cNvSpPr txBox="1">
            <a:spLocks/>
          </p:cNvSpPr>
          <p:nvPr/>
        </p:nvSpPr>
        <p:spPr>
          <a:xfrm>
            <a:off x="1524000" y="359545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81221E-5714-0746-E250-BA632A4C5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Soc Design Laboratory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112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DCC614-0218-4C94-B7D1-CC89A984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A7135A-3F65-4187-B742-3A97E3EC8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715" y="1538528"/>
            <a:ext cx="6001139" cy="4351338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FIR C code</a:t>
            </a:r>
          </a:p>
          <a:p>
            <a:pPr lvl="1"/>
            <a:r>
              <a:rPr lang="en-US" altLang="zh-TW" sz="2000" dirty="0" err="1"/>
              <a:t>fir.c</a:t>
            </a:r>
            <a:endParaRPr lang="en-US" altLang="zh-TW" sz="2000" dirty="0"/>
          </a:p>
          <a:p>
            <a:pPr lvl="1"/>
            <a:r>
              <a:rPr lang="en-US" altLang="zh-TW" sz="2000" dirty="0" err="1"/>
              <a:t>fir.h</a:t>
            </a:r>
            <a:endParaRPr lang="zh-TW" altLang="zh-TW" sz="2000" dirty="0"/>
          </a:p>
          <a:p>
            <a:r>
              <a:rPr lang="en-US" altLang="zh-TW" sz="2000" dirty="0"/>
              <a:t>Interface between user BRAM and wishbone</a:t>
            </a:r>
          </a:p>
          <a:p>
            <a:r>
              <a:rPr lang="en-US" altLang="zh-TW" sz="2000" dirty="0"/>
              <a:t>Synthesize user project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B06453-E7BC-D5D6-779A-706AC855B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Soc Design Laboratory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C37376-40CA-822A-08F5-F4AC1DCDD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56" y="1538529"/>
            <a:ext cx="5463545" cy="481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49026130-5EC0-7ED3-DD7A-DD6C2A54DEE1}"/>
              </a:ext>
            </a:extLst>
          </p:cNvPr>
          <p:cNvCxnSpPr/>
          <p:nvPr/>
        </p:nvCxnSpPr>
        <p:spPr>
          <a:xfrm flipV="1">
            <a:off x="5038531" y="4217437"/>
            <a:ext cx="2817845" cy="4665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529D80A-EB7A-4DB6-EFBA-46F6A687149F}"/>
              </a:ext>
            </a:extLst>
          </p:cNvPr>
          <p:cNvCxnSpPr>
            <a:cxnSpLocks/>
          </p:cNvCxnSpPr>
          <p:nvPr/>
        </p:nvCxnSpPr>
        <p:spPr>
          <a:xfrm>
            <a:off x="5038531" y="4683967"/>
            <a:ext cx="2817845" cy="9703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EB42A6C-C04D-CFD6-0090-0B9D378CDD88}"/>
              </a:ext>
            </a:extLst>
          </p:cNvPr>
          <p:cNvSpPr/>
          <p:nvPr/>
        </p:nvSpPr>
        <p:spPr>
          <a:xfrm>
            <a:off x="7856375" y="4217438"/>
            <a:ext cx="3368351" cy="143691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16EA8CC-CC12-4FBB-98C1-82EC692FBEF4}"/>
              </a:ext>
            </a:extLst>
          </p:cNvPr>
          <p:cNvSpPr/>
          <p:nvPr/>
        </p:nvSpPr>
        <p:spPr>
          <a:xfrm>
            <a:off x="8504076" y="4432040"/>
            <a:ext cx="1125115" cy="9703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Interface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02F0C4E-EDBC-4A75-BCCF-7F59010E17FE}"/>
              </a:ext>
            </a:extLst>
          </p:cNvPr>
          <p:cNvSpPr/>
          <p:nvPr/>
        </p:nvSpPr>
        <p:spPr>
          <a:xfrm>
            <a:off x="10011931" y="4432040"/>
            <a:ext cx="1125115" cy="9703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User BRAM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箭號: 左-右雙向 16">
            <a:extLst>
              <a:ext uri="{FF2B5EF4-FFF2-40B4-BE49-F238E27FC236}">
                <a16:creationId xmlns:a16="http://schemas.microsoft.com/office/drawing/2014/main" id="{2964866D-0FB5-AA0E-69C1-CD92B6E0EA7B}"/>
              </a:ext>
            </a:extLst>
          </p:cNvPr>
          <p:cNvSpPr/>
          <p:nvPr/>
        </p:nvSpPr>
        <p:spPr>
          <a:xfrm>
            <a:off x="7852919" y="4786801"/>
            <a:ext cx="654614" cy="260861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左-右雙向 17">
            <a:extLst>
              <a:ext uri="{FF2B5EF4-FFF2-40B4-BE49-F238E27FC236}">
                <a16:creationId xmlns:a16="http://schemas.microsoft.com/office/drawing/2014/main" id="{0BB8C17E-0F3A-4CA5-9D79-1E202D4F1B91}"/>
              </a:ext>
            </a:extLst>
          </p:cNvPr>
          <p:cNvSpPr/>
          <p:nvPr/>
        </p:nvSpPr>
        <p:spPr>
          <a:xfrm>
            <a:off x="9622276" y="4786801"/>
            <a:ext cx="389653" cy="266651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63BE185-FEB0-E3B1-6F60-A747FBF3B06F}"/>
              </a:ext>
            </a:extLst>
          </p:cNvPr>
          <p:cNvSpPr txBox="1"/>
          <p:nvPr/>
        </p:nvSpPr>
        <p:spPr>
          <a:xfrm>
            <a:off x="6740894" y="4683966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Wishbone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769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88EDD3-EF5B-6CC9-751F-6D7BB61A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 Specification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F7EF4B-3EDB-F8A1-9F8B-65BA8618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Soc Design Laboratory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3A918713-1842-06BA-4203-FCCAB783B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851"/>
            <a:ext cx="6001139" cy="4351338"/>
          </a:xfrm>
        </p:spPr>
        <p:txBody>
          <a:bodyPr/>
          <a:lstStyle/>
          <a:p>
            <a:r>
              <a:rPr lang="en-US" altLang="zh-TW" dirty="0"/>
              <a:t>Tap number = 11</a:t>
            </a:r>
          </a:p>
          <a:p>
            <a:r>
              <a:rPr lang="en-US" altLang="zh-TW" dirty="0"/>
              <a:t>Input signal number = 11</a:t>
            </a:r>
          </a:p>
          <a:p>
            <a:r>
              <a:rPr lang="en-US" altLang="zh-TW" dirty="0"/>
              <a:t>Start mark = ‘hAB40</a:t>
            </a:r>
          </a:p>
          <a:p>
            <a:r>
              <a:rPr lang="en-US" altLang="zh-TW" dirty="0"/>
              <a:t>End mark = ‘hAB51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467FEB9C-DE9B-1345-A0B0-996CEF07A6F4}"/>
              </a:ext>
            </a:extLst>
          </p:cNvPr>
          <p:cNvSpPr/>
          <p:nvPr/>
        </p:nvSpPr>
        <p:spPr>
          <a:xfrm rot="5400000">
            <a:off x="4596104" y="3948372"/>
            <a:ext cx="4206551" cy="2799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5FF2762-C093-99B5-2C08-D8FA2980FB53}"/>
              </a:ext>
            </a:extLst>
          </p:cNvPr>
          <p:cNvSpPr txBox="1"/>
          <p:nvPr/>
        </p:nvSpPr>
        <p:spPr>
          <a:xfrm>
            <a:off x="5604377" y="391400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Timeline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A8C534-0C75-F14D-9045-2CF9C2BCAD8A}"/>
              </a:ext>
            </a:extLst>
          </p:cNvPr>
          <p:cNvSpPr txBox="1"/>
          <p:nvPr/>
        </p:nvSpPr>
        <p:spPr>
          <a:xfrm>
            <a:off x="8039356" y="1998541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Check_bits</a:t>
            </a:r>
            <a:r>
              <a:rPr lang="en-US" altLang="zh-TW" dirty="0"/>
              <a:t> = ‘hAB40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BDB62E3-2C19-8EBD-F55A-0F810D5CD70D}"/>
              </a:ext>
            </a:extLst>
          </p:cNvPr>
          <p:cNvSpPr/>
          <p:nvPr/>
        </p:nvSpPr>
        <p:spPr>
          <a:xfrm>
            <a:off x="7408506" y="2685208"/>
            <a:ext cx="111968" cy="2239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F919671-85CE-6537-9BE3-078D510464AF}"/>
              </a:ext>
            </a:extLst>
          </p:cNvPr>
          <p:cNvSpPr/>
          <p:nvPr/>
        </p:nvSpPr>
        <p:spPr>
          <a:xfrm>
            <a:off x="7560906" y="2685208"/>
            <a:ext cx="111968" cy="2239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BC543DC-1F34-2F66-6E45-B86DA7AE322E}"/>
              </a:ext>
            </a:extLst>
          </p:cNvPr>
          <p:cNvSpPr/>
          <p:nvPr/>
        </p:nvSpPr>
        <p:spPr>
          <a:xfrm>
            <a:off x="7713306" y="2685208"/>
            <a:ext cx="111968" cy="2239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6C572E6-5066-809A-7DB1-85692E338212}"/>
              </a:ext>
            </a:extLst>
          </p:cNvPr>
          <p:cNvSpPr/>
          <p:nvPr/>
        </p:nvSpPr>
        <p:spPr>
          <a:xfrm>
            <a:off x="7884366" y="2685208"/>
            <a:ext cx="111968" cy="2239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FAA8666-1DCE-2D3A-1283-75E9812A3BAE}"/>
              </a:ext>
            </a:extLst>
          </p:cNvPr>
          <p:cNvSpPr/>
          <p:nvPr/>
        </p:nvSpPr>
        <p:spPr>
          <a:xfrm>
            <a:off x="8036766" y="2685208"/>
            <a:ext cx="111968" cy="2239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7AAC320-DD19-F0ED-78F6-650DB829478C}"/>
              </a:ext>
            </a:extLst>
          </p:cNvPr>
          <p:cNvSpPr/>
          <p:nvPr/>
        </p:nvSpPr>
        <p:spPr>
          <a:xfrm>
            <a:off x="8189166" y="2685208"/>
            <a:ext cx="111968" cy="2239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F85D362-08AF-174D-03C1-061615ED0A3A}"/>
              </a:ext>
            </a:extLst>
          </p:cNvPr>
          <p:cNvSpPr/>
          <p:nvPr/>
        </p:nvSpPr>
        <p:spPr>
          <a:xfrm>
            <a:off x="8341566" y="2685208"/>
            <a:ext cx="111968" cy="2239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05E4591-C675-3079-A603-2C0D4B530E4C}"/>
              </a:ext>
            </a:extLst>
          </p:cNvPr>
          <p:cNvSpPr/>
          <p:nvPr/>
        </p:nvSpPr>
        <p:spPr>
          <a:xfrm>
            <a:off x="8493966" y="2685208"/>
            <a:ext cx="111968" cy="2239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550E92F-F838-5019-38C1-D82344E9B63C}"/>
              </a:ext>
            </a:extLst>
          </p:cNvPr>
          <p:cNvSpPr/>
          <p:nvPr/>
        </p:nvSpPr>
        <p:spPr>
          <a:xfrm>
            <a:off x="8646366" y="2685208"/>
            <a:ext cx="111968" cy="2239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2CF96CE-9242-D7DA-442E-061D3B89E42E}"/>
              </a:ext>
            </a:extLst>
          </p:cNvPr>
          <p:cNvSpPr/>
          <p:nvPr/>
        </p:nvSpPr>
        <p:spPr>
          <a:xfrm>
            <a:off x="8807319" y="2685208"/>
            <a:ext cx="111968" cy="2239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9447254-F008-DFBC-CCB2-6FC679059A45}"/>
              </a:ext>
            </a:extLst>
          </p:cNvPr>
          <p:cNvSpPr/>
          <p:nvPr/>
        </p:nvSpPr>
        <p:spPr>
          <a:xfrm>
            <a:off x="8959719" y="2685208"/>
            <a:ext cx="111968" cy="2239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736FBF8-ED10-7DBA-82E6-EDB493E31693}"/>
              </a:ext>
            </a:extLst>
          </p:cNvPr>
          <p:cNvSpPr/>
          <p:nvPr/>
        </p:nvSpPr>
        <p:spPr>
          <a:xfrm>
            <a:off x="8959719" y="3158252"/>
            <a:ext cx="111968" cy="2239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4717C0C-26A1-E3C7-0EBD-F7DD0739E734}"/>
              </a:ext>
            </a:extLst>
          </p:cNvPr>
          <p:cNvSpPr/>
          <p:nvPr/>
        </p:nvSpPr>
        <p:spPr>
          <a:xfrm>
            <a:off x="9112119" y="3158252"/>
            <a:ext cx="111968" cy="2239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5AB4CBB-8F89-D296-2E34-1ADAA99B3A7A}"/>
              </a:ext>
            </a:extLst>
          </p:cNvPr>
          <p:cNvSpPr/>
          <p:nvPr/>
        </p:nvSpPr>
        <p:spPr>
          <a:xfrm>
            <a:off x="9264519" y="3158252"/>
            <a:ext cx="111968" cy="2239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A3B1F9A-8D9F-D2E7-A34B-04D60B80190C}"/>
              </a:ext>
            </a:extLst>
          </p:cNvPr>
          <p:cNvSpPr/>
          <p:nvPr/>
        </p:nvSpPr>
        <p:spPr>
          <a:xfrm>
            <a:off x="9435579" y="3158252"/>
            <a:ext cx="111968" cy="2239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348C67D-CFFD-BDBD-2DA9-72594E54167E}"/>
              </a:ext>
            </a:extLst>
          </p:cNvPr>
          <p:cNvSpPr/>
          <p:nvPr/>
        </p:nvSpPr>
        <p:spPr>
          <a:xfrm>
            <a:off x="9587979" y="3158252"/>
            <a:ext cx="111968" cy="2239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ABB3FF5-65B6-83B7-AD49-1A494D8F9076}"/>
              </a:ext>
            </a:extLst>
          </p:cNvPr>
          <p:cNvSpPr/>
          <p:nvPr/>
        </p:nvSpPr>
        <p:spPr>
          <a:xfrm>
            <a:off x="9740379" y="3158252"/>
            <a:ext cx="111968" cy="2239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0E3766D-595C-210E-2345-84423A14F212}"/>
              </a:ext>
            </a:extLst>
          </p:cNvPr>
          <p:cNvSpPr/>
          <p:nvPr/>
        </p:nvSpPr>
        <p:spPr>
          <a:xfrm>
            <a:off x="9892779" y="3158252"/>
            <a:ext cx="111968" cy="2239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25D49CA-C991-2B67-D9AB-4BB387DAADE5}"/>
              </a:ext>
            </a:extLst>
          </p:cNvPr>
          <p:cNvSpPr/>
          <p:nvPr/>
        </p:nvSpPr>
        <p:spPr>
          <a:xfrm>
            <a:off x="10045179" y="3158252"/>
            <a:ext cx="111968" cy="2239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9662D8F-FD97-60F0-3462-6B1BEB7FB1D7}"/>
              </a:ext>
            </a:extLst>
          </p:cNvPr>
          <p:cNvSpPr/>
          <p:nvPr/>
        </p:nvSpPr>
        <p:spPr>
          <a:xfrm>
            <a:off x="10197579" y="3158252"/>
            <a:ext cx="111968" cy="2239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581DC15-C753-6431-E20E-26BF00767830}"/>
              </a:ext>
            </a:extLst>
          </p:cNvPr>
          <p:cNvSpPr/>
          <p:nvPr/>
        </p:nvSpPr>
        <p:spPr>
          <a:xfrm>
            <a:off x="10358532" y="3158252"/>
            <a:ext cx="111968" cy="2239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37A60E3-0811-D944-F2B3-4BB91C17FEF9}"/>
              </a:ext>
            </a:extLst>
          </p:cNvPr>
          <p:cNvSpPr/>
          <p:nvPr/>
        </p:nvSpPr>
        <p:spPr>
          <a:xfrm>
            <a:off x="10510932" y="3158252"/>
            <a:ext cx="111968" cy="2239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9D0909D-8C89-0241-BDCD-FB2B45E3D2A8}"/>
              </a:ext>
            </a:extLst>
          </p:cNvPr>
          <p:cNvSpPr txBox="1"/>
          <p:nvPr/>
        </p:nvSpPr>
        <p:spPr>
          <a:xfrm>
            <a:off x="8882539" y="292253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*</a:t>
            </a:r>
            <a:endParaRPr lang="zh-TW" altLang="en-US" sz="12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04945E0-F61C-5A0E-CB16-F5D7BC16B0BA}"/>
              </a:ext>
            </a:extLst>
          </p:cNvPr>
          <p:cNvSpPr/>
          <p:nvPr/>
        </p:nvSpPr>
        <p:spPr>
          <a:xfrm>
            <a:off x="7556238" y="3639016"/>
            <a:ext cx="111968" cy="2239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90BC394-5953-A192-CA04-BEAC0F5DA5CA}"/>
              </a:ext>
            </a:extLst>
          </p:cNvPr>
          <p:cNvSpPr/>
          <p:nvPr/>
        </p:nvSpPr>
        <p:spPr>
          <a:xfrm>
            <a:off x="7708638" y="3639016"/>
            <a:ext cx="111968" cy="2239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2B62AA7-1D03-C5CF-27BE-6B77D8D805C2}"/>
              </a:ext>
            </a:extLst>
          </p:cNvPr>
          <p:cNvSpPr/>
          <p:nvPr/>
        </p:nvSpPr>
        <p:spPr>
          <a:xfrm>
            <a:off x="7861038" y="3639016"/>
            <a:ext cx="111968" cy="2239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A1772FE-6C1A-4FD0-DAF9-3CD5A0CC4FE0}"/>
              </a:ext>
            </a:extLst>
          </p:cNvPr>
          <p:cNvSpPr/>
          <p:nvPr/>
        </p:nvSpPr>
        <p:spPr>
          <a:xfrm>
            <a:off x="8032098" y="3639016"/>
            <a:ext cx="111968" cy="2239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962D67E-6B5C-0CE6-EBF8-E2352EB752E3}"/>
              </a:ext>
            </a:extLst>
          </p:cNvPr>
          <p:cNvSpPr/>
          <p:nvPr/>
        </p:nvSpPr>
        <p:spPr>
          <a:xfrm>
            <a:off x="8184498" y="3639016"/>
            <a:ext cx="111968" cy="2239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C3C6235-6D88-01B1-1E06-30390A527789}"/>
              </a:ext>
            </a:extLst>
          </p:cNvPr>
          <p:cNvSpPr/>
          <p:nvPr/>
        </p:nvSpPr>
        <p:spPr>
          <a:xfrm>
            <a:off x="8336898" y="3639016"/>
            <a:ext cx="111968" cy="2239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A4E098E-F6D9-EDA7-74A3-98DDB82B2106}"/>
              </a:ext>
            </a:extLst>
          </p:cNvPr>
          <p:cNvSpPr/>
          <p:nvPr/>
        </p:nvSpPr>
        <p:spPr>
          <a:xfrm>
            <a:off x="8489298" y="3639016"/>
            <a:ext cx="111968" cy="2239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3693C52-7568-E67D-D6DF-8E864186512A}"/>
              </a:ext>
            </a:extLst>
          </p:cNvPr>
          <p:cNvSpPr/>
          <p:nvPr/>
        </p:nvSpPr>
        <p:spPr>
          <a:xfrm>
            <a:off x="8641698" y="3639016"/>
            <a:ext cx="111968" cy="2239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68F7B9A-6038-0AB4-1BDA-A8D5BB133AAC}"/>
              </a:ext>
            </a:extLst>
          </p:cNvPr>
          <p:cNvSpPr/>
          <p:nvPr/>
        </p:nvSpPr>
        <p:spPr>
          <a:xfrm>
            <a:off x="8794098" y="3639016"/>
            <a:ext cx="111968" cy="2239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E37A5E3-9C6D-EE8B-BB54-0B694CBDD7E8}"/>
              </a:ext>
            </a:extLst>
          </p:cNvPr>
          <p:cNvSpPr/>
          <p:nvPr/>
        </p:nvSpPr>
        <p:spPr>
          <a:xfrm>
            <a:off x="8955051" y="3639016"/>
            <a:ext cx="111968" cy="2239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F9E8C80-E1C9-C1B9-8D01-BD38C1B1FBAB}"/>
              </a:ext>
            </a:extLst>
          </p:cNvPr>
          <p:cNvSpPr/>
          <p:nvPr/>
        </p:nvSpPr>
        <p:spPr>
          <a:xfrm>
            <a:off x="9107451" y="3639016"/>
            <a:ext cx="111968" cy="2239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EF88BFD-3EC8-4E02-EBE3-5081DEB3AE9B}"/>
              </a:ext>
            </a:extLst>
          </p:cNvPr>
          <p:cNvSpPr/>
          <p:nvPr/>
        </p:nvSpPr>
        <p:spPr>
          <a:xfrm>
            <a:off x="8959719" y="4098670"/>
            <a:ext cx="111968" cy="2239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3F18EBE-6920-CCF2-92EE-93EE2DC833A7}"/>
              </a:ext>
            </a:extLst>
          </p:cNvPr>
          <p:cNvSpPr/>
          <p:nvPr/>
        </p:nvSpPr>
        <p:spPr>
          <a:xfrm>
            <a:off x="9112119" y="4098670"/>
            <a:ext cx="111968" cy="2239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3E89AC6-F82D-A2BF-6647-70AB125C1100}"/>
              </a:ext>
            </a:extLst>
          </p:cNvPr>
          <p:cNvSpPr/>
          <p:nvPr/>
        </p:nvSpPr>
        <p:spPr>
          <a:xfrm>
            <a:off x="9264519" y="4098670"/>
            <a:ext cx="111968" cy="2239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DE7790A-5980-CB42-EE21-8B94BD997A78}"/>
              </a:ext>
            </a:extLst>
          </p:cNvPr>
          <p:cNvSpPr/>
          <p:nvPr/>
        </p:nvSpPr>
        <p:spPr>
          <a:xfrm>
            <a:off x="9435579" y="4098670"/>
            <a:ext cx="111968" cy="2239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E1D0841-1095-5CE0-7272-D910AEB74DA8}"/>
              </a:ext>
            </a:extLst>
          </p:cNvPr>
          <p:cNvSpPr/>
          <p:nvPr/>
        </p:nvSpPr>
        <p:spPr>
          <a:xfrm>
            <a:off x="9587979" y="4098670"/>
            <a:ext cx="111968" cy="2239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6440C6A-2330-88B2-936B-37DC5D74F850}"/>
              </a:ext>
            </a:extLst>
          </p:cNvPr>
          <p:cNvSpPr/>
          <p:nvPr/>
        </p:nvSpPr>
        <p:spPr>
          <a:xfrm>
            <a:off x="9740379" y="4098670"/>
            <a:ext cx="111968" cy="2239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8193961-A31A-BB12-BE49-79688034BF81}"/>
              </a:ext>
            </a:extLst>
          </p:cNvPr>
          <p:cNvSpPr/>
          <p:nvPr/>
        </p:nvSpPr>
        <p:spPr>
          <a:xfrm>
            <a:off x="9892779" y="4098670"/>
            <a:ext cx="111968" cy="2239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660CC14-DAFB-7A0D-B433-7DE21E25FABF}"/>
              </a:ext>
            </a:extLst>
          </p:cNvPr>
          <p:cNvSpPr/>
          <p:nvPr/>
        </p:nvSpPr>
        <p:spPr>
          <a:xfrm>
            <a:off x="10045179" y="4098670"/>
            <a:ext cx="111968" cy="2239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292A708-1F7B-FFF0-87CE-A63C3B324892}"/>
              </a:ext>
            </a:extLst>
          </p:cNvPr>
          <p:cNvSpPr/>
          <p:nvPr/>
        </p:nvSpPr>
        <p:spPr>
          <a:xfrm>
            <a:off x="10197579" y="4098670"/>
            <a:ext cx="111968" cy="2239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949AE63-78B5-48F4-93A8-A03D1D6AEC7C}"/>
              </a:ext>
            </a:extLst>
          </p:cNvPr>
          <p:cNvSpPr/>
          <p:nvPr/>
        </p:nvSpPr>
        <p:spPr>
          <a:xfrm>
            <a:off x="10358532" y="4098670"/>
            <a:ext cx="111968" cy="2239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FEDF38F-F6B2-5B66-1BD0-CE58899AC803}"/>
              </a:ext>
            </a:extLst>
          </p:cNvPr>
          <p:cNvSpPr/>
          <p:nvPr/>
        </p:nvSpPr>
        <p:spPr>
          <a:xfrm>
            <a:off x="10510932" y="4098670"/>
            <a:ext cx="111968" cy="2239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2E57F777-BB2F-CDAF-4E42-73D9A756104D}"/>
              </a:ext>
            </a:extLst>
          </p:cNvPr>
          <p:cNvSpPr txBox="1"/>
          <p:nvPr/>
        </p:nvSpPr>
        <p:spPr>
          <a:xfrm>
            <a:off x="9029896" y="388654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*</a:t>
            </a:r>
            <a:endParaRPr lang="zh-TW" altLang="en-US" sz="12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ABFCB6C9-211D-55E4-6037-360A75B6B3CC}"/>
              </a:ext>
            </a:extLst>
          </p:cNvPr>
          <p:cNvSpPr txBox="1"/>
          <p:nvPr/>
        </p:nvSpPr>
        <p:spPr>
          <a:xfrm>
            <a:off x="8867482" y="388654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*</a:t>
            </a:r>
            <a:endParaRPr lang="zh-TW" altLang="en-US" sz="12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5339BB62-523B-8C4C-7210-9200E2E6BB07}"/>
              </a:ext>
            </a:extLst>
          </p:cNvPr>
          <p:cNvSpPr txBox="1"/>
          <p:nvPr/>
        </p:nvSpPr>
        <p:spPr>
          <a:xfrm>
            <a:off x="8952157" y="3847455"/>
            <a:ext cx="212844" cy="28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+</a:t>
            </a:r>
            <a:endParaRPr lang="zh-TW" altLang="en-US" sz="12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C7EB58B-C18D-ABE9-F540-4D7AC9F0DA71}"/>
              </a:ext>
            </a:extLst>
          </p:cNvPr>
          <p:cNvSpPr/>
          <p:nvPr/>
        </p:nvSpPr>
        <p:spPr>
          <a:xfrm>
            <a:off x="8923955" y="5067287"/>
            <a:ext cx="111968" cy="2239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57ADE6B-9895-F751-A2D2-187EA517C233}"/>
              </a:ext>
            </a:extLst>
          </p:cNvPr>
          <p:cNvSpPr/>
          <p:nvPr/>
        </p:nvSpPr>
        <p:spPr>
          <a:xfrm>
            <a:off x="9076355" y="5067287"/>
            <a:ext cx="111968" cy="2239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BF52A86-58CE-8349-59C5-BEA9DA0BA1DF}"/>
              </a:ext>
            </a:extLst>
          </p:cNvPr>
          <p:cNvSpPr/>
          <p:nvPr/>
        </p:nvSpPr>
        <p:spPr>
          <a:xfrm>
            <a:off x="9228755" y="5067287"/>
            <a:ext cx="111968" cy="2239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3C9D00F-9344-0844-95A8-EF7302E7B6D0}"/>
              </a:ext>
            </a:extLst>
          </p:cNvPr>
          <p:cNvSpPr/>
          <p:nvPr/>
        </p:nvSpPr>
        <p:spPr>
          <a:xfrm>
            <a:off x="9399815" y="5067287"/>
            <a:ext cx="111968" cy="2239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7DD2A36-09F8-41B6-DA3F-E0B8091B5675}"/>
              </a:ext>
            </a:extLst>
          </p:cNvPr>
          <p:cNvSpPr/>
          <p:nvPr/>
        </p:nvSpPr>
        <p:spPr>
          <a:xfrm>
            <a:off x="9552215" y="5067287"/>
            <a:ext cx="111968" cy="2239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3203EA9-7213-B1E8-F803-D1F067F239DC}"/>
              </a:ext>
            </a:extLst>
          </p:cNvPr>
          <p:cNvSpPr/>
          <p:nvPr/>
        </p:nvSpPr>
        <p:spPr>
          <a:xfrm>
            <a:off x="9704615" y="5067287"/>
            <a:ext cx="111968" cy="2239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F9EB60F-2347-D7ED-0C1C-B5623BAA76C7}"/>
              </a:ext>
            </a:extLst>
          </p:cNvPr>
          <p:cNvSpPr/>
          <p:nvPr/>
        </p:nvSpPr>
        <p:spPr>
          <a:xfrm>
            <a:off x="9857015" y="5067287"/>
            <a:ext cx="111968" cy="2239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18CF08C-D1E8-7B6C-071F-D69C16E2CCF8}"/>
              </a:ext>
            </a:extLst>
          </p:cNvPr>
          <p:cNvSpPr/>
          <p:nvPr/>
        </p:nvSpPr>
        <p:spPr>
          <a:xfrm>
            <a:off x="10009415" y="5067287"/>
            <a:ext cx="111968" cy="2239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057DD18-F4FC-E17F-F05F-ED83DBE6D334}"/>
              </a:ext>
            </a:extLst>
          </p:cNvPr>
          <p:cNvSpPr/>
          <p:nvPr/>
        </p:nvSpPr>
        <p:spPr>
          <a:xfrm>
            <a:off x="10161815" y="5067287"/>
            <a:ext cx="111968" cy="2239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1CB84DC-7A06-6862-9B7B-50BCAB9781DA}"/>
              </a:ext>
            </a:extLst>
          </p:cNvPr>
          <p:cNvSpPr/>
          <p:nvPr/>
        </p:nvSpPr>
        <p:spPr>
          <a:xfrm>
            <a:off x="10322768" y="5067287"/>
            <a:ext cx="111968" cy="2239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C72247A-90F2-1A0B-7E2E-FCB6C1E6E40B}"/>
              </a:ext>
            </a:extLst>
          </p:cNvPr>
          <p:cNvSpPr/>
          <p:nvPr/>
        </p:nvSpPr>
        <p:spPr>
          <a:xfrm>
            <a:off x="10475168" y="5067287"/>
            <a:ext cx="111968" cy="2239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41BE4C05-C2A5-5865-D277-5C7F82642437}"/>
              </a:ext>
            </a:extLst>
          </p:cNvPr>
          <p:cNvSpPr/>
          <p:nvPr/>
        </p:nvSpPr>
        <p:spPr>
          <a:xfrm>
            <a:off x="8923955" y="5511730"/>
            <a:ext cx="111968" cy="2239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DE695C5A-BB80-3D29-76ED-9138F30DC05E}"/>
              </a:ext>
            </a:extLst>
          </p:cNvPr>
          <p:cNvSpPr/>
          <p:nvPr/>
        </p:nvSpPr>
        <p:spPr>
          <a:xfrm>
            <a:off x="9076355" y="5511730"/>
            <a:ext cx="111968" cy="2239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7C53914-FBF3-CD00-1E25-C040231B3372}"/>
              </a:ext>
            </a:extLst>
          </p:cNvPr>
          <p:cNvSpPr/>
          <p:nvPr/>
        </p:nvSpPr>
        <p:spPr>
          <a:xfrm>
            <a:off x="9228755" y="5511730"/>
            <a:ext cx="111968" cy="2239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E41B6AE-3022-D7E6-1936-03DBB30A2ABD}"/>
              </a:ext>
            </a:extLst>
          </p:cNvPr>
          <p:cNvSpPr/>
          <p:nvPr/>
        </p:nvSpPr>
        <p:spPr>
          <a:xfrm>
            <a:off x="9399815" y="5511730"/>
            <a:ext cx="111968" cy="2239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6E46E973-D9FC-32C1-44E4-C4D0CA8C0725}"/>
              </a:ext>
            </a:extLst>
          </p:cNvPr>
          <p:cNvSpPr/>
          <p:nvPr/>
        </p:nvSpPr>
        <p:spPr>
          <a:xfrm>
            <a:off x="9552215" y="5511730"/>
            <a:ext cx="111968" cy="2239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6B0CAC5C-C38E-AA70-C4D3-3352F888DE54}"/>
              </a:ext>
            </a:extLst>
          </p:cNvPr>
          <p:cNvSpPr/>
          <p:nvPr/>
        </p:nvSpPr>
        <p:spPr>
          <a:xfrm>
            <a:off x="9704615" y="5511730"/>
            <a:ext cx="111968" cy="2239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7F509815-9D10-9266-5329-55B8A5C95824}"/>
              </a:ext>
            </a:extLst>
          </p:cNvPr>
          <p:cNvSpPr/>
          <p:nvPr/>
        </p:nvSpPr>
        <p:spPr>
          <a:xfrm>
            <a:off x="9857015" y="5511730"/>
            <a:ext cx="111968" cy="2239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93321462-530B-0D78-32C3-8CDE45C52EB2}"/>
              </a:ext>
            </a:extLst>
          </p:cNvPr>
          <p:cNvSpPr/>
          <p:nvPr/>
        </p:nvSpPr>
        <p:spPr>
          <a:xfrm>
            <a:off x="10009415" y="5511730"/>
            <a:ext cx="111968" cy="2239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36BED17-CF92-F792-2124-EFDC3C08135A}"/>
              </a:ext>
            </a:extLst>
          </p:cNvPr>
          <p:cNvSpPr/>
          <p:nvPr/>
        </p:nvSpPr>
        <p:spPr>
          <a:xfrm>
            <a:off x="10161815" y="5511730"/>
            <a:ext cx="111968" cy="2239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EFE3C51-D422-4C0A-3536-89B0D63646C0}"/>
              </a:ext>
            </a:extLst>
          </p:cNvPr>
          <p:cNvSpPr/>
          <p:nvPr/>
        </p:nvSpPr>
        <p:spPr>
          <a:xfrm>
            <a:off x="10322768" y="5511730"/>
            <a:ext cx="111968" cy="2239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44F029A-D6AA-FD3C-CDE9-AEF7A800BA98}"/>
              </a:ext>
            </a:extLst>
          </p:cNvPr>
          <p:cNvSpPr/>
          <p:nvPr/>
        </p:nvSpPr>
        <p:spPr>
          <a:xfrm>
            <a:off x="10475168" y="5511730"/>
            <a:ext cx="111968" cy="2239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3A2797D6-7EFB-09E9-8FC4-3AF103087203}"/>
              </a:ext>
            </a:extLst>
          </p:cNvPr>
          <p:cNvSpPr txBox="1"/>
          <p:nvPr/>
        </p:nvSpPr>
        <p:spPr>
          <a:xfrm>
            <a:off x="8994132" y="529960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*</a:t>
            </a:r>
            <a:endParaRPr lang="zh-TW" altLang="en-US" sz="12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710C1DD0-DFA3-4850-539F-FD7ED63D9549}"/>
              </a:ext>
            </a:extLst>
          </p:cNvPr>
          <p:cNvSpPr txBox="1"/>
          <p:nvPr/>
        </p:nvSpPr>
        <p:spPr>
          <a:xfrm>
            <a:off x="8831718" y="529960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*</a:t>
            </a:r>
            <a:endParaRPr lang="zh-TW" altLang="en-US" sz="12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57BC5A1-249F-9282-EC8E-BA62593B9541}"/>
              </a:ext>
            </a:extLst>
          </p:cNvPr>
          <p:cNvSpPr txBox="1"/>
          <p:nvPr/>
        </p:nvSpPr>
        <p:spPr>
          <a:xfrm>
            <a:off x="8916393" y="5260515"/>
            <a:ext cx="212844" cy="28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+</a:t>
            </a:r>
            <a:endParaRPr lang="zh-TW" altLang="en-US" sz="1200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988BDBA9-D354-41B0-20D0-FF9D7CA452B3}"/>
              </a:ext>
            </a:extLst>
          </p:cNvPr>
          <p:cNvSpPr txBox="1"/>
          <p:nvPr/>
        </p:nvSpPr>
        <p:spPr>
          <a:xfrm>
            <a:off x="9147952" y="529960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*</a:t>
            </a:r>
            <a:endParaRPr lang="zh-TW" altLang="en-US" sz="1200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DD9A865A-3880-D7B3-C3CC-F9F36288EB03}"/>
              </a:ext>
            </a:extLst>
          </p:cNvPr>
          <p:cNvSpPr txBox="1"/>
          <p:nvPr/>
        </p:nvSpPr>
        <p:spPr>
          <a:xfrm>
            <a:off x="9070213" y="5260514"/>
            <a:ext cx="212844" cy="28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+</a:t>
            </a:r>
            <a:endParaRPr lang="zh-TW" altLang="en-US" sz="1200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8DEBF690-D426-EDD7-2B53-180E1BC7D3FD}"/>
              </a:ext>
            </a:extLst>
          </p:cNvPr>
          <p:cNvSpPr txBox="1"/>
          <p:nvPr/>
        </p:nvSpPr>
        <p:spPr>
          <a:xfrm>
            <a:off x="9319189" y="529960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*</a:t>
            </a:r>
            <a:endParaRPr lang="zh-TW" altLang="en-US" sz="1200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CBE28AB6-F833-8D55-7230-C6C63F5E7DFA}"/>
              </a:ext>
            </a:extLst>
          </p:cNvPr>
          <p:cNvSpPr txBox="1"/>
          <p:nvPr/>
        </p:nvSpPr>
        <p:spPr>
          <a:xfrm>
            <a:off x="9241450" y="5260514"/>
            <a:ext cx="212844" cy="28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+</a:t>
            </a:r>
            <a:endParaRPr lang="zh-TW" altLang="en-US" sz="1200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E9F3E37B-4ADC-FED7-6EBB-9753DE093C5A}"/>
              </a:ext>
            </a:extLst>
          </p:cNvPr>
          <p:cNvSpPr txBox="1"/>
          <p:nvPr/>
        </p:nvSpPr>
        <p:spPr>
          <a:xfrm>
            <a:off x="9481673" y="529960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*</a:t>
            </a:r>
            <a:endParaRPr lang="zh-TW" altLang="en-US" sz="1200" dirty="0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16337CB6-4F99-75F2-FBF3-FBF0E6F37FAB}"/>
              </a:ext>
            </a:extLst>
          </p:cNvPr>
          <p:cNvSpPr txBox="1"/>
          <p:nvPr/>
        </p:nvSpPr>
        <p:spPr>
          <a:xfrm>
            <a:off x="9403934" y="5260514"/>
            <a:ext cx="212844" cy="28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+</a:t>
            </a:r>
            <a:endParaRPr lang="zh-TW" altLang="en-US" sz="1200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43838AFA-752D-FAD6-E7A2-72AD7A812EE2}"/>
              </a:ext>
            </a:extLst>
          </p:cNvPr>
          <p:cNvSpPr txBox="1"/>
          <p:nvPr/>
        </p:nvSpPr>
        <p:spPr>
          <a:xfrm>
            <a:off x="9639857" y="529960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*</a:t>
            </a:r>
            <a:endParaRPr lang="zh-TW" altLang="en-US" sz="1200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5CFBF8E4-6B4D-3E30-A831-00A5DA135CB5}"/>
              </a:ext>
            </a:extLst>
          </p:cNvPr>
          <p:cNvSpPr txBox="1"/>
          <p:nvPr/>
        </p:nvSpPr>
        <p:spPr>
          <a:xfrm>
            <a:off x="9562118" y="5260514"/>
            <a:ext cx="212844" cy="28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+</a:t>
            </a:r>
            <a:endParaRPr lang="zh-TW" altLang="en-US" sz="1200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5F77BE4A-F8B6-0833-CD87-880062758027}"/>
              </a:ext>
            </a:extLst>
          </p:cNvPr>
          <p:cNvSpPr txBox="1"/>
          <p:nvPr/>
        </p:nvSpPr>
        <p:spPr>
          <a:xfrm>
            <a:off x="9781359" y="529960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*</a:t>
            </a:r>
            <a:endParaRPr lang="zh-TW" altLang="en-US" sz="1200" dirty="0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A5FD9F4C-DB34-4C25-8474-DE83C48CD84A}"/>
              </a:ext>
            </a:extLst>
          </p:cNvPr>
          <p:cNvSpPr txBox="1"/>
          <p:nvPr/>
        </p:nvSpPr>
        <p:spPr>
          <a:xfrm>
            <a:off x="9703620" y="5260514"/>
            <a:ext cx="212844" cy="28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+</a:t>
            </a:r>
            <a:endParaRPr lang="zh-TW" altLang="en-US" sz="1200" dirty="0"/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AC70EFE0-61C3-EF4C-0711-9FD7D02F9ADA}"/>
              </a:ext>
            </a:extLst>
          </p:cNvPr>
          <p:cNvSpPr txBox="1"/>
          <p:nvPr/>
        </p:nvSpPr>
        <p:spPr>
          <a:xfrm>
            <a:off x="9929493" y="529960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*</a:t>
            </a:r>
            <a:endParaRPr lang="zh-TW" altLang="en-US" sz="1200" dirty="0"/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546F9CAB-2A96-D03F-EF7D-ABE2DE62D956}"/>
              </a:ext>
            </a:extLst>
          </p:cNvPr>
          <p:cNvSpPr txBox="1"/>
          <p:nvPr/>
        </p:nvSpPr>
        <p:spPr>
          <a:xfrm>
            <a:off x="9851754" y="5260514"/>
            <a:ext cx="212844" cy="28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+</a:t>
            </a:r>
            <a:endParaRPr lang="zh-TW" altLang="en-US" sz="1200" dirty="0"/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FAB36994-FF22-F24A-3191-4775EACB7E8F}"/>
              </a:ext>
            </a:extLst>
          </p:cNvPr>
          <p:cNvSpPr txBox="1"/>
          <p:nvPr/>
        </p:nvSpPr>
        <p:spPr>
          <a:xfrm>
            <a:off x="10086641" y="529960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*</a:t>
            </a:r>
            <a:endParaRPr lang="zh-TW" altLang="en-US" sz="1200" dirty="0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4C36F4F4-4C93-74D0-0D32-7A2FBC2DA4A2}"/>
              </a:ext>
            </a:extLst>
          </p:cNvPr>
          <p:cNvSpPr txBox="1"/>
          <p:nvPr/>
        </p:nvSpPr>
        <p:spPr>
          <a:xfrm>
            <a:off x="10008902" y="5260514"/>
            <a:ext cx="212844" cy="28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+</a:t>
            </a:r>
            <a:endParaRPr lang="zh-TW" altLang="en-US" sz="1200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1F0B5970-C4BE-31E5-61F6-7F383542462C}"/>
              </a:ext>
            </a:extLst>
          </p:cNvPr>
          <p:cNvSpPr txBox="1"/>
          <p:nvPr/>
        </p:nvSpPr>
        <p:spPr>
          <a:xfrm>
            <a:off x="10249322" y="529960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*</a:t>
            </a:r>
            <a:endParaRPr lang="zh-TW" altLang="en-US" sz="1200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0539EA5A-D7AB-5BB9-2D58-89C9DE52406E}"/>
              </a:ext>
            </a:extLst>
          </p:cNvPr>
          <p:cNvSpPr txBox="1"/>
          <p:nvPr/>
        </p:nvSpPr>
        <p:spPr>
          <a:xfrm>
            <a:off x="10171583" y="5260514"/>
            <a:ext cx="212844" cy="28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+</a:t>
            </a:r>
            <a:endParaRPr lang="zh-TW" altLang="en-US" sz="1200" dirty="0"/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9B81F10A-F7C9-5F79-24CA-D644530A3A96}"/>
              </a:ext>
            </a:extLst>
          </p:cNvPr>
          <p:cNvSpPr txBox="1"/>
          <p:nvPr/>
        </p:nvSpPr>
        <p:spPr>
          <a:xfrm>
            <a:off x="10407848" y="529960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*</a:t>
            </a:r>
            <a:endParaRPr lang="zh-TW" altLang="en-US" sz="1200" dirty="0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8E226B55-8F33-E94F-4710-7C4D1B11463D}"/>
              </a:ext>
            </a:extLst>
          </p:cNvPr>
          <p:cNvSpPr txBox="1"/>
          <p:nvPr/>
        </p:nvSpPr>
        <p:spPr>
          <a:xfrm>
            <a:off x="10330109" y="5260514"/>
            <a:ext cx="212844" cy="28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+</a:t>
            </a:r>
            <a:endParaRPr lang="zh-TW" altLang="en-US" sz="1200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EDAB3ABD-9E10-902A-ADD5-1A7556854516}"/>
              </a:ext>
            </a:extLst>
          </p:cNvPr>
          <p:cNvSpPr txBox="1"/>
          <p:nvPr/>
        </p:nvSpPr>
        <p:spPr>
          <a:xfrm>
            <a:off x="6850558" y="2602442"/>
            <a:ext cx="51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Tap</a:t>
            </a:r>
            <a:endParaRPr lang="zh-TW" altLang="en-US" dirty="0"/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DCF5E5BA-5E4E-1069-03E8-C0E18535199D}"/>
              </a:ext>
            </a:extLst>
          </p:cNvPr>
          <p:cNvSpPr txBox="1"/>
          <p:nvPr/>
        </p:nvSpPr>
        <p:spPr>
          <a:xfrm>
            <a:off x="6855021" y="306103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 signal</a:t>
            </a:r>
            <a:endParaRPr lang="zh-TW" altLang="en-US" dirty="0"/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59DE2560-B283-75F7-145F-49E9B0C5C133}"/>
              </a:ext>
            </a:extLst>
          </p:cNvPr>
          <p:cNvSpPr txBox="1"/>
          <p:nvPr/>
        </p:nvSpPr>
        <p:spPr>
          <a:xfrm rot="5400000">
            <a:off x="8851412" y="449340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00C00302-E1C8-4A74-1FB4-D85AA3247A7E}"/>
              </a:ext>
            </a:extLst>
          </p:cNvPr>
          <p:cNvSpPr txBox="1"/>
          <p:nvPr/>
        </p:nvSpPr>
        <p:spPr>
          <a:xfrm>
            <a:off x="7989347" y="5937699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Check_bits</a:t>
            </a:r>
            <a:r>
              <a:rPr lang="en-US" altLang="zh-TW" dirty="0"/>
              <a:t> = ‘hAB51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444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46B594-1F5C-CDFC-DA33-5638FEA2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Soc Design Laboratory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92FF43-B3A2-4703-D9E8-FF72D537E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39" y="2748584"/>
            <a:ext cx="3542935" cy="285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975DF748-6A1C-2397-B491-9CDF89E8E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374" y="2634295"/>
            <a:ext cx="8228751" cy="308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05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D12E0D-27D6-4D16-8485-9394EE21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 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069BA2-481D-40FE-A57B-C1801D208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Hierarchy:</a:t>
            </a:r>
          </a:p>
          <a:p>
            <a:pPr lvl="1"/>
            <a:r>
              <a:rPr lang="en-US" altLang="zh-TW" dirty="0"/>
              <a:t>StudentID_lab4-1/</a:t>
            </a:r>
          </a:p>
          <a:p>
            <a:pPr lvl="2"/>
            <a:r>
              <a:rPr lang="en-US" altLang="zh-TW" dirty="0"/>
              <a:t>Report.pdf</a:t>
            </a:r>
          </a:p>
          <a:p>
            <a:pPr lvl="2"/>
            <a:r>
              <a:rPr lang="en-US" altLang="zh-TW" dirty="0"/>
              <a:t>.hex</a:t>
            </a:r>
          </a:p>
          <a:p>
            <a:pPr lvl="2"/>
            <a:r>
              <a:rPr lang="en-US" altLang="zh-TW" dirty="0" err="1"/>
              <a:t>fir.c</a:t>
            </a:r>
            <a:endParaRPr lang="en-US" altLang="zh-TW" dirty="0"/>
          </a:p>
          <a:p>
            <a:pPr lvl="2"/>
            <a:r>
              <a:rPr lang="en-US" altLang="zh-TW" dirty="0" err="1"/>
              <a:t>fir.h</a:t>
            </a:r>
            <a:endParaRPr lang="en-US" altLang="zh-TW" dirty="0"/>
          </a:p>
          <a:p>
            <a:pPr lvl="2"/>
            <a:r>
              <a:rPr lang="en-US" altLang="zh-TW" dirty="0"/>
              <a:t>User</a:t>
            </a:r>
          </a:p>
          <a:p>
            <a:pPr lvl="3"/>
            <a:r>
              <a:rPr lang="en-US" altLang="zh-TW" dirty="0" err="1"/>
              <a:t>bram.v</a:t>
            </a:r>
            <a:endParaRPr lang="en-US" altLang="zh-TW" dirty="0"/>
          </a:p>
          <a:p>
            <a:pPr lvl="3"/>
            <a:r>
              <a:rPr lang="en-US" altLang="zh-TW" dirty="0" err="1"/>
              <a:t>user_proj_example.counter.v</a:t>
            </a:r>
            <a:endParaRPr lang="en-US" altLang="zh-TW" dirty="0"/>
          </a:p>
          <a:p>
            <a:pPr lvl="2"/>
            <a:r>
              <a:rPr lang="en-US" altLang="zh-TW" dirty="0" err="1"/>
              <a:t>Github</a:t>
            </a:r>
            <a:r>
              <a:rPr lang="en-US" altLang="zh-TW" dirty="0"/>
              <a:t> link</a:t>
            </a:r>
          </a:p>
          <a:p>
            <a:r>
              <a:rPr lang="en-US" altLang="zh-TW" dirty="0"/>
              <a:t>Your </a:t>
            </a:r>
            <a:r>
              <a:rPr lang="en-US" altLang="zh-TW" dirty="0" err="1"/>
              <a:t>Github</a:t>
            </a:r>
            <a:r>
              <a:rPr lang="en-US" altLang="zh-TW" dirty="0"/>
              <a:t> link should attach the file </a:t>
            </a:r>
          </a:p>
          <a:p>
            <a:pPr lvl="1"/>
            <a:r>
              <a:rPr lang="en-US" altLang="zh-TW" dirty="0"/>
              <a:t>Design, Synthesis report(Including FF, LUT, Bram ), Waveform, simulation.log, </a:t>
            </a:r>
            <a:r>
              <a:rPr lang="en-US" altLang="zh-TW" dirty="0" err="1"/>
              <a:t>makefile</a:t>
            </a:r>
            <a:r>
              <a:rPr lang="en-US" altLang="zh-TW" dirty="0"/>
              <a:t>,…etc.</a:t>
            </a:r>
          </a:p>
          <a:p>
            <a:pPr lvl="1"/>
            <a:r>
              <a:rPr lang="en-US" altLang="zh-TW" dirty="0"/>
              <a:t>Report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4508D6-FE14-C628-7B6D-98098A88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Soc Design Laboratory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8029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BAF567-15DC-485B-BB66-4B3684BD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 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E02B29-433D-45B2-BB98-3CA37F0EE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Compress all above files in a single zip file named</a:t>
            </a:r>
          </a:p>
          <a:p>
            <a:pPr lvl="1"/>
            <a:r>
              <a:rPr lang="en-US" altLang="zh-TW" dirty="0"/>
              <a:t>StudentID_lab4-1.zip</a:t>
            </a:r>
            <a:endParaRPr lang="zh-TW" altLang="en-US" dirty="0"/>
          </a:p>
          <a:p>
            <a:r>
              <a:rPr lang="en-US" altLang="zh-TW" dirty="0"/>
              <a:t>Submit to Submit to </a:t>
            </a:r>
            <a:r>
              <a:rPr lang="en-US" altLang="zh-TW" dirty="0" err="1"/>
              <a:t>eeclass</a:t>
            </a:r>
            <a:endParaRPr lang="en-US" altLang="zh-TW" dirty="0"/>
          </a:p>
          <a:p>
            <a:r>
              <a:rPr lang="en-US" altLang="zh-TW" dirty="0"/>
              <a:t>Deadline:</a:t>
            </a:r>
            <a:r>
              <a:rPr lang="zh-TW" altLang="en-US" dirty="0"/>
              <a:t> </a:t>
            </a:r>
            <a:r>
              <a:rPr lang="en-US" altLang="zh-TW" b="1" dirty="0"/>
              <a:t>11/2 (Thu.) 23:59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‐ 20% off for the late submission penalty within 3 days</a:t>
            </a:r>
          </a:p>
          <a:p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505ACA-B2FD-6075-74BC-7C6D768EF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Soc Design Laboratory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882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included in the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1096"/>
          </a:xfrm>
        </p:spPr>
        <p:txBody>
          <a:bodyPr>
            <a:normAutofit/>
          </a:bodyPr>
          <a:lstStyle/>
          <a:p>
            <a:r>
              <a:rPr lang="en-US" sz="1400" dirty="0"/>
              <a:t>Explanation of your firmware code</a:t>
            </a:r>
          </a:p>
          <a:p>
            <a:pPr lvl="1"/>
            <a:r>
              <a:rPr lang="en-US" altLang="zh-TW" sz="1400" dirty="0"/>
              <a:t>How does it execute a multiplication in assembly code</a:t>
            </a:r>
          </a:p>
          <a:p>
            <a:pPr lvl="1"/>
            <a:r>
              <a:rPr lang="en-US" altLang="zh-TW" sz="1400" dirty="0"/>
              <a:t>What address allocate for user project and how many space is required to allocate to firmware code </a:t>
            </a:r>
            <a:endParaRPr lang="en-US" sz="1400" dirty="0"/>
          </a:p>
          <a:p>
            <a:r>
              <a:rPr lang="en-US" altLang="zh-TW" sz="1400" dirty="0"/>
              <a:t>Interface between BRAM and wishbone</a:t>
            </a:r>
          </a:p>
          <a:p>
            <a:pPr lvl="1"/>
            <a:r>
              <a:rPr lang="en-US" altLang="zh-TW" sz="1400" dirty="0"/>
              <a:t>Waveform from </a:t>
            </a:r>
            <a:r>
              <a:rPr lang="en-US" altLang="zh-TW" sz="1400" dirty="0" err="1"/>
              <a:t>xsim</a:t>
            </a:r>
            <a:endParaRPr lang="en-US" altLang="zh-TW" sz="1400" dirty="0"/>
          </a:p>
          <a:p>
            <a:pPr lvl="1"/>
            <a:r>
              <a:rPr lang="en-US" altLang="zh-TW" sz="1400" dirty="0"/>
              <a:t>FSM</a:t>
            </a:r>
          </a:p>
          <a:p>
            <a:r>
              <a:rPr lang="en-US" sz="1400" dirty="0"/>
              <a:t>Synthesis report</a:t>
            </a:r>
            <a:endParaRPr lang="en-US" sz="1000" dirty="0"/>
          </a:p>
          <a:p>
            <a:r>
              <a:rPr lang="en-US" sz="1400" dirty="0"/>
              <a:t>Other discoveries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411140-169D-BC12-E76F-C5C0C95D6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Soc Design Laboratory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6811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TU SoC template.potx" id="{9CDF8B4D-3A10-4C96-8640-6165472E543A}" vid="{A74BE1A4-6DAC-4A4C-90E4-891478793C1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NTU SoC template</Template>
  <TotalTime>370</TotalTime>
  <Words>286</Words>
  <Application>Microsoft Office PowerPoint</Application>
  <PresentationFormat>寬螢幕</PresentationFormat>
  <Paragraphs>86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112-1 SoC Design Laboratory Lab4-1 submission guide</vt:lpstr>
      <vt:lpstr>Requirements</vt:lpstr>
      <vt:lpstr>FIR Specification</vt:lpstr>
      <vt:lpstr>Interface</vt:lpstr>
      <vt:lpstr>Submission (1/2)</vt:lpstr>
      <vt:lpstr>Submission (2/2)</vt:lpstr>
      <vt:lpstr>What is included in the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 Workbook (lab_3)</dc:title>
  <dc:creator>冠亨 劉</dc:creator>
  <cp:lastModifiedBy>陳揚哲</cp:lastModifiedBy>
  <cp:revision>14</cp:revision>
  <dcterms:created xsi:type="dcterms:W3CDTF">2023-09-21T06:22:36Z</dcterms:created>
  <dcterms:modified xsi:type="dcterms:W3CDTF">2023-10-17T17:43:57Z</dcterms:modified>
</cp:coreProperties>
</file>