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89" r:id="rId4"/>
    <p:sldId id="268" r:id="rId5"/>
    <p:sldId id="281" r:id="rId6"/>
    <p:sldId id="280" r:id="rId7"/>
    <p:sldId id="269" r:id="rId8"/>
    <p:sldId id="287" r:id="rId9"/>
    <p:sldId id="286" r:id="rId10"/>
    <p:sldId id="282" r:id="rId11"/>
    <p:sldId id="290" r:id="rId12"/>
    <p:sldId id="283" r:id="rId13"/>
    <p:sldId id="284" r:id="rId14"/>
    <p:sldId id="291" r:id="rId15"/>
    <p:sldId id="292" r:id="rId16"/>
    <p:sldId id="293" r:id="rId17"/>
    <p:sldId id="295" r:id="rId18"/>
    <p:sldId id="266" r:id="rId19"/>
  </p:sldIdLst>
  <p:sldSz cx="12192000" cy="6858000"/>
  <p:notesSz cx="6858000" cy="9144000"/>
  <p:embeddedFontLst>
    <p:embeddedFont>
      <p:font typeface="Edwardian Script ITC" pitchFamily="66" charset="0"/>
      <p:regular r:id="rId20"/>
    </p:embeddedFont>
    <p:embeddedFont>
      <p:font typeface="휴먼엑스포" pitchFamily="18" charset="-127"/>
      <p:regular r:id="rId21"/>
    </p:embeddedFont>
    <p:embeddedFont>
      <p:font typeface="함초롬바탕" pitchFamily="18" charset="-127"/>
      <p:regular r:id="rId22"/>
      <p:bold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5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0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419130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481913" y="4280825"/>
            <a:ext cx="3228174" cy="35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Kang Ho Jung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983237" y="3476083"/>
            <a:ext cx="2225527" cy="349624"/>
            <a:chOff x="5036181" y="2926746"/>
            <a:chExt cx="2478818" cy="3496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97849" y="2963059"/>
              <a:ext cx="15554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비콘</a:t>
              </a:r>
              <a:r>
                <a:rPr lang="ko-KR" altLang="en-US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어플리케이션</a:t>
              </a:r>
              <a:endPara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4" y="2827977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787809" y="4412905"/>
            <a:ext cx="770621" cy="756000"/>
            <a:chOff x="635619" y="3512396"/>
            <a:chExt cx="770621" cy="756000"/>
          </a:xfrm>
        </p:grpSpPr>
        <p:sp>
          <p:nvSpPr>
            <p:cNvPr id="20" name="타원 19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회원가입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입력한 데이터 서버를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통해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DB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INSERT</a:t>
            </a: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감춰버리기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가입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63074" y="3362749"/>
            <a:ext cx="2048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역시나 비밀번호는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소중하답니다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59769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946470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67" name="모서리가 둥근 직사각형 66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88549" y="1859920"/>
              <a:ext cx="1228976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#3. App 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70" name="타원 69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55" y="2155109"/>
            <a:ext cx="2134132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50" name="Picture 2" descr="D:\이력서\이력서\beacon log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200" y="2155109"/>
            <a:ext cx="21341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메뉴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메뉴 이동할 때마다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User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들고 이동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메뉴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87" y="2158710"/>
            <a:ext cx="2134131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620003" y="3362749"/>
            <a:ext cx="2342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거칠게 눌려보고 싶은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심플한 디자인의 버튼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63367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0068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8549" y="1859920"/>
              <a:ext cx="1228976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#3. App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21" name="타원 20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메뉴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서버를 통해 객체에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담겨있는 데이터 뿌리기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 정보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91097" y="3362749"/>
            <a:ext cx="1600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정보만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쏙쏙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63367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0068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8549" y="1859920"/>
              <a:ext cx="1228976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#3. App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21" name="타원 20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 descr="D:\이력서\이력서\beacon my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00" y="2173523"/>
            <a:ext cx="2134132" cy="394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5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메뉴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체크 버튼은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비콘에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 잡히면 안 넘어감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비콘에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잡히면 체크 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넘어감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 버튼을 눌리면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그간 체크한 날짜 출력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전자 출결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87" y="2158711"/>
            <a:ext cx="2134131" cy="39599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444473" y="3362749"/>
            <a:ext cx="2693366" cy="111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출석을 체크하고 싶은가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출석을 확인하고 싶은가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3367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0068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8549" y="1859920"/>
              <a:ext cx="1228976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#3. App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20" name="타원 19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메뉴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눌리면 체크 성공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스케줄 이용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DB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리스트에 날짜 입력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출석 체크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87" y="2158711"/>
            <a:ext cx="2134131" cy="39599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120670" y="3362749"/>
            <a:ext cx="3340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출석 체크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YES !</a:t>
            </a: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비콘을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못잡는다면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 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3367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0068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8549" y="1859920"/>
              <a:ext cx="1228976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#3. App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20" name="타원 19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메뉴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날짜는 제외하고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날짜별로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리스트 출력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리사이클러뷰에 담기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출결 조회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8549" y="1859920"/>
              <a:ext cx="1228976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#3. App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20" name="타원 19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55" y="2158709"/>
            <a:ext cx="2134132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7732217" y="3362749"/>
            <a:ext cx="2117887" cy="111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나의 출결 리스트가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한눈에 쏙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63367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50068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9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직사각형 61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후기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힘들었던 점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짧았던 프로젝트 기간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스케줄 기능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힘들었던 점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002060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2024" y="1859920"/>
              <a:ext cx="1442028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#4. </a:t>
              </a:r>
              <a:r>
                <a:rPr lang="en-US" altLang="ko-KR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Review</a:t>
              </a:r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14" name="타원 13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40112" y="3615088"/>
            <a:ext cx="1687968" cy="302164"/>
          </a:xfrm>
          <a:prstGeom prst="roundRect">
            <a:avLst>
              <a:gd name="adj" fmla="val 19231"/>
            </a:avLst>
          </a:prstGeom>
          <a:solidFill>
            <a:srgbClr val="00206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Second.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40112" y="2144721"/>
            <a:ext cx="1687968" cy="302164"/>
          </a:xfrm>
          <a:prstGeom prst="roundRect">
            <a:avLst>
              <a:gd name="adj" fmla="val 19231"/>
            </a:avLst>
          </a:prstGeom>
          <a:solidFill>
            <a:srgbClr val="00206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First.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40112" y="4990340"/>
            <a:ext cx="1687968" cy="302164"/>
          </a:xfrm>
          <a:prstGeom prst="roundRect">
            <a:avLst>
              <a:gd name="adj" fmla="val 19231"/>
            </a:avLst>
          </a:prstGeom>
          <a:solidFill>
            <a:srgbClr val="00206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Third.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1280" y="244688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활성화</a:t>
            </a:r>
            <a:endParaRPr lang="ko-KR" altLang="en-US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31280" y="3921645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en-US" altLang="ko-KR" dirty="0" smtClean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비콘의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기초 지식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부족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31280" y="5288246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en-US" altLang="ko-KR" dirty="0" smtClean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앱에서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신호 수신</a:t>
            </a:r>
            <a:endParaRPr lang="ko-KR" altLang="en-US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1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아쉬웠던 점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 기능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활용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퇴실까지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아쉬웠던 점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002060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2024" y="1859920"/>
              <a:ext cx="1442028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#4. </a:t>
              </a:r>
              <a:r>
                <a:rPr lang="en-US" altLang="ko-KR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Review</a:t>
              </a:r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20" name="타원 19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후기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540112" y="3615088"/>
            <a:ext cx="1687968" cy="302164"/>
          </a:xfrm>
          <a:prstGeom prst="roundRect">
            <a:avLst>
              <a:gd name="adj" fmla="val 19231"/>
            </a:avLst>
          </a:prstGeom>
          <a:solidFill>
            <a:srgbClr val="00206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Second.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540112" y="2144721"/>
            <a:ext cx="1687968" cy="302164"/>
          </a:xfrm>
          <a:prstGeom prst="roundRect">
            <a:avLst>
              <a:gd name="adj" fmla="val 19231"/>
            </a:avLst>
          </a:prstGeom>
          <a:solidFill>
            <a:srgbClr val="00206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First.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40112" y="4990340"/>
            <a:ext cx="1687968" cy="302164"/>
          </a:xfrm>
          <a:prstGeom prst="roundRect">
            <a:avLst>
              <a:gd name="adj" fmla="val 19231"/>
            </a:avLst>
          </a:prstGeom>
          <a:solidFill>
            <a:srgbClr val="00206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Third.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31280" y="2446885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정보 </a:t>
            </a:r>
            <a:r>
              <a:rPr lang="ko-KR" altLang="en-US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31280" y="3921645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en-US" altLang="ko-KR" dirty="0" smtClean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종류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출석 기능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31280" y="528824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en-US" altLang="ko-KR" dirty="0" smtClean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퇴실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체크 기능</a:t>
            </a:r>
            <a:endParaRPr lang="ko-KR" altLang="en-US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0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985110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481913" y="428859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달릴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준비가 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되어 있는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강호중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입니다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11" y="3030576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787809" y="4412905"/>
            <a:ext cx="770621" cy="756000"/>
            <a:chOff x="635619" y="3512396"/>
            <a:chExt cx="770621" cy="756000"/>
          </a:xfrm>
        </p:grpSpPr>
        <p:sp>
          <p:nvSpPr>
            <p:cNvPr id="29" name="타원 28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48994" y="2713007"/>
            <a:ext cx="1440000" cy="315590"/>
            <a:chOff x="160147" y="1840624"/>
            <a:chExt cx="1485774" cy="315590"/>
          </a:xfrm>
          <a:solidFill>
            <a:srgbClr val="FFC000"/>
          </a:solidFill>
        </p:grpSpPr>
        <p:sp>
          <p:nvSpPr>
            <p:cNvPr id="5" name="모서리가 둥근 직사각형 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8141" y="1859920"/>
              <a:ext cx="909794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#1. </a:t>
              </a:r>
              <a:r>
                <a:rPr lang="en-US" altLang="ko-KR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Info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52082" y="3419222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888999" y="3703203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나는 누구인가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4500" y="4256193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INDEX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1227" y="120734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Index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9686027" y="2713007"/>
            <a:ext cx="1440000" cy="315590"/>
            <a:chOff x="160147" y="1840624"/>
            <a:chExt cx="1485774" cy="315590"/>
          </a:xfrm>
          <a:solidFill>
            <a:srgbClr val="002060"/>
          </a:solidFill>
        </p:grpSpPr>
        <p:sp>
          <p:nvSpPr>
            <p:cNvPr id="67" name="모서리가 둥근 직사각형 66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1749" y="1859920"/>
              <a:ext cx="1442583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#4. Review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10189115" y="3419222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직사각형 69"/>
          <p:cNvSpPr/>
          <p:nvPr/>
        </p:nvSpPr>
        <p:spPr>
          <a:xfrm>
            <a:off x="9626032" y="3703203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후기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97917" y="3985827"/>
            <a:ext cx="976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힘들었던 점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897917" y="4256193"/>
            <a:ext cx="976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아쉬웠던 점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897917" y="4526559"/>
            <a:ext cx="976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하고싶은 것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852356" y="2713007"/>
            <a:ext cx="1440000" cy="315590"/>
            <a:chOff x="160147" y="1840624"/>
            <a:chExt cx="1485774" cy="315590"/>
          </a:xfrm>
          <a:solidFill>
            <a:srgbClr val="FF0000"/>
          </a:solidFill>
        </p:grpSpPr>
        <p:sp>
          <p:nvSpPr>
            <p:cNvPr id="75" name="모서리가 둥근 직사각형 7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67688" y="1859920"/>
              <a:ext cx="1470700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#2. Beacon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6355444" y="3419222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직사각형 77"/>
          <p:cNvSpPr/>
          <p:nvPr/>
        </p:nvSpPr>
        <p:spPr>
          <a:xfrm>
            <a:off x="5792361" y="3703203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비콘이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무엇인가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66462" y="3985827"/>
            <a:ext cx="1172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간략 설명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138786" y="4256193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817384" y="4526559"/>
            <a:ext cx="147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적용시킨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화면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7770462" y="2713007"/>
            <a:ext cx="14400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83" name="모서리가 둥근 직사각형 82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91734" y="1859920"/>
              <a:ext cx="1222607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#3. App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8273550" y="3419222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직사각형 85"/>
          <p:cNvSpPr/>
          <p:nvPr/>
        </p:nvSpPr>
        <p:spPr>
          <a:xfrm>
            <a:off x="7710467" y="3703203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56891" y="3985827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 화면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753924" y="4256193"/>
            <a:ext cx="1433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회원가입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56891" y="4526559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메뉴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96" name="타원 95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19561" y="1941733"/>
            <a:ext cx="2495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강인 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(Kang 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In)</a:t>
            </a:r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1994. 08.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16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80521" y="2752587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Education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2015. 2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부산경상대학교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관광일어과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80521" y="2626660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80521" y="315557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80521" y="428043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780521" y="325461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Certification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37133" y="4398454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Project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00836" y="3254610"/>
            <a:ext cx="2324675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19. 05          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정보처리산업기사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18. 11           2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종보통운전면허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14. 07	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컴퓨터활용능력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00836" y="4383680"/>
            <a:ext cx="3732112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19. 06 – 19. 06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출결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만들기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19. 05 – 19. 05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휴면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클라우드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시스템 만들기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19. 04 – 19. 05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인스타그램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만들기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3780521" y="5376047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3737133" y="5494063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Contact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00836" y="5479289"/>
            <a:ext cx="3586238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연락처          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+82 10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9920 9495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이메일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ken940816@gmail.net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블로그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https://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blog.naver.com/ken1087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99014" y="2302990"/>
            <a:ext cx="1485774" cy="315590"/>
            <a:chOff x="160147" y="1840624"/>
            <a:chExt cx="1485774" cy="315590"/>
          </a:xfrm>
          <a:solidFill>
            <a:srgbClr val="FFC000"/>
          </a:solidFill>
        </p:grpSpPr>
        <p:sp>
          <p:nvSpPr>
            <p:cNvPr id="24" name="모서리가 둥근 직사각형 23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1368" y="1859920"/>
              <a:ext cx="1183337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#1. Info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29721" y="120734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Profile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38" name="타원 37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강인은 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누구인가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167" y="5834513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할 수 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D:\이력서\강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2" y="3017078"/>
            <a:ext cx="1886772" cy="25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직사각형 61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비콘이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무엇인가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99014" y="2302990"/>
            <a:ext cx="1485774" cy="315590"/>
            <a:chOff x="160147" y="1840624"/>
            <a:chExt cx="1485774" cy="315590"/>
          </a:xfrm>
          <a:solidFill>
            <a:srgbClr val="FF0000"/>
          </a:solidFill>
        </p:grpSpPr>
        <p:sp>
          <p:nvSpPr>
            <p:cNvPr id="41" name="모서리가 둥근 직사각형 4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0341" y="1859920"/>
              <a:ext cx="1425390" cy="2769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#2. Beacon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729721" y="1207342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비콘이란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56" y="2888188"/>
            <a:ext cx="2703554" cy="2703554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597297" y="2954564"/>
            <a:ext cx="232409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간략 설명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처음이라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어려워요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67" name="타원 66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28452" y="1988596"/>
            <a:ext cx="553357" cy="1640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6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28452" y="4712139"/>
            <a:ext cx="553357" cy="1640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6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327" y="2769326"/>
            <a:ext cx="38956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범위 안에 있는 사용자 위치를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찾아 메시지 전송 등을 가능하게 하는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스마트폰 근거리 통신 기술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1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99014" y="2302990"/>
            <a:ext cx="1485774" cy="315590"/>
            <a:chOff x="160147" y="1840624"/>
            <a:chExt cx="1485774" cy="315590"/>
          </a:xfrm>
          <a:solidFill>
            <a:srgbClr val="FF0000"/>
          </a:solidFill>
        </p:grpSpPr>
        <p:sp>
          <p:nvSpPr>
            <p:cNvPr id="41" name="모서리가 둥근 직사각형 4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0341" y="1859920"/>
              <a:ext cx="1425390" cy="2769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#2. Beacon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729721" y="120734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</a:t>
            </a:r>
            <a:r>
              <a:rPr lang="ko-KR" altLang="en-US" sz="2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15" name="타원 14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비콘이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무엇인가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7297" y="2954564"/>
            <a:ext cx="2324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송신 프로그램 설정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UUID # MAJOR</a:t>
            </a: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MINOR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t="-2" r="11529" b="-6258"/>
          <a:stretch/>
        </p:blipFill>
        <p:spPr>
          <a:xfrm>
            <a:off x="3650152" y="2618580"/>
            <a:ext cx="3154680" cy="33696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13001" y="2769326"/>
            <a:ext cx="3384260" cy="2426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Raspberry Pi 3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blueZ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모듈 설치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blueZ-5.19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블루투스 활성화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28452" y="1988596"/>
            <a:ext cx="553357" cy="1640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6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28452" y="4712139"/>
            <a:ext cx="553357" cy="1640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6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99014" y="2302990"/>
            <a:ext cx="1485774" cy="315590"/>
            <a:chOff x="160147" y="1840624"/>
            <a:chExt cx="1485774" cy="315590"/>
          </a:xfrm>
          <a:solidFill>
            <a:srgbClr val="FF0000"/>
          </a:solidFill>
        </p:grpSpPr>
        <p:sp>
          <p:nvSpPr>
            <p:cNvPr id="41" name="모서리가 둥근 직사각형 4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0341" y="1859920"/>
              <a:ext cx="1425390" cy="2769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#2. Beacon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729721" y="1207342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적용시킨 </a:t>
            </a:r>
            <a:r>
              <a:rPr lang="ko-KR" altLang="en-US" sz="2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화면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15" name="타원 14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비콘이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무엇인가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7297" y="2954564"/>
            <a:ext cx="2324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적용시킨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화면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비콘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스캐너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UUID # MAJOR</a:t>
            </a: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MINOR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56" y="2158709"/>
            <a:ext cx="2134132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7354702" y="3362749"/>
            <a:ext cx="2872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수줍게 얼굴을 드러낸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UUID &amp; MAJOR &amp; MINOR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63367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50068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8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직사각형 61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 화면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3"/>
              </a:rPr>
              <a:t>www.flaticon.com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아이콘 가져오기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Manifest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41" name="모서리가 둥근 직사각형 4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8549" y="1859920"/>
              <a:ext cx="1228976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#3. App 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729721" y="1207342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런처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아이콘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6650" y="3362749"/>
            <a:ext cx="2929007" cy="111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출석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체크라는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취지에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맞는 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상큼한 체크 아이콘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63367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50068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  <p:pic>
        <p:nvPicPr>
          <p:cNvPr id="65" name="그림 6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58" y="2158710"/>
            <a:ext cx="2134800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66" name="그룹 65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67" name="타원 66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 화면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Layout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자체에 </a:t>
            </a:r>
            <a:r>
              <a:rPr lang="en-US" altLang="ko-KR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onClick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줘버리기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초기 화면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48907" y="3362749"/>
            <a:ext cx="3084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Layout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 어디든지 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터치해도 다음 페이지로 이동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63367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50068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87" y="2158710"/>
            <a:ext cx="2134132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17" name="그룹 16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8549" y="1859920"/>
              <a:ext cx="1228976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#3. App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21" name="타원 20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97297" y="2954564"/>
            <a:ext cx="232409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회원가입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로그인과 동시에 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서버에 데이터 전송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ID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키값으로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정보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객체에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담아오기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감춰버리기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9721" y="1207342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87" y="2158710"/>
            <a:ext cx="2134131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9421959" y="3362749"/>
            <a:ext cx="1531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비밀번호는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소중하답니다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9769" y="2639474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6470" y="4138710"/>
            <a:ext cx="455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99014" y="2302990"/>
            <a:ext cx="1486800" cy="315590"/>
            <a:chOff x="160147" y="1840624"/>
            <a:chExt cx="1485774" cy="315590"/>
          </a:xfrm>
          <a:solidFill>
            <a:srgbClr val="C00000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8549" y="1859920"/>
              <a:ext cx="1228976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#3. App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98787" y="529552"/>
            <a:ext cx="770621" cy="756000"/>
            <a:chOff x="635619" y="3512396"/>
            <a:chExt cx="770621" cy="756000"/>
          </a:xfrm>
        </p:grpSpPr>
        <p:sp>
          <p:nvSpPr>
            <p:cNvPr id="21" name="타원 20"/>
            <p:cNvSpPr/>
            <p:nvPr/>
          </p:nvSpPr>
          <p:spPr>
            <a:xfrm>
              <a:off x="650240" y="351239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619" y="3590990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dwardian Script ITC" panose="030303020407070D0804" pitchFamily="66" charset="0"/>
                </a:rPr>
                <a:t>B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어플인가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50204" y="659384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디자인 및 문구 참조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기획공방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7" y="2158710"/>
            <a:ext cx="2134132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9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742</Words>
  <Application>Microsoft Office PowerPoint</Application>
  <PresentationFormat>사용자 지정</PresentationFormat>
  <Paragraphs>267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Edwardian Script ITC</vt:lpstr>
      <vt:lpstr>휴먼엑스포</vt:lpstr>
      <vt:lpstr>함초롬바탕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Windows 사용자</cp:lastModifiedBy>
  <cp:revision>75</cp:revision>
  <dcterms:created xsi:type="dcterms:W3CDTF">2018-06-16T09:30:48Z</dcterms:created>
  <dcterms:modified xsi:type="dcterms:W3CDTF">2019-06-21T04:08:16Z</dcterms:modified>
</cp:coreProperties>
</file>