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handoutMasterIdLst>
    <p:handoutMasterId r:id="rId11"/>
  </p:handoutMasterIdLst>
  <p:sldIdLst>
    <p:sldId id="285" r:id="rId2"/>
    <p:sldId id="279" r:id="rId3"/>
    <p:sldId id="287" r:id="rId4"/>
    <p:sldId id="280" r:id="rId5"/>
    <p:sldId id="282" r:id="rId6"/>
    <p:sldId id="288" r:id="rId7"/>
    <p:sldId id="283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F56"/>
    <a:srgbClr val="006600"/>
    <a:srgbClr val="009900"/>
    <a:srgbClr val="003300"/>
    <a:srgbClr val="EDE46F"/>
    <a:srgbClr val="70CEE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612" autoAdjust="0"/>
  </p:normalViewPr>
  <p:slideViewPr>
    <p:cSldViewPr>
      <p:cViewPr>
        <p:scale>
          <a:sx n="72" d="100"/>
          <a:sy n="72" d="100"/>
        </p:scale>
        <p:origin x="-132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6B8F-49E2-4531-9049-EA487A5FEC8B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628E8-9942-49AF-80DA-E433C3553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6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8AE7C-F4DD-4862-B3B6-2AAE9F979DE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BCD8C-0D83-40BD-AF15-34598CAC9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1E133-163D-4D6C-890F-14AA6D24775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Just for</a:t>
            </a:r>
            <a:r>
              <a:rPr lang="en-PH" baseline="0" dirty="0" smtClean="0"/>
              <a:t> review….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Just for</a:t>
            </a:r>
            <a:r>
              <a:rPr lang="en-PH" baseline="0" dirty="0" smtClean="0"/>
              <a:t> review….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CD8C-0D83-40BD-AF15-34598CAC96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0" y="5822911"/>
            <a:ext cx="9150350" cy="1045722"/>
            <a:chOff x="-6350" y="5822911"/>
            <a:chExt cx="9150350" cy="1045722"/>
          </a:xfrm>
        </p:grpSpPr>
        <p:sp>
          <p:nvSpPr>
            <p:cNvPr id="8" name="Rectangle 7"/>
            <p:cNvSpPr/>
            <p:nvPr/>
          </p:nvSpPr>
          <p:spPr>
            <a:xfrm>
              <a:off x="0" y="6335233"/>
              <a:ext cx="9144000" cy="533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82550" h="38100" prst="coolSlant"/>
              </a:sp3d>
            </a:bodyPr>
            <a:lstStyle/>
            <a:p>
              <a:pPr algn="r"/>
              <a:r>
                <a:rPr lang="en-US" sz="1400" baseline="0" dirty="0" smtClean="0">
                  <a:ln w="19050">
                    <a:noFill/>
                    <a:prstDash val="solid"/>
                  </a:ln>
                  <a:solidFill>
                    <a:srgbClr val="006600"/>
                  </a:solidFill>
                  <a:latin typeface="Candara" pitchFamily="34" charset="0"/>
                  <a:cs typeface="Andalus" pitchFamily="18" charset="-78"/>
                </a:rPr>
                <a:t>Information Technology Education</a:t>
              </a:r>
            </a:p>
            <a:p>
              <a:pPr algn="r"/>
              <a:r>
                <a:rPr lang="en-US" sz="1400" baseline="0" dirty="0" smtClean="0">
                  <a:ln w="19050">
                    <a:noFill/>
                    <a:prstDash val="solid"/>
                  </a:ln>
                  <a:solidFill>
                    <a:srgbClr val="006600"/>
                  </a:solidFill>
                  <a:latin typeface="Candara" pitchFamily="34" charset="0"/>
                  <a:cs typeface="Andalus" pitchFamily="18" charset="-78"/>
                </a:rPr>
                <a:t>Department</a:t>
              </a:r>
              <a:endParaRPr lang="en-US" sz="1400" dirty="0">
                <a:ln w="19050">
                  <a:noFill/>
                  <a:prstDash val="solid"/>
                </a:ln>
                <a:solidFill>
                  <a:srgbClr val="006600"/>
                </a:solidFill>
                <a:latin typeface="Candara" pitchFamily="34" charset="0"/>
                <a:cs typeface="Andalus" pitchFamily="18" charset="-78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5822911"/>
              <a:ext cx="844550" cy="996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50" y="6389970"/>
              <a:ext cx="2209800" cy="4299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84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512" y="6264088"/>
            <a:ext cx="3810000" cy="365592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A3E2906-BF04-4510-8790-BE5663608440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2859EE-DDEC-42A3-8352-312D86BEA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023" y="2361640"/>
            <a:ext cx="8611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512" y="6454588"/>
            <a:ext cx="3810000" cy="365592"/>
          </a:xfrm>
          <a:prstGeom prst="rect">
            <a:avLst/>
          </a:prstGeom>
        </p:spPr>
        <p:txBody>
          <a:bodyPr lIns="82058" tIns="41029" rIns="82058" bIns="41029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chemeClr val="bg1"/>
                </a:solidFill>
                <a:latin typeface="DellaRobbia BT" pitchFamily="18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318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2pPr>
      <a:lvl3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3pPr>
      <a:lvl4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4pPr>
      <a:lvl5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5pPr>
      <a:lvl6pPr marL="410291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6pPr>
      <a:lvl7pPr marL="820583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7pPr>
      <a:lvl8pPr marL="1230874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8pPr>
      <a:lvl9pPr marL="1641165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9pPr>
    </p:titleStyle>
    <p:bodyStyle>
      <a:lvl1pPr marL="341909" indent="-341909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43762" y="1748573"/>
            <a:ext cx="8001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Web Design Fundamentals /</a:t>
            </a:r>
          </a:p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Basic Web Design</a:t>
            </a:r>
            <a:endParaRPr lang="en-PH" sz="4400" b="1" dirty="0">
              <a:solidFill>
                <a:srgbClr val="006600"/>
              </a:solidFill>
            </a:endParaRPr>
          </a:p>
          <a:p>
            <a:pPr algn="ctr" eaLnBrk="1" hangingPunct="1"/>
            <a:endParaRPr lang="en-PH" sz="32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n-PH" sz="3200" b="1" dirty="0" smtClean="0">
                <a:solidFill>
                  <a:srgbClr val="006600"/>
                </a:solidFill>
              </a:rPr>
              <a:t>ADOBE EDGE ANIMATE CC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762" y="3195126"/>
            <a:ext cx="80010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pic>
        <p:nvPicPr>
          <p:cNvPr id="2" name="Picture 1" descr="Screen Shot 2015-10-14 at 4.50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91000"/>
            <a:ext cx="1600200" cy="15794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709678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	</a:t>
            </a:r>
            <a:r>
              <a:rPr lang="en-US" sz="3600" dirty="0" smtClean="0">
                <a:solidFill>
                  <a:srgbClr val="331F56"/>
                </a:solidFill>
              </a:rPr>
              <a:t>Adobe </a:t>
            </a:r>
            <a:r>
              <a:rPr lang="en-US" sz="3600" dirty="0">
                <a:solidFill>
                  <a:srgbClr val="331F56"/>
                </a:solidFill>
              </a:rPr>
              <a:t>Edge Animate, formerly known as simply Adobe Edge</a:t>
            </a:r>
            <a:r>
              <a:rPr lang="en-US" sz="3600" dirty="0" smtClean="0">
                <a:solidFill>
                  <a:srgbClr val="331F56"/>
                </a:solidFill>
              </a:rPr>
              <a:t>, is </a:t>
            </a:r>
            <a:r>
              <a:rPr lang="en-US" sz="3600" dirty="0">
                <a:solidFill>
                  <a:srgbClr val="331F56"/>
                </a:solidFill>
              </a:rPr>
              <a:t>a web development tool developed by Adobe Systems that uses HTML5, </a:t>
            </a:r>
            <a:r>
              <a:rPr lang="en-US" sz="3600" dirty="0" err="1">
                <a:solidFill>
                  <a:srgbClr val="331F56"/>
                </a:solidFill>
              </a:rPr>
              <a:t>Javascript</a:t>
            </a:r>
            <a:r>
              <a:rPr lang="en-US" sz="3600" dirty="0">
                <a:solidFill>
                  <a:srgbClr val="331F56"/>
                </a:solidFill>
              </a:rPr>
              <a:t>, and CSS3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3464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709678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	</a:t>
            </a:r>
            <a:r>
              <a:rPr lang="en-US" sz="3600" dirty="0" smtClean="0">
                <a:solidFill>
                  <a:srgbClr val="331F56"/>
                </a:solidFill>
              </a:rPr>
              <a:t>It is Adobe’s standard solution for creating feature rich and interactive animations for web and mobile devices without code.</a:t>
            </a:r>
            <a:endParaRPr lang="en-US" sz="3600" dirty="0">
              <a:solidFill>
                <a:srgbClr val="331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4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8582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SKILL REQUIREMENTS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83152"/>
            <a:ext cx="8001000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</a:t>
            </a:r>
          </a:p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CSS3</a:t>
            </a:r>
          </a:p>
          <a:p>
            <a:pPr marL="574675" indent="-514350" algn="just">
              <a:buAutoNum type="arabicPeriod"/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Javascript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Adobe Photoshop</a:t>
            </a:r>
          </a:p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Adobe Illustrator</a:t>
            </a:r>
          </a:p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Adobe Flash (IS A PLUS)</a:t>
            </a:r>
          </a:p>
          <a:p>
            <a:pPr marL="60325" algn="just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914400" indent="-914400"/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55956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64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09637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SPLASH SCREEN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479768"/>
            <a:ext cx="762290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 descr="Screen Shot 2015-10-14 at 5.0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2143"/>
            <a:ext cx="8229600" cy="45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09637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CREATING A NEW PROJECT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479768"/>
            <a:ext cx="762290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001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Create New</a:t>
            </a:r>
          </a:p>
          <a:p>
            <a:pPr marL="574675" indent="-514350" algn="just">
              <a:buAutoNum type="arabicPeriod"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Save the file in a folder</a:t>
            </a:r>
          </a:p>
          <a:p>
            <a:pPr marL="60325" algn="just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914400" indent="-914400"/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Picture 2" descr="Screen Shot 2015-10-14 at 5.1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467600" cy="34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006600"/>
                </a:solidFill>
                <a:latin typeface="Century Gothic" pitchFamily="34" charset="0"/>
              </a:rPr>
              <a:t>UNDERSTANDING THE FILE STRUCTURE</a:t>
            </a:r>
            <a:endParaRPr lang="en-PH" sz="3600" b="1" dirty="0">
              <a:solidFill>
                <a:srgbClr val="006600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8157029" cy="112931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 descr="Screen Shot 2015-10-14 at 5.18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3733800" cy="2050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13" y="41148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sz="2800" dirty="0" smtClean="0"/>
              <a:t>		These </a:t>
            </a:r>
            <a:r>
              <a:rPr lang="en-US" sz="2800" dirty="0"/>
              <a:t>files and folders are created and managed by Edge Animate whenever you start and save a project.</a:t>
            </a:r>
            <a:endParaRPr lang="en-US" sz="2800" dirty="0" smtClean="0"/>
          </a:p>
          <a:p>
            <a:pPr marL="914400" indent="-914400"/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914400" indent="-914400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4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935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331F56"/>
                </a:solidFill>
                <a:latin typeface="Century Gothic" pitchFamily="34" charset="0"/>
              </a:rPr>
              <a:t>DEMO</a:t>
            </a:r>
            <a:endParaRPr lang="en-PH" sz="3600" b="1" dirty="0">
              <a:solidFill>
                <a:srgbClr val="331F56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44669"/>
            <a:ext cx="8157029" cy="112931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 Template</Template>
  <TotalTime>5535</TotalTime>
  <Words>62</Words>
  <Application>Microsoft Macintosh PowerPoint</Application>
  <PresentationFormat>On-screen Show (4:3)</PresentationFormat>
  <Paragraphs>30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FEUTECH_ITE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Myrna Jairulla</cp:lastModifiedBy>
  <cp:revision>420</cp:revision>
  <dcterms:created xsi:type="dcterms:W3CDTF">2011-05-10T02:57:11Z</dcterms:created>
  <dcterms:modified xsi:type="dcterms:W3CDTF">2015-10-14T09:37:25Z</dcterms:modified>
</cp:coreProperties>
</file>