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1"/>
  </p:notesMasterIdLst>
  <p:handoutMasterIdLst>
    <p:handoutMasterId r:id="rId12"/>
  </p:handoutMasterIdLst>
  <p:sldIdLst>
    <p:sldId id="285" r:id="rId2"/>
    <p:sldId id="279" r:id="rId3"/>
    <p:sldId id="287" r:id="rId4"/>
    <p:sldId id="280" r:id="rId5"/>
    <p:sldId id="282" r:id="rId6"/>
    <p:sldId id="283" r:id="rId7"/>
    <p:sldId id="284" r:id="rId8"/>
    <p:sldId id="281" r:id="rId9"/>
    <p:sldId id="28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9900"/>
    <a:srgbClr val="003300"/>
    <a:srgbClr val="EDE46F"/>
    <a:srgbClr val="70CEEC"/>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9612" autoAdjust="0"/>
  </p:normalViewPr>
  <p:slideViewPr>
    <p:cSldViewPr>
      <p:cViewPr varScale="1">
        <p:scale>
          <a:sx n="92" d="100"/>
          <a:sy n="92" d="100"/>
        </p:scale>
        <p:origin x="94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2" d="100"/>
          <a:sy n="52" d="100"/>
        </p:scale>
        <p:origin x="-282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FF6B8F-49E2-4531-9049-EA487A5FEC8B}" type="datetimeFigureOut">
              <a:rPr lang="en-US" smtClean="0"/>
              <a:pPr/>
              <a:t>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3628E8-9942-49AF-80DA-E433C3553967}" type="slidenum">
              <a:rPr lang="en-US" smtClean="0"/>
              <a:pPr/>
              <a:t>‹#›</a:t>
            </a:fld>
            <a:endParaRPr lang="en-US"/>
          </a:p>
        </p:txBody>
      </p:sp>
    </p:spTree>
    <p:extLst>
      <p:ext uri="{BB962C8B-B14F-4D97-AF65-F5344CB8AC3E}">
        <p14:creationId xmlns:p14="http://schemas.microsoft.com/office/powerpoint/2010/main" val="1363856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E8AE7C-F4DD-4862-B3B6-2AAE9F979DE0}" type="datetimeFigureOut">
              <a:rPr lang="en-US" smtClean="0"/>
              <a:pPr/>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BCD8C-0D83-40BD-AF15-34598CAC9689}" type="slidenum">
              <a:rPr lang="en-US" smtClean="0"/>
              <a:pPr/>
              <a:t>‹#›</a:t>
            </a:fld>
            <a:endParaRPr lang="en-US"/>
          </a:p>
        </p:txBody>
      </p:sp>
    </p:spTree>
    <p:extLst>
      <p:ext uri="{BB962C8B-B14F-4D97-AF65-F5344CB8AC3E}">
        <p14:creationId xmlns:p14="http://schemas.microsoft.com/office/powerpoint/2010/main" val="19636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1</a:t>
            </a:fld>
            <a:endParaRPr lang="en-US"/>
          </a:p>
        </p:txBody>
      </p:sp>
    </p:spTree>
    <p:extLst>
      <p:ext uri="{BB962C8B-B14F-4D97-AF65-F5344CB8AC3E}">
        <p14:creationId xmlns:p14="http://schemas.microsoft.com/office/powerpoint/2010/main" val="349049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Just for</a:t>
            </a:r>
            <a:r>
              <a:rPr lang="en-PH" baseline="0" dirty="0" smtClean="0"/>
              <a:t> review….</a:t>
            </a:r>
          </a:p>
          <a:p>
            <a:endParaRPr lang="en-PH" dirty="0"/>
          </a:p>
        </p:txBody>
      </p:sp>
      <p:sp>
        <p:nvSpPr>
          <p:cNvPr id="4" name="Slide Number Placeholder 3"/>
          <p:cNvSpPr>
            <a:spLocks noGrp="1"/>
          </p:cNvSpPr>
          <p:nvPr>
            <p:ph type="sldNum" sz="quarter" idx="10"/>
          </p:nvPr>
        </p:nvSpPr>
        <p:spPr/>
        <p:txBody>
          <a:bodyPr/>
          <a:lstStyle/>
          <a:p>
            <a:fld id="{DD0BCD8C-0D83-40BD-AF15-34598CAC9689}" type="slidenum">
              <a:rPr lang="en-US" smtClean="0"/>
              <a:pPr/>
              <a:t>2</a:t>
            </a:fld>
            <a:endParaRPr lang="en-US"/>
          </a:p>
        </p:txBody>
      </p:sp>
    </p:spTree>
    <p:extLst>
      <p:ext uri="{BB962C8B-B14F-4D97-AF65-F5344CB8AC3E}">
        <p14:creationId xmlns:p14="http://schemas.microsoft.com/office/powerpoint/2010/main" val="702083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Just for</a:t>
            </a:r>
            <a:r>
              <a:rPr lang="en-PH" baseline="0" dirty="0" smtClean="0"/>
              <a:t> review….</a:t>
            </a:r>
          </a:p>
          <a:p>
            <a:endParaRPr lang="en-PH" dirty="0"/>
          </a:p>
        </p:txBody>
      </p:sp>
      <p:sp>
        <p:nvSpPr>
          <p:cNvPr id="4" name="Slide Number Placeholder 3"/>
          <p:cNvSpPr>
            <a:spLocks noGrp="1"/>
          </p:cNvSpPr>
          <p:nvPr>
            <p:ph type="sldNum" sz="quarter" idx="10"/>
          </p:nvPr>
        </p:nvSpPr>
        <p:spPr/>
        <p:txBody>
          <a:bodyPr/>
          <a:lstStyle/>
          <a:p>
            <a:fld id="{DD0BCD8C-0D83-40BD-AF15-34598CAC9689}" type="slidenum">
              <a:rPr lang="en-US" smtClean="0"/>
              <a:pPr/>
              <a:t>3</a:t>
            </a:fld>
            <a:endParaRPr lang="en-US"/>
          </a:p>
        </p:txBody>
      </p:sp>
    </p:spTree>
    <p:extLst>
      <p:ext uri="{BB962C8B-B14F-4D97-AF65-F5344CB8AC3E}">
        <p14:creationId xmlns:p14="http://schemas.microsoft.com/office/powerpoint/2010/main" val="42378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DD0BCD8C-0D83-40BD-AF15-34598CAC9689}" type="slidenum">
              <a:rPr lang="en-US" smtClean="0"/>
              <a:pPr/>
              <a:t>4</a:t>
            </a:fld>
            <a:endParaRPr lang="en-US"/>
          </a:p>
        </p:txBody>
      </p:sp>
    </p:spTree>
    <p:extLst>
      <p:ext uri="{BB962C8B-B14F-4D97-AF65-F5344CB8AC3E}">
        <p14:creationId xmlns:p14="http://schemas.microsoft.com/office/powerpoint/2010/main" val="153580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DD0BCD8C-0D83-40BD-AF15-34598CAC9689}" type="slidenum">
              <a:rPr lang="en-US" smtClean="0"/>
              <a:pPr/>
              <a:t>5</a:t>
            </a:fld>
            <a:endParaRPr lang="en-US"/>
          </a:p>
        </p:txBody>
      </p:sp>
    </p:spTree>
    <p:extLst>
      <p:ext uri="{BB962C8B-B14F-4D97-AF65-F5344CB8AC3E}">
        <p14:creationId xmlns:p14="http://schemas.microsoft.com/office/powerpoint/2010/main" val="34493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DD0BCD8C-0D83-40BD-AF15-34598CAC9689}" type="slidenum">
              <a:rPr lang="en-US" smtClean="0"/>
              <a:pPr/>
              <a:t>6</a:t>
            </a:fld>
            <a:endParaRPr lang="en-US"/>
          </a:p>
        </p:txBody>
      </p:sp>
    </p:spTree>
    <p:extLst>
      <p:ext uri="{BB962C8B-B14F-4D97-AF65-F5344CB8AC3E}">
        <p14:creationId xmlns:p14="http://schemas.microsoft.com/office/powerpoint/2010/main" val="382292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DD0BCD8C-0D83-40BD-AF15-34598CAC9689}" type="slidenum">
              <a:rPr lang="en-US" smtClean="0"/>
              <a:pPr/>
              <a:t>7</a:t>
            </a:fld>
            <a:endParaRPr lang="en-US"/>
          </a:p>
        </p:txBody>
      </p:sp>
    </p:spTree>
    <p:extLst>
      <p:ext uri="{BB962C8B-B14F-4D97-AF65-F5344CB8AC3E}">
        <p14:creationId xmlns:p14="http://schemas.microsoft.com/office/powerpoint/2010/main" val="422302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DD0BCD8C-0D83-40BD-AF15-34598CAC9689}" type="slidenum">
              <a:rPr lang="en-US" smtClean="0"/>
              <a:pPr/>
              <a:t>8</a:t>
            </a:fld>
            <a:endParaRPr lang="en-US"/>
          </a:p>
        </p:txBody>
      </p:sp>
    </p:spTree>
    <p:extLst>
      <p:ext uri="{BB962C8B-B14F-4D97-AF65-F5344CB8AC3E}">
        <p14:creationId xmlns:p14="http://schemas.microsoft.com/office/powerpoint/2010/main" val="2903563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DD0BCD8C-0D83-40BD-AF15-34598CAC9689}" type="slidenum">
              <a:rPr lang="en-US" smtClean="0"/>
              <a:pPr/>
              <a:t>9</a:t>
            </a:fld>
            <a:endParaRPr lang="en-US"/>
          </a:p>
        </p:txBody>
      </p:sp>
    </p:spTree>
    <p:extLst>
      <p:ext uri="{BB962C8B-B14F-4D97-AF65-F5344CB8AC3E}">
        <p14:creationId xmlns:p14="http://schemas.microsoft.com/office/powerpoint/2010/main" val="199966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lIns="91429" tIns="45714" rIns="91429" bIns="45714"/>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4A3E2906-BF04-4510-8790-BE5663608440}" type="datetimeFigureOut">
              <a:rPr lang="en-US" smtClean="0"/>
              <a:pPr/>
              <a:t>2/9/2016</a:t>
            </a:fld>
            <a:endParaRPr lang="en-US"/>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US"/>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142859EE-DDEC-42A3-8352-312D86BEA9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4A3E2906-BF04-4510-8790-BE5663608440}" type="datetimeFigureOut">
              <a:rPr lang="en-US" smtClean="0"/>
              <a:pPr/>
              <a:t>2/9/2016</a:t>
            </a:fld>
            <a:endParaRPr lang="en-US"/>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US"/>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142859EE-DDEC-42A3-8352-312D86BEA9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2" name="Group 6"/>
          <p:cNvGrpSpPr/>
          <p:nvPr userDrawn="1"/>
        </p:nvGrpSpPr>
        <p:grpSpPr>
          <a:xfrm>
            <a:off x="0" y="5822911"/>
            <a:ext cx="9150350" cy="1045722"/>
            <a:chOff x="-6350" y="5822911"/>
            <a:chExt cx="9150350" cy="1045722"/>
          </a:xfrm>
        </p:grpSpPr>
        <p:sp>
          <p:nvSpPr>
            <p:cNvPr id="8" name="Rectangle 7"/>
            <p:cNvSpPr/>
            <p:nvPr/>
          </p:nvSpPr>
          <p:spPr>
            <a:xfrm>
              <a:off x="0" y="6335233"/>
              <a:ext cx="9144000"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sp3d extrusionH="57150">
                <a:bevelT w="82550" h="38100" prst="coolSlant"/>
              </a:sp3d>
            </a:bodyPr>
            <a:lstStyle/>
            <a:p>
              <a:pPr algn="r"/>
              <a:r>
                <a:rPr lang="en-US" sz="1400" baseline="0" dirty="0" smtClean="0">
                  <a:ln w="19050">
                    <a:noFill/>
                    <a:prstDash val="solid"/>
                  </a:ln>
                  <a:solidFill>
                    <a:srgbClr val="006600"/>
                  </a:solidFill>
                  <a:latin typeface="Candara" pitchFamily="34" charset="0"/>
                  <a:cs typeface="Andalus" pitchFamily="18" charset="-78"/>
                </a:rPr>
                <a:t>Information Technology Education</a:t>
              </a:r>
            </a:p>
            <a:p>
              <a:pPr algn="r"/>
              <a:r>
                <a:rPr lang="en-US" sz="1400" baseline="0" dirty="0" smtClean="0">
                  <a:ln w="19050">
                    <a:noFill/>
                    <a:prstDash val="solid"/>
                  </a:ln>
                  <a:solidFill>
                    <a:srgbClr val="006600"/>
                  </a:solidFill>
                  <a:latin typeface="Candara" pitchFamily="34" charset="0"/>
                  <a:cs typeface="Andalus" pitchFamily="18" charset="-78"/>
                </a:rPr>
                <a:t>Department</a:t>
              </a:r>
              <a:endParaRPr lang="en-US" sz="1400" dirty="0">
                <a:ln w="19050">
                  <a:noFill/>
                  <a:prstDash val="solid"/>
                </a:ln>
                <a:solidFill>
                  <a:srgbClr val="006600"/>
                </a:solidFill>
                <a:latin typeface="Candara" pitchFamily="34" charset="0"/>
                <a:cs typeface="Andalus" pitchFamily="18" charset="-78"/>
              </a:endParaRP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0" y="5822911"/>
              <a:ext cx="844550" cy="996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050" y="6389970"/>
              <a:ext cx="2209800" cy="429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6384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8"/>
            <a:ext cx="8229600" cy="4525963"/>
          </a:xfrm>
          <a:prstGeom prst="rect">
            <a:avLst/>
          </a:prstGeom>
        </p:spPr>
        <p:txBody>
          <a:bodyPr lIns="91429" tIns="45714" rIns="91429" bIns="45714"/>
          <a:lstStyle>
            <a:lvl1pPr>
              <a:defRPr sz="2800">
                <a:latin typeface="Gotham Book" pitchFamily="50" charset="0"/>
              </a:defRPr>
            </a:lvl1pPr>
            <a:lvl2pPr>
              <a:defRPr sz="2400">
                <a:latin typeface="Gotham Book" pitchFamily="50" charset="0"/>
              </a:defRPr>
            </a:lvl2pPr>
            <a:lvl3pPr>
              <a:defRPr sz="2000">
                <a:latin typeface="Gotham Book" pitchFamily="50" charset="0"/>
              </a:defRPr>
            </a:lvl3pPr>
            <a:lvl4pPr>
              <a:defRPr sz="1800">
                <a:latin typeface="Gotham Book" pitchFamily="50" charset="0"/>
              </a:defRPr>
            </a:lvl4pPr>
            <a:lvl5pPr>
              <a:defRPr sz="1800">
                <a:latin typeface="Gotham Book" pitchFamily="50"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p:nvPr>
        </p:nvSpPr>
        <p:spPr>
          <a:xfrm>
            <a:off x="457200" y="990600"/>
            <a:ext cx="8229600" cy="914400"/>
          </a:xfrm>
          <a:prstGeom prst="rect">
            <a:avLst/>
          </a:prstGeom>
        </p:spPr>
        <p:txBody>
          <a:bodyPr lIns="91429" tIns="45714" rIns="91429" bIns="45714"/>
          <a:lstStyle>
            <a:lvl1pPr marL="0" indent="0">
              <a:buNone/>
              <a:defRPr sz="3600">
                <a:solidFill>
                  <a:srgbClr val="00B050"/>
                </a:solidFill>
                <a:latin typeface="Gotham Bold" pitchFamily="50" charset="0"/>
              </a:defRPr>
            </a:lvl1pPr>
            <a:lvl3pPr marL="914293" indent="0">
              <a:buNone/>
              <a:defRPr/>
            </a:lvl3pPr>
          </a:lstStyle>
          <a:p>
            <a:pPr lvl="0"/>
            <a:r>
              <a:rPr lang="en-US" smtClean="0"/>
              <a:t>Click to edit Master text styles</a:t>
            </a:r>
          </a:p>
        </p:txBody>
      </p:sp>
      <p:sp>
        <p:nvSpPr>
          <p:cNvPr id="4" name="Footer Placeholder 4"/>
          <p:cNvSpPr>
            <a:spLocks noGrp="1"/>
          </p:cNvSpPr>
          <p:nvPr>
            <p:ph type="ftr" sz="quarter" idx="14"/>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lIns="91429" tIns="45714" rIns="91429" bIns="45714"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Footer Placeholder 4"/>
          <p:cNvSpPr txBox="1">
            <a:spLocks/>
          </p:cNvSpPr>
          <p:nvPr/>
        </p:nvSpPr>
        <p:spPr>
          <a:xfrm>
            <a:off x="5257512" y="6264088"/>
            <a:ext cx="3810000" cy="365592"/>
          </a:xfrm>
          <a:prstGeom prst="rect">
            <a:avLst/>
          </a:prstGeom>
        </p:spPr>
        <p:txBody>
          <a:bodyPr lIns="91429" tIns="45714" rIns="91429" bIns="45714" anchor="ctr"/>
          <a:lstStyle>
            <a:defPPr>
              <a:defRPr lang="en-US"/>
            </a:defPPr>
            <a:lvl1pPr marL="0" algn="r" defTabSz="914400" rtl="0" eaLnBrk="1" latinLnBrk="0" hangingPunct="1">
              <a:defRPr sz="1400" kern="1200">
                <a:solidFill>
                  <a:schemeClr val="tx1">
                    <a:tint val="75000"/>
                  </a:schemeClr>
                </a:solidFill>
                <a:latin typeface="DellaRobbia BT"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mtClean="0"/>
              <a:t>Information Technology Education Department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4A3E2906-BF04-4510-8790-BE5663608440}" type="datetimeFigureOut">
              <a:rPr lang="en-US" smtClean="0"/>
              <a:pPr/>
              <a:t>2/9/2016</a:t>
            </a:fld>
            <a:endParaRPr lang="en-US"/>
          </a:p>
        </p:txBody>
      </p:sp>
      <p:sp>
        <p:nvSpPr>
          <p:cNvPr id="4" name="Footer Placeholder 3"/>
          <p:cNvSpPr>
            <a:spLocks noGrp="1"/>
          </p:cNvSpPr>
          <p:nvPr>
            <p:ph type="ftr" sz="quarter" idx="11"/>
          </p:nvPr>
        </p:nvSpPr>
        <p:spPr>
          <a:xfrm>
            <a:off x="3124489" y="6356537"/>
            <a:ext cx="2895023" cy="365592"/>
          </a:xfrm>
        </p:spPr>
        <p:txBody>
          <a:bodyPr/>
          <a:lstStyle>
            <a:lvl1pPr>
              <a:defRPr/>
            </a:lvl1pPr>
          </a:lstStyle>
          <a:p>
            <a:endParaRPr lang="en-US"/>
          </a:p>
        </p:txBody>
      </p:sp>
      <p:sp>
        <p:nvSpPr>
          <p:cNvPr id="5" name="Slide Number Placeholder 4"/>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142859EE-DDEC-42A3-8352-312D86BEA9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4A3E2906-BF04-4510-8790-BE5663608440}" type="datetimeFigureOut">
              <a:rPr lang="en-US" smtClean="0"/>
              <a:pPr/>
              <a:t>2/9/2016</a:t>
            </a:fld>
            <a:endParaRPr lang="en-US"/>
          </a:p>
        </p:txBody>
      </p:sp>
      <p:sp>
        <p:nvSpPr>
          <p:cNvPr id="3" name="Footer Placeholder 2"/>
          <p:cNvSpPr>
            <a:spLocks noGrp="1"/>
          </p:cNvSpPr>
          <p:nvPr>
            <p:ph type="ftr" sz="quarter" idx="11"/>
          </p:nvPr>
        </p:nvSpPr>
        <p:spPr>
          <a:xfrm>
            <a:off x="3124489" y="6356537"/>
            <a:ext cx="2895023" cy="365592"/>
          </a:xfrm>
        </p:spPr>
        <p:txBody>
          <a:bodyPr/>
          <a:lstStyle>
            <a:lvl1pPr>
              <a:defRPr/>
            </a:lvl1pPr>
          </a:lstStyle>
          <a:p>
            <a:endParaRPr lang="en-US"/>
          </a:p>
        </p:txBody>
      </p:sp>
      <p:sp>
        <p:nvSpPr>
          <p:cNvPr id="4" name="Slide Number Placeholder 3"/>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142859EE-DDEC-42A3-8352-312D86BEA9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lIns="91429" tIns="45714" rIns="91429" bIns="4571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4A3E2906-BF04-4510-8790-BE5663608440}" type="datetimeFigureOut">
              <a:rPr lang="en-US" smtClean="0"/>
              <a:pPr/>
              <a:t>2/9/2016</a:t>
            </a:fld>
            <a:endParaRPr lang="en-US"/>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US"/>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142859EE-DDEC-42A3-8352-312D86BEA9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lIns="91429" tIns="45714" rIns="91429" bIns="45714"/>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4A3E2906-BF04-4510-8790-BE5663608440}" type="datetimeFigureOut">
              <a:rPr lang="en-US" smtClean="0"/>
              <a:pPr/>
              <a:t>2/9/2016</a:t>
            </a:fld>
            <a:endParaRPr lang="en-US"/>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US"/>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142859EE-DDEC-42A3-8352-312D86BEA9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023" y="2361640"/>
            <a:ext cx="8611466"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PRESENTATION TITLE</a:t>
            </a:r>
          </a:p>
        </p:txBody>
      </p:sp>
      <p:sp>
        <p:nvSpPr>
          <p:cNvPr id="4" name="Footer Placeholder 4"/>
          <p:cNvSpPr>
            <a:spLocks noGrp="1"/>
          </p:cNvSpPr>
          <p:nvPr>
            <p:ph type="ftr" sz="quarter" idx="3"/>
          </p:nvPr>
        </p:nvSpPr>
        <p:spPr>
          <a:xfrm>
            <a:off x="5257512" y="6454588"/>
            <a:ext cx="3810000" cy="365592"/>
          </a:xfrm>
          <a:prstGeom prst="rect">
            <a:avLst/>
          </a:prstGeom>
        </p:spPr>
        <p:txBody>
          <a:bodyPr lIns="82058" tIns="41029" rIns="82058" bIns="41029"/>
          <a:lstStyle>
            <a:lvl1pPr algn="r" defTabSz="914293" fontAlgn="auto">
              <a:spcBef>
                <a:spcPts val="0"/>
              </a:spcBef>
              <a:spcAft>
                <a:spcPts val="0"/>
              </a:spcAft>
              <a:defRPr sz="1400" b="1" dirty="0" smtClean="0">
                <a:solidFill>
                  <a:schemeClr val="bg1"/>
                </a:solidFill>
                <a:latin typeface="DellaRobbia BT" pitchFamily="18" charset="0"/>
                <a:cs typeface="+mn-cs"/>
              </a:defRPr>
            </a:lvl1pPr>
          </a:lstStyle>
          <a:p>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iming>
    <p:tnLst>
      <p:par>
        <p:cTn id="1" dur="indefinite" restart="never" nodeType="tmRoot"/>
      </p:par>
    </p:tnLst>
  </p:timing>
  <p:txStyles>
    <p:titleStyle>
      <a:lvl1pPr algn="ctr" defTabSz="913183" rtl="0" eaLnBrk="1" fontAlgn="base" hangingPunct="1">
        <a:spcBef>
          <a:spcPct val="0"/>
        </a:spcBef>
        <a:spcAft>
          <a:spcPct val="0"/>
        </a:spcAft>
        <a:defRPr sz="4000" b="1" kern="1200">
          <a:solidFill>
            <a:schemeClr val="tx1"/>
          </a:solidFill>
          <a:latin typeface="Gotham Black" pitchFamily="50" charset="0"/>
          <a:ea typeface="+mj-ea"/>
          <a:cs typeface="Arial" pitchFamily="34" charset="0"/>
        </a:defRPr>
      </a:lvl1pPr>
      <a:lvl2pPr algn="ctr" defTabSz="913183" rtl="0" eaLnBrk="1" fontAlgn="base" hangingPunct="1">
        <a:spcBef>
          <a:spcPct val="0"/>
        </a:spcBef>
        <a:spcAft>
          <a:spcPct val="0"/>
        </a:spcAft>
        <a:defRPr sz="4000" b="1">
          <a:solidFill>
            <a:schemeClr val="tx1"/>
          </a:solidFill>
          <a:latin typeface="Gotham Black"/>
          <a:cs typeface="Arial" pitchFamily="34" charset="0"/>
        </a:defRPr>
      </a:lvl2pPr>
      <a:lvl3pPr algn="ctr" defTabSz="913183" rtl="0" eaLnBrk="1" fontAlgn="base" hangingPunct="1">
        <a:spcBef>
          <a:spcPct val="0"/>
        </a:spcBef>
        <a:spcAft>
          <a:spcPct val="0"/>
        </a:spcAft>
        <a:defRPr sz="4000" b="1">
          <a:solidFill>
            <a:schemeClr val="tx1"/>
          </a:solidFill>
          <a:latin typeface="Gotham Black"/>
          <a:cs typeface="Arial" pitchFamily="34" charset="0"/>
        </a:defRPr>
      </a:lvl3pPr>
      <a:lvl4pPr algn="ctr" defTabSz="913183" rtl="0" eaLnBrk="1" fontAlgn="base" hangingPunct="1">
        <a:spcBef>
          <a:spcPct val="0"/>
        </a:spcBef>
        <a:spcAft>
          <a:spcPct val="0"/>
        </a:spcAft>
        <a:defRPr sz="4000" b="1">
          <a:solidFill>
            <a:schemeClr val="tx1"/>
          </a:solidFill>
          <a:latin typeface="Gotham Black"/>
          <a:cs typeface="Arial" pitchFamily="34" charset="0"/>
        </a:defRPr>
      </a:lvl4pPr>
      <a:lvl5pPr algn="ctr" defTabSz="913183" rtl="0" eaLnBrk="1" fontAlgn="base" hangingPunct="1">
        <a:spcBef>
          <a:spcPct val="0"/>
        </a:spcBef>
        <a:spcAft>
          <a:spcPct val="0"/>
        </a:spcAft>
        <a:defRPr sz="4000" b="1">
          <a:solidFill>
            <a:schemeClr val="tx1"/>
          </a:solidFill>
          <a:latin typeface="Gotham Black"/>
          <a:cs typeface="Arial" pitchFamily="34" charset="0"/>
        </a:defRPr>
      </a:lvl5pPr>
      <a:lvl6pPr marL="410291" algn="ctr" defTabSz="913183" rtl="0" eaLnBrk="1" fontAlgn="base" hangingPunct="1">
        <a:spcBef>
          <a:spcPct val="0"/>
        </a:spcBef>
        <a:spcAft>
          <a:spcPct val="0"/>
        </a:spcAft>
        <a:defRPr sz="4000" b="1">
          <a:solidFill>
            <a:schemeClr val="tx1"/>
          </a:solidFill>
          <a:latin typeface="Gotham Black"/>
          <a:cs typeface="Arial" pitchFamily="34" charset="0"/>
        </a:defRPr>
      </a:lvl6pPr>
      <a:lvl7pPr marL="820583" algn="ctr" defTabSz="913183" rtl="0" eaLnBrk="1" fontAlgn="base" hangingPunct="1">
        <a:spcBef>
          <a:spcPct val="0"/>
        </a:spcBef>
        <a:spcAft>
          <a:spcPct val="0"/>
        </a:spcAft>
        <a:defRPr sz="4000" b="1">
          <a:solidFill>
            <a:schemeClr val="tx1"/>
          </a:solidFill>
          <a:latin typeface="Gotham Black"/>
          <a:cs typeface="Arial" pitchFamily="34" charset="0"/>
        </a:defRPr>
      </a:lvl7pPr>
      <a:lvl8pPr marL="1230874" algn="ctr" defTabSz="913183" rtl="0" eaLnBrk="1" fontAlgn="base" hangingPunct="1">
        <a:spcBef>
          <a:spcPct val="0"/>
        </a:spcBef>
        <a:spcAft>
          <a:spcPct val="0"/>
        </a:spcAft>
        <a:defRPr sz="4000" b="1">
          <a:solidFill>
            <a:schemeClr val="tx1"/>
          </a:solidFill>
          <a:latin typeface="Gotham Black"/>
          <a:cs typeface="Arial" pitchFamily="34" charset="0"/>
        </a:defRPr>
      </a:lvl8pPr>
      <a:lvl9pPr marL="1641165" algn="ctr" defTabSz="913183" rtl="0" eaLnBrk="1" fontAlgn="base" hangingPunct="1">
        <a:spcBef>
          <a:spcPct val="0"/>
        </a:spcBef>
        <a:spcAft>
          <a:spcPct val="0"/>
        </a:spcAft>
        <a:defRPr sz="4000" b="1">
          <a:solidFill>
            <a:schemeClr val="tx1"/>
          </a:solidFill>
          <a:latin typeface="Gotham Black"/>
          <a:cs typeface="Arial" pitchFamily="34" charset="0"/>
        </a:defRPr>
      </a:lvl9pPr>
    </p:titleStyle>
    <p:bodyStyle>
      <a:lvl1pPr marL="341909" indent="-341909" algn="l" defTabSz="913183"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229" indent="-284925" algn="l" defTabSz="913183"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2547" indent="-227940" algn="l" defTabSz="913183"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599852"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155"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748573"/>
            <a:ext cx="8001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4400" b="1" dirty="0" smtClean="0">
                <a:solidFill>
                  <a:srgbClr val="006600"/>
                </a:solidFill>
              </a:rPr>
              <a:t>Web Design Fundamentals /</a:t>
            </a:r>
          </a:p>
          <a:p>
            <a:pPr algn="ctr" eaLnBrk="1" hangingPunct="1"/>
            <a:r>
              <a:rPr lang="en-PH" sz="4400" b="1" dirty="0" smtClean="0">
                <a:solidFill>
                  <a:srgbClr val="006600"/>
                </a:solidFill>
              </a:rPr>
              <a:t>Basic Web Design</a:t>
            </a:r>
            <a:endParaRPr lang="en-PH" sz="4400" b="1" dirty="0">
              <a:solidFill>
                <a:srgbClr val="006600"/>
              </a:solidFill>
            </a:endParaRPr>
          </a:p>
          <a:p>
            <a:pPr algn="ctr" eaLnBrk="1" hangingPunct="1"/>
            <a:endParaRPr lang="en-PH" sz="3200" b="1" dirty="0" smtClean="0">
              <a:solidFill>
                <a:srgbClr val="006600"/>
              </a:solidFill>
            </a:endParaRPr>
          </a:p>
          <a:p>
            <a:pPr algn="ctr" eaLnBrk="1" hangingPunct="1"/>
            <a:r>
              <a:rPr lang="en-PH" sz="3200" b="1" dirty="0" smtClean="0">
                <a:solidFill>
                  <a:srgbClr val="006600"/>
                </a:solidFill>
              </a:rPr>
              <a:t>WEB HOSTING</a:t>
            </a:r>
            <a:endParaRPr lang="en-PH" sz="3200" b="1" dirty="0">
              <a:solidFill>
                <a:srgbClr val="006600"/>
              </a:solidFill>
            </a:endParaRPr>
          </a:p>
        </p:txBody>
      </p:sp>
      <p:sp>
        <p:nvSpPr>
          <p:cNvPr id="15" name="Rectangle 14"/>
          <p:cNvSpPr/>
          <p:nvPr/>
        </p:nvSpPr>
        <p:spPr>
          <a:xfrm>
            <a:off x="643762" y="3195126"/>
            <a:ext cx="80010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95400" y="704671"/>
            <a:ext cx="8001000" cy="1200329"/>
          </a:xfrm>
          <a:prstGeom prst="rect">
            <a:avLst/>
          </a:prstGeom>
          <a:noFill/>
        </p:spPr>
        <p:txBody>
          <a:bodyPr wrap="square" rtlCol="0">
            <a:spAutoFit/>
          </a:bodyPr>
          <a:lstStyle/>
          <a:p>
            <a:r>
              <a:rPr lang="en-US" sz="3600" b="1" dirty="0" smtClean="0">
                <a:solidFill>
                  <a:srgbClr val="006600"/>
                </a:solidFill>
              </a:rPr>
              <a:t>What is a Web Server?</a:t>
            </a:r>
          </a:p>
          <a:p>
            <a:endParaRPr lang="en-PH" sz="3600" b="1" dirty="0">
              <a:solidFill>
                <a:srgbClr val="006600"/>
              </a:solidFill>
              <a:latin typeface="Century Gothic" pitchFamily="34" charset="0"/>
            </a:endParaRPr>
          </a:p>
        </p:txBody>
      </p:sp>
      <p:sp>
        <p:nvSpPr>
          <p:cNvPr id="3" name="TextBox 2"/>
          <p:cNvSpPr txBox="1"/>
          <p:nvPr/>
        </p:nvSpPr>
        <p:spPr>
          <a:xfrm>
            <a:off x="1295400" y="1219200"/>
            <a:ext cx="8001000" cy="3970318"/>
          </a:xfrm>
          <a:prstGeom prst="rect">
            <a:avLst/>
          </a:prstGeom>
          <a:noFill/>
        </p:spPr>
        <p:txBody>
          <a:bodyPr wrap="square" rtlCol="0">
            <a:spAutoFit/>
          </a:bodyPr>
          <a:lstStyle/>
          <a:p>
            <a:pPr algn="ctr"/>
            <a:r>
              <a:rPr lang="en-US" sz="3600" dirty="0" smtClean="0"/>
              <a:t>The collection of all your web pages is called </a:t>
            </a:r>
          </a:p>
          <a:p>
            <a:pPr algn="ctr"/>
            <a:r>
              <a:rPr lang="en-US" sz="3600" b="1" dirty="0" smtClean="0"/>
              <a:t>your web site</a:t>
            </a:r>
            <a:r>
              <a:rPr lang="en-US" sz="3600" dirty="0" smtClean="0"/>
              <a:t>.</a:t>
            </a:r>
          </a:p>
          <a:p>
            <a:pPr algn="ctr"/>
            <a:endParaRPr lang="en-US" sz="3600" dirty="0" smtClean="0"/>
          </a:p>
          <a:p>
            <a:pPr algn="ctr"/>
            <a:r>
              <a:rPr lang="en-US" sz="3600" dirty="0" smtClean="0"/>
              <a:t>To let others view your web pages, you must </a:t>
            </a:r>
          </a:p>
          <a:p>
            <a:pPr algn="ctr"/>
            <a:r>
              <a:rPr lang="en-US" sz="3600" b="1" dirty="0" smtClean="0"/>
              <a:t>publish your web site</a:t>
            </a:r>
            <a:r>
              <a:rPr lang="en-US" sz="3600" dirty="0" smtClean="0"/>
              <a:t>.</a:t>
            </a:r>
            <a:endParaRPr lang="en-US" sz="3600" dirty="0" smtClean="0"/>
          </a:p>
        </p:txBody>
      </p:sp>
    </p:spTree>
    <p:extLst>
      <p:ext uri="{BB962C8B-B14F-4D97-AF65-F5344CB8AC3E}">
        <p14:creationId xmlns:p14="http://schemas.microsoft.com/office/powerpoint/2010/main" val="33464908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95400" y="704671"/>
            <a:ext cx="8001000" cy="1200329"/>
          </a:xfrm>
          <a:prstGeom prst="rect">
            <a:avLst/>
          </a:prstGeom>
          <a:noFill/>
        </p:spPr>
        <p:txBody>
          <a:bodyPr wrap="square" rtlCol="0">
            <a:spAutoFit/>
          </a:bodyPr>
          <a:lstStyle/>
          <a:p>
            <a:r>
              <a:rPr lang="en-US" sz="3600" b="1" dirty="0" smtClean="0">
                <a:solidFill>
                  <a:srgbClr val="006600"/>
                </a:solidFill>
              </a:rPr>
              <a:t>What is a Web Server?</a:t>
            </a:r>
          </a:p>
          <a:p>
            <a:endParaRPr lang="en-PH" sz="3600" b="1" dirty="0">
              <a:solidFill>
                <a:srgbClr val="006600"/>
              </a:solidFill>
              <a:latin typeface="Century Gothic" pitchFamily="34" charset="0"/>
            </a:endParaRPr>
          </a:p>
        </p:txBody>
      </p:sp>
      <p:sp>
        <p:nvSpPr>
          <p:cNvPr id="3" name="TextBox 2"/>
          <p:cNvSpPr txBox="1"/>
          <p:nvPr/>
        </p:nvSpPr>
        <p:spPr>
          <a:xfrm>
            <a:off x="1295400" y="1219200"/>
            <a:ext cx="8001000" cy="4524315"/>
          </a:xfrm>
          <a:prstGeom prst="rect">
            <a:avLst/>
          </a:prstGeom>
          <a:noFill/>
        </p:spPr>
        <p:txBody>
          <a:bodyPr wrap="square" rtlCol="0">
            <a:spAutoFit/>
          </a:bodyPr>
          <a:lstStyle/>
          <a:p>
            <a:pPr algn="ctr"/>
            <a:r>
              <a:rPr lang="en-US" sz="3600" dirty="0" smtClean="0"/>
              <a:t>To </a:t>
            </a:r>
            <a:r>
              <a:rPr lang="en-US" sz="3600" dirty="0" smtClean="0"/>
              <a:t>publish your work, you must</a:t>
            </a:r>
          </a:p>
          <a:p>
            <a:pPr algn="ctr"/>
            <a:r>
              <a:rPr lang="en-US" sz="3600" dirty="0" smtClean="0"/>
              <a:t> </a:t>
            </a:r>
            <a:r>
              <a:rPr lang="en-US" sz="3600" b="1" dirty="0" smtClean="0"/>
              <a:t>copy your site to a web server</a:t>
            </a:r>
            <a:r>
              <a:rPr lang="en-US" sz="3600" dirty="0" smtClean="0"/>
              <a:t>.</a:t>
            </a:r>
          </a:p>
          <a:p>
            <a:pPr algn="ctr"/>
            <a:endParaRPr lang="en-US" sz="3600" dirty="0" smtClean="0"/>
          </a:p>
          <a:p>
            <a:pPr algn="ctr"/>
            <a:r>
              <a:rPr lang="en-US" sz="3600" dirty="0" smtClean="0"/>
              <a:t>Your own PC can act as a web server if it is</a:t>
            </a:r>
          </a:p>
          <a:p>
            <a:pPr algn="ctr"/>
            <a:r>
              <a:rPr lang="en-US" sz="3600" dirty="0" smtClean="0"/>
              <a:t> </a:t>
            </a:r>
            <a:r>
              <a:rPr lang="en-US" sz="3600" b="1" dirty="0" smtClean="0"/>
              <a:t>connected to a network</a:t>
            </a:r>
            <a:r>
              <a:rPr lang="en-US" sz="3600" dirty="0" smtClean="0"/>
              <a:t>. </a:t>
            </a:r>
          </a:p>
          <a:p>
            <a:pPr algn="ctr"/>
            <a:endParaRPr lang="en-US" sz="3600" dirty="0" smtClean="0"/>
          </a:p>
          <a:p>
            <a:pPr algn="ctr"/>
            <a:r>
              <a:rPr lang="en-US" sz="3600" dirty="0" smtClean="0"/>
              <a:t>Most common is to use an</a:t>
            </a:r>
          </a:p>
          <a:p>
            <a:pPr algn="ctr"/>
            <a:r>
              <a:rPr lang="en-US" sz="3600" dirty="0" smtClean="0"/>
              <a:t> </a:t>
            </a:r>
            <a:r>
              <a:rPr lang="en-US" sz="3600" b="1" dirty="0" smtClean="0"/>
              <a:t>Internet Service Provider (ISP)</a:t>
            </a:r>
            <a:r>
              <a:rPr lang="en-US" sz="3600" dirty="0" smtClean="0"/>
              <a:t>. </a:t>
            </a:r>
            <a:endParaRPr lang="en-US" sz="3600" dirty="0"/>
          </a:p>
        </p:txBody>
      </p:sp>
    </p:spTree>
    <p:extLst>
      <p:ext uri="{BB962C8B-B14F-4D97-AF65-F5344CB8AC3E}">
        <p14:creationId xmlns:p14="http://schemas.microsoft.com/office/powerpoint/2010/main" val="281465883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14400" y="885825"/>
            <a:ext cx="8001000" cy="646331"/>
          </a:xfrm>
          <a:prstGeom prst="rect">
            <a:avLst/>
          </a:prstGeom>
          <a:noFill/>
        </p:spPr>
        <p:txBody>
          <a:bodyPr wrap="square" rtlCol="0">
            <a:spAutoFit/>
          </a:bodyPr>
          <a:lstStyle/>
          <a:p>
            <a:r>
              <a:rPr lang="en-PH" sz="3600" b="1" dirty="0" smtClean="0">
                <a:solidFill>
                  <a:srgbClr val="006600"/>
                </a:solidFill>
                <a:latin typeface="Century Gothic" pitchFamily="34" charset="0"/>
              </a:rPr>
              <a:t>HOST TYPES</a:t>
            </a:r>
            <a:endParaRPr lang="en-PH" sz="3600" b="1" dirty="0">
              <a:solidFill>
                <a:srgbClr val="006600"/>
              </a:solidFill>
              <a:latin typeface="Century Gothic" pitchFamily="34" charset="0"/>
            </a:endParaRPr>
          </a:p>
        </p:txBody>
      </p:sp>
      <p:sp>
        <p:nvSpPr>
          <p:cNvPr id="3" name="TextBox 2"/>
          <p:cNvSpPr txBox="1"/>
          <p:nvPr/>
        </p:nvSpPr>
        <p:spPr>
          <a:xfrm>
            <a:off x="914400" y="1883152"/>
            <a:ext cx="8001000" cy="3477875"/>
          </a:xfrm>
          <a:prstGeom prst="rect">
            <a:avLst/>
          </a:prstGeom>
          <a:noFill/>
        </p:spPr>
        <p:txBody>
          <a:bodyPr wrap="square" rtlCol="0">
            <a:spAutoFit/>
          </a:bodyPr>
          <a:lstStyle/>
          <a:p>
            <a:pPr marL="914400" indent="-914400"/>
            <a:r>
              <a:rPr lang="en-GB" sz="3600" b="1" dirty="0">
                <a:solidFill>
                  <a:srgbClr val="006600"/>
                </a:solidFill>
              </a:rPr>
              <a:t>1</a:t>
            </a:r>
            <a:r>
              <a:rPr lang="en-GB" sz="3600" b="1" dirty="0" smtClean="0">
                <a:solidFill>
                  <a:srgbClr val="006600"/>
                </a:solidFill>
              </a:rPr>
              <a:t>. Free Hosting</a:t>
            </a:r>
            <a:endParaRPr lang="en-US" sz="3600" b="1" dirty="0">
              <a:solidFill>
                <a:srgbClr val="006600"/>
              </a:solidFill>
            </a:endParaRPr>
          </a:p>
          <a:p>
            <a:pPr marL="914400" indent="-60325" algn="just"/>
            <a:r>
              <a:rPr lang="en-US" sz="2800" b="1" dirty="0" smtClean="0">
                <a:latin typeface="+mj-lt"/>
              </a:rPr>
              <a:t>Best suited for small sites with low traffic, like personal sites. It is not recommended for high traffic or for real business. Technical support is often limited, and technical options are few.</a:t>
            </a:r>
          </a:p>
          <a:p>
            <a:pPr marL="914400" indent="-914400"/>
            <a:endParaRPr lang="en-US" sz="3600" b="1" dirty="0" smtClean="0">
              <a:latin typeface="+mj-lt"/>
            </a:endParaRPr>
          </a:p>
          <a:p>
            <a:pPr marL="914400" indent="-914400"/>
            <a:endParaRPr lang="en-GB" sz="3600" b="1" dirty="0">
              <a:latin typeface="+mj-lt"/>
            </a:endParaRPr>
          </a:p>
        </p:txBody>
      </p:sp>
      <p:sp>
        <p:nvSpPr>
          <p:cNvPr id="4" name="Rectangle 3"/>
          <p:cNvSpPr/>
          <p:nvPr/>
        </p:nvSpPr>
        <p:spPr>
          <a:xfrm>
            <a:off x="990600" y="1455956"/>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26" name="Picture 2"/>
          <p:cNvPicPr>
            <a:picLocks noChangeAspect="1" noChangeArrowheads="1"/>
          </p:cNvPicPr>
          <p:nvPr/>
        </p:nvPicPr>
        <p:blipFill>
          <a:blip r:embed="rId3" cstate="print"/>
          <a:srcRect/>
          <a:stretch>
            <a:fillRect/>
          </a:stretch>
        </p:blipFill>
        <p:spPr bwMode="auto">
          <a:xfrm>
            <a:off x="1676400" y="4391025"/>
            <a:ext cx="6829861" cy="1400175"/>
          </a:xfrm>
          <a:prstGeom prst="rect">
            <a:avLst/>
          </a:prstGeom>
          <a:noFill/>
          <a:ln w="9525">
            <a:noFill/>
            <a:miter lim="800000"/>
            <a:headEnd/>
            <a:tailEnd/>
          </a:ln>
        </p:spPr>
      </p:pic>
    </p:spTree>
    <p:extLst>
      <p:ext uri="{BB962C8B-B14F-4D97-AF65-F5344CB8AC3E}">
        <p14:creationId xmlns:p14="http://schemas.microsoft.com/office/powerpoint/2010/main" val="33464908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95400" y="909637"/>
            <a:ext cx="7696200" cy="646331"/>
          </a:xfrm>
          <a:prstGeom prst="rect">
            <a:avLst/>
          </a:prstGeom>
          <a:noFill/>
        </p:spPr>
        <p:txBody>
          <a:bodyPr wrap="square" rtlCol="0">
            <a:spAutoFit/>
          </a:bodyPr>
          <a:lstStyle/>
          <a:p>
            <a:r>
              <a:rPr lang="en-PH" sz="3600" b="1" dirty="0" smtClean="0">
                <a:solidFill>
                  <a:srgbClr val="006600"/>
                </a:solidFill>
                <a:latin typeface="Century Gothic" pitchFamily="34" charset="0"/>
              </a:rPr>
              <a:t>HOST TYPES</a:t>
            </a:r>
            <a:endParaRPr lang="en-PH" sz="3600" b="1" dirty="0">
              <a:solidFill>
                <a:srgbClr val="006600"/>
              </a:solidFill>
              <a:latin typeface="Century Gothic" pitchFamily="34" charset="0"/>
            </a:endParaRPr>
          </a:p>
        </p:txBody>
      </p:sp>
      <p:sp>
        <p:nvSpPr>
          <p:cNvPr id="3" name="TextBox 2"/>
          <p:cNvSpPr txBox="1"/>
          <p:nvPr/>
        </p:nvSpPr>
        <p:spPr>
          <a:xfrm>
            <a:off x="1295400" y="1906964"/>
            <a:ext cx="7696200" cy="3046988"/>
          </a:xfrm>
          <a:prstGeom prst="rect">
            <a:avLst/>
          </a:prstGeom>
          <a:noFill/>
        </p:spPr>
        <p:txBody>
          <a:bodyPr wrap="square" rtlCol="0">
            <a:spAutoFit/>
          </a:bodyPr>
          <a:lstStyle/>
          <a:p>
            <a:pPr marL="914400" indent="-914400"/>
            <a:r>
              <a:rPr lang="en-GB" sz="3600" b="1" dirty="0" smtClean="0">
                <a:solidFill>
                  <a:srgbClr val="006600"/>
                </a:solidFill>
                <a:latin typeface="+mj-lt"/>
              </a:rPr>
              <a:t>2. Shared(Virtual) Hosting</a:t>
            </a:r>
            <a:endParaRPr lang="en-US" sz="3600" b="1" dirty="0" smtClean="0">
              <a:solidFill>
                <a:srgbClr val="006600"/>
              </a:solidFill>
              <a:latin typeface="+mj-lt"/>
            </a:endParaRPr>
          </a:p>
          <a:p>
            <a:pPr marL="974725" algn="just"/>
            <a:r>
              <a:rPr lang="en-US" sz="2800" dirty="0" smtClean="0"/>
              <a:t>Your web site gets its own domain name, and is hosted on a powerful server along with maybe 100 other web sites.</a:t>
            </a:r>
          </a:p>
          <a:p>
            <a:pPr marL="914400" indent="-914400"/>
            <a:endParaRPr lang="en-US" sz="3600" b="1" dirty="0" smtClean="0">
              <a:solidFill>
                <a:schemeClr val="tx1">
                  <a:lumMod val="75000"/>
                  <a:lumOff val="25000"/>
                </a:schemeClr>
              </a:solidFill>
              <a:latin typeface="+mj-lt"/>
            </a:endParaRPr>
          </a:p>
          <a:p>
            <a:pPr marL="914400" indent="-914400"/>
            <a:endParaRPr lang="en-GB" sz="3600" b="1" dirty="0">
              <a:solidFill>
                <a:schemeClr val="tx1">
                  <a:lumMod val="75000"/>
                  <a:lumOff val="25000"/>
                </a:schemeClr>
              </a:solidFill>
              <a:latin typeface="+mj-lt"/>
            </a:endParaRPr>
          </a:p>
        </p:txBody>
      </p:sp>
      <p:sp>
        <p:nvSpPr>
          <p:cNvPr id="4" name="Rectangle 3"/>
          <p:cNvSpPr/>
          <p:nvPr/>
        </p:nvSpPr>
        <p:spPr>
          <a:xfrm>
            <a:off x="1371600" y="1479768"/>
            <a:ext cx="7622903"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2050" name="Picture 2"/>
          <p:cNvPicPr>
            <a:picLocks noChangeAspect="1" noChangeArrowheads="1"/>
          </p:cNvPicPr>
          <p:nvPr/>
        </p:nvPicPr>
        <p:blipFill>
          <a:blip r:embed="rId3" cstate="print"/>
          <a:srcRect/>
          <a:stretch>
            <a:fillRect/>
          </a:stretch>
        </p:blipFill>
        <p:spPr bwMode="auto">
          <a:xfrm>
            <a:off x="1676400" y="4033837"/>
            <a:ext cx="6803462" cy="1604963"/>
          </a:xfrm>
          <a:prstGeom prst="rect">
            <a:avLst/>
          </a:prstGeom>
          <a:noFill/>
          <a:ln w="9525">
            <a:noFill/>
            <a:miter lim="800000"/>
            <a:headEnd/>
            <a:tailEnd/>
          </a:ln>
        </p:spPr>
      </p:pic>
    </p:spTree>
    <p:extLst>
      <p:ext uri="{BB962C8B-B14F-4D97-AF65-F5344CB8AC3E}">
        <p14:creationId xmlns:p14="http://schemas.microsoft.com/office/powerpoint/2010/main" val="33464908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95400" y="914400"/>
            <a:ext cx="7620000" cy="646331"/>
          </a:xfrm>
          <a:prstGeom prst="rect">
            <a:avLst/>
          </a:prstGeom>
          <a:noFill/>
        </p:spPr>
        <p:txBody>
          <a:bodyPr wrap="square" rtlCol="0">
            <a:spAutoFit/>
          </a:bodyPr>
          <a:lstStyle/>
          <a:p>
            <a:r>
              <a:rPr lang="en-PH" sz="3600" b="1" dirty="0" smtClean="0">
                <a:solidFill>
                  <a:srgbClr val="006600"/>
                </a:solidFill>
                <a:latin typeface="Century Gothic" pitchFamily="34" charset="0"/>
              </a:rPr>
              <a:t>HOST TYPES</a:t>
            </a:r>
            <a:endParaRPr lang="en-PH" sz="3600" b="1" dirty="0">
              <a:solidFill>
                <a:srgbClr val="006600"/>
              </a:solidFill>
              <a:latin typeface="Century Gothic" pitchFamily="34" charset="0"/>
            </a:endParaRPr>
          </a:p>
        </p:txBody>
      </p:sp>
      <p:sp>
        <p:nvSpPr>
          <p:cNvPr id="3" name="TextBox 2"/>
          <p:cNvSpPr txBox="1"/>
          <p:nvPr/>
        </p:nvSpPr>
        <p:spPr>
          <a:xfrm>
            <a:off x="1295400" y="1911727"/>
            <a:ext cx="7620000" cy="3231654"/>
          </a:xfrm>
          <a:prstGeom prst="rect">
            <a:avLst/>
          </a:prstGeom>
          <a:noFill/>
        </p:spPr>
        <p:txBody>
          <a:bodyPr wrap="square" rtlCol="0">
            <a:spAutoFit/>
          </a:bodyPr>
          <a:lstStyle/>
          <a:p>
            <a:pPr marL="914400" indent="-914400">
              <a:buAutoNum type="arabicPeriod" startAt="3"/>
            </a:pPr>
            <a:r>
              <a:rPr lang="en-GB" sz="3600" b="1" dirty="0" smtClean="0">
                <a:solidFill>
                  <a:srgbClr val="006600"/>
                </a:solidFill>
                <a:latin typeface="+mj-lt"/>
              </a:rPr>
              <a:t>Dedicated Hosting</a:t>
            </a:r>
          </a:p>
          <a:p>
            <a:pPr marL="914400" indent="-914400"/>
            <a:r>
              <a:rPr lang="en-US" sz="2800" dirty="0" smtClean="0"/>
              <a:t>	The most expensive option. This option is best suited for large web sites with high traffic, and web sites that use special software. </a:t>
            </a:r>
          </a:p>
          <a:p>
            <a:pPr marL="914400" indent="-914400"/>
            <a:endParaRPr lang="en-US" sz="2800" b="1" dirty="0" smtClean="0">
              <a:solidFill>
                <a:schemeClr val="tx1">
                  <a:lumMod val="75000"/>
                  <a:lumOff val="25000"/>
                </a:schemeClr>
              </a:solidFill>
              <a:latin typeface="+mj-lt"/>
            </a:endParaRPr>
          </a:p>
          <a:p>
            <a:pPr marL="914400" indent="-914400"/>
            <a:endParaRPr lang="en-GB" sz="2800" b="1" dirty="0">
              <a:solidFill>
                <a:schemeClr val="tx1">
                  <a:lumMod val="75000"/>
                  <a:lumOff val="25000"/>
                </a:schemeClr>
              </a:solidFill>
              <a:latin typeface="+mj-lt"/>
            </a:endParaRPr>
          </a:p>
        </p:txBody>
      </p:sp>
      <p:sp>
        <p:nvSpPr>
          <p:cNvPr id="4" name="Rectangle 3"/>
          <p:cNvSpPr/>
          <p:nvPr/>
        </p:nvSpPr>
        <p:spPr>
          <a:xfrm>
            <a:off x="1371600" y="1484531"/>
            <a:ext cx="7547429"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3074" name="Picture 2"/>
          <p:cNvPicPr>
            <a:picLocks noChangeAspect="1" noChangeArrowheads="1"/>
          </p:cNvPicPr>
          <p:nvPr/>
        </p:nvPicPr>
        <p:blipFill>
          <a:blip r:embed="rId3" cstate="print"/>
          <a:srcRect/>
          <a:stretch>
            <a:fillRect/>
          </a:stretch>
        </p:blipFill>
        <p:spPr bwMode="auto">
          <a:xfrm>
            <a:off x="1651206" y="4391025"/>
            <a:ext cx="7281138" cy="1857375"/>
          </a:xfrm>
          <a:prstGeom prst="rect">
            <a:avLst/>
          </a:prstGeom>
          <a:noFill/>
          <a:ln w="9525">
            <a:noFill/>
            <a:miter lim="800000"/>
            <a:headEnd/>
            <a:tailEnd/>
          </a:ln>
        </p:spPr>
      </p:pic>
    </p:spTree>
    <p:extLst>
      <p:ext uri="{BB962C8B-B14F-4D97-AF65-F5344CB8AC3E}">
        <p14:creationId xmlns:p14="http://schemas.microsoft.com/office/powerpoint/2010/main" val="33464908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06500" y="914400"/>
            <a:ext cx="8001000" cy="646331"/>
          </a:xfrm>
          <a:prstGeom prst="rect">
            <a:avLst/>
          </a:prstGeom>
          <a:noFill/>
        </p:spPr>
        <p:txBody>
          <a:bodyPr wrap="square" rtlCol="0">
            <a:spAutoFit/>
          </a:bodyPr>
          <a:lstStyle/>
          <a:p>
            <a:r>
              <a:rPr lang="en-PH" sz="3600" b="1" dirty="0" smtClean="0">
                <a:solidFill>
                  <a:srgbClr val="006600"/>
                </a:solidFill>
                <a:latin typeface="Century Gothic" pitchFamily="34" charset="0"/>
              </a:rPr>
              <a:t>HOST TYPES</a:t>
            </a:r>
            <a:endParaRPr lang="en-PH" sz="3600" b="1" dirty="0">
              <a:solidFill>
                <a:srgbClr val="006600"/>
              </a:solidFill>
              <a:latin typeface="Century Gothic" pitchFamily="34" charset="0"/>
            </a:endParaRPr>
          </a:p>
        </p:txBody>
      </p:sp>
      <p:sp>
        <p:nvSpPr>
          <p:cNvPr id="3" name="TextBox 2"/>
          <p:cNvSpPr txBox="1"/>
          <p:nvPr/>
        </p:nvSpPr>
        <p:spPr>
          <a:xfrm>
            <a:off x="1206500" y="1911727"/>
            <a:ext cx="8001000" cy="3231654"/>
          </a:xfrm>
          <a:prstGeom prst="rect">
            <a:avLst/>
          </a:prstGeom>
          <a:noFill/>
        </p:spPr>
        <p:txBody>
          <a:bodyPr wrap="square" rtlCol="0">
            <a:spAutoFit/>
          </a:bodyPr>
          <a:lstStyle/>
          <a:p>
            <a:pPr marL="914400" indent="-914400"/>
            <a:r>
              <a:rPr lang="en-GB" sz="3600" b="1" dirty="0" smtClean="0">
                <a:solidFill>
                  <a:srgbClr val="006600"/>
                </a:solidFill>
                <a:latin typeface="+mj-lt"/>
              </a:rPr>
              <a:t>4. Collocated Hosting</a:t>
            </a:r>
          </a:p>
          <a:p>
            <a:pPr marL="914400" indent="-914400"/>
            <a:r>
              <a:rPr lang="en-US" sz="2800" dirty="0" smtClean="0"/>
              <a:t>	Collocation means "co-location". Collocated hosting lets you place your own web server on the premises (locations) of a service provider.</a:t>
            </a:r>
          </a:p>
          <a:p>
            <a:pPr marL="914400" indent="-914400"/>
            <a:endParaRPr lang="en-US" sz="2800" dirty="0" smtClean="0"/>
          </a:p>
          <a:p>
            <a:pPr marL="914400" indent="-914400"/>
            <a:endParaRPr lang="en-US" sz="2800" b="1" dirty="0" smtClean="0">
              <a:solidFill>
                <a:schemeClr val="tx1">
                  <a:lumMod val="75000"/>
                  <a:lumOff val="25000"/>
                </a:schemeClr>
              </a:solidFill>
              <a:latin typeface="+mj-lt"/>
            </a:endParaRPr>
          </a:p>
          <a:p>
            <a:pPr marL="914400" indent="-914400"/>
            <a:endParaRPr lang="en-GB" sz="2800" b="1" dirty="0">
              <a:solidFill>
                <a:schemeClr val="tx1">
                  <a:lumMod val="75000"/>
                  <a:lumOff val="25000"/>
                </a:schemeClr>
              </a:solidFill>
              <a:latin typeface="+mj-lt"/>
            </a:endParaRPr>
          </a:p>
        </p:txBody>
      </p:sp>
      <p:sp>
        <p:nvSpPr>
          <p:cNvPr id="4" name="Rectangle 3"/>
          <p:cNvSpPr/>
          <p:nvPr/>
        </p:nvSpPr>
        <p:spPr>
          <a:xfrm>
            <a:off x="1282700" y="1484531"/>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098" name="Picture 2"/>
          <p:cNvPicPr>
            <a:picLocks noChangeAspect="1" noChangeArrowheads="1"/>
          </p:cNvPicPr>
          <p:nvPr/>
        </p:nvPicPr>
        <p:blipFill>
          <a:blip r:embed="rId3" cstate="print"/>
          <a:srcRect/>
          <a:stretch>
            <a:fillRect/>
          </a:stretch>
        </p:blipFill>
        <p:spPr bwMode="auto">
          <a:xfrm>
            <a:off x="1358900" y="4114800"/>
            <a:ext cx="7556500" cy="1371600"/>
          </a:xfrm>
          <a:prstGeom prst="rect">
            <a:avLst/>
          </a:prstGeom>
          <a:noFill/>
          <a:ln w="9525">
            <a:noFill/>
            <a:miter lim="800000"/>
            <a:headEnd/>
            <a:tailEnd/>
          </a:ln>
        </p:spPr>
      </p:pic>
    </p:spTree>
    <p:extLst>
      <p:ext uri="{BB962C8B-B14F-4D97-AF65-F5344CB8AC3E}">
        <p14:creationId xmlns:p14="http://schemas.microsoft.com/office/powerpoint/2010/main" val="33464908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09600" y="914400"/>
            <a:ext cx="8534400" cy="646331"/>
          </a:xfrm>
          <a:prstGeom prst="rect">
            <a:avLst/>
          </a:prstGeom>
          <a:noFill/>
        </p:spPr>
        <p:txBody>
          <a:bodyPr wrap="square" rtlCol="0">
            <a:spAutoFit/>
          </a:bodyPr>
          <a:lstStyle/>
          <a:p>
            <a:r>
              <a:rPr lang="en-PH" sz="3600" b="1" dirty="0" smtClean="0">
                <a:solidFill>
                  <a:srgbClr val="006600"/>
                </a:solidFill>
                <a:latin typeface="Century Gothic" pitchFamily="34" charset="0"/>
              </a:rPr>
              <a:t>Registration to a free hosting site</a:t>
            </a:r>
            <a:endParaRPr lang="en-PH" sz="3600" b="1" dirty="0">
              <a:solidFill>
                <a:srgbClr val="006600"/>
              </a:solidFill>
              <a:latin typeface="Century Gothic" pitchFamily="34" charset="0"/>
            </a:endParaRPr>
          </a:p>
        </p:txBody>
      </p:sp>
      <p:sp>
        <p:nvSpPr>
          <p:cNvPr id="4" name="Rectangle 3"/>
          <p:cNvSpPr/>
          <p:nvPr/>
        </p:nvSpPr>
        <p:spPr>
          <a:xfrm>
            <a:off x="609600" y="16002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3" name="Picture 2" descr="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981200"/>
            <a:ext cx="2667000" cy="1513210"/>
          </a:xfrm>
          <a:prstGeom prst="rect">
            <a:avLst/>
          </a:prstGeom>
        </p:spPr>
      </p:pic>
      <p:sp>
        <p:nvSpPr>
          <p:cNvPr id="5" name="Rectangle 4"/>
          <p:cNvSpPr/>
          <p:nvPr/>
        </p:nvSpPr>
        <p:spPr>
          <a:xfrm>
            <a:off x="1600201" y="3581400"/>
            <a:ext cx="1981200" cy="923330"/>
          </a:xfrm>
          <a:prstGeom prst="rect">
            <a:avLst/>
          </a:prstGeom>
        </p:spPr>
        <p:txBody>
          <a:bodyPr wrap="square">
            <a:spAutoFit/>
          </a:bodyPr>
          <a:lstStyle/>
          <a:p>
            <a:r>
              <a:rPr lang="en-US" dirty="0" smtClean="0"/>
              <a:t>1. Sign up and register for sub domain</a:t>
            </a:r>
            <a:endParaRPr lang="en-US" dirty="0"/>
          </a:p>
        </p:txBody>
      </p:sp>
      <p:pic>
        <p:nvPicPr>
          <p:cNvPr id="6" name="Picture 5" descr="2.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200" y="1981200"/>
            <a:ext cx="2895600" cy="1642914"/>
          </a:xfrm>
          <a:prstGeom prst="rect">
            <a:avLst/>
          </a:prstGeom>
        </p:spPr>
      </p:pic>
      <p:sp>
        <p:nvSpPr>
          <p:cNvPr id="7" name="Rectangle 6"/>
          <p:cNvSpPr/>
          <p:nvPr/>
        </p:nvSpPr>
        <p:spPr>
          <a:xfrm>
            <a:off x="5105400" y="3657600"/>
            <a:ext cx="3810000" cy="646331"/>
          </a:xfrm>
          <a:prstGeom prst="rect">
            <a:avLst/>
          </a:prstGeom>
        </p:spPr>
        <p:txBody>
          <a:bodyPr wrap="square">
            <a:spAutoFit/>
          </a:bodyPr>
          <a:lstStyle/>
          <a:p>
            <a:pPr marL="363538" indent="-363538"/>
            <a:r>
              <a:rPr lang="en-US" dirty="0"/>
              <a:t>2</a:t>
            </a:r>
            <a:r>
              <a:rPr lang="en-US" dirty="0" smtClean="0"/>
              <a:t>. Email notifications will be sent for </a:t>
            </a:r>
            <a:r>
              <a:rPr lang="en-US" dirty="0" err="1" smtClean="0"/>
              <a:t>cpanel</a:t>
            </a:r>
            <a:r>
              <a:rPr lang="en-US" dirty="0" smtClean="0"/>
              <a:t> login details</a:t>
            </a:r>
            <a:endParaRPr lang="en-US" dirty="0"/>
          </a:p>
        </p:txBody>
      </p:sp>
      <p:pic>
        <p:nvPicPr>
          <p:cNvPr id="8" name="Picture 7" descr="3.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4419600"/>
            <a:ext cx="2697558" cy="1530548"/>
          </a:xfrm>
          <a:prstGeom prst="rect">
            <a:avLst/>
          </a:prstGeom>
        </p:spPr>
      </p:pic>
      <p:sp>
        <p:nvSpPr>
          <p:cNvPr id="9" name="Rectangle 8"/>
          <p:cNvSpPr/>
          <p:nvPr/>
        </p:nvSpPr>
        <p:spPr>
          <a:xfrm>
            <a:off x="2667000" y="5867400"/>
            <a:ext cx="4724400" cy="369332"/>
          </a:xfrm>
          <a:prstGeom prst="rect">
            <a:avLst/>
          </a:prstGeom>
        </p:spPr>
        <p:txBody>
          <a:bodyPr wrap="square">
            <a:spAutoFit/>
          </a:bodyPr>
          <a:lstStyle/>
          <a:p>
            <a:pPr marL="363538" indent="-363538"/>
            <a:r>
              <a:rPr lang="en-US" dirty="0" smtClean="0"/>
              <a:t>3. Upload your website to the root folder</a:t>
            </a:r>
            <a:endParaRPr lang="en-US" dirty="0"/>
          </a:p>
        </p:txBody>
      </p:sp>
    </p:spTree>
    <p:extLst>
      <p:ext uri="{BB962C8B-B14F-4D97-AF65-F5344CB8AC3E}">
        <p14:creationId xmlns:p14="http://schemas.microsoft.com/office/powerpoint/2010/main" val="33464908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09600" y="914400"/>
            <a:ext cx="8534400" cy="646331"/>
          </a:xfrm>
          <a:prstGeom prst="rect">
            <a:avLst/>
          </a:prstGeom>
          <a:noFill/>
        </p:spPr>
        <p:txBody>
          <a:bodyPr wrap="square" rtlCol="0">
            <a:spAutoFit/>
          </a:bodyPr>
          <a:lstStyle/>
          <a:p>
            <a:r>
              <a:rPr lang="en-PH" sz="3600" b="1" dirty="0" smtClean="0">
                <a:solidFill>
                  <a:srgbClr val="006600"/>
                </a:solidFill>
                <a:latin typeface="Century Gothic" pitchFamily="34" charset="0"/>
              </a:rPr>
              <a:t>Shared Hosting</a:t>
            </a:r>
            <a:endParaRPr lang="en-PH" sz="3600" b="1" dirty="0">
              <a:solidFill>
                <a:srgbClr val="006600"/>
              </a:solidFill>
              <a:latin typeface="Century Gothic" pitchFamily="34" charset="0"/>
            </a:endParaRPr>
          </a:p>
        </p:txBody>
      </p:sp>
      <p:sp>
        <p:nvSpPr>
          <p:cNvPr id="4" name="Rectangle 3"/>
          <p:cNvSpPr/>
          <p:nvPr/>
        </p:nvSpPr>
        <p:spPr>
          <a:xfrm>
            <a:off x="609600" y="16002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4"/>
          <p:cNvSpPr/>
          <p:nvPr/>
        </p:nvSpPr>
        <p:spPr>
          <a:xfrm>
            <a:off x="762000" y="3200400"/>
            <a:ext cx="2133600" cy="923330"/>
          </a:xfrm>
          <a:prstGeom prst="rect">
            <a:avLst/>
          </a:prstGeom>
        </p:spPr>
        <p:txBody>
          <a:bodyPr wrap="square">
            <a:spAutoFit/>
          </a:bodyPr>
          <a:lstStyle/>
          <a:p>
            <a:r>
              <a:rPr lang="en-US" dirty="0" smtClean="0"/>
              <a:t>1. Select for package and register a domain name</a:t>
            </a:r>
            <a:endParaRPr lang="en-US" dirty="0"/>
          </a:p>
        </p:txBody>
      </p:sp>
      <p:sp>
        <p:nvSpPr>
          <p:cNvPr id="7" name="Rectangle 6"/>
          <p:cNvSpPr/>
          <p:nvPr/>
        </p:nvSpPr>
        <p:spPr>
          <a:xfrm>
            <a:off x="5105400" y="3657600"/>
            <a:ext cx="3810000" cy="646331"/>
          </a:xfrm>
          <a:prstGeom prst="rect">
            <a:avLst/>
          </a:prstGeom>
        </p:spPr>
        <p:txBody>
          <a:bodyPr wrap="square">
            <a:spAutoFit/>
          </a:bodyPr>
          <a:lstStyle/>
          <a:p>
            <a:pPr marL="363538" indent="-363538"/>
            <a:r>
              <a:rPr lang="en-US" dirty="0"/>
              <a:t>2</a:t>
            </a:r>
            <a:r>
              <a:rPr lang="en-US" dirty="0" smtClean="0"/>
              <a:t>. After successful payment, account details will be sent through email.</a:t>
            </a:r>
            <a:endParaRPr lang="en-US" dirty="0"/>
          </a:p>
        </p:txBody>
      </p:sp>
      <p:sp>
        <p:nvSpPr>
          <p:cNvPr id="9" name="Rectangle 8"/>
          <p:cNvSpPr/>
          <p:nvPr/>
        </p:nvSpPr>
        <p:spPr>
          <a:xfrm>
            <a:off x="609600" y="5638800"/>
            <a:ext cx="1752600" cy="381000"/>
          </a:xfrm>
          <a:prstGeom prst="rect">
            <a:avLst/>
          </a:prstGeom>
        </p:spPr>
        <p:txBody>
          <a:bodyPr wrap="square">
            <a:spAutoFit/>
          </a:bodyPr>
          <a:lstStyle/>
          <a:p>
            <a:pPr marL="363538" indent="-363538"/>
            <a:r>
              <a:rPr lang="en-US" dirty="0" smtClean="0"/>
              <a:t>3. Login</a:t>
            </a:r>
            <a:endParaRPr lang="en-US" dirty="0"/>
          </a:p>
        </p:txBody>
      </p:sp>
      <p:pic>
        <p:nvPicPr>
          <p:cNvPr id="10" name="Picture 9" descr="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752600"/>
            <a:ext cx="2475054" cy="1546909"/>
          </a:xfrm>
          <a:prstGeom prst="rect">
            <a:avLst/>
          </a:prstGeom>
        </p:spPr>
      </p:pic>
      <p:pic>
        <p:nvPicPr>
          <p:cNvPr id="11" name="Picture 10" descr="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1905000"/>
            <a:ext cx="2743200" cy="1714500"/>
          </a:xfrm>
          <a:prstGeom prst="rect">
            <a:avLst/>
          </a:prstGeom>
        </p:spPr>
      </p:pic>
      <p:pic>
        <p:nvPicPr>
          <p:cNvPr id="12" name="Picture 11" descr="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4114800"/>
            <a:ext cx="2209800" cy="1381125"/>
          </a:xfrm>
          <a:prstGeom prst="rect">
            <a:avLst/>
          </a:prstGeom>
        </p:spPr>
      </p:pic>
      <p:pic>
        <p:nvPicPr>
          <p:cNvPr id="14" name="Picture 13" descr="7.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800" y="4191000"/>
            <a:ext cx="2133600" cy="1333500"/>
          </a:xfrm>
          <a:prstGeom prst="rect">
            <a:avLst/>
          </a:prstGeom>
        </p:spPr>
      </p:pic>
      <p:sp>
        <p:nvSpPr>
          <p:cNvPr id="15" name="Rectangle 14"/>
          <p:cNvSpPr/>
          <p:nvPr/>
        </p:nvSpPr>
        <p:spPr>
          <a:xfrm>
            <a:off x="2895600" y="5638800"/>
            <a:ext cx="2514600" cy="646331"/>
          </a:xfrm>
          <a:prstGeom prst="rect">
            <a:avLst/>
          </a:prstGeom>
        </p:spPr>
        <p:txBody>
          <a:bodyPr wrap="square">
            <a:spAutoFit/>
          </a:bodyPr>
          <a:lstStyle/>
          <a:p>
            <a:pPr marL="363538" indent="-363538"/>
            <a:r>
              <a:rPr lang="en-US" dirty="0"/>
              <a:t>4</a:t>
            </a:r>
            <a:r>
              <a:rPr lang="en-US" dirty="0" smtClean="0"/>
              <a:t>. Manage files in File Manager</a:t>
            </a:r>
            <a:endParaRPr lang="en-US" dirty="0"/>
          </a:p>
        </p:txBody>
      </p:sp>
      <p:pic>
        <p:nvPicPr>
          <p:cNvPr id="16" name="Picture 15" descr="9.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8800" y="4267200"/>
            <a:ext cx="2362200" cy="1476375"/>
          </a:xfrm>
          <a:prstGeom prst="rect">
            <a:avLst/>
          </a:prstGeom>
        </p:spPr>
      </p:pic>
      <p:sp>
        <p:nvSpPr>
          <p:cNvPr id="17" name="Rectangle 16"/>
          <p:cNvSpPr/>
          <p:nvPr/>
        </p:nvSpPr>
        <p:spPr>
          <a:xfrm>
            <a:off x="5562600" y="5715000"/>
            <a:ext cx="2514600" cy="369332"/>
          </a:xfrm>
          <a:prstGeom prst="rect">
            <a:avLst/>
          </a:prstGeom>
        </p:spPr>
        <p:txBody>
          <a:bodyPr wrap="square">
            <a:spAutoFit/>
          </a:bodyPr>
          <a:lstStyle/>
          <a:p>
            <a:pPr marL="363538" indent="-363538"/>
            <a:r>
              <a:rPr lang="en-US" dirty="0" smtClean="0"/>
              <a:t>5. Upload your website</a:t>
            </a:r>
            <a:endParaRPr lang="en-US" dirty="0"/>
          </a:p>
        </p:txBody>
      </p:sp>
    </p:spTree>
    <p:extLst>
      <p:ext uri="{BB962C8B-B14F-4D97-AF65-F5344CB8AC3E}">
        <p14:creationId xmlns:p14="http://schemas.microsoft.com/office/powerpoint/2010/main" val="10389251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EUTECH_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 Template</Template>
  <TotalTime>5618</TotalTime>
  <Words>273</Words>
  <Application>Microsoft Office PowerPoint</Application>
  <PresentationFormat>On-screen Show (4:3)</PresentationFormat>
  <Paragraphs>53</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ＭＳ Ｐゴシック</vt:lpstr>
      <vt:lpstr>Andalus</vt:lpstr>
      <vt:lpstr>Arial</vt:lpstr>
      <vt:lpstr>Calibri</vt:lpstr>
      <vt:lpstr>Candara</vt:lpstr>
      <vt:lpstr>Century Gothic</vt:lpstr>
      <vt:lpstr>DellaRobbia BT</vt:lpstr>
      <vt:lpstr>Gotham Black</vt:lpstr>
      <vt:lpstr>Gotham Bold</vt:lpstr>
      <vt:lpstr>Gotham Book</vt:lpstr>
      <vt:lpstr>FEUTECH_ITE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Van Trinstan V. Calimlim</cp:lastModifiedBy>
  <cp:revision>408</cp:revision>
  <dcterms:created xsi:type="dcterms:W3CDTF">2011-05-10T02:57:11Z</dcterms:created>
  <dcterms:modified xsi:type="dcterms:W3CDTF">2016-02-08T23:30:37Z</dcterms:modified>
</cp:coreProperties>
</file>