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73" r:id="rId3"/>
    <p:sldId id="257" r:id="rId4"/>
    <p:sldId id="271" r:id="rId5"/>
    <p:sldId id="258" r:id="rId6"/>
    <p:sldId id="259" r:id="rId7"/>
    <p:sldId id="262" r:id="rId8"/>
    <p:sldId id="263" r:id="rId9"/>
    <p:sldId id="260" r:id="rId10"/>
    <p:sldId id="261" r:id="rId11"/>
    <p:sldId id="264" r:id="rId12"/>
    <p:sldId id="265" r:id="rId13"/>
    <p:sldId id="266" r:id="rId14"/>
    <p:sldId id="270" r:id="rId15"/>
    <p:sldId id="267" r:id="rId16"/>
    <p:sldId id="272" r:id="rId17"/>
    <p:sldId id="268" r:id="rId18"/>
    <p:sldId id="26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71"/>
    <a:srgbClr val="F2CA18"/>
    <a:srgbClr val="0CE2F3"/>
    <a:srgbClr val="0081F2"/>
    <a:srgbClr val="E9E582"/>
    <a:srgbClr val="BEBE00"/>
    <a:srgbClr val="FF2DD6"/>
    <a:srgbClr val="FFDD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9"/>
    <p:restoredTop sz="96327"/>
  </p:normalViewPr>
  <p:slideViewPr>
    <p:cSldViewPr snapToGrid="0" snapToObjects="1">
      <p:cViewPr varScale="1">
        <p:scale>
          <a:sx n="82" d="100"/>
          <a:sy n="82" d="100"/>
        </p:scale>
        <p:origin x="192" y="976"/>
      </p:cViewPr>
      <p:guideLst/>
    </p:cSldViewPr>
  </p:slideViewPr>
  <p:outlineViewPr>
    <p:cViewPr>
      <p:scale>
        <a:sx n="33" d="100"/>
        <a:sy n="33" d="100"/>
      </p:scale>
      <p:origin x="0" y="-2128"/>
    </p:cViewPr>
  </p:outlineViewPr>
  <p:notesTextViewPr>
    <p:cViewPr>
      <p:scale>
        <a:sx n="1" d="1"/>
        <a:sy n="1" d="1"/>
      </p:scale>
      <p:origin x="0" y="0"/>
    </p:cViewPr>
  </p:notesTextViewPr>
  <p:notesViewPr>
    <p:cSldViewPr snapToGrid="0" snapToObjects="1">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6DD97C5-674A-F549-9099-455349D061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95BB180-A0DE-184A-B5F4-692691B829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3073DE-9C05-C64C-8DA4-ADC1409B9DF7}" type="datetimeFigureOut">
              <a:rPr kumimoji="1" lang="ja-JP" altLang="en-US" smtClean="0"/>
              <a:t>2022/4/14</a:t>
            </a:fld>
            <a:endParaRPr kumimoji="1" lang="ja-JP" altLang="en-US"/>
          </a:p>
        </p:txBody>
      </p:sp>
      <p:sp>
        <p:nvSpPr>
          <p:cNvPr id="4" name="フッター プレースホルダー 3">
            <a:extLst>
              <a:ext uri="{FF2B5EF4-FFF2-40B4-BE49-F238E27FC236}">
                <a16:creationId xmlns:a16="http://schemas.microsoft.com/office/drawing/2014/main" id="{0D06341D-14C1-0043-A344-94666D28C2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904D4A-21DE-3B4F-BE2F-DA7B0246C1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C8A3D6-ED4B-524B-9FDF-9E6BAE699444}" type="slidenum">
              <a:rPr kumimoji="1" lang="ja-JP" altLang="en-US" smtClean="0"/>
              <a:t>‹#›</a:t>
            </a:fld>
            <a:endParaRPr kumimoji="1" lang="ja-JP" altLang="en-US"/>
          </a:p>
        </p:txBody>
      </p:sp>
    </p:spTree>
    <p:extLst>
      <p:ext uri="{BB962C8B-B14F-4D97-AF65-F5344CB8AC3E}">
        <p14:creationId xmlns:p14="http://schemas.microsoft.com/office/powerpoint/2010/main" val="1481810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72C5A-8A55-254E-BAC3-2CCD62532EC9}" type="datetimeFigureOut">
              <a:rPr kumimoji="1" lang="ja-JP" altLang="en-US" smtClean="0"/>
              <a:t>2022/4/14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4F4B-906B-934C-99D7-C2A05A3451A6}" type="slidenum">
              <a:rPr kumimoji="1" lang="ja-JP" altLang="en-US" smtClean="0"/>
              <a:t>‹#›</a:t>
            </a:fld>
            <a:endParaRPr kumimoji="1" lang="ja-JP" altLang="en-US"/>
          </a:p>
        </p:txBody>
      </p:sp>
    </p:spTree>
    <p:extLst>
      <p:ext uri="{BB962C8B-B14F-4D97-AF65-F5344CB8AC3E}">
        <p14:creationId xmlns:p14="http://schemas.microsoft.com/office/powerpoint/2010/main" val="28711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4904F4B-906B-934C-99D7-C2A05A3451A6}" type="slidenum">
              <a:rPr kumimoji="1" lang="ja-JP" altLang="en-US" smtClean="0"/>
              <a:t>5</a:t>
            </a:fld>
            <a:endParaRPr kumimoji="1" lang="ja-JP" altLang="en-US"/>
          </a:p>
        </p:txBody>
      </p:sp>
    </p:spTree>
    <p:extLst>
      <p:ext uri="{BB962C8B-B14F-4D97-AF65-F5344CB8AC3E}">
        <p14:creationId xmlns:p14="http://schemas.microsoft.com/office/powerpoint/2010/main" val="2079177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bg>
      <p:bgRef idx="1001">
        <a:schemeClr val="bg1"/>
      </p:bgRef>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A953EA04-4498-3C41-8AB6-ECA61F799991}"/>
              </a:ext>
            </a:extLst>
          </p:cNvPr>
          <p:cNvSpPr/>
          <p:nvPr userDrawn="1"/>
        </p:nvSpPr>
        <p:spPr>
          <a:xfrm>
            <a:off x="0" y="0"/>
            <a:ext cx="12192000" cy="5362832"/>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b="0" cap="none" spc="0">
              <a:ln w="0"/>
              <a:solidFill>
                <a:schemeClr val="accent1"/>
              </a:solidFill>
              <a:effectLst>
                <a:outerShdw blurRad="38100" dist="25400" dir="5400000" algn="ctr" rotWithShape="0">
                  <a:srgbClr val="6E747A">
                    <a:alpha val="43000"/>
                  </a:srgbClr>
                </a:outerShdw>
              </a:effectLst>
            </a:endParaRPr>
          </a:p>
        </p:txBody>
      </p:sp>
      <p:pic>
        <p:nvPicPr>
          <p:cNvPr id="10" name="Picture 4">
            <a:extLst>
              <a:ext uri="{FF2B5EF4-FFF2-40B4-BE49-F238E27FC236}">
                <a16:creationId xmlns:a16="http://schemas.microsoft.com/office/drawing/2014/main" id="{E7A3D5AF-E80B-A643-9860-3303D20206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5355" y="6248505"/>
            <a:ext cx="2056645" cy="609495"/>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B08A5914-35F8-754F-BC49-D7A3C9870C39}"/>
              </a:ext>
            </a:extLst>
          </p:cNvPr>
          <p:cNvSpPr txBox="1"/>
          <p:nvPr userDrawn="1"/>
        </p:nvSpPr>
        <p:spPr>
          <a:xfrm>
            <a:off x="949325" y="697419"/>
            <a:ext cx="9900810" cy="1446550"/>
          </a:xfrm>
          <a:prstGeom prst="rect">
            <a:avLst/>
          </a:prstGeom>
          <a:noFill/>
        </p:spPr>
        <p:txBody>
          <a:bodyPr wrap="square" lIns="0" rtlCol="0">
            <a:spAutoFit/>
          </a:bodyPr>
          <a:lstStyle/>
          <a:p>
            <a:pPr algn="ctr"/>
            <a:r>
              <a:rPr kumimoji="1" lang="ja-JP" altLang="en-US" sz="8800" b="0" i="0">
                <a:solidFill>
                  <a:schemeClr val="bg1"/>
                </a:solidFill>
                <a:latin typeface="Noto Sans JP Light" panose="020B0300000000000000" pitchFamily="34" charset="-128"/>
                <a:ea typeface="Noto Sans JP Light" panose="020B0300000000000000" pitchFamily="34" charset="-128"/>
              </a:rPr>
              <a:t>日本語表現</a:t>
            </a:r>
            <a:r>
              <a:rPr kumimoji="1" lang="en-US" altLang="ja-JP" sz="8800" b="0" i="0" dirty="0">
                <a:solidFill>
                  <a:schemeClr val="bg1"/>
                </a:solidFill>
                <a:latin typeface="Noto Sans JP Light" panose="020B0300000000000000" pitchFamily="34" charset="-128"/>
                <a:ea typeface="Noto Sans JP Light" panose="020B0300000000000000" pitchFamily="34" charset="-128"/>
              </a:rPr>
              <a:t>II</a:t>
            </a:r>
            <a:endParaRPr kumimoji="1" lang="ja-JP" altLang="en-US" sz="8800" b="0" i="0">
              <a:solidFill>
                <a:schemeClr val="bg1"/>
              </a:solidFill>
              <a:latin typeface="Noto Sans JP Light" panose="020B0300000000000000" pitchFamily="34" charset="-128"/>
              <a:ea typeface="Noto Sans JP Light" panose="020B0300000000000000" pitchFamily="34" charset="-128"/>
            </a:endParaRPr>
          </a:p>
        </p:txBody>
      </p:sp>
      <p:sp>
        <p:nvSpPr>
          <p:cNvPr id="16" name="テキスト プレースホルダー 15">
            <a:extLst>
              <a:ext uri="{FF2B5EF4-FFF2-40B4-BE49-F238E27FC236}">
                <a16:creationId xmlns:a16="http://schemas.microsoft.com/office/drawing/2014/main" id="{F289B808-ED27-4148-8B91-1722C7585D72}"/>
              </a:ext>
            </a:extLst>
          </p:cNvPr>
          <p:cNvSpPr>
            <a:spLocks noGrp="1"/>
          </p:cNvSpPr>
          <p:nvPr>
            <p:ph type="body" sz="quarter" idx="11" hasCustomPrompt="1"/>
          </p:nvPr>
        </p:nvSpPr>
        <p:spPr>
          <a:xfrm>
            <a:off x="949325" y="4481909"/>
            <a:ext cx="8921750" cy="828675"/>
          </a:xfrm>
          <a:prstGeom prst="rect">
            <a:avLst/>
          </a:prstGeom>
        </p:spPr>
        <p:txBody>
          <a:bodyPr>
            <a:normAutofit/>
          </a:bodyPr>
          <a:lstStyle>
            <a:lvl1pPr marL="0" indent="0">
              <a:buNone/>
              <a:defRPr sz="4000" b="0" i="0">
                <a:solidFill>
                  <a:schemeClr val="bg1"/>
                </a:solidFill>
                <a:latin typeface="Noto Sans JP Medium" panose="020B0500000000000000" pitchFamily="34" charset="-128"/>
                <a:ea typeface="Noto Sans JP Medium" panose="020B0500000000000000" pitchFamily="34" charset="-128"/>
              </a:defRPr>
            </a:lvl1pPr>
          </a:lstStyle>
          <a:p>
            <a:pPr lvl="0"/>
            <a:r>
              <a:rPr kumimoji="1" lang="ja-JP" altLang="en-US"/>
              <a:t>講義テーマ</a:t>
            </a:r>
          </a:p>
        </p:txBody>
      </p:sp>
      <p:sp>
        <p:nvSpPr>
          <p:cNvPr id="17" name="テキスト プレースホルダー 15">
            <a:extLst>
              <a:ext uri="{FF2B5EF4-FFF2-40B4-BE49-F238E27FC236}">
                <a16:creationId xmlns:a16="http://schemas.microsoft.com/office/drawing/2014/main" id="{74E4564B-2B1D-494D-8D41-B5D11D0998E4}"/>
              </a:ext>
            </a:extLst>
          </p:cNvPr>
          <p:cNvSpPr>
            <a:spLocks noGrp="1"/>
          </p:cNvSpPr>
          <p:nvPr>
            <p:ph type="body" sz="quarter" idx="12" hasCustomPrompt="1"/>
          </p:nvPr>
        </p:nvSpPr>
        <p:spPr>
          <a:xfrm>
            <a:off x="979059" y="2267080"/>
            <a:ext cx="9841339" cy="2214830"/>
          </a:xfrm>
          <a:prstGeom prst="rect">
            <a:avLst/>
          </a:prstGeom>
        </p:spPr>
        <p:txBody>
          <a:bodyPr lIns="90000" anchor="t">
            <a:noAutofit/>
          </a:bodyPr>
          <a:lstStyle>
            <a:lvl1pPr marL="0" indent="0" algn="ctr">
              <a:buNone/>
              <a:defRPr sz="11500" b="0" i="0">
                <a:solidFill>
                  <a:schemeClr val="bg1"/>
                </a:solidFill>
                <a:latin typeface="Noto Sans JP Light" panose="020B0300000000000000" pitchFamily="34" charset="-128"/>
                <a:ea typeface="Noto Sans JP Light" panose="020B0300000000000000" pitchFamily="34" charset="-128"/>
              </a:defRPr>
            </a:lvl1pPr>
          </a:lstStyle>
          <a:p>
            <a:pPr lvl="0"/>
            <a:r>
              <a:rPr kumimoji="1" lang="ja-JP" altLang="en-US"/>
              <a:t>第</a:t>
            </a:r>
            <a:r>
              <a:rPr kumimoji="1" lang="en-US" altLang="ja-JP" dirty="0"/>
              <a:t>1</a:t>
            </a:r>
            <a:r>
              <a:rPr kumimoji="1" lang="ja-JP" altLang="en-US"/>
              <a:t>回</a:t>
            </a:r>
          </a:p>
        </p:txBody>
      </p:sp>
      <p:cxnSp>
        <p:nvCxnSpPr>
          <p:cNvPr id="8" name="直線コネクタ 7">
            <a:extLst>
              <a:ext uri="{FF2B5EF4-FFF2-40B4-BE49-F238E27FC236}">
                <a16:creationId xmlns:a16="http://schemas.microsoft.com/office/drawing/2014/main" id="{0BFAD94D-8A38-0542-A3F9-CB30E1CC63ED}"/>
              </a:ext>
            </a:extLst>
          </p:cNvPr>
          <p:cNvCxnSpPr>
            <a:cxnSpLocks/>
          </p:cNvCxnSpPr>
          <p:nvPr userDrawn="1"/>
        </p:nvCxnSpPr>
        <p:spPr>
          <a:xfrm>
            <a:off x="979060" y="2267079"/>
            <a:ext cx="9871075"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47D8E7A0-97D6-2442-8CC1-B11F1C1A6D40}"/>
              </a:ext>
            </a:extLst>
          </p:cNvPr>
          <p:cNvSpPr txBox="1"/>
          <p:nvPr userDrawn="1"/>
        </p:nvSpPr>
        <p:spPr>
          <a:xfrm>
            <a:off x="949325" y="5426808"/>
            <a:ext cx="3243534" cy="56586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2560"/>
              </a:spcBef>
              <a:spcAft>
                <a:spcPts val="0"/>
              </a:spcAft>
              <a:buClr>
                <a:srgbClr val="3261AB"/>
              </a:buClr>
              <a:buSzTx/>
              <a:buFont typeface="Arial" panose="020B0604020202020204" pitchFamily="34" charset="0"/>
              <a:buNone/>
              <a:tabLst/>
              <a:defRPr/>
            </a:pPr>
            <a:r>
              <a:rPr kumimoji="1" lang="ja-JP" altLang="en-US" sz="2800" b="0" i="0" u="none" strike="noStrike" kern="1200" cap="none" spc="0" normalizeH="0" baseline="0" noProof="0">
                <a:ln>
                  <a:noFill/>
                </a:ln>
                <a:solidFill>
                  <a:srgbClr val="505050"/>
                </a:solidFill>
                <a:effectLst/>
                <a:uLnTx/>
                <a:uFillTx/>
                <a:latin typeface="Noto Sans JP" panose="020B0500000000000000" pitchFamily="34" charset="-128"/>
                <a:ea typeface="Noto Sans JP" panose="020B0500000000000000" pitchFamily="34" charset="-128"/>
                <a:cs typeface="+mn-cs"/>
              </a:rPr>
              <a:t>清島　絵利子</a:t>
            </a:r>
          </a:p>
        </p:txBody>
      </p:sp>
    </p:spTree>
    <p:extLst>
      <p:ext uri="{BB962C8B-B14F-4D97-AF65-F5344CB8AC3E}">
        <p14:creationId xmlns:p14="http://schemas.microsoft.com/office/powerpoint/2010/main" val="6591831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学習後テスト">
    <p:bg>
      <p:bgPr>
        <a:solidFill>
          <a:schemeClr val="bg1"/>
        </a:solidFill>
        <a:effectLst/>
      </p:bgPr>
    </p:bg>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F18EE2A7-7909-E549-A1A3-EBADDE8D3B1D}"/>
              </a:ext>
            </a:extLst>
          </p:cNvPr>
          <p:cNvSpPr txBox="1"/>
          <p:nvPr userDrawn="1"/>
        </p:nvSpPr>
        <p:spPr>
          <a:xfrm>
            <a:off x="810322" y="2367171"/>
            <a:ext cx="10571355" cy="2800767"/>
          </a:xfrm>
          <a:prstGeom prst="rect">
            <a:avLst/>
          </a:prstGeom>
          <a:noFill/>
          <a:ln w="12700">
            <a:noFill/>
          </a:ln>
        </p:spPr>
        <p:txBody>
          <a:bodyPr wrap="square">
            <a:spAutoFit/>
          </a:bodyPr>
          <a:lstStyle/>
          <a:p>
            <a:r>
              <a:rPr kumimoji="1" lang="ja-JP" altLang="en-US" sz="4400" b="0" i="0" kern="1200">
                <a:solidFill>
                  <a:schemeClr val="tx1"/>
                </a:solidFill>
                <a:latin typeface="Noto Sans JP Medium" panose="020B0500000000000000" pitchFamily="34" charset="-128"/>
                <a:ea typeface="Noto Sans JP Medium" panose="020B0500000000000000" pitchFamily="34" charset="-128"/>
              </a:rPr>
              <a:t>これまで学習したことが身についているか、確認してみましょう。</a:t>
            </a:r>
            <a:br>
              <a:rPr kumimoji="1" lang="en-US" altLang="ja-JP" sz="4400" b="0" i="0" kern="1200" dirty="0">
                <a:solidFill>
                  <a:schemeClr val="tx1"/>
                </a:solidFill>
                <a:latin typeface="Noto Sans JP Medium" panose="020B0500000000000000" pitchFamily="34" charset="-128"/>
                <a:ea typeface="Noto Sans JP Medium" panose="020B0500000000000000" pitchFamily="34" charset="-128"/>
              </a:rPr>
            </a:br>
            <a:r>
              <a:rPr lang="en-US" altLang="ja-JP" sz="4400" b="0" i="0" dirty="0">
                <a:solidFill>
                  <a:schemeClr val="tx1"/>
                </a:solidFill>
                <a:latin typeface="Noto Sans JP Medium" panose="020B0500000000000000" pitchFamily="34" charset="-128"/>
                <a:ea typeface="Noto Sans JP Medium" panose="020B0500000000000000" pitchFamily="34" charset="-128"/>
              </a:rPr>
              <a:t>AIMS</a:t>
            </a:r>
            <a:r>
              <a:rPr lang="ja-JP" altLang="en-US" sz="4400" b="0" i="0">
                <a:solidFill>
                  <a:schemeClr val="tx1"/>
                </a:solidFill>
                <a:latin typeface="Noto Sans JP Medium" panose="020B0500000000000000" pitchFamily="34" charset="-128"/>
                <a:ea typeface="Noto Sans JP Medium" panose="020B0500000000000000" pitchFamily="34" charset="-128"/>
              </a:rPr>
              <a:t>に進み、選択式の設問に答えてください。</a:t>
            </a:r>
            <a:endParaRPr kumimoji="1" lang="en-US" altLang="ja-JP" sz="4400" b="0" i="0" kern="1200" dirty="0">
              <a:solidFill>
                <a:schemeClr val="tx1"/>
              </a:solidFill>
              <a:latin typeface="Noto Sans JP Medium" panose="020B0500000000000000" pitchFamily="34" charset="-128"/>
              <a:ea typeface="Noto Sans JP Medium" panose="020B0500000000000000" pitchFamily="34" charset="-128"/>
              <a:cs typeface="+mn-cs"/>
            </a:endParaRPr>
          </a:p>
        </p:txBody>
      </p:sp>
      <p:cxnSp>
        <p:nvCxnSpPr>
          <p:cNvPr id="24" name="直線コネクタ 23">
            <a:extLst>
              <a:ext uri="{FF2B5EF4-FFF2-40B4-BE49-F238E27FC236}">
                <a16:creationId xmlns:a16="http://schemas.microsoft.com/office/drawing/2014/main" id="{6B409D8C-6EBD-774E-AA97-E66D472421DF}"/>
              </a:ext>
            </a:extLst>
          </p:cNvPr>
          <p:cNvCxnSpPr/>
          <p:nvPr userDrawn="1"/>
        </p:nvCxnSpPr>
        <p:spPr>
          <a:xfrm>
            <a:off x="838200" y="1408670"/>
            <a:ext cx="10515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スライド番号プレースホルダー 3">
            <a:extLst>
              <a:ext uri="{FF2B5EF4-FFF2-40B4-BE49-F238E27FC236}">
                <a16:creationId xmlns:a16="http://schemas.microsoft.com/office/drawing/2014/main" id="{B7B63331-A28A-3645-B3E3-33B9CB895988}"/>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8" name="スライド番号プレースホルダー 3">
            <a:extLst>
              <a:ext uri="{FF2B5EF4-FFF2-40B4-BE49-F238E27FC236}">
                <a16:creationId xmlns:a16="http://schemas.microsoft.com/office/drawing/2014/main" id="{93B2CA6A-FA41-6446-9E5A-3713B615AD69}"/>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
        <p:nvSpPr>
          <p:cNvPr id="9" name="テキスト ボックス 8">
            <a:extLst>
              <a:ext uri="{FF2B5EF4-FFF2-40B4-BE49-F238E27FC236}">
                <a16:creationId xmlns:a16="http://schemas.microsoft.com/office/drawing/2014/main" id="{79E9FFD9-7E03-E54A-838F-38517A508F3E}"/>
              </a:ext>
            </a:extLst>
          </p:cNvPr>
          <p:cNvSpPr txBox="1"/>
          <p:nvPr userDrawn="1"/>
        </p:nvSpPr>
        <p:spPr>
          <a:xfrm>
            <a:off x="3541453" y="493825"/>
            <a:ext cx="5109091" cy="830997"/>
          </a:xfrm>
          <a:prstGeom prst="rect">
            <a:avLst/>
          </a:prstGeom>
          <a:noFill/>
        </p:spPr>
        <p:txBody>
          <a:bodyPr wrap="none" rtlCol="0">
            <a:spAutoFit/>
          </a:bodyPr>
          <a:lstStyle/>
          <a:p>
            <a:r>
              <a:rPr kumimoji="1" lang="en-US" altLang="ja-JP" sz="4800" b="1" i="0" dirty="0">
                <a:solidFill>
                  <a:schemeClr val="tx2"/>
                </a:solidFill>
                <a:latin typeface="Noto Sans JP" panose="020B0500000000000000" pitchFamily="34" charset="-128"/>
                <a:ea typeface="Noto Sans JP" panose="020B0500000000000000" pitchFamily="34" charset="-128"/>
              </a:rPr>
              <a:t>〔</a:t>
            </a:r>
            <a:r>
              <a:rPr kumimoji="1" lang="ja-JP" altLang="en-US" sz="4800" b="1" i="0">
                <a:solidFill>
                  <a:schemeClr val="tx2"/>
                </a:solidFill>
                <a:latin typeface="Noto Sans JP" panose="020B0500000000000000" pitchFamily="34" charset="-128"/>
                <a:ea typeface="Noto Sans JP" panose="020B0500000000000000" pitchFamily="34" charset="-128"/>
              </a:rPr>
              <a:t>学習後テスト</a:t>
            </a:r>
            <a:r>
              <a:rPr kumimoji="1" lang="en-US" altLang="ja-JP" sz="4800" b="1" i="0" dirty="0">
                <a:solidFill>
                  <a:schemeClr val="tx2"/>
                </a:solidFill>
                <a:latin typeface="Noto Sans JP" panose="020B0500000000000000" pitchFamily="34" charset="-128"/>
                <a:ea typeface="Noto Sans JP" panose="020B0500000000000000" pitchFamily="34" charset="-128"/>
              </a:rPr>
              <a:t>〕</a:t>
            </a:r>
            <a:endParaRPr kumimoji="1" lang="ja-JP" altLang="en-US" sz="4800" b="1" i="0">
              <a:solidFill>
                <a:schemeClr val="tx2"/>
              </a:solidFill>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240082255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分割スライド">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FC1C614-A4AC-DE4A-A67F-0FB197BCC8C5}"/>
              </a:ext>
            </a:extLst>
          </p:cNvPr>
          <p:cNvSpPr>
            <a:spLocks noGrp="1"/>
          </p:cNvSpPr>
          <p:nvPr>
            <p:ph sz="half" idx="1" hasCustomPrompt="1"/>
          </p:nvPr>
        </p:nvSpPr>
        <p:spPr>
          <a:xfrm>
            <a:off x="838200" y="1825625"/>
            <a:ext cx="4754526" cy="4351338"/>
          </a:xfrm>
          <a:prstGeom prst="rect">
            <a:avLst/>
          </a:prstGeom>
          <a:solidFill>
            <a:schemeClr val="tx2">
              <a:lumMod val="20000"/>
              <a:lumOff val="80000"/>
            </a:schemeClr>
          </a:solidFill>
        </p:spPr>
        <p:txBody>
          <a:bodyPr lIns="144000" tIns="144000" rIns="72000" bIns="72000"/>
          <a:lstStyle/>
          <a:p>
            <a:pPr lvl="0"/>
            <a:r>
              <a:rPr kumimoji="1" lang="ja-JP" altLang="en-US"/>
              <a:t>重要な内容</a:t>
            </a:r>
            <a:endParaRPr kumimoji="1" lang="en-US" altLang="ja-JP" dirty="0"/>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コンテンツ プレースホルダー 3">
            <a:extLst>
              <a:ext uri="{FF2B5EF4-FFF2-40B4-BE49-F238E27FC236}">
                <a16:creationId xmlns:a16="http://schemas.microsoft.com/office/drawing/2014/main" id="{FAD0FD96-416C-0E4A-B396-DEC6F4079753}"/>
              </a:ext>
            </a:extLst>
          </p:cNvPr>
          <p:cNvSpPr>
            <a:spLocks noGrp="1"/>
          </p:cNvSpPr>
          <p:nvPr>
            <p:ph sz="half" idx="2" hasCustomPrompt="1"/>
          </p:nvPr>
        </p:nvSpPr>
        <p:spPr>
          <a:xfrm>
            <a:off x="6599274" y="1825625"/>
            <a:ext cx="4754526" cy="4351338"/>
          </a:xfrm>
          <a:prstGeom prst="rect">
            <a:avLst/>
          </a:prstGeom>
          <a:solidFill>
            <a:schemeClr val="accent1">
              <a:lumMod val="20000"/>
              <a:lumOff val="80000"/>
            </a:schemeClr>
          </a:solidFill>
        </p:spPr>
        <p:txBody>
          <a:bodyPr lIns="144000" tIns="144000"/>
          <a:lstStyle/>
          <a:p>
            <a:pPr lvl="0"/>
            <a:r>
              <a:rPr kumimoji="1" lang="ja-JP" altLang="en-US"/>
              <a:t>補足内容</a:t>
            </a:r>
            <a:endParaRPr kumimoji="1" lang="en-US" altLang="ja-JP" dirty="0"/>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8" name="スライド番号プレースホルダー 3">
            <a:extLst>
              <a:ext uri="{FF2B5EF4-FFF2-40B4-BE49-F238E27FC236}">
                <a16:creationId xmlns:a16="http://schemas.microsoft.com/office/drawing/2014/main" id="{507E980B-E4FF-6547-87CA-9C1D1BB3E16B}"/>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10" name="タイトル 1">
            <a:extLst>
              <a:ext uri="{FF2B5EF4-FFF2-40B4-BE49-F238E27FC236}">
                <a16:creationId xmlns:a16="http://schemas.microsoft.com/office/drawing/2014/main" id="{C392AB56-91D4-C846-B2BE-3DA6EEEA306D}"/>
              </a:ext>
            </a:extLst>
          </p:cNvPr>
          <p:cNvSpPr>
            <a:spLocks noGrp="1"/>
          </p:cNvSpPr>
          <p:nvPr>
            <p:ph type="title" hasCustomPrompt="1"/>
          </p:nvPr>
        </p:nvSpPr>
        <p:spPr>
          <a:xfrm>
            <a:off x="838200" y="365125"/>
            <a:ext cx="10515600" cy="684093"/>
          </a:xfrm>
          <a:prstGeom prst="rect">
            <a:avLst/>
          </a:prstGeom>
        </p:spPr>
        <p:txBody>
          <a:bodyPr>
            <a:normAutofit/>
          </a:bodyPr>
          <a:lstStyle>
            <a:lvl1pPr>
              <a:defRPr sz="4000" u="none"/>
            </a:lvl1pPr>
          </a:lstStyle>
          <a:p>
            <a:r>
              <a:rPr kumimoji="1" lang="ja-JP" altLang="en-US"/>
              <a:t>分割のスライド</a:t>
            </a:r>
          </a:p>
        </p:txBody>
      </p:sp>
      <p:sp>
        <p:nvSpPr>
          <p:cNvPr id="12" name="スライド番号プレースホルダー 3">
            <a:extLst>
              <a:ext uri="{FF2B5EF4-FFF2-40B4-BE49-F238E27FC236}">
                <a16:creationId xmlns:a16="http://schemas.microsoft.com/office/drawing/2014/main" id="{E5284E5C-A68E-824B-8290-A574F09AD1F7}"/>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cxnSp>
        <p:nvCxnSpPr>
          <p:cNvPr id="9" name="直線コネクタ 8">
            <a:extLst>
              <a:ext uri="{FF2B5EF4-FFF2-40B4-BE49-F238E27FC236}">
                <a16:creationId xmlns:a16="http://schemas.microsoft.com/office/drawing/2014/main" id="{8C23B803-A4D2-A948-866A-C81856606225}"/>
              </a:ext>
            </a:extLst>
          </p:cNvPr>
          <p:cNvCxnSpPr>
            <a:cxnSpLocks/>
          </p:cNvCxnSpPr>
          <p:nvPr userDrawn="1"/>
        </p:nvCxnSpPr>
        <p:spPr>
          <a:xfrm>
            <a:off x="838200" y="1049220"/>
            <a:ext cx="10515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08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吹き出しフォント">
    <p:spTree>
      <p:nvGrpSpPr>
        <p:cNvPr id="1" name=""/>
        <p:cNvGrpSpPr/>
        <p:nvPr/>
      </p:nvGrpSpPr>
      <p:grpSpPr>
        <a:xfrm>
          <a:off x="0" y="0"/>
          <a:ext cx="0" cy="0"/>
          <a:chOff x="0" y="0"/>
          <a:chExt cx="0" cy="0"/>
        </a:xfrm>
      </p:grpSpPr>
      <p:sp>
        <p:nvSpPr>
          <p:cNvPr id="6" name="スライド番号プレースホルダー 3">
            <a:extLst>
              <a:ext uri="{FF2B5EF4-FFF2-40B4-BE49-F238E27FC236}">
                <a16:creationId xmlns:a16="http://schemas.microsoft.com/office/drawing/2014/main" id="{F3C7F4FA-8228-7545-8F4B-527E1EBBC7BC}"/>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8" name="タイトル 1">
            <a:extLst>
              <a:ext uri="{FF2B5EF4-FFF2-40B4-BE49-F238E27FC236}">
                <a16:creationId xmlns:a16="http://schemas.microsoft.com/office/drawing/2014/main" id="{4F599083-D707-4540-973E-239B67ECA7CC}"/>
              </a:ext>
            </a:extLst>
          </p:cNvPr>
          <p:cNvSpPr>
            <a:spLocks noGrp="1"/>
          </p:cNvSpPr>
          <p:nvPr>
            <p:ph type="title" hasCustomPrompt="1"/>
          </p:nvPr>
        </p:nvSpPr>
        <p:spPr>
          <a:xfrm>
            <a:off x="838200" y="365126"/>
            <a:ext cx="10515600" cy="684094"/>
          </a:xfrm>
          <a:prstGeom prst="rect">
            <a:avLst/>
          </a:prstGeom>
        </p:spPr>
        <p:txBody>
          <a:bodyPr>
            <a:normAutofit/>
          </a:bodyPr>
          <a:lstStyle>
            <a:lvl1pPr>
              <a:defRPr sz="3600" u="none"/>
            </a:lvl1pPr>
          </a:lstStyle>
          <a:p>
            <a:r>
              <a:rPr kumimoji="1" lang="ja-JP" altLang="en-US"/>
              <a:t>吹き出し</a:t>
            </a:r>
          </a:p>
        </p:txBody>
      </p:sp>
      <p:grpSp>
        <p:nvGrpSpPr>
          <p:cNvPr id="10" name="グループ化 9">
            <a:extLst>
              <a:ext uri="{FF2B5EF4-FFF2-40B4-BE49-F238E27FC236}">
                <a16:creationId xmlns:a16="http://schemas.microsoft.com/office/drawing/2014/main" id="{303089CF-30F4-A841-B0B3-78994AF5E592}"/>
              </a:ext>
            </a:extLst>
          </p:cNvPr>
          <p:cNvGrpSpPr/>
          <p:nvPr userDrawn="1"/>
        </p:nvGrpSpPr>
        <p:grpSpPr>
          <a:xfrm>
            <a:off x="535259" y="2204186"/>
            <a:ext cx="11206358" cy="4044319"/>
            <a:chOff x="535259" y="2204186"/>
            <a:chExt cx="11206358" cy="4044319"/>
          </a:xfrm>
        </p:grpSpPr>
        <p:pic>
          <p:nvPicPr>
            <p:cNvPr id="11" name="Picture 4" descr="フリーイラスト] プレゼン中のスーツ姿のビジネスマン ...">
              <a:extLst>
                <a:ext uri="{FF2B5EF4-FFF2-40B4-BE49-F238E27FC236}">
                  <a16:creationId xmlns:a16="http://schemas.microsoft.com/office/drawing/2014/main" id="{295F7D16-D111-BC40-B026-851A0930D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4376" y="4523337"/>
              <a:ext cx="1287241" cy="1725168"/>
            </a:xfrm>
            <a:prstGeom prst="rect">
              <a:avLst/>
            </a:prstGeom>
            <a:noFill/>
            <a:extLst>
              <a:ext uri="{909E8E84-426E-40DD-AFC4-6F175D3DCCD1}">
                <a14:hiddenFill xmlns:a14="http://schemas.microsoft.com/office/drawing/2010/main">
                  <a:solidFill>
                    <a:srgbClr val="FFFFFF"/>
                  </a:solidFill>
                </a14:hiddenFill>
              </a:ext>
            </a:extLst>
          </p:spPr>
        </p:pic>
        <p:sp>
          <p:nvSpPr>
            <p:cNvPr id="12" name="吹き出し: 角を丸めた四角形 6">
              <a:extLst>
                <a:ext uri="{FF2B5EF4-FFF2-40B4-BE49-F238E27FC236}">
                  <a16:creationId xmlns:a16="http://schemas.microsoft.com/office/drawing/2014/main" id="{C024B303-6AEF-E34F-AB2E-57C197E085C7}"/>
                </a:ext>
              </a:extLst>
            </p:cNvPr>
            <p:cNvSpPr/>
            <p:nvPr/>
          </p:nvSpPr>
          <p:spPr>
            <a:xfrm>
              <a:off x="535259" y="2204186"/>
              <a:ext cx="9766472" cy="4044319"/>
            </a:xfrm>
            <a:prstGeom prst="wedgeRoundRectCallout">
              <a:avLst>
                <a:gd name="adj1" fmla="val 51235"/>
                <a:gd name="adj2" fmla="val 30441"/>
                <a:gd name="adj3" fmla="val 16667"/>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スライド番号プレースホルダー 3">
            <a:extLst>
              <a:ext uri="{FF2B5EF4-FFF2-40B4-BE49-F238E27FC236}">
                <a16:creationId xmlns:a16="http://schemas.microsoft.com/office/drawing/2014/main" id="{9FFBABBF-1E3F-644F-9F99-42F7EB3EE467}"/>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
        <p:nvSpPr>
          <p:cNvPr id="16" name="テキスト プレースホルダー 15">
            <a:extLst>
              <a:ext uri="{FF2B5EF4-FFF2-40B4-BE49-F238E27FC236}">
                <a16:creationId xmlns:a16="http://schemas.microsoft.com/office/drawing/2014/main" id="{A5F8424F-49EC-A24B-9DAA-83BCF703D16D}"/>
              </a:ext>
            </a:extLst>
          </p:cNvPr>
          <p:cNvSpPr>
            <a:spLocks noGrp="1"/>
          </p:cNvSpPr>
          <p:nvPr>
            <p:ph type="body" sz="quarter" idx="10" hasCustomPrompt="1"/>
          </p:nvPr>
        </p:nvSpPr>
        <p:spPr>
          <a:xfrm>
            <a:off x="838200" y="2495550"/>
            <a:ext cx="9021763" cy="35337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3200" b="0" i="0" baseline="0" dirty="0">
                <a:latin typeface="Rounded Mplus 1c" panose="020B0502020203020207" pitchFamily="34" charset="-128"/>
                <a:ea typeface="Rounded Mplus 1c" panose="020B0502020203020207" pitchFamily="34" charset="-128"/>
                <a:cs typeface="Rounded Mplus 1c" panose="020B0502020203020207" pitchFamily="34" charset="-128"/>
              </a:rPr>
              <a:t>Rounded </a:t>
            </a:r>
            <a:r>
              <a:rPr lang="en-US" altLang="ja-JP" sz="3200" b="0" i="0" baseline="0" dirty="0" err="1">
                <a:latin typeface="Rounded Mplus 1c" panose="020B0502020203020207" pitchFamily="34" charset="-128"/>
                <a:ea typeface="Rounded Mplus 1c" panose="020B0502020203020207" pitchFamily="34" charset="-128"/>
                <a:cs typeface="Rounded Mplus 1c" panose="020B0502020203020207" pitchFamily="34" charset="-128"/>
              </a:rPr>
              <a:t>Mplus</a:t>
            </a:r>
            <a:r>
              <a:rPr lang="en-US" altLang="ja-JP" sz="3200" b="0" i="0" baseline="0" dirty="0">
                <a:latin typeface="Rounded Mplus 1c" panose="020B0502020203020207" pitchFamily="34" charset="-128"/>
                <a:ea typeface="Rounded Mplus 1c" panose="020B0502020203020207" pitchFamily="34" charset="-128"/>
                <a:cs typeface="Rounded Mplus 1c" panose="020B0502020203020207" pitchFamily="34" charset="-128"/>
              </a:rPr>
              <a:t> 1c</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200" b="0" i="0" baseline="0">
                <a:latin typeface="Rounded Mplus 1c" panose="020B0502020203020207" pitchFamily="34" charset="-128"/>
                <a:ea typeface="Rounded Mplus 1c" panose="020B0502020203020207" pitchFamily="34" charset="-128"/>
                <a:cs typeface="Rounded Mplus 1c" panose="020B0502020203020207" pitchFamily="34" charset="-128"/>
              </a:rPr>
              <a:t>吹き出しを使ってスライドを作るときに使えるフォント。</a:t>
            </a:r>
            <a:endParaRPr lang="en-US" altLang="ja-JP" sz="3200" b="0" i="0" baseline="0" dirty="0">
              <a:latin typeface="Rounded Mplus 1c" panose="020B0502020203020207" pitchFamily="34" charset="-128"/>
              <a:ea typeface="Rounded Mplus 1c" panose="020B0502020203020207" pitchFamily="34" charset="-128"/>
              <a:cs typeface="Rounded Mplus 1c" panose="020B0502020203020207" pitchFamily="34" charset="-128"/>
            </a:endParaRPr>
          </a:p>
        </p:txBody>
      </p:sp>
      <p:cxnSp>
        <p:nvCxnSpPr>
          <p:cNvPr id="13" name="直線コネクタ 12">
            <a:extLst>
              <a:ext uri="{FF2B5EF4-FFF2-40B4-BE49-F238E27FC236}">
                <a16:creationId xmlns:a16="http://schemas.microsoft.com/office/drawing/2014/main" id="{12C9839A-9855-9147-9D30-55DB77375C6E}"/>
              </a:ext>
            </a:extLst>
          </p:cNvPr>
          <p:cNvCxnSpPr>
            <a:cxnSpLocks/>
          </p:cNvCxnSpPr>
          <p:nvPr userDrawn="1"/>
        </p:nvCxnSpPr>
        <p:spPr>
          <a:xfrm>
            <a:off x="838200" y="1049220"/>
            <a:ext cx="10515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91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5" name="スライド番号プレースホルダー 3">
            <a:extLst>
              <a:ext uri="{FF2B5EF4-FFF2-40B4-BE49-F238E27FC236}">
                <a16:creationId xmlns:a16="http://schemas.microsoft.com/office/drawing/2014/main" id="{BC670CE0-5511-F44F-B39C-2A02B7E41CF5}"/>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7" name="タイトル 1">
            <a:extLst>
              <a:ext uri="{FF2B5EF4-FFF2-40B4-BE49-F238E27FC236}">
                <a16:creationId xmlns:a16="http://schemas.microsoft.com/office/drawing/2014/main" id="{F5912FB7-420B-0345-93A4-D0F2C4A88DF5}"/>
              </a:ext>
            </a:extLst>
          </p:cNvPr>
          <p:cNvSpPr>
            <a:spLocks noGrp="1"/>
          </p:cNvSpPr>
          <p:nvPr>
            <p:ph type="title" hasCustomPrompt="1"/>
          </p:nvPr>
        </p:nvSpPr>
        <p:spPr>
          <a:xfrm>
            <a:off x="838200" y="365125"/>
            <a:ext cx="10515600" cy="684093"/>
          </a:xfrm>
          <a:prstGeom prst="rect">
            <a:avLst/>
          </a:prstGeom>
        </p:spPr>
        <p:txBody>
          <a:bodyPr>
            <a:normAutofit/>
          </a:bodyPr>
          <a:lstStyle>
            <a:lvl1pPr>
              <a:defRPr sz="3600" u="none"/>
            </a:lvl1pPr>
          </a:lstStyle>
          <a:p>
            <a:r>
              <a:rPr kumimoji="1" lang="ja-JP" altLang="en-US"/>
              <a:t>表のスライド</a:t>
            </a:r>
          </a:p>
        </p:txBody>
      </p:sp>
      <p:sp>
        <p:nvSpPr>
          <p:cNvPr id="9" name="スライド番号プレースホルダー 3">
            <a:extLst>
              <a:ext uri="{FF2B5EF4-FFF2-40B4-BE49-F238E27FC236}">
                <a16:creationId xmlns:a16="http://schemas.microsoft.com/office/drawing/2014/main" id="{36B6399D-671D-6247-9337-93D9F5E0E25F}"/>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
        <p:nvSpPr>
          <p:cNvPr id="11" name="表プレースホルダー 10">
            <a:extLst>
              <a:ext uri="{FF2B5EF4-FFF2-40B4-BE49-F238E27FC236}">
                <a16:creationId xmlns:a16="http://schemas.microsoft.com/office/drawing/2014/main" id="{4B71B1D4-D728-1C45-AB09-6DC8A78BA358}"/>
              </a:ext>
            </a:extLst>
          </p:cNvPr>
          <p:cNvSpPr>
            <a:spLocks noGrp="1"/>
          </p:cNvSpPr>
          <p:nvPr>
            <p:ph type="tbl" sz="quarter" idx="10"/>
          </p:nvPr>
        </p:nvSpPr>
        <p:spPr>
          <a:xfrm>
            <a:off x="838200" y="1397000"/>
            <a:ext cx="10515600" cy="4892675"/>
          </a:xfrm>
          <a:prstGeom prst="rect">
            <a:avLst/>
          </a:prstGeom>
        </p:spPr>
        <p:txBody>
          <a:bodyPr/>
          <a:lstStyle/>
          <a:p>
            <a:r>
              <a:rPr kumimoji="1" lang="ja-JP" altLang="en-US"/>
              <a:t>表を追加</a:t>
            </a:r>
            <a:endParaRPr kumimoji="1" lang="en-US" altLang="ja-JP" dirty="0"/>
          </a:p>
          <a:p>
            <a:r>
              <a:rPr kumimoji="1" lang="ja-JP" altLang="en-US"/>
              <a:t>表を作成した時，１行目の太字を解除する</a:t>
            </a:r>
          </a:p>
        </p:txBody>
      </p:sp>
      <p:cxnSp>
        <p:nvCxnSpPr>
          <p:cNvPr id="10" name="直線コネクタ 9">
            <a:extLst>
              <a:ext uri="{FF2B5EF4-FFF2-40B4-BE49-F238E27FC236}">
                <a16:creationId xmlns:a16="http://schemas.microsoft.com/office/drawing/2014/main" id="{88D6F868-6E3C-3040-BD27-C2BFA4F7F742}"/>
              </a:ext>
            </a:extLst>
          </p:cNvPr>
          <p:cNvCxnSpPr>
            <a:cxnSpLocks/>
          </p:cNvCxnSpPr>
          <p:nvPr userDrawn="1"/>
        </p:nvCxnSpPr>
        <p:spPr>
          <a:xfrm>
            <a:off x="838200" y="1049220"/>
            <a:ext cx="10515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954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背表紙">
    <p:spTree>
      <p:nvGrpSpPr>
        <p:cNvPr id="1" name=""/>
        <p:cNvGrpSpPr/>
        <p:nvPr/>
      </p:nvGrpSpPr>
      <p:grpSpPr>
        <a:xfrm>
          <a:off x="0" y="0"/>
          <a:ext cx="0" cy="0"/>
          <a:chOff x="0" y="0"/>
          <a:chExt cx="0" cy="0"/>
        </a:xfrm>
      </p:grpSpPr>
      <p:pic>
        <p:nvPicPr>
          <p:cNvPr id="10" name="Picture 4" descr="岐阜大学キャンパススケッチ | 国立大学法人東海国立大学機構 岐阜大学">
            <a:extLst>
              <a:ext uri="{FF2B5EF4-FFF2-40B4-BE49-F238E27FC236}">
                <a16:creationId xmlns:a16="http://schemas.microsoft.com/office/drawing/2014/main" id="{5696432A-4E6C-804A-9E1F-E41A88DB8E5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155" r="23418"/>
          <a:stretch/>
        </p:blipFill>
        <p:spPr bwMode="auto">
          <a:xfrm>
            <a:off x="6229215" y="11163"/>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209D4568-C5FA-7146-BEE4-739BB9CD1CE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6828" y="3440153"/>
            <a:ext cx="4244826" cy="877706"/>
          </a:xfrm>
          <a:prstGeom prst="rect">
            <a:avLst/>
          </a:prstGeom>
          <a:noFill/>
          <a:extLst>
            <a:ext uri="{909E8E84-426E-40DD-AFC4-6F175D3DCCD1}">
              <a14:hiddenFill xmlns:a14="http://schemas.microsoft.com/office/drawing/2010/main">
                <a:solidFill>
                  <a:srgbClr val="FFFFFF"/>
                </a:solidFill>
              </a14:hiddenFill>
            </a:ext>
          </a:extLst>
        </p:spPr>
      </p:pic>
      <p:sp>
        <p:nvSpPr>
          <p:cNvPr id="8" name="スライド番号プレースホルダー 3">
            <a:extLst>
              <a:ext uri="{FF2B5EF4-FFF2-40B4-BE49-F238E27FC236}">
                <a16:creationId xmlns:a16="http://schemas.microsoft.com/office/drawing/2014/main" id="{A5AB61DB-2B07-1344-8D9B-DBB30CBAED84}"/>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12" name="スライド番号プレースホルダー 3">
            <a:extLst>
              <a:ext uri="{FF2B5EF4-FFF2-40B4-BE49-F238E27FC236}">
                <a16:creationId xmlns:a16="http://schemas.microsoft.com/office/drawing/2014/main" id="{0E5C05DC-681A-C148-97EB-29166FC91E68}"/>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Tree>
    <p:extLst>
      <p:ext uri="{BB962C8B-B14F-4D97-AF65-F5344CB8AC3E}">
        <p14:creationId xmlns:p14="http://schemas.microsoft.com/office/powerpoint/2010/main" val="21677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通常_タイトルとコンテンツ">
    <p:spTree>
      <p:nvGrpSpPr>
        <p:cNvPr id="1" name=""/>
        <p:cNvGrpSpPr/>
        <p:nvPr/>
      </p:nvGrpSpPr>
      <p:grpSpPr>
        <a:xfrm>
          <a:off x="0" y="0"/>
          <a:ext cx="0" cy="0"/>
          <a:chOff x="0" y="0"/>
          <a:chExt cx="0" cy="0"/>
        </a:xfrm>
      </p:grpSpPr>
      <p:sp>
        <p:nvSpPr>
          <p:cNvPr id="11" name="スライド番号プレースホルダー 3">
            <a:extLst>
              <a:ext uri="{FF2B5EF4-FFF2-40B4-BE49-F238E27FC236}">
                <a16:creationId xmlns:a16="http://schemas.microsoft.com/office/drawing/2014/main" id="{0AA4643A-97C0-2049-81C7-094656A524FE}"/>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14" name="スライド番号プレースホルダー 3">
            <a:extLst>
              <a:ext uri="{FF2B5EF4-FFF2-40B4-BE49-F238E27FC236}">
                <a16:creationId xmlns:a16="http://schemas.microsoft.com/office/drawing/2014/main" id="{20DAD17F-7DE7-BA4E-951C-0405BF9BBBC7}"/>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
        <p:nvSpPr>
          <p:cNvPr id="8" name="タイトル プレースホルダー 3">
            <a:extLst>
              <a:ext uri="{FF2B5EF4-FFF2-40B4-BE49-F238E27FC236}">
                <a16:creationId xmlns:a16="http://schemas.microsoft.com/office/drawing/2014/main" id="{A308DD83-1480-BF48-B4CE-07B811BDB7B4}"/>
              </a:ext>
            </a:extLst>
          </p:cNvPr>
          <p:cNvSpPr>
            <a:spLocks noGrp="1"/>
          </p:cNvSpPr>
          <p:nvPr>
            <p:ph type="title"/>
          </p:nvPr>
        </p:nvSpPr>
        <p:spPr>
          <a:xfrm>
            <a:off x="838200" y="365126"/>
            <a:ext cx="10515600" cy="668728"/>
          </a:xfrm>
          <a:prstGeom prst="rect">
            <a:avLst/>
          </a:prstGeom>
        </p:spPr>
        <p:txBody>
          <a:bodyPr vert="horz" lIns="91440" tIns="45720" rIns="91440" bIns="45720" rtlCol="0" anchor="ctr">
            <a:normAutofit/>
          </a:bodyPr>
          <a:lstStyle/>
          <a:p>
            <a:r>
              <a:rPr kumimoji="1" lang="ja-JP" altLang="en-US"/>
              <a:t>マスター タイトルの書式設定</a:t>
            </a:r>
          </a:p>
        </p:txBody>
      </p:sp>
      <p:cxnSp>
        <p:nvCxnSpPr>
          <p:cNvPr id="12" name="直線コネクタ 11">
            <a:extLst>
              <a:ext uri="{FF2B5EF4-FFF2-40B4-BE49-F238E27FC236}">
                <a16:creationId xmlns:a16="http://schemas.microsoft.com/office/drawing/2014/main" id="{5777B389-5C6A-4D49-871F-F54CC2CB5924}"/>
              </a:ext>
            </a:extLst>
          </p:cNvPr>
          <p:cNvCxnSpPr>
            <a:cxnSpLocks/>
          </p:cNvCxnSpPr>
          <p:nvPr userDrawn="1"/>
        </p:nvCxnSpPr>
        <p:spPr>
          <a:xfrm>
            <a:off x="838200" y="1049220"/>
            <a:ext cx="10515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テキスト プレースホルダー 2">
            <a:extLst>
              <a:ext uri="{FF2B5EF4-FFF2-40B4-BE49-F238E27FC236}">
                <a16:creationId xmlns:a16="http://schemas.microsoft.com/office/drawing/2014/main" id="{4DA86B9D-59B5-B24E-9562-4E94D6C32640}"/>
              </a:ext>
            </a:extLst>
          </p:cNvPr>
          <p:cNvSpPr>
            <a:spLocks noGrp="1"/>
          </p:cNvSpPr>
          <p:nvPr>
            <p:ph idx="1"/>
          </p:nvPr>
        </p:nvSpPr>
        <p:spPr>
          <a:xfrm>
            <a:off x="838200" y="1451120"/>
            <a:ext cx="10515600" cy="5041727"/>
          </a:xfrm>
          <a:prstGeom prst="rect">
            <a:avLst/>
          </a:prstGeom>
        </p:spPr>
        <p:txBody>
          <a:bodyPr vert="horz" lIns="91440" tIns="45720" rIns="91440" bIns="45720" rtlCol="0" anchor="ctr">
            <a:normAutofit/>
          </a:bodyPr>
          <a:lstStyle>
            <a:lvl1pPr marL="446088" indent="-406400">
              <a:tabLst/>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Tree>
    <p:extLst>
      <p:ext uri="{BB962C8B-B14F-4D97-AF65-F5344CB8AC3E}">
        <p14:creationId xmlns:p14="http://schemas.microsoft.com/office/powerpoint/2010/main" val="54751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背景つき_タイトルとコンテンツ">
    <p:spTree>
      <p:nvGrpSpPr>
        <p:cNvPr id="1" name=""/>
        <p:cNvGrpSpPr/>
        <p:nvPr/>
      </p:nvGrpSpPr>
      <p:grpSpPr>
        <a:xfrm>
          <a:off x="0" y="0"/>
          <a:ext cx="0" cy="0"/>
          <a:chOff x="0" y="0"/>
          <a:chExt cx="0" cy="0"/>
        </a:xfrm>
      </p:grpSpPr>
      <p:sp>
        <p:nvSpPr>
          <p:cNvPr id="11" name="スライド番号プレースホルダー 3">
            <a:extLst>
              <a:ext uri="{FF2B5EF4-FFF2-40B4-BE49-F238E27FC236}">
                <a16:creationId xmlns:a16="http://schemas.microsoft.com/office/drawing/2014/main" id="{0AA4643A-97C0-2049-81C7-094656A524FE}"/>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13" name="スライド番号プレースホルダー 3">
            <a:extLst>
              <a:ext uri="{FF2B5EF4-FFF2-40B4-BE49-F238E27FC236}">
                <a16:creationId xmlns:a16="http://schemas.microsoft.com/office/drawing/2014/main" id="{580E417D-3E00-EC46-856A-3B4DD3020013}"/>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
        <p:nvSpPr>
          <p:cNvPr id="8" name="タイトル プレースホルダー 3">
            <a:extLst>
              <a:ext uri="{FF2B5EF4-FFF2-40B4-BE49-F238E27FC236}">
                <a16:creationId xmlns:a16="http://schemas.microsoft.com/office/drawing/2014/main" id="{0A9D1585-580E-5A4C-AFE9-E589D34914A0}"/>
              </a:ext>
            </a:extLst>
          </p:cNvPr>
          <p:cNvSpPr>
            <a:spLocks noGrp="1"/>
          </p:cNvSpPr>
          <p:nvPr>
            <p:ph type="title"/>
          </p:nvPr>
        </p:nvSpPr>
        <p:spPr>
          <a:xfrm>
            <a:off x="838200" y="365126"/>
            <a:ext cx="10515600" cy="668728"/>
          </a:xfrm>
          <a:prstGeom prst="rect">
            <a:avLst/>
          </a:prstGeom>
        </p:spPr>
        <p:txBody>
          <a:bodyPr vert="horz" lIns="91440" tIns="45720" rIns="91440" bIns="45720" rtlCol="0" anchor="ctr">
            <a:normAutofit/>
          </a:bodyPr>
          <a:lstStyle/>
          <a:p>
            <a:r>
              <a:rPr kumimoji="1" lang="ja-JP" altLang="en-US"/>
              <a:t>マスター タイトルの書式設定</a:t>
            </a:r>
          </a:p>
        </p:txBody>
      </p:sp>
      <p:cxnSp>
        <p:nvCxnSpPr>
          <p:cNvPr id="12" name="直線コネクタ 11">
            <a:extLst>
              <a:ext uri="{FF2B5EF4-FFF2-40B4-BE49-F238E27FC236}">
                <a16:creationId xmlns:a16="http://schemas.microsoft.com/office/drawing/2014/main" id="{F085CCC7-F623-F24C-AA67-5136D75B23EF}"/>
              </a:ext>
            </a:extLst>
          </p:cNvPr>
          <p:cNvCxnSpPr>
            <a:cxnSpLocks/>
          </p:cNvCxnSpPr>
          <p:nvPr userDrawn="1"/>
        </p:nvCxnSpPr>
        <p:spPr>
          <a:xfrm>
            <a:off x="838200" y="1049220"/>
            <a:ext cx="10515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テキスト プレースホルダー 2">
            <a:extLst>
              <a:ext uri="{FF2B5EF4-FFF2-40B4-BE49-F238E27FC236}">
                <a16:creationId xmlns:a16="http://schemas.microsoft.com/office/drawing/2014/main" id="{2119854C-ABD0-5846-BE16-780A7835DE56}"/>
              </a:ext>
            </a:extLst>
          </p:cNvPr>
          <p:cNvSpPr>
            <a:spLocks noGrp="1"/>
          </p:cNvSpPr>
          <p:nvPr>
            <p:ph idx="1"/>
          </p:nvPr>
        </p:nvSpPr>
        <p:spPr>
          <a:xfrm>
            <a:off x="838200" y="1451120"/>
            <a:ext cx="10515600" cy="5041727"/>
          </a:xfrm>
          <a:prstGeom prst="rect">
            <a:avLst/>
          </a:prstGeom>
          <a:solidFill>
            <a:schemeClr val="tx2">
              <a:lumMod val="20000"/>
              <a:lumOff val="80000"/>
            </a:schemeClr>
          </a:solidFill>
        </p:spPr>
        <p:txBody>
          <a:bodyPr vert="horz" lIns="91440" tIns="45720" rIns="91440" bIns="45720" rtlCol="0" anchor="ctr">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Tree>
    <p:extLst>
      <p:ext uri="{BB962C8B-B14F-4D97-AF65-F5344CB8AC3E}">
        <p14:creationId xmlns:p14="http://schemas.microsoft.com/office/powerpoint/2010/main" val="169559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要なスライド">
    <p:bg>
      <p:bgRef idx="1001">
        <a:schemeClr val="bg2"/>
      </p:bgRef>
    </p:bg>
    <p:spTree>
      <p:nvGrpSpPr>
        <p:cNvPr id="1" name=""/>
        <p:cNvGrpSpPr/>
        <p:nvPr/>
      </p:nvGrpSpPr>
      <p:grpSpPr>
        <a:xfrm>
          <a:off x="0" y="0"/>
          <a:ext cx="0" cy="0"/>
          <a:chOff x="0" y="0"/>
          <a:chExt cx="0" cy="0"/>
        </a:xfrm>
      </p:grpSpPr>
      <p:sp>
        <p:nvSpPr>
          <p:cNvPr id="11" name="スライド番号プレースホルダー 3">
            <a:extLst>
              <a:ext uri="{FF2B5EF4-FFF2-40B4-BE49-F238E27FC236}">
                <a16:creationId xmlns:a16="http://schemas.microsoft.com/office/drawing/2014/main" id="{0AA4643A-97C0-2049-81C7-094656A524FE}"/>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8" name="スライド番号プレースホルダー 3">
            <a:extLst>
              <a:ext uri="{FF2B5EF4-FFF2-40B4-BE49-F238E27FC236}">
                <a16:creationId xmlns:a16="http://schemas.microsoft.com/office/drawing/2014/main" id="{989BDA4E-9F20-D145-9601-837375BA1643}"/>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
        <p:nvSpPr>
          <p:cNvPr id="13" name="タイトル プレースホルダー 3">
            <a:extLst>
              <a:ext uri="{FF2B5EF4-FFF2-40B4-BE49-F238E27FC236}">
                <a16:creationId xmlns:a16="http://schemas.microsoft.com/office/drawing/2014/main" id="{AF06D05B-3778-5F42-B9B7-9C3E3A757803}"/>
              </a:ext>
            </a:extLst>
          </p:cNvPr>
          <p:cNvSpPr>
            <a:spLocks noGrp="1"/>
          </p:cNvSpPr>
          <p:nvPr>
            <p:ph type="title"/>
          </p:nvPr>
        </p:nvSpPr>
        <p:spPr>
          <a:xfrm>
            <a:off x="838200" y="365126"/>
            <a:ext cx="10515600" cy="668728"/>
          </a:xfrm>
          <a:prstGeom prst="rect">
            <a:avLst/>
          </a:prstGeom>
        </p:spPr>
        <p:txBody>
          <a:bodyPr vert="horz" lIns="91440" tIns="45720" rIns="91440" bIns="45720" rtlCol="0" anchor="ctr">
            <a:normAutofit/>
          </a:bodyPr>
          <a:lstStyle>
            <a:lvl1pPr>
              <a:defRPr>
                <a:solidFill>
                  <a:schemeClr val="tx1"/>
                </a:solidFill>
              </a:defRPr>
            </a:lvl1pPr>
          </a:lstStyle>
          <a:p>
            <a:r>
              <a:rPr kumimoji="1" lang="ja-JP" altLang="en-US"/>
              <a:t>マスター タイトルの書式設定</a:t>
            </a:r>
          </a:p>
        </p:txBody>
      </p:sp>
      <p:cxnSp>
        <p:nvCxnSpPr>
          <p:cNvPr id="14" name="直線コネクタ 13">
            <a:extLst>
              <a:ext uri="{FF2B5EF4-FFF2-40B4-BE49-F238E27FC236}">
                <a16:creationId xmlns:a16="http://schemas.microsoft.com/office/drawing/2014/main" id="{AC0008C4-7362-5542-AFCA-8CD31004E3FA}"/>
              </a:ext>
            </a:extLst>
          </p:cNvPr>
          <p:cNvCxnSpPr>
            <a:cxnSpLocks/>
          </p:cNvCxnSpPr>
          <p:nvPr userDrawn="1"/>
        </p:nvCxnSpPr>
        <p:spPr>
          <a:xfrm>
            <a:off x="838200" y="1049220"/>
            <a:ext cx="105156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テキスト プレースホルダー 2">
            <a:extLst>
              <a:ext uri="{FF2B5EF4-FFF2-40B4-BE49-F238E27FC236}">
                <a16:creationId xmlns:a16="http://schemas.microsoft.com/office/drawing/2014/main" id="{239E15BE-C7F1-124E-9D47-5F229F91B753}"/>
              </a:ext>
            </a:extLst>
          </p:cNvPr>
          <p:cNvSpPr>
            <a:spLocks noGrp="1"/>
          </p:cNvSpPr>
          <p:nvPr>
            <p:ph idx="1"/>
          </p:nvPr>
        </p:nvSpPr>
        <p:spPr>
          <a:xfrm>
            <a:off x="838200" y="1451120"/>
            <a:ext cx="10515600" cy="5041727"/>
          </a:xfrm>
          <a:prstGeom prst="rect">
            <a:avLst/>
          </a:prstGeom>
        </p:spPr>
        <p:txBody>
          <a:bodyPr vert="horz" lIns="91440" tIns="45720" rIns="91440" bIns="45720" rtlCol="0" anchor="ctr">
            <a:normAutofit/>
          </a:bodyPr>
          <a:lstStyle>
            <a:lvl1pPr>
              <a:buClr>
                <a:schemeClr val="accent2"/>
              </a:buClr>
              <a:defRPr/>
            </a:lvl1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Tree>
    <p:extLst>
      <p:ext uri="{BB962C8B-B14F-4D97-AF65-F5344CB8AC3E}">
        <p14:creationId xmlns:p14="http://schemas.microsoft.com/office/powerpoint/2010/main" val="268446337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今回の講義">
    <p:bg>
      <p:bgRef idx="1001">
        <a:schemeClr val="bg1"/>
      </p:bgRef>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A953EA04-4498-3C41-8AB6-ECA61F799991}"/>
              </a:ext>
            </a:extLst>
          </p:cNvPr>
          <p:cNvSpPr/>
          <p:nvPr userDrawn="1"/>
        </p:nvSpPr>
        <p:spPr>
          <a:xfrm>
            <a:off x="0" y="0"/>
            <a:ext cx="12192000" cy="5362832"/>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b="0" cap="none" spc="0">
              <a:ln w="0"/>
              <a:solidFill>
                <a:schemeClr val="accent1"/>
              </a:solidFill>
              <a:effectLst>
                <a:outerShdw blurRad="38100" dist="25400" dir="5400000" algn="ctr" rotWithShape="0">
                  <a:srgbClr val="6E747A">
                    <a:alpha val="43000"/>
                  </a:srgbClr>
                </a:outerShdw>
              </a:effectLst>
            </a:endParaRPr>
          </a:p>
        </p:txBody>
      </p:sp>
      <p:pic>
        <p:nvPicPr>
          <p:cNvPr id="10" name="Picture 4">
            <a:extLst>
              <a:ext uri="{FF2B5EF4-FFF2-40B4-BE49-F238E27FC236}">
                <a16:creationId xmlns:a16="http://schemas.microsoft.com/office/drawing/2014/main" id="{E7A3D5AF-E80B-A643-9860-3303D20206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5355" y="6248505"/>
            <a:ext cx="2056645" cy="609495"/>
          </a:xfrm>
          <a:prstGeom prst="rect">
            <a:avLst/>
          </a:prstGeom>
          <a:noFill/>
          <a:extLst>
            <a:ext uri="{909E8E84-426E-40DD-AFC4-6F175D3DCCD1}">
              <a14:hiddenFill xmlns:a14="http://schemas.microsoft.com/office/drawing/2010/main">
                <a:solidFill>
                  <a:srgbClr val="FFFFFF"/>
                </a:solidFill>
              </a14:hiddenFill>
            </a:ext>
          </a:extLst>
        </p:spPr>
      </p:pic>
      <p:sp>
        <p:nvSpPr>
          <p:cNvPr id="13" name="コンテンツ プレースホルダー 12">
            <a:extLst>
              <a:ext uri="{FF2B5EF4-FFF2-40B4-BE49-F238E27FC236}">
                <a16:creationId xmlns:a16="http://schemas.microsoft.com/office/drawing/2014/main" id="{9A557EC6-491E-7F46-895E-324FF255B75B}"/>
              </a:ext>
            </a:extLst>
          </p:cNvPr>
          <p:cNvSpPr>
            <a:spLocks noGrp="1"/>
          </p:cNvSpPr>
          <p:nvPr>
            <p:ph sz="quarter" idx="10"/>
          </p:nvPr>
        </p:nvSpPr>
        <p:spPr>
          <a:xfrm>
            <a:off x="838196" y="1736980"/>
            <a:ext cx="9047163" cy="3625851"/>
          </a:xfrm>
          <a:prstGeom prst="rect">
            <a:avLst/>
          </a:prstGeom>
        </p:spPr>
        <p:txBody>
          <a:bodyPr>
            <a:normAutofit/>
          </a:bodyPr>
          <a:lstStyle>
            <a:lvl1pPr marL="742950" indent="-742950">
              <a:lnSpc>
                <a:spcPct val="150000"/>
              </a:lnSpc>
              <a:buClr>
                <a:schemeClr val="bg1"/>
              </a:buClr>
              <a:buFont typeface="+mj-ea"/>
              <a:buAutoNum type="circleNumDbPlain"/>
              <a:defRPr sz="3600" b="0" i="0">
                <a:solidFill>
                  <a:schemeClr val="bg1"/>
                </a:solidFill>
                <a:latin typeface="Noto Sans JP" panose="020B0500000000000000" pitchFamily="34" charset="-128"/>
                <a:ea typeface="Noto Sans JP" panose="020B0500000000000000" pitchFamily="34" charset="-128"/>
              </a:defRPr>
            </a:lvl1pPr>
            <a:lvl2pPr>
              <a:lnSpc>
                <a:spcPct val="150000"/>
              </a:lnSpc>
              <a:defRPr b="0" i="0">
                <a:solidFill>
                  <a:schemeClr val="bg1"/>
                </a:solidFill>
                <a:latin typeface="Noto Sans JP Medium" panose="020B0500000000000000" pitchFamily="34" charset="-128"/>
                <a:ea typeface="Noto Sans JP Medium" panose="020B0500000000000000" pitchFamily="34" charset="-128"/>
              </a:defRPr>
            </a:lvl2pPr>
            <a:lvl3pPr>
              <a:lnSpc>
                <a:spcPct val="150000"/>
              </a:lnSpc>
              <a:defRPr b="0" i="0">
                <a:solidFill>
                  <a:schemeClr val="bg1"/>
                </a:solidFill>
                <a:latin typeface="Noto Sans JP Medium" panose="020B0500000000000000" pitchFamily="34" charset="-128"/>
                <a:ea typeface="Noto Sans JP Medium" panose="020B0500000000000000" pitchFamily="34" charset="-128"/>
              </a:defRPr>
            </a:lvl3pPr>
            <a:lvl4pPr>
              <a:lnSpc>
                <a:spcPct val="150000"/>
              </a:lnSpc>
              <a:defRPr b="0" i="0">
                <a:solidFill>
                  <a:schemeClr val="bg1"/>
                </a:solidFill>
                <a:latin typeface="Noto Sans JP Medium" panose="020B0500000000000000" pitchFamily="34" charset="-128"/>
                <a:ea typeface="Noto Sans JP Medium" panose="020B0500000000000000" pitchFamily="34" charset="-128"/>
              </a:defRPr>
            </a:lvl4pPr>
            <a:lvl5pPr>
              <a:lnSpc>
                <a:spcPct val="150000"/>
              </a:lnSpc>
              <a:defRPr b="0" i="0">
                <a:solidFill>
                  <a:schemeClr val="bg1"/>
                </a:solidFill>
                <a:latin typeface="Noto Sans JP Medium" panose="020B0500000000000000" pitchFamily="34" charset="-128"/>
                <a:ea typeface="Noto Sans JP Medium" panose="020B0500000000000000" pitchFamily="34" charset="-128"/>
              </a:defRPr>
            </a:lvl5pPr>
          </a:lstStyle>
          <a:p>
            <a:pPr lvl="0"/>
            <a:r>
              <a:rPr kumimoji="1" lang="ja-JP" altLang="en-US"/>
              <a:t>マスター テキストの書式設定</a:t>
            </a:r>
          </a:p>
        </p:txBody>
      </p:sp>
      <p:sp>
        <p:nvSpPr>
          <p:cNvPr id="14" name="テキスト ボックス 13">
            <a:extLst>
              <a:ext uri="{FF2B5EF4-FFF2-40B4-BE49-F238E27FC236}">
                <a16:creationId xmlns:a16="http://schemas.microsoft.com/office/drawing/2014/main" id="{B08A5914-35F8-754F-BC49-D7A3C9870C39}"/>
              </a:ext>
            </a:extLst>
          </p:cNvPr>
          <p:cNvSpPr txBox="1"/>
          <p:nvPr userDrawn="1"/>
        </p:nvSpPr>
        <p:spPr>
          <a:xfrm>
            <a:off x="838195" y="452992"/>
            <a:ext cx="9047163" cy="830997"/>
          </a:xfrm>
          <a:prstGeom prst="rect">
            <a:avLst/>
          </a:prstGeom>
          <a:noFill/>
        </p:spPr>
        <p:txBody>
          <a:bodyPr wrap="square" rtlCol="0">
            <a:spAutoFit/>
          </a:bodyPr>
          <a:lstStyle/>
          <a:p>
            <a:r>
              <a:rPr kumimoji="1" lang="ja-JP" altLang="en-US" sz="4800" b="0" i="0">
                <a:solidFill>
                  <a:schemeClr val="bg1"/>
                </a:solidFill>
                <a:latin typeface="Noto Sans JP Medium" panose="020B0500000000000000" pitchFamily="34" charset="-128"/>
                <a:ea typeface="Noto Sans JP Medium" panose="020B0500000000000000" pitchFamily="34" charset="-128"/>
              </a:rPr>
              <a:t>今回の講義</a:t>
            </a:r>
          </a:p>
        </p:txBody>
      </p:sp>
      <p:cxnSp>
        <p:nvCxnSpPr>
          <p:cNvPr id="6" name="直線コネクタ 5">
            <a:extLst>
              <a:ext uri="{FF2B5EF4-FFF2-40B4-BE49-F238E27FC236}">
                <a16:creationId xmlns:a16="http://schemas.microsoft.com/office/drawing/2014/main" id="{C5518BA4-BF6F-E443-B86D-D6868A60FF95}"/>
              </a:ext>
            </a:extLst>
          </p:cNvPr>
          <p:cNvCxnSpPr>
            <a:cxnSpLocks/>
          </p:cNvCxnSpPr>
          <p:nvPr userDrawn="1"/>
        </p:nvCxnSpPr>
        <p:spPr>
          <a:xfrm>
            <a:off x="949325" y="1283989"/>
            <a:ext cx="105156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83585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習前チェック">
    <p:bg>
      <p:bgRef idx="1001">
        <a:schemeClr val="bg1"/>
      </p:bgRef>
    </p:bg>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6B409D8C-6EBD-774E-AA97-E66D472421DF}"/>
              </a:ext>
            </a:extLst>
          </p:cNvPr>
          <p:cNvCxnSpPr/>
          <p:nvPr userDrawn="1"/>
        </p:nvCxnSpPr>
        <p:spPr>
          <a:xfrm>
            <a:off x="838200" y="1408670"/>
            <a:ext cx="10515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スライド番号プレースホルダー 3">
            <a:extLst>
              <a:ext uri="{FF2B5EF4-FFF2-40B4-BE49-F238E27FC236}">
                <a16:creationId xmlns:a16="http://schemas.microsoft.com/office/drawing/2014/main" id="{B7B63331-A28A-3645-B3E3-33B9CB895988}"/>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31" name="スライド番号プレースホルダー 3">
            <a:extLst>
              <a:ext uri="{FF2B5EF4-FFF2-40B4-BE49-F238E27FC236}">
                <a16:creationId xmlns:a16="http://schemas.microsoft.com/office/drawing/2014/main" id="{CF18C50C-6F36-5949-9A2D-BE49B033890D}"/>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
        <p:nvSpPr>
          <p:cNvPr id="39" name="テキスト プレースホルダー 38">
            <a:extLst>
              <a:ext uri="{FF2B5EF4-FFF2-40B4-BE49-F238E27FC236}">
                <a16:creationId xmlns:a16="http://schemas.microsoft.com/office/drawing/2014/main" id="{36B4B572-3592-714B-A5B8-359E2F306992}"/>
              </a:ext>
            </a:extLst>
          </p:cNvPr>
          <p:cNvSpPr>
            <a:spLocks noGrp="1"/>
          </p:cNvSpPr>
          <p:nvPr>
            <p:ph type="body" sz="quarter" idx="10" hasCustomPrompt="1"/>
          </p:nvPr>
        </p:nvSpPr>
        <p:spPr>
          <a:xfrm>
            <a:off x="838201" y="2027238"/>
            <a:ext cx="10515600" cy="3890962"/>
          </a:xfrm>
          <a:prstGeom prst="rect">
            <a:avLst/>
          </a:prstGeom>
        </p:spPr>
        <p:txBody>
          <a:bodyPr anchor="ctr">
            <a:normAutofit/>
          </a:bodyPr>
          <a:lstStyle>
            <a:lvl1pPr marL="0" indent="0">
              <a:lnSpc>
                <a:spcPct val="100000"/>
              </a:lnSpc>
              <a:buNone/>
              <a:defRPr sz="4000" b="0" i="0">
                <a:solidFill>
                  <a:schemeClr val="tx1"/>
                </a:solidFill>
                <a:latin typeface="Noto Sans JP Medium" panose="020B0500000000000000" pitchFamily="34" charset="-128"/>
                <a:ea typeface="Noto Sans JP Medium" panose="020B0500000000000000" pitchFamily="34" charset="-128"/>
              </a:defRPr>
            </a:lvl1pPr>
          </a:lstStyle>
          <a:p>
            <a:r>
              <a:rPr kumimoji="1" lang="ja-JP" altLang="en-US" sz="4000" b="0" i="0" kern="1200">
                <a:solidFill>
                  <a:schemeClr val="tx1"/>
                </a:solidFill>
                <a:latin typeface="Noto Sans JP Medium" panose="020B0500000000000000" pitchFamily="34" charset="-128"/>
                <a:ea typeface="Noto Sans JP Medium" panose="020B0500000000000000" pitchFamily="34" charset="-128"/>
                <a:cs typeface="+mn-cs"/>
              </a:rPr>
              <a:t>授業中に質問したい内容をここに書いて考えてもらう時間を作ります。</a:t>
            </a:r>
            <a:endParaRPr kumimoji="1" lang="en-US" altLang="ja-JP" sz="4000" b="0" i="0" kern="1200" dirty="0">
              <a:solidFill>
                <a:schemeClr val="tx1"/>
              </a:solidFill>
              <a:latin typeface="Noto Sans JP Medium" panose="020B0500000000000000" pitchFamily="34" charset="-128"/>
              <a:ea typeface="Noto Sans JP Medium" panose="020B0500000000000000" pitchFamily="34" charset="-128"/>
              <a:cs typeface="+mn-cs"/>
            </a:endParaRPr>
          </a:p>
        </p:txBody>
      </p:sp>
      <p:sp>
        <p:nvSpPr>
          <p:cNvPr id="40" name="テキスト ボックス 39">
            <a:extLst>
              <a:ext uri="{FF2B5EF4-FFF2-40B4-BE49-F238E27FC236}">
                <a16:creationId xmlns:a16="http://schemas.microsoft.com/office/drawing/2014/main" id="{28FC760D-FB19-254E-A792-BC4EB3DFE138}"/>
              </a:ext>
            </a:extLst>
          </p:cNvPr>
          <p:cNvSpPr txBox="1"/>
          <p:nvPr userDrawn="1"/>
        </p:nvSpPr>
        <p:spPr>
          <a:xfrm>
            <a:off x="3233678" y="511245"/>
            <a:ext cx="5724644" cy="830997"/>
          </a:xfrm>
          <a:prstGeom prst="rect">
            <a:avLst/>
          </a:prstGeom>
          <a:noFill/>
        </p:spPr>
        <p:txBody>
          <a:bodyPr wrap="none" rtlCol="0">
            <a:spAutoFit/>
          </a:bodyPr>
          <a:lstStyle/>
          <a:p>
            <a:r>
              <a:rPr kumimoji="1" lang="en-US" altLang="ja-JP" sz="4800" b="1" i="0" dirty="0">
                <a:solidFill>
                  <a:schemeClr val="accent1"/>
                </a:solidFill>
                <a:latin typeface="Noto Sans JP" panose="020B0500000000000000" pitchFamily="34" charset="-128"/>
                <a:ea typeface="Noto Sans JP" panose="020B0500000000000000" pitchFamily="34" charset="-128"/>
              </a:rPr>
              <a:t>〔</a:t>
            </a:r>
            <a:r>
              <a:rPr kumimoji="1" lang="ja-JP" altLang="en-US" sz="4800" b="1" i="0">
                <a:solidFill>
                  <a:schemeClr val="accent1"/>
                </a:solidFill>
                <a:latin typeface="Noto Sans JP" panose="020B0500000000000000" pitchFamily="34" charset="-128"/>
                <a:ea typeface="Noto Sans JP" panose="020B0500000000000000" pitchFamily="34" charset="-128"/>
              </a:rPr>
              <a:t>学習前チェック</a:t>
            </a:r>
            <a:r>
              <a:rPr kumimoji="1" lang="en-US" altLang="ja-JP" sz="4800" b="1" i="0" dirty="0">
                <a:solidFill>
                  <a:schemeClr val="accent1"/>
                </a:solidFill>
                <a:latin typeface="Noto Sans JP" panose="020B0500000000000000" pitchFamily="34" charset="-128"/>
                <a:ea typeface="Noto Sans JP" panose="020B0500000000000000" pitchFamily="34" charset="-128"/>
              </a:rPr>
              <a:t>〕</a:t>
            </a:r>
            <a:endParaRPr kumimoji="1" lang="ja-JP" altLang="en-US" sz="4800" b="1" i="0">
              <a:solidFill>
                <a:schemeClr val="accent1"/>
              </a:solidFill>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8640868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中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6D30A-0F15-8C4B-A7CF-37CFE955C06A}"/>
              </a:ext>
            </a:extLst>
          </p:cNvPr>
          <p:cNvSpPr>
            <a:spLocks noGrp="1"/>
          </p:cNvSpPr>
          <p:nvPr>
            <p:ph type="title" hasCustomPrompt="1"/>
          </p:nvPr>
        </p:nvSpPr>
        <p:spPr>
          <a:xfrm>
            <a:off x="831850" y="1709738"/>
            <a:ext cx="10515600" cy="2852737"/>
          </a:xfrm>
          <a:prstGeom prst="rect">
            <a:avLst/>
          </a:prstGeom>
        </p:spPr>
        <p:txBody>
          <a:bodyPr anchor="b">
            <a:normAutofit/>
          </a:bodyPr>
          <a:lstStyle>
            <a:lvl1pPr>
              <a:defRPr sz="5400" b="1" i="0">
                <a:solidFill>
                  <a:schemeClr val="accent1"/>
                </a:solidFill>
                <a:latin typeface="Noto Sans JP" panose="020B0500000000000000" pitchFamily="34" charset="-128"/>
                <a:ea typeface="Noto Sans JP" panose="020B0500000000000000" pitchFamily="34" charset="-128"/>
              </a:defRPr>
            </a:lvl1pPr>
          </a:lstStyle>
          <a:p>
            <a:r>
              <a:rPr kumimoji="1" lang="ja-JP" altLang="en-US"/>
              <a:t>①中見出しはこちら</a:t>
            </a:r>
          </a:p>
        </p:txBody>
      </p:sp>
      <p:sp>
        <p:nvSpPr>
          <p:cNvPr id="3" name="テキスト プレースホルダー 2">
            <a:extLst>
              <a:ext uri="{FF2B5EF4-FFF2-40B4-BE49-F238E27FC236}">
                <a16:creationId xmlns:a16="http://schemas.microsoft.com/office/drawing/2014/main" id="{4411DD95-0B17-F348-92F9-2439EC20C6D9}"/>
              </a:ext>
            </a:extLst>
          </p:cNvPr>
          <p:cNvSpPr>
            <a:spLocks noGrp="1"/>
          </p:cNvSpPr>
          <p:nvPr>
            <p:ph type="body" idx="1" hasCustomPrompt="1"/>
          </p:nvPr>
        </p:nvSpPr>
        <p:spPr>
          <a:xfrm>
            <a:off x="831850" y="4806432"/>
            <a:ext cx="10515600" cy="1500187"/>
          </a:xfrm>
          <a:prstGeom prst="rect">
            <a:avLst/>
          </a:prstGeom>
        </p:spPr>
        <p:txBody>
          <a:bodyPr anchor="t"/>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サブタイトルがあればこちらに入力</a:t>
            </a:r>
          </a:p>
        </p:txBody>
      </p:sp>
      <p:sp>
        <p:nvSpPr>
          <p:cNvPr id="7" name="スライド番号プレースホルダー 3">
            <a:extLst>
              <a:ext uri="{FF2B5EF4-FFF2-40B4-BE49-F238E27FC236}">
                <a16:creationId xmlns:a16="http://schemas.microsoft.com/office/drawing/2014/main" id="{4680A44F-0DAD-6747-9CF1-0BBE2973420E}"/>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cxnSp>
        <p:nvCxnSpPr>
          <p:cNvPr id="10" name="直線コネクタ 9">
            <a:extLst>
              <a:ext uri="{FF2B5EF4-FFF2-40B4-BE49-F238E27FC236}">
                <a16:creationId xmlns:a16="http://schemas.microsoft.com/office/drawing/2014/main" id="{61CAE7D9-A4E3-4B41-A5DC-7AD734EB2024}"/>
              </a:ext>
            </a:extLst>
          </p:cNvPr>
          <p:cNvCxnSpPr/>
          <p:nvPr userDrawn="1"/>
        </p:nvCxnSpPr>
        <p:spPr>
          <a:xfrm>
            <a:off x="831850" y="4604828"/>
            <a:ext cx="10515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スライド番号プレースホルダー 3">
            <a:extLst>
              <a:ext uri="{FF2B5EF4-FFF2-40B4-BE49-F238E27FC236}">
                <a16:creationId xmlns:a16="http://schemas.microsoft.com/office/drawing/2014/main" id="{3AD4124B-6EEB-E545-AB1B-7E4420C4ACA5}"/>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Tree>
    <p:extLst>
      <p:ext uri="{BB962C8B-B14F-4D97-AF65-F5344CB8AC3E}">
        <p14:creationId xmlns:p14="http://schemas.microsoft.com/office/powerpoint/2010/main" val="428315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小見出し">
    <p:bg>
      <p:bgRef idx="1001">
        <a:schemeClr val="bg1"/>
      </p:bgRef>
    </p:bg>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6B409D8C-6EBD-774E-AA97-E66D472421DF}"/>
              </a:ext>
            </a:extLst>
          </p:cNvPr>
          <p:cNvCxnSpPr/>
          <p:nvPr userDrawn="1"/>
        </p:nvCxnSpPr>
        <p:spPr>
          <a:xfrm>
            <a:off x="838200" y="1408670"/>
            <a:ext cx="10515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タイトル 1">
            <a:extLst>
              <a:ext uri="{FF2B5EF4-FFF2-40B4-BE49-F238E27FC236}">
                <a16:creationId xmlns:a16="http://schemas.microsoft.com/office/drawing/2014/main" id="{652634D3-DCF4-8140-98AD-3948278F2567}"/>
              </a:ext>
            </a:extLst>
          </p:cNvPr>
          <p:cNvSpPr>
            <a:spLocks noGrp="1"/>
          </p:cNvSpPr>
          <p:nvPr>
            <p:ph type="title" hasCustomPrompt="1"/>
          </p:nvPr>
        </p:nvSpPr>
        <p:spPr>
          <a:xfrm>
            <a:off x="838200" y="457200"/>
            <a:ext cx="10515600" cy="951469"/>
          </a:xfrm>
          <a:prstGeom prst="rect">
            <a:avLst/>
          </a:prstGeom>
        </p:spPr>
        <p:txBody>
          <a:bodyPr>
            <a:noAutofit/>
          </a:bodyPr>
          <a:lstStyle>
            <a:lvl1pPr algn="ctr">
              <a:defRPr sz="4800" b="1" i="0" u="none">
                <a:solidFill>
                  <a:schemeClr val="tx2"/>
                </a:solidFill>
                <a:latin typeface="Noto Sans JP" panose="020B0500000000000000" pitchFamily="34" charset="-128"/>
                <a:ea typeface="Noto Sans JP" panose="020B0500000000000000" pitchFamily="34" charset="-128"/>
              </a:defRPr>
            </a:lvl1pPr>
          </a:lstStyle>
          <a:p>
            <a:r>
              <a:rPr kumimoji="1" lang="ja-JP" altLang="en-US"/>
              <a:t>質問</a:t>
            </a:r>
            <a:r>
              <a:rPr kumimoji="1" lang="en-US" altLang="ja-JP" dirty="0"/>
              <a:t>①</a:t>
            </a:r>
            <a:endParaRPr kumimoji="1" lang="ja-JP" altLang="en-US"/>
          </a:p>
        </p:txBody>
      </p:sp>
      <p:sp>
        <p:nvSpPr>
          <p:cNvPr id="29" name="スライド番号プレースホルダー 3">
            <a:extLst>
              <a:ext uri="{FF2B5EF4-FFF2-40B4-BE49-F238E27FC236}">
                <a16:creationId xmlns:a16="http://schemas.microsoft.com/office/drawing/2014/main" id="{B7B63331-A28A-3645-B3E3-33B9CB895988}"/>
              </a:ext>
            </a:extLst>
          </p:cNvPr>
          <p:cNvSpPr txBox="1">
            <a:spLocks/>
          </p:cNvSpPr>
          <p:nvPr userDrawn="1"/>
        </p:nvSpPr>
        <p:spPr>
          <a:xfrm>
            <a:off x="0" y="6598507"/>
            <a:ext cx="12192000" cy="265069"/>
          </a:xfrm>
          <a:prstGeom prst="rect">
            <a:avLst/>
          </a:prstGeom>
          <a:solidFill>
            <a:schemeClr val="bg1">
              <a:lumMod val="95000"/>
            </a:schemeClr>
          </a:solidFill>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t>©︎ 2022 </a:t>
            </a:r>
            <a:r>
              <a:rPr lang="ja-JP" altLang="en-US"/>
              <a:t>岐阜大学</a:t>
            </a:r>
          </a:p>
        </p:txBody>
      </p:sp>
      <p:sp>
        <p:nvSpPr>
          <p:cNvPr id="8" name="スライド番号プレースホルダー 3">
            <a:extLst>
              <a:ext uri="{FF2B5EF4-FFF2-40B4-BE49-F238E27FC236}">
                <a16:creationId xmlns:a16="http://schemas.microsoft.com/office/drawing/2014/main" id="{C35205C4-BBA8-8E45-AAFD-917ED85F0388}"/>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pPr/>
              <a:t>‹#›</a:t>
            </a:fld>
            <a:endParaRPr lang="ja-JP" altLang="en-US"/>
          </a:p>
        </p:txBody>
      </p:sp>
      <p:sp>
        <p:nvSpPr>
          <p:cNvPr id="9" name="テキスト プレースホルダー 38">
            <a:extLst>
              <a:ext uri="{FF2B5EF4-FFF2-40B4-BE49-F238E27FC236}">
                <a16:creationId xmlns:a16="http://schemas.microsoft.com/office/drawing/2014/main" id="{8D485524-7645-1A40-B720-A0EE12169D90}"/>
              </a:ext>
            </a:extLst>
          </p:cNvPr>
          <p:cNvSpPr>
            <a:spLocks noGrp="1"/>
          </p:cNvSpPr>
          <p:nvPr>
            <p:ph type="body" sz="quarter" idx="10" hasCustomPrompt="1"/>
          </p:nvPr>
        </p:nvSpPr>
        <p:spPr>
          <a:xfrm>
            <a:off x="838201" y="2027238"/>
            <a:ext cx="10515600" cy="3890962"/>
          </a:xfrm>
          <a:prstGeom prst="rect">
            <a:avLst/>
          </a:prstGeom>
        </p:spPr>
        <p:txBody>
          <a:bodyPr bIns="46800">
            <a:normAutofit/>
          </a:bodyPr>
          <a:lstStyle>
            <a:lvl1pPr marL="0" indent="0">
              <a:lnSpc>
                <a:spcPct val="100000"/>
              </a:lnSpc>
              <a:buNone/>
              <a:defRPr sz="4000" b="0" i="0">
                <a:solidFill>
                  <a:schemeClr val="tx2"/>
                </a:solidFill>
                <a:latin typeface="Noto Sans JP Medium" panose="020B0500000000000000" pitchFamily="34" charset="-128"/>
                <a:ea typeface="Noto Sans JP Medium" panose="020B0500000000000000" pitchFamily="34" charset="-128"/>
              </a:defRPr>
            </a:lvl1pPr>
          </a:lstStyle>
          <a:p>
            <a:r>
              <a:rPr kumimoji="1" lang="ja-JP" altLang="en-US" sz="4000" b="0" i="0" kern="1200">
                <a:solidFill>
                  <a:schemeClr val="tx1"/>
                </a:solidFill>
                <a:latin typeface="Noto Sans JP Medium" panose="020B0500000000000000" pitchFamily="34" charset="-128"/>
                <a:ea typeface="Noto Sans JP Medium" panose="020B0500000000000000" pitchFamily="34" charset="-128"/>
                <a:cs typeface="+mn-cs"/>
              </a:rPr>
              <a:t>授業中に質問したい内容をここに書いて考えてもらう時間を作ります。</a:t>
            </a:r>
            <a:endParaRPr kumimoji="1" lang="en-US" altLang="ja-JP" sz="4000" b="0" i="0" kern="1200" dirty="0">
              <a:solidFill>
                <a:schemeClr val="tx1"/>
              </a:solidFill>
              <a:latin typeface="Noto Sans JP Medium" panose="020B0500000000000000" pitchFamily="34" charset="-128"/>
              <a:ea typeface="Noto Sans JP Medium" panose="020B0500000000000000" pitchFamily="34" charset="-128"/>
              <a:cs typeface="+mn-cs"/>
            </a:endParaRPr>
          </a:p>
        </p:txBody>
      </p:sp>
    </p:spTree>
    <p:extLst>
      <p:ext uri="{BB962C8B-B14F-4D97-AF65-F5344CB8AC3E}">
        <p14:creationId xmlns:p14="http://schemas.microsoft.com/office/powerpoint/2010/main" val="217596927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bg>
      <p:bgRef idx="1001">
        <a:schemeClr val="bg2"/>
      </p:bgRef>
    </p:bg>
    <p:spTree>
      <p:nvGrpSpPr>
        <p:cNvPr id="1" name=""/>
        <p:cNvGrpSpPr/>
        <p:nvPr/>
      </p:nvGrpSpPr>
      <p:grpSpPr>
        <a:xfrm>
          <a:off x="0" y="0"/>
          <a:ext cx="0" cy="0"/>
          <a:chOff x="0" y="0"/>
          <a:chExt cx="0" cy="0"/>
        </a:xfrm>
      </p:grpSpPr>
      <p:sp>
        <p:nvSpPr>
          <p:cNvPr id="5" name="フレーム 4">
            <a:extLst>
              <a:ext uri="{FF2B5EF4-FFF2-40B4-BE49-F238E27FC236}">
                <a16:creationId xmlns:a16="http://schemas.microsoft.com/office/drawing/2014/main" id="{04FEC3EE-DA62-354A-994E-EAC808B46E48}"/>
              </a:ext>
            </a:extLst>
          </p:cNvPr>
          <p:cNvSpPr/>
          <p:nvPr userDrawn="1"/>
        </p:nvSpPr>
        <p:spPr>
          <a:xfrm>
            <a:off x="0" y="0"/>
            <a:ext cx="12192000" cy="6857999"/>
          </a:xfrm>
          <a:prstGeom prst="frame">
            <a:avLst>
              <a:gd name="adj1" fmla="val 4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 name="タイトル 1">
            <a:extLst>
              <a:ext uri="{FF2B5EF4-FFF2-40B4-BE49-F238E27FC236}">
                <a16:creationId xmlns:a16="http://schemas.microsoft.com/office/drawing/2014/main" id="{9434B392-8B4F-8143-A07F-D473A979213C}"/>
              </a:ext>
            </a:extLst>
          </p:cNvPr>
          <p:cNvSpPr>
            <a:spLocks noGrp="1"/>
          </p:cNvSpPr>
          <p:nvPr>
            <p:ph type="title" hasCustomPrompt="1"/>
          </p:nvPr>
        </p:nvSpPr>
        <p:spPr>
          <a:xfrm>
            <a:off x="2477385" y="365134"/>
            <a:ext cx="6971185" cy="698637"/>
          </a:xfrm>
          <a:prstGeom prst="rect">
            <a:avLst/>
          </a:prstGeom>
        </p:spPr>
        <p:txBody>
          <a:bodyPr>
            <a:noAutofit/>
          </a:bodyPr>
          <a:lstStyle>
            <a:lvl1pPr>
              <a:defRPr sz="4000" b="1" u="none">
                <a:solidFill>
                  <a:schemeClr val="tx1"/>
                </a:solidFill>
              </a:defRPr>
            </a:lvl1pPr>
          </a:lstStyle>
          <a:p>
            <a:r>
              <a:rPr kumimoji="1" lang="ja-JP" altLang="en-US"/>
              <a:t>まとめる内容を記述</a:t>
            </a:r>
          </a:p>
        </p:txBody>
      </p:sp>
      <p:sp>
        <p:nvSpPr>
          <p:cNvPr id="11" name="スライド番号プレースホルダー 3">
            <a:extLst>
              <a:ext uri="{FF2B5EF4-FFF2-40B4-BE49-F238E27FC236}">
                <a16:creationId xmlns:a16="http://schemas.microsoft.com/office/drawing/2014/main" id="{0AA4643A-97C0-2049-81C7-094656A524FE}"/>
              </a:ext>
            </a:extLst>
          </p:cNvPr>
          <p:cNvSpPr txBox="1">
            <a:spLocks/>
          </p:cNvSpPr>
          <p:nvPr userDrawn="1"/>
        </p:nvSpPr>
        <p:spPr>
          <a:xfrm>
            <a:off x="0" y="6598507"/>
            <a:ext cx="12192000" cy="265069"/>
          </a:xfrm>
          <a:prstGeom prst="rect">
            <a:avLst/>
          </a:prstGeom>
          <a:solidFill>
            <a:schemeClr val="tx2"/>
          </a:solidFill>
          <a:ln>
            <a:noFill/>
          </a:ln>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dirty="0">
                <a:solidFill>
                  <a:schemeClr val="bg1"/>
                </a:solidFill>
              </a:rPr>
              <a:t>©︎ 2022 </a:t>
            </a:r>
            <a:r>
              <a:rPr lang="ja-JP" altLang="en-US">
                <a:solidFill>
                  <a:schemeClr val="bg1"/>
                </a:solidFill>
              </a:rPr>
              <a:t>岐阜大学</a:t>
            </a:r>
          </a:p>
        </p:txBody>
      </p:sp>
      <p:sp>
        <p:nvSpPr>
          <p:cNvPr id="8" name="スライド番号プレースホルダー 3">
            <a:extLst>
              <a:ext uri="{FF2B5EF4-FFF2-40B4-BE49-F238E27FC236}">
                <a16:creationId xmlns:a16="http://schemas.microsoft.com/office/drawing/2014/main" id="{E0DF09DA-4ACD-B843-8D3A-893BBFB0D287}"/>
              </a:ext>
            </a:extLst>
          </p:cNvPr>
          <p:cNvSpPr txBox="1">
            <a:spLocks/>
          </p:cNvSpPr>
          <p:nvPr userDrawn="1"/>
        </p:nvSpPr>
        <p:spPr>
          <a:xfrm>
            <a:off x="11195222" y="6592930"/>
            <a:ext cx="996778" cy="265069"/>
          </a:xfrm>
          <a:prstGeom prst="rect">
            <a:avLst/>
          </a:prstGeom>
        </p:spPr>
        <p:txBody>
          <a:bodyPr vert="horz" lIns="91440" tIns="45720" rIns="91440" bIns="45720" rtlCol="0" anchor="b"/>
          <a:lstStyle>
            <a:defPPr>
              <a:defRPr lang="ja-JP"/>
            </a:defPPr>
            <a:lvl1pPr marL="0" algn="r" defTabSz="914400" rtl="0" eaLnBrk="1" latinLnBrk="0" hangingPunct="1">
              <a:defRPr kumimoji="1" sz="1200" b="0" i="0" kern="1200">
                <a:solidFill>
                  <a:schemeClr val="tx1">
                    <a:tint val="75000"/>
                  </a:schemeClr>
                </a:solidFill>
                <a:latin typeface="Noto Sans JP Light" panose="020B0300000000000000" pitchFamily="34" charset="-128"/>
                <a:ea typeface="Noto Sans JP Light"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664D708-3409-B94A-8B90-99228BB723DD}" type="slidenum">
              <a:rPr lang="ja-JP" altLang="en-US" smtClean="0">
                <a:solidFill>
                  <a:schemeClr val="bg1"/>
                </a:solidFill>
              </a:rPr>
              <a:pPr/>
              <a:t>‹#›</a:t>
            </a:fld>
            <a:endParaRPr lang="ja-JP" altLang="en-US">
              <a:solidFill>
                <a:schemeClr val="bg1"/>
              </a:solidFill>
            </a:endParaRPr>
          </a:p>
        </p:txBody>
      </p:sp>
      <p:sp>
        <p:nvSpPr>
          <p:cNvPr id="4" name="テキスト ボックス 3">
            <a:extLst>
              <a:ext uri="{FF2B5EF4-FFF2-40B4-BE49-F238E27FC236}">
                <a16:creationId xmlns:a16="http://schemas.microsoft.com/office/drawing/2014/main" id="{9D2A48E0-4E79-7342-B94A-4ED87655F32F}"/>
              </a:ext>
            </a:extLst>
          </p:cNvPr>
          <p:cNvSpPr txBox="1"/>
          <p:nvPr userDrawn="1"/>
        </p:nvSpPr>
        <p:spPr>
          <a:xfrm>
            <a:off x="487017" y="341969"/>
            <a:ext cx="2666018" cy="701674"/>
          </a:xfrm>
          <a:prstGeom prst="rect">
            <a:avLst/>
          </a:prstGeom>
          <a:noFill/>
        </p:spPr>
        <p:txBody>
          <a:bodyPr wrap="square" rtlCol="0" anchor="ctr">
            <a:normAutofit/>
          </a:bodyPr>
          <a:lstStyle/>
          <a:p>
            <a:r>
              <a:rPr kumimoji="1" lang="en-US" altLang="ja-JP" sz="3200" b="1" i="0" dirty="0">
                <a:solidFill>
                  <a:schemeClr val="tx1"/>
                </a:solidFill>
                <a:latin typeface="Noto Sans JP Medium" panose="020B0500000000000000" pitchFamily="34" charset="-128"/>
                <a:ea typeface="Noto Sans JP Medium" panose="020B0500000000000000" pitchFamily="34" charset="-128"/>
              </a:rPr>
              <a:t>〔</a:t>
            </a:r>
            <a:r>
              <a:rPr kumimoji="1" lang="ja-JP" altLang="en-US" sz="3200" b="1" i="0">
                <a:solidFill>
                  <a:schemeClr val="tx1"/>
                </a:solidFill>
                <a:latin typeface="Noto Sans JP Medium" panose="020B0500000000000000" pitchFamily="34" charset="-128"/>
                <a:ea typeface="Noto Sans JP Medium" panose="020B0500000000000000" pitchFamily="34" charset="-128"/>
              </a:rPr>
              <a:t>まとめ</a:t>
            </a:r>
            <a:r>
              <a:rPr kumimoji="1" lang="en-US" altLang="ja-JP" sz="3200" b="1" i="0" dirty="0">
                <a:solidFill>
                  <a:schemeClr val="tx1"/>
                </a:solidFill>
                <a:latin typeface="Noto Sans JP Medium" panose="020B0500000000000000" pitchFamily="34" charset="-128"/>
                <a:ea typeface="Noto Sans JP Medium" panose="020B0500000000000000" pitchFamily="34" charset="-128"/>
              </a:rPr>
              <a:t>〕</a:t>
            </a:r>
            <a:endParaRPr kumimoji="1" lang="ja-JP" altLang="en-US" sz="3200" b="1" i="0">
              <a:solidFill>
                <a:schemeClr val="tx1"/>
              </a:solidFill>
              <a:latin typeface="Noto Sans JP Medium" panose="020B0500000000000000" pitchFamily="34" charset="-128"/>
              <a:ea typeface="Noto Sans JP Medium" panose="020B0500000000000000" pitchFamily="34" charset="-128"/>
            </a:endParaRPr>
          </a:p>
        </p:txBody>
      </p:sp>
      <p:cxnSp>
        <p:nvCxnSpPr>
          <p:cNvPr id="12" name="直線コネクタ 11">
            <a:extLst>
              <a:ext uri="{FF2B5EF4-FFF2-40B4-BE49-F238E27FC236}">
                <a16:creationId xmlns:a16="http://schemas.microsoft.com/office/drawing/2014/main" id="{EBE74A8E-6D54-AA46-9073-C0821EA2FBB1}"/>
              </a:ext>
            </a:extLst>
          </p:cNvPr>
          <p:cNvCxnSpPr>
            <a:cxnSpLocks/>
          </p:cNvCxnSpPr>
          <p:nvPr userDrawn="1"/>
        </p:nvCxnSpPr>
        <p:spPr>
          <a:xfrm>
            <a:off x="838200" y="1049220"/>
            <a:ext cx="105156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2">
            <a:extLst>
              <a:ext uri="{FF2B5EF4-FFF2-40B4-BE49-F238E27FC236}">
                <a16:creationId xmlns:a16="http://schemas.microsoft.com/office/drawing/2014/main" id="{AF1D5D2E-EF25-2747-B52E-ED38C2285EE1}"/>
              </a:ext>
            </a:extLst>
          </p:cNvPr>
          <p:cNvSpPr>
            <a:spLocks noGrp="1"/>
          </p:cNvSpPr>
          <p:nvPr>
            <p:ph idx="1" hasCustomPrompt="1"/>
          </p:nvPr>
        </p:nvSpPr>
        <p:spPr>
          <a:xfrm>
            <a:off x="838200" y="1503680"/>
            <a:ext cx="10515600" cy="4989167"/>
          </a:xfrm>
          <a:prstGeom prst="rect">
            <a:avLst/>
          </a:prstGeom>
        </p:spPr>
        <p:txBody>
          <a:bodyPr vert="horz" lIns="91440" tIns="45720" rIns="91440" bIns="45720" rtlCol="0" anchor="t">
            <a:normAutofit/>
          </a:bodyPr>
          <a:lstStyle>
            <a:lvl1pPr>
              <a:buClr>
                <a:schemeClr val="accent2"/>
              </a:buClr>
              <a:defRPr sz="3200"/>
            </a:lvl1pPr>
            <a:lvl2pPr marL="538163" indent="203200">
              <a:tabLst/>
              <a:defRPr sz="2400">
                <a:solidFill>
                  <a:schemeClr val="bg2">
                    <a:lumMod val="20000"/>
                    <a:lumOff val="80000"/>
                  </a:schemeClr>
                </a:solidFill>
              </a:defRPr>
            </a:lvl2pPr>
            <a:lvl3pPr>
              <a:defRPr>
                <a:solidFill>
                  <a:schemeClr val="bg2">
                    <a:lumMod val="20000"/>
                    <a:lumOff val="80000"/>
                  </a:schemeClr>
                </a:solidFill>
              </a:defRPr>
            </a:lvl3pPr>
            <a:lvl4pPr>
              <a:defRPr>
                <a:solidFill>
                  <a:schemeClr val="bg2">
                    <a:lumMod val="20000"/>
                    <a:lumOff val="80000"/>
                  </a:schemeClr>
                </a:solidFill>
              </a:defRPr>
            </a:lvl4pPr>
            <a:lvl5pPr>
              <a:defRPr>
                <a:solidFill>
                  <a:schemeClr val="bg2">
                    <a:lumMod val="20000"/>
                    <a:lumOff val="80000"/>
                  </a:schemeClr>
                </a:solidFill>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Tree>
    <p:extLst>
      <p:ext uri="{BB962C8B-B14F-4D97-AF65-F5344CB8AC3E}">
        <p14:creationId xmlns:p14="http://schemas.microsoft.com/office/powerpoint/2010/main" val="194314521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A474BAF3-5074-4E44-A524-94B7ACC09909}"/>
              </a:ext>
            </a:extLst>
          </p:cNvPr>
          <p:cNvSpPr>
            <a:spLocks noGrp="1"/>
          </p:cNvSpPr>
          <p:nvPr>
            <p:ph type="body" idx="1"/>
          </p:nvPr>
        </p:nvSpPr>
        <p:spPr>
          <a:xfrm>
            <a:off x="838200" y="1451120"/>
            <a:ext cx="10515600" cy="5041727"/>
          </a:xfrm>
          <a:prstGeom prst="rect">
            <a:avLst/>
          </a:prstGeom>
        </p:spPr>
        <p:txBody>
          <a:bodyPr vert="horz" lIns="91440" tIns="45720" rIns="91440" bIns="45720" rtlCol="0" anchor="ctr">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16" name="フッター プレースホルダー 15">
            <a:extLst>
              <a:ext uri="{FF2B5EF4-FFF2-40B4-BE49-F238E27FC236}">
                <a16:creationId xmlns:a16="http://schemas.microsoft.com/office/drawing/2014/main" id="{8AFE853B-4DC8-9E4B-91BC-83A207F9F6A7}"/>
              </a:ext>
            </a:extLst>
          </p:cNvPr>
          <p:cNvSpPr>
            <a:spLocks noGrp="1"/>
          </p:cNvSpPr>
          <p:nvPr>
            <p:ph type="ftr" sz="quarter" idx="3"/>
          </p:nvPr>
        </p:nvSpPr>
        <p:spPr>
          <a:xfrm>
            <a:off x="0" y="6635577"/>
            <a:ext cx="12192000" cy="222421"/>
          </a:xfrm>
          <a:prstGeom prst="rect">
            <a:avLst/>
          </a:prstGeom>
          <a:solidFill>
            <a:schemeClr val="bg1">
              <a:lumMod val="95000"/>
            </a:schemeClr>
          </a:solidFill>
        </p:spPr>
        <p:txBody>
          <a:bodyPr vert="horz" lIns="91440" tIns="45720" rIns="91440" bIns="45720" rtlCol="0" anchor="ctr"/>
          <a:lstStyle>
            <a:lvl1pPr algn="ctr">
              <a:defRPr sz="1200" b="0" i="0">
                <a:solidFill>
                  <a:schemeClr val="tx1">
                    <a:lumMod val="60000"/>
                    <a:lumOff val="40000"/>
                  </a:schemeClr>
                </a:solidFill>
                <a:latin typeface="Noto Sans JP Light" panose="020B0300000000000000" pitchFamily="34" charset="-128"/>
                <a:ea typeface="Noto Sans JP Light" panose="020B0300000000000000" pitchFamily="34" charset="-128"/>
              </a:defRPr>
            </a:lvl1pPr>
          </a:lstStyle>
          <a:p>
            <a:r>
              <a:rPr lang="en-US" altLang="ja-JP" dirty="0"/>
              <a:t>©︎ 2022 </a:t>
            </a:r>
            <a:r>
              <a:rPr lang="ja-JP" altLang="en-US"/>
              <a:t>岐阜大学</a:t>
            </a:r>
          </a:p>
        </p:txBody>
      </p:sp>
      <p:sp>
        <p:nvSpPr>
          <p:cNvPr id="17" name="スライド番号プレースホルダー 16">
            <a:extLst>
              <a:ext uri="{FF2B5EF4-FFF2-40B4-BE49-F238E27FC236}">
                <a16:creationId xmlns:a16="http://schemas.microsoft.com/office/drawing/2014/main" id="{EBD07DB2-0136-5F48-AB1F-B331CB6CBC7B}"/>
              </a:ext>
            </a:extLst>
          </p:cNvPr>
          <p:cNvSpPr>
            <a:spLocks noGrp="1"/>
          </p:cNvSpPr>
          <p:nvPr>
            <p:ph type="sldNum" sz="quarter" idx="4"/>
          </p:nvPr>
        </p:nvSpPr>
        <p:spPr>
          <a:xfrm>
            <a:off x="9448800" y="6635578"/>
            <a:ext cx="2743200" cy="222421"/>
          </a:xfrm>
          <a:prstGeom prst="rect">
            <a:avLst/>
          </a:prstGeom>
        </p:spPr>
        <p:txBody>
          <a:bodyPr vert="horz" lIns="91440" tIns="45720" rIns="91440" bIns="45720" rtlCol="0" anchor="ctr"/>
          <a:lstStyle>
            <a:lvl1pPr algn="r">
              <a:defRPr sz="1200" b="0" i="0">
                <a:solidFill>
                  <a:schemeClr val="tx1">
                    <a:tint val="75000"/>
                  </a:schemeClr>
                </a:solidFill>
                <a:latin typeface="Noto Sans JP Light" panose="020B0300000000000000" pitchFamily="34" charset="-128"/>
                <a:ea typeface="Noto Sans JP Light" panose="020B0300000000000000" pitchFamily="34" charset="-128"/>
              </a:defRPr>
            </a:lvl1pPr>
          </a:lstStyle>
          <a:p>
            <a:fld id="{99C6F036-D6C7-9148-AD1E-D5DA41857F76}" type="slidenum">
              <a:rPr lang="ja-JP" altLang="en-US" smtClean="0"/>
              <a:pPr/>
              <a:t>‹#›</a:t>
            </a:fld>
            <a:endParaRPr lang="ja-JP" altLang="en-US"/>
          </a:p>
        </p:txBody>
      </p:sp>
      <p:sp>
        <p:nvSpPr>
          <p:cNvPr id="4" name="タイトル プレースホルダー 3">
            <a:extLst>
              <a:ext uri="{FF2B5EF4-FFF2-40B4-BE49-F238E27FC236}">
                <a16:creationId xmlns:a16="http://schemas.microsoft.com/office/drawing/2014/main" id="{085C93BE-3655-E947-9909-6989FF10F53A}"/>
              </a:ext>
            </a:extLst>
          </p:cNvPr>
          <p:cNvSpPr>
            <a:spLocks noGrp="1"/>
          </p:cNvSpPr>
          <p:nvPr>
            <p:ph type="title"/>
          </p:nvPr>
        </p:nvSpPr>
        <p:spPr>
          <a:xfrm>
            <a:off x="838200" y="365126"/>
            <a:ext cx="10515600" cy="668728"/>
          </a:xfrm>
          <a:prstGeom prst="rect">
            <a:avLst/>
          </a:prstGeom>
        </p:spPr>
        <p:txBody>
          <a:bodyPr vert="horz" lIns="90000" tIns="45720" rIns="91440" bIns="45720" rtlCol="0" anchor="ctr">
            <a:normAutofit/>
          </a:bodyPr>
          <a:lstStyle/>
          <a:p>
            <a:r>
              <a:rPr kumimoji="1" lang="ja-JP" altLang="en-US"/>
              <a:t>マスター タイトルの書式設定</a:t>
            </a:r>
          </a:p>
        </p:txBody>
      </p:sp>
      <p:pic>
        <p:nvPicPr>
          <p:cNvPr id="14" name="Picture 4">
            <a:extLst>
              <a:ext uri="{FF2B5EF4-FFF2-40B4-BE49-F238E27FC236}">
                <a16:creationId xmlns:a16="http://schemas.microsoft.com/office/drawing/2014/main" id="{78A69BFF-4C59-9B47-B23F-2932D3F485C9}"/>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448571" y="417178"/>
            <a:ext cx="1905229" cy="56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65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3" r:id="rId4"/>
    <p:sldLayoutId id="2147483666" r:id="rId5"/>
    <p:sldLayoutId id="2147483660" r:id="rId6"/>
    <p:sldLayoutId id="2147483651" r:id="rId7"/>
    <p:sldLayoutId id="2147483661" r:id="rId8"/>
    <p:sldLayoutId id="2147483662" r:id="rId9"/>
    <p:sldLayoutId id="2147483664" r:id="rId10"/>
    <p:sldLayoutId id="2147483652" r:id="rId11"/>
    <p:sldLayoutId id="2147483654" r:id="rId12"/>
    <p:sldLayoutId id="2147483655" r:id="rId13"/>
    <p:sldLayoutId id="2147483657" r:id="rId14"/>
  </p:sldLayoutIdLst>
  <p:txStyles>
    <p:titleStyle>
      <a:lvl1pPr algn="l" defTabSz="914400" rtl="0" eaLnBrk="1" latinLnBrk="0" hangingPunct="1">
        <a:lnSpc>
          <a:spcPct val="90000"/>
        </a:lnSpc>
        <a:spcBef>
          <a:spcPct val="0"/>
        </a:spcBef>
        <a:buNone/>
        <a:defRPr kumimoji="1" sz="4000" b="0" i="0" kern="1200">
          <a:solidFill>
            <a:schemeClr val="tx2"/>
          </a:solidFill>
          <a:latin typeface="Noto Sans JP Medium" panose="020B0500000000000000" pitchFamily="34" charset="-128"/>
          <a:ea typeface="Noto Sans JP Medium" panose="020B0500000000000000" pitchFamily="34" charset="-128"/>
          <a:cs typeface="+mj-cs"/>
        </a:defRPr>
      </a:lvl1pPr>
    </p:titleStyle>
    <p:bodyStyle>
      <a:lvl1pPr marL="406400" indent="-406400" algn="l" defTabSz="914400" rtl="0" eaLnBrk="1" latinLnBrk="0" hangingPunct="1">
        <a:lnSpc>
          <a:spcPct val="120000"/>
        </a:lnSpc>
        <a:spcBef>
          <a:spcPts val="2560"/>
        </a:spcBef>
        <a:buClr>
          <a:schemeClr val="tx2"/>
        </a:buClr>
        <a:buFont typeface="Arial" panose="020B0604020202020204" pitchFamily="34" charset="0"/>
        <a:buChar char="•"/>
        <a:tabLst/>
        <a:defRPr kumimoji="1" sz="3200" b="0" i="0" kern="1200">
          <a:solidFill>
            <a:schemeClr val="tx1"/>
          </a:solidFill>
          <a:latin typeface="Noto Sans JP" panose="020B0500000000000000" pitchFamily="34" charset="-128"/>
          <a:ea typeface="Noto Sans JP" panose="020B0500000000000000" pitchFamily="34" charset="-128"/>
          <a:cs typeface="+mn-cs"/>
        </a:defRPr>
      </a:lvl1pPr>
      <a:lvl2pPr marL="538163" indent="203200" algn="l" defTabSz="914400" rtl="0" eaLnBrk="1" latinLnBrk="0" hangingPunct="1">
        <a:lnSpc>
          <a:spcPct val="120000"/>
        </a:lnSpc>
        <a:spcBef>
          <a:spcPts val="500"/>
        </a:spcBef>
        <a:buFont typeface="Arial" panose="020B0604020202020204" pitchFamily="34" charset="0"/>
        <a:buChar char="•"/>
        <a:tabLst/>
        <a:defRPr kumimoji="1" sz="2400" b="0" i="0" kern="1200">
          <a:solidFill>
            <a:schemeClr val="tx1">
              <a:lumMod val="60000"/>
              <a:lumOff val="40000"/>
            </a:schemeClr>
          </a:solidFill>
          <a:latin typeface="Noto Sans JP Light" panose="020B0300000000000000" pitchFamily="34" charset="-128"/>
          <a:ea typeface="Noto Sans JP Light" panose="020B0300000000000000" pitchFamily="34" charset="-128"/>
          <a:cs typeface="+mn-cs"/>
        </a:defRPr>
      </a:lvl2pPr>
      <a:lvl3pPr marL="801688" indent="203200" algn="l" defTabSz="914400" rtl="0" eaLnBrk="1" latinLnBrk="0" hangingPunct="1">
        <a:lnSpc>
          <a:spcPct val="120000"/>
        </a:lnSpc>
        <a:spcBef>
          <a:spcPts val="500"/>
        </a:spcBef>
        <a:buFont typeface="Arial" panose="020B0604020202020204" pitchFamily="34" charset="0"/>
        <a:buChar char="•"/>
        <a:tabLst/>
        <a:defRPr kumimoji="1" sz="1800" b="0" i="0" kern="1200">
          <a:solidFill>
            <a:schemeClr val="tx1">
              <a:lumMod val="60000"/>
              <a:lumOff val="40000"/>
            </a:schemeClr>
          </a:solidFill>
          <a:latin typeface="Noto Sans JP Light" panose="020B0300000000000000" pitchFamily="34" charset="-128"/>
          <a:ea typeface="Noto Sans JP Light" panose="020B0300000000000000" pitchFamily="34" charset="-128"/>
          <a:cs typeface="+mn-cs"/>
        </a:defRPr>
      </a:lvl3pPr>
      <a:lvl4pPr marL="1208088" indent="-223838" algn="l" defTabSz="914400" rtl="0" eaLnBrk="1" latinLnBrk="0" hangingPunct="1">
        <a:lnSpc>
          <a:spcPct val="120000"/>
        </a:lnSpc>
        <a:spcBef>
          <a:spcPts val="500"/>
        </a:spcBef>
        <a:buFont typeface="Arial" panose="020B0604020202020204" pitchFamily="34" charset="0"/>
        <a:buChar char="•"/>
        <a:tabLst/>
        <a:defRPr kumimoji="1" sz="1600" b="0" i="0" kern="1200">
          <a:solidFill>
            <a:schemeClr val="tx1">
              <a:lumMod val="60000"/>
              <a:lumOff val="40000"/>
            </a:schemeClr>
          </a:solidFill>
          <a:latin typeface="Noto Sans JP Thin" panose="020B0200000000000000" pitchFamily="34" charset="-128"/>
          <a:ea typeface="Noto Sans JP Thin" panose="020B0200000000000000" pitchFamily="34" charset="-128"/>
          <a:cs typeface="+mn-cs"/>
        </a:defRPr>
      </a:lvl4pPr>
      <a:lvl5pPr marL="1289050" indent="223838" algn="l" defTabSz="914400" rtl="0" eaLnBrk="1" latinLnBrk="0" hangingPunct="1">
        <a:lnSpc>
          <a:spcPct val="120000"/>
        </a:lnSpc>
        <a:spcBef>
          <a:spcPts val="500"/>
        </a:spcBef>
        <a:buFont typeface="Arial" panose="020B0604020202020204" pitchFamily="34" charset="0"/>
        <a:buChar char="•"/>
        <a:tabLst/>
        <a:defRPr kumimoji="1" sz="1400" b="0" i="0" kern="1200">
          <a:solidFill>
            <a:schemeClr val="tx1">
              <a:lumMod val="60000"/>
              <a:lumOff val="40000"/>
            </a:schemeClr>
          </a:solidFill>
          <a:latin typeface="Noto Sans JP Thin" panose="020B0200000000000000" pitchFamily="34" charset="-128"/>
          <a:ea typeface="Noto Sans JP Thin" panose="020B02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393D617-F0FD-BF4F-99EF-A249AC902180}"/>
              </a:ext>
            </a:extLst>
          </p:cNvPr>
          <p:cNvSpPr>
            <a:spLocks/>
          </p:cNvSpPr>
          <p:nvPr/>
        </p:nvSpPr>
        <p:spPr>
          <a:xfrm>
            <a:off x="949325" y="4481513"/>
            <a:ext cx="8921750" cy="8286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4000" b="0" i="0" u="none" strike="noStrike" kern="1200" cap="none" spc="0" normalizeH="0" baseline="0" noProof="0">
                <a:ln>
                  <a:noFill/>
                </a:ln>
                <a:solidFill>
                  <a:schemeClr val="bg1"/>
                </a:solidFill>
                <a:effectLst/>
                <a:uLnTx/>
                <a:uFillTx/>
                <a:latin typeface="Noto Sans JP Medium" panose="020B0500000000000000" pitchFamily="34" charset="-128"/>
                <a:ea typeface="Noto Sans JP Medium" panose="020B0500000000000000" pitchFamily="34" charset="-128"/>
                <a:cs typeface="+mn-cs"/>
              </a:rPr>
              <a:t>プレゼンテーションの方法</a:t>
            </a:r>
          </a:p>
        </p:txBody>
      </p:sp>
      <p:sp>
        <p:nvSpPr>
          <p:cNvPr id="5" name="テキスト プレースホルダー 4">
            <a:extLst>
              <a:ext uri="{FF2B5EF4-FFF2-40B4-BE49-F238E27FC236}">
                <a16:creationId xmlns:a16="http://schemas.microsoft.com/office/drawing/2014/main" id="{B406296C-3408-C841-A0ED-9B9862190371}"/>
              </a:ext>
            </a:extLst>
          </p:cNvPr>
          <p:cNvSpPr>
            <a:spLocks noGrp="1"/>
          </p:cNvSpPr>
          <p:nvPr>
            <p:ph type="title" idx="4294967295"/>
          </p:nvPr>
        </p:nvSpPr>
        <p:spPr>
          <a:xfrm>
            <a:off x="949325" y="2821258"/>
            <a:ext cx="8921750" cy="166025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8000" u="none" strike="noStrike" kern="1200" cap="none" spc="0" normalizeH="0" baseline="0" noProof="0">
                <a:ln>
                  <a:noFill/>
                </a:ln>
                <a:solidFill>
                  <a:schemeClr val="bg1"/>
                </a:solidFill>
                <a:effectLst/>
                <a:uLnTx/>
                <a:uFillTx/>
                <a:latin typeface="Noto Sans JP Light" panose="020B0300000000000000" pitchFamily="34" charset="-128"/>
                <a:ea typeface="Noto Sans JP Light" panose="020B0300000000000000" pitchFamily="34" charset="-128"/>
                <a:cs typeface="+mn-cs"/>
              </a:rPr>
              <a:t>第</a:t>
            </a:r>
            <a:r>
              <a:rPr kumimoji="1" lang="en-US" altLang="ja-JP" sz="8000" u="none" strike="noStrike" kern="1200" cap="none" spc="0" normalizeH="0" baseline="0" noProof="0" dirty="0">
                <a:ln>
                  <a:noFill/>
                </a:ln>
                <a:solidFill>
                  <a:schemeClr val="bg1"/>
                </a:solidFill>
                <a:effectLst/>
                <a:uLnTx/>
                <a:uFillTx/>
                <a:latin typeface="Noto Sans JP Light" panose="020B0300000000000000" pitchFamily="34" charset="-128"/>
                <a:ea typeface="Noto Sans JP Light" panose="020B0300000000000000" pitchFamily="34" charset="-128"/>
                <a:cs typeface="+mn-cs"/>
              </a:rPr>
              <a:t>15</a:t>
            </a:r>
            <a:r>
              <a:rPr kumimoji="1" lang="ja-JP" altLang="en-US" sz="8000" u="none" strike="noStrike" kern="1200" cap="none" spc="0" normalizeH="0" baseline="0" noProof="0">
                <a:ln>
                  <a:noFill/>
                </a:ln>
                <a:solidFill>
                  <a:schemeClr val="bg1"/>
                </a:solidFill>
                <a:effectLst/>
                <a:uLnTx/>
                <a:uFillTx/>
                <a:latin typeface="Noto Sans JP Light" panose="020B0300000000000000" pitchFamily="34" charset="-128"/>
                <a:ea typeface="Noto Sans JP Light" panose="020B0300000000000000" pitchFamily="34" charset="-128"/>
                <a:cs typeface="+mn-cs"/>
              </a:rPr>
              <a:t>回</a:t>
            </a:r>
          </a:p>
        </p:txBody>
      </p:sp>
    </p:spTree>
    <p:extLst>
      <p:ext uri="{BB962C8B-B14F-4D97-AF65-F5344CB8AC3E}">
        <p14:creationId xmlns:p14="http://schemas.microsoft.com/office/powerpoint/2010/main" val="2364531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B77283-8C86-9C49-AF39-368CE31B7EEF}"/>
              </a:ext>
            </a:extLst>
          </p:cNvPr>
          <p:cNvSpPr>
            <a:spLocks noGrp="1"/>
          </p:cNvSpPr>
          <p:nvPr>
            <p:ph type="title"/>
          </p:nvPr>
        </p:nvSpPr>
        <p:spPr>
          <a:xfrm>
            <a:off x="838199" y="407113"/>
            <a:ext cx="10515600" cy="564640"/>
          </a:xfrm>
        </p:spPr>
        <p:txBody>
          <a:bodyPr>
            <a:noAutofit/>
          </a:bodyPr>
          <a:lstStyle/>
          <a:p>
            <a:r>
              <a:rPr kumimoji="1" lang="ja-JP" altLang="en-US" sz="3200"/>
              <a:t>なぜ，プレゼンテーションが必要なのか</a:t>
            </a:r>
            <a:r>
              <a:rPr kumimoji="1" lang="en-US" altLang="ja-JP" sz="3200" dirty="0"/>
              <a:t>…</a:t>
            </a:r>
            <a:endParaRPr kumimoji="1" lang="ja-JP" altLang="en-US" sz="3200"/>
          </a:p>
        </p:txBody>
      </p:sp>
      <p:sp>
        <p:nvSpPr>
          <p:cNvPr id="3" name="コンテンツ プレースホルダー 2">
            <a:extLst>
              <a:ext uri="{FF2B5EF4-FFF2-40B4-BE49-F238E27FC236}">
                <a16:creationId xmlns:a16="http://schemas.microsoft.com/office/drawing/2014/main" id="{9E49558E-78A9-7B43-AA10-A755D958BC68}"/>
              </a:ext>
            </a:extLst>
          </p:cNvPr>
          <p:cNvSpPr>
            <a:spLocks noGrp="1"/>
          </p:cNvSpPr>
          <p:nvPr>
            <p:ph idx="4294967295"/>
          </p:nvPr>
        </p:nvSpPr>
        <p:spPr>
          <a:xfrm>
            <a:off x="838200" y="1643063"/>
            <a:ext cx="10515600" cy="3303587"/>
          </a:xfrm>
          <a:noFill/>
          <a:ln w="6350">
            <a:noFill/>
          </a:ln>
        </p:spPr>
        <p:txBody>
          <a:bodyPr lIns="180000" tIns="180000" rIns="72000">
            <a:normAutofit lnSpcReduction="10000"/>
          </a:bodyPr>
          <a:lstStyle/>
          <a:p>
            <a:r>
              <a:rPr kumimoji="1" lang="ja-JP" altLang="en-US" b="1">
                <a:solidFill>
                  <a:schemeClr val="accent6"/>
                </a:solidFill>
              </a:rPr>
              <a:t>文字や文章だけで伝わらないことを口頭で伝えることができる</a:t>
            </a:r>
            <a:endParaRPr kumimoji="1" lang="en-US" altLang="ja-JP" b="1" dirty="0">
              <a:solidFill>
                <a:schemeClr val="accent6"/>
              </a:solidFill>
            </a:endParaRPr>
          </a:p>
          <a:p>
            <a:r>
              <a:rPr lang="ja-JP" altLang="en-US"/>
              <a:t>身振り手振り、アイコンタクトなどの非言語コミュニケーションも用いて、相手に効果的に内容や意見を伝えることができる</a:t>
            </a:r>
            <a:endParaRPr lang="en-US" altLang="ja-JP" dirty="0"/>
          </a:p>
          <a:p>
            <a:endParaRPr kumimoji="1" lang="ja-JP" altLang="en-US"/>
          </a:p>
        </p:txBody>
      </p:sp>
      <p:pic>
        <p:nvPicPr>
          <p:cNvPr id="4" name="Picture 4" descr="会議でプレゼンをする人のイラスト（女性） | かわいいフリー ...">
            <a:extLst>
              <a:ext uri="{FF2B5EF4-FFF2-40B4-BE49-F238E27FC236}">
                <a16:creationId xmlns:a16="http://schemas.microsoft.com/office/drawing/2014/main" id="{8CA549BB-88C6-9B43-8238-81F4CBFF9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0090" y="4039728"/>
            <a:ext cx="2196939" cy="203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74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FE842-6001-734A-93AF-982E81D8436E}"/>
              </a:ext>
            </a:extLst>
          </p:cNvPr>
          <p:cNvSpPr>
            <a:spLocks noGrp="1"/>
          </p:cNvSpPr>
          <p:nvPr>
            <p:ph type="title"/>
          </p:nvPr>
        </p:nvSpPr>
        <p:spPr>
          <a:xfrm>
            <a:off x="838199" y="439554"/>
            <a:ext cx="10515600" cy="564640"/>
          </a:xfrm>
        </p:spPr>
        <p:txBody>
          <a:bodyPr>
            <a:noAutofit/>
          </a:bodyPr>
          <a:lstStyle/>
          <a:p>
            <a:r>
              <a:rPr kumimoji="1" lang="ja-JP" altLang="en-US"/>
              <a:t>プレゼンテーションの目的</a:t>
            </a:r>
          </a:p>
        </p:txBody>
      </p:sp>
      <p:sp>
        <p:nvSpPr>
          <p:cNvPr id="3" name="コンテンツ プレースホルダー 2">
            <a:extLst>
              <a:ext uri="{FF2B5EF4-FFF2-40B4-BE49-F238E27FC236}">
                <a16:creationId xmlns:a16="http://schemas.microsoft.com/office/drawing/2014/main" id="{5ACF5D7E-7294-0443-BE13-05E2C32CB4B9}"/>
              </a:ext>
            </a:extLst>
          </p:cNvPr>
          <p:cNvSpPr>
            <a:spLocks noGrp="1"/>
          </p:cNvSpPr>
          <p:nvPr>
            <p:ph idx="4294967295"/>
          </p:nvPr>
        </p:nvSpPr>
        <p:spPr>
          <a:xfrm>
            <a:off x="3467098" y="1439569"/>
            <a:ext cx="5257800" cy="2163439"/>
          </a:xfr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lIns="144000" tIns="144000" rIns="144000" bIns="144000">
            <a:normAutofit fontScale="77500" lnSpcReduction="20000"/>
          </a:bodyPr>
          <a:lstStyle/>
          <a:p>
            <a:pPr marL="571500" indent="-571500">
              <a:buFont typeface="+mj-ea"/>
              <a:buAutoNum type="circleNumDbPlain"/>
            </a:pPr>
            <a:r>
              <a:rPr kumimoji="1" lang="ja-JP" altLang="en-US">
                <a:solidFill>
                  <a:schemeClr val="tx1"/>
                </a:solidFill>
              </a:rPr>
              <a:t>情報を提供する</a:t>
            </a:r>
            <a:endParaRPr kumimoji="1" lang="en-US" altLang="ja-JP" dirty="0">
              <a:solidFill>
                <a:schemeClr val="tx1"/>
              </a:solidFill>
            </a:endParaRPr>
          </a:p>
          <a:p>
            <a:pPr marL="571500" indent="-571500">
              <a:buFont typeface="+mj-ea"/>
              <a:buAutoNum type="circleNumDbPlain"/>
            </a:pPr>
            <a:r>
              <a:rPr lang="ja-JP" altLang="en-US">
                <a:solidFill>
                  <a:schemeClr val="tx1"/>
                </a:solidFill>
              </a:rPr>
              <a:t>問題を分析して伝える</a:t>
            </a:r>
            <a:endParaRPr lang="en-US" altLang="ja-JP" dirty="0">
              <a:solidFill>
                <a:schemeClr val="tx1"/>
              </a:solidFill>
            </a:endParaRPr>
          </a:p>
          <a:p>
            <a:pPr marL="571500" indent="-571500">
              <a:buFont typeface="+mj-ea"/>
              <a:buAutoNum type="circleNumDbPlain"/>
            </a:pPr>
            <a:r>
              <a:rPr kumimoji="1" lang="ja-JP" altLang="en-US">
                <a:solidFill>
                  <a:schemeClr val="tx1"/>
                </a:solidFill>
              </a:rPr>
              <a:t>新たな提案をする</a:t>
            </a:r>
          </a:p>
        </p:txBody>
      </p:sp>
      <p:sp>
        <p:nvSpPr>
          <p:cNvPr id="4" name="コンテンツ プレースホルダー 2">
            <a:extLst>
              <a:ext uri="{FF2B5EF4-FFF2-40B4-BE49-F238E27FC236}">
                <a16:creationId xmlns:a16="http://schemas.microsoft.com/office/drawing/2014/main" id="{A1270461-7F06-8646-BBF5-A9F63158EBF3}"/>
              </a:ext>
            </a:extLst>
          </p:cNvPr>
          <p:cNvSpPr txBox="1">
            <a:spLocks/>
          </p:cNvSpPr>
          <p:nvPr/>
        </p:nvSpPr>
        <p:spPr>
          <a:xfrm>
            <a:off x="838199" y="3938804"/>
            <a:ext cx="10515599" cy="198943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vert="horz" lIns="180000" tIns="18000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kumimoji="1" sz="3200" kern="1200">
                <a:solidFill>
                  <a:schemeClr val="tx1"/>
                </a:solidFill>
                <a:latin typeface="Noto Sans JP" panose="020B0500000000000000" pitchFamily="34" charset="-128"/>
                <a:ea typeface="Noto Sans JP" panose="020B0500000000000000" pitchFamily="34" charset="-128"/>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kumimoji="1" sz="2400" kern="1200">
                <a:solidFill>
                  <a:schemeClr val="tx1"/>
                </a:solidFill>
                <a:latin typeface="Noto Sans JP" panose="020B0500000000000000" pitchFamily="34" charset="-128"/>
                <a:ea typeface="Noto Sans JP" panose="020B0500000000000000" pitchFamily="34" charset="-128"/>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kumimoji="1" sz="2000" kern="1200">
                <a:solidFill>
                  <a:schemeClr val="tx1"/>
                </a:solidFill>
                <a:latin typeface="Noto Sans JP" panose="020B0500000000000000" pitchFamily="34" charset="-128"/>
                <a:ea typeface="Noto Sans JP" panose="020B0500000000000000" pitchFamily="34" charset="-128"/>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Noto Sans JP Light" panose="020B0300000000000000" pitchFamily="34" charset="-128"/>
                <a:ea typeface="Noto Sans JP Light" panose="020B0300000000000000" pitchFamily="34" charset="-128"/>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Noto Sans JP Light" panose="020B0300000000000000" pitchFamily="34" charset="-128"/>
                <a:ea typeface="Noto Sans JP Light"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buNone/>
            </a:pPr>
            <a:r>
              <a:rPr lang="ja-JP" altLang="en-US">
                <a:solidFill>
                  <a:schemeClr val="bg1"/>
                </a:solidFill>
              </a:rPr>
              <a:t>プレゼンテーションを参加者全員にとって有意義なものにするために、</a:t>
            </a:r>
            <a:r>
              <a:rPr lang="ja-JP" altLang="en-US" b="1">
                <a:solidFill>
                  <a:schemeClr val="bg1"/>
                </a:solidFill>
              </a:rPr>
              <a:t>できる限りの準備</a:t>
            </a:r>
            <a:r>
              <a:rPr lang="ja-JP" altLang="en-US">
                <a:solidFill>
                  <a:schemeClr val="bg1"/>
                </a:solidFill>
              </a:rPr>
              <a:t>をして、当日を迎えましょう。</a:t>
            </a:r>
          </a:p>
        </p:txBody>
      </p:sp>
    </p:spTree>
    <p:extLst>
      <p:ext uri="{BB962C8B-B14F-4D97-AF65-F5344CB8AC3E}">
        <p14:creationId xmlns:p14="http://schemas.microsoft.com/office/powerpoint/2010/main" val="130848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F1AF8-858C-824B-9464-09F969DF6B06}"/>
              </a:ext>
            </a:extLst>
          </p:cNvPr>
          <p:cNvSpPr>
            <a:spLocks noGrp="1"/>
          </p:cNvSpPr>
          <p:nvPr>
            <p:ph type="title"/>
          </p:nvPr>
        </p:nvSpPr>
        <p:spPr>
          <a:xfrm>
            <a:off x="838200" y="478560"/>
            <a:ext cx="10515600" cy="564640"/>
          </a:xfrm>
        </p:spPr>
        <p:txBody>
          <a:bodyPr>
            <a:noAutofit/>
          </a:bodyPr>
          <a:lstStyle/>
          <a:p>
            <a:r>
              <a:rPr kumimoji="1" lang="ja-JP" altLang="en-US"/>
              <a:t>プレゼンテーション</a:t>
            </a:r>
            <a:r>
              <a:rPr lang="ja-JP" altLang="en-US"/>
              <a:t>当日までの流れ</a:t>
            </a:r>
            <a:endParaRPr kumimoji="1" lang="ja-JP" altLang="en-US"/>
          </a:p>
        </p:txBody>
      </p:sp>
      <p:sp>
        <p:nvSpPr>
          <p:cNvPr id="4" name="テキスト ボックス 3">
            <a:extLst>
              <a:ext uri="{FF2B5EF4-FFF2-40B4-BE49-F238E27FC236}">
                <a16:creationId xmlns:a16="http://schemas.microsoft.com/office/drawing/2014/main" id="{62B5A203-3DE1-AC46-993A-EF0C288CDCAB}"/>
              </a:ext>
            </a:extLst>
          </p:cNvPr>
          <p:cNvSpPr txBox="1"/>
          <p:nvPr/>
        </p:nvSpPr>
        <p:spPr>
          <a:xfrm>
            <a:off x="921588" y="1571171"/>
            <a:ext cx="5070567" cy="707886"/>
          </a:xfrm>
          <a:prstGeom prst="rect">
            <a:avLst/>
          </a:prstGeom>
          <a:noFill/>
          <a:ln w="57150">
            <a:solidFill>
              <a:schemeClr val="accent3">
                <a:lumMod val="20000"/>
                <a:lumOff val="80000"/>
              </a:schemeClr>
            </a:solidFill>
          </a:ln>
        </p:spPr>
        <p:txBody>
          <a:bodyPr wrap="square" lIns="144000" tIns="144000" rIns="144000" bIns="144000" rtlCol="0">
            <a:normAutofit fontScale="92500"/>
          </a:bodyPr>
          <a:lstStyle/>
          <a:p>
            <a:r>
              <a:rPr lang="ja-JP" altLang="en-US" sz="2800" dirty="0">
                <a:latin typeface="Noto Sans JP" panose="020B0500000000000000" pitchFamily="34" charset="-128"/>
                <a:ea typeface="Noto Sans JP" panose="020B0500000000000000" pitchFamily="34" charset="-128"/>
              </a:rPr>
              <a:t>＜プレゼンテーションの</a:t>
            </a:r>
            <a:r>
              <a:rPr lang="ja-JP" altLang="en-US" sz="2800">
                <a:latin typeface="Noto Sans JP" panose="020B0500000000000000" pitchFamily="34" charset="-128"/>
                <a:ea typeface="Noto Sans JP" panose="020B0500000000000000" pitchFamily="34" charset="-128"/>
              </a:rPr>
              <a:t>機会＞</a:t>
            </a:r>
            <a:endParaRPr lang="en-US" altLang="ja-JP" sz="2800" dirty="0">
              <a:latin typeface="Noto Sans JP" panose="020B0500000000000000" pitchFamily="34" charset="-128"/>
              <a:ea typeface="Noto Sans JP" panose="020B0500000000000000" pitchFamily="34" charset="-128"/>
            </a:endParaRPr>
          </a:p>
        </p:txBody>
      </p:sp>
      <p:sp>
        <p:nvSpPr>
          <p:cNvPr id="5" name="矢印: 下 14">
            <a:extLst>
              <a:ext uri="{FF2B5EF4-FFF2-40B4-BE49-F238E27FC236}">
                <a16:creationId xmlns:a16="http://schemas.microsoft.com/office/drawing/2014/main" id="{DD07E241-980C-C348-8569-9C338518BC23}"/>
              </a:ext>
            </a:extLst>
          </p:cNvPr>
          <p:cNvSpPr/>
          <p:nvPr/>
        </p:nvSpPr>
        <p:spPr>
          <a:xfrm>
            <a:off x="3144636" y="2697438"/>
            <a:ext cx="624469" cy="446048"/>
          </a:xfrm>
          <a:prstGeom prst="down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61B42AA-A177-A54B-8C66-961BF5E204E5}"/>
              </a:ext>
            </a:extLst>
          </p:cNvPr>
          <p:cNvSpPr txBox="1"/>
          <p:nvPr/>
        </p:nvSpPr>
        <p:spPr>
          <a:xfrm>
            <a:off x="921588" y="3433401"/>
            <a:ext cx="5070567" cy="648997"/>
          </a:xfrm>
          <a:prstGeom prst="rect">
            <a:avLst/>
          </a:prstGeom>
          <a:noFill/>
          <a:ln w="57150">
            <a:solidFill>
              <a:schemeClr val="accent3">
                <a:lumMod val="20000"/>
                <a:lumOff val="80000"/>
              </a:schemeClr>
            </a:solidFill>
          </a:ln>
        </p:spPr>
        <p:txBody>
          <a:bodyPr wrap="square" lIns="144000" tIns="108000" rIns="144000" bIns="108000" rtlCol="0" anchor="ctr">
            <a:normAutofit/>
          </a:bodyPr>
          <a:lstStyle/>
          <a:p>
            <a:pPr algn="ctr"/>
            <a:r>
              <a:rPr lang="ja-JP" altLang="en-US" sz="2400">
                <a:latin typeface="Noto Sans JP" panose="020B0500000000000000" pitchFamily="34" charset="-128"/>
                <a:ea typeface="Noto Sans JP" panose="020B0500000000000000" pitchFamily="34" charset="-128"/>
              </a:rPr>
              <a:t>内容の</a:t>
            </a:r>
            <a:r>
              <a:rPr lang="ja-JP" altLang="en-US" sz="2400" dirty="0">
                <a:latin typeface="Noto Sans JP" panose="020B0500000000000000" pitchFamily="34" charset="-128"/>
                <a:ea typeface="Noto Sans JP" panose="020B0500000000000000" pitchFamily="34" charset="-128"/>
              </a:rPr>
              <a:t>提示</a:t>
            </a:r>
            <a:endParaRPr lang="en-US" altLang="ja-JP" sz="2400" dirty="0">
              <a:latin typeface="Noto Sans JP" panose="020B0500000000000000" pitchFamily="34" charset="-128"/>
              <a:ea typeface="Noto Sans JP" panose="020B0500000000000000" pitchFamily="34" charset="-128"/>
            </a:endParaRPr>
          </a:p>
        </p:txBody>
      </p:sp>
      <p:sp>
        <p:nvSpPr>
          <p:cNvPr id="8" name="矢印: 下 17">
            <a:extLst>
              <a:ext uri="{FF2B5EF4-FFF2-40B4-BE49-F238E27FC236}">
                <a16:creationId xmlns:a16="http://schemas.microsoft.com/office/drawing/2014/main" id="{2AB37406-FA72-B64B-8EC6-E2BB9CD6FAEF}"/>
              </a:ext>
            </a:extLst>
          </p:cNvPr>
          <p:cNvSpPr/>
          <p:nvPr/>
        </p:nvSpPr>
        <p:spPr>
          <a:xfrm>
            <a:off x="4464200" y="4263849"/>
            <a:ext cx="624469" cy="446048"/>
          </a:xfrm>
          <a:prstGeom prst="down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19">
            <a:extLst>
              <a:ext uri="{FF2B5EF4-FFF2-40B4-BE49-F238E27FC236}">
                <a16:creationId xmlns:a16="http://schemas.microsoft.com/office/drawing/2014/main" id="{938A1AE4-05B2-174C-B146-4751C9CF7885}"/>
              </a:ext>
            </a:extLst>
          </p:cNvPr>
          <p:cNvSpPr/>
          <p:nvPr/>
        </p:nvSpPr>
        <p:spPr>
          <a:xfrm>
            <a:off x="1720878" y="4315516"/>
            <a:ext cx="624469" cy="446048"/>
          </a:xfrm>
          <a:prstGeom prst="down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5CD7B0C-E6D8-A44E-8AFD-277EFFA811B7}"/>
              </a:ext>
            </a:extLst>
          </p:cNvPr>
          <p:cNvSpPr txBox="1"/>
          <p:nvPr/>
        </p:nvSpPr>
        <p:spPr>
          <a:xfrm>
            <a:off x="921589" y="4941534"/>
            <a:ext cx="2223048" cy="956773"/>
          </a:xfrm>
          <a:prstGeom prst="rect">
            <a:avLst/>
          </a:prstGeom>
          <a:solidFill>
            <a:schemeClr val="accent1">
              <a:lumMod val="75000"/>
            </a:schemeClr>
          </a:solidFill>
          <a:ln w="19050">
            <a:noFill/>
          </a:ln>
        </p:spPr>
        <p:txBody>
          <a:bodyPr wrap="square" lIns="144000" tIns="108000" rIns="144000" bIns="108000" rtlCol="0">
            <a:normAutofit/>
          </a:bodyPr>
          <a:lstStyle/>
          <a:p>
            <a:pPr algn="ctr"/>
            <a:r>
              <a:rPr lang="ja-JP" altLang="en-US" sz="2400">
                <a:solidFill>
                  <a:schemeClr val="bg1"/>
                </a:solidFill>
                <a:latin typeface="Noto Sans JP" panose="020B0500000000000000" pitchFamily="34" charset="-128"/>
                <a:ea typeface="Noto Sans JP" panose="020B0500000000000000" pitchFamily="34" charset="-128"/>
              </a:rPr>
              <a:t>①レポート</a:t>
            </a:r>
            <a:endParaRPr lang="en-US" altLang="ja-JP" sz="2400" dirty="0">
              <a:solidFill>
                <a:schemeClr val="bg1"/>
              </a:solidFill>
              <a:latin typeface="Noto Sans JP" panose="020B0500000000000000" pitchFamily="34" charset="-128"/>
              <a:ea typeface="Noto Sans JP" panose="020B0500000000000000" pitchFamily="34" charset="-128"/>
            </a:endParaRPr>
          </a:p>
          <a:p>
            <a:pPr algn="ctr"/>
            <a:r>
              <a:rPr lang="ja-JP" altLang="en-US" sz="2400">
                <a:solidFill>
                  <a:schemeClr val="bg1"/>
                </a:solidFill>
                <a:latin typeface="Noto Sans JP" panose="020B0500000000000000" pitchFamily="34" charset="-128"/>
                <a:ea typeface="Noto Sans JP" panose="020B0500000000000000" pitchFamily="34" charset="-128"/>
              </a:rPr>
              <a:t>論文</a:t>
            </a:r>
            <a:endParaRPr lang="en-US" altLang="ja-JP" sz="2400" dirty="0">
              <a:solidFill>
                <a:schemeClr val="bg1"/>
              </a:solidFill>
              <a:latin typeface="Noto Sans JP" panose="020B0500000000000000" pitchFamily="34" charset="-128"/>
              <a:ea typeface="Noto Sans JP" panose="020B0500000000000000" pitchFamily="34" charset="-128"/>
            </a:endParaRPr>
          </a:p>
        </p:txBody>
      </p:sp>
      <p:sp>
        <p:nvSpPr>
          <p:cNvPr id="11" name="テキスト ボックス 10">
            <a:extLst>
              <a:ext uri="{FF2B5EF4-FFF2-40B4-BE49-F238E27FC236}">
                <a16:creationId xmlns:a16="http://schemas.microsoft.com/office/drawing/2014/main" id="{A60560C7-A381-3045-A385-90CF67B41EE2}"/>
              </a:ext>
            </a:extLst>
          </p:cNvPr>
          <p:cNvSpPr txBox="1"/>
          <p:nvPr/>
        </p:nvSpPr>
        <p:spPr>
          <a:xfrm>
            <a:off x="3560716" y="4941534"/>
            <a:ext cx="2431439" cy="956773"/>
          </a:xfrm>
          <a:prstGeom prst="rect">
            <a:avLst/>
          </a:prstGeom>
          <a:solidFill>
            <a:schemeClr val="accent2">
              <a:lumMod val="75000"/>
            </a:schemeClr>
          </a:solidFill>
          <a:ln w="19050">
            <a:noFill/>
          </a:ln>
        </p:spPr>
        <p:txBody>
          <a:bodyPr wrap="none" lIns="72000" rIns="72000" rtlCol="0" anchor="ctr">
            <a:normAutofit/>
          </a:bodyPr>
          <a:lstStyle/>
          <a:p>
            <a:pPr algn="ctr"/>
            <a:r>
              <a:rPr lang="ja-JP" altLang="en-US" sz="2800">
                <a:solidFill>
                  <a:schemeClr val="bg1"/>
                </a:solidFill>
                <a:latin typeface="Noto Sans JP" panose="020B0500000000000000" pitchFamily="34" charset="-128"/>
                <a:ea typeface="Noto Sans JP" panose="020B0500000000000000" pitchFamily="34" charset="-128"/>
              </a:rPr>
              <a:t>②内容を作成</a:t>
            </a:r>
            <a:endParaRPr lang="en-US" altLang="ja-JP" sz="1400" dirty="0">
              <a:solidFill>
                <a:schemeClr val="bg1"/>
              </a:solidFill>
              <a:latin typeface="Noto Sans JP" panose="020B0500000000000000" pitchFamily="34" charset="-128"/>
              <a:ea typeface="Noto Sans JP" panose="020B0500000000000000" pitchFamily="34" charset="-128"/>
            </a:endParaRPr>
          </a:p>
        </p:txBody>
      </p:sp>
      <p:sp>
        <p:nvSpPr>
          <p:cNvPr id="12" name="テキスト ボックス 11">
            <a:extLst>
              <a:ext uri="{FF2B5EF4-FFF2-40B4-BE49-F238E27FC236}">
                <a16:creationId xmlns:a16="http://schemas.microsoft.com/office/drawing/2014/main" id="{425D8BA3-027D-A94E-803A-D1715A1281C8}"/>
              </a:ext>
            </a:extLst>
          </p:cNvPr>
          <p:cNvSpPr txBox="1"/>
          <p:nvPr/>
        </p:nvSpPr>
        <p:spPr>
          <a:xfrm>
            <a:off x="2787456" y="4392232"/>
            <a:ext cx="1338828" cy="369332"/>
          </a:xfrm>
          <a:prstGeom prst="rect">
            <a:avLst/>
          </a:prstGeom>
          <a:noFill/>
        </p:spPr>
        <p:txBody>
          <a:bodyPr wrap="none" rtlCol="0">
            <a:spAutoFit/>
          </a:bodyPr>
          <a:lstStyle/>
          <a:p>
            <a:r>
              <a:rPr kumimoji="1" lang="ja-JP" altLang="en-US"/>
              <a:t>形式の違い</a:t>
            </a:r>
          </a:p>
        </p:txBody>
      </p:sp>
      <p:sp>
        <p:nvSpPr>
          <p:cNvPr id="13" name="テキスト ボックス 12">
            <a:extLst>
              <a:ext uri="{FF2B5EF4-FFF2-40B4-BE49-F238E27FC236}">
                <a16:creationId xmlns:a16="http://schemas.microsoft.com/office/drawing/2014/main" id="{F0DD72C8-3ADC-7B4F-8783-5E05780A64E1}"/>
              </a:ext>
            </a:extLst>
          </p:cNvPr>
          <p:cNvSpPr txBox="1"/>
          <p:nvPr/>
        </p:nvSpPr>
        <p:spPr>
          <a:xfrm>
            <a:off x="6199845" y="1535252"/>
            <a:ext cx="5070567" cy="707886"/>
          </a:xfrm>
          <a:prstGeom prst="rect">
            <a:avLst/>
          </a:prstGeom>
          <a:noFill/>
        </p:spPr>
        <p:txBody>
          <a:bodyPr wrap="square">
            <a:spAutoFit/>
          </a:bodyPr>
          <a:lstStyle/>
          <a:p>
            <a:r>
              <a:rPr kumimoji="1" lang="ja-JP" altLang="en-US" sz="2000">
                <a:latin typeface="Noto Sans JP" panose="020B0500000000000000" pitchFamily="34" charset="-128"/>
                <a:ea typeface="Noto Sans JP" panose="020B0500000000000000" pitchFamily="34" charset="-128"/>
              </a:rPr>
              <a:t>授業、ゼミ、研究会、卒論・修論の中間発表、研究成果発表、学会発表 </a:t>
            </a:r>
            <a:endParaRPr lang="ja-JP" altLang="en-US" sz="2000"/>
          </a:p>
        </p:txBody>
      </p:sp>
      <p:sp>
        <p:nvSpPr>
          <p:cNvPr id="15" name="テキスト ボックス 14">
            <a:extLst>
              <a:ext uri="{FF2B5EF4-FFF2-40B4-BE49-F238E27FC236}">
                <a16:creationId xmlns:a16="http://schemas.microsoft.com/office/drawing/2014/main" id="{B2F05707-FAAA-044F-871D-206E277F0B69}"/>
              </a:ext>
            </a:extLst>
          </p:cNvPr>
          <p:cNvSpPr txBox="1"/>
          <p:nvPr/>
        </p:nvSpPr>
        <p:spPr>
          <a:xfrm>
            <a:off x="6199845" y="3423357"/>
            <a:ext cx="5070567" cy="707886"/>
          </a:xfrm>
          <a:prstGeom prst="rect">
            <a:avLst/>
          </a:prstGeom>
          <a:noFill/>
        </p:spPr>
        <p:txBody>
          <a:bodyPr wrap="square">
            <a:spAutoFit/>
          </a:bodyPr>
          <a:lstStyle/>
          <a:p>
            <a:r>
              <a:rPr lang="ja-JP" altLang="en-US" sz="2000">
                <a:latin typeface="Noto Sans JP" panose="020B0500000000000000" pitchFamily="34" charset="-128"/>
                <a:ea typeface="Noto Sans JP" panose="020B0500000000000000" pitchFamily="34" charset="-128"/>
              </a:rPr>
              <a:t>課題内容、目的、発表日、制限時間、発表方法</a:t>
            </a:r>
            <a:endParaRPr lang="ja-JP" altLang="en-US" sz="2000"/>
          </a:p>
        </p:txBody>
      </p:sp>
      <p:sp>
        <p:nvSpPr>
          <p:cNvPr id="16" name="テキスト ボックス 15">
            <a:extLst>
              <a:ext uri="{FF2B5EF4-FFF2-40B4-BE49-F238E27FC236}">
                <a16:creationId xmlns:a16="http://schemas.microsoft.com/office/drawing/2014/main" id="{6414A5FB-519C-2A42-827D-6A1648F431E6}"/>
              </a:ext>
            </a:extLst>
          </p:cNvPr>
          <p:cNvSpPr txBox="1"/>
          <p:nvPr/>
        </p:nvSpPr>
        <p:spPr>
          <a:xfrm>
            <a:off x="6199845" y="4941534"/>
            <a:ext cx="4288353" cy="961482"/>
          </a:xfrm>
          <a:prstGeom prst="rect">
            <a:avLst/>
          </a:prstGeom>
          <a:noFill/>
        </p:spPr>
        <p:txBody>
          <a:bodyPr wrap="none" rtlCol="0">
            <a:spAutoFit/>
          </a:bodyPr>
          <a:lstStyle/>
          <a:p>
            <a:pPr>
              <a:lnSpc>
                <a:spcPct val="150000"/>
              </a:lnSpc>
            </a:pPr>
            <a:r>
              <a:rPr kumimoji="1" lang="en-US" altLang="ja-JP" sz="2000" dirty="0">
                <a:latin typeface="Noto Sans JP" panose="020B0500000000000000" pitchFamily="34" charset="-128"/>
                <a:ea typeface="Noto Sans JP" panose="020B0500000000000000" pitchFamily="34" charset="-128"/>
              </a:rPr>
              <a:t>①</a:t>
            </a:r>
            <a:r>
              <a:rPr kumimoji="1" lang="ja-JP" altLang="en-US" sz="2000">
                <a:latin typeface="Noto Sans JP" panose="020B0500000000000000" pitchFamily="34" charset="-128"/>
                <a:ea typeface="Noto Sans JP" panose="020B0500000000000000" pitchFamily="34" charset="-128"/>
              </a:rPr>
              <a:t>レポートや論文の内容を発表する</a:t>
            </a:r>
            <a:endParaRPr kumimoji="1" lang="en-US" altLang="ja-JP" sz="2000" dirty="0">
              <a:latin typeface="Noto Sans JP" panose="020B0500000000000000" pitchFamily="34" charset="-128"/>
              <a:ea typeface="Noto Sans JP" panose="020B0500000000000000" pitchFamily="34" charset="-128"/>
            </a:endParaRPr>
          </a:p>
          <a:p>
            <a:pPr>
              <a:lnSpc>
                <a:spcPct val="150000"/>
              </a:lnSpc>
            </a:pPr>
            <a:r>
              <a:rPr kumimoji="1" lang="en-US" altLang="ja-JP" sz="2000" dirty="0">
                <a:latin typeface="Noto Sans JP" panose="020B0500000000000000" pitchFamily="34" charset="-128"/>
                <a:ea typeface="Noto Sans JP" panose="020B0500000000000000" pitchFamily="34" charset="-128"/>
              </a:rPr>
              <a:t>②</a:t>
            </a:r>
            <a:r>
              <a:rPr kumimoji="1" lang="ja-JP" altLang="en-US" sz="2000">
                <a:latin typeface="Noto Sans JP" panose="020B0500000000000000" pitchFamily="34" charset="-128"/>
                <a:ea typeface="Noto Sans JP" panose="020B0500000000000000" pitchFamily="34" charset="-128"/>
              </a:rPr>
              <a:t>新しく内容を作成して発表する</a:t>
            </a:r>
          </a:p>
        </p:txBody>
      </p:sp>
    </p:spTree>
    <p:extLst>
      <p:ext uri="{BB962C8B-B14F-4D97-AF65-F5344CB8AC3E}">
        <p14:creationId xmlns:p14="http://schemas.microsoft.com/office/powerpoint/2010/main" val="386470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9594F-884F-7246-B37F-6A29FF36A947}"/>
              </a:ext>
            </a:extLst>
          </p:cNvPr>
          <p:cNvSpPr>
            <a:spLocks noGrp="1"/>
          </p:cNvSpPr>
          <p:nvPr>
            <p:ph type="title"/>
          </p:nvPr>
        </p:nvSpPr>
        <p:spPr>
          <a:xfrm>
            <a:off x="838200" y="365126"/>
            <a:ext cx="10515600" cy="564640"/>
          </a:xfrm>
        </p:spPr>
        <p:txBody>
          <a:bodyPr>
            <a:normAutofit fontScale="90000"/>
          </a:bodyPr>
          <a:lstStyle/>
          <a:p>
            <a:r>
              <a:rPr kumimoji="1" lang="ja-JP" altLang="en-US"/>
              <a:t>続き</a:t>
            </a:r>
          </a:p>
        </p:txBody>
      </p:sp>
      <p:sp>
        <p:nvSpPr>
          <p:cNvPr id="4" name="テキスト ボックス 3">
            <a:extLst>
              <a:ext uri="{FF2B5EF4-FFF2-40B4-BE49-F238E27FC236}">
                <a16:creationId xmlns:a16="http://schemas.microsoft.com/office/drawing/2014/main" id="{9463146A-8491-564E-846B-1AFF05A28358}"/>
              </a:ext>
            </a:extLst>
          </p:cNvPr>
          <p:cNvSpPr txBox="1"/>
          <p:nvPr/>
        </p:nvSpPr>
        <p:spPr>
          <a:xfrm>
            <a:off x="833037" y="4035447"/>
            <a:ext cx="10348823" cy="514738"/>
          </a:xfrm>
          <a:prstGeom prst="rect">
            <a:avLst/>
          </a:prstGeom>
          <a:solidFill>
            <a:schemeClr val="accent1">
              <a:lumMod val="20000"/>
              <a:lumOff val="80000"/>
            </a:schemeClr>
          </a:solidFill>
          <a:ln w="19050">
            <a:noFill/>
          </a:ln>
        </p:spPr>
        <p:txBody>
          <a:bodyPr wrap="square" lIns="144000" tIns="72000" rIns="144000" bIns="72000" rtlCol="0">
            <a:spAutoFit/>
          </a:bodyPr>
          <a:lstStyle/>
          <a:p>
            <a:pPr algn="ctr"/>
            <a:r>
              <a:rPr lang="ja-JP" altLang="en-US" sz="2400">
                <a:latin typeface="ＭＳ ゴシック" panose="020B0609070205080204" pitchFamily="49" charset="-128"/>
                <a:ea typeface="ＭＳ ゴシック" panose="020B0609070205080204" pitchFamily="49" charset="-128"/>
              </a:rPr>
              <a:t>内容</a:t>
            </a:r>
            <a:r>
              <a:rPr lang="ja-JP" altLang="en-US" sz="2400" dirty="0">
                <a:latin typeface="ＭＳ ゴシック" panose="020B0609070205080204" pitchFamily="49" charset="-128"/>
                <a:ea typeface="ＭＳ ゴシック" panose="020B0609070205080204" pitchFamily="49" charset="-128"/>
              </a:rPr>
              <a:t>を絞る</a:t>
            </a:r>
            <a:endParaRPr lang="en-US" altLang="ja-JP" sz="2400" dirty="0">
              <a:latin typeface="ＭＳ ゴシック" panose="020B0609070205080204" pitchFamily="49" charset="-128"/>
              <a:ea typeface="ＭＳ ゴシック" panose="020B0609070205080204" pitchFamily="49" charset="-128"/>
            </a:endParaRPr>
          </a:p>
        </p:txBody>
      </p:sp>
      <p:grpSp>
        <p:nvGrpSpPr>
          <p:cNvPr id="5" name="グループ化 4">
            <a:extLst>
              <a:ext uri="{FF2B5EF4-FFF2-40B4-BE49-F238E27FC236}">
                <a16:creationId xmlns:a16="http://schemas.microsoft.com/office/drawing/2014/main" id="{B829813E-CBBC-7046-8C7E-A9019812F053}"/>
              </a:ext>
            </a:extLst>
          </p:cNvPr>
          <p:cNvGrpSpPr/>
          <p:nvPr/>
        </p:nvGrpSpPr>
        <p:grpSpPr>
          <a:xfrm>
            <a:off x="3032696" y="2309197"/>
            <a:ext cx="1113866" cy="1644677"/>
            <a:chOff x="2908367" y="1547205"/>
            <a:chExt cx="2522523" cy="1794564"/>
          </a:xfrm>
        </p:grpSpPr>
        <p:sp>
          <p:nvSpPr>
            <p:cNvPr id="6" name="テキスト ボックス 5">
              <a:extLst>
                <a:ext uri="{FF2B5EF4-FFF2-40B4-BE49-F238E27FC236}">
                  <a16:creationId xmlns:a16="http://schemas.microsoft.com/office/drawing/2014/main" id="{0543CBD4-D31A-334F-A164-342AD00F1436}"/>
                </a:ext>
              </a:extLst>
            </p:cNvPr>
            <p:cNvSpPr txBox="1"/>
            <p:nvPr/>
          </p:nvSpPr>
          <p:spPr>
            <a:xfrm>
              <a:off x="3455850" y="2033983"/>
              <a:ext cx="1975040" cy="345927"/>
            </a:xfrm>
            <a:prstGeom prst="rect">
              <a:avLst/>
            </a:prstGeom>
            <a:noFill/>
          </p:spPr>
          <p:txBody>
            <a:bodyPr wrap="square" lIns="144000" tIns="72000" rIns="144000" bIns="72000" rtlCol="0">
              <a:spAutoFit/>
            </a:bodyPr>
            <a:lstStyle/>
            <a:p>
              <a:r>
                <a:rPr kumimoji="1" lang="ja-JP" altLang="en-US">
                  <a:solidFill>
                    <a:schemeClr val="accent3"/>
                  </a:solidFill>
                  <a:latin typeface="ＭＳ ゴシック" panose="020B0609070205080204" pitchFamily="49" charset="-128"/>
                  <a:ea typeface="ＭＳ ゴシック" panose="020B0609070205080204" pitchFamily="49" charset="-128"/>
                </a:rPr>
                <a:t>準備</a:t>
              </a:r>
              <a:endParaRPr kumimoji="1" lang="ja-JP" altLang="en-US" dirty="0">
                <a:solidFill>
                  <a:schemeClr val="accent3"/>
                </a:solidFill>
                <a:latin typeface="ＭＳ ゴシック" panose="020B0609070205080204" pitchFamily="49" charset="-128"/>
                <a:ea typeface="ＭＳ ゴシック" panose="020B0609070205080204" pitchFamily="49" charset="-128"/>
              </a:endParaRPr>
            </a:p>
          </p:txBody>
        </p:sp>
        <p:sp>
          <p:nvSpPr>
            <p:cNvPr id="7" name="矢印: 下 26">
              <a:extLst>
                <a:ext uri="{FF2B5EF4-FFF2-40B4-BE49-F238E27FC236}">
                  <a16:creationId xmlns:a16="http://schemas.microsoft.com/office/drawing/2014/main" id="{438FA343-538F-6C46-9C77-E9351EA9F7F8}"/>
                </a:ext>
              </a:extLst>
            </p:cNvPr>
            <p:cNvSpPr/>
            <p:nvPr/>
          </p:nvSpPr>
          <p:spPr>
            <a:xfrm>
              <a:off x="2908367" y="1547205"/>
              <a:ext cx="442617" cy="179456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kumimoji="1" lang="ja-JP" altLang="en-US">
                <a:solidFill>
                  <a:schemeClr val="accent3"/>
                </a:solidFill>
              </a:endParaRPr>
            </a:p>
          </p:txBody>
        </p:sp>
      </p:grpSp>
      <p:sp>
        <p:nvSpPr>
          <p:cNvPr id="8" name="テキスト ボックス 7">
            <a:extLst>
              <a:ext uri="{FF2B5EF4-FFF2-40B4-BE49-F238E27FC236}">
                <a16:creationId xmlns:a16="http://schemas.microsoft.com/office/drawing/2014/main" id="{00926967-F735-2143-82EC-144073F99802}"/>
              </a:ext>
            </a:extLst>
          </p:cNvPr>
          <p:cNvSpPr txBox="1"/>
          <p:nvPr/>
        </p:nvSpPr>
        <p:spPr>
          <a:xfrm>
            <a:off x="815699" y="4995136"/>
            <a:ext cx="10348823" cy="514738"/>
          </a:xfrm>
          <a:prstGeom prst="rect">
            <a:avLst/>
          </a:prstGeom>
          <a:solidFill>
            <a:schemeClr val="accent1">
              <a:lumMod val="20000"/>
              <a:lumOff val="80000"/>
            </a:schemeClr>
          </a:solidFill>
          <a:ln w="19050">
            <a:noFill/>
          </a:ln>
        </p:spPr>
        <p:txBody>
          <a:bodyPr wrap="square" lIns="144000" tIns="72000" rIns="144000" bIns="72000" rtlCol="0">
            <a:spAutoFit/>
          </a:bodyPr>
          <a:lstStyle/>
          <a:p>
            <a:pPr algn="ctr"/>
            <a:r>
              <a:rPr lang="ja-JP" altLang="en-US" sz="2400" dirty="0">
                <a:latin typeface="ＭＳ ゴシック" panose="020B0609070205080204" pitchFamily="49" charset="-128"/>
                <a:ea typeface="ＭＳ ゴシック" panose="020B0609070205080204" pitchFamily="49" charset="-128"/>
              </a:rPr>
              <a:t>アウトラインを作成する</a:t>
            </a:r>
            <a:endParaRPr lang="en-US" altLang="ja-JP" sz="2400" dirty="0">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340822D9-BD33-ED40-8B05-7A01DE89C052}"/>
              </a:ext>
            </a:extLst>
          </p:cNvPr>
          <p:cNvSpPr txBox="1"/>
          <p:nvPr/>
        </p:nvSpPr>
        <p:spPr>
          <a:xfrm>
            <a:off x="815699" y="5947721"/>
            <a:ext cx="10348823" cy="514738"/>
          </a:xfrm>
          <a:prstGeom prst="rect">
            <a:avLst/>
          </a:prstGeom>
          <a:solidFill>
            <a:schemeClr val="accent1">
              <a:lumMod val="20000"/>
              <a:lumOff val="80000"/>
            </a:schemeClr>
          </a:solidFill>
          <a:ln w="19050">
            <a:noFill/>
          </a:ln>
        </p:spPr>
        <p:txBody>
          <a:bodyPr wrap="square" lIns="144000" tIns="72000" rIns="144000" bIns="72000" rtlCol="0">
            <a:spAutoFit/>
          </a:bodyPr>
          <a:lstStyle/>
          <a:p>
            <a:pPr algn="ctr"/>
            <a:r>
              <a:rPr lang="ja-JP" altLang="en-US" sz="2400" dirty="0">
                <a:latin typeface="ＭＳ ゴシック" panose="020B0609070205080204" pitchFamily="49" charset="-128"/>
                <a:ea typeface="ＭＳ ゴシック" panose="020B0609070205080204" pitchFamily="49" charset="-128"/>
              </a:rPr>
              <a:t>発表用スライド</a:t>
            </a:r>
            <a:r>
              <a:rPr lang="ja-JP" altLang="en-US" sz="2400">
                <a:latin typeface="ＭＳ ゴシック" panose="020B0609070205080204" pitchFamily="49" charset="-128"/>
                <a:ea typeface="ＭＳ ゴシック" panose="020B0609070205080204" pitchFamily="49" charset="-128"/>
              </a:rPr>
              <a:t>を作成</a:t>
            </a:r>
            <a:endParaRPr lang="en-US" altLang="ja-JP" sz="2400"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FB4A7F0C-65E6-E84E-BF46-CE42209A420B}"/>
              </a:ext>
            </a:extLst>
          </p:cNvPr>
          <p:cNvSpPr txBox="1"/>
          <p:nvPr/>
        </p:nvSpPr>
        <p:spPr>
          <a:xfrm>
            <a:off x="6602819" y="2822553"/>
            <a:ext cx="4561703" cy="726230"/>
          </a:xfrm>
          <a:prstGeom prst="rect">
            <a:avLst/>
          </a:prstGeom>
          <a:solidFill>
            <a:schemeClr val="accent2">
              <a:lumMod val="75000"/>
            </a:schemeClr>
          </a:solidFill>
          <a:ln w="19050">
            <a:noFill/>
          </a:ln>
        </p:spPr>
        <p:txBody>
          <a:bodyPr wrap="square" lIns="144000" tIns="72000" rIns="144000" bIns="72000" rtlCol="0" anchor="ctr">
            <a:normAutofit/>
          </a:bodyPr>
          <a:lstStyle/>
          <a:p>
            <a:pPr algn="ctr"/>
            <a:r>
              <a:rPr lang="ja-JP" altLang="en-US" sz="2800">
                <a:solidFill>
                  <a:schemeClr val="bg1"/>
                </a:solidFill>
                <a:latin typeface="Noto Sans JP" panose="020B0500000000000000" pitchFamily="34" charset="-128"/>
                <a:ea typeface="Noto Sans JP" panose="020B0500000000000000" pitchFamily="34" charset="-128"/>
              </a:rPr>
              <a:t>検索・収集</a:t>
            </a:r>
            <a:endParaRPr lang="en-US" altLang="ja-JP" sz="2800" dirty="0">
              <a:solidFill>
                <a:schemeClr val="bg1"/>
              </a:solidFill>
              <a:latin typeface="Noto Sans JP" panose="020B0500000000000000" pitchFamily="34" charset="-128"/>
              <a:ea typeface="Noto Sans JP" panose="020B0500000000000000" pitchFamily="34" charset="-128"/>
            </a:endParaRPr>
          </a:p>
        </p:txBody>
      </p:sp>
      <p:sp>
        <p:nvSpPr>
          <p:cNvPr id="13" name="矢印: 下 13">
            <a:extLst>
              <a:ext uri="{FF2B5EF4-FFF2-40B4-BE49-F238E27FC236}">
                <a16:creationId xmlns:a16="http://schemas.microsoft.com/office/drawing/2014/main" id="{BA68C34B-377F-3B4D-A531-9E94CDCB4451}"/>
              </a:ext>
            </a:extLst>
          </p:cNvPr>
          <p:cNvSpPr/>
          <p:nvPr/>
        </p:nvSpPr>
        <p:spPr>
          <a:xfrm>
            <a:off x="8749526" y="3652510"/>
            <a:ext cx="195447" cy="326761"/>
          </a:xfrm>
          <a:prstGeom prst="downArrow">
            <a:avLst>
              <a:gd name="adj1" fmla="val 50000"/>
              <a:gd name="adj2" fmla="val 35831"/>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kumimoji="1" lang="ja-JP" altLang="en-US"/>
          </a:p>
        </p:txBody>
      </p:sp>
      <p:grpSp>
        <p:nvGrpSpPr>
          <p:cNvPr id="14" name="グループ化 13">
            <a:extLst>
              <a:ext uri="{FF2B5EF4-FFF2-40B4-BE49-F238E27FC236}">
                <a16:creationId xmlns:a16="http://schemas.microsoft.com/office/drawing/2014/main" id="{F36DC24B-357C-734A-9AFE-4B800117102E}"/>
              </a:ext>
            </a:extLst>
          </p:cNvPr>
          <p:cNvGrpSpPr/>
          <p:nvPr/>
        </p:nvGrpSpPr>
        <p:grpSpPr>
          <a:xfrm>
            <a:off x="8625942" y="2343784"/>
            <a:ext cx="1497068" cy="422405"/>
            <a:chOff x="8301840" y="1521796"/>
            <a:chExt cx="1497068" cy="422405"/>
          </a:xfrm>
        </p:grpSpPr>
        <p:sp>
          <p:nvSpPr>
            <p:cNvPr id="15" name="矢印: 下 32">
              <a:extLst>
                <a:ext uri="{FF2B5EF4-FFF2-40B4-BE49-F238E27FC236}">
                  <a16:creationId xmlns:a16="http://schemas.microsoft.com/office/drawing/2014/main" id="{D1092BEE-769C-7C4B-B85D-00F253A08D79}"/>
                </a:ext>
              </a:extLst>
            </p:cNvPr>
            <p:cNvSpPr/>
            <p:nvPr/>
          </p:nvSpPr>
          <p:spPr>
            <a:xfrm>
              <a:off x="8301840" y="1547205"/>
              <a:ext cx="442617" cy="32676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kumimoji="1" lang="ja-JP" altLang="en-US">
                <a:solidFill>
                  <a:schemeClr val="accent3"/>
                </a:solidFill>
              </a:endParaRPr>
            </a:p>
          </p:txBody>
        </p:sp>
        <p:sp>
          <p:nvSpPr>
            <p:cNvPr id="16" name="テキスト ボックス 15">
              <a:extLst>
                <a:ext uri="{FF2B5EF4-FFF2-40B4-BE49-F238E27FC236}">
                  <a16:creationId xmlns:a16="http://schemas.microsoft.com/office/drawing/2014/main" id="{4BF2F48A-EF5B-3048-A439-54FE99CB34ED}"/>
                </a:ext>
              </a:extLst>
            </p:cNvPr>
            <p:cNvSpPr txBox="1"/>
            <p:nvPr/>
          </p:nvSpPr>
          <p:spPr>
            <a:xfrm>
              <a:off x="8926794" y="1521796"/>
              <a:ext cx="872114" cy="422405"/>
            </a:xfrm>
            <a:prstGeom prst="rect">
              <a:avLst/>
            </a:prstGeom>
            <a:noFill/>
          </p:spPr>
          <p:txBody>
            <a:bodyPr wrap="square" lIns="144000" tIns="72000" rIns="144000" bIns="72000" rtlCol="0">
              <a:spAutoFit/>
            </a:bodyPr>
            <a:lstStyle/>
            <a:p>
              <a:r>
                <a:rPr kumimoji="1" lang="ja-JP" altLang="en-US" dirty="0">
                  <a:solidFill>
                    <a:schemeClr val="accent3"/>
                  </a:solidFill>
                  <a:latin typeface="ＭＳ ゴシック" panose="020B0609070205080204" pitchFamily="49" charset="-128"/>
                  <a:ea typeface="ＭＳ ゴシック" panose="020B0609070205080204" pitchFamily="49" charset="-128"/>
                </a:rPr>
                <a:t>準備</a:t>
              </a:r>
            </a:p>
          </p:txBody>
        </p:sp>
      </p:grpSp>
      <p:sp>
        <p:nvSpPr>
          <p:cNvPr id="17" name="矢印: 下 15">
            <a:extLst>
              <a:ext uri="{FF2B5EF4-FFF2-40B4-BE49-F238E27FC236}">
                <a16:creationId xmlns:a16="http://schemas.microsoft.com/office/drawing/2014/main" id="{466F17B5-90B5-6A46-AAEE-F5E6159E2434}"/>
              </a:ext>
            </a:extLst>
          </p:cNvPr>
          <p:cNvSpPr/>
          <p:nvPr/>
        </p:nvSpPr>
        <p:spPr>
          <a:xfrm>
            <a:off x="5874691" y="4603248"/>
            <a:ext cx="442617" cy="32676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kumimoji="1" lang="ja-JP" altLang="en-US"/>
          </a:p>
        </p:txBody>
      </p:sp>
      <p:sp>
        <p:nvSpPr>
          <p:cNvPr id="18" name="矢印: 下 16">
            <a:extLst>
              <a:ext uri="{FF2B5EF4-FFF2-40B4-BE49-F238E27FC236}">
                <a16:creationId xmlns:a16="http://schemas.microsoft.com/office/drawing/2014/main" id="{03EA3CF1-9CC9-C046-8034-A50A79E4DBAF}"/>
              </a:ext>
            </a:extLst>
          </p:cNvPr>
          <p:cNvSpPr/>
          <p:nvPr/>
        </p:nvSpPr>
        <p:spPr>
          <a:xfrm>
            <a:off x="5874691" y="5546776"/>
            <a:ext cx="442617" cy="32676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8D908D-95AE-3146-9B2A-A9F8A64E2229}"/>
              </a:ext>
            </a:extLst>
          </p:cNvPr>
          <p:cNvSpPr txBox="1"/>
          <p:nvPr/>
        </p:nvSpPr>
        <p:spPr>
          <a:xfrm>
            <a:off x="833038" y="1241933"/>
            <a:ext cx="4579040" cy="956773"/>
          </a:xfrm>
          <a:prstGeom prst="rect">
            <a:avLst/>
          </a:prstGeom>
          <a:solidFill>
            <a:schemeClr val="accent1">
              <a:lumMod val="50000"/>
            </a:schemeClr>
          </a:solidFill>
          <a:ln w="19050">
            <a:noFill/>
          </a:ln>
        </p:spPr>
        <p:txBody>
          <a:bodyPr wrap="square" lIns="144000" tIns="108000" rIns="144000" bIns="108000" rtlCol="0" anchor="ctr">
            <a:normAutofit/>
          </a:bodyPr>
          <a:lstStyle/>
          <a:p>
            <a:pPr algn="ctr"/>
            <a:r>
              <a:rPr lang="ja-JP" altLang="en-US" sz="2400">
                <a:solidFill>
                  <a:schemeClr val="bg1"/>
                </a:solidFill>
                <a:latin typeface="Noto Sans JP" panose="020B0500000000000000" pitchFamily="34" charset="-128"/>
                <a:ea typeface="Noto Sans JP" panose="020B0500000000000000" pitchFamily="34" charset="-128"/>
              </a:rPr>
              <a:t>①レポート，論文</a:t>
            </a:r>
            <a:endParaRPr lang="en-US" altLang="ja-JP" sz="2400" dirty="0">
              <a:solidFill>
                <a:schemeClr val="bg1"/>
              </a:solidFill>
              <a:latin typeface="Noto Sans JP" panose="020B0500000000000000" pitchFamily="34" charset="-128"/>
              <a:ea typeface="Noto Sans JP" panose="020B0500000000000000" pitchFamily="34" charset="-128"/>
            </a:endParaRPr>
          </a:p>
        </p:txBody>
      </p:sp>
      <p:sp>
        <p:nvSpPr>
          <p:cNvPr id="23" name="テキスト ボックス 22">
            <a:extLst>
              <a:ext uri="{FF2B5EF4-FFF2-40B4-BE49-F238E27FC236}">
                <a16:creationId xmlns:a16="http://schemas.microsoft.com/office/drawing/2014/main" id="{0F7297CD-0C82-D244-B8D9-568237A45AE7}"/>
              </a:ext>
            </a:extLst>
          </p:cNvPr>
          <p:cNvSpPr txBox="1"/>
          <p:nvPr/>
        </p:nvSpPr>
        <p:spPr>
          <a:xfrm>
            <a:off x="6602819" y="1242251"/>
            <a:ext cx="4579041" cy="956773"/>
          </a:xfrm>
          <a:prstGeom prst="rect">
            <a:avLst/>
          </a:prstGeom>
          <a:solidFill>
            <a:schemeClr val="accent2">
              <a:lumMod val="75000"/>
            </a:schemeClr>
          </a:solidFill>
          <a:ln w="19050">
            <a:solidFill>
              <a:schemeClr val="accent2">
                <a:lumMod val="50000"/>
              </a:schemeClr>
            </a:solidFill>
          </a:ln>
        </p:spPr>
        <p:txBody>
          <a:bodyPr wrap="none" lIns="72000" rIns="72000" rtlCol="0" anchor="ctr">
            <a:normAutofit/>
          </a:bodyPr>
          <a:lstStyle/>
          <a:p>
            <a:pPr algn="ctr"/>
            <a:r>
              <a:rPr lang="ja-JP" altLang="en-US" sz="2800">
                <a:solidFill>
                  <a:schemeClr val="bg1"/>
                </a:solidFill>
                <a:latin typeface="Noto Sans JP" panose="020B0500000000000000" pitchFamily="34" charset="-128"/>
                <a:ea typeface="Noto Sans JP" panose="020B0500000000000000" pitchFamily="34" charset="-128"/>
              </a:rPr>
              <a:t>②内容を作成</a:t>
            </a:r>
            <a:endParaRPr lang="en-US" altLang="ja-JP" sz="1400" dirty="0">
              <a:solidFill>
                <a:schemeClr val="bg1"/>
              </a:solidFill>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259173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P spid="13" grpId="0" animBg="1"/>
      <p:bldP spid="17" grpId="0" animBg="1"/>
      <p:bldP spid="18"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67712C-F432-5245-964D-2EB433860A2B}"/>
              </a:ext>
            </a:extLst>
          </p:cNvPr>
          <p:cNvSpPr>
            <a:spLocks noGrp="1"/>
          </p:cNvSpPr>
          <p:nvPr>
            <p:ph type="title"/>
          </p:nvPr>
        </p:nvSpPr>
        <p:spPr>
          <a:xfrm>
            <a:off x="838200" y="365126"/>
            <a:ext cx="10515600" cy="564640"/>
          </a:xfrm>
        </p:spPr>
        <p:txBody>
          <a:bodyPr>
            <a:normAutofit fontScale="90000"/>
          </a:bodyPr>
          <a:lstStyle/>
          <a:p>
            <a:endParaRPr kumimoji="1" lang="ja-JP" altLang="en-US"/>
          </a:p>
        </p:txBody>
      </p:sp>
      <p:graphicFrame>
        <p:nvGraphicFramePr>
          <p:cNvPr id="4" name="表 4">
            <a:extLst>
              <a:ext uri="{FF2B5EF4-FFF2-40B4-BE49-F238E27FC236}">
                <a16:creationId xmlns:a16="http://schemas.microsoft.com/office/drawing/2014/main" id="{A37386B7-4E19-504B-B2D7-F701DABBEC5D}"/>
              </a:ext>
            </a:extLst>
          </p:cNvPr>
          <p:cNvGraphicFramePr>
            <a:graphicFrameLocks noGrp="1"/>
          </p:cNvGraphicFramePr>
          <p:nvPr>
            <p:ph idx="4294967295"/>
            <p:extLst>
              <p:ext uri="{D42A27DB-BD31-4B8C-83A1-F6EECF244321}">
                <p14:modId xmlns:p14="http://schemas.microsoft.com/office/powerpoint/2010/main" val="4784292"/>
              </p:ext>
            </p:extLst>
          </p:nvPr>
        </p:nvGraphicFramePr>
        <p:xfrm>
          <a:off x="838200" y="1450974"/>
          <a:ext cx="10515600" cy="1704822"/>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576975314"/>
                    </a:ext>
                  </a:extLst>
                </a:gridCol>
                <a:gridCol w="1752600">
                  <a:extLst>
                    <a:ext uri="{9D8B030D-6E8A-4147-A177-3AD203B41FA5}">
                      <a16:colId xmlns:a16="http://schemas.microsoft.com/office/drawing/2014/main" val="3242400336"/>
                    </a:ext>
                  </a:extLst>
                </a:gridCol>
                <a:gridCol w="1752600">
                  <a:extLst>
                    <a:ext uri="{9D8B030D-6E8A-4147-A177-3AD203B41FA5}">
                      <a16:colId xmlns:a16="http://schemas.microsoft.com/office/drawing/2014/main" val="2017203022"/>
                    </a:ext>
                  </a:extLst>
                </a:gridCol>
                <a:gridCol w="1752600">
                  <a:extLst>
                    <a:ext uri="{9D8B030D-6E8A-4147-A177-3AD203B41FA5}">
                      <a16:colId xmlns:a16="http://schemas.microsoft.com/office/drawing/2014/main" val="4160611856"/>
                    </a:ext>
                  </a:extLst>
                </a:gridCol>
                <a:gridCol w="1752600">
                  <a:extLst>
                    <a:ext uri="{9D8B030D-6E8A-4147-A177-3AD203B41FA5}">
                      <a16:colId xmlns:a16="http://schemas.microsoft.com/office/drawing/2014/main" val="1852002438"/>
                    </a:ext>
                  </a:extLst>
                </a:gridCol>
                <a:gridCol w="1752600">
                  <a:extLst>
                    <a:ext uri="{9D8B030D-6E8A-4147-A177-3AD203B41FA5}">
                      <a16:colId xmlns:a16="http://schemas.microsoft.com/office/drawing/2014/main" val="809721126"/>
                    </a:ext>
                  </a:extLst>
                </a:gridCol>
              </a:tblGrid>
              <a:tr h="568274">
                <a:tc>
                  <a:txBody>
                    <a:bodyPr/>
                    <a:lstStyle/>
                    <a:p>
                      <a:r>
                        <a:rPr kumimoji="1" lang="en-US" altLang="ja-JP" b="0" dirty="0"/>
                        <a:t>11</a:t>
                      </a:r>
                      <a:endParaRPr kumimoji="1" lang="ja-JP" altLang="en-US" b="0"/>
                    </a:p>
                  </a:txBody>
                  <a:tcPr/>
                </a:tc>
                <a:tc>
                  <a:txBody>
                    <a:bodyPr/>
                    <a:lstStyle/>
                    <a:p>
                      <a:r>
                        <a:rPr kumimoji="1" lang="en-US" altLang="ja-JP" b="0" dirty="0"/>
                        <a:t>11</a:t>
                      </a:r>
                      <a:endParaRPr kumimoji="1" lang="ja-JP" altLang="en-US" b="0"/>
                    </a:p>
                  </a:txBody>
                  <a:tcPr/>
                </a:tc>
                <a:tc>
                  <a:txBody>
                    <a:bodyPr/>
                    <a:lstStyle/>
                    <a:p>
                      <a:r>
                        <a:rPr kumimoji="1" lang="en-US" altLang="ja-JP" b="0" dirty="0"/>
                        <a:t>22</a:t>
                      </a:r>
                      <a:endParaRPr kumimoji="1" lang="ja-JP" altLang="en-US" b="0"/>
                    </a:p>
                  </a:txBody>
                  <a:tcPr/>
                </a:tc>
                <a:tc>
                  <a:txBody>
                    <a:bodyPr/>
                    <a:lstStyle/>
                    <a:p>
                      <a:r>
                        <a:rPr kumimoji="1" lang="en-US" altLang="ja-JP" b="0" dirty="0"/>
                        <a:t>33</a:t>
                      </a:r>
                      <a:endParaRPr kumimoji="1" lang="ja-JP" altLang="en-US" b="0"/>
                    </a:p>
                  </a:txBody>
                  <a:tcPr/>
                </a:tc>
                <a:tc>
                  <a:txBody>
                    <a:bodyPr/>
                    <a:lstStyle/>
                    <a:p>
                      <a:r>
                        <a:rPr kumimoji="1" lang="en-US" altLang="ja-JP" b="0" dirty="0"/>
                        <a:t>44</a:t>
                      </a:r>
                      <a:endParaRPr kumimoji="1" lang="ja-JP" altLang="en-US" b="0"/>
                    </a:p>
                  </a:txBody>
                  <a:tcPr/>
                </a:tc>
                <a:tc>
                  <a:txBody>
                    <a:bodyPr/>
                    <a:lstStyle/>
                    <a:p>
                      <a:r>
                        <a:rPr kumimoji="1" lang="en-US" altLang="ja-JP" b="0" dirty="0"/>
                        <a:t>55</a:t>
                      </a:r>
                      <a:endParaRPr kumimoji="1" lang="ja-JP" altLang="en-US" b="0"/>
                    </a:p>
                  </a:txBody>
                  <a:tcPr/>
                </a:tc>
                <a:extLst>
                  <a:ext uri="{0D108BD9-81ED-4DB2-BD59-A6C34878D82A}">
                    <a16:rowId xmlns:a16="http://schemas.microsoft.com/office/drawing/2014/main" val="2491794978"/>
                  </a:ext>
                </a:extLst>
              </a:tr>
              <a:tr h="568274">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1688229"/>
                  </a:ext>
                </a:extLst>
              </a:tr>
              <a:tr h="568274">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673670462"/>
                  </a:ext>
                </a:extLst>
              </a:tr>
            </a:tbl>
          </a:graphicData>
        </a:graphic>
      </p:graphicFrame>
    </p:spTree>
    <p:extLst>
      <p:ext uri="{BB962C8B-B14F-4D97-AF65-F5344CB8AC3E}">
        <p14:creationId xmlns:p14="http://schemas.microsoft.com/office/powerpoint/2010/main" val="154296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43284-52B8-FA48-A8EB-5AE79BE6FFDD}"/>
              </a:ext>
            </a:extLst>
          </p:cNvPr>
          <p:cNvSpPr>
            <a:spLocks noGrp="1"/>
          </p:cNvSpPr>
          <p:nvPr>
            <p:ph type="title"/>
          </p:nvPr>
        </p:nvSpPr>
        <p:spPr/>
        <p:txBody>
          <a:bodyPr>
            <a:normAutofit fontScale="90000"/>
          </a:bodyPr>
          <a:lstStyle/>
          <a:p>
            <a:r>
              <a:rPr lang="ja-JP" altLang="en-US" b="1"/>
              <a:t>準備・レジュメの作成の仕方</a:t>
            </a:r>
            <a:r>
              <a:rPr lang="en-US" altLang="ja-JP" b="1" dirty="0"/>
              <a:t>(1)</a:t>
            </a:r>
            <a:endParaRPr kumimoji="1" lang="ja-JP" altLang="en-US" b="1"/>
          </a:p>
        </p:txBody>
      </p:sp>
      <p:sp>
        <p:nvSpPr>
          <p:cNvPr id="3" name="コンテンツ プレースホルダー 2">
            <a:extLst>
              <a:ext uri="{FF2B5EF4-FFF2-40B4-BE49-F238E27FC236}">
                <a16:creationId xmlns:a16="http://schemas.microsoft.com/office/drawing/2014/main" id="{9DB493B1-3A67-BB40-B945-2B4C0659EF3C}"/>
              </a:ext>
            </a:extLst>
          </p:cNvPr>
          <p:cNvSpPr>
            <a:spLocks noGrp="1"/>
          </p:cNvSpPr>
          <p:nvPr>
            <p:ph idx="4294967295"/>
          </p:nvPr>
        </p:nvSpPr>
        <p:spPr>
          <a:xfrm>
            <a:off x="838200" y="1356369"/>
            <a:ext cx="10515600" cy="5306617"/>
          </a:xfrm>
          <a:noFill/>
          <a:ln>
            <a:noFill/>
          </a:ln>
        </p:spPr>
        <p:txBody>
          <a:bodyPr anchor="t">
            <a:normAutofit/>
          </a:bodyPr>
          <a:lstStyle/>
          <a:p>
            <a:pPr>
              <a:lnSpc>
                <a:spcPct val="130000"/>
              </a:lnSpc>
            </a:pPr>
            <a:r>
              <a:rPr kumimoji="1" lang="ja-JP" altLang="en-US" sz="3200">
                <a:latin typeface="Noto Sans JP Medium" panose="020B0500000000000000" pitchFamily="34" charset="-128"/>
                <a:ea typeface="Noto Sans JP Medium" panose="020B0500000000000000" pitchFamily="34" charset="-128"/>
              </a:rPr>
              <a:t>準備</a:t>
            </a:r>
            <a:endParaRPr kumimoji="1" lang="en-US" altLang="ja-JP" sz="3200" dirty="0">
              <a:latin typeface="Noto Sans JP Medium" panose="020B0500000000000000" pitchFamily="34" charset="-128"/>
              <a:ea typeface="Noto Sans JP Medium" panose="020B0500000000000000" pitchFamily="34" charset="-128"/>
            </a:endParaRPr>
          </a:p>
          <a:p>
            <a:pPr lvl="1">
              <a:lnSpc>
                <a:spcPct val="130000"/>
              </a:lnSpc>
            </a:pPr>
            <a:r>
              <a:rPr kumimoji="1" lang="ja-JP" altLang="en-US">
                <a:latin typeface="Noto Sans JP Medium" panose="020B0500000000000000" pitchFamily="34" charset="-128"/>
                <a:ea typeface="Noto Sans JP Medium" panose="020B0500000000000000" pitchFamily="34" charset="-128"/>
              </a:rPr>
              <a:t>課題内容に応じて，プレゼンテーションの準備</a:t>
            </a:r>
            <a:endParaRPr kumimoji="1" lang="en-US" altLang="ja-JP" dirty="0">
              <a:latin typeface="Noto Sans JP Medium" panose="020B0500000000000000" pitchFamily="34" charset="-128"/>
              <a:ea typeface="Noto Sans JP Medium" panose="020B0500000000000000" pitchFamily="34" charset="-128"/>
            </a:endParaRPr>
          </a:p>
          <a:p>
            <a:pPr lvl="1">
              <a:lnSpc>
                <a:spcPct val="130000"/>
              </a:lnSpc>
            </a:pPr>
            <a:r>
              <a:rPr lang="ja-JP" altLang="en-US">
                <a:solidFill>
                  <a:schemeClr val="accent2">
                    <a:lumMod val="60000"/>
                    <a:lumOff val="40000"/>
                  </a:schemeClr>
                </a:solidFill>
                <a:latin typeface="Noto Sans JP Medium" panose="020B0500000000000000" pitchFamily="34" charset="-128"/>
                <a:ea typeface="Noto Sans JP Medium" panose="020B0500000000000000" pitchFamily="34" charset="-128"/>
              </a:rPr>
              <a:t>アウトライン</a:t>
            </a:r>
            <a:r>
              <a:rPr lang="en-US" altLang="ja-JP" dirty="0">
                <a:solidFill>
                  <a:schemeClr val="accent2">
                    <a:lumMod val="60000"/>
                    <a:lumOff val="40000"/>
                  </a:schemeClr>
                </a:solidFill>
                <a:latin typeface="Noto Sans JP Medium" panose="020B0500000000000000" pitchFamily="34" charset="-128"/>
                <a:ea typeface="Noto Sans JP Medium" panose="020B0500000000000000" pitchFamily="34" charset="-128"/>
              </a:rPr>
              <a:t>(</a:t>
            </a:r>
            <a:r>
              <a:rPr lang="ja-JP" altLang="en-US">
                <a:solidFill>
                  <a:schemeClr val="accent2">
                    <a:lumMod val="60000"/>
                    <a:lumOff val="40000"/>
                  </a:schemeClr>
                </a:solidFill>
                <a:latin typeface="Noto Sans JP Medium" panose="020B0500000000000000" pitchFamily="34" charset="-128"/>
                <a:ea typeface="Noto Sans JP Medium" panose="020B0500000000000000" pitchFamily="34" charset="-128"/>
              </a:rPr>
              <a:t>何を発表するか</a:t>
            </a:r>
            <a:r>
              <a:rPr lang="en-US" altLang="ja-JP" dirty="0">
                <a:solidFill>
                  <a:schemeClr val="accent2">
                    <a:lumMod val="60000"/>
                    <a:lumOff val="40000"/>
                  </a:schemeClr>
                </a:solidFill>
                <a:latin typeface="Noto Sans JP Medium" panose="020B0500000000000000" pitchFamily="34" charset="-128"/>
                <a:ea typeface="Noto Sans JP Medium" panose="020B0500000000000000" pitchFamily="34" charset="-128"/>
              </a:rPr>
              <a:t>)</a:t>
            </a:r>
            <a:r>
              <a:rPr lang="ja-JP" altLang="en-US">
                <a:solidFill>
                  <a:schemeClr val="accent2">
                    <a:lumMod val="60000"/>
                    <a:lumOff val="40000"/>
                  </a:schemeClr>
                </a:solidFill>
                <a:latin typeface="Noto Sans JP Medium" panose="020B0500000000000000" pitchFamily="34" charset="-128"/>
                <a:ea typeface="Noto Sans JP Medium" panose="020B0500000000000000" pitchFamily="34" charset="-128"/>
              </a:rPr>
              <a:t>を決める</a:t>
            </a:r>
            <a:endParaRPr lang="en-US" altLang="ja-JP" dirty="0">
              <a:solidFill>
                <a:schemeClr val="accent2">
                  <a:lumMod val="60000"/>
                  <a:lumOff val="40000"/>
                </a:schemeClr>
              </a:solidFill>
              <a:latin typeface="Noto Sans JP Medium" panose="020B0500000000000000" pitchFamily="34" charset="-128"/>
              <a:ea typeface="Noto Sans JP Medium" panose="020B0500000000000000" pitchFamily="34" charset="-128"/>
            </a:endParaRPr>
          </a:p>
          <a:p>
            <a:pPr lvl="1">
              <a:lnSpc>
                <a:spcPct val="130000"/>
              </a:lnSpc>
              <a:buClr>
                <a:schemeClr val="tx1"/>
              </a:buClr>
            </a:pPr>
            <a:r>
              <a:rPr lang="ja-JP" altLang="en-US">
                <a:solidFill>
                  <a:schemeClr val="tx1"/>
                </a:solidFill>
                <a:latin typeface="Noto Sans JP" panose="020B0500000000000000" pitchFamily="34" charset="-128"/>
                <a:ea typeface="Noto Sans JP" panose="020B0500000000000000" pitchFamily="34" charset="-128"/>
              </a:rPr>
              <a:t>スライド作成は，アウトラインの後</a:t>
            </a:r>
            <a:endParaRPr lang="en-US" altLang="ja-JP" dirty="0">
              <a:solidFill>
                <a:schemeClr val="tx1"/>
              </a:solidFill>
              <a:latin typeface="Noto Sans JP" panose="020B0500000000000000" pitchFamily="34" charset="-128"/>
              <a:ea typeface="Noto Sans JP" panose="020B0500000000000000" pitchFamily="34" charset="-128"/>
            </a:endParaRPr>
          </a:p>
          <a:p>
            <a:pPr>
              <a:lnSpc>
                <a:spcPct val="130000"/>
              </a:lnSpc>
              <a:buClr>
                <a:schemeClr val="accent2"/>
              </a:buClr>
            </a:pPr>
            <a:r>
              <a:rPr lang="ja-JP" altLang="en-US" sz="2800">
                <a:latin typeface="Noto Sans JP Medium" panose="020B0500000000000000" pitchFamily="34" charset="-128"/>
                <a:ea typeface="Noto Sans JP Medium" panose="020B0500000000000000" pitchFamily="34" charset="-128"/>
              </a:rPr>
              <a:t>レジュメの作成</a:t>
            </a:r>
            <a:endParaRPr lang="en-US" altLang="ja-JP" sz="2800" dirty="0">
              <a:latin typeface="Noto Sans JP Medium" panose="020B0500000000000000" pitchFamily="34" charset="-128"/>
              <a:ea typeface="Noto Sans JP Medium" panose="020B0500000000000000" pitchFamily="34" charset="-128"/>
            </a:endParaRPr>
          </a:p>
          <a:p>
            <a:pPr lvl="1">
              <a:lnSpc>
                <a:spcPct val="130000"/>
              </a:lnSpc>
              <a:buClr>
                <a:schemeClr val="accent2"/>
              </a:buClr>
            </a:pPr>
            <a:r>
              <a:rPr lang="ja-JP" altLang="en-US" b="1">
                <a:solidFill>
                  <a:schemeClr val="accent2">
                    <a:lumMod val="60000"/>
                    <a:lumOff val="40000"/>
                  </a:schemeClr>
                </a:solidFill>
                <a:latin typeface="Noto Sans JP Medium" panose="020B0500000000000000" pitchFamily="34" charset="-128"/>
                <a:ea typeface="Noto Sans JP Medium" panose="020B0500000000000000" pitchFamily="34" charset="-128"/>
              </a:rPr>
              <a:t>流れと要点がわかるよう</a:t>
            </a:r>
            <a:r>
              <a:rPr lang="ja-JP" altLang="en-US">
                <a:solidFill>
                  <a:schemeClr val="accent2">
                    <a:lumMod val="60000"/>
                    <a:lumOff val="40000"/>
                  </a:schemeClr>
                </a:solidFill>
                <a:latin typeface="Noto Sans JP Medium" panose="020B0500000000000000" pitchFamily="34" charset="-128"/>
                <a:ea typeface="Noto Sans JP Medium" panose="020B0500000000000000" pitchFamily="34" charset="-128"/>
              </a:rPr>
              <a:t>に簡潔に記す</a:t>
            </a:r>
            <a:endParaRPr lang="en-US" altLang="ja-JP" dirty="0">
              <a:solidFill>
                <a:schemeClr val="accent2">
                  <a:lumMod val="60000"/>
                  <a:lumOff val="40000"/>
                </a:schemeClr>
              </a:solidFill>
              <a:latin typeface="Noto Sans JP Medium" panose="020B0500000000000000" pitchFamily="34" charset="-128"/>
              <a:ea typeface="Noto Sans JP Medium" panose="020B0500000000000000" pitchFamily="34" charset="-128"/>
            </a:endParaRPr>
          </a:p>
          <a:p>
            <a:pPr lvl="1">
              <a:lnSpc>
                <a:spcPct val="130000"/>
              </a:lnSpc>
              <a:buClr>
                <a:schemeClr val="accent2"/>
              </a:buClr>
            </a:pPr>
            <a:r>
              <a:rPr lang="ja-JP" altLang="en-US">
                <a:latin typeface="Noto Sans JP Medium" panose="020B0500000000000000" pitchFamily="34" charset="-128"/>
                <a:ea typeface="Noto Sans JP Medium" panose="020B0500000000000000" pitchFamily="34" charset="-128"/>
              </a:rPr>
              <a:t>作成後はチェック項目一覧表で内容や誤字脱字等確認</a:t>
            </a:r>
            <a:endParaRPr lang="en-US" altLang="ja-JP" dirty="0">
              <a:latin typeface="Noto Sans JP Medium" panose="020B0500000000000000" pitchFamily="34" charset="-128"/>
              <a:ea typeface="Noto Sans JP Medium" panose="020B0500000000000000" pitchFamily="34" charset="-128"/>
            </a:endParaRPr>
          </a:p>
          <a:p>
            <a:pPr lvl="1">
              <a:lnSpc>
                <a:spcPct val="130000"/>
              </a:lnSpc>
              <a:buClr>
                <a:schemeClr val="accent2"/>
              </a:buClr>
            </a:pPr>
            <a:r>
              <a:rPr lang="ja-JP" altLang="en-US">
                <a:latin typeface="Noto Sans JP Medium" panose="020B0500000000000000" pitchFamily="34" charset="-128"/>
                <a:ea typeface="Noto Sans JP Medium" panose="020B0500000000000000" pitchFamily="34" charset="-128"/>
              </a:rPr>
              <a:t>必要に応じて修正し，印刷する</a:t>
            </a:r>
            <a:endParaRPr lang="en-US" altLang="ja-JP" dirty="0">
              <a:latin typeface="Noto Sans JP Medium" panose="020B0500000000000000" pitchFamily="34" charset="-128"/>
              <a:ea typeface="Noto Sans JP Medium" panose="020B0500000000000000" pitchFamily="34" charset="-128"/>
            </a:endParaRPr>
          </a:p>
        </p:txBody>
      </p:sp>
    </p:spTree>
    <p:extLst>
      <p:ext uri="{BB962C8B-B14F-4D97-AF65-F5344CB8AC3E}">
        <p14:creationId xmlns:p14="http://schemas.microsoft.com/office/powerpoint/2010/main" val="262716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43284-52B8-FA48-A8EB-5AE79BE6FFDD}"/>
              </a:ext>
            </a:extLst>
          </p:cNvPr>
          <p:cNvSpPr>
            <a:spLocks noGrp="1"/>
          </p:cNvSpPr>
          <p:nvPr>
            <p:ph type="title"/>
          </p:nvPr>
        </p:nvSpPr>
        <p:spPr/>
        <p:txBody>
          <a:bodyPr>
            <a:normAutofit fontScale="90000"/>
          </a:bodyPr>
          <a:lstStyle/>
          <a:p>
            <a:r>
              <a:rPr lang="ja-JP" altLang="en-US" b="1"/>
              <a:t>準備・レジュメの作成の仕方</a:t>
            </a:r>
            <a:r>
              <a:rPr lang="en-US" altLang="ja-JP" b="1" dirty="0"/>
              <a:t>(2)</a:t>
            </a:r>
            <a:endParaRPr kumimoji="1" lang="ja-JP" altLang="en-US" b="1"/>
          </a:p>
        </p:txBody>
      </p:sp>
      <p:sp>
        <p:nvSpPr>
          <p:cNvPr id="3" name="コンテンツ プレースホルダー 2">
            <a:extLst>
              <a:ext uri="{FF2B5EF4-FFF2-40B4-BE49-F238E27FC236}">
                <a16:creationId xmlns:a16="http://schemas.microsoft.com/office/drawing/2014/main" id="{9DB493B1-3A67-BB40-B945-2B4C0659EF3C}"/>
              </a:ext>
            </a:extLst>
          </p:cNvPr>
          <p:cNvSpPr>
            <a:spLocks noGrp="1"/>
          </p:cNvSpPr>
          <p:nvPr>
            <p:ph idx="4294967295"/>
          </p:nvPr>
        </p:nvSpPr>
        <p:spPr>
          <a:xfrm>
            <a:off x="838200" y="1356369"/>
            <a:ext cx="10515600" cy="5306617"/>
          </a:xfrm>
          <a:noFill/>
          <a:ln>
            <a:noFill/>
          </a:ln>
        </p:spPr>
        <p:txBody>
          <a:bodyPr anchor="t">
            <a:normAutofit/>
          </a:bodyPr>
          <a:lstStyle/>
          <a:p>
            <a:pPr>
              <a:lnSpc>
                <a:spcPct val="130000"/>
              </a:lnSpc>
            </a:pPr>
            <a:r>
              <a:rPr kumimoji="1" lang="ja-JP" altLang="en-US" sz="3200">
                <a:latin typeface="Noto Sans JP Medium" panose="020B0500000000000000" pitchFamily="34" charset="-128"/>
                <a:ea typeface="Noto Sans JP Medium" panose="020B0500000000000000" pitchFamily="34" charset="-128"/>
              </a:rPr>
              <a:t>準備</a:t>
            </a:r>
            <a:endParaRPr kumimoji="1" lang="en-US" altLang="ja-JP" sz="3200" dirty="0">
              <a:latin typeface="Noto Sans JP Medium" panose="020B0500000000000000" pitchFamily="34" charset="-128"/>
              <a:ea typeface="Noto Sans JP Medium" panose="020B0500000000000000" pitchFamily="34" charset="-128"/>
            </a:endParaRPr>
          </a:p>
          <a:p>
            <a:pPr lvl="1">
              <a:lnSpc>
                <a:spcPct val="130000"/>
              </a:lnSpc>
            </a:pPr>
            <a:r>
              <a:rPr kumimoji="1" lang="ja-JP" altLang="en-US">
                <a:latin typeface="Noto Sans JP Medium" panose="020B0500000000000000" pitchFamily="34" charset="-128"/>
                <a:ea typeface="Noto Sans JP Medium" panose="020B0500000000000000" pitchFamily="34" charset="-128"/>
              </a:rPr>
              <a:t>課題内容に応じて，プレゼンテーションの準備</a:t>
            </a:r>
            <a:endParaRPr kumimoji="1" lang="en-US" altLang="ja-JP" dirty="0">
              <a:latin typeface="Noto Sans JP Medium" panose="020B0500000000000000" pitchFamily="34" charset="-128"/>
              <a:ea typeface="Noto Sans JP Medium" panose="020B0500000000000000" pitchFamily="34" charset="-128"/>
            </a:endParaRPr>
          </a:p>
          <a:p>
            <a:pPr lvl="1">
              <a:lnSpc>
                <a:spcPct val="130000"/>
              </a:lnSpc>
            </a:pPr>
            <a:r>
              <a:rPr lang="ja-JP" altLang="en-US">
                <a:solidFill>
                  <a:schemeClr val="accent2">
                    <a:lumMod val="60000"/>
                    <a:lumOff val="40000"/>
                  </a:schemeClr>
                </a:solidFill>
                <a:latin typeface="Noto Sans JP Medium" panose="020B0500000000000000" pitchFamily="34" charset="-128"/>
                <a:ea typeface="Noto Sans JP Medium" panose="020B0500000000000000" pitchFamily="34" charset="-128"/>
              </a:rPr>
              <a:t>アウトライン</a:t>
            </a:r>
            <a:r>
              <a:rPr lang="en-US" altLang="ja-JP" dirty="0">
                <a:solidFill>
                  <a:schemeClr val="accent2">
                    <a:lumMod val="60000"/>
                    <a:lumOff val="40000"/>
                  </a:schemeClr>
                </a:solidFill>
                <a:latin typeface="Noto Sans JP Medium" panose="020B0500000000000000" pitchFamily="34" charset="-128"/>
                <a:ea typeface="Noto Sans JP Medium" panose="020B0500000000000000" pitchFamily="34" charset="-128"/>
              </a:rPr>
              <a:t>(</a:t>
            </a:r>
            <a:r>
              <a:rPr lang="ja-JP" altLang="en-US">
                <a:solidFill>
                  <a:schemeClr val="accent2">
                    <a:lumMod val="60000"/>
                    <a:lumOff val="40000"/>
                  </a:schemeClr>
                </a:solidFill>
                <a:latin typeface="Noto Sans JP Medium" panose="020B0500000000000000" pitchFamily="34" charset="-128"/>
                <a:ea typeface="Noto Sans JP Medium" panose="020B0500000000000000" pitchFamily="34" charset="-128"/>
              </a:rPr>
              <a:t>何を発表するか</a:t>
            </a:r>
            <a:r>
              <a:rPr lang="en-US" altLang="ja-JP" dirty="0">
                <a:solidFill>
                  <a:schemeClr val="accent2">
                    <a:lumMod val="60000"/>
                    <a:lumOff val="40000"/>
                  </a:schemeClr>
                </a:solidFill>
                <a:latin typeface="Noto Sans JP Medium" panose="020B0500000000000000" pitchFamily="34" charset="-128"/>
                <a:ea typeface="Noto Sans JP Medium" panose="020B0500000000000000" pitchFamily="34" charset="-128"/>
              </a:rPr>
              <a:t>)</a:t>
            </a:r>
            <a:r>
              <a:rPr lang="ja-JP" altLang="en-US">
                <a:solidFill>
                  <a:schemeClr val="accent2">
                    <a:lumMod val="60000"/>
                    <a:lumOff val="40000"/>
                  </a:schemeClr>
                </a:solidFill>
                <a:latin typeface="Noto Sans JP Medium" panose="020B0500000000000000" pitchFamily="34" charset="-128"/>
                <a:ea typeface="Noto Sans JP Medium" panose="020B0500000000000000" pitchFamily="34" charset="-128"/>
              </a:rPr>
              <a:t>を決める</a:t>
            </a:r>
            <a:endParaRPr lang="en-US" altLang="ja-JP" dirty="0">
              <a:solidFill>
                <a:schemeClr val="accent2">
                  <a:lumMod val="60000"/>
                  <a:lumOff val="40000"/>
                </a:schemeClr>
              </a:solidFill>
              <a:latin typeface="Noto Sans JP Medium" panose="020B0500000000000000" pitchFamily="34" charset="-128"/>
              <a:ea typeface="Noto Sans JP Medium" panose="020B0500000000000000" pitchFamily="34" charset="-128"/>
            </a:endParaRPr>
          </a:p>
          <a:p>
            <a:pPr lvl="1">
              <a:lnSpc>
                <a:spcPct val="130000"/>
              </a:lnSpc>
              <a:buClr>
                <a:schemeClr val="tx1"/>
              </a:buClr>
            </a:pPr>
            <a:r>
              <a:rPr lang="ja-JP" altLang="en-US">
                <a:solidFill>
                  <a:schemeClr val="tx1"/>
                </a:solidFill>
                <a:latin typeface="Noto Sans JP" panose="020B0500000000000000" pitchFamily="34" charset="-128"/>
                <a:ea typeface="Noto Sans JP" panose="020B0500000000000000" pitchFamily="34" charset="-128"/>
              </a:rPr>
              <a:t>スライド作成は，アウトラインの後</a:t>
            </a:r>
            <a:endParaRPr lang="en-US" altLang="ja-JP" dirty="0">
              <a:solidFill>
                <a:schemeClr val="tx1"/>
              </a:solidFill>
              <a:latin typeface="Noto Sans JP" panose="020B0500000000000000" pitchFamily="34" charset="-128"/>
              <a:ea typeface="Noto Sans JP" panose="020B0500000000000000" pitchFamily="34" charset="-128"/>
            </a:endParaRPr>
          </a:p>
          <a:p>
            <a:pPr>
              <a:lnSpc>
                <a:spcPct val="130000"/>
              </a:lnSpc>
              <a:buClr>
                <a:schemeClr val="accent2"/>
              </a:buClr>
            </a:pPr>
            <a:r>
              <a:rPr lang="ja-JP" altLang="en-US" sz="2800">
                <a:latin typeface="Noto Sans JP Medium" panose="020B0500000000000000" pitchFamily="34" charset="-128"/>
                <a:ea typeface="Noto Sans JP Medium" panose="020B0500000000000000" pitchFamily="34" charset="-128"/>
              </a:rPr>
              <a:t>レジュメの作成</a:t>
            </a:r>
            <a:endParaRPr lang="en-US" altLang="ja-JP" sz="2800" dirty="0">
              <a:latin typeface="Noto Sans JP Medium" panose="020B0500000000000000" pitchFamily="34" charset="-128"/>
              <a:ea typeface="Noto Sans JP Medium" panose="020B0500000000000000" pitchFamily="34" charset="-128"/>
            </a:endParaRPr>
          </a:p>
          <a:p>
            <a:pPr lvl="1">
              <a:lnSpc>
                <a:spcPct val="130000"/>
              </a:lnSpc>
              <a:buClr>
                <a:schemeClr val="accent2"/>
              </a:buClr>
            </a:pPr>
            <a:r>
              <a:rPr lang="ja-JP" altLang="en-US" b="1">
                <a:solidFill>
                  <a:schemeClr val="accent2">
                    <a:lumMod val="60000"/>
                    <a:lumOff val="40000"/>
                  </a:schemeClr>
                </a:solidFill>
                <a:latin typeface="Noto Sans JP Medium" panose="020B0500000000000000" pitchFamily="34" charset="-128"/>
                <a:ea typeface="Noto Sans JP Medium" panose="020B0500000000000000" pitchFamily="34" charset="-128"/>
              </a:rPr>
              <a:t>流れと要点がわかるよう</a:t>
            </a:r>
            <a:r>
              <a:rPr lang="ja-JP" altLang="en-US">
                <a:solidFill>
                  <a:schemeClr val="accent2">
                    <a:lumMod val="60000"/>
                    <a:lumOff val="40000"/>
                  </a:schemeClr>
                </a:solidFill>
                <a:latin typeface="Noto Sans JP Medium" panose="020B0500000000000000" pitchFamily="34" charset="-128"/>
                <a:ea typeface="Noto Sans JP Medium" panose="020B0500000000000000" pitchFamily="34" charset="-128"/>
              </a:rPr>
              <a:t>に簡潔に記す</a:t>
            </a:r>
            <a:endParaRPr lang="en-US" altLang="ja-JP" dirty="0">
              <a:solidFill>
                <a:schemeClr val="accent2">
                  <a:lumMod val="60000"/>
                  <a:lumOff val="40000"/>
                </a:schemeClr>
              </a:solidFill>
              <a:latin typeface="Noto Sans JP Medium" panose="020B0500000000000000" pitchFamily="34" charset="-128"/>
              <a:ea typeface="Noto Sans JP Medium" panose="020B0500000000000000" pitchFamily="34" charset="-128"/>
            </a:endParaRPr>
          </a:p>
          <a:p>
            <a:pPr lvl="1">
              <a:lnSpc>
                <a:spcPct val="130000"/>
              </a:lnSpc>
              <a:buClr>
                <a:schemeClr val="accent2"/>
              </a:buClr>
            </a:pPr>
            <a:r>
              <a:rPr lang="ja-JP" altLang="en-US">
                <a:latin typeface="Noto Sans JP Medium" panose="020B0500000000000000" pitchFamily="34" charset="-128"/>
                <a:ea typeface="Noto Sans JP Medium" panose="020B0500000000000000" pitchFamily="34" charset="-128"/>
              </a:rPr>
              <a:t>作成後はチェック項目一覧表で内容や誤字脱字等確認</a:t>
            </a:r>
            <a:endParaRPr lang="en-US" altLang="ja-JP" dirty="0">
              <a:latin typeface="Noto Sans JP Medium" panose="020B0500000000000000" pitchFamily="34" charset="-128"/>
              <a:ea typeface="Noto Sans JP Medium" panose="020B0500000000000000" pitchFamily="34" charset="-128"/>
            </a:endParaRPr>
          </a:p>
          <a:p>
            <a:pPr lvl="1">
              <a:lnSpc>
                <a:spcPct val="130000"/>
              </a:lnSpc>
              <a:buClr>
                <a:schemeClr val="accent2"/>
              </a:buClr>
            </a:pPr>
            <a:r>
              <a:rPr lang="ja-JP" altLang="en-US">
                <a:latin typeface="Noto Sans JP Medium" panose="020B0500000000000000" pitchFamily="34" charset="-128"/>
                <a:ea typeface="Noto Sans JP Medium" panose="020B0500000000000000" pitchFamily="34" charset="-128"/>
              </a:rPr>
              <a:t>必要に応じて修正し，印刷する</a:t>
            </a:r>
            <a:endParaRPr lang="en-US" altLang="ja-JP" dirty="0">
              <a:latin typeface="Noto Sans JP Medium" panose="020B0500000000000000" pitchFamily="34" charset="-128"/>
              <a:ea typeface="Noto Sans JP Medium" panose="020B0500000000000000" pitchFamily="34" charset="-128"/>
            </a:endParaRPr>
          </a:p>
        </p:txBody>
      </p:sp>
    </p:spTree>
    <p:extLst>
      <p:ext uri="{BB962C8B-B14F-4D97-AF65-F5344CB8AC3E}">
        <p14:creationId xmlns:p14="http://schemas.microsoft.com/office/powerpoint/2010/main" val="306901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1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67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A4BFFA2-DEFB-B047-A4F8-1E2FC4FF696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F04F078-C20C-AE4B-AB02-B07BB02661F2}"/>
              </a:ext>
            </a:extLst>
          </p:cNvPr>
          <p:cNvSpPr>
            <a:spLocks noGrp="1"/>
          </p:cNvSpPr>
          <p:nvPr>
            <p:ph type="body" sz="quarter" idx="12"/>
          </p:nvPr>
        </p:nvSpPr>
        <p:spPr/>
        <p:txBody>
          <a:bodyPr/>
          <a:lstStyle/>
          <a:p>
            <a:r>
              <a:rPr kumimoji="1" lang="ja-JP" altLang="en-US"/>
              <a:t>第</a:t>
            </a:r>
            <a:r>
              <a:rPr kumimoji="1" lang="en-US" altLang="ja-JP" dirty="0"/>
              <a:t>15</a:t>
            </a:r>
            <a:r>
              <a:rPr kumimoji="1" lang="ja-JP" altLang="en-US"/>
              <a:t>回</a:t>
            </a:r>
          </a:p>
        </p:txBody>
      </p:sp>
    </p:spTree>
    <p:extLst>
      <p:ext uri="{BB962C8B-B14F-4D97-AF65-F5344CB8AC3E}">
        <p14:creationId xmlns:p14="http://schemas.microsoft.com/office/powerpoint/2010/main" val="184654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9BCE67-FEF5-B243-A993-414BBA2E8127}"/>
              </a:ext>
            </a:extLst>
          </p:cNvPr>
          <p:cNvSpPr>
            <a:spLocks noGrp="1"/>
          </p:cNvSpPr>
          <p:nvPr>
            <p:ph sz="quarter" idx="10"/>
          </p:nvPr>
        </p:nvSpPr>
        <p:spPr/>
        <p:txBody>
          <a:bodyPr>
            <a:normAutofit/>
          </a:bodyPr>
          <a:lstStyle/>
          <a:p>
            <a:r>
              <a:rPr kumimoji="1" lang="ja-JP" altLang="en-US">
                <a:latin typeface="Noto Sans JP" panose="020B0500000000000000" pitchFamily="34" charset="-128"/>
                <a:ea typeface="Noto Sans JP" panose="020B0500000000000000" pitchFamily="34" charset="-128"/>
              </a:rPr>
              <a:t>準備・レジュメの作成の仕方</a:t>
            </a:r>
            <a:endParaRPr kumimoji="1" lang="en-US" altLang="ja-JP" dirty="0">
              <a:latin typeface="Noto Sans JP" panose="020B0500000000000000" pitchFamily="34" charset="-128"/>
              <a:ea typeface="Noto Sans JP" panose="020B0500000000000000" pitchFamily="34" charset="-128"/>
            </a:endParaRPr>
          </a:p>
          <a:p>
            <a:r>
              <a:rPr lang="ja-JP" altLang="en-US">
                <a:latin typeface="Noto Sans JP" panose="020B0500000000000000" pitchFamily="34" charset="-128"/>
                <a:ea typeface="Noto Sans JP" panose="020B0500000000000000" pitchFamily="34" charset="-128"/>
              </a:rPr>
              <a:t>効果的なスライドの作成</a:t>
            </a:r>
            <a:endParaRPr lang="en-US" altLang="ja-JP" dirty="0">
              <a:latin typeface="Noto Sans JP" panose="020B0500000000000000" pitchFamily="34" charset="-128"/>
              <a:ea typeface="Noto Sans JP" panose="020B0500000000000000" pitchFamily="34" charset="-128"/>
            </a:endParaRPr>
          </a:p>
          <a:p>
            <a:r>
              <a:rPr kumimoji="1" lang="ja-JP" altLang="en-US">
                <a:latin typeface="Noto Sans JP" panose="020B0500000000000000" pitchFamily="34" charset="-128"/>
                <a:ea typeface="Noto Sans JP" panose="020B0500000000000000" pitchFamily="34" charset="-128"/>
              </a:rPr>
              <a:t>プレゼンテーションでの適切な話し方</a:t>
            </a:r>
            <a:endParaRPr kumimoji="1" lang="en-US" altLang="ja-JP" dirty="0">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238084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7DCF105E-C930-B646-98A3-979842CBA61A}"/>
              </a:ext>
            </a:extLst>
          </p:cNvPr>
          <p:cNvSpPr>
            <a:spLocks noGrp="1"/>
          </p:cNvSpPr>
          <p:nvPr>
            <p:ph idx="4294967295"/>
          </p:nvPr>
        </p:nvSpPr>
        <p:spPr>
          <a:xfrm>
            <a:off x="838200" y="1390389"/>
            <a:ext cx="10515600" cy="5102484"/>
          </a:xfrm>
        </p:spPr>
        <p:txBody>
          <a:bodyPr anchor="t">
            <a:normAutofit/>
          </a:bodyPr>
          <a:lstStyle/>
          <a:p>
            <a:pPr marL="0" indent="0">
              <a:buNone/>
            </a:pPr>
            <a:r>
              <a:rPr lang="ja-JP" altLang="en-US"/>
              <a:t>いくつかの変更があります。</a:t>
            </a:r>
            <a:endParaRPr lang="en-US" altLang="ja-JP" dirty="0"/>
          </a:p>
          <a:p>
            <a:r>
              <a:rPr lang="ja-JP" altLang="en-US">
                <a:solidFill>
                  <a:schemeClr val="accent1"/>
                </a:solidFill>
              </a:rPr>
              <a:t>表紙の変更</a:t>
            </a:r>
            <a:r>
              <a:rPr lang="en-US" altLang="ja-JP" dirty="0">
                <a:solidFill>
                  <a:schemeClr val="accent1"/>
                </a:solidFill>
              </a:rPr>
              <a:t>(</a:t>
            </a:r>
            <a:r>
              <a:rPr lang="ja-JP" altLang="en-US">
                <a:solidFill>
                  <a:schemeClr val="accent1"/>
                </a:solidFill>
              </a:rPr>
              <a:t>微調整</a:t>
            </a:r>
            <a:r>
              <a:rPr lang="en-US" altLang="ja-JP" dirty="0">
                <a:solidFill>
                  <a:schemeClr val="accent1"/>
                </a:solidFill>
              </a:rPr>
              <a:t>)</a:t>
            </a:r>
          </a:p>
          <a:p>
            <a:pPr lvl="1"/>
            <a:r>
              <a:rPr lang="ja-JP" altLang="en-US">
                <a:solidFill>
                  <a:schemeClr val="tx1"/>
                </a:solidFill>
              </a:rPr>
              <a:t>サムネイルにも対応するため文字を大きくしました</a:t>
            </a:r>
            <a:endParaRPr lang="en-US" altLang="ja-JP" dirty="0">
              <a:solidFill>
                <a:schemeClr val="tx1"/>
              </a:solidFill>
            </a:endParaRPr>
          </a:p>
        </p:txBody>
      </p:sp>
      <p:sp>
        <p:nvSpPr>
          <p:cNvPr id="4" name="タイトル 3">
            <a:extLst>
              <a:ext uri="{FF2B5EF4-FFF2-40B4-BE49-F238E27FC236}">
                <a16:creationId xmlns:a16="http://schemas.microsoft.com/office/drawing/2014/main" id="{0E89EDE6-A4A6-D941-B487-EC3FEB3F2AA1}"/>
              </a:ext>
            </a:extLst>
          </p:cNvPr>
          <p:cNvSpPr>
            <a:spLocks noGrp="1"/>
          </p:cNvSpPr>
          <p:nvPr>
            <p:ph type="title"/>
          </p:nvPr>
        </p:nvSpPr>
        <p:spPr/>
        <p:txBody>
          <a:bodyPr/>
          <a:lstStyle/>
          <a:p>
            <a:r>
              <a:rPr lang="en-US" altLang="ja-JP" dirty="0"/>
              <a:t>Ver3.2</a:t>
            </a:r>
            <a:endParaRPr lang="ja-JP" altLang="en-US"/>
          </a:p>
        </p:txBody>
      </p:sp>
    </p:spTree>
    <p:extLst>
      <p:ext uri="{BB962C8B-B14F-4D97-AF65-F5344CB8AC3E}">
        <p14:creationId xmlns:p14="http://schemas.microsoft.com/office/powerpoint/2010/main" val="383066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F91A2642-170B-1A44-A799-AE682E77E953}"/>
              </a:ext>
            </a:extLst>
          </p:cNvPr>
          <p:cNvSpPr>
            <a:spLocks noGrp="1"/>
          </p:cNvSpPr>
          <p:nvPr>
            <p:ph type="body" sz="quarter" idx="10"/>
          </p:nvPr>
        </p:nvSpPr>
        <p:spPr/>
        <p:txBody>
          <a:bodyPr/>
          <a:lstStyle/>
          <a:p>
            <a:r>
              <a:rPr lang="ja-JP" altLang="en-US"/>
              <a:t>これまで</a:t>
            </a:r>
            <a:r>
              <a:rPr lang="ja-JP" altLang="en-US">
                <a:solidFill>
                  <a:schemeClr val="tx1"/>
                </a:solidFill>
              </a:rPr>
              <a:t>、プレゼンテーションの準備で、どのようなことに気を付けていましたか。</a:t>
            </a:r>
            <a:endParaRPr lang="en-US" altLang="ja-JP" dirty="0">
              <a:solidFill>
                <a:schemeClr val="tx1"/>
              </a:solidFill>
            </a:endParaRPr>
          </a:p>
          <a:p>
            <a:r>
              <a:rPr lang="ja-JP" altLang="en-US">
                <a:solidFill>
                  <a:schemeClr val="tx1"/>
                </a:solidFill>
              </a:rPr>
              <a:t>各自で３つ思い浮かべて、掲示板に書き込みをしてください。</a:t>
            </a:r>
            <a:endParaRPr lang="en-US" altLang="ja-JP" dirty="0">
              <a:solidFill>
                <a:schemeClr val="tx1"/>
              </a:solidFill>
            </a:endParaRPr>
          </a:p>
          <a:p>
            <a:endParaRPr lang="en-US" altLang="ja-JP" dirty="0">
              <a:solidFill>
                <a:schemeClr val="tx1"/>
              </a:solidFill>
            </a:endParaRPr>
          </a:p>
        </p:txBody>
      </p:sp>
    </p:spTree>
    <p:extLst>
      <p:ext uri="{BB962C8B-B14F-4D97-AF65-F5344CB8AC3E}">
        <p14:creationId xmlns:p14="http://schemas.microsoft.com/office/powerpoint/2010/main" val="233954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09DF67-0569-344A-BD04-9762D9903E7D}"/>
              </a:ext>
            </a:extLst>
          </p:cNvPr>
          <p:cNvSpPr>
            <a:spLocks noGrp="1"/>
          </p:cNvSpPr>
          <p:nvPr>
            <p:ph type="body" sz="quarter" idx="10"/>
          </p:nvPr>
        </p:nvSpPr>
        <p:spPr/>
        <p:txBody>
          <a:bodyPr/>
          <a:lstStyle/>
          <a:p>
            <a:r>
              <a:rPr lang="ja-JP" altLang="en-US">
                <a:solidFill>
                  <a:schemeClr val="tx1"/>
                </a:solidFill>
              </a:rPr>
              <a:t>まだ発表の経験がない人は、プレゼンテーションを聞いていて、「よかった」ところを３つ思い浮かべて、掲示板に書き込みをしてください。</a:t>
            </a:r>
            <a:endParaRPr lang="en-US" altLang="ja-JP" dirty="0">
              <a:solidFill>
                <a:schemeClr val="tx1"/>
              </a:solidFill>
            </a:endParaRPr>
          </a:p>
        </p:txBody>
      </p:sp>
    </p:spTree>
    <p:extLst>
      <p:ext uri="{BB962C8B-B14F-4D97-AF65-F5344CB8AC3E}">
        <p14:creationId xmlns:p14="http://schemas.microsoft.com/office/powerpoint/2010/main" val="3319264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74850-95DB-634B-9A60-6D229B59BB74}"/>
              </a:ext>
            </a:extLst>
          </p:cNvPr>
          <p:cNvSpPr>
            <a:spLocks noGrp="1"/>
          </p:cNvSpPr>
          <p:nvPr>
            <p:ph type="title"/>
          </p:nvPr>
        </p:nvSpPr>
        <p:spPr/>
        <p:txBody>
          <a:bodyPr>
            <a:normAutofit/>
          </a:bodyPr>
          <a:lstStyle/>
          <a:p>
            <a:r>
              <a:rPr kumimoji="1" lang="en-US" altLang="ja-JP" sz="4800" dirty="0"/>
              <a:t>①</a:t>
            </a:r>
            <a:r>
              <a:rPr kumimoji="1" lang="ja-JP" altLang="en-US" sz="4800"/>
              <a:t>準備・レジュメの作成の仕方</a:t>
            </a:r>
          </a:p>
        </p:txBody>
      </p:sp>
      <p:sp>
        <p:nvSpPr>
          <p:cNvPr id="3" name="テキスト プレースホルダー 2">
            <a:extLst>
              <a:ext uri="{FF2B5EF4-FFF2-40B4-BE49-F238E27FC236}">
                <a16:creationId xmlns:a16="http://schemas.microsoft.com/office/drawing/2014/main" id="{54CB7F98-1CD1-054C-85AB-F920F044A19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41296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BE79B6-62D0-C64D-BAAC-DF42C8FAE83E}"/>
              </a:ext>
            </a:extLst>
          </p:cNvPr>
          <p:cNvSpPr>
            <a:spLocks noGrp="1"/>
          </p:cNvSpPr>
          <p:nvPr>
            <p:ph type="title"/>
          </p:nvPr>
        </p:nvSpPr>
        <p:spPr/>
        <p:txBody>
          <a:bodyPr/>
          <a:lstStyle/>
          <a:p>
            <a:r>
              <a:rPr kumimoji="1" lang="ja-JP" altLang="en-US"/>
              <a:t>質問</a:t>
            </a:r>
            <a:r>
              <a:rPr kumimoji="1" lang="en-US" altLang="ja-JP" dirty="0"/>
              <a:t>①</a:t>
            </a:r>
            <a:endParaRPr kumimoji="1" lang="ja-JP" altLang="en-US"/>
          </a:p>
        </p:txBody>
      </p:sp>
      <p:sp>
        <p:nvSpPr>
          <p:cNvPr id="3" name="テキスト プレースホルダー 2">
            <a:extLst>
              <a:ext uri="{FF2B5EF4-FFF2-40B4-BE49-F238E27FC236}">
                <a16:creationId xmlns:a16="http://schemas.microsoft.com/office/drawing/2014/main" id="{89720F46-F2EC-D04F-AD1E-FA8EE3C8573D}"/>
              </a:ext>
            </a:extLst>
          </p:cNvPr>
          <p:cNvSpPr>
            <a:spLocks noGrp="1"/>
          </p:cNvSpPr>
          <p:nvPr>
            <p:ph type="body" sz="quarter" idx="10"/>
          </p:nvPr>
        </p:nvSpPr>
        <p:spPr/>
        <p:txBody>
          <a:bodyPr anchor="t"/>
          <a:lstStyle/>
          <a:p>
            <a:r>
              <a:rPr lang="ja-JP" altLang="en-US">
                <a:solidFill>
                  <a:schemeClr val="tx1"/>
                </a:solidFill>
              </a:rPr>
              <a:t>レポートや論文を書いたあと、なぜ授業やゼミで、「プレゼンテーション」をするのだと考えますか。</a:t>
            </a:r>
          </a:p>
        </p:txBody>
      </p:sp>
    </p:spTree>
    <p:extLst>
      <p:ext uri="{BB962C8B-B14F-4D97-AF65-F5344CB8AC3E}">
        <p14:creationId xmlns:p14="http://schemas.microsoft.com/office/powerpoint/2010/main" val="213446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AB725D9-541B-2E45-8D87-508F3A220097}"/>
              </a:ext>
            </a:extLst>
          </p:cNvPr>
          <p:cNvSpPr>
            <a:spLocks noGrp="1"/>
          </p:cNvSpPr>
          <p:nvPr>
            <p:ph type="title"/>
          </p:nvPr>
        </p:nvSpPr>
        <p:spPr>
          <a:xfrm>
            <a:off x="838200" y="365126"/>
            <a:ext cx="10515600" cy="564640"/>
          </a:xfrm>
        </p:spPr>
        <p:txBody>
          <a:bodyPr>
            <a:normAutofit fontScale="90000"/>
          </a:bodyPr>
          <a:lstStyle/>
          <a:p>
            <a:r>
              <a:rPr lang="ja-JP" altLang="en-US"/>
              <a:t>プレゼンテーションとは</a:t>
            </a:r>
          </a:p>
        </p:txBody>
      </p:sp>
      <p:sp>
        <p:nvSpPr>
          <p:cNvPr id="4" name="コンテンツ プレースホルダー 3">
            <a:extLst>
              <a:ext uri="{FF2B5EF4-FFF2-40B4-BE49-F238E27FC236}">
                <a16:creationId xmlns:a16="http://schemas.microsoft.com/office/drawing/2014/main" id="{3934BE9A-DFE1-8549-8759-C1F9D470A434}"/>
              </a:ext>
            </a:extLst>
          </p:cNvPr>
          <p:cNvSpPr>
            <a:spLocks noGrp="1"/>
          </p:cNvSpPr>
          <p:nvPr>
            <p:ph idx="4294967295"/>
          </p:nvPr>
        </p:nvSpPr>
        <p:spPr>
          <a:xfrm>
            <a:off x="838200" y="1643457"/>
            <a:ext cx="10515600" cy="1785544"/>
          </a:xfrm>
        </p:spPr>
        <p:txBody>
          <a:bodyPr>
            <a:normAutofit/>
          </a:bodyPr>
          <a:lstStyle/>
          <a:p>
            <a:r>
              <a:rPr lang="ja-JP" altLang="en-US" sz="2800"/>
              <a:t>計画、企画案、見積りなどを、会議などの席で発表、提示すること。（中略）また、その説明材料。プレゼン。</a:t>
            </a:r>
            <a:endParaRPr lang="en-US" altLang="ja-JP" sz="2800" dirty="0"/>
          </a:p>
          <a:p>
            <a:endParaRPr lang="ja-JP" altLang="en-US" sz="2800"/>
          </a:p>
        </p:txBody>
      </p:sp>
      <p:sp>
        <p:nvSpPr>
          <p:cNvPr id="13" name="テキスト ボックス 12">
            <a:extLst>
              <a:ext uri="{FF2B5EF4-FFF2-40B4-BE49-F238E27FC236}">
                <a16:creationId xmlns:a16="http://schemas.microsoft.com/office/drawing/2014/main" id="{911347F5-72BD-B242-A071-91156B6B7CF2}"/>
              </a:ext>
            </a:extLst>
          </p:cNvPr>
          <p:cNvSpPr txBox="1"/>
          <p:nvPr/>
        </p:nvSpPr>
        <p:spPr>
          <a:xfrm>
            <a:off x="6842908" y="2814294"/>
            <a:ext cx="4417403" cy="261610"/>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u="none" strike="noStrike" kern="1200" cap="none" spc="0" normalizeH="0" baseline="0" noProof="0" dirty="0">
                <a:ln>
                  <a:noFill/>
                </a:ln>
                <a:solidFill>
                  <a:prstClr val="black"/>
                </a:solidFill>
                <a:effectLst/>
                <a:uLnTx/>
                <a:uFillTx/>
                <a:latin typeface="Noto Sans JP Light" panose="020B0300000000000000" pitchFamily="34" charset="-128"/>
                <a:ea typeface="Noto Sans JP Light" panose="020B0300000000000000" pitchFamily="34" charset="-128"/>
              </a:rPr>
              <a:t>小学館（</a:t>
            </a:r>
            <a:r>
              <a:rPr kumimoji="1" lang="en-US" altLang="ja-JP" sz="1100" u="none" strike="noStrike" kern="1200" cap="none" spc="0" normalizeH="0" baseline="0" noProof="0" dirty="0">
                <a:ln>
                  <a:noFill/>
                </a:ln>
                <a:solidFill>
                  <a:prstClr val="black"/>
                </a:solidFill>
                <a:effectLst/>
                <a:uLnTx/>
                <a:uFillTx/>
                <a:latin typeface="Noto Sans JP Light" panose="020B0300000000000000" pitchFamily="34" charset="-128"/>
                <a:ea typeface="Noto Sans JP Light" panose="020B0300000000000000" pitchFamily="34" charset="-128"/>
              </a:rPr>
              <a:t>2006</a:t>
            </a:r>
            <a:r>
              <a:rPr kumimoji="1" lang="ja-JP" altLang="en-US" sz="1100" u="none" strike="noStrike" kern="1200" cap="none" spc="0" normalizeH="0" baseline="0" noProof="0" dirty="0">
                <a:ln>
                  <a:noFill/>
                </a:ln>
                <a:solidFill>
                  <a:prstClr val="black"/>
                </a:solidFill>
                <a:effectLst/>
                <a:uLnTx/>
                <a:uFillTx/>
                <a:latin typeface="Noto Sans JP Light" panose="020B0300000000000000" pitchFamily="34" charset="-128"/>
                <a:ea typeface="Noto Sans JP Light" panose="020B0300000000000000" pitchFamily="34" charset="-128"/>
              </a:rPr>
              <a:t>）</a:t>
            </a:r>
            <a:r>
              <a:rPr lang="en-US" altLang="ja-JP" sz="1100" dirty="0">
                <a:solidFill>
                  <a:prstClr val="black"/>
                </a:solidFill>
                <a:latin typeface="Noto Sans JP Light" panose="020B0300000000000000" pitchFamily="34" charset="-128"/>
                <a:ea typeface="Noto Sans JP Light" panose="020B0300000000000000" pitchFamily="34" charset="-128"/>
              </a:rPr>
              <a:t>『</a:t>
            </a:r>
            <a:r>
              <a:rPr lang="ja-JP" altLang="en-US" sz="1100" dirty="0">
                <a:solidFill>
                  <a:prstClr val="black"/>
                </a:solidFill>
                <a:latin typeface="Noto Sans JP Light" panose="020B0300000000000000" pitchFamily="34" charset="-128"/>
                <a:ea typeface="Noto Sans JP Light" panose="020B0300000000000000" pitchFamily="34" charset="-128"/>
              </a:rPr>
              <a:t>精選版 日本国語大辞典</a:t>
            </a:r>
            <a:r>
              <a:rPr kumimoji="1" lang="en-US" altLang="ja-JP" sz="1100" u="none" strike="noStrike" kern="1200" cap="none" spc="0" normalizeH="0" baseline="0" noProof="0" dirty="0">
                <a:ln>
                  <a:noFill/>
                </a:ln>
                <a:solidFill>
                  <a:prstClr val="black"/>
                </a:solidFill>
                <a:effectLst/>
                <a:uLnTx/>
                <a:uFillTx/>
                <a:latin typeface="Noto Sans JP Light" panose="020B0300000000000000" pitchFamily="34" charset="-128"/>
                <a:ea typeface="Noto Sans JP Light" panose="020B0300000000000000" pitchFamily="34" charset="-128"/>
              </a:rPr>
              <a:t>』</a:t>
            </a:r>
            <a:r>
              <a:rPr kumimoji="1" lang="ja-JP" altLang="en-US" sz="1100" u="none" strike="noStrike" kern="1200" cap="none" spc="0" normalizeH="0" baseline="0" noProof="0" dirty="0">
                <a:ln>
                  <a:noFill/>
                </a:ln>
                <a:solidFill>
                  <a:prstClr val="black"/>
                </a:solidFill>
                <a:effectLst/>
                <a:uLnTx/>
                <a:uFillTx/>
                <a:latin typeface="Noto Sans JP Light" panose="020B0300000000000000" pitchFamily="34" charset="-128"/>
                <a:ea typeface="Noto Sans JP Light" panose="020B0300000000000000" pitchFamily="34" charset="-128"/>
              </a:rPr>
              <a:t>小学館</a:t>
            </a:r>
            <a:r>
              <a:rPr lang="ja-JP" altLang="en-US" sz="1100" dirty="0">
                <a:solidFill>
                  <a:prstClr val="black"/>
                </a:solidFill>
                <a:latin typeface="Noto Sans JP Light" panose="020B0300000000000000" pitchFamily="34" charset="-128"/>
                <a:ea typeface="Noto Sans JP Light" panose="020B0300000000000000" pitchFamily="34" charset="-128"/>
              </a:rPr>
              <a:t>より</a:t>
            </a:r>
            <a:r>
              <a:rPr kumimoji="1" lang="ja-JP" altLang="en-US" sz="1100" u="none" strike="noStrike" kern="1200" cap="none" spc="0" normalizeH="0" baseline="0" noProof="0" dirty="0">
                <a:ln>
                  <a:noFill/>
                </a:ln>
                <a:solidFill>
                  <a:prstClr val="black"/>
                </a:solidFill>
                <a:effectLst/>
                <a:uLnTx/>
                <a:uFillTx/>
                <a:latin typeface="Noto Sans JP Light" panose="020B0300000000000000" pitchFamily="34" charset="-128"/>
                <a:ea typeface="Noto Sans JP Light" panose="020B0300000000000000" pitchFamily="34" charset="-128"/>
              </a:rPr>
              <a:t> 一部引用</a:t>
            </a:r>
            <a:endParaRPr kumimoji="1" lang="en-US" altLang="ja-JP" sz="1100" u="none" strike="noStrike" kern="1200" cap="none" spc="0" normalizeH="0" baseline="0" noProof="0" dirty="0">
              <a:ln>
                <a:noFill/>
              </a:ln>
              <a:solidFill>
                <a:prstClr val="black"/>
              </a:solidFill>
              <a:effectLst/>
              <a:uLnTx/>
              <a:uFillTx/>
              <a:latin typeface="Noto Sans JP Light" panose="020B0300000000000000" pitchFamily="34" charset="-128"/>
              <a:ea typeface="Noto Sans JP Light" panose="020B0300000000000000" pitchFamily="34" charset="-128"/>
            </a:endParaRPr>
          </a:p>
        </p:txBody>
      </p:sp>
      <p:sp>
        <p:nvSpPr>
          <p:cNvPr id="14" name="矢印: 下 9">
            <a:extLst>
              <a:ext uri="{FF2B5EF4-FFF2-40B4-BE49-F238E27FC236}">
                <a16:creationId xmlns:a16="http://schemas.microsoft.com/office/drawing/2014/main" id="{E95CD841-53C5-754B-9F55-1E55E79F8E8E}"/>
              </a:ext>
            </a:extLst>
          </p:cNvPr>
          <p:cNvSpPr/>
          <p:nvPr/>
        </p:nvSpPr>
        <p:spPr>
          <a:xfrm>
            <a:off x="5588619" y="3412097"/>
            <a:ext cx="1014761" cy="46835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ADF85AE-E68A-6644-82A8-72F50F38D93A}"/>
              </a:ext>
            </a:extLst>
          </p:cNvPr>
          <p:cNvSpPr txBox="1"/>
          <p:nvPr/>
        </p:nvSpPr>
        <p:spPr>
          <a:xfrm>
            <a:off x="931686" y="4204902"/>
            <a:ext cx="10328625" cy="2187879"/>
          </a:xfrm>
          <a:prstGeom prst="rect">
            <a:avLst/>
          </a:prstGeom>
          <a:solidFill>
            <a:schemeClr val="accent1">
              <a:lumMod val="20000"/>
              <a:lumOff val="80000"/>
            </a:schemeClr>
          </a:solidFill>
          <a:ln>
            <a:noFill/>
          </a:ln>
        </p:spPr>
        <p:txBody>
          <a:bodyPr wrap="square" lIns="144000" tIns="108000" rIns="144000" bIns="108000" rtlCol="0">
            <a:normAutofit/>
          </a:bodyPr>
          <a:lstStyle/>
          <a:p>
            <a:r>
              <a:rPr lang="en-US" altLang="ja-JP" sz="3200" dirty="0">
                <a:latin typeface="Noto Sans JP" panose="020B0500000000000000" pitchFamily="34" charset="-128"/>
                <a:ea typeface="Noto Sans JP" panose="020B0500000000000000" pitchFamily="34" charset="-128"/>
              </a:rPr>
              <a:t>【</a:t>
            </a:r>
            <a:r>
              <a:rPr lang="ja-JP" altLang="en-US" sz="3200" dirty="0">
                <a:latin typeface="Noto Sans JP" panose="020B0500000000000000" pitchFamily="34" charset="-128"/>
                <a:ea typeface="Noto Sans JP" panose="020B0500000000000000" pitchFamily="34" charset="-128"/>
              </a:rPr>
              <a:t>定義</a:t>
            </a:r>
            <a:r>
              <a:rPr lang="en-US" altLang="ja-JP" sz="3200" dirty="0">
                <a:latin typeface="Noto Sans JP" panose="020B0500000000000000" pitchFamily="34" charset="-128"/>
                <a:ea typeface="Noto Sans JP" panose="020B0500000000000000" pitchFamily="34" charset="-128"/>
              </a:rPr>
              <a:t>】</a:t>
            </a:r>
          </a:p>
          <a:p>
            <a:r>
              <a:rPr lang="ja-JP" altLang="en-US" sz="3200" dirty="0">
                <a:latin typeface="Noto Sans JP" panose="020B0500000000000000" pitchFamily="34" charset="-128"/>
                <a:ea typeface="Noto Sans JP" panose="020B0500000000000000" pitchFamily="34" charset="-128"/>
              </a:rPr>
              <a:t>人前で、自分の調べたこと・考えたことなどを資料やポスター、プレゼンテーションソフトなどの</a:t>
            </a:r>
            <a:r>
              <a:rPr lang="ja-JP" altLang="en-US" sz="3200" b="1" dirty="0">
                <a:solidFill>
                  <a:schemeClr val="tx2"/>
                </a:solidFill>
                <a:latin typeface="Noto Sans JP" panose="020B0500000000000000" pitchFamily="34" charset="-128"/>
                <a:ea typeface="Noto Sans JP" panose="020B0500000000000000" pitchFamily="34" charset="-128"/>
              </a:rPr>
              <a:t>視覚的な情報を活用</a:t>
            </a:r>
            <a:r>
              <a:rPr lang="ja-JP" altLang="en-US" sz="3200" dirty="0">
                <a:latin typeface="Noto Sans JP" panose="020B0500000000000000" pitchFamily="34" charset="-128"/>
                <a:ea typeface="Noto Sans JP" panose="020B0500000000000000" pitchFamily="34" charset="-128"/>
              </a:rPr>
              <a:t>しながら発表すること。</a:t>
            </a:r>
            <a:endParaRPr lang="en-US" altLang="ja-JP" sz="3200" dirty="0">
              <a:latin typeface="Noto Sans JP" panose="020B0500000000000000" pitchFamily="34" charset="-128"/>
              <a:ea typeface="Noto Sans JP" panose="020B0500000000000000" pitchFamily="34" charset="-128"/>
            </a:endParaRPr>
          </a:p>
        </p:txBody>
      </p:sp>
    </p:spTree>
    <p:extLst>
      <p:ext uri="{BB962C8B-B14F-4D97-AF65-F5344CB8AC3E}">
        <p14:creationId xmlns:p14="http://schemas.microsoft.com/office/powerpoint/2010/main" val="396377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theme/theme1.xml><?xml version="1.0" encoding="utf-8"?>
<a:theme xmlns:a="http://schemas.openxmlformats.org/drawingml/2006/main" name="Office テーマ">
  <a:themeElements>
    <a:clrScheme name="Ver7">
      <a:dk1>
        <a:srgbClr val="505050"/>
      </a:dk1>
      <a:lt1>
        <a:srgbClr val="FFFFFF"/>
      </a:lt1>
      <a:dk2>
        <a:srgbClr val="3261AB"/>
      </a:dk2>
      <a:lt2>
        <a:srgbClr val="E0E0E0"/>
      </a:lt2>
      <a:accent1>
        <a:srgbClr val="3261AB"/>
      </a:accent1>
      <a:accent2>
        <a:srgbClr val="EDAD0B"/>
      </a:accent2>
      <a:accent3>
        <a:srgbClr val="5E5E5E"/>
      </a:accent3>
      <a:accent4>
        <a:srgbClr val="5E5E5E"/>
      </a:accent4>
      <a:accent5>
        <a:srgbClr val="5E5E5E"/>
      </a:accent5>
      <a:accent6>
        <a:srgbClr val="5E5E5E"/>
      </a:accent6>
      <a:hlink>
        <a:srgbClr val="75D5FF"/>
      </a:hlink>
      <a:folHlink>
        <a:srgbClr val="7980F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日本語表現II_temp.potx" id="{FE0450E6-FB7C-7B45-8B90-A85C8236681C}" vid="{F18EC0A6-2478-0144-9DBE-0DD82831960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162</TotalTime>
  <Words>553</Words>
  <Application>Microsoft Macintosh PowerPoint</Application>
  <PresentationFormat>ワイド画面</PresentationFormat>
  <Paragraphs>74</Paragraphs>
  <Slides>18</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ＭＳ ゴシック</vt:lpstr>
      <vt:lpstr>Noto Sans JP</vt:lpstr>
      <vt:lpstr>Noto Sans JP Light</vt:lpstr>
      <vt:lpstr>Noto Sans JP Medium</vt:lpstr>
      <vt:lpstr>Noto Sans JP Thin</vt:lpstr>
      <vt:lpstr>Rounded Mplus 1c</vt:lpstr>
      <vt:lpstr>游ゴシック</vt:lpstr>
      <vt:lpstr>Arial</vt:lpstr>
      <vt:lpstr>Calibri</vt:lpstr>
      <vt:lpstr>Office テーマ</vt:lpstr>
      <vt:lpstr>第15回</vt:lpstr>
      <vt:lpstr>PowerPoint プレゼンテーション</vt:lpstr>
      <vt:lpstr>PowerPoint プレゼンテーション</vt:lpstr>
      <vt:lpstr>Ver3.2</vt:lpstr>
      <vt:lpstr>PowerPoint プレゼンテーション</vt:lpstr>
      <vt:lpstr>PowerPoint プレゼンテーション</vt:lpstr>
      <vt:lpstr>①準備・レジュメの作成の仕方</vt:lpstr>
      <vt:lpstr>質問①</vt:lpstr>
      <vt:lpstr>プレゼンテーションとは</vt:lpstr>
      <vt:lpstr>なぜ，プレゼンテーションが必要なのか…</vt:lpstr>
      <vt:lpstr>プレゼンテーションの目的</vt:lpstr>
      <vt:lpstr>プレゼンテーション当日までの流れ</vt:lpstr>
      <vt:lpstr>続き</vt:lpstr>
      <vt:lpstr>PowerPoint プレゼンテーション</vt:lpstr>
      <vt:lpstr>準備・レジュメの作成の仕方(1)</vt:lpstr>
      <vt:lpstr>準備・レジュメの作成の仕方(2)</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第15回</dc:title>
  <dc:creator>藤井　絢斗</dc:creator>
  <cp:lastModifiedBy>藤井　絢斗</cp:lastModifiedBy>
  <cp:revision>11</cp:revision>
  <dcterms:created xsi:type="dcterms:W3CDTF">2022-03-02T08:28:12Z</dcterms:created>
  <dcterms:modified xsi:type="dcterms:W3CDTF">2022-04-14T05:42:01Z</dcterms:modified>
</cp:coreProperties>
</file>