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13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140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16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45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62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7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5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7B701626-68DD-2FAC-BBEC-EAD909A7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15" b="10016"/>
          <a:stretch>
            <a:fillRect/>
          </a:stretch>
        </p:blipFill>
        <p:spPr>
          <a:xfrm>
            <a:off x="20" y="-1"/>
            <a:ext cx="12191980" cy="68579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15F3B-DDFC-64DF-5E03-75FF1DBA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NAME of Contraption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6A0B2-2496-27E0-6F3E-6116E011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sz="2200" dirty="0"/>
              <a:t>Kenneth Kinderwater</a:t>
            </a:r>
          </a:p>
          <a:p>
            <a:pPr algn="l"/>
            <a:r>
              <a:rPr lang="en-US" sz="2200" dirty="0"/>
              <a:t>IoT 16 Midterm 1 </a:t>
            </a:r>
          </a:p>
          <a:p>
            <a:pPr algn="l"/>
            <a:r>
              <a:rPr lang="en-US" sz="2200" dirty="0"/>
              <a:t>July 9</a:t>
            </a:r>
            <a:r>
              <a:rPr lang="en-US" sz="2200" baseline="30000" dirty="0"/>
              <a:t>th</a:t>
            </a:r>
            <a:r>
              <a:rPr lang="en-US" sz="22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875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206D-F894-6BD8-6ABB-F072F90E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EEE7-B596-45A0-BB6A-284C98DF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r>
              <a:rPr lang="en-US" dirty="0"/>
              <a:t>Thanks to ….</a:t>
            </a:r>
          </a:p>
          <a:p>
            <a:r>
              <a:rPr lang="en-US" dirty="0"/>
              <a:t>Inspiration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3D28-344E-BF15-94B5-26107075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can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CD33-97BF-3023-491A-45BC862A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the room </a:t>
            </a:r>
          </a:p>
          <a:p>
            <a:r>
              <a:rPr lang="en-US" dirty="0"/>
              <a:t>Control the room </a:t>
            </a:r>
          </a:p>
          <a:p>
            <a:r>
              <a:rPr lang="en-US" dirty="0"/>
              <a:t>Late to save the day</a:t>
            </a:r>
          </a:p>
          <a:p>
            <a:r>
              <a:rPr lang="en-US" dirty="0"/>
              <a:t>Wake up to save the day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532B-4D1E-B84A-BC1E-1E9360BE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4E2C-EEA4-33CD-38EF-AFFF7639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4F65C4-0492-4608-8D1A-C10AF9FA4B61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9F80-D1EF-D45E-9BD2-74DADE9D2D6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 err="1"/>
              <a:t>Orgianl</a:t>
            </a:r>
            <a:r>
              <a:rPr lang="en-US" dirty="0"/>
              <a:t> idea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98A8FA-85DA-E104-343F-3E28D0A6A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Middle Design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E3E1C5-642F-F6C2-AB02-6FC1A49D85D6}"/>
              </a:ext>
            </a:extLst>
          </p:cNvPr>
          <p:cNvSpPr>
            <a:spLocks noGrp="1"/>
          </p:cNvSpPr>
          <p:nvPr>
            <p:ph type="pic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6CD38-519D-8F69-43BC-239CD9C8185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What I was building into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E17C8F-5221-FAB3-695F-0C74FBD98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Design 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09EA115-C16E-0369-10FE-07A07AF46B32}"/>
              </a:ext>
            </a:extLst>
          </p:cNvPr>
          <p:cNvSpPr>
            <a:spLocks noGrp="1"/>
          </p:cNvSpPr>
          <p:nvPr>
            <p:ph type="pic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DC57A0-912B-C005-8E7F-248C3375B2DC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Why I chose this </a:t>
            </a:r>
          </a:p>
        </p:txBody>
      </p:sp>
    </p:spTree>
    <p:extLst>
      <p:ext uri="{BB962C8B-B14F-4D97-AF65-F5344CB8AC3E}">
        <p14:creationId xmlns:p14="http://schemas.microsoft.com/office/powerpoint/2010/main" val="14839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CA51-97D4-6BA4-CE37-FD8050FE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392" y="733425"/>
            <a:ext cx="3583953" cy="35002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Menu Choice logic</a:t>
            </a:r>
            <a:br>
              <a:rPr lang="en-US" sz="3200" dirty="0"/>
            </a:br>
            <a:r>
              <a:rPr lang="en-US" sz="3200" dirty="0"/>
              <a:t>	</a:t>
            </a:r>
            <a:br>
              <a:rPr lang="en-US" sz="3200" dirty="0"/>
            </a:br>
            <a:r>
              <a:rPr lang="en-US" sz="3200" dirty="0"/>
              <a:t>	Basis for Menu screens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EDF4E5-49A9-416F-A04F-6D29C947A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613" y="1190710"/>
            <a:ext cx="5895257" cy="45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8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70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NAME of Contraption Here</vt:lpstr>
      <vt:lpstr>INTRODUCTION </vt:lpstr>
      <vt:lpstr>What It can do </vt:lpstr>
      <vt:lpstr>Design Process </vt:lpstr>
      <vt:lpstr>Menu Choice logic    Basis for Menu screens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Kinderwater</dc:creator>
  <cp:lastModifiedBy>Kenneth Kinderwater</cp:lastModifiedBy>
  <cp:revision>1</cp:revision>
  <dcterms:created xsi:type="dcterms:W3CDTF">2025-07-03T21:59:34Z</dcterms:created>
  <dcterms:modified xsi:type="dcterms:W3CDTF">2025-07-03T23:12:20Z</dcterms:modified>
</cp:coreProperties>
</file>