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CB58311-607B-42B3-BC95-0D63A1ED4C65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F8AC4BC-5E9B-4CA9-9C88-F224AB5FAB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B58311-607B-42B3-BC95-0D63A1ED4C65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8AC4BC-5E9B-4CA9-9C88-F224AB5FAB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B58311-607B-42B3-BC95-0D63A1ED4C65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8AC4BC-5E9B-4CA9-9C88-F224AB5FAB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B58311-607B-42B3-BC95-0D63A1ED4C65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8AC4BC-5E9B-4CA9-9C88-F224AB5FAB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CB58311-607B-42B3-BC95-0D63A1ED4C65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F8AC4BC-5E9B-4CA9-9C88-F224AB5FAB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B58311-607B-42B3-BC95-0D63A1ED4C65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F8AC4BC-5E9B-4CA9-9C88-F224AB5FAB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B58311-607B-42B3-BC95-0D63A1ED4C65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1F8AC4BC-5E9B-4CA9-9C88-F224AB5FAB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B58311-607B-42B3-BC95-0D63A1ED4C65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8AC4BC-5E9B-4CA9-9C88-F224AB5FAB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B58311-607B-42B3-BC95-0D63A1ED4C65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8AC4BC-5E9B-4CA9-9C88-F224AB5FABF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9" name="日期版面配置區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8CB58311-607B-42B3-BC95-0D63A1ED4C65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F8AC4BC-5E9B-4CA9-9C88-F224AB5FAB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TW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按一下圖示以新增圖片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8CB58311-607B-42B3-BC95-0D63A1ED4C65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1F8AC4BC-5E9B-4CA9-9C88-F224AB5FAB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化對角線角落矩形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8CB58311-607B-42B3-BC95-0D63A1ED4C65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1F8AC4BC-5E9B-4CA9-9C88-F224AB5FAB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Homework 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專案管理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200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功能需求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通過三關卡，即使沒通過三關至少以兩關為基礎。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936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球的座標</a:t>
            </a:r>
            <a:endParaRPr lang="en-US" altLang="zh-TW" dirty="0" smtClean="0"/>
          </a:p>
          <a:p>
            <a:r>
              <a:rPr lang="zh-TW" altLang="en-US" dirty="0"/>
              <a:t>板子的</a:t>
            </a:r>
            <a:r>
              <a:rPr lang="zh-TW" altLang="en-US" dirty="0" smtClean="0"/>
              <a:t>位子</a:t>
            </a:r>
            <a:endParaRPr lang="en-US" altLang="zh-TW" dirty="0" smtClean="0"/>
          </a:p>
          <a:p>
            <a:r>
              <a:rPr lang="zh-TW" altLang="en-US" dirty="0"/>
              <a:t>磚塊的</a:t>
            </a:r>
            <a:r>
              <a:rPr lang="zh-TW" altLang="en-US" dirty="0" smtClean="0"/>
              <a:t>數量</a:t>
            </a:r>
            <a:endParaRPr lang="en-US" altLang="zh-TW" dirty="0" smtClean="0"/>
          </a:p>
          <a:p>
            <a:r>
              <a:rPr lang="zh-TW" altLang="en-US" dirty="0"/>
              <a:t>面板的長寬</a:t>
            </a:r>
          </a:p>
        </p:txBody>
      </p:sp>
    </p:spTree>
    <p:extLst>
      <p:ext uri="{BB962C8B-B14F-4D97-AF65-F5344CB8AC3E}">
        <p14:creationId xmlns:p14="http://schemas.microsoft.com/office/powerpoint/2010/main" val="247082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移動板子</a:t>
            </a:r>
            <a:endParaRPr lang="en-US" altLang="zh-TW" dirty="0" smtClean="0"/>
          </a:p>
          <a:p>
            <a:r>
              <a:rPr lang="zh-TW" altLang="en-US" dirty="0"/>
              <a:t>判斷磚塊</a:t>
            </a:r>
            <a:r>
              <a:rPr lang="zh-TW" altLang="en-US" dirty="0" smtClean="0"/>
              <a:t>數量</a:t>
            </a:r>
            <a:endParaRPr lang="en-US" altLang="zh-TW" dirty="0" smtClean="0"/>
          </a:p>
          <a:p>
            <a:r>
              <a:rPr lang="zh-TW" altLang="en-US" dirty="0"/>
              <a:t>轉換模式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480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parameter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球</a:t>
            </a:r>
            <a:endParaRPr lang="en-US" altLang="zh-TW" dirty="0" smtClean="0"/>
          </a:p>
          <a:p>
            <a:r>
              <a:rPr lang="zh-TW" altLang="en-US" dirty="0" smtClean="0"/>
              <a:t>板子</a:t>
            </a:r>
            <a:endParaRPr lang="en-US" altLang="zh-TW" dirty="0" smtClean="0"/>
          </a:p>
          <a:p>
            <a:r>
              <a:rPr lang="zh-TW" altLang="en-US" dirty="0" smtClean="0"/>
              <a:t>磚塊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59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利用</a:t>
            </a:r>
            <a:r>
              <a:rPr lang="en-US" altLang="zh-TW" dirty="0" smtClean="0"/>
              <a:t>Rule base</a:t>
            </a:r>
            <a:r>
              <a:rPr lang="zh-TW" altLang="en-US" dirty="0" smtClean="0"/>
              <a:t>打過關卡，利用亂數判斷，將三關資料處理出來進入</a:t>
            </a:r>
            <a:r>
              <a:rPr lang="en-US" altLang="zh-TW" dirty="0" smtClean="0"/>
              <a:t>KNN</a:t>
            </a:r>
            <a:r>
              <a:rPr lang="zh-TW" altLang="en-US" dirty="0" smtClean="0"/>
              <a:t>訓練模式。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119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effectLst/>
              </a:rPr>
              <a:t>架構圖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910008"/>
            <a:ext cx="810577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192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可</a:t>
            </a:r>
            <a:r>
              <a:rPr lang="zh-TW" altLang="en-US" dirty="0" smtClean="0"/>
              <a:t>視覺化分析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球與板子座標關係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90111"/>
            <a:ext cx="5760640" cy="396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effectLst/>
              </a:rPr>
              <a:t>秘笈分享</a:t>
            </a:r>
            <a:endParaRPr lang="zh-TW" altLang="en-US" dirty="0">
              <a:effectLst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將球與板子亂數位子直接帶入判斷以便後續的</a:t>
            </a:r>
            <a:r>
              <a:rPr lang="en-US" altLang="zh-TW" dirty="0" smtClean="0"/>
              <a:t>KNN</a:t>
            </a:r>
            <a:r>
              <a:rPr lang="zh-TW" altLang="en-US" dirty="0" smtClean="0"/>
              <a:t>訓練較為準確，利用寬長度關係，讓球在一定的範圍中板子才開始做移動。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9461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沉穩">
  <a:themeElements>
    <a:clrScheme name="沉穩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沉穩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沉穩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761</TotalTime>
  <Words>116</Words>
  <Application>Microsoft Office PowerPoint</Application>
  <PresentationFormat>如螢幕大小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沉穩</vt:lpstr>
      <vt:lpstr>Homework 3</vt:lpstr>
      <vt:lpstr>功能需求</vt:lpstr>
      <vt:lpstr>Input</vt:lpstr>
      <vt:lpstr>Output</vt:lpstr>
      <vt:lpstr>parameter</vt:lpstr>
      <vt:lpstr>方法</vt:lpstr>
      <vt:lpstr>架構圖</vt:lpstr>
      <vt:lpstr>可視覺化分析</vt:lpstr>
      <vt:lpstr>秘笈分享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3</dc:title>
  <dc:creator>User</dc:creator>
  <cp:lastModifiedBy>User</cp:lastModifiedBy>
  <cp:revision>6</cp:revision>
  <dcterms:created xsi:type="dcterms:W3CDTF">2019-10-28T08:44:13Z</dcterms:created>
  <dcterms:modified xsi:type="dcterms:W3CDTF">2019-11-20T07:43:57Z</dcterms:modified>
</cp:coreProperties>
</file>