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64" r:id="rId5"/>
    <p:sldId id="267" r:id="rId6"/>
    <p:sldId id="266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AF6DEE-4AAA-4430-94E4-15C4EB47145A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嵌入式影像處理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題目：水果熟成辨識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87313"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組員：陳映吾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林俊豪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許軒龍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7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作業系統：樹莓派（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軟體版本：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3.7</a:t>
            </a:r>
          </a:p>
          <a:p>
            <a:pPr marL="109538" indent="2046288">
              <a:buNone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攝像頭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品種：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聖女、玉女小番茄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採光良好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83" y="2169204"/>
            <a:ext cx="6171034" cy="12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483768" y="3321332"/>
            <a:ext cx="4212468" cy="3185196"/>
            <a:chOff x="2483768" y="3321332"/>
            <a:chExt cx="4212468" cy="3185196"/>
          </a:xfrm>
        </p:grpSpPr>
        <p:grpSp>
          <p:nvGrpSpPr>
            <p:cNvPr id="14" name="群組 13"/>
            <p:cNvGrpSpPr/>
            <p:nvPr/>
          </p:nvGrpSpPr>
          <p:grpSpPr>
            <a:xfrm>
              <a:off x="2483768" y="3321332"/>
              <a:ext cx="4212468" cy="792088"/>
              <a:chOff x="2483768" y="3321332"/>
              <a:chExt cx="4212468" cy="792088"/>
            </a:xfrm>
          </p:grpSpPr>
          <p:cxnSp>
            <p:nvCxnSpPr>
              <p:cNvPr id="5" name="直線接點 4"/>
              <p:cNvCxnSpPr/>
              <p:nvPr/>
            </p:nvCxnSpPr>
            <p:spPr>
              <a:xfrm flipH="1">
                <a:off x="2483768" y="3321332"/>
                <a:ext cx="1368152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5436096" y="3321332"/>
                <a:ext cx="126014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32" y="4130264"/>
              <a:ext cx="418908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完成進度：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7722"/>
              </p:ext>
            </p:extLst>
          </p:nvPr>
        </p:nvGraphicFramePr>
        <p:xfrm>
          <a:off x="457200" y="1909644"/>
          <a:ext cx="8172910" cy="375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582"/>
                <a:gridCol w="1634582"/>
                <a:gridCol w="1634582"/>
                <a:gridCol w="1634582"/>
                <a:gridCol w="1634582"/>
              </a:tblGrid>
              <a:tr h="8787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專案進度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輪廓辨識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影像訓練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測試訓練成果</a:t>
                      </a:r>
                      <a:endParaRPr lang="zh-TW" altLang="en-US" dirty="0"/>
                    </a:p>
                  </a:txBody>
                  <a:tcPr/>
                </a:tc>
              </a:tr>
              <a:tr h="1631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採用方法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顏色辨識模組判斷紅色與綠色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利用灰階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二值</a:t>
                      </a:r>
                      <a:r>
                        <a:rPr lang="zh-TW" altLang="en-US" dirty="0" smtClean="0"/>
                        <a:t>化等等方式</a:t>
                      </a:r>
                      <a:r>
                        <a:rPr lang="zh-TW" altLang="en-US" dirty="0" smtClean="0"/>
                        <a:t>來</a:t>
                      </a:r>
                      <a:r>
                        <a:rPr lang="zh-TW" altLang="en-US" dirty="0" smtClean="0"/>
                        <a:t>完成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KNN(</a:t>
                      </a:r>
                      <a:r>
                        <a:rPr lang="zh-TW" altLang="en-US" dirty="0" smtClean="0"/>
                        <a:t>暫定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12470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顏色辨識：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4" y="1988840"/>
            <a:ext cx="582013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your attention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1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287</TotalTime>
  <Words>104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都會</vt:lpstr>
      <vt:lpstr>嵌入式影像處理 題目：水果熟成辨識</vt:lpstr>
      <vt:lpstr>需求：</vt:lpstr>
      <vt:lpstr>限制：</vt:lpstr>
      <vt:lpstr>PowerPoint 簡報</vt:lpstr>
      <vt:lpstr>PowerPoint 簡報</vt:lpstr>
      <vt:lpstr>PowerPoint 簡報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嵌入式影像辨識 題目：水果熟成辨識</dc:title>
  <dc:creator>林俊豪</dc:creator>
  <cp:lastModifiedBy>林俊豪</cp:lastModifiedBy>
  <cp:revision>23</cp:revision>
  <dcterms:created xsi:type="dcterms:W3CDTF">2020-05-27T06:39:32Z</dcterms:created>
  <dcterms:modified xsi:type="dcterms:W3CDTF">2020-06-10T08:54:33Z</dcterms:modified>
</cp:coreProperties>
</file>