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5" r:id="rId4"/>
    <p:sldId id="264" r:id="rId5"/>
    <p:sldId id="267" r:id="rId6"/>
    <p:sldId id="266" r:id="rId7"/>
    <p:sldId id="268" r:id="rId8"/>
    <p:sldId id="269" r:id="rId9"/>
    <p:sldId id="270" r:id="rId10"/>
    <p:sldId id="260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8AF6DEE-4AAA-4430-94E4-15C4EB47145A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6DEE-4AAA-4430-94E4-15C4EB47145A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6DEE-4AAA-4430-94E4-15C4EB47145A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6DEE-4AAA-4430-94E4-15C4EB47145A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6DEE-4AAA-4430-94E4-15C4EB47145A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6DEE-4AAA-4430-94E4-15C4EB47145A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8AF6DEE-4AAA-4430-94E4-15C4EB47145A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8AF6DEE-4AAA-4430-94E4-15C4EB47145A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6DEE-4AAA-4430-94E4-15C4EB47145A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6DEE-4AAA-4430-94E4-15C4EB47145A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6DEE-4AAA-4430-94E4-15C4EB47145A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8AF6DEE-4AAA-4430-94E4-15C4EB47145A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BC34351-B4BF-4563-91AF-A382C4801E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n36789/HW/blob/master/HW_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7200" y="2276872"/>
            <a:ext cx="8458200" cy="1470025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嵌入式影像處理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題目：水果熟成辨識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87313" algn="l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組員：陳映吾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3500" indent="917575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林俊豪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3500" indent="917575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許軒龍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3500" indent="917575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陳韋綸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373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066800"/>
          </a:xfrm>
        </p:spPr>
        <p:txBody>
          <a:bodyPr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Thanks for your attention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018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66800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需求：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43136"/>
            <a:ext cx="5554960" cy="4325112"/>
          </a:xfrm>
        </p:spPr>
        <p:txBody>
          <a:bodyPr/>
          <a:lstStyle/>
          <a:p>
            <a:pPr marL="109728" indent="0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作業系統：樹莓派（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Ubuntu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軟體版本：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3.7</a:t>
            </a:r>
          </a:p>
          <a:p>
            <a:pPr marL="109538" indent="2046288">
              <a:buNone/>
            </a:pP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4.0</a:t>
            </a:r>
          </a:p>
          <a:p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硬體設備：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USB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攝像頭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32" r="25473"/>
          <a:stretch/>
        </p:blipFill>
        <p:spPr>
          <a:xfrm>
            <a:off x="6156176" y="2492896"/>
            <a:ext cx="2535712" cy="381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3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66800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限制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43136"/>
            <a:ext cx="5554960" cy="4325112"/>
          </a:xfrm>
        </p:spPr>
        <p:txBody>
          <a:bodyPr/>
          <a:lstStyle/>
          <a:p>
            <a:pPr marL="109728" indent="0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品種：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9728" indent="0">
              <a:buNone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聖女、玉女小番茄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9728" indent="0">
              <a:buNone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採光良好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109728" indent="0">
              <a:buNone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109728" indent="0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32" r="25473"/>
          <a:stretch/>
        </p:blipFill>
        <p:spPr>
          <a:xfrm>
            <a:off x="6156176" y="2492896"/>
            <a:ext cx="2535712" cy="381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2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83" y="2169204"/>
            <a:ext cx="6171034" cy="1223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標題 1"/>
          <p:cNvSpPr txBox="1">
            <a:spLocks/>
          </p:cNvSpPr>
          <p:nvPr/>
        </p:nvSpPr>
        <p:spPr>
          <a:xfrm>
            <a:off x="457200" y="83671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設計：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2483768" y="3321332"/>
            <a:ext cx="4212468" cy="3185196"/>
            <a:chOff x="2483768" y="3321332"/>
            <a:chExt cx="4212468" cy="3185196"/>
          </a:xfrm>
        </p:grpSpPr>
        <p:grpSp>
          <p:nvGrpSpPr>
            <p:cNvPr id="14" name="群組 13"/>
            <p:cNvGrpSpPr/>
            <p:nvPr/>
          </p:nvGrpSpPr>
          <p:grpSpPr>
            <a:xfrm>
              <a:off x="2483768" y="3321332"/>
              <a:ext cx="4212468" cy="792088"/>
              <a:chOff x="2483768" y="3321332"/>
              <a:chExt cx="4212468" cy="792088"/>
            </a:xfrm>
          </p:grpSpPr>
          <p:cxnSp>
            <p:nvCxnSpPr>
              <p:cNvPr id="5" name="直線接點 4"/>
              <p:cNvCxnSpPr/>
              <p:nvPr/>
            </p:nvCxnSpPr>
            <p:spPr>
              <a:xfrm flipH="1">
                <a:off x="2483768" y="3321332"/>
                <a:ext cx="1368152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接點 8"/>
              <p:cNvCxnSpPr/>
              <p:nvPr/>
            </p:nvCxnSpPr>
            <p:spPr>
              <a:xfrm>
                <a:off x="5436096" y="3321332"/>
                <a:ext cx="1260140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4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8332" y="4130264"/>
              <a:ext cx="4189084" cy="2376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05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標題 1"/>
          <p:cNvSpPr txBox="1">
            <a:spLocks/>
          </p:cNvSpPr>
          <p:nvPr/>
        </p:nvSpPr>
        <p:spPr>
          <a:xfrm>
            <a:off x="457200" y="83671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完成進度：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482859"/>
              </p:ext>
            </p:extLst>
          </p:nvPr>
        </p:nvGraphicFramePr>
        <p:xfrm>
          <a:off x="1475656" y="1903512"/>
          <a:ext cx="6552728" cy="3757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182"/>
                <a:gridCol w="1638182"/>
                <a:gridCol w="1638182"/>
                <a:gridCol w="1638182"/>
              </a:tblGrid>
              <a:tr h="87875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專案進度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顏色辨識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輪廓辨識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改良顏色辨識</a:t>
                      </a:r>
                      <a:endParaRPr lang="zh-TW" altLang="en-US" dirty="0"/>
                    </a:p>
                  </a:txBody>
                  <a:tcPr/>
                </a:tc>
              </a:tr>
              <a:tr h="163197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採用方法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HSV</a:t>
                      </a:r>
                      <a:r>
                        <a:rPr lang="zh-TW" altLang="en-US" dirty="0" smtClean="0"/>
                        <a:t>顏色辨識模組判斷紅色與綠色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利用灰階</a:t>
                      </a:r>
                      <a:r>
                        <a:rPr lang="en-US" altLang="zh-TW" dirty="0" smtClean="0"/>
                        <a:t>+</a:t>
                      </a:r>
                      <a:r>
                        <a:rPr lang="zh-TW" altLang="en-US" dirty="0" smtClean="0"/>
                        <a:t>二值化等等方式來完成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利用</a:t>
                      </a:r>
                      <a:r>
                        <a:rPr lang="en-US" altLang="zh-TW" dirty="0" smtClean="0"/>
                        <a:t>HSV</a:t>
                      </a:r>
                      <a:r>
                        <a:rPr lang="zh-TW" altLang="en-US" dirty="0" smtClean="0"/>
                        <a:t>以及腐蝕作用，利用顏色區別劃分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124700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結果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成功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不完全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不完全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33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標題 1"/>
          <p:cNvSpPr txBox="1">
            <a:spLocks/>
          </p:cNvSpPr>
          <p:nvPr/>
        </p:nvSpPr>
        <p:spPr>
          <a:xfrm>
            <a:off x="457200" y="83671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顏色辨識：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264" y="1988840"/>
            <a:ext cx="5820139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3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zh-TW" altLang="en-US" dirty="0" smtClean="0"/>
              <a:t>實體展示</a:t>
            </a:r>
            <a:endParaRPr lang="zh-TW" altLang="en-US" dirty="0"/>
          </a:p>
        </p:txBody>
      </p:sp>
      <p:pic>
        <p:nvPicPr>
          <p:cNvPr id="1026" name="Picture 2" descr="D:\contours_analys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057400"/>
            <a:ext cx="3327156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canny_outp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29408"/>
            <a:ext cx="325482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83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zh-TW" altLang="en-US" dirty="0" smtClean="0"/>
              <a:t>實體展示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88" y="3936677"/>
            <a:ext cx="3893046" cy="291978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664" y="836712"/>
            <a:ext cx="3936438" cy="295232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439652"/>
            <a:ext cx="3936437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9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zh-TW" altLang="en-US" dirty="0" smtClean="0"/>
              <a:t>實體展示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63688" y="3398443"/>
            <a:ext cx="5310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https://github.com/ken36789/HW/blob/master/HW_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019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298</TotalTime>
  <Words>122</Words>
  <Application>Microsoft Office PowerPoint</Application>
  <PresentationFormat>如螢幕大小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都會</vt:lpstr>
      <vt:lpstr>嵌入式影像處理 題目：水果熟成辨識</vt:lpstr>
      <vt:lpstr>需求：</vt:lpstr>
      <vt:lpstr>限制：</vt:lpstr>
      <vt:lpstr>PowerPoint 簡報</vt:lpstr>
      <vt:lpstr>PowerPoint 簡報</vt:lpstr>
      <vt:lpstr>PowerPoint 簡報</vt:lpstr>
      <vt:lpstr>實體展示</vt:lpstr>
      <vt:lpstr>實體展示</vt:lpstr>
      <vt:lpstr>實體展示</vt:lpstr>
      <vt:lpstr>Thanks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嵌入式影像辨識 題目：水果熟成辨識</dc:title>
  <dc:creator>林俊豪</dc:creator>
  <cp:lastModifiedBy>林俊豪</cp:lastModifiedBy>
  <cp:revision>25</cp:revision>
  <dcterms:created xsi:type="dcterms:W3CDTF">2020-05-27T06:39:32Z</dcterms:created>
  <dcterms:modified xsi:type="dcterms:W3CDTF">2020-06-17T08:00:54Z</dcterms:modified>
</cp:coreProperties>
</file>