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5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82784-469B-44BC-81ED-8D52433CEF4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579CB-DAEF-47C2-9DCF-B0EA58817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5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579CB-DAEF-47C2-9DCF-B0EA588179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36789/HW/blob/master/HW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嵌入式影像處理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題目：水果熟成辨識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87313"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組員：陳映吾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林俊豪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許軒龍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7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69247"/>
              </p:ext>
            </p:extLst>
          </p:nvPr>
        </p:nvGraphicFramePr>
        <p:xfrm>
          <a:off x="457200" y="1772816"/>
          <a:ext cx="8075240" cy="45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1044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專案進度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顏色辨識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輪廓辨識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改良顏色辨識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輪廓與顏色辨識結合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19389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採用方法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顏色辨識模組判斷紅色與綠色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利用灰階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+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二值化等等方式來完成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以及腐蝕作用，利用顏色區別劃分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erode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err="1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inRange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Threshold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，最後進行開運算以及避運算的動作。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14815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結果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成功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不完全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不完全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完成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43520" y="47667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48" y="830974"/>
            <a:ext cx="3096344" cy="58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03312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36712"/>
            <a:ext cx="3724934" cy="27937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92" y="1230157"/>
            <a:ext cx="2386870" cy="23762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89040"/>
            <a:ext cx="3821441" cy="28660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57" y="3667095"/>
            <a:ext cx="2070739" cy="210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73069" y="576993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Watershed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your attention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1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作業系統：樹莓派（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軟體版本：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  <a:p>
            <a:pPr marL="109538" indent="2046288"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攝像頭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品種：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聖女、玉女小番茄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採光良好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83" y="2169204"/>
            <a:ext cx="6171034" cy="12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483768" y="3321332"/>
            <a:ext cx="4212468" cy="3185196"/>
            <a:chOff x="2483768" y="3321332"/>
            <a:chExt cx="4212468" cy="3185196"/>
          </a:xfrm>
        </p:grpSpPr>
        <p:grpSp>
          <p:nvGrpSpPr>
            <p:cNvPr id="14" name="群組 13"/>
            <p:cNvGrpSpPr/>
            <p:nvPr/>
          </p:nvGrpSpPr>
          <p:grpSpPr>
            <a:xfrm>
              <a:off x="2483768" y="3321332"/>
              <a:ext cx="4212468" cy="792088"/>
              <a:chOff x="2483768" y="3321332"/>
              <a:chExt cx="4212468" cy="792088"/>
            </a:xfrm>
          </p:grpSpPr>
          <p:cxnSp>
            <p:nvCxnSpPr>
              <p:cNvPr id="5" name="直線接點 4"/>
              <p:cNvCxnSpPr/>
              <p:nvPr/>
            </p:nvCxnSpPr>
            <p:spPr>
              <a:xfrm flipH="1">
                <a:off x="2483768" y="3321332"/>
                <a:ext cx="136815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436096" y="3321332"/>
                <a:ext cx="126014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32" y="4130264"/>
              <a:ext cx="418908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2859"/>
              </p:ext>
            </p:extLst>
          </p:nvPr>
        </p:nvGraphicFramePr>
        <p:xfrm>
          <a:off x="1475656" y="1903512"/>
          <a:ext cx="6552728" cy="37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8787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專案進度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輪廓辨識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改良顏色辨識</a:t>
                      </a:r>
                      <a:endParaRPr lang="zh-TW" altLang="en-US" dirty="0"/>
                    </a:p>
                  </a:txBody>
                  <a:tcPr/>
                </a:tc>
              </a:tr>
              <a:tr h="1631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採用方法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顏色辨識模組判斷紅色與綠色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利用灰階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二值化等等方式來完成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</a:t>
                      </a:r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以及腐蝕作用，利用顏色區別劃分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2470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顏色辨識：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4" y="1988840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1026" name="Picture 2" descr="D:\contours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7400"/>
            <a:ext cx="33271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anny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9408"/>
            <a:ext cx="325482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88" y="3936677"/>
            <a:ext cx="3893046" cy="29197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64" y="836712"/>
            <a:ext cx="3936438" cy="29523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39652"/>
            <a:ext cx="393643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3688" y="3398443"/>
            <a:ext cx="531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https://github.com/ken36789/HW/blob/master/HW_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1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359</TotalTime>
  <Words>200</Words>
  <Application>Microsoft Office PowerPoint</Application>
  <PresentationFormat>如螢幕大小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都會</vt:lpstr>
      <vt:lpstr>嵌入式影像處理 題目：水果熟成辨識</vt:lpstr>
      <vt:lpstr>需求：</vt:lpstr>
      <vt:lpstr>限制：</vt:lpstr>
      <vt:lpstr>PowerPoint 簡報</vt:lpstr>
      <vt:lpstr>PowerPoint 簡報</vt:lpstr>
      <vt:lpstr>PowerPoint 簡報</vt:lpstr>
      <vt:lpstr>實體展示</vt:lpstr>
      <vt:lpstr>實體展示</vt:lpstr>
      <vt:lpstr>實體展示</vt:lpstr>
      <vt:lpstr>PowerPoint 簡報</vt:lpstr>
      <vt:lpstr>PowerPoint 簡報</vt:lpstr>
      <vt:lpstr>實體展示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嵌入式影像辨識 題目：水果熟成辨識</dc:title>
  <dc:creator>林俊豪</dc:creator>
  <cp:lastModifiedBy>林俊豪</cp:lastModifiedBy>
  <cp:revision>29</cp:revision>
  <dcterms:created xsi:type="dcterms:W3CDTF">2020-05-27T06:39:32Z</dcterms:created>
  <dcterms:modified xsi:type="dcterms:W3CDTF">2020-06-22T10:46:29Z</dcterms:modified>
</cp:coreProperties>
</file>