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sldIdLst>
    <p:sldId id="256" r:id="rId2"/>
    <p:sldId id="260" r:id="rId3"/>
    <p:sldId id="261" r:id="rId4"/>
    <p:sldId id="289" r:id="rId5"/>
    <p:sldId id="262" r:id="rId6"/>
    <p:sldId id="266" r:id="rId7"/>
    <p:sldId id="317" r:id="rId8"/>
    <p:sldId id="316" r:id="rId9"/>
    <p:sldId id="290" r:id="rId10"/>
    <p:sldId id="318" r:id="rId11"/>
    <p:sldId id="319" r:id="rId12"/>
    <p:sldId id="315" r:id="rId13"/>
    <p:sldId id="321" r:id="rId14"/>
    <p:sldId id="313" r:id="rId15"/>
  </p:sldIdLst>
  <p:sldSz cx="12193588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7" userDrawn="1">
          <p15:clr>
            <a:srgbClr val="A4A3A4"/>
          </p15:clr>
        </p15:guide>
        <p15:guide id="3" pos="5746" userDrawn="1">
          <p15:clr>
            <a:srgbClr val="A4A3A4"/>
          </p15:clr>
        </p15:guide>
        <p15:guide id="4" pos="5133" userDrawn="1">
          <p15:clr>
            <a:srgbClr val="A4A3A4"/>
          </p15:clr>
        </p15:guide>
        <p15:guide id="5" orient="horz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D22"/>
    <a:srgbClr val="400C01"/>
    <a:srgbClr val="3E1813"/>
    <a:srgbClr val="2B0703"/>
    <a:srgbClr val="E13402"/>
    <a:srgbClr val="FFE40D"/>
    <a:srgbClr val="36FFAF"/>
    <a:srgbClr val="5AF3FD"/>
    <a:srgbClr val="3F81F6"/>
    <a:srgbClr val="FB3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2272F-1C6A-AD4C-9DE3-D8A32618D207}" v="1931" dt="2024-01-09T07:31:45.437"/>
    <p1510:client id="{ED26683A-72F3-469E-A156-17F4EBAA43EB}" v="2625" dt="2024-01-09T08:06:16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78"/>
      </p:cViewPr>
      <p:guideLst>
        <p:guide pos="4657"/>
        <p:guide pos="5746"/>
        <p:guide pos="5133"/>
        <p:guide orient="horz" pos="2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4A63-610F-4E17-8335-C9ADCA69E8E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0FBDA-FB18-454B-B32E-E7D82B8FAF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6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FBDA-FB18-454B-B32E-E7D82B8FAF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9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  <a:p>
            <a:r>
              <a:rPr lang="zh-TW" altLang="en-US"/>
              <a:t>在這個專題中，我們為了提升玩家對光反射的原理及相關公式的理解，為此我們打造了一款雷射遊戲。在這款遊戲中，玩家能夠自由移動鏡子並調整光源的角度，透過這樣的設計，我們期望玩家可以更深入地體驗和理解光的行為。</a:t>
            </a:r>
          </a:p>
          <a:p>
            <a:endParaRPr lang="zh-TW" altLang="en-US"/>
          </a:p>
          <a:p>
            <a:r>
              <a:rPr lang="zh-TW" altLang="en-US"/>
              <a:t>為了增加遊戲的耐玩性，我們引入了對戰的元素。透過有限的回合時間，玩家必須巧妙地操控鏡子和光源，發揮出最佳的戰略。這不僅使遊戲更具挑戰性，也進一步鞏固對光學原理的理解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FBDA-FB18-454B-B32E-E7D82B8FAF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4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這是我們的專案進度，從第三週進行腦力激盪決定主題，到第</a:t>
            </a:r>
            <a:r>
              <a:rPr lang="en-US" altLang="zh-TW"/>
              <a:t>16</a:t>
            </a:r>
            <a:r>
              <a:rPr lang="zh-TW" altLang="en-US"/>
              <a:t>週完成</a:t>
            </a:r>
            <a:r>
              <a:rPr lang="en-US" altLang="zh-TW"/>
              <a:t>debug</a:t>
            </a:r>
            <a:r>
              <a:rPr lang="zh-TW" altLang="en-US"/>
              <a:t>，我們在這專案上花費了大量精力，在開發期間我們開了數個分支</a:t>
            </a:r>
            <a:r>
              <a:rPr lang="en-US" altLang="zh-TW"/>
              <a:t>(branch)</a:t>
            </a:r>
            <a:r>
              <a:rPr lang="zh-TW" altLang="en-US"/>
              <a:t>和</a:t>
            </a:r>
            <a:r>
              <a:rPr lang="en-US" altLang="zh-TW"/>
              <a:t>issue</a:t>
            </a:r>
            <a:r>
              <a:rPr lang="zh-TW" altLang="en-US"/>
              <a:t>，也推了數個版號的版本，接下來請容我介紹一下這款遊戲。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FBDA-FB18-454B-B32E-E7D82B8FAF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7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這一款遊戲是由兩人進行的，玩家各代表一種顏色，每位玩家要在</a:t>
            </a:r>
            <a:r>
              <a:rPr lang="en-US" altLang="zh-TW"/>
              <a:t>30</a:t>
            </a:r>
            <a:r>
              <a:rPr lang="zh-TW" altLang="en-US"/>
              <a:t>秒內移動或旋轉物件，最先讓雷射光打到對方的獲勝。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我們還設計了兩種棋子，分別是</a:t>
            </a:r>
            <a:endParaRPr lang="en-US" altLang="zh-TW"/>
          </a:p>
          <a:p>
            <a:r>
              <a:rPr lang="zh-TW" altLang="en-US"/>
              <a:t>雷射發射器，負責發射雷射，能轉動但不能移動，被對方射到就輸了</a:t>
            </a:r>
            <a:endParaRPr lang="en-US" altLang="zh-TW"/>
          </a:p>
          <a:p>
            <a:r>
              <a:rPr lang="zh-TW" altLang="en-US"/>
              <a:t>鏡面，負責反射雷射光，能轉動也能移動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FBDA-FB18-454B-B32E-E7D82B8FAF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10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/>
              <a:t>主畫面：上面有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FBDA-FB18-454B-B32E-E7D82B8FAF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300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/>
                  <a:t>各位可以看到畫面上的公式 </a:t>
                </a:r>
                <a:r>
                  <a:rPr lang="zh-TW" altLang="en-US" sz="120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TW" altLang="en-US" sz="1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微软雅黑" panose="020B0503020204020204" pitchFamily="34" charset="-12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TW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TW" altLang="en-US" sz="120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 為入射光之向量，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TW" altLang="en-US" sz="120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 為反射光之向量，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TW" altLang="en-US" sz="120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 為光線接觸面之法向量。 由這一個公式我們可以精準的算出來反射光的向量，再代入接觸點就可以得出反射光的射線了</a:t>
                </a:r>
                <a:endParaRPr lang="en-US" altLang="zh-TW" sz="120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  <a:p>
                <a:endParaRPr lang="zh-TW" altLang="en-US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/>
                  <a:t>各位可以看到畫面上的公式 </a:t>
                </a:r>
                <a:r>
                  <a:rPr lang="zh-TW" altLang="en-US" sz="120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其中</a:t>
                </a:r>
                <a:r>
                  <a:rPr lang="zh-TW" altLang="en-US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  <a:cs typeface="+mn-ea"/>
                    <a:sym typeface="微软雅黑" panose="020B0503020204020204" pitchFamily="34" charset="-122"/>
                  </a:rPr>
                  <a:t> </a:t>
                </a:r>
                <a:r>
                  <a:rPr lang="en-US" altLang="zh-TW" sz="1200" i="0" dirty="0">
                    <a:solidFill>
                      <a:schemeClr val="bg1"/>
                    </a:solidFill>
                    <a:latin typeface="Cambria Math" panose="02040503050406030204" pitchFamily="18" charset="0"/>
                    <a:cs typeface="+mn-ea"/>
                    <a:sym typeface="微软雅黑" panose="020B0503020204020204" pitchFamily="34" charset="-122"/>
                  </a:rPr>
                  <a:t>𝐴 ⃗</a:t>
                </a:r>
                <a:r>
                  <a:rPr lang="zh-TW" altLang="en-US" sz="120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 為入射光之向量，</a:t>
                </a:r>
                <a:r>
                  <a:rPr lang="en-US" altLang="zh-TW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  <a:cs typeface="+mn-ea"/>
                    <a:sym typeface="微软雅黑" panose="020B0503020204020204" pitchFamily="34" charset="-122"/>
                  </a:rPr>
                  <a:t>𝐵 ⃗</a:t>
                </a:r>
                <a:r>
                  <a:rPr lang="zh-TW" altLang="en-US" sz="120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 為反射光之向量，</a:t>
                </a:r>
                <a:r>
                  <a:rPr lang="en-US" altLang="zh-TW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  <a:cs typeface="+mn-ea"/>
                    <a:sym typeface="微软雅黑" panose="020B0503020204020204" pitchFamily="34" charset="-122"/>
                  </a:rPr>
                  <a:t>𝑁 ⃗</a:t>
                </a:r>
                <a:r>
                  <a:rPr lang="zh-TW" altLang="en-US" sz="120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 為光線接觸面之法向量。 由這一個公式我們可以精準的算出來反射光的向量，再代入接觸點就可以得出反射光的射線了</a:t>
                </a:r>
                <a:endParaRPr lang="en-US" altLang="zh-TW" sz="120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  <a:p>
                <a:endParaRPr lang="zh-TW" altLang="en-US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FBDA-FB18-454B-B32E-E7D82B8FAF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我們使用 </a:t>
            </a:r>
            <a:r>
              <a:rPr lang="en-US" altLang="zh-TW"/>
              <a:t>Unity</a:t>
            </a:r>
            <a:r>
              <a:rPr lang="zh-TW" altLang="en-US"/>
              <a:t> 中的 </a:t>
            </a:r>
            <a:r>
              <a:rPr lang="en-US" altLang="zh-TW"/>
              <a:t>Vector2 2D</a:t>
            </a:r>
            <a:r>
              <a:rPr lang="zh-TW" altLang="en-US"/>
              <a:t>向量進行運算，</a:t>
            </a:r>
            <a:endParaRPr lang="en-US" altLang="zh-TW"/>
          </a:p>
          <a:p>
            <a:r>
              <a:rPr lang="en-US" altLang="zh-TW"/>
              <a:t>Unity.Vector2</a:t>
            </a:r>
            <a:r>
              <a:rPr lang="zh-TW" altLang="en-US"/>
              <a:t>中有提供內積</a:t>
            </a:r>
            <a:r>
              <a:rPr lang="en-US" altLang="zh-TW"/>
              <a:t>(Dot)</a:t>
            </a:r>
            <a:r>
              <a:rPr lang="zh-TW" altLang="en-US"/>
              <a:t>運算，</a:t>
            </a:r>
            <a:endParaRPr lang="en-US" altLang="zh-TW"/>
          </a:p>
          <a:p>
            <a:r>
              <a:rPr lang="zh-TW" altLang="en-US"/>
              <a:t>算完之後則是宣告一個新</a:t>
            </a:r>
            <a:r>
              <a:rPr lang="en-US" altLang="zh-TW"/>
              <a:t>(new) Vector2 Type</a:t>
            </a:r>
            <a:r>
              <a:rPr lang="zh-TW" altLang="en-US"/>
              <a:t>並回傳實際值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FBDA-FB18-454B-B32E-E7D82B8FAF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53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/>
              <a:t>選擇採用</a:t>
            </a:r>
            <a:r>
              <a:rPr kumimoji="1" lang="en-US" altLang="zh-TW"/>
              <a:t>Unity</a:t>
            </a:r>
            <a:r>
              <a:rPr kumimoji="1" lang="zh-TW" altLang="en-US"/>
              <a:t>，是因爲可以同時開發多個平台，讓更多玩家可以遊玩到這款遊戲，並且可以呈現物理效果</a:t>
            </a:r>
            <a:endParaRPr kumimoji="1" lang="en-US" altLang="zh-TW"/>
          </a:p>
          <a:p>
            <a:endParaRPr kumimoji="1" lang="en-US" altLang="zh-TW"/>
          </a:p>
          <a:p>
            <a:pPr algn="l"/>
            <a:b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</a:b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我們選擇採用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的原因是因為它具有跨平台開發的優勢，這意味著我們可以同時在多個不同的遊戲平台上推出這款雷射遊戲。這樣的能夠擴大遊戲的受眾，使更多玩家能夠輕鬆地體驗到光學原理的樂趣</a:t>
            </a:r>
            <a:endParaRPr lang="en-US" altLang="zh-TW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TW" altLang="en-US" b="0" i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的另一優點是其出色的物理引擎，這使我們能夠精確地呈現光的物理效果。使得遊戲中的光學模擬更加真實。透過</a:t>
            </a:r>
            <a:r>
              <a:rPr lang="en-US" altLang="zh-TW" b="0" i="0">
                <a:solidFill>
                  <a:srgbClr val="374151"/>
                </a:solidFill>
                <a:effectLst/>
                <a:latin typeface="Söhne"/>
              </a:rPr>
              <a:t>Unity</a:t>
            </a:r>
            <a:r>
              <a:rPr lang="zh-TW" altLang="en-US" b="0" i="0">
                <a:solidFill>
                  <a:srgbClr val="374151"/>
                </a:solidFill>
                <a:effectLst/>
                <a:latin typeface="Söhne"/>
              </a:rPr>
              <a:t>，我們能夠融合遊戲娛樂性和教育性，為玩家提供一個生動而有趣的學習體驗。</a:t>
            </a:r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0FBDA-FB18-454B-B32E-E7D82B8FAF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3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9433800-8F1A-4F78-9F49-56D347D54E9B}"/>
              </a:ext>
            </a:extLst>
          </p:cNvPr>
          <p:cNvGrpSpPr/>
          <p:nvPr userDrawn="1"/>
        </p:nvGrpSpPr>
        <p:grpSpPr>
          <a:xfrm>
            <a:off x="10783135" y="5124929"/>
            <a:ext cx="1618415" cy="1621003"/>
            <a:chOff x="12281735" y="-31271"/>
            <a:chExt cx="1618415" cy="162100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0F274EF-BFB5-4571-A3CC-D71D0D5BF243}"/>
                </a:ext>
              </a:extLst>
            </p:cNvPr>
            <p:cNvSpPr txBox="1"/>
            <p:nvPr userDrawn="1"/>
          </p:nvSpPr>
          <p:spPr>
            <a:xfrm>
              <a:off x="12603957" y="-31271"/>
              <a:ext cx="129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</a:rPr>
                <a:t>100, 83, 213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8B8BDF6-DB50-4E07-8E64-D270B44E5147}"/>
                </a:ext>
              </a:extLst>
            </p:cNvPr>
            <p:cNvSpPr txBox="1"/>
            <p:nvPr userDrawn="1"/>
          </p:nvSpPr>
          <p:spPr>
            <a:xfrm>
              <a:off x="12603957" y="243685"/>
              <a:ext cx="129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</a:rPr>
                <a:t>63, 129, 246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8DD3B6-20E2-4DC8-9A3E-606AEF4D36A2}"/>
                </a:ext>
              </a:extLst>
            </p:cNvPr>
            <p:cNvSpPr txBox="1"/>
            <p:nvPr userDrawn="1"/>
          </p:nvSpPr>
          <p:spPr>
            <a:xfrm>
              <a:off x="12603957" y="518641"/>
              <a:ext cx="129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0">
                  <a:solidFill>
                    <a:schemeClr val="tx1"/>
                  </a:solidFill>
                </a:rPr>
                <a:t>90, 243, 253</a:t>
              </a:r>
              <a:endParaRPr lang="zh-CN" altLang="en-US" sz="1000" b="0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E2E8E9-0FC4-47C5-B00C-45136630A9A0}"/>
                </a:ext>
              </a:extLst>
            </p:cNvPr>
            <p:cNvSpPr txBox="1"/>
            <p:nvPr userDrawn="1"/>
          </p:nvSpPr>
          <p:spPr>
            <a:xfrm>
              <a:off x="12603957" y="793597"/>
              <a:ext cx="129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</a:rPr>
                <a:t>54, 255, 175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7063E7-79C7-443F-98E2-FF2BF9D641BB}"/>
                </a:ext>
              </a:extLst>
            </p:cNvPr>
            <p:cNvSpPr txBox="1"/>
            <p:nvPr userDrawn="1"/>
          </p:nvSpPr>
          <p:spPr>
            <a:xfrm>
              <a:off x="12603957" y="1068553"/>
              <a:ext cx="129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</a:rPr>
                <a:t>251, 50, 104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F1B2D9-A753-4AFA-AA0F-F5B026A18962}"/>
                </a:ext>
              </a:extLst>
            </p:cNvPr>
            <p:cNvSpPr txBox="1"/>
            <p:nvPr userDrawn="1"/>
          </p:nvSpPr>
          <p:spPr>
            <a:xfrm>
              <a:off x="12603957" y="1343511"/>
              <a:ext cx="12961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</a:rPr>
                <a:t>255, 228, 13</a:t>
              </a:r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FA46104-8451-4B74-94CC-D21D68710A69}"/>
                </a:ext>
              </a:extLst>
            </p:cNvPr>
            <p:cNvSpPr/>
            <p:nvPr userDrawn="1"/>
          </p:nvSpPr>
          <p:spPr>
            <a:xfrm>
              <a:off x="12281735" y="0"/>
              <a:ext cx="303172" cy="183680"/>
            </a:xfrm>
            <a:prstGeom prst="rect">
              <a:avLst/>
            </a:prstGeom>
            <a:solidFill>
              <a:srgbClr val="645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B021418-2995-447E-A98E-0FCEAAAF9720}"/>
                </a:ext>
              </a:extLst>
            </p:cNvPr>
            <p:cNvSpPr/>
            <p:nvPr userDrawn="1"/>
          </p:nvSpPr>
          <p:spPr>
            <a:xfrm>
              <a:off x="12281735" y="274956"/>
              <a:ext cx="303172" cy="183680"/>
            </a:xfrm>
            <a:prstGeom prst="rect">
              <a:avLst/>
            </a:prstGeom>
            <a:solidFill>
              <a:srgbClr val="3F81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70DF134-DCCE-4EA2-AB9F-869B2CB0E92E}"/>
                </a:ext>
              </a:extLst>
            </p:cNvPr>
            <p:cNvSpPr/>
            <p:nvPr userDrawn="1"/>
          </p:nvSpPr>
          <p:spPr>
            <a:xfrm>
              <a:off x="12281735" y="549912"/>
              <a:ext cx="303172" cy="183680"/>
            </a:xfrm>
            <a:prstGeom prst="rect">
              <a:avLst/>
            </a:prstGeom>
            <a:solidFill>
              <a:srgbClr val="5A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D2382EB-B5AB-454C-A891-066C88937A6D}"/>
                </a:ext>
              </a:extLst>
            </p:cNvPr>
            <p:cNvSpPr/>
            <p:nvPr userDrawn="1"/>
          </p:nvSpPr>
          <p:spPr>
            <a:xfrm>
              <a:off x="12281735" y="824868"/>
              <a:ext cx="303172" cy="183680"/>
            </a:xfrm>
            <a:prstGeom prst="rect">
              <a:avLst/>
            </a:prstGeom>
            <a:solidFill>
              <a:srgbClr val="36F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2F0F41A-5C92-47B1-A731-4A877D17F590}"/>
                </a:ext>
              </a:extLst>
            </p:cNvPr>
            <p:cNvSpPr/>
            <p:nvPr userDrawn="1"/>
          </p:nvSpPr>
          <p:spPr>
            <a:xfrm>
              <a:off x="12281735" y="1099824"/>
              <a:ext cx="303172" cy="183680"/>
            </a:xfrm>
            <a:prstGeom prst="rect">
              <a:avLst/>
            </a:prstGeom>
            <a:solidFill>
              <a:srgbClr val="FB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E34945-90BB-43DD-BE6E-93996451D228}"/>
                </a:ext>
              </a:extLst>
            </p:cNvPr>
            <p:cNvSpPr/>
            <p:nvPr userDrawn="1"/>
          </p:nvSpPr>
          <p:spPr>
            <a:xfrm>
              <a:off x="12281735" y="1374782"/>
              <a:ext cx="303172" cy="183680"/>
            </a:xfrm>
            <a:prstGeom prst="rect">
              <a:avLst/>
            </a:prstGeom>
            <a:solidFill>
              <a:srgbClr val="FFE4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pic>
        <p:nvPicPr>
          <p:cNvPr id="3" name="图片 2" descr="灰色的蜂窝&#10;&#10;中度可信度描述已自动生成">
            <a:extLst>
              <a:ext uri="{FF2B5EF4-FFF2-40B4-BE49-F238E27FC236}">
                <a16:creationId xmlns:a16="http://schemas.microsoft.com/office/drawing/2014/main" id="{049A0411-3258-42F4-9E0A-64F960BA7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E2C091F-ABCC-4C28-8D7E-19468E7452BA}"/>
              </a:ext>
            </a:extLst>
          </p:cNvPr>
          <p:cNvSpPr/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7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灰色的蜂窝&#10;&#10;中度可信度描述已自动生成">
            <a:extLst>
              <a:ext uri="{FF2B5EF4-FFF2-40B4-BE49-F238E27FC236}">
                <a16:creationId xmlns:a16="http://schemas.microsoft.com/office/drawing/2014/main" id="{EF4A890B-2F30-47BF-B506-9F77B4DFF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751151-5CA9-431F-A06A-54E72BC32725}"/>
              </a:ext>
            </a:extLst>
          </p:cNvPr>
          <p:cNvSpPr/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991FB80-2E29-41AB-AC2A-B61EF359CCB2}"/>
              </a:ext>
            </a:extLst>
          </p:cNvPr>
          <p:cNvGrpSpPr/>
          <p:nvPr userDrawn="1"/>
        </p:nvGrpSpPr>
        <p:grpSpPr>
          <a:xfrm>
            <a:off x="1160844" y="1736791"/>
            <a:ext cx="2194560" cy="2194560"/>
            <a:chOff x="1511583" y="2138870"/>
            <a:chExt cx="2194560" cy="2194560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1F7BE14-410E-4879-8369-CEA15BA6AD16}"/>
                </a:ext>
              </a:extLst>
            </p:cNvPr>
            <p:cNvSpPr/>
            <p:nvPr/>
          </p:nvSpPr>
          <p:spPr>
            <a:xfrm>
              <a:off x="1657232" y="2284519"/>
              <a:ext cx="1903262" cy="1903262"/>
            </a:xfrm>
            <a:prstGeom prst="ellipse">
              <a:avLst/>
            </a:prstGeom>
            <a:gradFill flip="none" rotWithShape="1">
              <a:gsLst>
                <a:gs pos="54000">
                  <a:schemeClr val="accent2">
                    <a:alpha val="0"/>
                  </a:schemeClr>
                </a:gs>
                <a:gs pos="100000">
                  <a:schemeClr val="accent2">
                    <a:alpha val="7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91" name="弧形 90">
              <a:extLst>
                <a:ext uri="{FF2B5EF4-FFF2-40B4-BE49-F238E27FC236}">
                  <a16:creationId xmlns:a16="http://schemas.microsoft.com/office/drawing/2014/main" id="{AAFE0A4E-A184-40E3-B242-5E1A8F97F804}"/>
                </a:ext>
              </a:extLst>
            </p:cNvPr>
            <p:cNvSpPr/>
            <p:nvPr/>
          </p:nvSpPr>
          <p:spPr>
            <a:xfrm>
              <a:off x="1511583" y="2138870"/>
              <a:ext cx="2194560" cy="2194560"/>
            </a:xfrm>
            <a:prstGeom prst="arc">
              <a:avLst>
                <a:gd name="adj1" fmla="val 13183324"/>
                <a:gd name="adj2" fmla="val 19179742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92" name="弧形 91">
              <a:extLst>
                <a:ext uri="{FF2B5EF4-FFF2-40B4-BE49-F238E27FC236}">
                  <a16:creationId xmlns:a16="http://schemas.microsoft.com/office/drawing/2014/main" id="{17C54717-823E-4E7A-A0DD-ABFB18B0CABD}"/>
                </a:ext>
              </a:extLst>
            </p:cNvPr>
            <p:cNvSpPr/>
            <p:nvPr/>
          </p:nvSpPr>
          <p:spPr>
            <a:xfrm>
              <a:off x="1511583" y="2138870"/>
              <a:ext cx="2194560" cy="2194560"/>
            </a:xfrm>
            <a:prstGeom prst="arc">
              <a:avLst>
                <a:gd name="adj1" fmla="val 19555689"/>
                <a:gd name="adj2" fmla="val 2098353"/>
              </a:avLst>
            </a:prstGeom>
            <a:noFill/>
            <a:ln w="6350" cap="flat" cmpd="sng" algn="ctr">
              <a:solidFill>
                <a:schemeClr val="accent1"/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93" name="弧形 92">
              <a:extLst>
                <a:ext uri="{FF2B5EF4-FFF2-40B4-BE49-F238E27FC236}">
                  <a16:creationId xmlns:a16="http://schemas.microsoft.com/office/drawing/2014/main" id="{41CE2DA5-C35B-4792-B728-452399FA46A9}"/>
                </a:ext>
              </a:extLst>
            </p:cNvPr>
            <p:cNvSpPr/>
            <p:nvPr/>
          </p:nvSpPr>
          <p:spPr>
            <a:xfrm flipV="1">
              <a:off x="1511583" y="2138870"/>
              <a:ext cx="2194560" cy="2194560"/>
            </a:xfrm>
            <a:prstGeom prst="arc">
              <a:avLst>
                <a:gd name="adj1" fmla="val 13212858"/>
                <a:gd name="adj2" fmla="val 19206546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94" name="弧形 93">
              <a:extLst>
                <a:ext uri="{FF2B5EF4-FFF2-40B4-BE49-F238E27FC236}">
                  <a16:creationId xmlns:a16="http://schemas.microsoft.com/office/drawing/2014/main" id="{65241D58-9589-4612-A4C4-CC3A55802990}"/>
                </a:ext>
              </a:extLst>
            </p:cNvPr>
            <p:cNvSpPr/>
            <p:nvPr/>
          </p:nvSpPr>
          <p:spPr>
            <a:xfrm flipH="1">
              <a:off x="1511583" y="2138870"/>
              <a:ext cx="2194560" cy="2194560"/>
            </a:xfrm>
            <a:prstGeom prst="arc">
              <a:avLst>
                <a:gd name="adj1" fmla="val 19568616"/>
                <a:gd name="adj2" fmla="val 2079210"/>
              </a:avLst>
            </a:prstGeom>
            <a:noFill/>
            <a:ln w="6350" cap="flat" cmpd="sng" algn="ctr">
              <a:solidFill>
                <a:schemeClr val="accent1"/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0CD6CA26-D6A9-4F80-89F1-EF8F455E82F5}"/>
                </a:ext>
              </a:extLst>
            </p:cNvPr>
            <p:cNvSpPr/>
            <p:nvPr/>
          </p:nvSpPr>
          <p:spPr>
            <a:xfrm>
              <a:off x="3455719" y="2550731"/>
              <a:ext cx="54864" cy="5486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64938F0-4D02-4289-BD50-E332C438CB40}"/>
                </a:ext>
              </a:extLst>
            </p:cNvPr>
            <p:cNvSpPr/>
            <p:nvPr/>
          </p:nvSpPr>
          <p:spPr>
            <a:xfrm>
              <a:off x="1708199" y="2550731"/>
              <a:ext cx="54864" cy="5486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D9285182-0A84-4D48-B970-28B9FC95FA7A}"/>
                </a:ext>
              </a:extLst>
            </p:cNvPr>
            <p:cNvSpPr/>
            <p:nvPr/>
          </p:nvSpPr>
          <p:spPr>
            <a:xfrm>
              <a:off x="3455719" y="3876611"/>
              <a:ext cx="54864" cy="5486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03B0ACF6-0A95-4088-BFA3-C09C9F7DD85B}"/>
                </a:ext>
              </a:extLst>
            </p:cNvPr>
            <p:cNvSpPr/>
            <p:nvPr/>
          </p:nvSpPr>
          <p:spPr>
            <a:xfrm>
              <a:off x="1708199" y="3876611"/>
              <a:ext cx="54864" cy="5486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8CAA4B26-32DA-4CCD-88B4-AAF732423D02}"/>
              </a:ext>
            </a:extLst>
          </p:cNvPr>
          <p:cNvGrpSpPr/>
          <p:nvPr userDrawn="1"/>
        </p:nvGrpSpPr>
        <p:grpSpPr>
          <a:xfrm>
            <a:off x="8646794" y="1602996"/>
            <a:ext cx="2462150" cy="2462150"/>
            <a:chOff x="4521200" y="1661350"/>
            <a:chExt cx="3149600" cy="3149600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54CF21FD-34BA-4BD5-9561-E535481E8E04}"/>
                </a:ext>
              </a:extLst>
            </p:cNvPr>
            <p:cNvSpPr/>
            <p:nvPr/>
          </p:nvSpPr>
          <p:spPr>
            <a:xfrm>
              <a:off x="4673600" y="1813750"/>
              <a:ext cx="2844800" cy="2844800"/>
            </a:xfrm>
            <a:prstGeom prst="ellipse">
              <a:avLst/>
            </a:prstGeom>
            <a:gradFill flip="none" rotWithShape="1">
              <a:gsLst>
                <a:gs pos="64000">
                  <a:schemeClr val="accent2">
                    <a:alpha val="0"/>
                  </a:schemeClr>
                </a:gs>
                <a:gs pos="100000">
                  <a:schemeClr val="accent2">
                    <a:alpha val="7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A139E19C-4ECD-40A6-8FA0-C3E1BCB210BC}"/>
                </a:ext>
              </a:extLst>
            </p:cNvPr>
            <p:cNvSpPr/>
            <p:nvPr/>
          </p:nvSpPr>
          <p:spPr>
            <a:xfrm>
              <a:off x="5144369" y="2284519"/>
              <a:ext cx="1903262" cy="1903262"/>
            </a:xfrm>
            <a:prstGeom prst="ellipse">
              <a:avLst/>
            </a:prstGeom>
            <a:gradFill flip="none" rotWithShape="1">
              <a:gsLst>
                <a:gs pos="54000">
                  <a:schemeClr val="accent2">
                    <a:alpha val="0"/>
                  </a:schemeClr>
                </a:gs>
                <a:gs pos="100000">
                  <a:schemeClr val="accent2">
                    <a:alpha val="7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02" name="弧形 101">
              <a:extLst>
                <a:ext uri="{FF2B5EF4-FFF2-40B4-BE49-F238E27FC236}">
                  <a16:creationId xmlns:a16="http://schemas.microsoft.com/office/drawing/2014/main" id="{53EA0D4B-C5C7-451C-8E03-32AC00132853}"/>
                </a:ext>
              </a:extLst>
            </p:cNvPr>
            <p:cNvSpPr/>
            <p:nvPr/>
          </p:nvSpPr>
          <p:spPr>
            <a:xfrm>
              <a:off x="4998720" y="2138870"/>
              <a:ext cx="2194560" cy="2194560"/>
            </a:xfrm>
            <a:prstGeom prst="arc">
              <a:avLst>
                <a:gd name="adj1" fmla="val 13183324"/>
                <a:gd name="adj2" fmla="val 19179742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03" name="弧形 102">
              <a:extLst>
                <a:ext uri="{FF2B5EF4-FFF2-40B4-BE49-F238E27FC236}">
                  <a16:creationId xmlns:a16="http://schemas.microsoft.com/office/drawing/2014/main" id="{BF6313FE-4FE7-47AC-B6FC-78776E9BDCCA}"/>
                </a:ext>
              </a:extLst>
            </p:cNvPr>
            <p:cNvSpPr/>
            <p:nvPr/>
          </p:nvSpPr>
          <p:spPr>
            <a:xfrm>
              <a:off x="4998720" y="2138870"/>
              <a:ext cx="2194560" cy="2194560"/>
            </a:xfrm>
            <a:prstGeom prst="arc">
              <a:avLst>
                <a:gd name="adj1" fmla="val 19555689"/>
                <a:gd name="adj2" fmla="val 2098353"/>
              </a:avLst>
            </a:prstGeom>
            <a:noFill/>
            <a:ln w="6350" cap="flat" cmpd="sng" algn="ctr">
              <a:solidFill>
                <a:schemeClr val="accent1"/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04" name="弧形 103">
              <a:extLst>
                <a:ext uri="{FF2B5EF4-FFF2-40B4-BE49-F238E27FC236}">
                  <a16:creationId xmlns:a16="http://schemas.microsoft.com/office/drawing/2014/main" id="{A7C11D04-8C15-43DE-8692-380A670D21B8}"/>
                </a:ext>
              </a:extLst>
            </p:cNvPr>
            <p:cNvSpPr/>
            <p:nvPr/>
          </p:nvSpPr>
          <p:spPr>
            <a:xfrm flipV="1">
              <a:off x="4998720" y="2138870"/>
              <a:ext cx="2194560" cy="2194560"/>
            </a:xfrm>
            <a:prstGeom prst="arc">
              <a:avLst>
                <a:gd name="adj1" fmla="val 13212858"/>
                <a:gd name="adj2" fmla="val 19206546"/>
              </a:avLst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05" name="弧形 104">
              <a:extLst>
                <a:ext uri="{FF2B5EF4-FFF2-40B4-BE49-F238E27FC236}">
                  <a16:creationId xmlns:a16="http://schemas.microsoft.com/office/drawing/2014/main" id="{8AB7C086-34D6-4D0B-B581-302688969FF9}"/>
                </a:ext>
              </a:extLst>
            </p:cNvPr>
            <p:cNvSpPr/>
            <p:nvPr/>
          </p:nvSpPr>
          <p:spPr>
            <a:xfrm flipH="1">
              <a:off x="4998720" y="2138870"/>
              <a:ext cx="2194560" cy="2194560"/>
            </a:xfrm>
            <a:prstGeom prst="arc">
              <a:avLst>
                <a:gd name="adj1" fmla="val 19568616"/>
                <a:gd name="adj2" fmla="val 2079210"/>
              </a:avLst>
            </a:prstGeom>
            <a:noFill/>
            <a:ln w="6350" cap="flat" cmpd="sng" algn="ctr">
              <a:solidFill>
                <a:schemeClr val="accent1"/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6FAF1E85-D59A-4884-BC69-3D2C3697B60A}"/>
                </a:ext>
              </a:extLst>
            </p:cNvPr>
            <p:cNvSpPr/>
            <p:nvPr/>
          </p:nvSpPr>
          <p:spPr>
            <a:xfrm>
              <a:off x="6942856" y="2550731"/>
              <a:ext cx="54864" cy="5486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07C09BAE-6675-439D-B32C-D47A9E8EFDC6}"/>
                </a:ext>
              </a:extLst>
            </p:cNvPr>
            <p:cNvSpPr/>
            <p:nvPr/>
          </p:nvSpPr>
          <p:spPr>
            <a:xfrm>
              <a:off x="5195336" y="2550731"/>
              <a:ext cx="54864" cy="5486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01377E77-CFB7-4C72-AC40-2FC5DE9C243F}"/>
                </a:ext>
              </a:extLst>
            </p:cNvPr>
            <p:cNvSpPr/>
            <p:nvPr/>
          </p:nvSpPr>
          <p:spPr>
            <a:xfrm>
              <a:off x="6942856" y="3876611"/>
              <a:ext cx="54864" cy="5486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1A0017A7-6886-4463-9FA2-6DC8833B1AE3}"/>
                </a:ext>
              </a:extLst>
            </p:cNvPr>
            <p:cNvSpPr/>
            <p:nvPr/>
          </p:nvSpPr>
          <p:spPr>
            <a:xfrm>
              <a:off x="5195336" y="3876611"/>
              <a:ext cx="54864" cy="54864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A3E345DF-3408-4046-AB99-EEFBC1BBADEE}"/>
                </a:ext>
              </a:extLst>
            </p:cNvPr>
            <p:cNvSpPr/>
            <p:nvPr/>
          </p:nvSpPr>
          <p:spPr>
            <a:xfrm>
              <a:off x="4521200" y="1661350"/>
              <a:ext cx="3149600" cy="3149600"/>
            </a:xfrm>
            <a:prstGeom prst="ellipse">
              <a:avLst/>
            </a:prstGeom>
            <a:noFill/>
            <a:ln w="6350" cap="flat" cmpd="sng" algn="ctr">
              <a:gradFill>
                <a:gsLst>
                  <a:gs pos="0">
                    <a:schemeClr val="accent1"/>
                  </a:gs>
                  <a:gs pos="85000">
                    <a:srgbClr val="1CADE4">
                      <a:alpha val="0"/>
                    </a:srgbClr>
                  </a:gs>
                  <a:gs pos="15000">
                    <a:srgbClr val="1CADE4">
                      <a:alpha val="0"/>
                    </a:srgbClr>
                  </a:gs>
                  <a:gs pos="100000">
                    <a:schemeClr val="accent1"/>
                  </a:gs>
                </a:gsLst>
                <a:lin ang="0" scaled="0"/>
              </a:gra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腾讯体 W3" panose="020C04030202040F0204" charset="-122"/>
                <a:ea typeface="腾讯体 W3" panose="020C04030202040F0204" charset="-122"/>
                <a:cs typeface="+mn-cs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B8A3ADFC-AE23-4974-B43D-9924F7D63F0C}"/>
              </a:ext>
            </a:extLst>
          </p:cNvPr>
          <p:cNvGrpSpPr/>
          <p:nvPr userDrawn="1"/>
        </p:nvGrpSpPr>
        <p:grpSpPr>
          <a:xfrm>
            <a:off x="3963194" y="700476"/>
            <a:ext cx="4267200" cy="4267190"/>
            <a:chOff x="2702560" y="35568"/>
            <a:chExt cx="6786880" cy="6786864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D327FA41-2218-4268-A04D-438341A30CB6}"/>
                </a:ext>
              </a:extLst>
            </p:cNvPr>
            <p:cNvSpPr/>
            <p:nvPr/>
          </p:nvSpPr>
          <p:spPr>
            <a:xfrm>
              <a:off x="3840480" y="1173480"/>
              <a:ext cx="4511040" cy="4511040"/>
            </a:xfrm>
            <a:prstGeom prst="ellipse">
              <a:avLst/>
            </a:prstGeom>
            <a:gradFill flip="none" rotWithShape="1">
              <a:gsLst>
                <a:gs pos="100000">
                  <a:schemeClr val="accent3">
                    <a:alpha val="30000"/>
                  </a:schemeClr>
                </a:gs>
                <a:gs pos="44000">
                  <a:schemeClr val="accent2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181AE85A-F032-415D-95CD-18C0D579E276}"/>
                </a:ext>
              </a:extLst>
            </p:cNvPr>
            <p:cNvSpPr/>
            <p:nvPr/>
          </p:nvSpPr>
          <p:spPr>
            <a:xfrm>
              <a:off x="4514650" y="1847654"/>
              <a:ext cx="3162700" cy="3162692"/>
            </a:xfrm>
            <a:prstGeom prst="ellipse">
              <a:avLst/>
            </a:prstGeom>
            <a:noFill/>
            <a:ln w="6350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7468ED04-5FD7-48EC-90B4-D1C310ED0C5E}"/>
                </a:ext>
              </a:extLst>
            </p:cNvPr>
            <p:cNvSpPr/>
            <p:nvPr/>
          </p:nvSpPr>
          <p:spPr>
            <a:xfrm>
              <a:off x="3453353" y="786359"/>
              <a:ext cx="5285294" cy="5285282"/>
            </a:xfrm>
            <a:prstGeom prst="ellipse">
              <a:avLst/>
            </a:prstGeom>
            <a:noFill/>
            <a:ln w="6350" cap="flat" cmpd="sng" algn="ctr">
              <a:solidFill>
                <a:schemeClr val="accent1">
                  <a:alpha val="3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70FAC3C1-19DA-48E1-B40E-5C4B46BDF48F}"/>
                </a:ext>
              </a:extLst>
            </p:cNvPr>
            <p:cNvGrpSpPr/>
            <p:nvPr/>
          </p:nvGrpSpPr>
          <p:grpSpPr>
            <a:xfrm>
              <a:off x="4998720" y="2331720"/>
              <a:ext cx="2194560" cy="2194560"/>
              <a:chOff x="1780139" y="2331720"/>
              <a:chExt cx="2194560" cy="2194560"/>
            </a:xfrm>
          </p:grpSpPr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4CD762CC-06FC-4F32-8918-EA96A01BDFFB}"/>
                  </a:ext>
                </a:extLst>
              </p:cNvPr>
              <p:cNvSpPr/>
              <p:nvPr/>
            </p:nvSpPr>
            <p:spPr>
              <a:xfrm>
                <a:off x="1925788" y="2477369"/>
                <a:ext cx="1903262" cy="190326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accent3">
                      <a:alpha val="73000"/>
                    </a:schemeClr>
                  </a:gs>
                  <a:gs pos="44000">
                    <a:schemeClr val="accent2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弧形 117">
                <a:extLst>
                  <a:ext uri="{FF2B5EF4-FFF2-40B4-BE49-F238E27FC236}">
                    <a16:creationId xmlns:a16="http://schemas.microsoft.com/office/drawing/2014/main" id="{01FC4ACA-4F8B-41F9-89FC-861DBC458C74}"/>
                  </a:ext>
                </a:extLst>
              </p:cNvPr>
              <p:cNvSpPr/>
              <p:nvPr/>
            </p:nvSpPr>
            <p:spPr>
              <a:xfrm>
                <a:off x="1780139" y="2331720"/>
                <a:ext cx="2194560" cy="2194560"/>
              </a:xfrm>
              <a:prstGeom prst="arc">
                <a:avLst>
                  <a:gd name="adj1" fmla="val 13183324"/>
                  <a:gd name="adj2" fmla="val 19179742"/>
                </a:avLst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弧形 118">
                <a:extLst>
                  <a:ext uri="{FF2B5EF4-FFF2-40B4-BE49-F238E27FC236}">
                    <a16:creationId xmlns:a16="http://schemas.microsoft.com/office/drawing/2014/main" id="{B78B832A-DE50-490D-B2D7-2BD67626E84E}"/>
                  </a:ext>
                </a:extLst>
              </p:cNvPr>
              <p:cNvSpPr/>
              <p:nvPr/>
            </p:nvSpPr>
            <p:spPr>
              <a:xfrm>
                <a:off x="1780139" y="2331720"/>
                <a:ext cx="2194560" cy="2194560"/>
              </a:xfrm>
              <a:prstGeom prst="arc">
                <a:avLst>
                  <a:gd name="adj1" fmla="val 19555689"/>
                  <a:gd name="adj2" fmla="val 2098353"/>
                </a:avLst>
              </a:prstGeom>
              <a:noFill/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弧形 119">
                <a:extLst>
                  <a:ext uri="{FF2B5EF4-FFF2-40B4-BE49-F238E27FC236}">
                    <a16:creationId xmlns:a16="http://schemas.microsoft.com/office/drawing/2014/main" id="{E03542CF-1093-45FB-96FE-6C1CBF7569A8}"/>
                  </a:ext>
                </a:extLst>
              </p:cNvPr>
              <p:cNvSpPr/>
              <p:nvPr/>
            </p:nvSpPr>
            <p:spPr>
              <a:xfrm flipV="1">
                <a:off x="1780139" y="2331720"/>
                <a:ext cx="2194560" cy="2194560"/>
              </a:xfrm>
              <a:prstGeom prst="arc">
                <a:avLst>
                  <a:gd name="adj1" fmla="val 13212858"/>
                  <a:gd name="adj2" fmla="val 19206546"/>
                </a:avLst>
              </a:prstGeom>
              <a:noFill/>
              <a:ln w="63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30112AF9-53F0-4861-A827-B42D27F84177}"/>
                  </a:ext>
                </a:extLst>
              </p:cNvPr>
              <p:cNvSpPr/>
              <p:nvPr/>
            </p:nvSpPr>
            <p:spPr>
              <a:xfrm flipH="1">
                <a:off x="1780139" y="2331720"/>
                <a:ext cx="2194560" cy="2194560"/>
              </a:xfrm>
              <a:prstGeom prst="arc">
                <a:avLst>
                  <a:gd name="adj1" fmla="val 19568616"/>
                  <a:gd name="adj2" fmla="val 2079210"/>
                </a:avLst>
              </a:prstGeom>
              <a:noFill/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E34112CE-3B93-46E0-BB50-37404B72B121}"/>
                  </a:ext>
                </a:extLst>
              </p:cNvPr>
              <p:cNvSpPr/>
              <p:nvPr/>
            </p:nvSpPr>
            <p:spPr>
              <a:xfrm>
                <a:off x="3724275" y="2743581"/>
                <a:ext cx="54864" cy="54864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8869D4C3-BAF8-4B41-8119-C265A45BBB1A}"/>
                  </a:ext>
                </a:extLst>
              </p:cNvPr>
              <p:cNvSpPr/>
              <p:nvPr/>
            </p:nvSpPr>
            <p:spPr>
              <a:xfrm>
                <a:off x="1976755" y="2743581"/>
                <a:ext cx="54864" cy="54864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99957368-0EDD-4AAD-AF6E-FD293974A298}"/>
                  </a:ext>
                </a:extLst>
              </p:cNvPr>
              <p:cNvSpPr/>
              <p:nvPr/>
            </p:nvSpPr>
            <p:spPr>
              <a:xfrm>
                <a:off x="3724275" y="4069461"/>
                <a:ext cx="54864" cy="54864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F88DC02A-1AA3-4B30-8481-5B4F028B2ADB}"/>
                  </a:ext>
                </a:extLst>
              </p:cNvPr>
              <p:cNvSpPr/>
              <p:nvPr/>
            </p:nvSpPr>
            <p:spPr>
              <a:xfrm>
                <a:off x="1976755" y="4069461"/>
                <a:ext cx="54864" cy="54864"/>
              </a:xfrm>
              <a:prstGeom prst="ellipse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D9D749C8-1372-4292-80DF-57447DE9F09D}"/>
                </a:ext>
              </a:extLst>
            </p:cNvPr>
            <p:cNvSpPr/>
            <p:nvPr/>
          </p:nvSpPr>
          <p:spPr>
            <a:xfrm>
              <a:off x="2702560" y="35568"/>
              <a:ext cx="6786880" cy="6786864"/>
            </a:xfrm>
            <a:prstGeom prst="ellipse">
              <a:avLst/>
            </a:prstGeom>
            <a:noFill/>
            <a:ln w="12700" cap="flat" cmpd="sng" algn="ctr">
              <a:solidFill>
                <a:schemeClr val="accent1">
                  <a:alpha val="1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4FE3F-8432-4CAE-8532-E7D28A90CA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5015" y="2338169"/>
            <a:ext cx="1726218" cy="99180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zh-CN" altLang="en-US"/>
              <a:t>单击此处輸入文字</a:t>
            </a:r>
          </a:p>
        </p:txBody>
      </p:sp>
      <p:sp>
        <p:nvSpPr>
          <p:cNvPr id="126" name="文本占位符 2">
            <a:extLst>
              <a:ext uri="{FF2B5EF4-FFF2-40B4-BE49-F238E27FC236}">
                <a16:creationId xmlns:a16="http://schemas.microsoft.com/office/drawing/2014/main" id="{A9D8D905-6873-4CC1-B5BA-9971117870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33685" y="2338169"/>
            <a:ext cx="1726218" cy="991804"/>
          </a:xfrm>
          <a:prstGeom prst="rect">
            <a:avLst/>
          </a:prstGeom>
        </p:spPr>
        <p:txBody>
          <a:bodyPr anchor="ctr"/>
          <a:lstStyle>
            <a:lvl1pPr>
              <a:defRPr lang="zh-CN" altLang="en-US" sz="1800" dirty="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单击此处輸入文字</a:t>
            </a:r>
          </a:p>
        </p:txBody>
      </p:sp>
      <p:sp>
        <p:nvSpPr>
          <p:cNvPr id="127" name="文本占位符 2">
            <a:extLst>
              <a:ext uri="{FF2B5EF4-FFF2-40B4-BE49-F238E27FC236}">
                <a16:creationId xmlns:a16="http://schemas.microsoft.com/office/drawing/2014/main" id="{5DC1AAD8-443E-45A4-92EC-2FDEFD5B2D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14760" y="2338169"/>
            <a:ext cx="1726218" cy="991804"/>
          </a:xfrm>
          <a:prstGeom prst="rect">
            <a:avLst/>
          </a:prstGeom>
        </p:spPr>
        <p:txBody>
          <a:bodyPr anchor="ctr"/>
          <a:lstStyle>
            <a:lvl1pPr>
              <a:defRPr lang="zh-CN" altLang="en-US" sz="1800" dirty="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单击此处輸入文字</a:t>
            </a:r>
          </a:p>
        </p:txBody>
      </p:sp>
      <p:sp>
        <p:nvSpPr>
          <p:cNvPr id="46" name="文本占位符 8">
            <a:extLst>
              <a:ext uri="{FF2B5EF4-FFF2-40B4-BE49-F238E27FC236}">
                <a16:creationId xmlns:a16="http://schemas.microsoft.com/office/drawing/2014/main" id="{2C059FA3-A853-4C90-A70F-F64A99C034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2975" y="320065"/>
            <a:ext cx="7086600" cy="540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3200" b="1" spc="200" baseline="0" dirty="0" smtClean="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8EC8D8E-4047-4C78-8481-21493BCC499E}"/>
              </a:ext>
            </a:extLst>
          </p:cNvPr>
          <p:cNvSpPr/>
          <p:nvPr userDrawn="1"/>
        </p:nvSpPr>
        <p:spPr>
          <a:xfrm>
            <a:off x="669318" y="480508"/>
            <a:ext cx="417390" cy="219968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74000">
                <a:srgbClr val="608CE3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4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灰色的蜂窝&#10;&#10;中度可信度描述已自动生成">
            <a:extLst>
              <a:ext uri="{FF2B5EF4-FFF2-40B4-BE49-F238E27FC236}">
                <a16:creationId xmlns:a16="http://schemas.microsoft.com/office/drawing/2014/main" id="{811A8B55-2A84-416D-A650-485F681C1E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751151-5CA9-431F-A06A-54E72BC32725}"/>
              </a:ext>
            </a:extLst>
          </p:cNvPr>
          <p:cNvSpPr/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9006735-0BCC-49FD-9338-D17360F6AB76}"/>
              </a:ext>
            </a:extLst>
          </p:cNvPr>
          <p:cNvGrpSpPr/>
          <p:nvPr userDrawn="1"/>
        </p:nvGrpSpPr>
        <p:grpSpPr>
          <a:xfrm>
            <a:off x="7704436" y="1402280"/>
            <a:ext cx="3448318" cy="1463164"/>
            <a:chOff x="7893827" y="4397932"/>
            <a:chExt cx="2421876" cy="1027632"/>
          </a:xfrm>
        </p:grpSpPr>
        <p:sp>
          <p:nvSpPr>
            <p:cNvPr id="45" name="任意多边形 16">
              <a:extLst>
                <a:ext uri="{FF2B5EF4-FFF2-40B4-BE49-F238E27FC236}">
                  <a16:creationId xmlns:a16="http://schemas.microsoft.com/office/drawing/2014/main" id="{BEA878DE-9207-4635-A447-0C98ACE5435F}"/>
                </a:ext>
              </a:extLst>
            </p:cNvPr>
            <p:cNvSpPr/>
            <p:nvPr/>
          </p:nvSpPr>
          <p:spPr>
            <a:xfrm>
              <a:off x="8075431" y="4467244"/>
              <a:ext cx="2146835" cy="958320"/>
            </a:xfrm>
            <a:custGeom>
              <a:avLst/>
              <a:gdLst>
                <a:gd name="connsiteX0" fmla="*/ 170623 w 2146835"/>
                <a:gd name="connsiteY0" fmla="*/ 0 h 958320"/>
                <a:gd name="connsiteX1" fmla="*/ 2146835 w 2146835"/>
                <a:gd name="connsiteY1" fmla="*/ 0 h 958320"/>
                <a:gd name="connsiteX2" fmla="*/ 1976213 w 2146835"/>
                <a:gd name="connsiteY2" fmla="*/ 865359 h 958320"/>
                <a:gd name="connsiteX3" fmla="*/ 477715 w 2146835"/>
                <a:gd name="connsiteY3" fmla="*/ 865359 h 958320"/>
                <a:gd name="connsiteX4" fmla="*/ 396113 w 2146835"/>
                <a:gd name="connsiteY4" fmla="*/ 958320 h 958320"/>
                <a:gd name="connsiteX5" fmla="*/ 375725 w 2146835"/>
                <a:gd name="connsiteY5" fmla="*/ 865359 h 958320"/>
                <a:gd name="connsiteX6" fmla="*/ 0 w 2146835"/>
                <a:gd name="connsiteY6" fmla="*/ 865359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6835" h="958320">
                  <a:moveTo>
                    <a:pt x="170623" y="0"/>
                  </a:moveTo>
                  <a:lnTo>
                    <a:pt x="2146835" y="0"/>
                  </a:lnTo>
                  <a:lnTo>
                    <a:pt x="197621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</a:endParaRPr>
            </a:p>
          </p:txBody>
        </p:sp>
        <p:sp>
          <p:nvSpPr>
            <p:cNvPr id="46" name="任意多边形 19">
              <a:extLst>
                <a:ext uri="{FF2B5EF4-FFF2-40B4-BE49-F238E27FC236}">
                  <a16:creationId xmlns:a16="http://schemas.microsoft.com/office/drawing/2014/main" id="{9EAE1EB8-290F-4396-A027-26AD295D35CA}"/>
                </a:ext>
              </a:extLst>
            </p:cNvPr>
            <p:cNvSpPr/>
            <p:nvPr/>
          </p:nvSpPr>
          <p:spPr>
            <a:xfrm>
              <a:off x="7893827" y="4397932"/>
              <a:ext cx="2421876" cy="958320"/>
            </a:xfrm>
            <a:custGeom>
              <a:avLst/>
              <a:gdLst>
                <a:gd name="connsiteX0" fmla="*/ 170623 w 2421876"/>
                <a:gd name="connsiteY0" fmla="*/ 0 h 958320"/>
                <a:gd name="connsiteX1" fmla="*/ 2421876 w 2421876"/>
                <a:gd name="connsiteY1" fmla="*/ 0 h 958320"/>
                <a:gd name="connsiteX2" fmla="*/ 2251253 w 2421876"/>
                <a:gd name="connsiteY2" fmla="*/ 865359 h 958320"/>
                <a:gd name="connsiteX3" fmla="*/ 477715 w 2421876"/>
                <a:gd name="connsiteY3" fmla="*/ 865359 h 958320"/>
                <a:gd name="connsiteX4" fmla="*/ 396113 w 2421876"/>
                <a:gd name="connsiteY4" fmla="*/ 958320 h 958320"/>
                <a:gd name="connsiteX5" fmla="*/ 375725 w 2421876"/>
                <a:gd name="connsiteY5" fmla="*/ 865359 h 958320"/>
                <a:gd name="connsiteX6" fmla="*/ 0 w 2421876"/>
                <a:gd name="connsiteY6" fmla="*/ 865359 h 958320"/>
                <a:gd name="connsiteX7" fmla="*/ 170623 w 2421876"/>
                <a:gd name="connsiteY7" fmla="*/ 0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1876" h="958320">
                  <a:moveTo>
                    <a:pt x="170623" y="0"/>
                  </a:moveTo>
                  <a:lnTo>
                    <a:pt x="2421876" y="0"/>
                  </a:lnTo>
                  <a:lnTo>
                    <a:pt x="225125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lnTo>
                    <a:pt x="170623" y="0"/>
                  </a:lnTo>
                  <a:close/>
                </a:path>
              </a:pathLst>
            </a:custGeom>
            <a:noFill/>
            <a:ln w="6350">
              <a:gradFill flip="none" rotWithShape="1"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9000">
                    <a:schemeClr val="accent1">
                      <a:lumMod val="45000"/>
                      <a:lumOff val="55000"/>
                      <a:alpha val="0"/>
                    </a:schemeClr>
                  </a:gs>
                </a:gsLst>
                <a:lin ang="7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9DCBA4F-598C-43E6-A71E-02C9C7AF4219}"/>
              </a:ext>
            </a:extLst>
          </p:cNvPr>
          <p:cNvGrpSpPr/>
          <p:nvPr userDrawn="1"/>
        </p:nvGrpSpPr>
        <p:grpSpPr>
          <a:xfrm flipH="1">
            <a:off x="987070" y="1402280"/>
            <a:ext cx="3448318" cy="1463164"/>
            <a:chOff x="7893827" y="4397932"/>
            <a:chExt cx="2421876" cy="1027632"/>
          </a:xfrm>
        </p:grpSpPr>
        <p:sp>
          <p:nvSpPr>
            <p:cNvPr id="48" name="任意多边形 16">
              <a:extLst>
                <a:ext uri="{FF2B5EF4-FFF2-40B4-BE49-F238E27FC236}">
                  <a16:creationId xmlns:a16="http://schemas.microsoft.com/office/drawing/2014/main" id="{AD54CE8A-678C-4927-9461-4B67A74FE0A7}"/>
                </a:ext>
              </a:extLst>
            </p:cNvPr>
            <p:cNvSpPr/>
            <p:nvPr/>
          </p:nvSpPr>
          <p:spPr>
            <a:xfrm>
              <a:off x="8075431" y="4467244"/>
              <a:ext cx="2146835" cy="958320"/>
            </a:xfrm>
            <a:custGeom>
              <a:avLst/>
              <a:gdLst>
                <a:gd name="connsiteX0" fmla="*/ 170623 w 2146835"/>
                <a:gd name="connsiteY0" fmla="*/ 0 h 958320"/>
                <a:gd name="connsiteX1" fmla="*/ 2146835 w 2146835"/>
                <a:gd name="connsiteY1" fmla="*/ 0 h 958320"/>
                <a:gd name="connsiteX2" fmla="*/ 1976213 w 2146835"/>
                <a:gd name="connsiteY2" fmla="*/ 865359 h 958320"/>
                <a:gd name="connsiteX3" fmla="*/ 477715 w 2146835"/>
                <a:gd name="connsiteY3" fmla="*/ 865359 h 958320"/>
                <a:gd name="connsiteX4" fmla="*/ 396113 w 2146835"/>
                <a:gd name="connsiteY4" fmla="*/ 958320 h 958320"/>
                <a:gd name="connsiteX5" fmla="*/ 375725 w 2146835"/>
                <a:gd name="connsiteY5" fmla="*/ 865359 h 958320"/>
                <a:gd name="connsiteX6" fmla="*/ 0 w 2146835"/>
                <a:gd name="connsiteY6" fmla="*/ 865359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6835" h="958320">
                  <a:moveTo>
                    <a:pt x="170623" y="0"/>
                  </a:moveTo>
                  <a:lnTo>
                    <a:pt x="2146835" y="0"/>
                  </a:lnTo>
                  <a:lnTo>
                    <a:pt x="197621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</a:endParaRPr>
            </a:p>
          </p:txBody>
        </p:sp>
        <p:sp>
          <p:nvSpPr>
            <p:cNvPr id="49" name="任意多边形 19">
              <a:extLst>
                <a:ext uri="{FF2B5EF4-FFF2-40B4-BE49-F238E27FC236}">
                  <a16:creationId xmlns:a16="http://schemas.microsoft.com/office/drawing/2014/main" id="{4851CF4B-A884-42A6-B77A-DB1A027809A6}"/>
                </a:ext>
              </a:extLst>
            </p:cNvPr>
            <p:cNvSpPr/>
            <p:nvPr/>
          </p:nvSpPr>
          <p:spPr>
            <a:xfrm>
              <a:off x="7893827" y="4397932"/>
              <a:ext cx="2421876" cy="958320"/>
            </a:xfrm>
            <a:custGeom>
              <a:avLst/>
              <a:gdLst>
                <a:gd name="connsiteX0" fmla="*/ 170623 w 2421876"/>
                <a:gd name="connsiteY0" fmla="*/ 0 h 958320"/>
                <a:gd name="connsiteX1" fmla="*/ 2421876 w 2421876"/>
                <a:gd name="connsiteY1" fmla="*/ 0 h 958320"/>
                <a:gd name="connsiteX2" fmla="*/ 2251253 w 2421876"/>
                <a:gd name="connsiteY2" fmla="*/ 865359 h 958320"/>
                <a:gd name="connsiteX3" fmla="*/ 477715 w 2421876"/>
                <a:gd name="connsiteY3" fmla="*/ 865359 h 958320"/>
                <a:gd name="connsiteX4" fmla="*/ 396113 w 2421876"/>
                <a:gd name="connsiteY4" fmla="*/ 958320 h 958320"/>
                <a:gd name="connsiteX5" fmla="*/ 375725 w 2421876"/>
                <a:gd name="connsiteY5" fmla="*/ 865359 h 958320"/>
                <a:gd name="connsiteX6" fmla="*/ 0 w 2421876"/>
                <a:gd name="connsiteY6" fmla="*/ 865359 h 958320"/>
                <a:gd name="connsiteX7" fmla="*/ 170623 w 2421876"/>
                <a:gd name="connsiteY7" fmla="*/ 0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1876" h="958320">
                  <a:moveTo>
                    <a:pt x="170623" y="0"/>
                  </a:moveTo>
                  <a:lnTo>
                    <a:pt x="2421876" y="0"/>
                  </a:lnTo>
                  <a:lnTo>
                    <a:pt x="225125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lnTo>
                    <a:pt x="170623" y="0"/>
                  </a:lnTo>
                  <a:close/>
                </a:path>
              </a:pathLst>
            </a:custGeom>
            <a:noFill/>
            <a:ln w="6350">
              <a:gradFill flip="none" rotWithShape="1"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9000">
                    <a:schemeClr val="accent1">
                      <a:alpha val="0"/>
                    </a:schemeClr>
                  </a:gs>
                </a:gsLst>
                <a:lin ang="7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46D6B07-4C4A-46BC-9070-F2E64485877D}"/>
              </a:ext>
            </a:extLst>
          </p:cNvPr>
          <p:cNvGrpSpPr/>
          <p:nvPr userDrawn="1"/>
        </p:nvGrpSpPr>
        <p:grpSpPr>
          <a:xfrm flipH="1">
            <a:off x="1594724" y="4650704"/>
            <a:ext cx="3448318" cy="1463164"/>
            <a:chOff x="7893827" y="4397932"/>
            <a:chExt cx="2421876" cy="1027632"/>
          </a:xfrm>
        </p:grpSpPr>
        <p:sp>
          <p:nvSpPr>
            <p:cNvPr id="51" name="任意多边形 16">
              <a:extLst>
                <a:ext uri="{FF2B5EF4-FFF2-40B4-BE49-F238E27FC236}">
                  <a16:creationId xmlns:a16="http://schemas.microsoft.com/office/drawing/2014/main" id="{51DAB3DD-990B-416F-9AE0-BCC8CF9D0FF2}"/>
                </a:ext>
              </a:extLst>
            </p:cNvPr>
            <p:cNvSpPr/>
            <p:nvPr/>
          </p:nvSpPr>
          <p:spPr>
            <a:xfrm>
              <a:off x="8075431" y="4467244"/>
              <a:ext cx="2146835" cy="958320"/>
            </a:xfrm>
            <a:custGeom>
              <a:avLst/>
              <a:gdLst>
                <a:gd name="connsiteX0" fmla="*/ 170623 w 2146835"/>
                <a:gd name="connsiteY0" fmla="*/ 0 h 958320"/>
                <a:gd name="connsiteX1" fmla="*/ 2146835 w 2146835"/>
                <a:gd name="connsiteY1" fmla="*/ 0 h 958320"/>
                <a:gd name="connsiteX2" fmla="*/ 1976213 w 2146835"/>
                <a:gd name="connsiteY2" fmla="*/ 865359 h 958320"/>
                <a:gd name="connsiteX3" fmla="*/ 477715 w 2146835"/>
                <a:gd name="connsiteY3" fmla="*/ 865359 h 958320"/>
                <a:gd name="connsiteX4" fmla="*/ 396113 w 2146835"/>
                <a:gd name="connsiteY4" fmla="*/ 958320 h 958320"/>
                <a:gd name="connsiteX5" fmla="*/ 375725 w 2146835"/>
                <a:gd name="connsiteY5" fmla="*/ 865359 h 958320"/>
                <a:gd name="connsiteX6" fmla="*/ 0 w 2146835"/>
                <a:gd name="connsiteY6" fmla="*/ 865359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6835" h="958320">
                  <a:moveTo>
                    <a:pt x="170623" y="0"/>
                  </a:moveTo>
                  <a:lnTo>
                    <a:pt x="2146835" y="0"/>
                  </a:lnTo>
                  <a:lnTo>
                    <a:pt x="197621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</a:endParaRPr>
            </a:p>
          </p:txBody>
        </p:sp>
        <p:sp>
          <p:nvSpPr>
            <p:cNvPr id="52" name="任意多边形 19">
              <a:extLst>
                <a:ext uri="{FF2B5EF4-FFF2-40B4-BE49-F238E27FC236}">
                  <a16:creationId xmlns:a16="http://schemas.microsoft.com/office/drawing/2014/main" id="{FA3DAA91-2DD4-45B2-A2B6-3264F17AC44A}"/>
                </a:ext>
              </a:extLst>
            </p:cNvPr>
            <p:cNvSpPr/>
            <p:nvPr/>
          </p:nvSpPr>
          <p:spPr>
            <a:xfrm>
              <a:off x="7893827" y="4397932"/>
              <a:ext cx="2421876" cy="958320"/>
            </a:xfrm>
            <a:custGeom>
              <a:avLst/>
              <a:gdLst>
                <a:gd name="connsiteX0" fmla="*/ 170623 w 2421876"/>
                <a:gd name="connsiteY0" fmla="*/ 0 h 958320"/>
                <a:gd name="connsiteX1" fmla="*/ 2421876 w 2421876"/>
                <a:gd name="connsiteY1" fmla="*/ 0 h 958320"/>
                <a:gd name="connsiteX2" fmla="*/ 2251253 w 2421876"/>
                <a:gd name="connsiteY2" fmla="*/ 865359 h 958320"/>
                <a:gd name="connsiteX3" fmla="*/ 477715 w 2421876"/>
                <a:gd name="connsiteY3" fmla="*/ 865359 h 958320"/>
                <a:gd name="connsiteX4" fmla="*/ 396113 w 2421876"/>
                <a:gd name="connsiteY4" fmla="*/ 958320 h 958320"/>
                <a:gd name="connsiteX5" fmla="*/ 375725 w 2421876"/>
                <a:gd name="connsiteY5" fmla="*/ 865359 h 958320"/>
                <a:gd name="connsiteX6" fmla="*/ 0 w 2421876"/>
                <a:gd name="connsiteY6" fmla="*/ 865359 h 958320"/>
                <a:gd name="connsiteX7" fmla="*/ 170623 w 2421876"/>
                <a:gd name="connsiteY7" fmla="*/ 0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1876" h="958320">
                  <a:moveTo>
                    <a:pt x="170623" y="0"/>
                  </a:moveTo>
                  <a:lnTo>
                    <a:pt x="2421876" y="0"/>
                  </a:lnTo>
                  <a:lnTo>
                    <a:pt x="225125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lnTo>
                    <a:pt x="170623" y="0"/>
                  </a:lnTo>
                  <a:close/>
                </a:path>
              </a:pathLst>
            </a:custGeom>
            <a:noFill/>
            <a:ln w="6350">
              <a:gradFill flip="none" rotWithShape="1"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9000">
                    <a:schemeClr val="accent1">
                      <a:lumMod val="45000"/>
                      <a:lumOff val="55000"/>
                      <a:alpha val="0"/>
                    </a:schemeClr>
                  </a:gs>
                </a:gsLst>
                <a:lin ang="7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8DA8B13-8035-4770-A654-687C70DD7AC6}"/>
              </a:ext>
            </a:extLst>
          </p:cNvPr>
          <p:cNvGrpSpPr/>
          <p:nvPr userDrawn="1"/>
        </p:nvGrpSpPr>
        <p:grpSpPr>
          <a:xfrm>
            <a:off x="7183945" y="4650704"/>
            <a:ext cx="3448318" cy="1463164"/>
            <a:chOff x="7893827" y="4397932"/>
            <a:chExt cx="2421876" cy="1027632"/>
          </a:xfrm>
        </p:grpSpPr>
        <p:sp>
          <p:nvSpPr>
            <p:cNvPr id="54" name="任意多边形 16">
              <a:extLst>
                <a:ext uri="{FF2B5EF4-FFF2-40B4-BE49-F238E27FC236}">
                  <a16:creationId xmlns:a16="http://schemas.microsoft.com/office/drawing/2014/main" id="{43C05A6F-26C0-4914-BB76-5A47EB1D637E}"/>
                </a:ext>
              </a:extLst>
            </p:cNvPr>
            <p:cNvSpPr/>
            <p:nvPr/>
          </p:nvSpPr>
          <p:spPr>
            <a:xfrm>
              <a:off x="8075431" y="4467244"/>
              <a:ext cx="2146835" cy="958320"/>
            </a:xfrm>
            <a:custGeom>
              <a:avLst/>
              <a:gdLst>
                <a:gd name="connsiteX0" fmla="*/ 170623 w 2146835"/>
                <a:gd name="connsiteY0" fmla="*/ 0 h 958320"/>
                <a:gd name="connsiteX1" fmla="*/ 2146835 w 2146835"/>
                <a:gd name="connsiteY1" fmla="*/ 0 h 958320"/>
                <a:gd name="connsiteX2" fmla="*/ 1976213 w 2146835"/>
                <a:gd name="connsiteY2" fmla="*/ 865359 h 958320"/>
                <a:gd name="connsiteX3" fmla="*/ 477715 w 2146835"/>
                <a:gd name="connsiteY3" fmla="*/ 865359 h 958320"/>
                <a:gd name="connsiteX4" fmla="*/ 396113 w 2146835"/>
                <a:gd name="connsiteY4" fmla="*/ 958320 h 958320"/>
                <a:gd name="connsiteX5" fmla="*/ 375725 w 2146835"/>
                <a:gd name="connsiteY5" fmla="*/ 865359 h 958320"/>
                <a:gd name="connsiteX6" fmla="*/ 0 w 2146835"/>
                <a:gd name="connsiteY6" fmla="*/ 865359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6835" h="958320">
                  <a:moveTo>
                    <a:pt x="170623" y="0"/>
                  </a:moveTo>
                  <a:lnTo>
                    <a:pt x="2146835" y="0"/>
                  </a:lnTo>
                  <a:lnTo>
                    <a:pt x="197621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</a:endParaRPr>
            </a:p>
          </p:txBody>
        </p:sp>
        <p:sp>
          <p:nvSpPr>
            <p:cNvPr id="55" name="任意多边形 19">
              <a:extLst>
                <a:ext uri="{FF2B5EF4-FFF2-40B4-BE49-F238E27FC236}">
                  <a16:creationId xmlns:a16="http://schemas.microsoft.com/office/drawing/2014/main" id="{99A5A38D-25CD-4E16-9EDB-4AFCA4C4B3AB}"/>
                </a:ext>
              </a:extLst>
            </p:cNvPr>
            <p:cNvSpPr/>
            <p:nvPr/>
          </p:nvSpPr>
          <p:spPr>
            <a:xfrm>
              <a:off x="7893827" y="4397932"/>
              <a:ext cx="2421876" cy="958320"/>
            </a:xfrm>
            <a:custGeom>
              <a:avLst/>
              <a:gdLst>
                <a:gd name="connsiteX0" fmla="*/ 170623 w 2421876"/>
                <a:gd name="connsiteY0" fmla="*/ 0 h 958320"/>
                <a:gd name="connsiteX1" fmla="*/ 2421876 w 2421876"/>
                <a:gd name="connsiteY1" fmla="*/ 0 h 958320"/>
                <a:gd name="connsiteX2" fmla="*/ 2251253 w 2421876"/>
                <a:gd name="connsiteY2" fmla="*/ 865359 h 958320"/>
                <a:gd name="connsiteX3" fmla="*/ 477715 w 2421876"/>
                <a:gd name="connsiteY3" fmla="*/ 865359 h 958320"/>
                <a:gd name="connsiteX4" fmla="*/ 396113 w 2421876"/>
                <a:gd name="connsiteY4" fmla="*/ 958320 h 958320"/>
                <a:gd name="connsiteX5" fmla="*/ 375725 w 2421876"/>
                <a:gd name="connsiteY5" fmla="*/ 865359 h 958320"/>
                <a:gd name="connsiteX6" fmla="*/ 0 w 2421876"/>
                <a:gd name="connsiteY6" fmla="*/ 865359 h 958320"/>
                <a:gd name="connsiteX7" fmla="*/ 170623 w 2421876"/>
                <a:gd name="connsiteY7" fmla="*/ 0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1876" h="958320">
                  <a:moveTo>
                    <a:pt x="170623" y="0"/>
                  </a:moveTo>
                  <a:lnTo>
                    <a:pt x="2421876" y="0"/>
                  </a:lnTo>
                  <a:lnTo>
                    <a:pt x="225125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lnTo>
                    <a:pt x="170623" y="0"/>
                  </a:lnTo>
                  <a:close/>
                </a:path>
              </a:pathLst>
            </a:custGeom>
            <a:noFill/>
            <a:ln w="6350">
              <a:gradFill flip="none" rotWithShape="1"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9000">
                    <a:schemeClr val="accent1">
                      <a:lumMod val="45000"/>
                      <a:lumOff val="55000"/>
                      <a:alpha val="0"/>
                    </a:schemeClr>
                  </a:gs>
                </a:gsLst>
                <a:lin ang="7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2C29D0A-2080-4F9A-B441-4E9796C88419}"/>
              </a:ext>
            </a:extLst>
          </p:cNvPr>
          <p:cNvGrpSpPr/>
          <p:nvPr userDrawn="1"/>
        </p:nvGrpSpPr>
        <p:grpSpPr>
          <a:xfrm>
            <a:off x="4904859" y="2322522"/>
            <a:ext cx="2383870" cy="2383870"/>
            <a:chOff x="76962" y="-2446936"/>
            <a:chExt cx="11751872" cy="11751872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FE6C721-2A75-46CE-B94D-8F15E153B194}"/>
                </a:ext>
              </a:extLst>
            </p:cNvPr>
            <p:cNvSpPr/>
            <p:nvPr/>
          </p:nvSpPr>
          <p:spPr>
            <a:xfrm>
              <a:off x="76962" y="-2446936"/>
              <a:ext cx="11751872" cy="11751872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0"/>
                  </a:schemeClr>
                </a:gs>
                <a:gs pos="98000">
                  <a:schemeClr val="accent1">
                    <a:alpha val="1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6286917-2065-472D-AC7A-18F1D10C7EEF}"/>
                </a:ext>
              </a:extLst>
            </p:cNvPr>
            <p:cNvSpPr/>
            <p:nvPr/>
          </p:nvSpPr>
          <p:spPr>
            <a:xfrm>
              <a:off x="811830" y="-1712068"/>
              <a:ext cx="10282136" cy="10282136"/>
            </a:xfrm>
            <a:prstGeom prst="ellipse">
              <a:avLst/>
            </a:prstGeom>
            <a:gradFill flip="none" rotWithShape="1">
              <a:gsLst>
                <a:gs pos="59000">
                  <a:schemeClr val="accent1">
                    <a:alpha val="0"/>
                  </a:schemeClr>
                </a:gs>
                <a:gs pos="98000">
                  <a:schemeClr val="accent1">
                    <a:alpha val="1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20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8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BC13BE2-E45A-47F8-BAC0-2CA5C3C26A48}"/>
                </a:ext>
              </a:extLst>
            </p:cNvPr>
            <p:cNvSpPr/>
            <p:nvPr/>
          </p:nvSpPr>
          <p:spPr>
            <a:xfrm>
              <a:off x="1555566" y="-968332"/>
              <a:ext cx="8794664" cy="8794664"/>
            </a:xfrm>
            <a:prstGeom prst="ellipse">
              <a:avLst/>
            </a:prstGeom>
            <a:gradFill flip="none" rotWithShape="1">
              <a:gsLst>
                <a:gs pos="38000">
                  <a:schemeClr val="accent1">
                    <a:alpha val="10000"/>
                  </a:schemeClr>
                </a:gs>
                <a:gs pos="100000">
                  <a:schemeClr val="accent1">
                    <a:alpha val="3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20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8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64DEC552-D6C1-47D2-9E01-BC77C6D27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H="1">
            <a:off x="2262260" y="4942134"/>
            <a:ext cx="2322078" cy="8319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9AF44A0D-F6EE-4F78-9F56-724934953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93834" y="4942134"/>
            <a:ext cx="2322078" cy="8319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0F2F12CF-4506-467A-9225-B7FB427FDE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 flipH="1">
            <a:off x="1654606" y="1700692"/>
            <a:ext cx="2322078" cy="8319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0BA8977D-7F89-4E27-9B62-AC72B0824C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14325" y="1700692"/>
            <a:ext cx="2322078" cy="8319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AF0B68-C39D-4E3E-94D3-F851663DF88F}"/>
              </a:ext>
            </a:extLst>
          </p:cNvPr>
          <p:cNvGrpSpPr/>
          <p:nvPr userDrawn="1"/>
        </p:nvGrpSpPr>
        <p:grpSpPr>
          <a:xfrm flipH="1">
            <a:off x="1284858" y="3022026"/>
            <a:ext cx="3448318" cy="1463164"/>
            <a:chOff x="7893827" y="4397932"/>
            <a:chExt cx="2421876" cy="1027632"/>
          </a:xfrm>
        </p:grpSpPr>
        <p:sp>
          <p:nvSpPr>
            <p:cNvPr id="31" name="任意多边形 16">
              <a:extLst>
                <a:ext uri="{FF2B5EF4-FFF2-40B4-BE49-F238E27FC236}">
                  <a16:creationId xmlns:a16="http://schemas.microsoft.com/office/drawing/2014/main" id="{1BABA20E-074E-4378-8BBA-CC70C52A787D}"/>
                </a:ext>
              </a:extLst>
            </p:cNvPr>
            <p:cNvSpPr/>
            <p:nvPr/>
          </p:nvSpPr>
          <p:spPr>
            <a:xfrm>
              <a:off x="8075431" y="4467244"/>
              <a:ext cx="2146835" cy="958320"/>
            </a:xfrm>
            <a:custGeom>
              <a:avLst/>
              <a:gdLst>
                <a:gd name="connsiteX0" fmla="*/ 170623 w 2146835"/>
                <a:gd name="connsiteY0" fmla="*/ 0 h 958320"/>
                <a:gd name="connsiteX1" fmla="*/ 2146835 w 2146835"/>
                <a:gd name="connsiteY1" fmla="*/ 0 h 958320"/>
                <a:gd name="connsiteX2" fmla="*/ 1976213 w 2146835"/>
                <a:gd name="connsiteY2" fmla="*/ 865359 h 958320"/>
                <a:gd name="connsiteX3" fmla="*/ 477715 w 2146835"/>
                <a:gd name="connsiteY3" fmla="*/ 865359 h 958320"/>
                <a:gd name="connsiteX4" fmla="*/ 396113 w 2146835"/>
                <a:gd name="connsiteY4" fmla="*/ 958320 h 958320"/>
                <a:gd name="connsiteX5" fmla="*/ 375725 w 2146835"/>
                <a:gd name="connsiteY5" fmla="*/ 865359 h 958320"/>
                <a:gd name="connsiteX6" fmla="*/ 0 w 2146835"/>
                <a:gd name="connsiteY6" fmla="*/ 865359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6835" h="958320">
                  <a:moveTo>
                    <a:pt x="170623" y="0"/>
                  </a:moveTo>
                  <a:lnTo>
                    <a:pt x="2146835" y="0"/>
                  </a:lnTo>
                  <a:lnTo>
                    <a:pt x="197621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</a:endParaRPr>
            </a:p>
          </p:txBody>
        </p:sp>
        <p:sp>
          <p:nvSpPr>
            <p:cNvPr id="32" name="任意多边形 19">
              <a:extLst>
                <a:ext uri="{FF2B5EF4-FFF2-40B4-BE49-F238E27FC236}">
                  <a16:creationId xmlns:a16="http://schemas.microsoft.com/office/drawing/2014/main" id="{2BB281F8-2393-43C5-820E-8BD8BC29F699}"/>
                </a:ext>
              </a:extLst>
            </p:cNvPr>
            <p:cNvSpPr/>
            <p:nvPr/>
          </p:nvSpPr>
          <p:spPr>
            <a:xfrm>
              <a:off x="7893827" y="4397932"/>
              <a:ext cx="2421876" cy="958320"/>
            </a:xfrm>
            <a:custGeom>
              <a:avLst/>
              <a:gdLst>
                <a:gd name="connsiteX0" fmla="*/ 170623 w 2421876"/>
                <a:gd name="connsiteY0" fmla="*/ 0 h 958320"/>
                <a:gd name="connsiteX1" fmla="*/ 2421876 w 2421876"/>
                <a:gd name="connsiteY1" fmla="*/ 0 h 958320"/>
                <a:gd name="connsiteX2" fmla="*/ 2251253 w 2421876"/>
                <a:gd name="connsiteY2" fmla="*/ 865359 h 958320"/>
                <a:gd name="connsiteX3" fmla="*/ 477715 w 2421876"/>
                <a:gd name="connsiteY3" fmla="*/ 865359 h 958320"/>
                <a:gd name="connsiteX4" fmla="*/ 396113 w 2421876"/>
                <a:gd name="connsiteY4" fmla="*/ 958320 h 958320"/>
                <a:gd name="connsiteX5" fmla="*/ 375725 w 2421876"/>
                <a:gd name="connsiteY5" fmla="*/ 865359 h 958320"/>
                <a:gd name="connsiteX6" fmla="*/ 0 w 2421876"/>
                <a:gd name="connsiteY6" fmla="*/ 865359 h 958320"/>
                <a:gd name="connsiteX7" fmla="*/ 170623 w 2421876"/>
                <a:gd name="connsiteY7" fmla="*/ 0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1876" h="958320">
                  <a:moveTo>
                    <a:pt x="170623" y="0"/>
                  </a:moveTo>
                  <a:lnTo>
                    <a:pt x="2421876" y="0"/>
                  </a:lnTo>
                  <a:lnTo>
                    <a:pt x="225125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lnTo>
                    <a:pt x="170623" y="0"/>
                  </a:lnTo>
                  <a:close/>
                </a:path>
              </a:pathLst>
            </a:custGeom>
            <a:noFill/>
            <a:ln w="6350">
              <a:gradFill flip="none" rotWithShape="1"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9000">
                    <a:schemeClr val="accent1">
                      <a:lumMod val="45000"/>
                      <a:lumOff val="55000"/>
                      <a:alpha val="0"/>
                    </a:schemeClr>
                  </a:gs>
                </a:gsLst>
                <a:lin ang="7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AB0E652-BFCB-421B-B83E-C4AC6F7B05C5}"/>
              </a:ext>
            </a:extLst>
          </p:cNvPr>
          <p:cNvGrpSpPr/>
          <p:nvPr userDrawn="1"/>
        </p:nvGrpSpPr>
        <p:grpSpPr>
          <a:xfrm>
            <a:off x="7445864" y="3022026"/>
            <a:ext cx="3448318" cy="1463164"/>
            <a:chOff x="7893827" y="4397932"/>
            <a:chExt cx="2421876" cy="1027632"/>
          </a:xfrm>
        </p:grpSpPr>
        <p:sp>
          <p:nvSpPr>
            <p:cNvPr id="34" name="任意多边形 16">
              <a:extLst>
                <a:ext uri="{FF2B5EF4-FFF2-40B4-BE49-F238E27FC236}">
                  <a16:creationId xmlns:a16="http://schemas.microsoft.com/office/drawing/2014/main" id="{D2619EA1-9DBF-4A20-B368-BDCBF14AC95E}"/>
                </a:ext>
              </a:extLst>
            </p:cNvPr>
            <p:cNvSpPr/>
            <p:nvPr/>
          </p:nvSpPr>
          <p:spPr>
            <a:xfrm>
              <a:off x="8075431" y="4467244"/>
              <a:ext cx="2146835" cy="958320"/>
            </a:xfrm>
            <a:custGeom>
              <a:avLst/>
              <a:gdLst>
                <a:gd name="connsiteX0" fmla="*/ 170623 w 2146835"/>
                <a:gd name="connsiteY0" fmla="*/ 0 h 958320"/>
                <a:gd name="connsiteX1" fmla="*/ 2146835 w 2146835"/>
                <a:gd name="connsiteY1" fmla="*/ 0 h 958320"/>
                <a:gd name="connsiteX2" fmla="*/ 1976213 w 2146835"/>
                <a:gd name="connsiteY2" fmla="*/ 865359 h 958320"/>
                <a:gd name="connsiteX3" fmla="*/ 477715 w 2146835"/>
                <a:gd name="connsiteY3" fmla="*/ 865359 h 958320"/>
                <a:gd name="connsiteX4" fmla="*/ 396113 w 2146835"/>
                <a:gd name="connsiteY4" fmla="*/ 958320 h 958320"/>
                <a:gd name="connsiteX5" fmla="*/ 375725 w 2146835"/>
                <a:gd name="connsiteY5" fmla="*/ 865359 h 958320"/>
                <a:gd name="connsiteX6" fmla="*/ 0 w 2146835"/>
                <a:gd name="connsiteY6" fmla="*/ 865359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6835" h="958320">
                  <a:moveTo>
                    <a:pt x="170623" y="0"/>
                  </a:moveTo>
                  <a:lnTo>
                    <a:pt x="2146835" y="0"/>
                  </a:lnTo>
                  <a:lnTo>
                    <a:pt x="197621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</a:endParaRPr>
            </a:p>
          </p:txBody>
        </p:sp>
        <p:sp>
          <p:nvSpPr>
            <p:cNvPr id="35" name="任意多边形 19">
              <a:extLst>
                <a:ext uri="{FF2B5EF4-FFF2-40B4-BE49-F238E27FC236}">
                  <a16:creationId xmlns:a16="http://schemas.microsoft.com/office/drawing/2014/main" id="{5E71A60C-B9C6-4ADF-98A3-385913C1999E}"/>
                </a:ext>
              </a:extLst>
            </p:cNvPr>
            <p:cNvSpPr/>
            <p:nvPr/>
          </p:nvSpPr>
          <p:spPr>
            <a:xfrm>
              <a:off x="7893827" y="4397932"/>
              <a:ext cx="2421876" cy="958320"/>
            </a:xfrm>
            <a:custGeom>
              <a:avLst/>
              <a:gdLst>
                <a:gd name="connsiteX0" fmla="*/ 170623 w 2421876"/>
                <a:gd name="connsiteY0" fmla="*/ 0 h 958320"/>
                <a:gd name="connsiteX1" fmla="*/ 2421876 w 2421876"/>
                <a:gd name="connsiteY1" fmla="*/ 0 h 958320"/>
                <a:gd name="connsiteX2" fmla="*/ 2251253 w 2421876"/>
                <a:gd name="connsiteY2" fmla="*/ 865359 h 958320"/>
                <a:gd name="connsiteX3" fmla="*/ 477715 w 2421876"/>
                <a:gd name="connsiteY3" fmla="*/ 865359 h 958320"/>
                <a:gd name="connsiteX4" fmla="*/ 396113 w 2421876"/>
                <a:gd name="connsiteY4" fmla="*/ 958320 h 958320"/>
                <a:gd name="connsiteX5" fmla="*/ 375725 w 2421876"/>
                <a:gd name="connsiteY5" fmla="*/ 865359 h 958320"/>
                <a:gd name="connsiteX6" fmla="*/ 0 w 2421876"/>
                <a:gd name="connsiteY6" fmla="*/ 865359 h 958320"/>
                <a:gd name="connsiteX7" fmla="*/ 170623 w 2421876"/>
                <a:gd name="connsiteY7" fmla="*/ 0 h 9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1876" h="958320">
                  <a:moveTo>
                    <a:pt x="170623" y="0"/>
                  </a:moveTo>
                  <a:lnTo>
                    <a:pt x="2421876" y="0"/>
                  </a:lnTo>
                  <a:lnTo>
                    <a:pt x="2251253" y="865359"/>
                  </a:lnTo>
                  <a:lnTo>
                    <a:pt x="477715" y="865359"/>
                  </a:lnTo>
                  <a:lnTo>
                    <a:pt x="396113" y="958320"/>
                  </a:lnTo>
                  <a:lnTo>
                    <a:pt x="375725" y="865359"/>
                  </a:lnTo>
                  <a:lnTo>
                    <a:pt x="0" y="865359"/>
                  </a:lnTo>
                  <a:lnTo>
                    <a:pt x="170623" y="0"/>
                  </a:lnTo>
                  <a:close/>
                </a:path>
              </a:pathLst>
            </a:custGeom>
            <a:noFill/>
            <a:ln w="6350">
              <a:gradFill flip="none" rotWithShape="1"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9000">
                    <a:schemeClr val="accent1">
                      <a:lumMod val="45000"/>
                      <a:lumOff val="55000"/>
                      <a:alpha val="0"/>
                    </a:schemeClr>
                  </a:gs>
                </a:gsLst>
                <a:lin ang="7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47D7B243-10A6-4C58-B1CE-5305EFAB65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flipH="1">
            <a:off x="1952394" y="3298942"/>
            <a:ext cx="2322078" cy="8319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18B61CDB-894B-4624-8AAE-912C4584FD4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5753" y="3313456"/>
            <a:ext cx="2322078" cy="8319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8">
            <a:extLst>
              <a:ext uri="{FF2B5EF4-FFF2-40B4-BE49-F238E27FC236}">
                <a16:creationId xmlns:a16="http://schemas.microsoft.com/office/drawing/2014/main" id="{DC7B87BE-C724-42CE-A17E-84B282C27B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2975" y="320065"/>
            <a:ext cx="7086600" cy="540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3200" b="1" spc="200" baseline="0" dirty="0" smtClean="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F64D058-8973-4908-9774-506CE2FE7F22}"/>
              </a:ext>
            </a:extLst>
          </p:cNvPr>
          <p:cNvSpPr/>
          <p:nvPr userDrawn="1"/>
        </p:nvSpPr>
        <p:spPr>
          <a:xfrm>
            <a:off x="669318" y="480508"/>
            <a:ext cx="417390" cy="219968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74000">
                <a:srgbClr val="608CE3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1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灰色的蜂窝&#10;&#10;中度可信度描述已自动生成">
            <a:extLst>
              <a:ext uri="{FF2B5EF4-FFF2-40B4-BE49-F238E27FC236}">
                <a16:creationId xmlns:a16="http://schemas.microsoft.com/office/drawing/2014/main" id="{DBD8DDB5-AEB8-4700-97E9-5313A72FAF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751151-5CA9-431F-A06A-54E72BC32725}"/>
              </a:ext>
            </a:extLst>
          </p:cNvPr>
          <p:cNvSpPr/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5086ABD-D1FC-493A-82A5-2C6069405DC8}"/>
              </a:ext>
            </a:extLst>
          </p:cNvPr>
          <p:cNvGrpSpPr/>
          <p:nvPr userDrawn="1"/>
        </p:nvGrpSpPr>
        <p:grpSpPr>
          <a:xfrm>
            <a:off x="1358900" y="1006820"/>
            <a:ext cx="5015033" cy="4818961"/>
            <a:chOff x="1358900" y="1019520"/>
            <a:chExt cx="5015033" cy="4818961"/>
          </a:xfrm>
        </p:grpSpPr>
        <p:sp>
          <p:nvSpPr>
            <p:cNvPr id="5" name="五边形 3">
              <a:extLst>
                <a:ext uri="{FF2B5EF4-FFF2-40B4-BE49-F238E27FC236}">
                  <a16:creationId xmlns:a16="http://schemas.microsoft.com/office/drawing/2014/main" id="{018A1F0F-1B08-434F-AF05-A4CC8ADFA6EC}"/>
                </a:ext>
              </a:extLst>
            </p:cNvPr>
            <p:cNvSpPr/>
            <p:nvPr/>
          </p:nvSpPr>
          <p:spPr>
            <a:xfrm>
              <a:off x="1358900" y="1844314"/>
              <a:ext cx="4171570" cy="3169370"/>
            </a:xfrm>
            <a:prstGeom prst="homePlate">
              <a:avLst>
                <a:gd name="adj" fmla="val 42221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2">
                    <a:alpha val="35000"/>
                  </a:schemeClr>
                </a:gs>
              </a:gsLst>
              <a:lin ang="0" scaled="0"/>
              <a:tileRect/>
            </a:gradFill>
            <a:ln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五边形 4">
              <a:extLst>
                <a:ext uri="{FF2B5EF4-FFF2-40B4-BE49-F238E27FC236}">
                  <a16:creationId xmlns:a16="http://schemas.microsoft.com/office/drawing/2014/main" id="{7F61E9C4-DD98-4FB3-9F96-97DFEF23C6C3}"/>
                </a:ext>
              </a:extLst>
            </p:cNvPr>
            <p:cNvSpPr/>
            <p:nvPr/>
          </p:nvSpPr>
          <p:spPr>
            <a:xfrm>
              <a:off x="2029610" y="2319875"/>
              <a:ext cx="2919693" cy="2218251"/>
            </a:xfrm>
            <a:prstGeom prst="homePlate">
              <a:avLst>
                <a:gd name="adj" fmla="val 42221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0" scaled="0"/>
              <a:tileRect/>
            </a:gradFill>
            <a:ln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五边形 5">
              <a:extLst>
                <a:ext uri="{FF2B5EF4-FFF2-40B4-BE49-F238E27FC236}">
                  <a16:creationId xmlns:a16="http://schemas.microsoft.com/office/drawing/2014/main" id="{624770D7-218D-47E0-818E-98FD86C121DC}"/>
                </a:ext>
              </a:extLst>
            </p:cNvPr>
            <p:cNvSpPr/>
            <p:nvPr/>
          </p:nvSpPr>
          <p:spPr>
            <a:xfrm>
              <a:off x="1927497" y="1739900"/>
              <a:ext cx="4446436" cy="3378200"/>
            </a:xfrm>
            <a:prstGeom prst="homePlate">
              <a:avLst>
                <a:gd name="adj" fmla="val 42221"/>
              </a:avLst>
            </a:prstGeom>
            <a:noFill/>
            <a:ln>
              <a:gradFill>
                <a:gsLst>
                  <a:gs pos="77000">
                    <a:schemeClr val="accent2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ADBD1A-7B51-4776-BEA9-D0221928B26F}"/>
                </a:ext>
              </a:extLst>
            </p:cNvPr>
            <p:cNvSpPr/>
            <p:nvPr/>
          </p:nvSpPr>
          <p:spPr>
            <a:xfrm rot="16200000">
              <a:off x="1192519" y="2997794"/>
              <a:ext cx="4541916" cy="636164"/>
            </a:xfrm>
            <a:prstGeom prst="ellipse">
              <a:avLst/>
            </a:prstGeom>
            <a:noFill/>
            <a:ln w="19050">
              <a:gradFill>
                <a:gsLst>
                  <a:gs pos="1500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  <a:effectLst>
              <a:outerShdw blurRad="508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DB6C595-F561-4F2C-BE08-8195C9BF3B1D}"/>
                </a:ext>
              </a:extLst>
            </p:cNvPr>
            <p:cNvGrpSpPr/>
            <p:nvPr/>
          </p:nvGrpSpPr>
          <p:grpSpPr>
            <a:xfrm>
              <a:off x="1679949" y="1019520"/>
              <a:ext cx="2709333" cy="4818961"/>
              <a:chOff x="1549400" y="1041400"/>
              <a:chExt cx="2709333" cy="4818961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6DC7945-6837-4341-A3AB-6E68793AA9A4}"/>
                  </a:ext>
                </a:extLst>
              </p:cNvPr>
              <p:cNvGrpSpPr/>
              <p:nvPr/>
            </p:nvGrpSpPr>
            <p:grpSpPr>
              <a:xfrm>
                <a:off x="1549400" y="1041400"/>
                <a:ext cx="2709333" cy="533400"/>
                <a:chOff x="1549400" y="1041400"/>
                <a:chExt cx="2709333" cy="533400"/>
              </a:xfrm>
            </p:grpSpPr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8434B1FB-B8F2-485C-A557-8806C85CBD15}"/>
                    </a:ext>
                  </a:extLst>
                </p:cNvPr>
                <p:cNvCxnSpPr/>
                <p:nvPr/>
              </p:nvCxnSpPr>
              <p:spPr>
                <a:xfrm>
                  <a:off x="1549400" y="1574800"/>
                  <a:ext cx="270933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DA7F6152-4F4D-436A-A96E-A61EC724767C}"/>
                    </a:ext>
                  </a:extLst>
                </p:cNvPr>
                <p:cNvCxnSpPr/>
                <p:nvPr/>
              </p:nvCxnSpPr>
              <p:spPr>
                <a:xfrm>
                  <a:off x="2381250" y="1303867"/>
                  <a:ext cx="68368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43000"/>
                        </a:schemeClr>
                      </a:gs>
                    </a:gsLst>
                    <a:lin ang="0" scaled="0"/>
                  </a:gradFill>
                  <a:prstDash val="dash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A63F1C84-76B4-49B4-BBB4-90BD58ED6048}"/>
                    </a:ext>
                  </a:extLst>
                </p:cNvPr>
                <p:cNvCxnSpPr/>
                <p:nvPr/>
              </p:nvCxnSpPr>
              <p:spPr>
                <a:xfrm>
                  <a:off x="3333750" y="1041400"/>
                  <a:ext cx="68368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prstDash val="dash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15A596B-F35C-459B-A893-E104FB305932}"/>
                  </a:ext>
                </a:extLst>
              </p:cNvPr>
              <p:cNvGrpSpPr/>
              <p:nvPr/>
            </p:nvGrpSpPr>
            <p:grpSpPr>
              <a:xfrm flipV="1">
                <a:off x="1549400" y="5326961"/>
                <a:ext cx="2709333" cy="533400"/>
                <a:chOff x="1549400" y="1041400"/>
                <a:chExt cx="2709333" cy="533400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7154F71B-F444-4FB0-8D49-E7A66581C616}"/>
                    </a:ext>
                  </a:extLst>
                </p:cNvPr>
                <p:cNvCxnSpPr/>
                <p:nvPr/>
              </p:nvCxnSpPr>
              <p:spPr>
                <a:xfrm>
                  <a:off x="1549400" y="1574800"/>
                  <a:ext cx="270933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823443C1-A282-4FF2-9127-EEC7483EBA20}"/>
                    </a:ext>
                  </a:extLst>
                </p:cNvPr>
                <p:cNvCxnSpPr/>
                <p:nvPr/>
              </p:nvCxnSpPr>
              <p:spPr>
                <a:xfrm>
                  <a:off x="2381250" y="1303867"/>
                  <a:ext cx="68368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43000"/>
                        </a:schemeClr>
                      </a:gs>
                    </a:gsLst>
                    <a:lin ang="0" scaled="0"/>
                  </a:gradFill>
                  <a:prstDash val="dash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BDDA38A9-5AC3-4821-ADE8-4CECDED1956B}"/>
                    </a:ext>
                  </a:extLst>
                </p:cNvPr>
                <p:cNvCxnSpPr/>
                <p:nvPr/>
              </p:nvCxnSpPr>
              <p:spPr>
                <a:xfrm>
                  <a:off x="3333750" y="1041400"/>
                  <a:ext cx="68368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prstDash val="dash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EF95D5-9625-482C-BB81-9B7B9A4728B2}"/>
              </a:ext>
            </a:extLst>
          </p:cNvPr>
          <p:cNvGrpSpPr/>
          <p:nvPr userDrawn="1"/>
        </p:nvGrpSpPr>
        <p:grpSpPr>
          <a:xfrm>
            <a:off x="5818066" y="1006820"/>
            <a:ext cx="5015033" cy="4818961"/>
            <a:chOff x="5818066" y="1019520"/>
            <a:chExt cx="5015033" cy="4818961"/>
          </a:xfrm>
        </p:grpSpPr>
        <p:sp>
          <p:nvSpPr>
            <p:cNvPr id="19" name="五边形 9">
              <a:extLst>
                <a:ext uri="{FF2B5EF4-FFF2-40B4-BE49-F238E27FC236}">
                  <a16:creationId xmlns:a16="http://schemas.microsoft.com/office/drawing/2014/main" id="{0D3E0DAD-ED2A-441D-A7BA-408E497357C0}"/>
                </a:ext>
              </a:extLst>
            </p:cNvPr>
            <p:cNvSpPr/>
            <p:nvPr/>
          </p:nvSpPr>
          <p:spPr>
            <a:xfrm flipH="1">
              <a:off x="6661529" y="1844314"/>
              <a:ext cx="4171570" cy="3169370"/>
            </a:xfrm>
            <a:prstGeom prst="homePlate">
              <a:avLst>
                <a:gd name="adj" fmla="val 42221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2">
                    <a:alpha val="35000"/>
                  </a:schemeClr>
                </a:gs>
              </a:gsLst>
              <a:lin ang="0" scaled="0"/>
              <a:tileRect/>
            </a:gradFill>
            <a:ln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五边形 10">
              <a:extLst>
                <a:ext uri="{FF2B5EF4-FFF2-40B4-BE49-F238E27FC236}">
                  <a16:creationId xmlns:a16="http://schemas.microsoft.com/office/drawing/2014/main" id="{8F3FF9CE-BB37-4DCE-A925-16FAD19E3799}"/>
                </a:ext>
              </a:extLst>
            </p:cNvPr>
            <p:cNvSpPr/>
            <p:nvPr/>
          </p:nvSpPr>
          <p:spPr>
            <a:xfrm flipH="1">
              <a:off x="7242695" y="2319875"/>
              <a:ext cx="2919693" cy="2218251"/>
            </a:xfrm>
            <a:prstGeom prst="homePlate">
              <a:avLst>
                <a:gd name="adj" fmla="val 42221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0" scaled="0"/>
              <a:tileRect/>
            </a:gradFill>
            <a:ln>
              <a:gradFill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五边形 11">
              <a:extLst>
                <a:ext uri="{FF2B5EF4-FFF2-40B4-BE49-F238E27FC236}">
                  <a16:creationId xmlns:a16="http://schemas.microsoft.com/office/drawing/2014/main" id="{D03DA396-E3FF-4033-AEF3-64BD6FAF580D}"/>
                </a:ext>
              </a:extLst>
            </p:cNvPr>
            <p:cNvSpPr/>
            <p:nvPr/>
          </p:nvSpPr>
          <p:spPr>
            <a:xfrm flipH="1">
              <a:off x="5818066" y="1739900"/>
              <a:ext cx="4446436" cy="3378200"/>
            </a:xfrm>
            <a:prstGeom prst="homePlate">
              <a:avLst>
                <a:gd name="adj" fmla="val 42221"/>
              </a:avLst>
            </a:prstGeom>
            <a:noFill/>
            <a:ln>
              <a:gradFill>
                <a:gsLst>
                  <a:gs pos="77000">
                    <a:schemeClr val="accent2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91E7B62-EF4C-4987-AEBF-810822C1CEEC}"/>
                </a:ext>
              </a:extLst>
            </p:cNvPr>
            <p:cNvSpPr/>
            <p:nvPr/>
          </p:nvSpPr>
          <p:spPr>
            <a:xfrm rot="5400000" flipH="1">
              <a:off x="6472965" y="2997794"/>
              <a:ext cx="4541918" cy="636164"/>
            </a:xfrm>
            <a:prstGeom prst="ellipse">
              <a:avLst/>
            </a:prstGeom>
            <a:noFill/>
            <a:ln w="19050">
              <a:gradFill>
                <a:gsLst>
                  <a:gs pos="1500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  <a:effectLst>
              <a:outerShdw blurRad="508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60FCE5D-1F05-4AAC-B56E-73F7F4FA1F1C}"/>
                </a:ext>
              </a:extLst>
            </p:cNvPr>
            <p:cNvGrpSpPr/>
            <p:nvPr/>
          </p:nvGrpSpPr>
          <p:grpSpPr>
            <a:xfrm flipH="1">
              <a:off x="7802719" y="1019520"/>
              <a:ext cx="2709333" cy="4818961"/>
              <a:chOff x="1549400" y="1041400"/>
              <a:chExt cx="2709333" cy="4818961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F7D3E520-D0D7-457D-8529-89D99A7FE208}"/>
                  </a:ext>
                </a:extLst>
              </p:cNvPr>
              <p:cNvGrpSpPr/>
              <p:nvPr/>
            </p:nvGrpSpPr>
            <p:grpSpPr>
              <a:xfrm>
                <a:off x="1549400" y="1041400"/>
                <a:ext cx="2709333" cy="533400"/>
                <a:chOff x="1549400" y="1041400"/>
                <a:chExt cx="2709333" cy="533400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BE8495C5-4EEA-4437-98B5-9BE31F75332C}"/>
                    </a:ext>
                  </a:extLst>
                </p:cNvPr>
                <p:cNvCxnSpPr/>
                <p:nvPr/>
              </p:nvCxnSpPr>
              <p:spPr>
                <a:xfrm>
                  <a:off x="1549400" y="1574800"/>
                  <a:ext cx="270933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CE52D135-79A0-4E76-92BB-882544A04A9A}"/>
                    </a:ext>
                  </a:extLst>
                </p:cNvPr>
                <p:cNvCxnSpPr/>
                <p:nvPr/>
              </p:nvCxnSpPr>
              <p:spPr>
                <a:xfrm>
                  <a:off x="2381250" y="1303867"/>
                  <a:ext cx="68368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43000"/>
                        </a:schemeClr>
                      </a:gs>
                    </a:gsLst>
                    <a:lin ang="0" scaled="0"/>
                  </a:gradFill>
                  <a:prstDash val="dash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1CAAC309-73F8-418B-87F7-9E7AA5DA182D}"/>
                    </a:ext>
                  </a:extLst>
                </p:cNvPr>
                <p:cNvCxnSpPr/>
                <p:nvPr/>
              </p:nvCxnSpPr>
              <p:spPr>
                <a:xfrm>
                  <a:off x="3333750" y="1041400"/>
                  <a:ext cx="68368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prstDash val="dash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52684195-0A23-4953-B035-4B304745F0CE}"/>
                  </a:ext>
                </a:extLst>
              </p:cNvPr>
              <p:cNvGrpSpPr/>
              <p:nvPr/>
            </p:nvGrpSpPr>
            <p:grpSpPr>
              <a:xfrm flipV="1">
                <a:off x="1549400" y="5326961"/>
                <a:ext cx="2709333" cy="533400"/>
                <a:chOff x="1549400" y="1041400"/>
                <a:chExt cx="2709333" cy="53340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5872E909-F796-47CE-A540-6C656520A278}"/>
                    </a:ext>
                  </a:extLst>
                </p:cNvPr>
                <p:cNvCxnSpPr/>
                <p:nvPr/>
              </p:nvCxnSpPr>
              <p:spPr>
                <a:xfrm>
                  <a:off x="1549400" y="1574800"/>
                  <a:ext cx="270933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07D155BB-87DA-496C-8B1A-F05E15C7F4EF}"/>
                    </a:ext>
                  </a:extLst>
                </p:cNvPr>
                <p:cNvCxnSpPr/>
                <p:nvPr/>
              </p:nvCxnSpPr>
              <p:spPr>
                <a:xfrm>
                  <a:off x="2381250" y="1303867"/>
                  <a:ext cx="68368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43000"/>
                        </a:schemeClr>
                      </a:gs>
                    </a:gsLst>
                    <a:lin ang="0" scaled="0"/>
                  </a:gradFill>
                  <a:prstDash val="dash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F45CE68B-02D3-4CEC-B8CB-F222D4CE461F}"/>
                    </a:ext>
                  </a:extLst>
                </p:cNvPr>
                <p:cNvCxnSpPr/>
                <p:nvPr/>
              </p:nvCxnSpPr>
              <p:spPr>
                <a:xfrm>
                  <a:off x="3333750" y="1041400"/>
                  <a:ext cx="683683" cy="0"/>
                </a:xfrm>
                <a:prstGeom prst="straightConnector1">
                  <a:avLst/>
                </a:prstGeom>
                <a:noFill/>
                <a:ln>
                  <a:gradFill>
                    <a:gsLst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prstDash val="dash"/>
                  <a:tailEnd type="stealth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67590991-044E-421A-89AD-BC7EA4F329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855" y="2880467"/>
            <a:ext cx="1842392" cy="97899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AD410FC4-B68C-4D0A-AE67-77F5287397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41193" y="2880467"/>
            <a:ext cx="1842392" cy="97899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46A2C6E6-9292-427C-9AA0-04FDFB93D4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2855" y="5387806"/>
            <a:ext cx="9940730" cy="5817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8">
            <a:extLst>
              <a:ext uri="{FF2B5EF4-FFF2-40B4-BE49-F238E27FC236}">
                <a16:creationId xmlns:a16="http://schemas.microsoft.com/office/drawing/2014/main" id="{5F14FC5B-95D9-4215-B7D5-A9C69B4CA4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2975" y="320065"/>
            <a:ext cx="7086600" cy="540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3200" b="1" spc="200" baseline="0" dirty="0" smtClean="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FF2F749D-0A16-40B9-8FDB-1CB58D555EDE}"/>
              </a:ext>
            </a:extLst>
          </p:cNvPr>
          <p:cNvSpPr/>
          <p:nvPr userDrawn="1"/>
        </p:nvSpPr>
        <p:spPr>
          <a:xfrm>
            <a:off x="669318" y="480508"/>
            <a:ext cx="417390" cy="219968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74000">
                <a:srgbClr val="608CE3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46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图片 259" descr="灰色的蜂窝&#10;&#10;中度可信度描述已自动生成">
            <a:extLst>
              <a:ext uri="{FF2B5EF4-FFF2-40B4-BE49-F238E27FC236}">
                <a16:creationId xmlns:a16="http://schemas.microsoft.com/office/drawing/2014/main" id="{41766056-A15C-4B8A-91BB-581C63BAF2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751151-5CA9-431F-A06A-54E72BC32725}"/>
              </a:ext>
            </a:extLst>
          </p:cNvPr>
          <p:cNvSpPr/>
          <p:nvPr userDrawn="1"/>
        </p:nvSpPr>
        <p:spPr>
          <a:xfrm>
            <a:off x="1" y="-1"/>
            <a:ext cx="12193588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文本占位符 2">
            <a:extLst>
              <a:ext uri="{FF2B5EF4-FFF2-40B4-BE49-F238E27FC236}">
                <a16:creationId xmlns:a16="http://schemas.microsoft.com/office/drawing/2014/main" id="{78A90C05-F27F-46BC-ACAD-88FA66EEC132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6784386" y="4757122"/>
            <a:ext cx="4126942" cy="144619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5" name="文本占位符 8">
            <a:extLst>
              <a:ext uri="{FF2B5EF4-FFF2-40B4-BE49-F238E27FC236}">
                <a16:creationId xmlns:a16="http://schemas.microsoft.com/office/drawing/2014/main" id="{43604A87-58B4-46B6-A72B-EDA6695A3626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212975" y="320065"/>
            <a:ext cx="7086600" cy="540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3200" b="1" spc="200" baseline="0" dirty="0" smtClean="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9486EA86-94B8-4B8E-843F-093C4DCA66B6}"/>
              </a:ext>
            </a:extLst>
          </p:cNvPr>
          <p:cNvSpPr/>
          <p:nvPr userDrawn="1"/>
        </p:nvSpPr>
        <p:spPr>
          <a:xfrm>
            <a:off x="669318" y="480508"/>
            <a:ext cx="417390" cy="219968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74000">
                <a:srgbClr val="608CE3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81" name="组合 380">
            <a:extLst>
              <a:ext uri="{FF2B5EF4-FFF2-40B4-BE49-F238E27FC236}">
                <a16:creationId xmlns:a16="http://schemas.microsoft.com/office/drawing/2014/main" id="{70BD595C-6C6A-4298-AF77-1E354F4B938B}"/>
              </a:ext>
            </a:extLst>
          </p:cNvPr>
          <p:cNvGrpSpPr/>
          <p:nvPr userDrawn="1"/>
        </p:nvGrpSpPr>
        <p:grpSpPr>
          <a:xfrm>
            <a:off x="7099922" y="1206960"/>
            <a:ext cx="3495870" cy="3451072"/>
            <a:chOff x="-3361993" y="2572720"/>
            <a:chExt cx="3495870" cy="1749343"/>
          </a:xfrm>
        </p:grpSpPr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5268F1B2-80D5-43E8-912D-103E1DA18E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-3249309" y="3447394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E8AB95B7-CE43-4274-B471-7AB59EA55EBA}"/>
                </a:ext>
              </a:extLst>
            </p:cNvPr>
            <p:cNvCxnSpPr>
              <a:cxnSpLocks/>
            </p:cNvCxnSpPr>
            <p:nvPr userDrawn="1"/>
          </p:nvCxnSpPr>
          <p:spPr>
            <a:xfrm rot="16383051">
              <a:off x="-3247666" y="3416122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7B5337DE-1D96-4651-B6EC-1ED251D25982}"/>
                </a:ext>
              </a:extLst>
            </p:cNvPr>
            <p:cNvCxnSpPr>
              <a:cxnSpLocks/>
            </p:cNvCxnSpPr>
            <p:nvPr userDrawn="1"/>
          </p:nvCxnSpPr>
          <p:spPr>
            <a:xfrm rot="16566102">
              <a:off x="-3242742" y="3384940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F24C5266-FA5D-4D0A-863B-7FEB6CF71FA5}"/>
                </a:ext>
              </a:extLst>
            </p:cNvPr>
            <p:cNvCxnSpPr>
              <a:cxnSpLocks/>
            </p:cNvCxnSpPr>
            <p:nvPr userDrawn="1"/>
          </p:nvCxnSpPr>
          <p:spPr>
            <a:xfrm rot="16749153">
              <a:off x="-3234551" y="3353935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0A1E34D-A7D5-483D-A158-B3A6C1253FF5}"/>
                </a:ext>
              </a:extLst>
            </p:cNvPr>
            <p:cNvCxnSpPr>
              <a:cxnSpLocks/>
            </p:cNvCxnSpPr>
            <p:nvPr userDrawn="1"/>
          </p:nvCxnSpPr>
          <p:spPr>
            <a:xfrm rot="16932204">
              <a:off x="-3223117" y="3323193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1BE33F79-DBCC-4968-9240-50CDBB2579C5}"/>
                </a:ext>
              </a:extLst>
            </p:cNvPr>
            <p:cNvCxnSpPr>
              <a:cxnSpLocks/>
            </p:cNvCxnSpPr>
            <p:nvPr userDrawn="1"/>
          </p:nvCxnSpPr>
          <p:spPr>
            <a:xfrm rot="17115254">
              <a:off x="-3208471" y="3292805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2D76676B-58B1-4338-8136-A31AFE0A37B2}"/>
                </a:ext>
              </a:extLst>
            </p:cNvPr>
            <p:cNvCxnSpPr>
              <a:cxnSpLocks/>
            </p:cNvCxnSpPr>
            <p:nvPr userDrawn="1"/>
          </p:nvCxnSpPr>
          <p:spPr>
            <a:xfrm rot="17298305">
              <a:off x="-3190654" y="3262855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038FD8A-D618-4B6F-B0AF-561166CC111E}"/>
                </a:ext>
              </a:extLst>
            </p:cNvPr>
            <p:cNvCxnSpPr>
              <a:cxnSpLocks/>
            </p:cNvCxnSpPr>
            <p:nvPr userDrawn="1"/>
          </p:nvCxnSpPr>
          <p:spPr>
            <a:xfrm rot="17481356">
              <a:off x="-3169719" y="3233427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968188DD-0CB5-4EB4-8152-94C2136A5A1D}"/>
                </a:ext>
              </a:extLst>
            </p:cNvPr>
            <p:cNvCxnSpPr>
              <a:cxnSpLocks/>
            </p:cNvCxnSpPr>
            <p:nvPr userDrawn="1"/>
          </p:nvCxnSpPr>
          <p:spPr>
            <a:xfrm rot="17664407">
              <a:off x="-3145724" y="3204607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44405A5D-CEF1-4FA7-8365-5DD7A5043730}"/>
                </a:ext>
              </a:extLst>
            </p:cNvPr>
            <p:cNvCxnSpPr>
              <a:cxnSpLocks/>
            </p:cNvCxnSpPr>
            <p:nvPr userDrawn="1"/>
          </p:nvCxnSpPr>
          <p:spPr>
            <a:xfrm rot="17847458">
              <a:off x="-3118736" y="3176474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BC58EBD8-35BE-4928-B9BA-59DA309D3BC8}"/>
                </a:ext>
              </a:extLst>
            </p:cNvPr>
            <p:cNvCxnSpPr>
              <a:cxnSpLocks/>
            </p:cNvCxnSpPr>
            <p:nvPr userDrawn="1"/>
          </p:nvCxnSpPr>
          <p:spPr>
            <a:xfrm rot="18030509">
              <a:off x="-3088833" y="3149110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6DC96BE8-2C94-4919-8E01-F50FE6965F47}"/>
                </a:ext>
              </a:extLst>
            </p:cNvPr>
            <p:cNvCxnSpPr>
              <a:cxnSpLocks/>
            </p:cNvCxnSpPr>
            <p:nvPr userDrawn="1"/>
          </p:nvCxnSpPr>
          <p:spPr>
            <a:xfrm rot="18213559">
              <a:off x="-3056098" y="3122591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A69B5CB6-BEC7-4E21-87CC-7C4A43914E62}"/>
                </a:ext>
              </a:extLst>
            </p:cNvPr>
            <p:cNvCxnSpPr>
              <a:cxnSpLocks/>
            </p:cNvCxnSpPr>
            <p:nvPr userDrawn="1"/>
          </p:nvCxnSpPr>
          <p:spPr>
            <a:xfrm rot="18396610">
              <a:off x="-3020628" y="3096993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37F7FDE6-CB40-4B57-9948-DCCC164246BF}"/>
                </a:ext>
              </a:extLst>
            </p:cNvPr>
            <p:cNvCxnSpPr>
              <a:cxnSpLocks/>
            </p:cNvCxnSpPr>
            <p:nvPr userDrawn="1"/>
          </p:nvCxnSpPr>
          <p:spPr>
            <a:xfrm rot="18579661">
              <a:off x="-2982517" y="3072387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6538D61F-1B70-49CD-9DF1-0C41E6F453D8}"/>
                </a:ext>
              </a:extLst>
            </p:cNvPr>
            <p:cNvCxnSpPr>
              <a:cxnSpLocks/>
            </p:cNvCxnSpPr>
            <p:nvPr userDrawn="1"/>
          </p:nvCxnSpPr>
          <p:spPr>
            <a:xfrm rot="18762712">
              <a:off x="-2941878" y="3048845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7E2D2B30-614D-46AC-9879-084737CEB049}"/>
                </a:ext>
              </a:extLst>
            </p:cNvPr>
            <p:cNvCxnSpPr>
              <a:cxnSpLocks/>
            </p:cNvCxnSpPr>
            <p:nvPr userDrawn="1"/>
          </p:nvCxnSpPr>
          <p:spPr>
            <a:xfrm rot="18945763">
              <a:off x="-3361993" y="3026433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5F25C10-F281-42B8-9AE2-7C7FCFCBA42A}"/>
                </a:ext>
              </a:extLst>
            </p:cNvPr>
            <p:cNvCxnSpPr>
              <a:cxnSpLocks/>
            </p:cNvCxnSpPr>
            <p:nvPr userDrawn="1"/>
          </p:nvCxnSpPr>
          <p:spPr>
            <a:xfrm rot="19128814">
              <a:off x="-3316649" y="3005214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45C11495-F527-4ED8-8D17-09F3BFE55DD5}"/>
                </a:ext>
              </a:extLst>
            </p:cNvPr>
            <p:cNvCxnSpPr>
              <a:cxnSpLocks/>
            </p:cNvCxnSpPr>
            <p:nvPr userDrawn="1"/>
          </p:nvCxnSpPr>
          <p:spPr>
            <a:xfrm rot="19311864">
              <a:off x="-3269138" y="2985248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0FD3F4B1-2EE0-4283-B5C9-161CEBC6F0DA}"/>
                </a:ext>
              </a:extLst>
            </p:cNvPr>
            <p:cNvCxnSpPr>
              <a:cxnSpLocks/>
            </p:cNvCxnSpPr>
            <p:nvPr userDrawn="1"/>
          </p:nvCxnSpPr>
          <p:spPr>
            <a:xfrm rot="19494915">
              <a:off x="-3219601" y="2966593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2F0537BA-7E98-4B85-8BBF-548F0D03F410}"/>
                </a:ext>
              </a:extLst>
            </p:cNvPr>
            <p:cNvCxnSpPr>
              <a:cxnSpLocks/>
            </p:cNvCxnSpPr>
            <p:nvPr userDrawn="1"/>
          </p:nvCxnSpPr>
          <p:spPr>
            <a:xfrm rot="19677966">
              <a:off x="-3168175" y="2949300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086426ED-EBC5-48FE-869C-36D0A5D37327}"/>
                </a:ext>
              </a:extLst>
            </p:cNvPr>
            <p:cNvCxnSpPr>
              <a:cxnSpLocks/>
            </p:cNvCxnSpPr>
            <p:nvPr userDrawn="1"/>
          </p:nvCxnSpPr>
          <p:spPr>
            <a:xfrm rot="19861017">
              <a:off x="-3115006" y="2933419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589C6F93-75E6-4C5C-8CAD-36D6FBDB7EDF}"/>
                </a:ext>
              </a:extLst>
            </p:cNvPr>
            <p:cNvCxnSpPr>
              <a:cxnSpLocks/>
            </p:cNvCxnSpPr>
            <p:nvPr userDrawn="1"/>
          </p:nvCxnSpPr>
          <p:spPr>
            <a:xfrm rot="20044068">
              <a:off x="-3060244" y="2918995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C953651C-E25E-4DB0-96C2-024AD516F781}"/>
                </a:ext>
              </a:extLst>
            </p:cNvPr>
            <p:cNvCxnSpPr>
              <a:cxnSpLocks/>
            </p:cNvCxnSpPr>
            <p:nvPr userDrawn="1"/>
          </p:nvCxnSpPr>
          <p:spPr>
            <a:xfrm rot="20227119">
              <a:off x="-3004047" y="2906069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A711FF6-5B9A-430B-9CCE-330C565C4C3D}"/>
                </a:ext>
              </a:extLst>
            </p:cNvPr>
            <p:cNvCxnSpPr>
              <a:cxnSpLocks/>
            </p:cNvCxnSpPr>
            <p:nvPr userDrawn="1"/>
          </p:nvCxnSpPr>
          <p:spPr>
            <a:xfrm rot="20410169">
              <a:off x="-2946572" y="2894677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CC1308C2-74F3-4037-8CF7-3E2D77C6D3FA}"/>
                </a:ext>
              </a:extLst>
            </p:cNvPr>
            <p:cNvCxnSpPr>
              <a:cxnSpLocks/>
            </p:cNvCxnSpPr>
            <p:nvPr userDrawn="1"/>
          </p:nvCxnSpPr>
          <p:spPr>
            <a:xfrm rot="20593220">
              <a:off x="-2887980" y="2884852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5A9E292F-D118-446B-B121-B8A15AC11E7E}"/>
                </a:ext>
              </a:extLst>
            </p:cNvPr>
            <p:cNvCxnSpPr>
              <a:cxnSpLocks/>
            </p:cNvCxnSpPr>
            <p:nvPr userDrawn="1"/>
          </p:nvCxnSpPr>
          <p:spPr>
            <a:xfrm rot="20776271">
              <a:off x="-2828441" y="287662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5339F2A5-2969-47C2-9F4F-B46BF85602B5}"/>
                </a:ext>
              </a:extLst>
            </p:cNvPr>
            <p:cNvCxnSpPr>
              <a:cxnSpLocks/>
            </p:cNvCxnSpPr>
            <p:nvPr userDrawn="1"/>
          </p:nvCxnSpPr>
          <p:spPr>
            <a:xfrm rot="20959322">
              <a:off x="-2768123" y="2870009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26A8D68B-B084-40DC-9BD4-2606B8057D04}"/>
                </a:ext>
              </a:extLst>
            </p:cNvPr>
            <p:cNvCxnSpPr>
              <a:cxnSpLocks/>
            </p:cNvCxnSpPr>
            <p:nvPr userDrawn="1"/>
          </p:nvCxnSpPr>
          <p:spPr>
            <a:xfrm rot="21142373">
              <a:off x="-2707196" y="2865033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417DD876-60D7-4AA0-9055-D11068190CA4}"/>
                </a:ext>
              </a:extLst>
            </p:cNvPr>
            <p:cNvCxnSpPr>
              <a:cxnSpLocks/>
            </p:cNvCxnSpPr>
            <p:nvPr userDrawn="1"/>
          </p:nvCxnSpPr>
          <p:spPr>
            <a:xfrm rot="21325424">
              <a:off x="-2645832" y="2861708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73C0370-8780-4D3F-BEAD-ECA63B4C90A6}"/>
                </a:ext>
              </a:extLst>
            </p:cNvPr>
            <p:cNvCxnSpPr>
              <a:cxnSpLocks/>
            </p:cNvCxnSpPr>
            <p:nvPr userDrawn="1"/>
          </p:nvCxnSpPr>
          <p:spPr>
            <a:xfrm rot="21508475">
              <a:off x="-2584206" y="2860043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8AF7C224-08D1-4582-ABB8-A5A51545D616}"/>
                </a:ext>
              </a:extLst>
            </p:cNvPr>
            <p:cNvCxnSpPr>
              <a:cxnSpLocks/>
            </p:cNvCxnSpPr>
            <p:nvPr userDrawn="1"/>
          </p:nvCxnSpPr>
          <p:spPr>
            <a:xfrm rot="91525">
              <a:off x="-2522494" y="2860043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F0597CFC-55A2-4D97-8B08-504C317080FC}"/>
                </a:ext>
              </a:extLst>
            </p:cNvPr>
            <p:cNvCxnSpPr>
              <a:cxnSpLocks/>
            </p:cNvCxnSpPr>
            <p:nvPr userDrawn="1"/>
          </p:nvCxnSpPr>
          <p:spPr>
            <a:xfrm rot="274576">
              <a:off x="-2460868" y="2861708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9DAC7978-C99E-4F7C-B238-1CC22801CA7F}"/>
                </a:ext>
              </a:extLst>
            </p:cNvPr>
            <p:cNvCxnSpPr>
              <a:cxnSpLocks/>
            </p:cNvCxnSpPr>
            <p:nvPr userDrawn="1"/>
          </p:nvCxnSpPr>
          <p:spPr>
            <a:xfrm rot="457627">
              <a:off x="-2399504" y="2865033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8C52177E-4A67-4076-84B3-1C2DE22FA289}"/>
                </a:ext>
              </a:extLst>
            </p:cNvPr>
            <p:cNvCxnSpPr>
              <a:cxnSpLocks/>
            </p:cNvCxnSpPr>
            <p:nvPr userDrawn="1"/>
          </p:nvCxnSpPr>
          <p:spPr>
            <a:xfrm rot="640678">
              <a:off x="-2338577" y="2870009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1B4EB11B-1170-4153-90B9-8F4AC5598D75}"/>
                </a:ext>
              </a:extLst>
            </p:cNvPr>
            <p:cNvCxnSpPr>
              <a:cxnSpLocks/>
            </p:cNvCxnSpPr>
            <p:nvPr userDrawn="1"/>
          </p:nvCxnSpPr>
          <p:spPr>
            <a:xfrm rot="823729">
              <a:off x="-2278259" y="287662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7953DC03-3F1B-4AA7-BF65-EB3623F892D2}"/>
                </a:ext>
              </a:extLst>
            </p:cNvPr>
            <p:cNvCxnSpPr>
              <a:cxnSpLocks/>
            </p:cNvCxnSpPr>
            <p:nvPr userDrawn="1"/>
          </p:nvCxnSpPr>
          <p:spPr>
            <a:xfrm rot="1006780">
              <a:off x="-2218720" y="2884852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B8ACFD0C-5999-42CC-A3DC-CE5397F2428B}"/>
                </a:ext>
              </a:extLst>
            </p:cNvPr>
            <p:cNvCxnSpPr>
              <a:cxnSpLocks/>
            </p:cNvCxnSpPr>
            <p:nvPr userDrawn="1"/>
          </p:nvCxnSpPr>
          <p:spPr>
            <a:xfrm rot="1189831">
              <a:off x="-2160128" y="2894677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6F07C735-AC4B-46D7-A221-EB212739E9C9}"/>
                </a:ext>
              </a:extLst>
            </p:cNvPr>
            <p:cNvCxnSpPr>
              <a:cxnSpLocks/>
            </p:cNvCxnSpPr>
            <p:nvPr userDrawn="1"/>
          </p:nvCxnSpPr>
          <p:spPr>
            <a:xfrm rot="1372881">
              <a:off x="-2102653" y="2906069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DAFDD539-7F97-4B2D-8BBF-A1CD93F63149}"/>
                </a:ext>
              </a:extLst>
            </p:cNvPr>
            <p:cNvCxnSpPr>
              <a:cxnSpLocks/>
            </p:cNvCxnSpPr>
            <p:nvPr userDrawn="1"/>
          </p:nvCxnSpPr>
          <p:spPr>
            <a:xfrm rot="1555932">
              <a:off x="-2046456" y="2918995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46710BC6-27B3-4119-B523-B5F471B8BA0C}"/>
                </a:ext>
              </a:extLst>
            </p:cNvPr>
            <p:cNvCxnSpPr>
              <a:cxnSpLocks/>
            </p:cNvCxnSpPr>
            <p:nvPr userDrawn="1"/>
          </p:nvCxnSpPr>
          <p:spPr>
            <a:xfrm rot="1738983">
              <a:off x="-1991694" y="2933419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C2D15BC1-596C-497A-96C5-4D73CBCB3F4F}"/>
                </a:ext>
              </a:extLst>
            </p:cNvPr>
            <p:cNvCxnSpPr>
              <a:cxnSpLocks/>
            </p:cNvCxnSpPr>
            <p:nvPr userDrawn="1"/>
          </p:nvCxnSpPr>
          <p:spPr>
            <a:xfrm rot="1922034">
              <a:off x="-1938525" y="2949300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AAA6C432-2B7F-4DB9-84E0-6931303AB9CC}"/>
                </a:ext>
              </a:extLst>
            </p:cNvPr>
            <p:cNvCxnSpPr>
              <a:cxnSpLocks/>
            </p:cNvCxnSpPr>
            <p:nvPr userDrawn="1"/>
          </p:nvCxnSpPr>
          <p:spPr>
            <a:xfrm rot="2105085">
              <a:off x="-1887099" y="2966593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E159F573-C99F-4028-9C2D-4DC0FCDABF78}"/>
                </a:ext>
              </a:extLst>
            </p:cNvPr>
            <p:cNvCxnSpPr>
              <a:cxnSpLocks/>
            </p:cNvCxnSpPr>
            <p:nvPr userDrawn="1"/>
          </p:nvCxnSpPr>
          <p:spPr>
            <a:xfrm rot="2288136">
              <a:off x="-1837562" y="2985248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DCC774F-FF25-457D-9F77-EBC685437A60}"/>
                </a:ext>
              </a:extLst>
            </p:cNvPr>
            <p:cNvCxnSpPr>
              <a:cxnSpLocks/>
            </p:cNvCxnSpPr>
            <p:nvPr userDrawn="1"/>
          </p:nvCxnSpPr>
          <p:spPr>
            <a:xfrm rot="2471186">
              <a:off x="-1790051" y="3005214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731615E5-1C64-4F49-A94A-02A45BA44C2A}"/>
                </a:ext>
              </a:extLst>
            </p:cNvPr>
            <p:cNvCxnSpPr>
              <a:cxnSpLocks/>
            </p:cNvCxnSpPr>
            <p:nvPr userDrawn="1"/>
          </p:nvCxnSpPr>
          <p:spPr>
            <a:xfrm rot="2654237">
              <a:off x="-1744707" y="3026433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34F94C57-DEC6-426C-8E75-5D6F472F6BB5}"/>
                </a:ext>
              </a:extLst>
            </p:cNvPr>
            <p:cNvCxnSpPr>
              <a:cxnSpLocks/>
            </p:cNvCxnSpPr>
            <p:nvPr userDrawn="1"/>
          </p:nvCxnSpPr>
          <p:spPr>
            <a:xfrm rot="2837288">
              <a:off x="-1238488" y="3048845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4FA8D6B7-5C24-4B50-B588-DDFA8593E84A}"/>
                </a:ext>
              </a:extLst>
            </p:cNvPr>
            <p:cNvCxnSpPr>
              <a:cxnSpLocks/>
            </p:cNvCxnSpPr>
            <p:nvPr userDrawn="1"/>
          </p:nvCxnSpPr>
          <p:spPr>
            <a:xfrm rot="3020339">
              <a:off x="-1197848" y="3072386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4E3E85E9-3389-48D4-B1B9-DB873AD8A97A}"/>
                </a:ext>
              </a:extLst>
            </p:cNvPr>
            <p:cNvCxnSpPr>
              <a:cxnSpLocks/>
            </p:cNvCxnSpPr>
            <p:nvPr userDrawn="1"/>
          </p:nvCxnSpPr>
          <p:spPr>
            <a:xfrm rot="3203390">
              <a:off x="-1159738" y="3096992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4E33E3A3-6028-4788-A287-A2C3B3530E1A}"/>
                </a:ext>
              </a:extLst>
            </p:cNvPr>
            <p:cNvCxnSpPr>
              <a:cxnSpLocks/>
            </p:cNvCxnSpPr>
            <p:nvPr userDrawn="1"/>
          </p:nvCxnSpPr>
          <p:spPr>
            <a:xfrm rot="3386441">
              <a:off x="-1124267" y="3122590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67631335-CCB8-4679-A5C2-A06484C7DF5F}"/>
                </a:ext>
              </a:extLst>
            </p:cNvPr>
            <p:cNvCxnSpPr>
              <a:cxnSpLocks/>
            </p:cNvCxnSpPr>
            <p:nvPr userDrawn="1"/>
          </p:nvCxnSpPr>
          <p:spPr>
            <a:xfrm rot="3569491">
              <a:off x="-1091533" y="3149108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852FE1DE-9DA7-427F-9E66-B6B9324CA4EE}"/>
                </a:ext>
              </a:extLst>
            </p:cNvPr>
            <p:cNvCxnSpPr>
              <a:cxnSpLocks/>
            </p:cNvCxnSpPr>
            <p:nvPr userDrawn="1"/>
          </p:nvCxnSpPr>
          <p:spPr>
            <a:xfrm rot="3752542">
              <a:off x="-1061629" y="3176472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C5109B95-CA59-42C1-8FD3-70208741AC10}"/>
                </a:ext>
              </a:extLst>
            </p:cNvPr>
            <p:cNvCxnSpPr>
              <a:cxnSpLocks/>
            </p:cNvCxnSpPr>
            <p:nvPr userDrawn="1"/>
          </p:nvCxnSpPr>
          <p:spPr>
            <a:xfrm rot="3935593">
              <a:off x="-1034642" y="3204605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D5946643-73E9-44CD-BCF4-57639ABCF7DB}"/>
                </a:ext>
              </a:extLst>
            </p:cNvPr>
            <p:cNvCxnSpPr>
              <a:cxnSpLocks/>
            </p:cNvCxnSpPr>
            <p:nvPr userDrawn="1"/>
          </p:nvCxnSpPr>
          <p:spPr>
            <a:xfrm rot="4118644">
              <a:off x="-1010647" y="3233425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3C55AFF-6925-4F1B-8CF5-700A8496C659}"/>
                </a:ext>
              </a:extLst>
            </p:cNvPr>
            <p:cNvCxnSpPr>
              <a:cxnSpLocks/>
            </p:cNvCxnSpPr>
            <p:nvPr userDrawn="1"/>
          </p:nvCxnSpPr>
          <p:spPr>
            <a:xfrm rot="4301695">
              <a:off x="-989711" y="3262853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B3A3B110-0828-43E5-8ACE-7E605DAF8B42}"/>
                </a:ext>
              </a:extLst>
            </p:cNvPr>
            <p:cNvCxnSpPr>
              <a:cxnSpLocks/>
            </p:cNvCxnSpPr>
            <p:nvPr userDrawn="1"/>
          </p:nvCxnSpPr>
          <p:spPr>
            <a:xfrm rot="4484746">
              <a:off x="-971895" y="3292803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ABC1CEDA-AD28-45AF-8F64-CFAF57067C0E}"/>
                </a:ext>
              </a:extLst>
            </p:cNvPr>
            <p:cNvCxnSpPr>
              <a:cxnSpLocks/>
            </p:cNvCxnSpPr>
            <p:nvPr userDrawn="1"/>
          </p:nvCxnSpPr>
          <p:spPr>
            <a:xfrm rot="4667796">
              <a:off x="-957249" y="3323191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6C678E5B-9A31-47CC-ABD8-6A225881CEEE}"/>
                </a:ext>
              </a:extLst>
            </p:cNvPr>
            <p:cNvCxnSpPr>
              <a:cxnSpLocks/>
            </p:cNvCxnSpPr>
            <p:nvPr userDrawn="1"/>
          </p:nvCxnSpPr>
          <p:spPr>
            <a:xfrm rot="4850847">
              <a:off x="-945815" y="3353932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4CB5BAC7-209B-4C3A-BF7B-F4BF71EDE6B4}"/>
                </a:ext>
              </a:extLst>
            </p:cNvPr>
            <p:cNvCxnSpPr>
              <a:cxnSpLocks/>
            </p:cNvCxnSpPr>
            <p:nvPr userDrawn="1"/>
          </p:nvCxnSpPr>
          <p:spPr>
            <a:xfrm rot="5033898">
              <a:off x="-937624" y="3384937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7F218767-161D-406A-A114-799ECC656D9D}"/>
                </a:ext>
              </a:extLst>
            </p:cNvPr>
            <p:cNvCxnSpPr>
              <a:cxnSpLocks/>
            </p:cNvCxnSpPr>
            <p:nvPr userDrawn="1"/>
          </p:nvCxnSpPr>
          <p:spPr>
            <a:xfrm rot="5216949">
              <a:off x="-932700" y="3416119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>
              <a:extLst>
                <a:ext uri="{FF2B5EF4-FFF2-40B4-BE49-F238E27FC236}">
                  <a16:creationId xmlns:a16="http://schemas.microsoft.com/office/drawing/2014/main" id="{9457B173-B5C3-41DB-BB9E-A991193CC877}"/>
                </a:ext>
              </a:extLst>
            </p:cNvPr>
            <p:cNvCxnSpPr>
              <a:cxnSpLocks/>
            </p:cNvCxnSpPr>
            <p:nvPr userDrawn="1"/>
          </p:nvCxnSpPr>
          <p:spPr>
            <a:xfrm rot="5400000">
              <a:off x="-931056" y="3447390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625EBD3A-05BC-4608-A47C-8B3A2B975691}"/>
                </a:ext>
              </a:extLst>
            </p:cNvPr>
            <p:cNvCxnSpPr>
              <a:cxnSpLocks/>
            </p:cNvCxnSpPr>
            <p:nvPr userDrawn="1"/>
          </p:nvCxnSpPr>
          <p:spPr>
            <a:xfrm rot="5583051">
              <a:off x="-932700" y="3478661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6387CB7C-3AF8-4984-A433-5015AE7BBDC9}"/>
                </a:ext>
              </a:extLst>
            </p:cNvPr>
            <p:cNvCxnSpPr>
              <a:cxnSpLocks/>
            </p:cNvCxnSpPr>
            <p:nvPr userDrawn="1"/>
          </p:nvCxnSpPr>
          <p:spPr>
            <a:xfrm rot="5766102">
              <a:off x="-937624" y="3509843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67AE80F6-327A-445F-945A-2D1C0DD80F1E}"/>
                </a:ext>
              </a:extLst>
            </p:cNvPr>
            <p:cNvCxnSpPr>
              <a:cxnSpLocks/>
            </p:cNvCxnSpPr>
            <p:nvPr userDrawn="1"/>
          </p:nvCxnSpPr>
          <p:spPr>
            <a:xfrm rot="5949153">
              <a:off x="-945815" y="3540849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9C1CBA91-925A-4D77-9AD8-D2961520FD8F}"/>
                </a:ext>
              </a:extLst>
            </p:cNvPr>
            <p:cNvCxnSpPr>
              <a:cxnSpLocks/>
            </p:cNvCxnSpPr>
            <p:nvPr userDrawn="1"/>
          </p:nvCxnSpPr>
          <p:spPr>
            <a:xfrm rot="6132204">
              <a:off x="-957249" y="3571590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494A1EF5-45B0-457D-9FBE-AABFC88B68F0}"/>
                </a:ext>
              </a:extLst>
            </p:cNvPr>
            <p:cNvCxnSpPr>
              <a:cxnSpLocks/>
            </p:cNvCxnSpPr>
            <p:nvPr userDrawn="1"/>
          </p:nvCxnSpPr>
          <p:spPr>
            <a:xfrm rot="6315254">
              <a:off x="-971895" y="3601979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F78E55A7-A965-4609-A634-EA09802394A9}"/>
                </a:ext>
              </a:extLst>
            </p:cNvPr>
            <p:cNvCxnSpPr>
              <a:cxnSpLocks/>
            </p:cNvCxnSpPr>
            <p:nvPr userDrawn="1"/>
          </p:nvCxnSpPr>
          <p:spPr>
            <a:xfrm rot="6498305">
              <a:off x="-989711" y="3631929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F0DC186-644B-40BB-8D16-6B3BC16F3D85}"/>
                </a:ext>
              </a:extLst>
            </p:cNvPr>
            <p:cNvCxnSpPr>
              <a:cxnSpLocks/>
            </p:cNvCxnSpPr>
            <p:nvPr userDrawn="1"/>
          </p:nvCxnSpPr>
          <p:spPr>
            <a:xfrm rot="6681356">
              <a:off x="-1010647" y="3661356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C4314E5A-BD4E-4484-8DFF-FEBAD72B7A4B}"/>
                </a:ext>
              </a:extLst>
            </p:cNvPr>
            <p:cNvCxnSpPr>
              <a:cxnSpLocks/>
            </p:cNvCxnSpPr>
            <p:nvPr userDrawn="1"/>
          </p:nvCxnSpPr>
          <p:spPr>
            <a:xfrm rot="6864407">
              <a:off x="-1034642" y="3690176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83404AF8-56C4-42A4-804B-D8A9DC909BC3}"/>
                </a:ext>
              </a:extLst>
            </p:cNvPr>
            <p:cNvCxnSpPr>
              <a:cxnSpLocks/>
            </p:cNvCxnSpPr>
            <p:nvPr userDrawn="1"/>
          </p:nvCxnSpPr>
          <p:spPr>
            <a:xfrm rot="7047458">
              <a:off x="-1061629" y="3718310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B2DE76E3-1546-4F58-B397-17DAC7A8B720}"/>
                </a:ext>
              </a:extLst>
            </p:cNvPr>
            <p:cNvCxnSpPr>
              <a:cxnSpLocks/>
            </p:cNvCxnSpPr>
            <p:nvPr userDrawn="1"/>
          </p:nvCxnSpPr>
          <p:spPr>
            <a:xfrm rot="7230509">
              <a:off x="-1091533" y="3745674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>
              <a:extLst>
                <a:ext uri="{FF2B5EF4-FFF2-40B4-BE49-F238E27FC236}">
                  <a16:creationId xmlns:a16="http://schemas.microsoft.com/office/drawing/2014/main" id="{94A6E8C7-F5B4-4092-AF9B-679BCDCF75B0}"/>
                </a:ext>
              </a:extLst>
            </p:cNvPr>
            <p:cNvCxnSpPr>
              <a:cxnSpLocks/>
            </p:cNvCxnSpPr>
            <p:nvPr userDrawn="1"/>
          </p:nvCxnSpPr>
          <p:spPr>
            <a:xfrm rot="7413559">
              <a:off x="-1124267" y="3772193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>
              <a:extLst>
                <a:ext uri="{FF2B5EF4-FFF2-40B4-BE49-F238E27FC236}">
                  <a16:creationId xmlns:a16="http://schemas.microsoft.com/office/drawing/2014/main" id="{5E5F49DB-82C2-41A3-962A-104C89E31AEC}"/>
                </a:ext>
              </a:extLst>
            </p:cNvPr>
            <p:cNvCxnSpPr>
              <a:cxnSpLocks/>
            </p:cNvCxnSpPr>
            <p:nvPr userDrawn="1"/>
          </p:nvCxnSpPr>
          <p:spPr>
            <a:xfrm rot="7596610">
              <a:off x="-1159738" y="3797791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108131FA-65E8-4E13-9117-D548F13ED4AD}"/>
                </a:ext>
              </a:extLst>
            </p:cNvPr>
            <p:cNvCxnSpPr>
              <a:cxnSpLocks/>
            </p:cNvCxnSpPr>
            <p:nvPr userDrawn="1"/>
          </p:nvCxnSpPr>
          <p:spPr>
            <a:xfrm rot="7779661">
              <a:off x="-1197848" y="3822396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>
              <a:extLst>
                <a:ext uri="{FF2B5EF4-FFF2-40B4-BE49-F238E27FC236}">
                  <a16:creationId xmlns:a16="http://schemas.microsoft.com/office/drawing/2014/main" id="{E0E20F5A-3E09-4C18-BA64-FC5F56B6924E}"/>
                </a:ext>
              </a:extLst>
            </p:cNvPr>
            <p:cNvCxnSpPr>
              <a:cxnSpLocks/>
            </p:cNvCxnSpPr>
            <p:nvPr userDrawn="1"/>
          </p:nvCxnSpPr>
          <p:spPr>
            <a:xfrm rot="7962712">
              <a:off x="-1238488" y="3845938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连接符 455">
              <a:extLst>
                <a:ext uri="{FF2B5EF4-FFF2-40B4-BE49-F238E27FC236}">
                  <a16:creationId xmlns:a16="http://schemas.microsoft.com/office/drawing/2014/main" id="{12B8B253-F42B-4084-984B-A1F949F60B23}"/>
                </a:ext>
              </a:extLst>
            </p:cNvPr>
            <p:cNvCxnSpPr>
              <a:cxnSpLocks/>
            </p:cNvCxnSpPr>
            <p:nvPr userDrawn="1"/>
          </p:nvCxnSpPr>
          <p:spPr>
            <a:xfrm rot="8145763">
              <a:off x="-1744707" y="386835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接连接符 456">
              <a:extLst>
                <a:ext uri="{FF2B5EF4-FFF2-40B4-BE49-F238E27FC236}">
                  <a16:creationId xmlns:a16="http://schemas.microsoft.com/office/drawing/2014/main" id="{801D1BC9-305B-4740-8501-19CE60445E09}"/>
                </a:ext>
              </a:extLst>
            </p:cNvPr>
            <p:cNvCxnSpPr>
              <a:cxnSpLocks/>
            </p:cNvCxnSpPr>
            <p:nvPr userDrawn="1"/>
          </p:nvCxnSpPr>
          <p:spPr>
            <a:xfrm rot="8328813">
              <a:off x="-1790051" y="3889570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接连接符 457">
              <a:extLst>
                <a:ext uri="{FF2B5EF4-FFF2-40B4-BE49-F238E27FC236}">
                  <a16:creationId xmlns:a16="http://schemas.microsoft.com/office/drawing/2014/main" id="{7AC2A5B5-08A2-4778-A2CA-0BE402A80AAE}"/>
                </a:ext>
              </a:extLst>
            </p:cNvPr>
            <p:cNvCxnSpPr>
              <a:cxnSpLocks/>
            </p:cNvCxnSpPr>
            <p:nvPr userDrawn="1"/>
          </p:nvCxnSpPr>
          <p:spPr>
            <a:xfrm rot="8511865">
              <a:off x="-1837562" y="3909536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C0ABA10F-18E7-4463-872D-19587C039CA3}"/>
                </a:ext>
              </a:extLst>
            </p:cNvPr>
            <p:cNvCxnSpPr>
              <a:cxnSpLocks/>
            </p:cNvCxnSpPr>
            <p:nvPr userDrawn="1"/>
          </p:nvCxnSpPr>
          <p:spPr>
            <a:xfrm rot="8694915">
              <a:off x="-1887099" y="392819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连接符 459">
              <a:extLst>
                <a:ext uri="{FF2B5EF4-FFF2-40B4-BE49-F238E27FC236}">
                  <a16:creationId xmlns:a16="http://schemas.microsoft.com/office/drawing/2014/main" id="{2B1BECC4-1185-4CAF-BB0C-BFBAEBC688E0}"/>
                </a:ext>
              </a:extLst>
            </p:cNvPr>
            <p:cNvCxnSpPr>
              <a:cxnSpLocks/>
            </p:cNvCxnSpPr>
            <p:nvPr userDrawn="1"/>
          </p:nvCxnSpPr>
          <p:spPr>
            <a:xfrm rot="8877966">
              <a:off x="-1938525" y="3945484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>
              <a:extLst>
                <a:ext uri="{FF2B5EF4-FFF2-40B4-BE49-F238E27FC236}">
                  <a16:creationId xmlns:a16="http://schemas.microsoft.com/office/drawing/2014/main" id="{5CC4C6BF-3BBE-4CE2-B8C3-A7BA211BE5E6}"/>
                </a:ext>
              </a:extLst>
            </p:cNvPr>
            <p:cNvCxnSpPr>
              <a:cxnSpLocks/>
            </p:cNvCxnSpPr>
            <p:nvPr userDrawn="1"/>
          </p:nvCxnSpPr>
          <p:spPr>
            <a:xfrm rot="9061017">
              <a:off x="-1991694" y="3961365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>
              <a:extLst>
                <a:ext uri="{FF2B5EF4-FFF2-40B4-BE49-F238E27FC236}">
                  <a16:creationId xmlns:a16="http://schemas.microsoft.com/office/drawing/2014/main" id="{3E333E5D-FF0B-4C70-8DB8-DD4CE925D996}"/>
                </a:ext>
              </a:extLst>
            </p:cNvPr>
            <p:cNvCxnSpPr>
              <a:cxnSpLocks/>
            </p:cNvCxnSpPr>
            <p:nvPr userDrawn="1"/>
          </p:nvCxnSpPr>
          <p:spPr>
            <a:xfrm rot="9244068">
              <a:off x="-2046456" y="3975789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4D7F373F-186D-42F1-B0C9-3E329D0355F1}"/>
                </a:ext>
              </a:extLst>
            </p:cNvPr>
            <p:cNvCxnSpPr>
              <a:cxnSpLocks/>
            </p:cNvCxnSpPr>
            <p:nvPr userDrawn="1"/>
          </p:nvCxnSpPr>
          <p:spPr>
            <a:xfrm rot="9427118">
              <a:off x="-2102653" y="3988715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7F375D63-5451-4DFC-89A8-35D365AF784E}"/>
                </a:ext>
              </a:extLst>
            </p:cNvPr>
            <p:cNvCxnSpPr>
              <a:cxnSpLocks/>
            </p:cNvCxnSpPr>
            <p:nvPr userDrawn="1"/>
          </p:nvCxnSpPr>
          <p:spPr>
            <a:xfrm rot="9610170">
              <a:off x="-2160128" y="4000107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4BC6811E-BFC1-45A8-9240-84B91C847551}"/>
                </a:ext>
              </a:extLst>
            </p:cNvPr>
            <p:cNvCxnSpPr>
              <a:cxnSpLocks/>
            </p:cNvCxnSpPr>
            <p:nvPr userDrawn="1"/>
          </p:nvCxnSpPr>
          <p:spPr>
            <a:xfrm rot="9793220">
              <a:off x="-2218720" y="4009932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86C7D963-0C50-4BC8-B558-5E593D1D66C7}"/>
                </a:ext>
              </a:extLst>
            </p:cNvPr>
            <p:cNvCxnSpPr>
              <a:cxnSpLocks/>
            </p:cNvCxnSpPr>
            <p:nvPr userDrawn="1"/>
          </p:nvCxnSpPr>
          <p:spPr>
            <a:xfrm rot="9976271">
              <a:off x="-2278259" y="4018162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E2FB6529-97D9-4CD5-B464-F7F3F9B93B7F}"/>
                </a:ext>
              </a:extLst>
            </p:cNvPr>
            <p:cNvCxnSpPr>
              <a:cxnSpLocks/>
            </p:cNvCxnSpPr>
            <p:nvPr userDrawn="1"/>
          </p:nvCxnSpPr>
          <p:spPr>
            <a:xfrm rot="10159322">
              <a:off x="-2338577" y="4024775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CE6F1108-5DD4-429F-BA6D-E8C96D4D815D}"/>
                </a:ext>
              </a:extLst>
            </p:cNvPr>
            <p:cNvCxnSpPr>
              <a:cxnSpLocks/>
            </p:cNvCxnSpPr>
            <p:nvPr userDrawn="1"/>
          </p:nvCxnSpPr>
          <p:spPr>
            <a:xfrm rot="10342373">
              <a:off x="-2399504" y="402975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318C41CE-6C57-4160-98CD-00F640394AA6}"/>
                </a:ext>
              </a:extLst>
            </p:cNvPr>
            <p:cNvCxnSpPr>
              <a:cxnSpLocks/>
            </p:cNvCxnSpPr>
            <p:nvPr userDrawn="1"/>
          </p:nvCxnSpPr>
          <p:spPr>
            <a:xfrm rot="10525423">
              <a:off x="-2460868" y="4033076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5A04C9A2-8849-4892-A8CB-D1B09E16B589}"/>
                </a:ext>
              </a:extLst>
            </p:cNvPr>
            <p:cNvCxnSpPr>
              <a:cxnSpLocks/>
            </p:cNvCxnSpPr>
            <p:nvPr userDrawn="1"/>
          </p:nvCxnSpPr>
          <p:spPr>
            <a:xfrm rot="10708475">
              <a:off x="-2522494" y="403474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A82E4E70-619D-403F-8B07-68AFE0EC10F2}"/>
                </a:ext>
              </a:extLst>
            </p:cNvPr>
            <p:cNvCxnSpPr>
              <a:cxnSpLocks/>
            </p:cNvCxnSpPr>
            <p:nvPr userDrawn="1"/>
          </p:nvCxnSpPr>
          <p:spPr>
            <a:xfrm rot="10891525">
              <a:off x="-2584206" y="403474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19207E52-6EC8-4F3A-8E75-AE19B5DB626F}"/>
                </a:ext>
              </a:extLst>
            </p:cNvPr>
            <p:cNvCxnSpPr>
              <a:cxnSpLocks/>
            </p:cNvCxnSpPr>
            <p:nvPr userDrawn="1"/>
          </p:nvCxnSpPr>
          <p:spPr>
            <a:xfrm rot="11074577">
              <a:off x="-2645832" y="4033076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E99CDE3C-EEF7-4C7C-86B1-610A50D688FC}"/>
                </a:ext>
              </a:extLst>
            </p:cNvPr>
            <p:cNvCxnSpPr>
              <a:cxnSpLocks/>
            </p:cNvCxnSpPr>
            <p:nvPr userDrawn="1"/>
          </p:nvCxnSpPr>
          <p:spPr>
            <a:xfrm rot="11257627">
              <a:off x="-2707196" y="402975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E47597BB-BE5C-4C08-A21B-46DE85D21544}"/>
                </a:ext>
              </a:extLst>
            </p:cNvPr>
            <p:cNvCxnSpPr>
              <a:cxnSpLocks/>
            </p:cNvCxnSpPr>
            <p:nvPr userDrawn="1"/>
          </p:nvCxnSpPr>
          <p:spPr>
            <a:xfrm rot="11440678">
              <a:off x="-2768123" y="4024775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845A2B29-C53E-4CB9-BB87-45C57FD47BFE}"/>
                </a:ext>
              </a:extLst>
            </p:cNvPr>
            <p:cNvCxnSpPr>
              <a:cxnSpLocks/>
            </p:cNvCxnSpPr>
            <p:nvPr userDrawn="1"/>
          </p:nvCxnSpPr>
          <p:spPr>
            <a:xfrm rot="11623729">
              <a:off x="-2828441" y="4018162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E2210AF1-8F12-46B8-81CA-36714AA5B93A}"/>
                </a:ext>
              </a:extLst>
            </p:cNvPr>
            <p:cNvCxnSpPr>
              <a:cxnSpLocks/>
            </p:cNvCxnSpPr>
            <p:nvPr userDrawn="1"/>
          </p:nvCxnSpPr>
          <p:spPr>
            <a:xfrm rot="11806780">
              <a:off x="-2887980" y="4009932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6306D253-E5FE-44CA-ADBE-C01C6EE2085F}"/>
                </a:ext>
              </a:extLst>
            </p:cNvPr>
            <p:cNvCxnSpPr>
              <a:cxnSpLocks/>
            </p:cNvCxnSpPr>
            <p:nvPr userDrawn="1"/>
          </p:nvCxnSpPr>
          <p:spPr>
            <a:xfrm rot="11989830">
              <a:off x="-2946572" y="4000107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4BD9B69C-28D0-4E46-85AC-7FF49103FC7A}"/>
                </a:ext>
              </a:extLst>
            </p:cNvPr>
            <p:cNvCxnSpPr>
              <a:cxnSpLocks/>
            </p:cNvCxnSpPr>
            <p:nvPr userDrawn="1"/>
          </p:nvCxnSpPr>
          <p:spPr>
            <a:xfrm rot="12172882">
              <a:off x="-3004047" y="3988715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495821F1-714C-4FFC-8903-3D517552D449}"/>
                </a:ext>
              </a:extLst>
            </p:cNvPr>
            <p:cNvCxnSpPr>
              <a:cxnSpLocks/>
            </p:cNvCxnSpPr>
            <p:nvPr userDrawn="1"/>
          </p:nvCxnSpPr>
          <p:spPr>
            <a:xfrm rot="12355932">
              <a:off x="-3060244" y="3975789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96724BCA-999A-4BB0-BA20-CD198FB4D7CF}"/>
                </a:ext>
              </a:extLst>
            </p:cNvPr>
            <p:cNvCxnSpPr>
              <a:cxnSpLocks/>
            </p:cNvCxnSpPr>
            <p:nvPr userDrawn="1"/>
          </p:nvCxnSpPr>
          <p:spPr>
            <a:xfrm rot="12538983">
              <a:off x="-3115006" y="3961365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724AF0B0-2D8B-4376-9907-7D82EC60C55F}"/>
                </a:ext>
              </a:extLst>
            </p:cNvPr>
            <p:cNvCxnSpPr>
              <a:cxnSpLocks/>
            </p:cNvCxnSpPr>
            <p:nvPr userDrawn="1"/>
          </p:nvCxnSpPr>
          <p:spPr>
            <a:xfrm rot="12722034">
              <a:off x="-3168175" y="3945484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C6FCDBFC-3476-40B5-84B5-EDCC4F02467A}"/>
                </a:ext>
              </a:extLst>
            </p:cNvPr>
            <p:cNvCxnSpPr>
              <a:cxnSpLocks/>
            </p:cNvCxnSpPr>
            <p:nvPr userDrawn="1"/>
          </p:nvCxnSpPr>
          <p:spPr>
            <a:xfrm rot="12905085">
              <a:off x="-3219601" y="392819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199B0713-0023-46A0-AD26-80688363E8F8}"/>
                </a:ext>
              </a:extLst>
            </p:cNvPr>
            <p:cNvCxnSpPr>
              <a:cxnSpLocks/>
            </p:cNvCxnSpPr>
            <p:nvPr userDrawn="1"/>
          </p:nvCxnSpPr>
          <p:spPr>
            <a:xfrm rot="13088135">
              <a:off x="-3269138" y="3909536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48A65348-CE91-451E-BE9A-BA269E2F4081}"/>
                </a:ext>
              </a:extLst>
            </p:cNvPr>
            <p:cNvCxnSpPr>
              <a:cxnSpLocks/>
            </p:cNvCxnSpPr>
            <p:nvPr userDrawn="1"/>
          </p:nvCxnSpPr>
          <p:spPr>
            <a:xfrm rot="13271187">
              <a:off x="-3316649" y="3889570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>
              <a:extLst>
                <a:ext uri="{FF2B5EF4-FFF2-40B4-BE49-F238E27FC236}">
                  <a16:creationId xmlns:a16="http://schemas.microsoft.com/office/drawing/2014/main" id="{465BA210-461D-4320-8065-43F56F390330}"/>
                </a:ext>
              </a:extLst>
            </p:cNvPr>
            <p:cNvCxnSpPr>
              <a:cxnSpLocks/>
            </p:cNvCxnSpPr>
            <p:nvPr userDrawn="1"/>
          </p:nvCxnSpPr>
          <p:spPr>
            <a:xfrm rot="13454237">
              <a:off x="-3361993" y="3868351"/>
              <a:ext cx="1878584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B3574473-C20F-43BB-B788-FFD824A6183B}"/>
                </a:ext>
              </a:extLst>
            </p:cNvPr>
            <p:cNvCxnSpPr>
              <a:cxnSpLocks/>
            </p:cNvCxnSpPr>
            <p:nvPr userDrawn="1"/>
          </p:nvCxnSpPr>
          <p:spPr>
            <a:xfrm rot="13637288">
              <a:off x="-2941878" y="3845937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FCBEFFFD-905A-46EB-9146-7EFE5D505AE3}"/>
                </a:ext>
              </a:extLst>
            </p:cNvPr>
            <p:cNvCxnSpPr>
              <a:cxnSpLocks/>
            </p:cNvCxnSpPr>
            <p:nvPr userDrawn="1"/>
          </p:nvCxnSpPr>
          <p:spPr>
            <a:xfrm rot="13820339">
              <a:off x="-2982517" y="3822395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8FEFF822-D8CD-4CA8-BA5C-9432C6A9CB97}"/>
                </a:ext>
              </a:extLst>
            </p:cNvPr>
            <p:cNvCxnSpPr>
              <a:cxnSpLocks/>
            </p:cNvCxnSpPr>
            <p:nvPr userDrawn="1"/>
          </p:nvCxnSpPr>
          <p:spPr>
            <a:xfrm rot="14003390">
              <a:off x="-3020628" y="3797789"/>
              <a:ext cx="952250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96FE8395-9223-42FD-B983-598817E960B7}"/>
                </a:ext>
              </a:extLst>
            </p:cNvPr>
            <p:cNvCxnSpPr>
              <a:cxnSpLocks/>
            </p:cNvCxnSpPr>
            <p:nvPr userDrawn="1"/>
          </p:nvCxnSpPr>
          <p:spPr>
            <a:xfrm rot="14186440">
              <a:off x="-3056098" y="3772190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BF834C67-89D2-4D6C-BEAD-93B8BC131D12}"/>
                </a:ext>
              </a:extLst>
            </p:cNvPr>
            <p:cNvCxnSpPr>
              <a:cxnSpLocks/>
            </p:cNvCxnSpPr>
            <p:nvPr userDrawn="1"/>
          </p:nvCxnSpPr>
          <p:spPr>
            <a:xfrm rot="14369492">
              <a:off x="-3088833" y="374567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293A0DDF-A924-4BD4-B849-C25316AAAFED}"/>
                </a:ext>
              </a:extLst>
            </p:cNvPr>
            <p:cNvCxnSpPr>
              <a:cxnSpLocks/>
            </p:cNvCxnSpPr>
            <p:nvPr userDrawn="1"/>
          </p:nvCxnSpPr>
          <p:spPr>
            <a:xfrm rot="14552542">
              <a:off x="-3118736" y="371830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2089B799-A88D-475A-85D4-44209E64A48F}"/>
                </a:ext>
              </a:extLst>
            </p:cNvPr>
            <p:cNvCxnSpPr>
              <a:cxnSpLocks/>
            </p:cNvCxnSpPr>
            <p:nvPr userDrawn="1"/>
          </p:nvCxnSpPr>
          <p:spPr>
            <a:xfrm rot="14735593">
              <a:off x="-3145724" y="3690174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B0D3137-1814-4DE5-B628-A1C526D3D7F5}"/>
                </a:ext>
              </a:extLst>
            </p:cNvPr>
            <p:cNvCxnSpPr>
              <a:cxnSpLocks/>
            </p:cNvCxnSpPr>
            <p:nvPr userDrawn="1"/>
          </p:nvCxnSpPr>
          <p:spPr>
            <a:xfrm rot="14918644">
              <a:off x="-3169719" y="366135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2D270CA2-0706-4834-B6F3-4C4AA1415D7B}"/>
                </a:ext>
              </a:extLst>
            </p:cNvPr>
            <p:cNvCxnSpPr>
              <a:cxnSpLocks/>
            </p:cNvCxnSpPr>
            <p:nvPr userDrawn="1"/>
          </p:nvCxnSpPr>
          <p:spPr>
            <a:xfrm rot="15101695">
              <a:off x="-3190654" y="363192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055EFD1E-B35E-4402-958F-2DAB7FF83C0E}"/>
                </a:ext>
              </a:extLst>
            </p:cNvPr>
            <p:cNvCxnSpPr>
              <a:cxnSpLocks/>
            </p:cNvCxnSpPr>
            <p:nvPr userDrawn="1"/>
          </p:nvCxnSpPr>
          <p:spPr>
            <a:xfrm rot="15284745">
              <a:off x="-3208471" y="360197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8713F0D9-1D5D-4158-85FE-619C452131A2}"/>
                </a:ext>
              </a:extLst>
            </p:cNvPr>
            <p:cNvCxnSpPr>
              <a:cxnSpLocks/>
            </p:cNvCxnSpPr>
            <p:nvPr userDrawn="1"/>
          </p:nvCxnSpPr>
          <p:spPr>
            <a:xfrm rot="15467796">
              <a:off x="-3223117" y="357158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6FAF186D-D01A-4969-ABD8-29A7AD04A358}"/>
                </a:ext>
              </a:extLst>
            </p:cNvPr>
            <p:cNvCxnSpPr>
              <a:cxnSpLocks/>
            </p:cNvCxnSpPr>
            <p:nvPr userDrawn="1"/>
          </p:nvCxnSpPr>
          <p:spPr>
            <a:xfrm rot="15650847">
              <a:off x="-3234551" y="354084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16974EF1-3617-46EC-BC56-6ECEF308DA95}"/>
                </a:ext>
              </a:extLst>
            </p:cNvPr>
            <p:cNvCxnSpPr>
              <a:cxnSpLocks/>
            </p:cNvCxnSpPr>
            <p:nvPr userDrawn="1"/>
          </p:nvCxnSpPr>
          <p:spPr>
            <a:xfrm rot="15833899">
              <a:off x="-3242742" y="350983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549D31E4-1C49-473A-B7D7-E7781C0CD03A}"/>
                </a:ext>
              </a:extLst>
            </p:cNvPr>
            <p:cNvCxnSpPr>
              <a:cxnSpLocks/>
            </p:cNvCxnSpPr>
            <p:nvPr userDrawn="1"/>
          </p:nvCxnSpPr>
          <p:spPr>
            <a:xfrm rot="16016949">
              <a:off x="-1881011" y="347865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B1295902-F84F-45AE-815C-020B91537503}"/>
              </a:ext>
            </a:extLst>
          </p:cNvPr>
          <p:cNvGrpSpPr/>
          <p:nvPr userDrawn="1"/>
        </p:nvGrpSpPr>
        <p:grpSpPr>
          <a:xfrm>
            <a:off x="1642410" y="1206959"/>
            <a:ext cx="3495870" cy="3451078"/>
            <a:chOff x="-1704185" y="2572714"/>
            <a:chExt cx="1772047" cy="1749344"/>
          </a:xfrm>
        </p:grpSpPr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06C10F5A-299A-4B0B-9AB1-27D623D41C5F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-1881844" y="34473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747FFA42-767D-41D0-B9F4-38682F5DABD5}"/>
                </a:ext>
              </a:extLst>
            </p:cNvPr>
            <p:cNvCxnSpPr>
              <a:cxnSpLocks/>
            </p:cNvCxnSpPr>
            <p:nvPr/>
          </p:nvCxnSpPr>
          <p:spPr>
            <a:xfrm rot="-5216949">
              <a:off x="-1881011" y="341611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CE1F054C-9D52-4950-BFCF-31BFCC34349E}"/>
                </a:ext>
              </a:extLst>
            </p:cNvPr>
            <p:cNvCxnSpPr>
              <a:cxnSpLocks/>
            </p:cNvCxnSpPr>
            <p:nvPr/>
          </p:nvCxnSpPr>
          <p:spPr>
            <a:xfrm rot="-5033898">
              <a:off x="-1878515" y="338493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0C321F6E-3B93-40DD-B927-A7363B26FB3A}"/>
                </a:ext>
              </a:extLst>
            </p:cNvPr>
            <p:cNvCxnSpPr>
              <a:cxnSpLocks/>
            </p:cNvCxnSpPr>
            <p:nvPr/>
          </p:nvCxnSpPr>
          <p:spPr>
            <a:xfrm rot="-4850847">
              <a:off x="-1874363" y="335392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4F5C0209-9048-4A49-85EB-97EEF85ECD51}"/>
                </a:ext>
              </a:extLst>
            </p:cNvPr>
            <p:cNvCxnSpPr>
              <a:cxnSpLocks/>
            </p:cNvCxnSpPr>
            <p:nvPr/>
          </p:nvCxnSpPr>
          <p:spPr>
            <a:xfrm rot="-4667796">
              <a:off x="-1868567" y="33231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A37EF54-29F1-4CA6-8435-6FBA98A02474}"/>
                </a:ext>
              </a:extLst>
            </p:cNvPr>
            <p:cNvCxnSpPr>
              <a:cxnSpLocks/>
            </p:cNvCxnSpPr>
            <p:nvPr/>
          </p:nvCxnSpPr>
          <p:spPr>
            <a:xfrm rot="-4484746">
              <a:off x="-1861143" y="329279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20833EB9-1F01-4642-B656-B3FFCAD8F156}"/>
                </a:ext>
              </a:extLst>
            </p:cNvPr>
            <p:cNvCxnSpPr>
              <a:cxnSpLocks/>
            </p:cNvCxnSpPr>
            <p:nvPr/>
          </p:nvCxnSpPr>
          <p:spPr>
            <a:xfrm rot="-4301695">
              <a:off x="-1852112" y="326284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BEAB6F2A-FC4A-41EB-B2D3-2A60A8867267}"/>
                </a:ext>
              </a:extLst>
            </p:cNvPr>
            <p:cNvCxnSpPr>
              <a:cxnSpLocks/>
            </p:cNvCxnSpPr>
            <p:nvPr/>
          </p:nvCxnSpPr>
          <p:spPr>
            <a:xfrm rot="-4118644">
              <a:off x="-1841500" y="323342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17E3D227-4A8E-4F0E-8B62-B191A55802EC}"/>
                </a:ext>
              </a:extLst>
            </p:cNvPr>
            <p:cNvCxnSpPr>
              <a:cxnSpLocks/>
            </p:cNvCxnSpPr>
            <p:nvPr/>
          </p:nvCxnSpPr>
          <p:spPr>
            <a:xfrm rot="-3935593">
              <a:off x="-1829337" y="320460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7A38AF56-1C7B-4FDC-B392-70163BEE5DF7}"/>
                </a:ext>
              </a:extLst>
            </p:cNvPr>
            <p:cNvCxnSpPr>
              <a:cxnSpLocks/>
            </p:cNvCxnSpPr>
            <p:nvPr/>
          </p:nvCxnSpPr>
          <p:spPr>
            <a:xfrm rot="-3752542">
              <a:off x="-1815657" y="317646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C7963181-324B-4471-8758-1F1DDBDD4708}"/>
                </a:ext>
              </a:extLst>
            </p:cNvPr>
            <p:cNvCxnSpPr>
              <a:cxnSpLocks/>
            </p:cNvCxnSpPr>
            <p:nvPr/>
          </p:nvCxnSpPr>
          <p:spPr>
            <a:xfrm rot="-3569491">
              <a:off x="-1800499" y="3149104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B6208C1A-8541-4F1D-861D-7FCB782E9474}"/>
                </a:ext>
              </a:extLst>
            </p:cNvPr>
            <p:cNvCxnSpPr>
              <a:cxnSpLocks/>
            </p:cNvCxnSpPr>
            <p:nvPr/>
          </p:nvCxnSpPr>
          <p:spPr>
            <a:xfrm rot="-3386441">
              <a:off x="-1783906" y="312258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E388BFAC-5CD6-4F05-AB0E-E3A57D8DD598}"/>
                </a:ext>
              </a:extLst>
            </p:cNvPr>
            <p:cNvCxnSpPr>
              <a:cxnSpLocks/>
            </p:cNvCxnSpPr>
            <p:nvPr/>
          </p:nvCxnSpPr>
          <p:spPr>
            <a:xfrm rot="-3203390">
              <a:off x="-1765926" y="30969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8331B117-53B9-4640-8B75-A91F3D0A224D}"/>
                </a:ext>
              </a:extLst>
            </p:cNvPr>
            <p:cNvCxnSpPr>
              <a:cxnSpLocks/>
            </p:cNvCxnSpPr>
            <p:nvPr/>
          </p:nvCxnSpPr>
          <p:spPr>
            <a:xfrm rot="-3020339">
              <a:off x="-1746608" y="307238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579134EC-0C81-4434-801C-041F3A8151D9}"/>
                </a:ext>
              </a:extLst>
            </p:cNvPr>
            <p:cNvCxnSpPr>
              <a:cxnSpLocks/>
            </p:cNvCxnSpPr>
            <p:nvPr/>
          </p:nvCxnSpPr>
          <p:spPr>
            <a:xfrm rot="-2837288">
              <a:off x="-1726008" y="304883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A07FEC3B-3B94-42D4-8FB3-64B7FCED8EB6}"/>
                </a:ext>
              </a:extLst>
            </p:cNvPr>
            <p:cNvCxnSpPr>
              <a:cxnSpLocks/>
            </p:cNvCxnSpPr>
            <p:nvPr/>
          </p:nvCxnSpPr>
          <p:spPr>
            <a:xfrm rot="-2654237">
              <a:off x="-1704185" y="302642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72857137-ADD5-4F8B-81D9-3826A7F0E9E7}"/>
                </a:ext>
              </a:extLst>
            </p:cNvPr>
            <p:cNvCxnSpPr>
              <a:cxnSpLocks/>
            </p:cNvCxnSpPr>
            <p:nvPr/>
          </p:nvCxnSpPr>
          <p:spPr>
            <a:xfrm rot="-2471186">
              <a:off x="-1681200" y="300520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2B33DD66-783D-4944-8C66-1A7E19B35EB7}"/>
                </a:ext>
              </a:extLst>
            </p:cNvPr>
            <p:cNvCxnSpPr>
              <a:cxnSpLocks/>
            </p:cNvCxnSpPr>
            <p:nvPr/>
          </p:nvCxnSpPr>
          <p:spPr>
            <a:xfrm rot="-2288136">
              <a:off x="-1657117" y="298524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AEE0E5FC-A95D-4CBA-81DA-B075FA5E8FB2}"/>
                </a:ext>
              </a:extLst>
            </p:cNvPr>
            <p:cNvCxnSpPr>
              <a:cxnSpLocks/>
            </p:cNvCxnSpPr>
            <p:nvPr/>
          </p:nvCxnSpPr>
          <p:spPr>
            <a:xfrm rot="-2105085">
              <a:off x="-1632007" y="29665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4C1A8CED-68CA-48F0-99E1-CCD2F392C3B6}"/>
                </a:ext>
              </a:extLst>
            </p:cNvPr>
            <p:cNvCxnSpPr>
              <a:cxnSpLocks/>
            </p:cNvCxnSpPr>
            <p:nvPr/>
          </p:nvCxnSpPr>
          <p:spPr>
            <a:xfrm rot="-1922034">
              <a:off x="-1605939" y="2949294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99D8E8BE-8201-45D7-A5C7-5C8284A993AE}"/>
                </a:ext>
              </a:extLst>
            </p:cNvPr>
            <p:cNvCxnSpPr>
              <a:cxnSpLocks/>
            </p:cNvCxnSpPr>
            <p:nvPr/>
          </p:nvCxnSpPr>
          <p:spPr>
            <a:xfrm rot="-1738983">
              <a:off x="-1578988" y="293341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400BDE1E-9459-474B-A83C-65B5ADBF2407}"/>
                </a:ext>
              </a:extLst>
            </p:cNvPr>
            <p:cNvCxnSpPr>
              <a:cxnSpLocks/>
            </p:cNvCxnSpPr>
            <p:nvPr/>
          </p:nvCxnSpPr>
          <p:spPr>
            <a:xfrm rot="-1555932">
              <a:off x="-1551229" y="291898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A9F59347-4521-444B-B19B-AF32AFC28785}"/>
                </a:ext>
              </a:extLst>
            </p:cNvPr>
            <p:cNvCxnSpPr>
              <a:cxnSpLocks/>
            </p:cNvCxnSpPr>
            <p:nvPr/>
          </p:nvCxnSpPr>
          <p:spPr>
            <a:xfrm rot="-1372881">
              <a:off x="-1522743" y="290606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ACE5727B-1A67-42F5-8F21-9D519AB15969}"/>
                </a:ext>
              </a:extLst>
            </p:cNvPr>
            <p:cNvCxnSpPr>
              <a:cxnSpLocks/>
            </p:cNvCxnSpPr>
            <p:nvPr/>
          </p:nvCxnSpPr>
          <p:spPr>
            <a:xfrm rot="-1189831">
              <a:off x="-1493609" y="289467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C1AB1A27-EB77-4E09-BDD4-F02C56DB6C9D}"/>
                </a:ext>
              </a:extLst>
            </p:cNvPr>
            <p:cNvCxnSpPr>
              <a:cxnSpLocks/>
            </p:cNvCxnSpPr>
            <p:nvPr/>
          </p:nvCxnSpPr>
          <p:spPr>
            <a:xfrm rot="-1006780">
              <a:off x="-1463909" y="288484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1E182D15-7C7C-47C4-B671-0F3B7FFF165D}"/>
                </a:ext>
              </a:extLst>
            </p:cNvPr>
            <p:cNvCxnSpPr>
              <a:cxnSpLocks/>
            </p:cNvCxnSpPr>
            <p:nvPr/>
          </p:nvCxnSpPr>
          <p:spPr>
            <a:xfrm rot="-823729">
              <a:off x="-1433729" y="287661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D40C6634-91B7-4380-94B6-142E7FFE7AEE}"/>
                </a:ext>
              </a:extLst>
            </p:cNvPr>
            <p:cNvCxnSpPr>
              <a:cxnSpLocks/>
            </p:cNvCxnSpPr>
            <p:nvPr/>
          </p:nvCxnSpPr>
          <p:spPr>
            <a:xfrm rot="-640678">
              <a:off x="-1403154" y="287000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56ED2449-4991-4303-AA36-1548E1150794}"/>
                </a:ext>
              </a:extLst>
            </p:cNvPr>
            <p:cNvCxnSpPr>
              <a:cxnSpLocks/>
            </p:cNvCxnSpPr>
            <p:nvPr/>
          </p:nvCxnSpPr>
          <p:spPr>
            <a:xfrm rot="-457627">
              <a:off x="-1372270" y="286502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28F8B397-936B-455F-8FFE-963461AFD491}"/>
                </a:ext>
              </a:extLst>
            </p:cNvPr>
            <p:cNvCxnSpPr>
              <a:cxnSpLocks/>
            </p:cNvCxnSpPr>
            <p:nvPr/>
          </p:nvCxnSpPr>
          <p:spPr>
            <a:xfrm rot="-274576">
              <a:off x="-1341165" y="286170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DAB49CA8-CE50-448A-A197-53E0CE545F8B}"/>
                </a:ext>
              </a:extLst>
            </p:cNvPr>
            <p:cNvCxnSpPr>
              <a:cxnSpLocks/>
            </p:cNvCxnSpPr>
            <p:nvPr/>
          </p:nvCxnSpPr>
          <p:spPr>
            <a:xfrm rot="-91525">
              <a:off x="-1309927" y="286003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D8F256EC-8E0B-4E74-ADD5-854C52832996}"/>
                </a:ext>
              </a:extLst>
            </p:cNvPr>
            <p:cNvCxnSpPr>
              <a:cxnSpLocks/>
            </p:cNvCxnSpPr>
            <p:nvPr/>
          </p:nvCxnSpPr>
          <p:spPr>
            <a:xfrm rot="91525">
              <a:off x="-1278645" y="286003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A0983F4B-8EEA-4B13-942B-85D658928B0C}"/>
                </a:ext>
              </a:extLst>
            </p:cNvPr>
            <p:cNvCxnSpPr>
              <a:cxnSpLocks/>
            </p:cNvCxnSpPr>
            <p:nvPr/>
          </p:nvCxnSpPr>
          <p:spPr>
            <a:xfrm rot="274576">
              <a:off x="-1247407" y="286170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635D1F5D-BBCE-4CAF-B13E-24155366A1AE}"/>
                </a:ext>
              </a:extLst>
            </p:cNvPr>
            <p:cNvCxnSpPr>
              <a:cxnSpLocks/>
            </p:cNvCxnSpPr>
            <p:nvPr/>
          </p:nvCxnSpPr>
          <p:spPr>
            <a:xfrm rot="457627">
              <a:off x="-1216302" y="286502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3F18288E-F4A8-4E8C-8295-0030B2644FFF}"/>
                </a:ext>
              </a:extLst>
            </p:cNvPr>
            <p:cNvCxnSpPr>
              <a:cxnSpLocks/>
            </p:cNvCxnSpPr>
            <p:nvPr/>
          </p:nvCxnSpPr>
          <p:spPr>
            <a:xfrm rot="640678">
              <a:off x="-1185418" y="287000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E92A73D6-093F-4560-97C0-697DCA8ACC07}"/>
                </a:ext>
              </a:extLst>
            </p:cNvPr>
            <p:cNvCxnSpPr>
              <a:cxnSpLocks/>
            </p:cNvCxnSpPr>
            <p:nvPr/>
          </p:nvCxnSpPr>
          <p:spPr>
            <a:xfrm rot="823729">
              <a:off x="-1154843" y="287661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637E6BF3-24D1-46A5-B46E-57DD3C5213E8}"/>
                </a:ext>
              </a:extLst>
            </p:cNvPr>
            <p:cNvCxnSpPr>
              <a:cxnSpLocks/>
            </p:cNvCxnSpPr>
            <p:nvPr/>
          </p:nvCxnSpPr>
          <p:spPr>
            <a:xfrm rot="1006780">
              <a:off x="-1124663" y="288484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BEEFEB2B-FE58-4E0D-9377-D8D45C6D93FB}"/>
                </a:ext>
              </a:extLst>
            </p:cNvPr>
            <p:cNvCxnSpPr>
              <a:cxnSpLocks/>
            </p:cNvCxnSpPr>
            <p:nvPr/>
          </p:nvCxnSpPr>
          <p:spPr>
            <a:xfrm rot="1189831">
              <a:off x="-1094963" y="289467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243BA456-AD03-4C33-B3A3-241C7A4BAD3B}"/>
                </a:ext>
              </a:extLst>
            </p:cNvPr>
            <p:cNvCxnSpPr>
              <a:cxnSpLocks/>
            </p:cNvCxnSpPr>
            <p:nvPr/>
          </p:nvCxnSpPr>
          <p:spPr>
            <a:xfrm rot="1372881">
              <a:off x="-1065829" y="290606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4F60FDA7-AB6F-41A2-9A9C-B28D4C4DA8F5}"/>
                </a:ext>
              </a:extLst>
            </p:cNvPr>
            <p:cNvCxnSpPr>
              <a:cxnSpLocks/>
            </p:cNvCxnSpPr>
            <p:nvPr/>
          </p:nvCxnSpPr>
          <p:spPr>
            <a:xfrm rot="1555932">
              <a:off x="-1037343" y="291898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8A0260B8-6B57-48CE-AD2C-FE58E252BDA1}"/>
                </a:ext>
              </a:extLst>
            </p:cNvPr>
            <p:cNvCxnSpPr>
              <a:cxnSpLocks/>
            </p:cNvCxnSpPr>
            <p:nvPr/>
          </p:nvCxnSpPr>
          <p:spPr>
            <a:xfrm rot="1738983">
              <a:off x="-1009584" y="293341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EE8EAB7C-92D4-44EA-A8AD-1529D7F02079}"/>
                </a:ext>
              </a:extLst>
            </p:cNvPr>
            <p:cNvCxnSpPr>
              <a:cxnSpLocks/>
            </p:cNvCxnSpPr>
            <p:nvPr/>
          </p:nvCxnSpPr>
          <p:spPr>
            <a:xfrm rot="1922034">
              <a:off x="-982633" y="2949294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99DCCB69-9B73-4DE0-8123-16A0C187BF33}"/>
                </a:ext>
              </a:extLst>
            </p:cNvPr>
            <p:cNvCxnSpPr>
              <a:cxnSpLocks/>
            </p:cNvCxnSpPr>
            <p:nvPr/>
          </p:nvCxnSpPr>
          <p:spPr>
            <a:xfrm rot="2105085">
              <a:off x="-956565" y="29665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00E24655-0957-4857-A72E-D149E5F8C79B}"/>
                </a:ext>
              </a:extLst>
            </p:cNvPr>
            <p:cNvCxnSpPr>
              <a:cxnSpLocks/>
            </p:cNvCxnSpPr>
            <p:nvPr/>
          </p:nvCxnSpPr>
          <p:spPr>
            <a:xfrm rot="2288136">
              <a:off x="-931455" y="298524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E6AF14E3-FDAF-4C91-96A5-1F54428B8B4F}"/>
                </a:ext>
              </a:extLst>
            </p:cNvPr>
            <p:cNvCxnSpPr>
              <a:cxnSpLocks/>
            </p:cNvCxnSpPr>
            <p:nvPr/>
          </p:nvCxnSpPr>
          <p:spPr>
            <a:xfrm rot="2471186">
              <a:off x="-907372" y="300520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45099FBE-A6EA-4CD5-8C31-56539C5E61F2}"/>
                </a:ext>
              </a:extLst>
            </p:cNvPr>
            <p:cNvCxnSpPr>
              <a:cxnSpLocks/>
            </p:cNvCxnSpPr>
            <p:nvPr/>
          </p:nvCxnSpPr>
          <p:spPr>
            <a:xfrm rot="2654237">
              <a:off x="-884387" y="302642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14D0B4AD-FAFD-4B09-94AD-4614FDFEB5BC}"/>
                </a:ext>
              </a:extLst>
            </p:cNvPr>
            <p:cNvCxnSpPr>
              <a:cxnSpLocks/>
            </p:cNvCxnSpPr>
            <p:nvPr/>
          </p:nvCxnSpPr>
          <p:spPr>
            <a:xfrm rot="2837288">
              <a:off x="-862564" y="304883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15F7A248-2839-47FA-92B9-674DEA9052A0}"/>
                </a:ext>
              </a:extLst>
            </p:cNvPr>
            <p:cNvCxnSpPr>
              <a:cxnSpLocks/>
            </p:cNvCxnSpPr>
            <p:nvPr/>
          </p:nvCxnSpPr>
          <p:spPr>
            <a:xfrm rot="3020339">
              <a:off x="-841964" y="307238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72AF6CF7-5E64-475D-A95F-421F1784B5ED}"/>
                </a:ext>
              </a:extLst>
            </p:cNvPr>
            <p:cNvCxnSpPr>
              <a:cxnSpLocks/>
            </p:cNvCxnSpPr>
            <p:nvPr/>
          </p:nvCxnSpPr>
          <p:spPr>
            <a:xfrm rot="3203390">
              <a:off x="-822646" y="30969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5A4F94E1-D93D-479C-8883-C9C6B1146783}"/>
                </a:ext>
              </a:extLst>
            </p:cNvPr>
            <p:cNvCxnSpPr>
              <a:cxnSpLocks/>
            </p:cNvCxnSpPr>
            <p:nvPr/>
          </p:nvCxnSpPr>
          <p:spPr>
            <a:xfrm rot="3386441">
              <a:off x="-804666" y="312258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7A423F26-6B93-408D-AB87-68A51EDD07B0}"/>
                </a:ext>
              </a:extLst>
            </p:cNvPr>
            <p:cNvCxnSpPr>
              <a:cxnSpLocks/>
            </p:cNvCxnSpPr>
            <p:nvPr/>
          </p:nvCxnSpPr>
          <p:spPr>
            <a:xfrm rot="3569491">
              <a:off x="-788073" y="3149104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8E66FE13-2604-4BFE-A3FC-0534DE9DE703}"/>
                </a:ext>
              </a:extLst>
            </p:cNvPr>
            <p:cNvCxnSpPr>
              <a:cxnSpLocks/>
            </p:cNvCxnSpPr>
            <p:nvPr/>
          </p:nvCxnSpPr>
          <p:spPr>
            <a:xfrm rot="3752542">
              <a:off x="-772915" y="317646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4E1574FA-F85B-47CD-BEA3-448818A454B5}"/>
                </a:ext>
              </a:extLst>
            </p:cNvPr>
            <p:cNvCxnSpPr>
              <a:cxnSpLocks/>
            </p:cNvCxnSpPr>
            <p:nvPr/>
          </p:nvCxnSpPr>
          <p:spPr>
            <a:xfrm rot="3935593">
              <a:off x="-759235" y="320460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AE509D32-1074-4765-AA42-C12328BFD23B}"/>
                </a:ext>
              </a:extLst>
            </p:cNvPr>
            <p:cNvCxnSpPr>
              <a:cxnSpLocks/>
            </p:cNvCxnSpPr>
            <p:nvPr/>
          </p:nvCxnSpPr>
          <p:spPr>
            <a:xfrm rot="4118644">
              <a:off x="-747072" y="323342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6CA08802-8974-4F41-A469-2D8889C3B9A5}"/>
                </a:ext>
              </a:extLst>
            </p:cNvPr>
            <p:cNvCxnSpPr>
              <a:cxnSpLocks/>
            </p:cNvCxnSpPr>
            <p:nvPr/>
          </p:nvCxnSpPr>
          <p:spPr>
            <a:xfrm rot="4301695">
              <a:off x="-736460" y="326284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F870235F-2C03-4FC5-A6DF-9AE12CA82086}"/>
                </a:ext>
              </a:extLst>
            </p:cNvPr>
            <p:cNvCxnSpPr>
              <a:cxnSpLocks/>
            </p:cNvCxnSpPr>
            <p:nvPr/>
          </p:nvCxnSpPr>
          <p:spPr>
            <a:xfrm rot="4484746">
              <a:off x="-727429" y="329279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7B9AEC49-CD60-4641-9AF0-937BA017E57A}"/>
                </a:ext>
              </a:extLst>
            </p:cNvPr>
            <p:cNvCxnSpPr>
              <a:cxnSpLocks/>
            </p:cNvCxnSpPr>
            <p:nvPr/>
          </p:nvCxnSpPr>
          <p:spPr>
            <a:xfrm rot="4667796">
              <a:off x="-720005" y="33231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F1D15FC6-101B-4EB3-B3FA-956C8303F6A8}"/>
                </a:ext>
              </a:extLst>
            </p:cNvPr>
            <p:cNvCxnSpPr>
              <a:cxnSpLocks/>
            </p:cNvCxnSpPr>
            <p:nvPr/>
          </p:nvCxnSpPr>
          <p:spPr>
            <a:xfrm rot="4850847">
              <a:off x="-714209" y="335392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AE06DC0F-8C5F-4E70-BB4C-190818CA5BC2}"/>
                </a:ext>
              </a:extLst>
            </p:cNvPr>
            <p:cNvCxnSpPr>
              <a:cxnSpLocks/>
            </p:cNvCxnSpPr>
            <p:nvPr/>
          </p:nvCxnSpPr>
          <p:spPr>
            <a:xfrm rot="5033898">
              <a:off x="-710057" y="338493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6572278E-2ECD-416A-81E4-F16184116566}"/>
                </a:ext>
              </a:extLst>
            </p:cNvPr>
            <p:cNvCxnSpPr>
              <a:cxnSpLocks/>
            </p:cNvCxnSpPr>
            <p:nvPr/>
          </p:nvCxnSpPr>
          <p:spPr>
            <a:xfrm rot="5216949">
              <a:off x="-707561" y="341611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F5FAF58-56C5-4529-98F5-69CF12E9DF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706728" y="34473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4DEFDBB2-D0BE-456C-BB71-33344FC956EC}"/>
                </a:ext>
              </a:extLst>
            </p:cNvPr>
            <p:cNvCxnSpPr>
              <a:cxnSpLocks/>
            </p:cNvCxnSpPr>
            <p:nvPr/>
          </p:nvCxnSpPr>
          <p:spPr>
            <a:xfrm rot="5583051">
              <a:off x="-707561" y="347865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1A39A9AD-A688-492C-9445-8BAF46836F4A}"/>
                </a:ext>
              </a:extLst>
            </p:cNvPr>
            <p:cNvCxnSpPr>
              <a:cxnSpLocks/>
            </p:cNvCxnSpPr>
            <p:nvPr/>
          </p:nvCxnSpPr>
          <p:spPr>
            <a:xfrm rot="5766102">
              <a:off x="-710057" y="3509840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259EE43B-38D3-4398-B03B-DE3D97C3E1B2}"/>
                </a:ext>
              </a:extLst>
            </p:cNvPr>
            <p:cNvCxnSpPr>
              <a:cxnSpLocks/>
            </p:cNvCxnSpPr>
            <p:nvPr/>
          </p:nvCxnSpPr>
          <p:spPr>
            <a:xfrm rot="5949153">
              <a:off x="-714209" y="354084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F13E7407-40B6-408D-B65C-9FBD542FEF37}"/>
                </a:ext>
              </a:extLst>
            </p:cNvPr>
            <p:cNvCxnSpPr>
              <a:cxnSpLocks/>
            </p:cNvCxnSpPr>
            <p:nvPr/>
          </p:nvCxnSpPr>
          <p:spPr>
            <a:xfrm rot="6132204">
              <a:off x="-720005" y="357158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9FBEEB59-FE72-45E8-9F86-627AAC2B1F37}"/>
                </a:ext>
              </a:extLst>
            </p:cNvPr>
            <p:cNvCxnSpPr>
              <a:cxnSpLocks/>
            </p:cNvCxnSpPr>
            <p:nvPr/>
          </p:nvCxnSpPr>
          <p:spPr>
            <a:xfrm rot="6315254">
              <a:off x="-727429" y="360197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9FD06D92-4E9F-4FF9-91DE-E1E2FB57C4C7}"/>
                </a:ext>
              </a:extLst>
            </p:cNvPr>
            <p:cNvCxnSpPr>
              <a:cxnSpLocks/>
            </p:cNvCxnSpPr>
            <p:nvPr/>
          </p:nvCxnSpPr>
          <p:spPr>
            <a:xfrm rot="6498305">
              <a:off x="-736460" y="363192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1EEB4EAF-B385-43CE-AE85-CB8E3B1DE3F3}"/>
                </a:ext>
              </a:extLst>
            </p:cNvPr>
            <p:cNvCxnSpPr>
              <a:cxnSpLocks/>
            </p:cNvCxnSpPr>
            <p:nvPr/>
          </p:nvCxnSpPr>
          <p:spPr>
            <a:xfrm rot="6681356">
              <a:off x="-747072" y="366135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D654DA3B-1C2F-4AF9-8CAE-35199928B0D7}"/>
                </a:ext>
              </a:extLst>
            </p:cNvPr>
            <p:cNvCxnSpPr>
              <a:cxnSpLocks/>
            </p:cNvCxnSpPr>
            <p:nvPr/>
          </p:nvCxnSpPr>
          <p:spPr>
            <a:xfrm rot="6864407">
              <a:off x="-759235" y="369017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321237D1-AA8C-4E1B-99F8-B95F52879FCC}"/>
                </a:ext>
              </a:extLst>
            </p:cNvPr>
            <p:cNvCxnSpPr>
              <a:cxnSpLocks/>
            </p:cNvCxnSpPr>
            <p:nvPr/>
          </p:nvCxnSpPr>
          <p:spPr>
            <a:xfrm rot="7047458">
              <a:off x="-772915" y="371830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D4E71214-8FB2-4C43-9AA2-1A83359F0535}"/>
                </a:ext>
              </a:extLst>
            </p:cNvPr>
            <p:cNvCxnSpPr>
              <a:cxnSpLocks/>
            </p:cNvCxnSpPr>
            <p:nvPr/>
          </p:nvCxnSpPr>
          <p:spPr>
            <a:xfrm rot="7230509">
              <a:off x="-788073" y="3745670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376B493A-07E2-4001-AC02-BC36FD48261C}"/>
                </a:ext>
              </a:extLst>
            </p:cNvPr>
            <p:cNvCxnSpPr>
              <a:cxnSpLocks/>
            </p:cNvCxnSpPr>
            <p:nvPr/>
          </p:nvCxnSpPr>
          <p:spPr>
            <a:xfrm rot="7413559">
              <a:off x="-804666" y="377218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CBDF27C3-7A1D-4DCF-8A5E-9F9A4F685E88}"/>
                </a:ext>
              </a:extLst>
            </p:cNvPr>
            <p:cNvCxnSpPr>
              <a:cxnSpLocks/>
            </p:cNvCxnSpPr>
            <p:nvPr/>
          </p:nvCxnSpPr>
          <p:spPr>
            <a:xfrm rot="7596610">
              <a:off x="-822646" y="37977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B66D6273-F27F-4C45-A787-7DA943646BD2}"/>
                </a:ext>
              </a:extLst>
            </p:cNvPr>
            <p:cNvCxnSpPr>
              <a:cxnSpLocks/>
            </p:cNvCxnSpPr>
            <p:nvPr/>
          </p:nvCxnSpPr>
          <p:spPr>
            <a:xfrm rot="7779661">
              <a:off x="-841964" y="382239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91B6DFDD-E032-4CE1-A264-0D507EB6DB39}"/>
                </a:ext>
              </a:extLst>
            </p:cNvPr>
            <p:cNvCxnSpPr>
              <a:cxnSpLocks/>
            </p:cNvCxnSpPr>
            <p:nvPr/>
          </p:nvCxnSpPr>
          <p:spPr>
            <a:xfrm rot="7962712">
              <a:off x="-862564" y="3845934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C1BCCBAD-E41D-462C-9309-82C16572A677}"/>
                </a:ext>
              </a:extLst>
            </p:cNvPr>
            <p:cNvCxnSpPr>
              <a:cxnSpLocks/>
            </p:cNvCxnSpPr>
            <p:nvPr/>
          </p:nvCxnSpPr>
          <p:spPr>
            <a:xfrm rot="8145763">
              <a:off x="-884387" y="386834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E7AD8A26-6C9E-4DA4-AFDC-4EFEC4F246F1}"/>
                </a:ext>
              </a:extLst>
            </p:cNvPr>
            <p:cNvCxnSpPr>
              <a:cxnSpLocks/>
            </p:cNvCxnSpPr>
            <p:nvPr/>
          </p:nvCxnSpPr>
          <p:spPr>
            <a:xfrm rot="8328813">
              <a:off x="-907372" y="388956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202FF8BF-BED1-451A-B9B9-D6069312F075}"/>
                </a:ext>
              </a:extLst>
            </p:cNvPr>
            <p:cNvCxnSpPr>
              <a:cxnSpLocks/>
            </p:cNvCxnSpPr>
            <p:nvPr/>
          </p:nvCxnSpPr>
          <p:spPr>
            <a:xfrm rot="8511865">
              <a:off x="-931455" y="390953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EA2F203C-8D59-44EE-8205-66BECE6F42AD}"/>
                </a:ext>
              </a:extLst>
            </p:cNvPr>
            <p:cNvCxnSpPr>
              <a:cxnSpLocks/>
            </p:cNvCxnSpPr>
            <p:nvPr/>
          </p:nvCxnSpPr>
          <p:spPr>
            <a:xfrm rot="8694915">
              <a:off x="-956565" y="39281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517BD2EA-E7DB-4E4B-A38A-2504D99A8313}"/>
                </a:ext>
              </a:extLst>
            </p:cNvPr>
            <p:cNvCxnSpPr>
              <a:cxnSpLocks/>
            </p:cNvCxnSpPr>
            <p:nvPr/>
          </p:nvCxnSpPr>
          <p:spPr>
            <a:xfrm rot="8877966">
              <a:off x="-982633" y="3945480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A2D8DFDE-A474-4299-A802-0E13772112B2}"/>
                </a:ext>
              </a:extLst>
            </p:cNvPr>
            <p:cNvCxnSpPr>
              <a:cxnSpLocks/>
            </p:cNvCxnSpPr>
            <p:nvPr/>
          </p:nvCxnSpPr>
          <p:spPr>
            <a:xfrm rot="9061017">
              <a:off x="-1009584" y="396136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10A5DEFF-4AA7-464A-8F72-5759553782A9}"/>
                </a:ext>
              </a:extLst>
            </p:cNvPr>
            <p:cNvCxnSpPr>
              <a:cxnSpLocks/>
            </p:cNvCxnSpPr>
            <p:nvPr/>
          </p:nvCxnSpPr>
          <p:spPr>
            <a:xfrm rot="9244068">
              <a:off x="-1037343" y="397578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9EC05BC7-E761-42E3-987D-0B49108CEBDD}"/>
                </a:ext>
              </a:extLst>
            </p:cNvPr>
            <p:cNvCxnSpPr>
              <a:cxnSpLocks/>
            </p:cNvCxnSpPr>
            <p:nvPr/>
          </p:nvCxnSpPr>
          <p:spPr>
            <a:xfrm rot="9427118">
              <a:off x="-1065829" y="398871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B38CB3F2-83A8-4917-BAFA-0B42298A4445}"/>
                </a:ext>
              </a:extLst>
            </p:cNvPr>
            <p:cNvCxnSpPr>
              <a:cxnSpLocks/>
            </p:cNvCxnSpPr>
            <p:nvPr/>
          </p:nvCxnSpPr>
          <p:spPr>
            <a:xfrm rot="9610170">
              <a:off x="-1094963" y="400010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3845AFEB-DFE9-4230-8231-5E15838B5BCC}"/>
                </a:ext>
              </a:extLst>
            </p:cNvPr>
            <p:cNvCxnSpPr>
              <a:cxnSpLocks/>
            </p:cNvCxnSpPr>
            <p:nvPr/>
          </p:nvCxnSpPr>
          <p:spPr>
            <a:xfrm rot="9793220">
              <a:off x="-1124663" y="400992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FB612803-3967-48DC-BF36-35ED8088D163}"/>
                </a:ext>
              </a:extLst>
            </p:cNvPr>
            <p:cNvCxnSpPr>
              <a:cxnSpLocks/>
            </p:cNvCxnSpPr>
            <p:nvPr/>
          </p:nvCxnSpPr>
          <p:spPr>
            <a:xfrm rot="9976271">
              <a:off x="-1154843" y="401815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21A260C-B7AE-42B4-92A3-27656800FBAD}"/>
                </a:ext>
              </a:extLst>
            </p:cNvPr>
            <p:cNvCxnSpPr>
              <a:cxnSpLocks/>
            </p:cNvCxnSpPr>
            <p:nvPr/>
          </p:nvCxnSpPr>
          <p:spPr>
            <a:xfrm rot="10159322">
              <a:off x="-1185418" y="402477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77BAD97F-4084-4E53-A57F-AC3AE840B1E7}"/>
                </a:ext>
              </a:extLst>
            </p:cNvPr>
            <p:cNvCxnSpPr>
              <a:cxnSpLocks/>
            </p:cNvCxnSpPr>
            <p:nvPr/>
          </p:nvCxnSpPr>
          <p:spPr>
            <a:xfrm rot="10342373">
              <a:off x="-1216302" y="402974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>
              <a:extLst>
                <a:ext uri="{FF2B5EF4-FFF2-40B4-BE49-F238E27FC236}">
                  <a16:creationId xmlns:a16="http://schemas.microsoft.com/office/drawing/2014/main" id="{ABD8A3DA-18E8-4E62-B31D-EBD78C8284A4}"/>
                </a:ext>
              </a:extLst>
            </p:cNvPr>
            <p:cNvCxnSpPr>
              <a:cxnSpLocks/>
            </p:cNvCxnSpPr>
            <p:nvPr/>
          </p:nvCxnSpPr>
          <p:spPr>
            <a:xfrm rot="10525423">
              <a:off x="-1247407" y="403307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1246999A-225A-4BF9-955F-61A226FFE2F4}"/>
                </a:ext>
              </a:extLst>
            </p:cNvPr>
            <p:cNvCxnSpPr>
              <a:cxnSpLocks/>
            </p:cNvCxnSpPr>
            <p:nvPr/>
          </p:nvCxnSpPr>
          <p:spPr>
            <a:xfrm rot="10708475">
              <a:off x="-1278645" y="403473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E97A486D-A10B-4103-9A87-8DE56B726F1E}"/>
                </a:ext>
              </a:extLst>
            </p:cNvPr>
            <p:cNvCxnSpPr>
              <a:cxnSpLocks/>
            </p:cNvCxnSpPr>
            <p:nvPr/>
          </p:nvCxnSpPr>
          <p:spPr>
            <a:xfrm rot="10891525">
              <a:off x="-1309927" y="403473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447A09B6-32A1-4783-9CA5-7F247DADF4F8}"/>
                </a:ext>
              </a:extLst>
            </p:cNvPr>
            <p:cNvCxnSpPr>
              <a:cxnSpLocks/>
            </p:cNvCxnSpPr>
            <p:nvPr/>
          </p:nvCxnSpPr>
          <p:spPr>
            <a:xfrm rot="11074577">
              <a:off x="-1341165" y="403307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856110A9-7418-49C6-AF02-59128D30185B}"/>
                </a:ext>
              </a:extLst>
            </p:cNvPr>
            <p:cNvCxnSpPr>
              <a:cxnSpLocks/>
            </p:cNvCxnSpPr>
            <p:nvPr/>
          </p:nvCxnSpPr>
          <p:spPr>
            <a:xfrm rot="11257627">
              <a:off x="-1372270" y="402974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4DE50A9C-EA84-4283-AD75-36E1C06A5F7F}"/>
                </a:ext>
              </a:extLst>
            </p:cNvPr>
            <p:cNvCxnSpPr>
              <a:cxnSpLocks/>
            </p:cNvCxnSpPr>
            <p:nvPr/>
          </p:nvCxnSpPr>
          <p:spPr>
            <a:xfrm rot="11440678">
              <a:off x="-1403154" y="402477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A59EF39E-5388-404A-BE07-DD87FC337A19}"/>
                </a:ext>
              </a:extLst>
            </p:cNvPr>
            <p:cNvCxnSpPr>
              <a:cxnSpLocks/>
            </p:cNvCxnSpPr>
            <p:nvPr/>
          </p:nvCxnSpPr>
          <p:spPr>
            <a:xfrm rot="11623729">
              <a:off x="-1433729" y="401815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FD19BB12-CE87-4F82-93AB-10577088E806}"/>
                </a:ext>
              </a:extLst>
            </p:cNvPr>
            <p:cNvCxnSpPr>
              <a:cxnSpLocks/>
            </p:cNvCxnSpPr>
            <p:nvPr/>
          </p:nvCxnSpPr>
          <p:spPr>
            <a:xfrm rot="11806780">
              <a:off x="-1463909" y="400992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069B643A-0D9B-4863-9B58-1AF2FF42852E}"/>
                </a:ext>
              </a:extLst>
            </p:cNvPr>
            <p:cNvCxnSpPr>
              <a:cxnSpLocks/>
            </p:cNvCxnSpPr>
            <p:nvPr/>
          </p:nvCxnSpPr>
          <p:spPr>
            <a:xfrm rot="11989830">
              <a:off x="-1493609" y="400010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73405197-7B6F-4D33-B990-C0871C2468C8}"/>
                </a:ext>
              </a:extLst>
            </p:cNvPr>
            <p:cNvCxnSpPr>
              <a:cxnSpLocks/>
            </p:cNvCxnSpPr>
            <p:nvPr/>
          </p:nvCxnSpPr>
          <p:spPr>
            <a:xfrm rot="12172882">
              <a:off x="-1522743" y="398871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36B8EE52-7C7D-4C86-8429-736CE59F4200}"/>
                </a:ext>
              </a:extLst>
            </p:cNvPr>
            <p:cNvCxnSpPr>
              <a:cxnSpLocks/>
            </p:cNvCxnSpPr>
            <p:nvPr/>
          </p:nvCxnSpPr>
          <p:spPr>
            <a:xfrm rot="12355932">
              <a:off x="-1551229" y="397578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1887C94D-D655-4C94-9A81-7AB80F9DA233}"/>
                </a:ext>
              </a:extLst>
            </p:cNvPr>
            <p:cNvCxnSpPr>
              <a:cxnSpLocks/>
            </p:cNvCxnSpPr>
            <p:nvPr/>
          </p:nvCxnSpPr>
          <p:spPr>
            <a:xfrm rot="12538983">
              <a:off x="-1578988" y="3961361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A58695C5-FF8C-4306-8925-18FADCE21BF5}"/>
                </a:ext>
              </a:extLst>
            </p:cNvPr>
            <p:cNvCxnSpPr>
              <a:cxnSpLocks/>
            </p:cNvCxnSpPr>
            <p:nvPr/>
          </p:nvCxnSpPr>
          <p:spPr>
            <a:xfrm rot="12722034">
              <a:off x="-1605939" y="3945480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62E6FF73-5D70-433E-BBFC-BF9F2F9E06C3}"/>
                </a:ext>
              </a:extLst>
            </p:cNvPr>
            <p:cNvCxnSpPr>
              <a:cxnSpLocks/>
            </p:cNvCxnSpPr>
            <p:nvPr/>
          </p:nvCxnSpPr>
          <p:spPr>
            <a:xfrm rot="12905085">
              <a:off x="-1632007" y="39281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D66AB66D-57C3-4FC5-B828-D3C4E3B96590}"/>
                </a:ext>
              </a:extLst>
            </p:cNvPr>
            <p:cNvCxnSpPr>
              <a:cxnSpLocks/>
            </p:cNvCxnSpPr>
            <p:nvPr/>
          </p:nvCxnSpPr>
          <p:spPr>
            <a:xfrm rot="13088135">
              <a:off x="-1657117" y="390953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5DC9849D-9764-4A59-A890-C52F35CD1E75}"/>
                </a:ext>
              </a:extLst>
            </p:cNvPr>
            <p:cNvCxnSpPr>
              <a:cxnSpLocks/>
            </p:cNvCxnSpPr>
            <p:nvPr/>
          </p:nvCxnSpPr>
          <p:spPr>
            <a:xfrm rot="13271187">
              <a:off x="-1681200" y="388956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8F7CBB21-BFA1-4793-8566-14C0F503DA49}"/>
                </a:ext>
              </a:extLst>
            </p:cNvPr>
            <p:cNvCxnSpPr>
              <a:cxnSpLocks/>
            </p:cNvCxnSpPr>
            <p:nvPr/>
          </p:nvCxnSpPr>
          <p:spPr>
            <a:xfrm rot="13454237">
              <a:off x="-1704185" y="386834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13D64281-D479-4030-92EF-E775C2BEB35E}"/>
                </a:ext>
              </a:extLst>
            </p:cNvPr>
            <p:cNvCxnSpPr>
              <a:cxnSpLocks/>
            </p:cNvCxnSpPr>
            <p:nvPr/>
          </p:nvCxnSpPr>
          <p:spPr>
            <a:xfrm rot="13637288">
              <a:off x="-1726008" y="3845934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129B06AD-4410-4D20-9D9B-41ACA18D95A9}"/>
                </a:ext>
              </a:extLst>
            </p:cNvPr>
            <p:cNvCxnSpPr>
              <a:cxnSpLocks/>
            </p:cNvCxnSpPr>
            <p:nvPr/>
          </p:nvCxnSpPr>
          <p:spPr>
            <a:xfrm rot="13820339">
              <a:off x="-1746608" y="382239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817DE462-D346-4E68-B0DF-4AACE896775C}"/>
                </a:ext>
              </a:extLst>
            </p:cNvPr>
            <p:cNvCxnSpPr>
              <a:cxnSpLocks/>
            </p:cNvCxnSpPr>
            <p:nvPr/>
          </p:nvCxnSpPr>
          <p:spPr>
            <a:xfrm rot="14003390">
              <a:off x="-1765926" y="3797787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34A5B3C9-2888-484C-ADE7-311685A03C23}"/>
                </a:ext>
              </a:extLst>
            </p:cNvPr>
            <p:cNvCxnSpPr>
              <a:cxnSpLocks/>
            </p:cNvCxnSpPr>
            <p:nvPr/>
          </p:nvCxnSpPr>
          <p:spPr>
            <a:xfrm rot="14186440">
              <a:off x="-1783906" y="3772189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BBD1A515-A649-49BA-A0DD-C935F3CD2F94}"/>
                </a:ext>
              </a:extLst>
            </p:cNvPr>
            <p:cNvCxnSpPr>
              <a:cxnSpLocks/>
            </p:cNvCxnSpPr>
            <p:nvPr/>
          </p:nvCxnSpPr>
          <p:spPr>
            <a:xfrm rot="14369492">
              <a:off x="-1800499" y="3745670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>
              <a:extLst>
                <a:ext uri="{FF2B5EF4-FFF2-40B4-BE49-F238E27FC236}">
                  <a16:creationId xmlns:a16="http://schemas.microsoft.com/office/drawing/2014/main" id="{8A196A0D-83AB-406C-81E4-27CC836D962A}"/>
                </a:ext>
              </a:extLst>
            </p:cNvPr>
            <p:cNvCxnSpPr>
              <a:cxnSpLocks/>
            </p:cNvCxnSpPr>
            <p:nvPr/>
          </p:nvCxnSpPr>
          <p:spPr>
            <a:xfrm rot="14552542">
              <a:off x="-1815657" y="371830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>
              <a:extLst>
                <a:ext uri="{FF2B5EF4-FFF2-40B4-BE49-F238E27FC236}">
                  <a16:creationId xmlns:a16="http://schemas.microsoft.com/office/drawing/2014/main" id="{CC077DF0-087F-4C52-AF71-FAF18B1D2433}"/>
                </a:ext>
              </a:extLst>
            </p:cNvPr>
            <p:cNvCxnSpPr>
              <a:cxnSpLocks/>
            </p:cNvCxnSpPr>
            <p:nvPr/>
          </p:nvCxnSpPr>
          <p:spPr>
            <a:xfrm rot="14735593">
              <a:off x="-1829337" y="3690173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>
              <a:extLst>
                <a:ext uri="{FF2B5EF4-FFF2-40B4-BE49-F238E27FC236}">
                  <a16:creationId xmlns:a16="http://schemas.microsoft.com/office/drawing/2014/main" id="{74C63365-290B-471D-A139-B5F0940629FA}"/>
                </a:ext>
              </a:extLst>
            </p:cNvPr>
            <p:cNvCxnSpPr>
              <a:cxnSpLocks/>
            </p:cNvCxnSpPr>
            <p:nvPr/>
          </p:nvCxnSpPr>
          <p:spPr>
            <a:xfrm rot="14918644">
              <a:off x="-1841500" y="3661352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F8FC4AB9-43B5-4C29-87D0-EA925DF5E0F0}"/>
                </a:ext>
              </a:extLst>
            </p:cNvPr>
            <p:cNvCxnSpPr>
              <a:cxnSpLocks/>
            </p:cNvCxnSpPr>
            <p:nvPr/>
          </p:nvCxnSpPr>
          <p:spPr>
            <a:xfrm rot="15101695">
              <a:off x="-1852112" y="363192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>
              <a:extLst>
                <a:ext uri="{FF2B5EF4-FFF2-40B4-BE49-F238E27FC236}">
                  <a16:creationId xmlns:a16="http://schemas.microsoft.com/office/drawing/2014/main" id="{2E928585-64AE-4F72-8C29-DC8B3A689C26}"/>
                </a:ext>
              </a:extLst>
            </p:cNvPr>
            <p:cNvCxnSpPr>
              <a:cxnSpLocks/>
            </p:cNvCxnSpPr>
            <p:nvPr/>
          </p:nvCxnSpPr>
          <p:spPr>
            <a:xfrm rot="15284745">
              <a:off x="-1861143" y="3601975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>
              <a:extLst>
                <a:ext uri="{FF2B5EF4-FFF2-40B4-BE49-F238E27FC236}">
                  <a16:creationId xmlns:a16="http://schemas.microsoft.com/office/drawing/2014/main" id="{21B620B5-64DE-4A4B-BBBA-4712E0A51C37}"/>
                </a:ext>
              </a:extLst>
            </p:cNvPr>
            <p:cNvCxnSpPr>
              <a:cxnSpLocks/>
            </p:cNvCxnSpPr>
            <p:nvPr/>
          </p:nvCxnSpPr>
          <p:spPr>
            <a:xfrm rot="15467796">
              <a:off x="-1868567" y="357158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>
              <a:extLst>
                <a:ext uri="{FF2B5EF4-FFF2-40B4-BE49-F238E27FC236}">
                  <a16:creationId xmlns:a16="http://schemas.microsoft.com/office/drawing/2014/main" id="{7D80D2BE-3247-48F1-9C80-223218E92F1B}"/>
                </a:ext>
              </a:extLst>
            </p:cNvPr>
            <p:cNvCxnSpPr>
              <a:cxnSpLocks/>
            </p:cNvCxnSpPr>
            <p:nvPr/>
          </p:nvCxnSpPr>
          <p:spPr>
            <a:xfrm rot="15650847">
              <a:off x="-1874363" y="3540846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>
              <a:extLst>
                <a:ext uri="{FF2B5EF4-FFF2-40B4-BE49-F238E27FC236}">
                  <a16:creationId xmlns:a16="http://schemas.microsoft.com/office/drawing/2014/main" id="{81DC3B6F-E101-4CC0-BBE5-A1A54A2B499F}"/>
                </a:ext>
              </a:extLst>
            </p:cNvPr>
            <p:cNvCxnSpPr>
              <a:cxnSpLocks/>
            </p:cNvCxnSpPr>
            <p:nvPr/>
          </p:nvCxnSpPr>
          <p:spPr>
            <a:xfrm rot="15833899">
              <a:off x="-1878515" y="3509840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02691BD6-0489-4EC8-A495-9208BAE64E76}"/>
                </a:ext>
              </a:extLst>
            </p:cNvPr>
            <p:cNvCxnSpPr>
              <a:cxnSpLocks/>
            </p:cNvCxnSpPr>
            <p:nvPr/>
          </p:nvCxnSpPr>
          <p:spPr>
            <a:xfrm rot="16016949">
              <a:off x="-1881011" y="3478658"/>
              <a:ext cx="952249" cy="0"/>
            </a:xfrm>
            <a:prstGeom prst="line">
              <a:avLst/>
            </a:prstGeom>
            <a:ln w="12700" cap="rnd">
              <a:gradFill>
                <a:gsLst>
                  <a:gs pos="100000">
                    <a:schemeClr val="accent1">
                      <a:alpha val="20000"/>
                    </a:schemeClr>
                  </a:gs>
                  <a:gs pos="0">
                    <a:schemeClr val="accent1">
                      <a:alpha val="1900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24516-D443-4101-B8F2-962FA3754D26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1326874" y="4757122"/>
            <a:ext cx="4126942" cy="144619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234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灰色的蜂窝&#10;&#10;中度可信度描述已自动生成">
            <a:extLst>
              <a:ext uri="{FF2B5EF4-FFF2-40B4-BE49-F238E27FC236}">
                <a16:creationId xmlns:a16="http://schemas.microsoft.com/office/drawing/2014/main" id="{A321398D-F5D4-4711-A06E-CF19FEF961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EE6AC8B-8B71-4AB0-B92E-FB79BD6A228E}"/>
              </a:ext>
            </a:extLst>
          </p:cNvPr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gradFill flip="none" rotWithShape="1">
            <a:gsLst>
              <a:gs pos="59000">
                <a:srgbClr val="030E22">
                  <a:alpha val="70000"/>
                </a:srgbClr>
              </a:gs>
              <a:gs pos="0">
                <a:schemeClr val="bg1"/>
              </a:gs>
              <a:gs pos="100000">
                <a:schemeClr val="bg1">
                  <a:alpha val="2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íśḷîḋe">
            <a:extLst>
              <a:ext uri="{FF2B5EF4-FFF2-40B4-BE49-F238E27FC236}">
                <a16:creationId xmlns:a16="http://schemas.microsoft.com/office/drawing/2014/main" id="{6A3DBF5D-B175-46F1-B270-084EF5D15743}"/>
              </a:ext>
            </a:extLst>
          </p:cNvPr>
          <p:cNvSpPr/>
          <p:nvPr userDrawn="1"/>
        </p:nvSpPr>
        <p:spPr>
          <a:xfrm>
            <a:off x="662751" y="4895818"/>
            <a:ext cx="888205" cy="707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40000">
                <a:schemeClr val="accent1"/>
              </a:gs>
              <a:gs pos="100000">
                <a:srgbClr val="E5556C"/>
              </a:gs>
              <a:gs pos="0">
                <a:srgbClr val="466EE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82A8FB9F-7528-4226-B0D5-1317E31FC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2751" y="1906367"/>
            <a:ext cx="9119878" cy="696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600" b="1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3554F200-EC74-4C47-A526-06A7802B4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751" y="2793291"/>
            <a:ext cx="9119878" cy="83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4400" b="1" dirty="0" smtClean="0">
                <a:gradFill>
                  <a:gsLst>
                    <a:gs pos="52204">
                      <a:schemeClr val="accent1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  <p:sp>
        <p:nvSpPr>
          <p:cNvPr id="16" name="文本占位符 12">
            <a:extLst>
              <a:ext uri="{FF2B5EF4-FFF2-40B4-BE49-F238E27FC236}">
                <a16:creationId xmlns:a16="http://schemas.microsoft.com/office/drawing/2014/main" id="{72F58D4F-17FA-41D4-BE43-6329D243A7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751" y="3791336"/>
            <a:ext cx="9119878" cy="6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3200" b="0" dirty="0" smtClean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5386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 descr="灰色的蜂窝&#10;&#10;中度可信度描述已自动生成">
            <a:extLst>
              <a:ext uri="{FF2B5EF4-FFF2-40B4-BE49-F238E27FC236}">
                <a16:creationId xmlns:a16="http://schemas.microsoft.com/office/drawing/2014/main" id="{A77E9124-0AFB-492F-A30E-92997E23DE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80319E-AB10-4E5A-9DB1-EF1417BAD6D1}"/>
              </a:ext>
            </a:extLst>
          </p:cNvPr>
          <p:cNvSpPr/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C699373-2E26-4C5D-A815-50BFEA2C70EF}"/>
              </a:ext>
            </a:extLst>
          </p:cNvPr>
          <p:cNvGrpSpPr/>
          <p:nvPr userDrawn="1"/>
        </p:nvGrpSpPr>
        <p:grpSpPr>
          <a:xfrm>
            <a:off x="3526314" y="18627"/>
            <a:ext cx="5140960" cy="2087589"/>
            <a:chOff x="2510047" y="-119362"/>
            <a:chExt cx="4143221" cy="2231136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756FEF0-1026-4793-AA82-2D67AE7F8558}"/>
                </a:ext>
              </a:extLst>
            </p:cNvPr>
            <p:cNvGrpSpPr/>
            <p:nvPr/>
          </p:nvGrpSpPr>
          <p:grpSpPr>
            <a:xfrm>
              <a:off x="3652515" y="-119362"/>
              <a:ext cx="3000753" cy="2231136"/>
              <a:chOff x="3456431" y="864535"/>
              <a:chExt cx="3000753" cy="2231136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9B421C19-B78C-4B18-8637-9A702DB587B7}"/>
                  </a:ext>
                </a:extLst>
              </p:cNvPr>
              <p:cNvSpPr/>
              <p:nvPr/>
            </p:nvSpPr>
            <p:spPr>
              <a:xfrm>
                <a:off x="3456431" y="864535"/>
                <a:ext cx="2231136" cy="2231136"/>
              </a:xfrm>
              <a:prstGeom prst="ellipse">
                <a:avLst/>
              </a:prstGeom>
              <a:noFill/>
              <a:ln w="12700">
                <a:gradFill>
                  <a:gsLst>
                    <a:gs pos="99000">
                      <a:schemeClr val="accent1">
                        <a:lumMod val="70000"/>
                        <a:lumOff val="30000"/>
                      </a:schemeClr>
                    </a:gs>
                    <a:gs pos="95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阿里巴巴普惠体 R"/>
                  <a:ea typeface="阿里巴巴普惠体 R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9F03758-139A-4064-8DA2-A09E488A2DBF}"/>
                  </a:ext>
                </a:extLst>
              </p:cNvPr>
              <p:cNvSpPr/>
              <p:nvPr/>
            </p:nvSpPr>
            <p:spPr>
              <a:xfrm>
                <a:off x="3552107" y="960211"/>
                <a:ext cx="2039784" cy="2039784"/>
              </a:xfrm>
              <a:prstGeom prst="ellipse">
                <a:avLst/>
              </a:prstGeom>
              <a:noFill/>
              <a:ln w="9525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96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阿里巴巴普惠体 R"/>
                  <a:ea typeface="阿里巴巴普惠体 R"/>
                </a:endParaRPr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F5E1BC34-3857-4497-B029-D3933D788DE5}"/>
                  </a:ext>
                </a:extLst>
              </p:cNvPr>
              <p:cNvSpPr/>
              <p:nvPr/>
            </p:nvSpPr>
            <p:spPr>
              <a:xfrm flipH="1">
                <a:off x="5727557" y="1770362"/>
                <a:ext cx="729627" cy="419482"/>
              </a:xfrm>
              <a:custGeom>
                <a:avLst/>
                <a:gdLst>
                  <a:gd name="connsiteX0" fmla="*/ 0 w 1781175"/>
                  <a:gd name="connsiteY0" fmla="*/ 488950 h 695325"/>
                  <a:gd name="connsiteX1" fmla="*/ 663575 w 1781175"/>
                  <a:gd name="connsiteY1" fmla="*/ 488950 h 695325"/>
                  <a:gd name="connsiteX2" fmla="*/ 815975 w 1781175"/>
                  <a:gd name="connsiteY2" fmla="*/ 0 h 695325"/>
                  <a:gd name="connsiteX3" fmla="*/ 965200 w 1781175"/>
                  <a:gd name="connsiteY3" fmla="*/ 695325 h 695325"/>
                  <a:gd name="connsiteX4" fmla="*/ 1057275 w 1781175"/>
                  <a:gd name="connsiteY4" fmla="*/ 298450 h 695325"/>
                  <a:gd name="connsiteX5" fmla="*/ 1781175 w 1781175"/>
                  <a:gd name="connsiteY5" fmla="*/ 298450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1175" h="695325">
                    <a:moveTo>
                      <a:pt x="0" y="488950"/>
                    </a:moveTo>
                    <a:lnTo>
                      <a:pt x="663575" y="488950"/>
                    </a:lnTo>
                    <a:lnTo>
                      <a:pt x="815975" y="0"/>
                    </a:lnTo>
                    <a:lnTo>
                      <a:pt x="965200" y="695325"/>
                    </a:lnTo>
                    <a:lnTo>
                      <a:pt x="1057275" y="298450"/>
                    </a:lnTo>
                    <a:lnTo>
                      <a:pt x="1781175" y="298450"/>
                    </a:lnTo>
                  </a:path>
                </a:pathLst>
              </a:custGeom>
              <a:noFill/>
              <a:ln w="6350">
                <a:gradFill flip="none" rotWithShape="1">
                  <a:gsLst>
                    <a:gs pos="54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zh-CN" altLang="en-US" sz="2400">
                  <a:solidFill>
                    <a:prstClr val="white"/>
                  </a:solidFill>
                  <a:latin typeface="Arial"/>
                  <a:ea typeface="微软雅黑 Light"/>
                </a:endParaRP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E940B83-2B48-40D8-903B-71EB03D11EEC}"/>
                </a:ext>
              </a:extLst>
            </p:cNvPr>
            <p:cNvGrpSpPr/>
            <p:nvPr/>
          </p:nvGrpSpPr>
          <p:grpSpPr>
            <a:xfrm flipH="1">
              <a:off x="2510047" y="-119362"/>
              <a:ext cx="3000753" cy="2231136"/>
              <a:chOff x="3456431" y="864535"/>
              <a:chExt cx="3000753" cy="2231136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A425B972-D873-49ED-A799-5E7C59B1FEAB}"/>
                  </a:ext>
                </a:extLst>
              </p:cNvPr>
              <p:cNvSpPr/>
              <p:nvPr/>
            </p:nvSpPr>
            <p:spPr>
              <a:xfrm>
                <a:off x="3456431" y="864535"/>
                <a:ext cx="2231136" cy="2231136"/>
              </a:xfrm>
              <a:prstGeom prst="ellipse">
                <a:avLst/>
              </a:prstGeom>
              <a:noFill/>
              <a:ln w="12700">
                <a:gradFill>
                  <a:gsLst>
                    <a:gs pos="99000">
                      <a:schemeClr val="accent1">
                        <a:lumMod val="60000"/>
                        <a:lumOff val="40000"/>
                      </a:schemeClr>
                    </a:gs>
                    <a:gs pos="95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阿里巴巴普惠体 R"/>
                  <a:ea typeface="阿里巴巴普惠体 R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6F760A05-FEFC-4E56-AB82-AF1CAC9002D5}"/>
                  </a:ext>
                </a:extLst>
              </p:cNvPr>
              <p:cNvSpPr/>
              <p:nvPr/>
            </p:nvSpPr>
            <p:spPr>
              <a:xfrm>
                <a:off x="3552107" y="960211"/>
                <a:ext cx="2039784" cy="2039784"/>
              </a:xfrm>
              <a:prstGeom prst="ellipse">
                <a:avLst/>
              </a:prstGeom>
              <a:noFill/>
              <a:ln w="9525">
                <a:gradFill>
                  <a:gsLst>
                    <a:gs pos="100000">
                      <a:schemeClr val="accent1">
                        <a:lumMod val="60000"/>
                        <a:lumOff val="40000"/>
                      </a:schemeClr>
                    </a:gs>
                    <a:gs pos="96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阿里巴巴普惠体 R"/>
                  <a:ea typeface="阿里巴巴普惠体 R"/>
                </a:endParaRPr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E62A851E-EFC1-41F8-8C72-8255F2B35A5F}"/>
                  </a:ext>
                </a:extLst>
              </p:cNvPr>
              <p:cNvSpPr/>
              <p:nvPr/>
            </p:nvSpPr>
            <p:spPr>
              <a:xfrm flipH="1">
                <a:off x="5727557" y="1770362"/>
                <a:ext cx="729627" cy="419482"/>
              </a:xfrm>
              <a:custGeom>
                <a:avLst/>
                <a:gdLst>
                  <a:gd name="connsiteX0" fmla="*/ 0 w 1781175"/>
                  <a:gd name="connsiteY0" fmla="*/ 488950 h 695325"/>
                  <a:gd name="connsiteX1" fmla="*/ 663575 w 1781175"/>
                  <a:gd name="connsiteY1" fmla="*/ 488950 h 695325"/>
                  <a:gd name="connsiteX2" fmla="*/ 815975 w 1781175"/>
                  <a:gd name="connsiteY2" fmla="*/ 0 h 695325"/>
                  <a:gd name="connsiteX3" fmla="*/ 965200 w 1781175"/>
                  <a:gd name="connsiteY3" fmla="*/ 695325 h 695325"/>
                  <a:gd name="connsiteX4" fmla="*/ 1057275 w 1781175"/>
                  <a:gd name="connsiteY4" fmla="*/ 298450 h 695325"/>
                  <a:gd name="connsiteX5" fmla="*/ 1781175 w 1781175"/>
                  <a:gd name="connsiteY5" fmla="*/ 298450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1175" h="695325">
                    <a:moveTo>
                      <a:pt x="0" y="488950"/>
                    </a:moveTo>
                    <a:lnTo>
                      <a:pt x="663575" y="488950"/>
                    </a:lnTo>
                    <a:lnTo>
                      <a:pt x="815975" y="0"/>
                    </a:lnTo>
                    <a:lnTo>
                      <a:pt x="965200" y="695325"/>
                    </a:lnTo>
                    <a:lnTo>
                      <a:pt x="1057275" y="298450"/>
                    </a:lnTo>
                    <a:lnTo>
                      <a:pt x="1781175" y="298450"/>
                    </a:lnTo>
                  </a:path>
                </a:pathLst>
              </a:custGeom>
              <a:noFill/>
              <a:ln w="6350">
                <a:gradFill flip="none" rotWithShape="1">
                  <a:gsLst>
                    <a:gs pos="54000">
                      <a:schemeClr val="accent1">
                        <a:lumMod val="60000"/>
                        <a:lumOff val="40000"/>
                      </a:schemeClr>
                    </a:gs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>
                  <a:defRPr/>
                </a:pPr>
                <a:endParaRPr lang="zh-CN" altLang="en-US" sz="2400">
                  <a:solidFill>
                    <a:prstClr val="white"/>
                  </a:solidFill>
                  <a:latin typeface="Arial"/>
                  <a:ea typeface="微软雅黑 Light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DCB5B3-5694-4086-8D1B-D95495313D75}"/>
              </a:ext>
            </a:extLst>
          </p:cNvPr>
          <p:cNvGrpSpPr/>
          <p:nvPr userDrawn="1"/>
        </p:nvGrpSpPr>
        <p:grpSpPr>
          <a:xfrm>
            <a:off x="8133751" y="2443049"/>
            <a:ext cx="3025198" cy="1338630"/>
            <a:chOff x="8133751" y="2531949"/>
            <a:chExt cx="3025198" cy="1338630"/>
          </a:xfrm>
        </p:grpSpPr>
        <p:sp>
          <p:nvSpPr>
            <p:cNvPr id="110" name="矩形: 剪去对角 109">
              <a:extLst>
                <a:ext uri="{FF2B5EF4-FFF2-40B4-BE49-F238E27FC236}">
                  <a16:creationId xmlns:a16="http://schemas.microsoft.com/office/drawing/2014/main" id="{EAC046D2-28CA-4345-8E9C-E20EBC25DFF9}"/>
                </a:ext>
              </a:extLst>
            </p:cNvPr>
            <p:cNvSpPr/>
            <p:nvPr/>
          </p:nvSpPr>
          <p:spPr>
            <a:xfrm>
              <a:off x="8136210" y="2531949"/>
              <a:ext cx="3022293" cy="1338630"/>
            </a:xfrm>
            <a:prstGeom prst="snip2DiagRect">
              <a:avLst>
                <a:gd name="adj1" fmla="val 0"/>
                <a:gd name="adj2" fmla="val 15377"/>
              </a:avLst>
            </a:pr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11" name="直角三角形 110">
              <a:extLst>
                <a:ext uri="{FF2B5EF4-FFF2-40B4-BE49-F238E27FC236}">
                  <a16:creationId xmlns:a16="http://schemas.microsoft.com/office/drawing/2014/main" id="{B6080FAB-3421-47BB-8F80-8D5730948152}"/>
                </a:ext>
              </a:extLst>
            </p:cNvPr>
            <p:cNvSpPr/>
            <p:nvPr/>
          </p:nvSpPr>
          <p:spPr>
            <a:xfrm>
              <a:off x="8133751" y="3780090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BDA90D7E-8C36-4EA5-ACC3-EAC3224CC8DE}"/>
                </a:ext>
              </a:extLst>
            </p:cNvPr>
            <p:cNvSpPr/>
            <p:nvPr/>
          </p:nvSpPr>
          <p:spPr>
            <a:xfrm rot="10800000">
              <a:off x="11069502" y="2542178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33293A4-A8FE-400B-93B7-7308F26BC0B2}"/>
              </a:ext>
            </a:extLst>
          </p:cNvPr>
          <p:cNvGrpSpPr/>
          <p:nvPr userDrawn="1"/>
        </p:nvGrpSpPr>
        <p:grpSpPr>
          <a:xfrm>
            <a:off x="1034651" y="2443052"/>
            <a:ext cx="3025198" cy="1338631"/>
            <a:chOff x="1034651" y="2531952"/>
            <a:chExt cx="3025198" cy="1338631"/>
          </a:xfrm>
        </p:grpSpPr>
        <p:sp>
          <p:nvSpPr>
            <p:cNvPr id="114" name="矩形: 剪去对角 113">
              <a:extLst>
                <a:ext uri="{FF2B5EF4-FFF2-40B4-BE49-F238E27FC236}">
                  <a16:creationId xmlns:a16="http://schemas.microsoft.com/office/drawing/2014/main" id="{3519F4A8-40AA-46A3-A038-3CC0C69BB415}"/>
                </a:ext>
              </a:extLst>
            </p:cNvPr>
            <p:cNvSpPr/>
            <p:nvPr/>
          </p:nvSpPr>
          <p:spPr>
            <a:xfrm>
              <a:off x="1037119" y="2531952"/>
              <a:ext cx="3022298" cy="1338631"/>
            </a:xfrm>
            <a:prstGeom prst="snip2DiagRect">
              <a:avLst>
                <a:gd name="adj1" fmla="val 0"/>
                <a:gd name="adj2" fmla="val 15377"/>
              </a:avLst>
            </a:pr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15" name="直角三角形 114">
              <a:extLst>
                <a:ext uri="{FF2B5EF4-FFF2-40B4-BE49-F238E27FC236}">
                  <a16:creationId xmlns:a16="http://schemas.microsoft.com/office/drawing/2014/main" id="{A35D7299-F5F9-4CF8-94B6-38233958E403}"/>
                </a:ext>
              </a:extLst>
            </p:cNvPr>
            <p:cNvSpPr/>
            <p:nvPr/>
          </p:nvSpPr>
          <p:spPr>
            <a:xfrm>
              <a:off x="1034651" y="3780090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BD91122C-D84D-4C5E-AB69-F4B21BA04522}"/>
                </a:ext>
              </a:extLst>
            </p:cNvPr>
            <p:cNvSpPr/>
            <p:nvPr/>
          </p:nvSpPr>
          <p:spPr>
            <a:xfrm rot="10800000">
              <a:off x="3970402" y="2542178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</p:grpSp>
      <p:sp>
        <p:nvSpPr>
          <p:cNvPr id="118" name="文本占位符 117">
            <a:extLst>
              <a:ext uri="{FF2B5EF4-FFF2-40B4-BE49-F238E27FC236}">
                <a16:creationId xmlns:a16="http://schemas.microsoft.com/office/drawing/2014/main" id="{8C7689C0-76B6-4DD1-901F-C70A52E3428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975459" y="523564"/>
            <a:ext cx="2242671" cy="1015337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Bef>
                <a:spcPts val="0"/>
              </a:spcBef>
              <a:defRPr lang="zh-CN" altLang="en-US" sz="5400" b="1" spc="0" baseline="0" dirty="0">
                <a:gradFill flip="none" rotWithShape="1">
                  <a:gsLst>
                    <a:gs pos="17000">
                      <a:schemeClr val="accent1"/>
                    </a:gs>
                    <a:gs pos="93000">
                      <a:srgbClr val="DB397F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marL="0" lvl="0" indent="0" algn="ctr">
              <a:lnSpc>
                <a:spcPct val="120000"/>
              </a:lnSpc>
              <a:buNone/>
            </a:pPr>
            <a:r>
              <a:rPr lang="zh-CN" altLang="en-US"/>
              <a:t>文本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DE6BBE5-0C00-4E9C-9226-47F17B24DE7A}"/>
              </a:ext>
            </a:extLst>
          </p:cNvPr>
          <p:cNvGrpSpPr/>
          <p:nvPr userDrawn="1"/>
        </p:nvGrpSpPr>
        <p:grpSpPr>
          <a:xfrm>
            <a:off x="4584201" y="2443049"/>
            <a:ext cx="3025198" cy="1338630"/>
            <a:chOff x="4584201" y="2531949"/>
            <a:chExt cx="3025198" cy="1338630"/>
          </a:xfrm>
        </p:grpSpPr>
        <p:sp>
          <p:nvSpPr>
            <p:cNvPr id="106" name="矩形: 剪去对角 105">
              <a:extLst>
                <a:ext uri="{FF2B5EF4-FFF2-40B4-BE49-F238E27FC236}">
                  <a16:creationId xmlns:a16="http://schemas.microsoft.com/office/drawing/2014/main" id="{2E3C5DD5-456A-4681-A8E0-908A191D3822}"/>
                </a:ext>
              </a:extLst>
            </p:cNvPr>
            <p:cNvSpPr/>
            <p:nvPr/>
          </p:nvSpPr>
          <p:spPr>
            <a:xfrm>
              <a:off x="4586660" y="2531949"/>
              <a:ext cx="3022293" cy="1338630"/>
            </a:xfrm>
            <a:prstGeom prst="snip2DiagRect">
              <a:avLst>
                <a:gd name="adj1" fmla="val 0"/>
                <a:gd name="adj2" fmla="val 15377"/>
              </a:avLst>
            </a:pr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07" name="直角三角形 106">
              <a:extLst>
                <a:ext uri="{FF2B5EF4-FFF2-40B4-BE49-F238E27FC236}">
                  <a16:creationId xmlns:a16="http://schemas.microsoft.com/office/drawing/2014/main" id="{B91B4AE6-EEF6-49E1-9C53-56D2173D8BF7}"/>
                </a:ext>
              </a:extLst>
            </p:cNvPr>
            <p:cNvSpPr/>
            <p:nvPr/>
          </p:nvSpPr>
          <p:spPr>
            <a:xfrm>
              <a:off x="4584201" y="3780090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08" name="直角三角形 107">
              <a:extLst>
                <a:ext uri="{FF2B5EF4-FFF2-40B4-BE49-F238E27FC236}">
                  <a16:creationId xmlns:a16="http://schemas.microsoft.com/office/drawing/2014/main" id="{6FDA2C1C-85B9-4070-A98A-E15DD534CE82}"/>
                </a:ext>
              </a:extLst>
            </p:cNvPr>
            <p:cNvSpPr/>
            <p:nvPr/>
          </p:nvSpPr>
          <p:spPr>
            <a:xfrm rot="10800000">
              <a:off x="7519952" y="2542178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784A80-EC27-42D3-8099-2F364DED2CF8}"/>
              </a:ext>
            </a:extLst>
          </p:cNvPr>
          <p:cNvGrpSpPr/>
          <p:nvPr userDrawn="1"/>
        </p:nvGrpSpPr>
        <p:grpSpPr>
          <a:xfrm>
            <a:off x="4583768" y="4259497"/>
            <a:ext cx="3025198" cy="1338630"/>
            <a:chOff x="4583768" y="4348397"/>
            <a:chExt cx="3025198" cy="1338630"/>
          </a:xfrm>
        </p:grpSpPr>
        <p:sp>
          <p:nvSpPr>
            <p:cNvPr id="120" name="矩形: 剪去对角 119">
              <a:extLst>
                <a:ext uri="{FF2B5EF4-FFF2-40B4-BE49-F238E27FC236}">
                  <a16:creationId xmlns:a16="http://schemas.microsoft.com/office/drawing/2014/main" id="{14EBD48E-366A-4B86-A688-ADEC4945ACB1}"/>
                </a:ext>
              </a:extLst>
            </p:cNvPr>
            <p:cNvSpPr/>
            <p:nvPr/>
          </p:nvSpPr>
          <p:spPr>
            <a:xfrm>
              <a:off x="4586227" y="4348397"/>
              <a:ext cx="3022293" cy="1338630"/>
            </a:xfrm>
            <a:prstGeom prst="snip2DiagRect">
              <a:avLst>
                <a:gd name="adj1" fmla="val 0"/>
                <a:gd name="adj2" fmla="val 15377"/>
              </a:avLst>
            </a:pr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21" name="直角三角形 120">
              <a:extLst>
                <a:ext uri="{FF2B5EF4-FFF2-40B4-BE49-F238E27FC236}">
                  <a16:creationId xmlns:a16="http://schemas.microsoft.com/office/drawing/2014/main" id="{AD79F33C-F2DF-4A18-9E51-A83C1508AEDC}"/>
                </a:ext>
              </a:extLst>
            </p:cNvPr>
            <p:cNvSpPr/>
            <p:nvPr/>
          </p:nvSpPr>
          <p:spPr>
            <a:xfrm>
              <a:off x="4583768" y="5596538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22" name="直角三角形 121">
              <a:extLst>
                <a:ext uri="{FF2B5EF4-FFF2-40B4-BE49-F238E27FC236}">
                  <a16:creationId xmlns:a16="http://schemas.microsoft.com/office/drawing/2014/main" id="{699134AE-1AC7-432E-83F4-706B2CDC8E85}"/>
                </a:ext>
              </a:extLst>
            </p:cNvPr>
            <p:cNvSpPr/>
            <p:nvPr/>
          </p:nvSpPr>
          <p:spPr>
            <a:xfrm rot="10800000">
              <a:off x="7519519" y="4358626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665215-E909-43BC-8328-9B3C805E1CFC}"/>
              </a:ext>
            </a:extLst>
          </p:cNvPr>
          <p:cNvGrpSpPr/>
          <p:nvPr userDrawn="1"/>
        </p:nvGrpSpPr>
        <p:grpSpPr>
          <a:xfrm>
            <a:off x="1034218" y="4259497"/>
            <a:ext cx="3025198" cy="1338630"/>
            <a:chOff x="1034218" y="4348397"/>
            <a:chExt cx="3025198" cy="1338630"/>
          </a:xfrm>
        </p:grpSpPr>
        <p:sp>
          <p:nvSpPr>
            <p:cNvPr id="124" name="矩形: 剪去对角 123">
              <a:extLst>
                <a:ext uri="{FF2B5EF4-FFF2-40B4-BE49-F238E27FC236}">
                  <a16:creationId xmlns:a16="http://schemas.microsoft.com/office/drawing/2014/main" id="{BEB384E0-448B-427C-8BAD-BD5C53788243}"/>
                </a:ext>
              </a:extLst>
            </p:cNvPr>
            <p:cNvSpPr/>
            <p:nvPr userDrawn="1"/>
          </p:nvSpPr>
          <p:spPr>
            <a:xfrm>
              <a:off x="1036677" y="4348397"/>
              <a:ext cx="3022293" cy="1338630"/>
            </a:xfrm>
            <a:prstGeom prst="snip2DiagRect">
              <a:avLst>
                <a:gd name="adj1" fmla="val 0"/>
                <a:gd name="adj2" fmla="val 15377"/>
              </a:avLst>
            </a:pr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25" name="直角三角形 124">
              <a:extLst>
                <a:ext uri="{FF2B5EF4-FFF2-40B4-BE49-F238E27FC236}">
                  <a16:creationId xmlns:a16="http://schemas.microsoft.com/office/drawing/2014/main" id="{279D7E77-F69B-434E-8E8D-1EDD1D5EBBA6}"/>
                </a:ext>
              </a:extLst>
            </p:cNvPr>
            <p:cNvSpPr/>
            <p:nvPr userDrawn="1"/>
          </p:nvSpPr>
          <p:spPr>
            <a:xfrm>
              <a:off x="1034218" y="5596538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  <p:sp>
          <p:nvSpPr>
            <p:cNvPr id="126" name="直角三角形 125">
              <a:extLst>
                <a:ext uri="{FF2B5EF4-FFF2-40B4-BE49-F238E27FC236}">
                  <a16:creationId xmlns:a16="http://schemas.microsoft.com/office/drawing/2014/main" id="{535BAABC-8521-42DE-95D8-5E0EC39D7F3E}"/>
                </a:ext>
              </a:extLst>
            </p:cNvPr>
            <p:cNvSpPr/>
            <p:nvPr userDrawn="1"/>
          </p:nvSpPr>
          <p:spPr>
            <a:xfrm rot="10800000">
              <a:off x="3969969" y="4358626"/>
              <a:ext cx="89447" cy="89447"/>
            </a:xfrm>
            <a:prstGeom prst="rtTriangl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 defTabSz="554492"/>
              <a:endParaRPr lang="zh-CN" altLang="en-US" sz="1100">
                <a:solidFill>
                  <a:prstClr val="white"/>
                </a:solidFill>
                <a:latin typeface="思源黑体 CN Light"/>
                <a:ea typeface="阿里巴巴普惠体 R"/>
              </a:endParaRPr>
            </a:p>
          </p:txBody>
        </p:sp>
      </p:grpSp>
      <p:sp>
        <p:nvSpPr>
          <p:cNvPr id="136" name="文本占位符 135">
            <a:extLst>
              <a:ext uri="{FF2B5EF4-FFF2-40B4-BE49-F238E27FC236}">
                <a16:creationId xmlns:a16="http://schemas.microsoft.com/office/drawing/2014/main" id="{A1A45E62-1EB1-4832-B7D6-EF0F247E5CC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30899" y="2809581"/>
            <a:ext cx="1833129" cy="6055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138" name="文本占位符 135">
            <a:extLst>
              <a:ext uri="{FF2B5EF4-FFF2-40B4-BE49-F238E27FC236}">
                <a16:creationId xmlns:a16="http://schemas.microsoft.com/office/drawing/2014/main" id="{0D1D5759-03DC-42A0-824A-6B3DDC1872F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476181" y="2809581"/>
            <a:ext cx="1833129" cy="6055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zh-CN" altLang="en-US" sz="1800" dirty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单击此处编辑文本</a:t>
            </a:r>
          </a:p>
        </p:txBody>
      </p:sp>
      <p:sp>
        <p:nvSpPr>
          <p:cNvPr id="139" name="文本占位符 135">
            <a:extLst>
              <a:ext uri="{FF2B5EF4-FFF2-40B4-BE49-F238E27FC236}">
                <a16:creationId xmlns:a16="http://schemas.microsoft.com/office/drawing/2014/main" id="{82037ED6-57DC-4D23-AD02-88CC1923D91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021464" y="2809581"/>
            <a:ext cx="1833129" cy="6055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zh-CN" altLang="en-US" sz="1800" dirty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单击此处编辑文本</a:t>
            </a:r>
          </a:p>
        </p:txBody>
      </p:sp>
      <p:sp>
        <p:nvSpPr>
          <p:cNvPr id="146" name="文本占位符 135">
            <a:extLst>
              <a:ext uri="{FF2B5EF4-FFF2-40B4-BE49-F238E27FC236}">
                <a16:creationId xmlns:a16="http://schemas.microsoft.com/office/drawing/2014/main" id="{6B6BDD9A-1D19-403F-A3F0-364B527B7CE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930899" y="4626029"/>
            <a:ext cx="1833129" cy="6055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zh-CN" altLang="en-US" sz="1800" dirty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单击此处编辑文本</a:t>
            </a:r>
          </a:p>
        </p:txBody>
      </p:sp>
      <p:sp>
        <p:nvSpPr>
          <p:cNvPr id="147" name="文本占位符 135">
            <a:extLst>
              <a:ext uri="{FF2B5EF4-FFF2-40B4-BE49-F238E27FC236}">
                <a16:creationId xmlns:a16="http://schemas.microsoft.com/office/drawing/2014/main" id="{8429EB43-D5A5-418E-B41F-A1EBE83F7781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5476181" y="4626029"/>
            <a:ext cx="1833129" cy="605563"/>
          </a:xfrm>
          <a:prstGeom prst="rect">
            <a:avLst/>
          </a:prstGeom>
        </p:spPr>
        <p:txBody>
          <a:bodyPr lIns="0" tIns="0" rIns="0" bIns="0"/>
          <a:lstStyle>
            <a:lvl1pPr>
              <a:defRPr lang="zh-CN" altLang="en-US" sz="1800" dirty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单击此处编辑文本</a:t>
            </a:r>
          </a:p>
        </p:txBody>
      </p:sp>
    </p:spTree>
    <p:extLst>
      <p:ext uri="{BB962C8B-B14F-4D97-AF65-F5344CB8AC3E}">
        <p14:creationId xmlns:p14="http://schemas.microsoft.com/office/powerpoint/2010/main" val="394050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 descr="灰色的蜂窝&#10;&#10;中度可信度描述已自动生成">
            <a:extLst>
              <a:ext uri="{FF2B5EF4-FFF2-40B4-BE49-F238E27FC236}">
                <a16:creationId xmlns:a16="http://schemas.microsoft.com/office/drawing/2014/main" id="{947266A9-B059-439C-92FD-959599151A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3A33B1-B3E8-4308-A1E2-6AA63D8A0E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92064FE3-7007-4424-AF18-DADF88F5443E}"/>
              </a:ext>
            </a:extLst>
          </p:cNvPr>
          <p:cNvGrpSpPr/>
          <p:nvPr userDrawn="1"/>
        </p:nvGrpSpPr>
        <p:grpSpPr>
          <a:xfrm>
            <a:off x="288018" y="2584247"/>
            <a:ext cx="6072446" cy="3946727"/>
            <a:chOff x="3720820" y="2665767"/>
            <a:chExt cx="4750360" cy="3087451"/>
          </a:xfrm>
        </p:grpSpPr>
        <p:sp>
          <p:nvSpPr>
            <p:cNvPr id="417" name="椭圆 416">
              <a:extLst>
                <a:ext uri="{FF2B5EF4-FFF2-40B4-BE49-F238E27FC236}">
                  <a16:creationId xmlns:a16="http://schemas.microsoft.com/office/drawing/2014/main" id="{746F1763-CEA6-4C4B-9AF4-0C1DAB9E5730}"/>
                </a:ext>
              </a:extLst>
            </p:cNvPr>
            <p:cNvSpPr/>
            <p:nvPr/>
          </p:nvSpPr>
          <p:spPr>
            <a:xfrm>
              <a:off x="4388069" y="4378799"/>
              <a:ext cx="3415862" cy="973482"/>
            </a:xfrm>
            <a:prstGeom prst="ellipse">
              <a:avLst/>
            </a:prstGeom>
            <a:noFill/>
            <a:ln w="19050">
              <a:gradFill>
                <a:gsLst>
                  <a:gs pos="900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  <a:effectLst>
              <a:outerShdw blurRad="508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椭圆 417">
              <a:extLst>
                <a:ext uri="{FF2B5EF4-FFF2-40B4-BE49-F238E27FC236}">
                  <a16:creationId xmlns:a16="http://schemas.microsoft.com/office/drawing/2014/main" id="{093B4947-9798-496D-8F6C-1B6F1EBB4E1C}"/>
                </a:ext>
              </a:extLst>
            </p:cNvPr>
            <p:cNvSpPr/>
            <p:nvPr/>
          </p:nvSpPr>
          <p:spPr>
            <a:xfrm>
              <a:off x="3720820" y="4084796"/>
              <a:ext cx="4750360" cy="1668422"/>
            </a:xfrm>
            <a:prstGeom prst="ellipse">
              <a:avLst/>
            </a:prstGeom>
            <a:gradFill>
              <a:gsLst>
                <a:gs pos="71000">
                  <a:schemeClr val="accent1">
                    <a:alpha val="0"/>
                  </a:schemeClr>
                </a:gs>
                <a:gs pos="100000">
                  <a:schemeClr val="accent1">
                    <a:alpha val="10000"/>
                  </a:schemeClr>
                </a:gs>
              </a:gsLst>
              <a:lin ang="5400000" scaled="1"/>
            </a:gradFill>
            <a:ln w="6350">
              <a:gradFill>
                <a:gsLst>
                  <a:gs pos="13000">
                    <a:schemeClr val="accent1">
                      <a:alpha val="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5400000" scaled="1"/>
              </a:gradFill>
            </a:ln>
            <a:effectLst>
              <a:outerShdw blurRad="508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9" name="任意多边形: 形状 418">
              <a:extLst>
                <a:ext uri="{FF2B5EF4-FFF2-40B4-BE49-F238E27FC236}">
                  <a16:creationId xmlns:a16="http://schemas.microsoft.com/office/drawing/2014/main" id="{07F67E96-5F39-4C12-A7DA-6054156F4942}"/>
                </a:ext>
              </a:extLst>
            </p:cNvPr>
            <p:cNvSpPr/>
            <p:nvPr/>
          </p:nvSpPr>
          <p:spPr>
            <a:xfrm>
              <a:off x="4388069" y="2845999"/>
              <a:ext cx="3415862" cy="2506281"/>
            </a:xfrm>
            <a:custGeom>
              <a:avLst/>
              <a:gdLst>
                <a:gd name="connsiteX0" fmla="*/ 0 w 3415862"/>
                <a:gd name="connsiteY0" fmla="*/ 0 h 2678886"/>
                <a:gd name="connsiteX1" fmla="*/ 3415862 w 3415862"/>
                <a:gd name="connsiteY1" fmla="*/ 0 h 2678886"/>
                <a:gd name="connsiteX2" fmla="*/ 3415862 w 3415862"/>
                <a:gd name="connsiteY2" fmla="*/ 2158624 h 2678886"/>
                <a:gd name="connsiteX3" fmla="*/ 1707931 w 3415862"/>
                <a:gd name="connsiteY3" fmla="*/ 2678886 h 2678886"/>
                <a:gd name="connsiteX4" fmla="*/ 0 w 3415862"/>
                <a:gd name="connsiteY4" fmla="*/ 2158624 h 267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862" h="2678886">
                  <a:moveTo>
                    <a:pt x="0" y="0"/>
                  </a:moveTo>
                  <a:lnTo>
                    <a:pt x="3415862" y="0"/>
                  </a:lnTo>
                  <a:lnTo>
                    <a:pt x="3415862" y="2158624"/>
                  </a:lnTo>
                  <a:cubicBezTo>
                    <a:pt x="3415862" y="2445957"/>
                    <a:pt x="2651195" y="2678886"/>
                    <a:pt x="1707931" y="2678886"/>
                  </a:cubicBezTo>
                  <a:cubicBezTo>
                    <a:pt x="764667" y="2678886"/>
                    <a:pt x="0" y="2445957"/>
                    <a:pt x="0" y="2158624"/>
                  </a:cubicBezTo>
                  <a:close/>
                </a:path>
              </a:pathLst>
            </a:custGeom>
            <a:gradFill>
              <a:gsLst>
                <a:gs pos="8000">
                  <a:schemeClr val="accent1">
                    <a:alpha val="0"/>
                  </a:schemeClr>
                </a:gs>
                <a:gs pos="100000">
                  <a:schemeClr val="accent1">
                    <a:alpha val="30000"/>
                  </a:scheme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5D96F250-9D6B-4765-8C09-99C5E12EA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5976" y="4827038"/>
              <a:ext cx="0" cy="347365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D0E53D4B-F943-48BF-9E06-0F464E031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1211" y="5058137"/>
              <a:ext cx="0" cy="13230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C2AEE6FF-08D7-44EB-8377-141FC770E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8836" y="4924468"/>
              <a:ext cx="0" cy="2535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椭圆 422">
              <a:extLst>
                <a:ext uri="{FF2B5EF4-FFF2-40B4-BE49-F238E27FC236}">
                  <a16:creationId xmlns:a16="http://schemas.microsoft.com/office/drawing/2014/main" id="{79ACE2C2-AD11-4555-A93A-3427524D11E1}"/>
                </a:ext>
              </a:extLst>
            </p:cNvPr>
            <p:cNvSpPr/>
            <p:nvPr/>
          </p:nvSpPr>
          <p:spPr>
            <a:xfrm>
              <a:off x="4696180" y="4234734"/>
              <a:ext cx="2769160" cy="736495"/>
            </a:xfrm>
            <a:prstGeom prst="ellipse">
              <a:avLst/>
            </a:prstGeom>
            <a:noFill/>
            <a:ln w="6350">
              <a:gradFill>
                <a:gsLst>
                  <a:gs pos="36000">
                    <a:schemeClr val="accent1">
                      <a:alpha val="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C8531072-1B8D-49E4-A785-43321A19F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0771" y="4817533"/>
              <a:ext cx="0" cy="2535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5D1839A8-6DED-44A7-A43D-051D0B738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1726" y="4771194"/>
              <a:ext cx="0" cy="28201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C593E2E8-54B6-4D4C-805A-FDD02BB93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2681" y="4846049"/>
              <a:ext cx="0" cy="180427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BFF3D88-9CA5-4856-BE89-C64C0225D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3636" y="4719508"/>
              <a:ext cx="0" cy="28914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8" name="组合 427">
              <a:extLst>
                <a:ext uri="{FF2B5EF4-FFF2-40B4-BE49-F238E27FC236}">
                  <a16:creationId xmlns:a16="http://schemas.microsoft.com/office/drawing/2014/main" id="{551576F4-EB1B-41A3-9A5F-D0B47F798439}"/>
                </a:ext>
              </a:extLst>
            </p:cNvPr>
            <p:cNvGrpSpPr/>
            <p:nvPr/>
          </p:nvGrpSpPr>
          <p:grpSpPr>
            <a:xfrm>
              <a:off x="6779198" y="5005910"/>
              <a:ext cx="47774" cy="299244"/>
              <a:chOff x="6774031" y="5572125"/>
              <a:chExt cx="47625" cy="388433"/>
            </a:xfrm>
          </p:grpSpPr>
          <p:cxnSp>
            <p:nvCxnSpPr>
              <p:cNvPr id="437" name="直接连接符 436">
                <a:extLst>
                  <a:ext uri="{FF2B5EF4-FFF2-40B4-BE49-F238E27FC236}">
                    <a16:creationId xmlns:a16="http://schemas.microsoft.com/office/drawing/2014/main" id="{CBC00528-5992-41B5-8EB5-316723C41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8796" y="5572125"/>
                <a:ext cx="0" cy="371288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>
                <a:extLst>
                  <a:ext uri="{FF2B5EF4-FFF2-40B4-BE49-F238E27FC236}">
                    <a16:creationId xmlns:a16="http://schemas.microsoft.com/office/drawing/2014/main" id="{FD1D52FA-8E45-4DE4-96D7-EAB55BB97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4031" y="5819140"/>
                <a:ext cx="0" cy="141418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>
                <a:extLst>
                  <a:ext uri="{FF2B5EF4-FFF2-40B4-BE49-F238E27FC236}">
                    <a16:creationId xmlns:a16="http://schemas.microsoft.com/office/drawing/2014/main" id="{3B54EACE-3DCF-41F6-B75D-FCAFDD062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1656" y="5676265"/>
                <a:ext cx="0" cy="270958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alpha val="3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C4229004-E479-4F09-A6B1-BA6C1C6284F1}"/>
                </a:ext>
              </a:extLst>
            </p:cNvPr>
            <p:cNvGrpSpPr/>
            <p:nvPr/>
          </p:nvGrpSpPr>
          <p:grpSpPr>
            <a:xfrm flipH="1">
              <a:off x="4575908" y="4812366"/>
              <a:ext cx="47774" cy="293895"/>
              <a:chOff x="6774031" y="5572126"/>
              <a:chExt cx="47625" cy="381489"/>
            </a:xfrm>
          </p:grpSpPr>
          <p:cxnSp>
            <p:nvCxnSpPr>
              <p:cNvPr id="434" name="直接连接符 433">
                <a:extLst>
                  <a:ext uri="{FF2B5EF4-FFF2-40B4-BE49-F238E27FC236}">
                    <a16:creationId xmlns:a16="http://schemas.microsoft.com/office/drawing/2014/main" id="{66A97D22-D5EE-4D5A-A728-1FC2856905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98796" y="5572126"/>
                <a:ext cx="0" cy="367605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>
                <a:extLst>
                  <a:ext uri="{FF2B5EF4-FFF2-40B4-BE49-F238E27FC236}">
                    <a16:creationId xmlns:a16="http://schemas.microsoft.com/office/drawing/2014/main" id="{AAD02DF2-B22E-41A1-8363-A9628F41D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74031" y="5819140"/>
                <a:ext cx="0" cy="134475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>
                <a:extLst>
                  <a:ext uri="{FF2B5EF4-FFF2-40B4-BE49-F238E27FC236}">
                    <a16:creationId xmlns:a16="http://schemas.microsoft.com/office/drawing/2014/main" id="{81B3D491-7230-49C1-881F-62366640D7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1656" y="5676267"/>
                <a:ext cx="0" cy="251897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alpha val="3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98207C44-D265-4939-9B44-CDB567ED6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8880" y="5064078"/>
              <a:ext cx="0" cy="15030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E2E9E12B-48E2-40D3-A694-FB89BA74F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522" y="5100093"/>
              <a:ext cx="0" cy="10359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DB254E58-87A5-47E6-AC01-93CB746D5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948" y="4840702"/>
              <a:ext cx="0" cy="36477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0AC5AC60-F0E3-42AC-BE9A-03646BD05A16}"/>
                </a:ext>
              </a:extLst>
            </p:cNvPr>
            <p:cNvSpPr/>
            <p:nvPr/>
          </p:nvSpPr>
          <p:spPr>
            <a:xfrm>
              <a:off x="4142428" y="2665767"/>
              <a:ext cx="3907144" cy="2866745"/>
            </a:xfrm>
            <a:custGeom>
              <a:avLst/>
              <a:gdLst>
                <a:gd name="connsiteX0" fmla="*/ 0 w 3415862"/>
                <a:gd name="connsiteY0" fmla="*/ 0 h 2678886"/>
                <a:gd name="connsiteX1" fmla="*/ 3415862 w 3415862"/>
                <a:gd name="connsiteY1" fmla="*/ 0 h 2678886"/>
                <a:gd name="connsiteX2" fmla="*/ 3415862 w 3415862"/>
                <a:gd name="connsiteY2" fmla="*/ 2158624 h 2678886"/>
                <a:gd name="connsiteX3" fmla="*/ 1707931 w 3415862"/>
                <a:gd name="connsiteY3" fmla="*/ 2678886 h 2678886"/>
                <a:gd name="connsiteX4" fmla="*/ 0 w 3415862"/>
                <a:gd name="connsiteY4" fmla="*/ 2158624 h 267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862" h="2678886">
                  <a:moveTo>
                    <a:pt x="0" y="0"/>
                  </a:moveTo>
                  <a:lnTo>
                    <a:pt x="3415862" y="0"/>
                  </a:lnTo>
                  <a:lnTo>
                    <a:pt x="3415862" y="2158624"/>
                  </a:lnTo>
                  <a:cubicBezTo>
                    <a:pt x="3415862" y="2445957"/>
                    <a:pt x="2651195" y="2678886"/>
                    <a:pt x="1707931" y="2678886"/>
                  </a:cubicBezTo>
                  <a:cubicBezTo>
                    <a:pt x="764667" y="2678886"/>
                    <a:pt x="0" y="2445957"/>
                    <a:pt x="0" y="2158624"/>
                  </a:cubicBezTo>
                  <a:close/>
                </a:path>
              </a:pathLst>
            </a:custGeom>
            <a:gradFill>
              <a:gsLst>
                <a:gs pos="2300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9A1867C3-9C1E-4E4F-97D8-8D3711890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18109" y="3367198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FD176F30-1A56-470F-89B5-5B4E105E62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62589" y="3367198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2">
            <a:extLst>
              <a:ext uri="{FF2B5EF4-FFF2-40B4-BE49-F238E27FC236}">
                <a16:creationId xmlns:a16="http://schemas.microsoft.com/office/drawing/2014/main" id="{AD390854-43C9-435D-9657-1140E07B96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18109" y="4091583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2">
            <a:extLst>
              <a:ext uri="{FF2B5EF4-FFF2-40B4-BE49-F238E27FC236}">
                <a16:creationId xmlns:a16="http://schemas.microsoft.com/office/drawing/2014/main" id="{F049990E-E770-4B1B-AD7F-E0CF22E850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62589" y="4091583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FF440194-E331-4081-8338-4B63761C92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18109" y="4837226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2">
            <a:extLst>
              <a:ext uri="{FF2B5EF4-FFF2-40B4-BE49-F238E27FC236}">
                <a16:creationId xmlns:a16="http://schemas.microsoft.com/office/drawing/2014/main" id="{49B0B0FD-EF97-4593-9FB9-1F191C1316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2589" y="4837226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11E27E62-1423-4C8F-98F4-3E35F07BA4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18109" y="2106692"/>
            <a:ext cx="4476601" cy="10827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800" b="1">
                <a:gradFill>
                  <a:gsLst>
                    <a:gs pos="17000">
                      <a:schemeClr val="accent1"/>
                    </a:gs>
                    <a:gs pos="93000">
                      <a:srgbClr val="DB397F"/>
                    </a:gs>
                    <a:gs pos="100000">
                      <a:schemeClr val="accent5"/>
                    </a:gs>
                  </a:gsLst>
                  <a:lin ang="2700000" scaled="1"/>
                </a:gra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</a:t>
            </a:r>
          </a:p>
        </p:txBody>
      </p:sp>
    </p:spTree>
    <p:extLst>
      <p:ext uri="{BB962C8B-B14F-4D97-AF65-F5344CB8AC3E}">
        <p14:creationId xmlns:p14="http://schemas.microsoft.com/office/powerpoint/2010/main" val="3386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 descr="灰色的蜂窝&#10;&#10;中度可信度描述已自动生成">
            <a:extLst>
              <a:ext uri="{FF2B5EF4-FFF2-40B4-BE49-F238E27FC236}">
                <a16:creationId xmlns:a16="http://schemas.microsoft.com/office/drawing/2014/main" id="{F987893D-6970-4217-8942-A2C390305A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3A33B1-B3E8-4308-A1E2-6AA63D8A0E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5F8498E8-92C3-4080-902E-8EE773A720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8438" y="2106692"/>
            <a:ext cx="4476601" cy="10827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800" b="1">
                <a:gradFill>
                  <a:gsLst>
                    <a:gs pos="17000">
                      <a:schemeClr val="accent1"/>
                    </a:gs>
                    <a:gs pos="93000">
                      <a:srgbClr val="DB397F"/>
                    </a:gs>
                    <a:gs pos="100000">
                      <a:schemeClr val="accent5"/>
                    </a:gs>
                  </a:gsLst>
                  <a:lin ang="2700000" scaled="1"/>
                </a:gra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</a:t>
            </a:r>
          </a:p>
        </p:txBody>
      </p:sp>
      <p:sp>
        <p:nvSpPr>
          <p:cNvPr id="442" name="文本占位符 2">
            <a:extLst>
              <a:ext uri="{FF2B5EF4-FFF2-40B4-BE49-F238E27FC236}">
                <a16:creationId xmlns:a16="http://schemas.microsoft.com/office/drawing/2014/main" id="{BC1D4BC7-A5ED-4BE1-BF88-7877F7670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438" y="3367198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3" name="文本占位符 2">
            <a:extLst>
              <a:ext uri="{FF2B5EF4-FFF2-40B4-BE49-F238E27FC236}">
                <a16:creationId xmlns:a16="http://schemas.microsoft.com/office/drawing/2014/main" id="{D5993747-247D-4F13-AABE-3319B58D88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2918" y="3367198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4" name="文本占位符 2">
            <a:extLst>
              <a:ext uri="{FF2B5EF4-FFF2-40B4-BE49-F238E27FC236}">
                <a16:creationId xmlns:a16="http://schemas.microsoft.com/office/drawing/2014/main" id="{A4FA8357-99AE-49B6-B1FA-71F4C1C5EA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8438" y="4091583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5" name="文本占位符 2">
            <a:extLst>
              <a:ext uri="{FF2B5EF4-FFF2-40B4-BE49-F238E27FC236}">
                <a16:creationId xmlns:a16="http://schemas.microsoft.com/office/drawing/2014/main" id="{D0A7CC33-9BF0-48F2-ACDC-5623B550B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42918" y="4091583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4C6E2DB-49E3-4ACB-9841-C8D6D0A39B7F}"/>
              </a:ext>
            </a:extLst>
          </p:cNvPr>
          <p:cNvGrpSpPr/>
          <p:nvPr userDrawn="1"/>
        </p:nvGrpSpPr>
        <p:grpSpPr>
          <a:xfrm>
            <a:off x="5845704" y="3753445"/>
            <a:ext cx="6244654" cy="2857772"/>
            <a:chOff x="2422967" y="2118769"/>
            <a:chExt cx="7346066" cy="3361817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092B664F-0C1E-4B30-A0EF-CBFF641D91C5}"/>
                </a:ext>
              </a:extLst>
            </p:cNvPr>
            <p:cNvSpPr/>
            <p:nvPr/>
          </p:nvSpPr>
          <p:spPr>
            <a:xfrm>
              <a:off x="3167270" y="2295180"/>
              <a:ext cx="5857460" cy="2845750"/>
            </a:xfrm>
            <a:custGeom>
              <a:avLst/>
              <a:gdLst>
                <a:gd name="connsiteX0" fmla="*/ 0 w 5857460"/>
                <a:gd name="connsiteY0" fmla="*/ 0 h 2845750"/>
                <a:gd name="connsiteX1" fmla="*/ 5857460 w 5857460"/>
                <a:gd name="connsiteY1" fmla="*/ 0 h 2845750"/>
                <a:gd name="connsiteX2" fmla="*/ 5857460 w 5857460"/>
                <a:gd name="connsiteY2" fmla="*/ 1895364 h 2845750"/>
                <a:gd name="connsiteX3" fmla="*/ 5857460 w 5857460"/>
                <a:gd name="connsiteY3" fmla="*/ 1900772 h 2845750"/>
                <a:gd name="connsiteX4" fmla="*/ 5840795 w 5857460"/>
                <a:gd name="connsiteY4" fmla="*/ 1900772 h 2845750"/>
                <a:gd name="connsiteX5" fmla="*/ 2928730 w 5857460"/>
                <a:gd name="connsiteY5" fmla="*/ 2845750 h 2845750"/>
                <a:gd name="connsiteX6" fmla="*/ 16666 w 5857460"/>
                <a:gd name="connsiteY6" fmla="*/ 1900772 h 2845750"/>
                <a:gd name="connsiteX7" fmla="*/ 0 w 5857460"/>
                <a:gd name="connsiteY7" fmla="*/ 1900772 h 2845750"/>
                <a:gd name="connsiteX8" fmla="*/ 0 w 5857460"/>
                <a:gd name="connsiteY8" fmla="*/ 1895364 h 28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7460" h="2845750">
                  <a:moveTo>
                    <a:pt x="0" y="0"/>
                  </a:moveTo>
                  <a:lnTo>
                    <a:pt x="5857460" y="0"/>
                  </a:lnTo>
                  <a:lnTo>
                    <a:pt x="5857460" y="1895364"/>
                  </a:lnTo>
                  <a:lnTo>
                    <a:pt x="5857460" y="1900772"/>
                  </a:lnTo>
                  <a:lnTo>
                    <a:pt x="5840795" y="1900772"/>
                  </a:lnTo>
                  <a:lnTo>
                    <a:pt x="2928730" y="2845750"/>
                  </a:lnTo>
                  <a:lnTo>
                    <a:pt x="16666" y="1900772"/>
                  </a:lnTo>
                  <a:lnTo>
                    <a:pt x="0" y="1900772"/>
                  </a:lnTo>
                  <a:lnTo>
                    <a:pt x="0" y="1895364"/>
                  </a:lnTo>
                  <a:close/>
                </a:path>
              </a:pathLst>
            </a:custGeom>
            <a:gradFill>
              <a:gsLst>
                <a:gs pos="8000">
                  <a:schemeClr val="accent1">
                    <a:alpha val="0"/>
                  </a:schemeClr>
                </a:gs>
                <a:gs pos="100000">
                  <a:schemeClr val="accent1">
                    <a:alpha val="30000"/>
                  </a:scheme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2391DEEF-BD95-4D7D-ABC0-047DA5687B0F}"/>
                </a:ext>
              </a:extLst>
            </p:cNvPr>
            <p:cNvSpPr/>
            <p:nvPr/>
          </p:nvSpPr>
          <p:spPr>
            <a:xfrm>
              <a:off x="2422967" y="2900501"/>
              <a:ext cx="7346066" cy="2580085"/>
            </a:xfrm>
            <a:prstGeom prst="diamond">
              <a:avLst/>
            </a:prstGeom>
            <a:gradFill>
              <a:gsLst>
                <a:gs pos="46000">
                  <a:schemeClr val="accent1">
                    <a:alpha val="0"/>
                  </a:schemeClr>
                </a:gs>
                <a:gs pos="100000">
                  <a:schemeClr val="accent1">
                    <a:alpha val="10000"/>
                  </a:schemeClr>
                </a:gs>
              </a:gsLst>
              <a:lin ang="5400000" scaled="1"/>
            </a:gradFill>
            <a:ln w="6350">
              <a:gradFill>
                <a:gsLst>
                  <a:gs pos="13000">
                    <a:schemeClr val="accent1">
                      <a:alpha val="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5400000" scaled="1"/>
              </a:gradFill>
            </a:ln>
            <a:effectLst>
              <a:outerShdw blurRad="508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>
              <a:extLst>
                <a:ext uri="{FF2B5EF4-FFF2-40B4-BE49-F238E27FC236}">
                  <a16:creationId xmlns:a16="http://schemas.microsoft.com/office/drawing/2014/main" id="{3BA95CB9-00A5-4869-B917-1B3E285B0496}"/>
                </a:ext>
              </a:extLst>
            </p:cNvPr>
            <p:cNvSpPr/>
            <p:nvPr/>
          </p:nvSpPr>
          <p:spPr>
            <a:xfrm>
              <a:off x="3167270" y="3240158"/>
              <a:ext cx="5857460" cy="1900772"/>
            </a:xfrm>
            <a:prstGeom prst="diamond">
              <a:avLst/>
            </a:prstGeom>
            <a:noFill/>
            <a:ln w="19050">
              <a:gradFill>
                <a:gsLst>
                  <a:gs pos="900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  <a:effectLst>
              <a:outerShdw blurRad="508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D6CFA8F-BD21-4AAB-BAF6-489B52BCE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7573" y="3974660"/>
              <a:ext cx="0" cy="537173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BEC4609-AF38-49CE-9698-9867FFE89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1816" y="4311717"/>
              <a:ext cx="0" cy="204601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82A3A9C-AB58-4E7C-BE8B-D325DE117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5464" y="4105008"/>
              <a:ext cx="0" cy="39201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菱形 39">
              <a:extLst>
                <a:ext uri="{FF2B5EF4-FFF2-40B4-BE49-F238E27FC236}">
                  <a16:creationId xmlns:a16="http://schemas.microsoft.com/office/drawing/2014/main" id="{56C49082-F5B8-4130-A29E-68513BE37839}"/>
                </a:ext>
              </a:extLst>
            </p:cNvPr>
            <p:cNvSpPr/>
            <p:nvPr/>
          </p:nvSpPr>
          <p:spPr>
            <a:xfrm>
              <a:off x="4122421" y="3528060"/>
              <a:ext cx="3947160" cy="1200441"/>
            </a:xfrm>
            <a:prstGeom prst="diamond">
              <a:avLst/>
            </a:prstGeom>
            <a:noFill/>
            <a:ln w="6350">
              <a:gradFill>
                <a:gsLst>
                  <a:gs pos="36000">
                    <a:schemeClr val="accent1">
                      <a:alpha val="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1C8A0E0-C7AA-4976-AB49-4AFCEE7BB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9438" y="3998062"/>
              <a:ext cx="0" cy="39201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BCA6806-51EE-4E2D-8DEC-03AF2ABDD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843" y="3926402"/>
              <a:ext cx="0" cy="43611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3A276C4-E541-4867-9A29-3422142D0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4248" y="4077719"/>
              <a:ext cx="0" cy="27901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D150D57-63DA-4612-82D9-9876A5765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654" y="3904893"/>
              <a:ext cx="0" cy="447142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B9FDD5A-094D-4812-B574-B1BCE7E88583}"/>
                </a:ext>
              </a:extLst>
            </p:cNvPr>
            <p:cNvGrpSpPr/>
            <p:nvPr/>
          </p:nvGrpSpPr>
          <p:grpSpPr>
            <a:xfrm>
              <a:off x="7152513" y="4340172"/>
              <a:ext cx="73879" cy="462758"/>
              <a:chOff x="6774031" y="5572125"/>
              <a:chExt cx="47625" cy="388433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9E501DBE-70AB-4133-98B3-310957C45B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8796" y="5572125"/>
                <a:ext cx="0" cy="371288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263C1F7-CF33-4A7B-BA56-D8ECA6FB91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4031" y="5819140"/>
                <a:ext cx="0" cy="141418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02D24A7C-84DC-4AAC-B00C-B6C82E284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1656" y="5659209"/>
                <a:ext cx="0" cy="270958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alpha val="3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A56ABF1-4C57-49C8-B308-1304342DD9F5}"/>
                </a:ext>
              </a:extLst>
            </p:cNvPr>
            <p:cNvGrpSpPr/>
            <p:nvPr/>
          </p:nvGrpSpPr>
          <p:grpSpPr>
            <a:xfrm flipH="1">
              <a:off x="3848165" y="3976101"/>
              <a:ext cx="73879" cy="454486"/>
              <a:chOff x="6774031" y="5572126"/>
              <a:chExt cx="47625" cy="38148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29978347-F82E-4DE3-B389-603851738B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98796" y="5572126"/>
                <a:ext cx="0" cy="367605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B3D19291-BB06-4F71-B872-A0176ED6AD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74031" y="5819140"/>
                <a:ext cx="0" cy="134475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73E6A76B-978A-42E9-8FA2-D0330D1CFA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1656" y="5676267"/>
                <a:ext cx="0" cy="251897"/>
              </a:xfrm>
              <a:prstGeom prst="line">
                <a:avLst/>
              </a:prstGeom>
              <a:ln>
                <a:gradFill>
                  <a:gsLst>
                    <a:gs pos="0">
                      <a:schemeClr val="accent1">
                        <a:alpha val="3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84DC95B-5CB7-4089-B5F8-0CAED61D4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8075" y="4365354"/>
              <a:ext cx="0" cy="232434"/>
            </a:xfrm>
            <a:prstGeom prst="line">
              <a:avLst/>
            </a:prstGeom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44E9D1F-EBA9-47E1-8028-0F1689BD0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8653" y="4421049"/>
              <a:ext cx="0" cy="160206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63794F0C-D91F-4CC3-9E32-AE0AC7A33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2612" y="4019921"/>
              <a:ext cx="0" cy="564089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alpha val="3000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38859B7E-FC6F-45BE-A546-D610BDA85104}"/>
                </a:ext>
              </a:extLst>
            </p:cNvPr>
            <p:cNvSpPr/>
            <p:nvPr/>
          </p:nvSpPr>
          <p:spPr>
            <a:xfrm>
              <a:off x="2956560" y="2118769"/>
              <a:ext cx="6278880" cy="3184751"/>
            </a:xfrm>
            <a:custGeom>
              <a:avLst/>
              <a:gdLst>
                <a:gd name="connsiteX0" fmla="*/ 0 w 5857460"/>
                <a:gd name="connsiteY0" fmla="*/ 0 h 2845750"/>
                <a:gd name="connsiteX1" fmla="*/ 5857460 w 5857460"/>
                <a:gd name="connsiteY1" fmla="*/ 0 h 2845750"/>
                <a:gd name="connsiteX2" fmla="*/ 5857460 w 5857460"/>
                <a:gd name="connsiteY2" fmla="*/ 1895364 h 2845750"/>
                <a:gd name="connsiteX3" fmla="*/ 5857460 w 5857460"/>
                <a:gd name="connsiteY3" fmla="*/ 1900772 h 2845750"/>
                <a:gd name="connsiteX4" fmla="*/ 5840795 w 5857460"/>
                <a:gd name="connsiteY4" fmla="*/ 1900772 h 2845750"/>
                <a:gd name="connsiteX5" fmla="*/ 2928730 w 5857460"/>
                <a:gd name="connsiteY5" fmla="*/ 2845750 h 2845750"/>
                <a:gd name="connsiteX6" fmla="*/ 16666 w 5857460"/>
                <a:gd name="connsiteY6" fmla="*/ 1900772 h 2845750"/>
                <a:gd name="connsiteX7" fmla="*/ 0 w 5857460"/>
                <a:gd name="connsiteY7" fmla="*/ 1900772 h 2845750"/>
                <a:gd name="connsiteX8" fmla="*/ 0 w 5857460"/>
                <a:gd name="connsiteY8" fmla="*/ 1895364 h 28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7460" h="2845750">
                  <a:moveTo>
                    <a:pt x="0" y="0"/>
                  </a:moveTo>
                  <a:lnTo>
                    <a:pt x="5857460" y="0"/>
                  </a:lnTo>
                  <a:lnTo>
                    <a:pt x="5857460" y="1895364"/>
                  </a:lnTo>
                  <a:lnTo>
                    <a:pt x="5857460" y="1900772"/>
                  </a:lnTo>
                  <a:lnTo>
                    <a:pt x="5840795" y="1900772"/>
                  </a:lnTo>
                  <a:lnTo>
                    <a:pt x="2928730" y="2845750"/>
                  </a:lnTo>
                  <a:lnTo>
                    <a:pt x="16666" y="1900772"/>
                  </a:lnTo>
                  <a:lnTo>
                    <a:pt x="0" y="1900772"/>
                  </a:lnTo>
                  <a:lnTo>
                    <a:pt x="0" y="1895364"/>
                  </a:lnTo>
                  <a:close/>
                </a:path>
              </a:pathLst>
            </a:custGeom>
            <a:gradFill>
              <a:gsLst>
                <a:gs pos="44000">
                  <a:schemeClr val="accent1">
                    <a:alpha val="0"/>
                  </a:schemeClr>
                </a:gs>
                <a:gs pos="100000">
                  <a:schemeClr val="accent1">
                    <a:alpha val="18000"/>
                  </a:scheme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文本占位符 2">
            <a:extLst>
              <a:ext uri="{FF2B5EF4-FFF2-40B4-BE49-F238E27FC236}">
                <a16:creationId xmlns:a16="http://schemas.microsoft.com/office/drawing/2014/main" id="{7EC03688-7A7D-440B-AEA6-1B896269F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98438" y="4837226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2">
            <a:extLst>
              <a:ext uri="{FF2B5EF4-FFF2-40B4-BE49-F238E27FC236}">
                <a16:creationId xmlns:a16="http://schemas.microsoft.com/office/drawing/2014/main" id="{88F73F04-28FF-4B81-9A0D-F2F1E77593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2918" y="4837226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273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的蜂窝&#10;&#10;中度可信度描述已自动生成">
            <a:extLst>
              <a:ext uri="{FF2B5EF4-FFF2-40B4-BE49-F238E27FC236}">
                <a16:creationId xmlns:a16="http://schemas.microsoft.com/office/drawing/2014/main" id="{C3D5215B-B99B-41C5-82DA-24BD8C7AAF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3DA3CA6-F066-4DF5-928D-E9B0A2E0512B}"/>
              </a:ext>
            </a:extLst>
          </p:cNvPr>
          <p:cNvSpPr/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CCC0B42A-399C-4E52-8292-CE171D568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2975" y="320065"/>
            <a:ext cx="7086600" cy="540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3200" b="1" spc="200" baseline="0" dirty="0" smtClean="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CCDF543-F363-43B5-9457-069CC0B879E6}"/>
              </a:ext>
            </a:extLst>
          </p:cNvPr>
          <p:cNvSpPr/>
          <p:nvPr userDrawn="1"/>
        </p:nvSpPr>
        <p:spPr>
          <a:xfrm>
            <a:off x="669318" y="480508"/>
            <a:ext cx="417390" cy="219968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74000">
                <a:srgbClr val="608CE3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7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灰色的蜂窝&#10;&#10;中度可信度描述已自动生成">
            <a:extLst>
              <a:ext uri="{FF2B5EF4-FFF2-40B4-BE49-F238E27FC236}">
                <a16:creationId xmlns:a16="http://schemas.microsoft.com/office/drawing/2014/main" id="{A8206334-0AB3-483F-80C0-0659CBDDEF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751151-5CA9-431F-A06A-54E72BC32725}"/>
              </a:ext>
            </a:extLst>
          </p:cNvPr>
          <p:cNvSpPr/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8">
            <a:extLst>
              <a:ext uri="{FF2B5EF4-FFF2-40B4-BE49-F238E27FC236}">
                <a16:creationId xmlns:a16="http://schemas.microsoft.com/office/drawing/2014/main" id="{2A5EDA08-6866-4DE9-B43E-D309E8FF1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2975" y="320065"/>
            <a:ext cx="7086600" cy="540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3200" b="1" spc="200" baseline="0" dirty="0" smtClean="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522BCF0-5EDA-432B-AD91-0FE0C27A51B7}"/>
              </a:ext>
            </a:extLst>
          </p:cNvPr>
          <p:cNvSpPr/>
          <p:nvPr userDrawn="1"/>
        </p:nvSpPr>
        <p:spPr>
          <a:xfrm>
            <a:off x="669318" y="480508"/>
            <a:ext cx="417390" cy="219968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74000">
                <a:srgbClr val="608CE3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 descr="灰色的蜂窝&#10;&#10;中度可信度描述已自动生成">
            <a:extLst>
              <a:ext uri="{FF2B5EF4-FFF2-40B4-BE49-F238E27FC236}">
                <a16:creationId xmlns:a16="http://schemas.microsoft.com/office/drawing/2014/main" id="{EC5E4C78-F8F8-491D-8240-9905729BB8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751151-5CA9-431F-A06A-54E72BC32725}"/>
              </a:ext>
            </a:extLst>
          </p:cNvPr>
          <p:cNvSpPr/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占位符 8">
            <a:extLst>
              <a:ext uri="{FF2B5EF4-FFF2-40B4-BE49-F238E27FC236}">
                <a16:creationId xmlns:a16="http://schemas.microsoft.com/office/drawing/2014/main" id="{D4141A5C-F566-468C-951F-0C0C2FD0BC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2975" y="320065"/>
            <a:ext cx="7086600" cy="540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3200" b="1" spc="200" baseline="0" dirty="0" smtClean="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38F136-11CD-4C8F-82BA-8A5E6C9BE998}"/>
              </a:ext>
            </a:extLst>
          </p:cNvPr>
          <p:cNvGrpSpPr/>
          <p:nvPr userDrawn="1"/>
        </p:nvGrpSpPr>
        <p:grpSpPr>
          <a:xfrm>
            <a:off x="669925" y="1567992"/>
            <a:ext cx="2532286" cy="4115716"/>
            <a:chOff x="1678550" y="1203502"/>
            <a:chExt cx="2532286" cy="4115716"/>
          </a:xfrm>
        </p:grpSpPr>
        <p:sp>
          <p:nvSpPr>
            <p:cNvPr id="5" name="矩形: 剪去对角 4">
              <a:extLst>
                <a:ext uri="{FF2B5EF4-FFF2-40B4-BE49-F238E27FC236}">
                  <a16:creationId xmlns:a16="http://schemas.microsoft.com/office/drawing/2014/main" id="{2B808249-0466-4E54-B27F-3B8B116C90EE}"/>
                </a:ext>
              </a:extLst>
            </p:cNvPr>
            <p:cNvSpPr/>
            <p:nvPr/>
          </p:nvSpPr>
          <p:spPr>
            <a:xfrm>
              <a:off x="1737986" y="1256742"/>
              <a:ext cx="2413414" cy="4003040"/>
            </a:xfrm>
            <a:prstGeom prst="snip2DiagRect">
              <a:avLst>
                <a:gd name="adj1" fmla="val 3789"/>
                <a:gd name="adj2" fmla="val 3195"/>
              </a:avLst>
            </a:prstGeom>
            <a:gradFill flip="none" rotWithShape="1">
              <a:gsLst>
                <a:gs pos="43000">
                  <a:schemeClr val="accent1">
                    <a:alpha val="26000"/>
                  </a:schemeClr>
                </a:gs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accent1"/>
              </a:solidFill>
            </a:ln>
            <a:effectLst>
              <a:outerShdw blurRad="1778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>
              <a:extLst>
                <a:ext uri="{FF2B5EF4-FFF2-40B4-BE49-F238E27FC236}">
                  <a16:creationId xmlns:a16="http://schemas.microsoft.com/office/drawing/2014/main" id="{F5493F40-6249-473D-AFDF-313DF1416AFD}"/>
                </a:ext>
              </a:extLst>
            </p:cNvPr>
            <p:cNvSpPr/>
            <p:nvPr/>
          </p:nvSpPr>
          <p:spPr>
            <a:xfrm rot="16200000">
              <a:off x="3973673" y="1415627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梯形 6">
              <a:extLst>
                <a:ext uri="{FF2B5EF4-FFF2-40B4-BE49-F238E27FC236}">
                  <a16:creationId xmlns:a16="http://schemas.microsoft.com/office/drawing/2014/main" id="{D761608C-9E6B-415B-9895-F2D6F1EA573E}"/>
                </a:ext>
              </a:extLst>
            </p:cNvPr>
            <p:cNvSpPr/>
            <p:nvPr/>
          </p:nvSpPr>
          <p:spPr>
            <a:xfrm rot="10800000">
              <a:off x="3866993" y="1312910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7">
              <a:extLst>
                <a:ext uri="{FF2B5EF4-FFF2-40B4-BE49-F238E27FC236}">
                  <a16:creationId xmlns:a16="http://schemas.microsoft.com/office/drawing/2014/main" id="{69A643C2-DFC1-4F07-A61B-6C61FDE1F90F}"/>
                </a:ext>
              </a:extLst>
            </p:cNvPr>
            <p:cNvSpPr/>
            <p:nvPr/>
          </p:nvSpPr>
          <p:spPr>
            <a:xfrm rot="5400000" flipH="1">
              <a:off x="1718711" y="1415627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31CA1E45-6196-4EC5-AD16-E978E9D659A2}"/>
                </a:ext>
              </a:extLst>
            </p:cNvPr>
            <p:cNvSpPr/>
            <p:nvPr/>
          </p:nvSpPr>
          <p:spPr>
            <a:xfrm rot="10800000" flipH="1">
              <a:off x="1825391" y="1312910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36F65BE0-0705-4E75-BF8A-2B334B453A3B}"/>
                </a:ext>
              </a:extLst>
            </p:cNvPr>
            <p:cNvSpPr/>
            <p:nvPr/>
          </p:nvSpPr>
          <p:spPr>
            <a:xfrm rot="5400000" flipV="1">
              <a:off x="3973673" y="5055179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2498EB83-4C71-48AD-AC9D-89ACC598C5E3}"/>
                </a:ext>
              </a:extLst>
            </p:cNvPr>
            <p:cNvSpPr/>
            <p:nvPr/>
          </p:nvSpPr>
          <p:spPr>
            <a:xfrm rot="10800000" flipV="1">
              <a:off x="3866993" y="5157896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7DDDBE1C-B080-41E2-BE5F-7852259C07D1}"/>
                </a:ext>
              </a:extLst>
            </p:cNvPr>
            <p:cNvSpPr/>
            <p:nvPr/>
          </p:nvSpPr>
          <p:spPr>
            <a:xfrm rot="16200000" flipH="1" flipV="1">
              <a:off x="1718711" y="5055179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C01A83CE-E078-4B6D-8A32-D06BBAB3B0E1}"/>
                </a:ext>
              </a:extLst>
            </p:cNvPr>
            <p:cNvSpPr/>
            <p:nvPr/>
          </p:nvSpPr>
          <p:spPr>
            <a:xfrm rot="10800000" flipH="1" flipV="1">
              <a:off x="1825391" y="5157896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3EAF08E5-C802-45DD-9162-874638823777}"/>
                </a:ext>
              </a:extLst>
            </p:cNvPr>
            <p:cNvSpPr/>
            <p:nvPr/>
          </p:nvSpPr>
          <p:spPr>
            <a:xfrm>
              <a:off x="4151400" y="525978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>
              <a:extLst>
                <a:ext uri="{FF2B5EF4-FFF2-40B4-BE49-F238E27FC236}">
                  <a16:creationId xmlns:a16="http://schemas.microsoft.com/office/drawing/2014/main" id="{50F2757D-8E65-453C-A0EA-14AF1D079673}"/>
                </a:ext>
              </a:extLst>
            </p:cNvPr>
            <p:cNvSpPr/>
            <p:nvPr/>
          </p:nvSpPr>
          <p:spPr>
            <a:xfrm>
              <a:off x="1678550" y="525978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id="{E09B5404-F747-4FBC-9653-40422F470DC2}"/>
                </a:ext>
              </a:extLst>
            </p:cNvPr>
            <p:cNvSpPr/>
            <p:nvPr/>
          </p:nvSpPr>
          <p:spPr>
            <a:xfrm>
              <a:off x="4151400" y="120350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B423770A-7175-4562-BF6A-5AF485CBADB3}"/>
                </a:ext>
              </a:extLst>
            </p:cNvPr>
            <p:cNvSpPr/>
            <p:nvPr/>
          </p:nvSpPr>
          <p:spPr>
            <a:xfrm>
              <a:off x="1678550" y="120350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519E8C-748A-432D-8A32-1142CFB3B758}"/>
              </a:ext>
            </a:extLst>
          </p:cNvPr>
          <p:cNvGrpSpPr/>
          <p:nvPr userDrawn="1"/>
        </p:nvGrpSpPr>
        <p:grpSpPr>
          <a:xfrm>
            <a:off x="3442155" y="1567992"/>
            <a:ext cx="2532286" cy="4115716"/>
            <a:chOff x="1678550" y="1203502"/>
            <a:chExt cx="2532286" cy="4115716"/>
          </a:xfrm>
        </p:grpSpPr>
        <p:sp>
          <p:nvSpPr>
            <p:cNvPr id="19" name="矩形: 剪去对角 18">
              <a:extLst>
                <a:ext uri="{FF2B5EF4-FFF2-40B4-BE49-F238E27FC236}">
                  <a16:creationId xmlns:a16="http://schemas.microsoft.com/office/drawing/2014/main" id="{AFCAA031-8ED0-47A4-9F34-C52445C2032D}"/>
                </a:ext>
              </a:extLst>
            </p:cNvPr>
            <p:cNvSpPr/>
            <p:nvPr/>
          </p:nvSpPr>
          <p:spPr>
            <a:xfrm>
              <a:off x="1737986" y="1256742"/>
              <a:ext cx="2413414" cy="4003040"/>
            </a:xfrm>
            <a:prstGeom prst="snip2DiagRect">
              <a:avLst>
                <a:gd name="adj1" fmla="val 3789"/>
                <a:gd name="adj2" fmla="val 3195"/>
              </a:avLst>
            </a:prstGeom>
            <a:gradFill flip="none" rotWithShape="1">
              <a:gsLst>
                <a:gs pos="43000">
                  <a:schemeClr val="accent1">
                    <a:alpha val="26000"/>
                  </a:schemeClr>
                </a:gs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accent1"/>
              </a:solidFill>
            </a:ln>
            <a:effectLst>
              <a:outerShdw blurRad="1778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C353F2DA-AF2C-4F41-A9F3-885E7409A14D}"/>
                </a:ext>
              </a:extLst>
            </p:cNvPr>
            <p:cNvSpPr/>
            <p:nvPr/>
          </p:nvSpPr>
          <p:spPr>
            <a:xfrm rot="16200000">
              <a:off x="3973673" y="1415627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3059F464-0C15-4ED5-973A-73FCCFE7EB4B}"/>
                </a:ext>
              </a:extLst>
            </p:cNvPr>
            <p:cNvSpPr/>
            <p:nvPr/>
          </p:nvSpPr>
          <p:spPr>
            <a:xfrm rot="10800000">
              <a:off x="3866993" y="1312910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梯形 23">
              <a:extLst>
                <a:ext uri="{FF2B5EF4-FFF2-40B4-BE49-F238E27FC236}">
                  <a16:creationId xmlns:a16="http://schemas.microsoft.com/office/drawing/2014/main" id="{A4FBD948-5FF5-41AA-A7C7-B9060CFAFD78}"/>
                </a:ext>
              </a:extLst>
            </p:cNvPr>
            <p:cNvSpPr/>
            <p:nvPr/>
          </p:nvSpPr>
          <p:spPr>
            <a:xfrm rot="5400000" flipH="1">
              <a:off x="1718711" y="1415627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梯形 24">
              <a:extLst>
                <a:ext uri="{FF2B5EF4-FFF2-40B4-BE49-F238E27FC236}">
                  <a16:creationId xmlns:a16="http://schemas.microsoft.com/office/drawing/2014/main" id="{ABF4BF26-B974-423E-86F4-0FD6A13CD4E7}"/>
                </a:ext>
              </a:extLst>
            </p:cNvPr>
            <p:cNvSpPr/>
            <p:nvPr/>
          </p:nvSpPr>
          <p:spPr>
            <a:xfrm rot="10800000" flipH="1">
              <a:off x="1825391" y="1312910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F7B7A961-4908-40D1-A6D1-37A359FD6763}"/>
                </a:ext>
              </a:extLst>
            </p:cNvPr>
            <p:cNvSpPr/>
            <p:nvPr/>
          </p:nvSpPr>
          <p:spPr>
            <a:xfrm rot="5400000" flipV="1">
              <a:off x="3973673" y="5055179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梯形 26">
              <a:extLst>
                <a:ext uri="{FF2B5EF4-FFF2-40B4-BE49-F238E27FC236}">
                  <a16:creationId xmlns:a16="http://schemas.microsoft.com/office/drawing/2014/main" id="{895641C1-6676-4975-A6FD-82B7FCBA6E4C}"/>
                </a:ext>
              </a:extLst>
            </p:cNvPr>
            <p:cNvSpPr/>
            <p:nvPr/>
          </p:nvSpPr>
          <p:spPr>
            <a:xfrm rot="10800000" flipV="1">
              <a:off x="3866993" y="5157896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梯形 27">
              <a:extLst>
                <a:ext uri="{FF2B5EF4-FFF2-40B4-BE49-F238E27FC236}">
                  <a16:creationId xmlns:a16="http://schemas.microsoft.com/office/drawing/2014/main" id="{A6363725-A6B2-45A1-A655-22848A2BD7A9}"/>
                </a:ext>
              </a:extLst>
            </p:cNvPr>
            <p:cNvSpPr/>
            <p:nvPr/>
          </p:nvSpPr>
          <p:spPr>
            <a:xfrm rot="16200000" flipH="1" flipV="1">
              <a:off x="1718711" y="5055179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梯形 28">
              <a:extLst>
                <a:ext uri="{FF2B5EF4-FFF2-40B4-BE49-F238E27FC236}">
                  <a16:creationId xmlns:a16="http://schemas.microsoft.com/office/drawing/2014/main" id="{99248B3F-46D9-4A2D-B70F-C041B3FAE169}"/>
                </a:ext>
              </a:extLst>
            </p:cNvPr>
            <p:cNvSpPr/>
            <p:nvPr/>
          </p:nvSpPr>
          <p:spPr>
            <a:xfrm rot="10800000" flipH="1" flipV="1">
              <a:off x="1825391" y="5157896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1A88172B-1D76-417A-82CB-5EE3C84B48C3}"/>
                </a:ext>
              </a:extLst>
            </p:cNvPr>
            <p:cNvSpPr/>
            <p:nvPr/>
          </p:nvSpPr>
          <p:spPr>
            <a:xfrm>
              <a:off x="4151400" y="525978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970F2833-2C0E-44E7-8B79-4E163D5B4CE7}"/>
                </a:ext>
              </a:extLst>
            </p:cNvPr>
            <p:cNvSpPr/>
            <p:nvPr/>
          </p:nvSpPr>
          <p:spPr>
            <a:xfrm>
              <a:off x="1678550" y="525978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菱形 31">
              <a:extLst>
                <a:ext uri="{FF2B5EF4-FFF2-40B4-BE49-F238E27FC236}">
                  <a16:creationId xmlns:a16="http://schemas.microsoft.com/office/drawing/2014/main" id="{107CF93C-D796-4656-B7B1-0EA812C3F1B0}"/>
                </a:ext>
              </a:extLst>
            </p:cNvPr>
            <p:cNvSpPr/>
            <p:nvPr/>
          </p:nvSpPr>
          <p:spPr>
            <a:xfrm>
              <a:off x="4151400" y="120350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80C654FF-59F3-4EA6-A8E7-EAAA06647DC0}"/>
                </a:ext>
              </a:extLst>
            </p:cNvPr>
            <p:cNvSpPr/>
            <p:nvPr/>
          </p:nvSpPr>
          <p:spPr>
            <a:xfrm>
              <a:off x="1678550" y="120350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911892-BFAA-462D-A938-1D4AF97FB265}"/>
              </a:ext>
            </a:extLst>
          </p:cNvPr>
          <p:cNvGrpSpPr/>
          <p:nvPr userDrawn="1"/>
        </p:nvGrpSpPr>
        <p:grpSpPr>
          <a:xfrm>
            <a:off x="6214385" y="1567992"/>
            <a:ext cx="2532286" cy="4115716"/>
            <a:chOff x="1678550" y="1203502"/>
            <a:chExt cx="2532286" cy="4115716"/>
          </a:xfrm>
        </p:grpSpPr>
        <p:sp>
          <p:nvSpPr>
            <p:cNvPr id="35" name="矩形: 剪去对角 34">
              <a:extLst>
                <a:ext uri="{FF2B5EF4-FFF2-40B4-BE49-F238E27FC236}">
                  <a16:creationId xmlns:a16="http://schemas.microsoft.com/office/drawing/2014/main" id="{60847AFE-5270-45B4-AC86-8E0531845958}"/>
                </a:ext>
              </a:extLst>
            </p:cNvPr>
            <p:cNvSpPr/>
            <p:nvPr/>
          </p:nvSpPr>
          <p:spPr>
            <a:xfrm>
              <a:off x="1737986" y="1256742"/>
              <a:ext cx="2413414" cy="4003040"/>
            </a:xfrm>
            <a:prstGeom prst="snip2DiagRect">
              <a:avLst>
                <a:gd name="adj1" fmla="val 3789"/>
                <a:gd name="adj2" fmla="val 3195"/>
              </a:avLst>
            </a:prstGeom>
            <a:gradFill flip="none" rotWithShape="1">
              <a:gsLst>
                <a:gs pos="43000">
                  <a:schemeClr val="accent1">
                    <a:alpha val="26000"/>
                  </a:schemeClr>
                </a:gs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accent1"/>
              </a:solidFill>
            </a:ln>
            <a:effectLst>
              <a:outerShdw blurRad="1778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梯形 35">
              <a:extLst>
                <a:ext uri="{FF2B5EF4-FFF2-40B4-BE49-F238E27FC236}">
                  <a16:creationId xmlns:a16="http://schemas.microsoft.com/office/drawing/2014/main" id="{EF555F9D-B123-477E-B380-67DEB300CDD9}"/>
                </a:ext>
              </a:extLst>
            </p:cNvPr>
            <p:cNvSpPr/>
            <p:nvPr/>
          </p:nvSpPr>
          <p:spPr>
            <a:xfrm rot="16200000">
              <a:off x="3973673" y="1415627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梯形 36">
              <a:extLst>
                <a:ext uri="{FF2B5EF4-FFF2-40B4-BE49-F238E27FC236}">
                  <a16:creationId xmlns:a16="http://schemas.microsoft.com/office/drawing/2014/main" id="{8B113D17-4DD1-44A4-AD84-167A989FF491}"/>
                </a:ext>
              </a:extLst>
            </p:cNvPr>
            <p:cNvSpPr/>
            <p:nvPr/>
          </p:nvSpPr>
          <p:spPr>
            <a:xfrm rot="10800000">
              <a:off x="3866993" y="1312910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梯形 37">
              <a:extLst>
                <a:ext uri="{FF2B5EF4-FFF2-40B4-BE49-F238E27FC236}">
                  <a16:creationId xmlns:a16="http://schemas.microsoft.com/office/drawing/2014/main" id="{24FBB904-977B-4CBA-A1F6-2E9AEFEB6FA1}"/>
                </a:ext>
              </a:extLst>
            </p:cNvPr>
            <p:cNvSpPr/>
            <p:nvPr/>
          </p:nvSpPr>
          <p:spPr>
            <a:xfrm rot="5400000" flipH="1">
              <a:off x="1718711" y="1415627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梯形 38">
              <a:extLst>
                <a:ext uri="{FF2B5EF4-FFF2-40B4-BE49-F238E27FC236}">
                  <a16:creationId xmlns:a16="http://schemas.microsoft.com/office/drawing/2014/main" id="{C14B4395-5F27-4CE3-A6AF-CC416AA8E150}"/>
                </a:ext>
              </a:extLst>
            </p:cNvPr>
            <p:cNvSpPr/>
            <p:nvPr/>
          </p:nvSpPr>
          <p:spPr>
            <a:xfrm rot="10800000" flipH="1">
              <a:off x="1825391" y="1312910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梯形 39">
              <a:extLst>
                <a:ext uri="{FF2B5EF4-FFF2-40B4-BE49-F238E27FC236}">
                  <a16:creationId xmlns:a16="http://schemas.microsoft.com/office/drawing/2014/main" id="{94BA464C-2B99-44A6-94D4-0889611D9EF3}"/>
                </a:ext>
              </a:extLst>
            </p:cNvPr>
            <p:cNvSpPr/>
            <p:nvPr/>
          </p:nvSpPr>
          <p:spPr>
            <a:xfrm rot="5400000" flipV="1">
              <a:off x="3973673" y="5055179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梯形 40">
              <a:extLst>
                <a:ext uri="{FF2B5EF4-FFF2-40B4-BE49-F238E27FC236}">
                  <a16:creationId xmlns:a16="http://schemas.microsoft.com/office/drawing/2014/main" id="{97D39996-0D8B-46BF-863B-196040C538B0}"/>
                </a:ext>
              </a:extLst>
            </p:cNvPr>
            <p:cNvSpPr/>
            <p:nvPr/>
          </p:nvSpPr>
          <p:spPr>
            <a:xfrm rot="10800000" flipV="1">
              <a:off x="3866993" y="5157896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梯形 41">
              <a:extLst>
                <a:ext uri="{FF2B5EF4-FFF2-40B4-BE49-F238E27FC236}">
                  <a16:creationId xmlns:a16="http://schemas.microsoft.com/office/drawing/2014/main" id="{65F2E6BB-116B-40C6-9CBE-DFB0162CF310}"/>
                </a:ext>
              </a:extLst>
            </p:cNvPr>
            <p:cNvSpPr/>
            <p:nvPr/>
          </p:nvSpPr>
          <p:spPr>
            <a:xfrm rot="16200000" flipH="1" flipV="1">
              <a:off x="1718711" y="5055179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梯形 42">
              <a:extLst>
                <a:ext uri="{FF2B5EF4-FFF2-40B4-BE49-F238E27FC236}">
                  <a16:creationId xmlns:a16="http://schemas.microsoft.com/office/drawing/2014/main" id="{D1A15D25-C5DF-4CB9-91A6-C02A42914A06}"/>
                </a:ext>
              </a:extLst>
            </p:cNvPr>
            <p:cNvSpPr/>
            <p:nvPr/>
          </p:nvSpPr>
          <p:spPr>
            <a:xfrm rot="10800000" flipH="1" flipV="1">
              <a:off x="1825391" y="5157896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菱形 43">
              <a:extLst>
                <a:ext uri="{FF2B5EF4-FFF2-40B4-BE49-F238E27FC236}">
                  <a16:creationId xmlns:a16="http://schemas.microsoft.com/office/drawing/2014/main" id="{5849E424-F0C0-45F1-8722-25622247DBBC}"/>
                </a:ext>
              </a:extLst>
            </p:cNvPr>
            <p:cNvSpPr/>
            <p:nvPr/>
          </p:nvSpPr>
          <p:spPr>
            <a:xfrm>
              <a:off x="4151400" y="525978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>
              <a:extLst>
                <a:ext uri="{FF2B5EF4-FFF2-40B4-BE49-F238E27FC236}">
                  <a16:creationId xmlns:a16="http://schemas.microsoft.com/office/drawing/2014/main" id="{729C1F8C-B4CF-49E4-8353-DB92E9CC17F6}"/>
                </a:ext>
              </a:extLst>
            </p:cNvPr>
            <p:cNvSpPr/>
            <p:nvPr/>
          </p:nvSpPr>
          <p:spPr>
            <a:xfrm>
              <a:off x="1678550" y="525978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67292ABB-FCDB-47F3-BD4E-C0EAD0B445A3}"/>
                </a:ext>
              </a:extLst>
            </p:cNvPr>
            <p:cNvSpPr/>
            <p:nvPr/>
          </p:nvSpPr>
          <p:spPr>
            <a:xfrm>
              <a:off x="4151400" y="120350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菱形 46">
              <a:extLst>
                <a:ext uri="{FF2B5EF4-FFF2-40B4-BE49-F238E27FC236}">
                  <a16:creationId xmlns:a16="http://schemas.microsoft.com/office/drawing/2014/main" id="{6F32063A-7BC9-48C5-A8C7-A15513019B91}"/>
                </a:ext>
              </a:extLst>
            </p:cNvPr>
            <p:cNvSpPr/>
            <p:nvPr/>
          </p:nvSpPr>
          <p:spPr>
            <a:xfrm>
              <a:off x="1678550" y="120350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5F78740-4E88-4B30-992C-5C0D3BD825EF}"/>
              </a:ext>
            </a:extLst>
          </p:cNvPr>
          <p:cNvGrpSpPr/>
          <p:nvPr userDrawn="1"/>
        </p:nvGrpSpPr>
        <p:grpSpPr>
          <a:xfrm>
            <a:off x="8986614" y="1567992"/>
            <a:ext cx="2532286" cy="4115716"/>
            <a:chOff x="1678550" y="1203502"/>
            <a:chExt cx="2532286" cy="4115716"/>
          </a:xfrm>
        </p:grpSpPr>
        <p:sp>
          <p:nvSpPr>
            <p:cNvPr id="49" name="矩形: 剪去对角 48">
              <a:extLst>
                <a:ext uri="{FF2B5EF4-FFF2-40B4-BE49-F238E27FC236}">
                  <a16:creationId xmlns:a16="http://schemas.microsoft.com/office/drawing/2014/main" id="{C2C33C7C-F3E0-4560-906C-13D047765494}"/>
                </a:ext>
              </a:extLst>
            </p:cNvPr>
            <p:cNvSpPr/>
            <p:nvPr/>
          </p:nvSpPr>
          <p:spPr>
            <a:xfrm>
              <a:off x="1737986" y="1256742"/>
              <a:ext cx="2413414" cy="4003040"/>
            </a:xfrm>
            <a:prstGeom prst="snip2DiagRect">
              <a:avLst>
                <a:gd name="adj1" fmla="val 3789"/>
                <a:gd name="adj2" fmla="val 3195"/>
              </a:avLst>
            </a:prstGeom>
            <a:gradFill flip="none" rotWithShape="1">
              <a:gsLst>
                <a:gs pos="43000">
                  <a:schemeClr val="accent1">
                    <a:alpha val="26000"/>
                  </a:schemeClr>
                </a:gs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accent1"/>
              </a:solidFill>
            </a:ln>
            <a:effectLst>
              <a:outerShdw blurRad="1778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44049991-60B2-4D2C-A8AE-C31592E83A07}"/>
                </a:ext>
              </a:extLst>
            </p:cNvPr>
            <p:cNvSpPr/>
            <p:nvPr/>
          </p:nvSpPr>
          <p:spPr>
            <a:xfrm rot="16200000">
              <a:off x="3973673" y="1415627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梯形 50">
              <a:extLst>
                <a:ext uri="{FF2B5EF4-FFF2-40B4-BE49-F238E27FC236}">
                  <a16:creationId xmlns:a16="http://schemas.microsoft.com/office/drawing/2014/main" id="{56FDB0C4-877B-427F-88C0-2E27A387B465}"/>
                </a:ext>
              </a:extLst>
            </p:cNvPr>
            <p:cNvSpPr/>
            <p:nvPr/>
          </p:nvSpPr>
          <p:spPr>
            <a:xfrm rot="10800000">
              <a:off x="3866993" y="1312910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5EBAD02C-4CD9-45B9-BD49-FC725FBF76E6}"/>
                </a:ext>
              </a:extLst>
            </p:cNvPr>
            <p:cNvSpPr/>
            <p:nvPr/>
          </p:nvSpPr>
          <p:spPr>
            <a:xfrm rot="5400000" flipH="1">
              <a:off x="1718711" y="1415627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梯形 52">
              <a:extLst>
                <a:ext uri="{FF2B5EF4-FFF2-40B4-BE49-F238E27FC236}">
                  <a16:creationId xmlns:a16="http://schemas.microsoft.com/office/drawing/2014/main" id="{3B40B91D-811D-441C-BF0D-5DFCB2A67D91}"/>
                </a:ext>
              </a:extLst>
            </p:cNvPr>
            <p:cNvSpPr/>
            <p:nvPr/>
          </p:nvSpPr>
          <p:spPr>
            <a:xfrm rot="10800000" flipH="1">
              <a:off x="1825391" y="1312910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梯形 53">
              <a:extLst>
                <a:ext uri="{FF2B5EF4-FFF2-40B4-BE49-F238E27FC236}">
                  <a16:creationId xmlns:a16="http://schemas.microsoft.com/office/drawing/2014/main" id="{4AC82179-1AB3-483F-BFCC-5A0085B270A4}"/>
                </a:ext>
              </a:extLst>
            </p:cNvPr>
            <p:cNvSpPr/>
            <p:nvPr/>
          </p:nvSpPr>
          <p:spPr>
            <a:xfrm rot="5400000" flipV="1">
              <a:off x="3973673" y="5055179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梯形 54">
              <a:extLst>
                <a:ext uri="{FF2B5EF4-FFF2-40B4-BE49-F238E27FC236}">
                  <a16:creationId xmlns:a16="http://schemas.microsoft.com/office/drawing/2014/main" id="{01155EAA-8465-43F8-9C76-CE451045AE13}"/>
                </a:ext>
              </a:extLst>
            </p:cNvPr>
            <p:cNvSpPr/>
            <p:nvPr/>
          </p:nvSpPr>
          <p:spPr>
            <a:xfrm rot="10800000" flipV="1">
              <a:off x="3866993" y="5157896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梯形 55">
              <a:extLst>
                <a:ext uri="{FF2B5EF4-FFF2-40B4-BE49-F238E27FC236}">
                  <a16:creationId xmlns:a16="http://schemas.microsoft.com/office/drawing/2014/main" id="{7E9263A7-398F-4A73-8C25-905DF23C28FA}"/>
                </a:ext>
              </a:extLst>
            </p:cNvPr>
            <p:cNvSpPr/>
            <p:nvPr/>
          </p:nvSpPr>
          <p:spPr>
            <a:xfrm rot="16200000" flipH="1" flipV="1">
              <a:off x="1718711" y="5055179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梯形 56">
              <a:extLst>
                <a:ext uri="{FF2B5EF4-FFF2-40B4-BE49-F238E27FC236}">
                  <a16:creationId xmlns:a16="http://schemas.microsoft.com/office/drawing/2014/main" id="{48D15770-E7CC-4F2B-9212-98160D07E57C}"/>
                </a:ext>
              </a:extLst>
            </p:cNvPr>
            <p:cNvSpPr/>
            <p:nvPr/>
          </p:nvSpPr>
          <p:spPr>
            <a:xfrm rot="10800000" flipH="1" flipV="1">
              <a:off x="1825391" y="5157896"/>
              <a:ext cx="197003" cy="45719"/>
            </a:xfrm>
            <a:prstGeom prst="trapezoid">
              <a:avLst>
                <a:gd name="adj" fmla="val 93471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菱形 57">
              <a:extLst>
                <a:ext uri="{FF2B5EF4-FFF2-40B4-BE49-F238E27FC236}">
                  <a16:creationId xmlns:a16="http://schemas.microsoft.com/office/drawing/2014/main" id="{0E7BEEDF-E1BF-4FF1-8FDA-45B1D3935151}"/>
                </a:ext>
              </a:extLst>
            </p:cNvPr>
            <p:cNvSpPr/>
            <p:nvPr/>
          </p:nvSpPr>
          <p:spPr>
            <a:xfrm>
              <a:off x="4151400" y="525978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B93640DE-A385-46D9-9D73-D0C0E3653655}"/>
                </a:ext>
              </a:extLst>
            </p:cNvPr>
            <p:cNvSpPr/>
            <p:nvPr/>
          </p:nvSpPr>
          <p:spPr>
            <a:xfrm>
              <a:off x="1678550" y="525978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菱形 59">
              <a:extLst>
                <a:ext uri="{FF2B5EF4-FFF2-40B4-BE49-F238E27FC236}">
                  <a16:creationId xmlns:a16="http://schemas.microsoft.com/office/drawing/2014/main" id="{6D42A178-03C2-43E2-9B4E-7A367E0C7C79}"/>
                </a:ext>
              </a:extLst>
            </p:cNvPr>
            <p:cNvSpPr/>
            <p:nvPr/>
          </p:nvSpPr>
          <p:spPr>
            <a:xfrm>
              <a:off x="4151400" y="120350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817FF9D2-A565-49CD-8F16-20EC0D40E6C8}"/>
                </a:ext>
              </a:extLst>
            </p:cNvPr>
            <p:cNvSpPr/>
            <p:nvPr/>
          </p:nvSpPr>
          <p:spPr>
            <a:xfrm>
              <a:off x="1678550" y="1203502"/>
              <a:ext cx="59436" cy="59436"/>
            </a:xfrm>
            <a:prstGeom prst="diamond">
              <a:avLst/>
            </a:prstGeom>
            <a:solidFill>
              <a:schemeClr val="accent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483DB2-BEE2-4C7A-BB0D-85D285DCBB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962" y="3784600"/>
            <a:ext cx="2208213" cy="15589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62" name="图片占位符 2">
            <a:extLst>
              <a:ext uri="{FF2B5EF4-FFF2-40B4-BE49-F238E27FC236}">
                <a16:creationId xmlns:a16="http://schemas.microsoft.com/office/drawing/2014/main" id="{1E79C253-C035-4A17-B239-41DB920E19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4192" y="3784600"/>
            <a:ext cx="2208213" cy="15589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63" name="图片占位符 2">
            <a:extLst>
              <a:ext uri="{FF2B5EF4-FFF2-40B4-BE49-F238E27FC236}">
                <a16:creationId xmlns:a16="http://schemas.microsoft.com/office/drawing/2014/main" id="{4E4AF0F6-3B99-4AF8-AD8C-06640C0C21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6422" y="3784600"/>
            <a:ext cx="2208213" cy="15589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64" name="图片占位符 2">
            <a:extLst>
              <a:ext uri="{FF2B5EF4-FFF2-40B4-BE49-F238E27FC236}">
                <a16:creationId xmlns:a16="http://schemas.microsoft.com/office/drawing/2014/main" id="{574D99FA-B6E8-4B83-A64E-71209FA3290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48651" y="3784600"/>
            <a:ext cx="2208213" cy="15589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zh-CN" altLang="en-US"/>
          </a:p>
        </p:txBody>
      </p:sp>
      <p:sp>
        <p:nvSpPr>
          <p:cNvPr id="66" name="文本占位符 65">
            <a:extLst>
              <a:ext uri="{FF2B5EF4-FFF2-40B4-BE49-F238E27FC236}">
                <a16:creationId xmlns:a16="http://schemas.microsoft.com/office/drawing/2014/main" id="{E1E9D654-E04C-48D6-A682-D1F6C4D753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9944" y="1901825"/>
            <a:ext cx="2152249" cy="16922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2" name="文本占位符 65">
            <a:extLst>
              <a:ext uri="{FF2B5EF4-FFF2-40B4-BE49-F238E27FC236}">
                <a16:creationId xmlns:a16="http://schemas.microsoft.com/office/drawing/2014/main" id="{9CFD30BA-2931-472E-8947-EAE2094972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32174" y="1901825"/>
            <a:ext cx="2152249" cy="1692275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3" name="文本占位符 65">
            <a:extLst>
              <a:ext uri="{FF2B5EF4-FFF2-40B4-BE49-F238E27FC236}">
                <a16:creationId xmlns:a16="http://schemas.microsoft.com/office/drawing/2014/main" id="{3C23F338-C57E-4039-9742-FCADCF059C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04404" y="1901825"/>
            <a:ext cx="2152249" cy="1692275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84" name="文本占位符 65">
            <a:extLst>
              <a:ext uri="{FF2B5EF4-FFF2-40B4-BE49-F238E27FC236}">
                <a16:creationId xmlns:a16="http://schemas.microsoft.com/office/drawing/2014/main" id="{50DA43E7-E893-4633-9303-76202A0EFDE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76633" y="1901825"/>
            <a:ext cx="2152249" cy="1692275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/>
            </a:lvl1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C50A1961-307C-4653-BEA0-A7FBA8959E51}"/>
              </a:ext>
            </a:extLst>
          </p:cNvPr>
          <p:cNvSpPr/>
          <p:nvPr userDrawn="1"/>
        </p:nvSpPr>
        <p:spPr>
          <a:xfrm>
            <a:off x="669318" y="480508"/>
            <a:ext cx="417390" cy="219968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74000">
                <a:srgbClr val="608CE3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1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 descr="灰色的蜂窝&#10;&#10;中度可信度描述已自动生成">
            <a:extLst>
              <a:ext uri="{FF2B5EF4-FFF2-40B4-BE49-F238E27FC236}">
                <a16:creationId xmlns:a16="http://schemas.microsoft.com/office/drawing/2014/main" id="{946BDBD2-7BC6-448E-ABC6-FD4AFB964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B751151-5CA9-431F-A06A-54E72BC32725}"/>
              </a:ext>
            </a:extLst>
          </p:cNvPr>
          <p:cNvSpPr/>
          <p:nvPr userDrawn="1"/>
        </p:nvSpPr>
        <p:spPr>
          <a:xfrm>
            <a:off x="1" y="0"/>
            <a:ext cx="12193588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31002B-91C5-4B05-8FD6-6D8F33A62511}"/>
              </a:ext>
            </a:extLst>
          </p:cNvPr>
          <p:cNvGrpSpPr/>
          <p:nvPr userDrawn="1"/>
        </p:nvGrpSpPr>
        <p:grpSpPr>
          <a:xfrm>
            <a:off x="6564104" y="1700878"/>
            <a:ext cx="1529080" cy="1529080"/>
            <a:chOff x="7500134" y="1218270"/>
            <a:chExt cx="1529080" cy="152908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12452A0-2710-4A90-865B-C17E392ECF56}"/>
                </a:ext>
              </a:extLst>
            </p:cNvPr>
            <p:cNvSpPr/>
            <p:nvPr/>
          </p:nvSpPr>
          <p:spPr>
            <a:xfrm>
              <a:off x="7500134" y="1218270"/>
              <a:ext cx="1529080" cy="1529080"/>
            </a:xfrm>
            <a:prstGeom prst="ellipse">
              <a:avLst/>
            </a:prstGeom>
            <a:gradFill flip="none" rotWithShape="1">
              <a:gsLst>
                <a:gs pos="53000">
                  <a:schemeClr val="accent1">
                    <a:alpha val="0"/>
                  </a:schemeClr>
                </a:gs>
                <a:gs pos="100000">
                  <a:schemeClr val="accent1">
                    <a:alpha val="3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/>
              </a:solidFill>
            </a:ln>
            <a:effectLst>
              <a:outerShdw blurRad="254000" algn="ctr" rotWithShape="0">
                <a:schemeClr val="accent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空心弧 5">
              <a:extLst>
                <a:ext uri="{FF2B5EF4-FFF2-40B4-BE49-F238E27FC236}">
                  <a16:creationId xmlns:a16="http://schemas.microsoft.com/office/drawing/2014/main" id="{19D37A46-18E6-4E39-AFE4-D5A30579BD87}"/>
                </a:ext>
              </a:extLst>
            </p:cNvPr>
            <p:cNvSpPr/>
            <p:nvPr/>
          </p:nvSpPr>
          <p:spPr>
            <a:xfrm rot="21437482">
              <a:off x="7598708" y="1316844"/>
              <a:ext cx="1331932" cy="1331932"/>
            </a:xfrm>
            <a:prstGeom prst="blockArc">
              <a:avLst>
                <a:gd name="adj1" fmla="val 17354572"/>
                <a:gd name="adj2" fmla="val 19424016"/>
                <a:gd name="adj3" fmla="val 55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空心弧 6">
              <a:extLst>
                <a:ext uri="{FF2B5EF4-FFF2-40B4-BE49-F238E27FC236}">
                  <a16:creationId xmlns:a16="http://schemas.microsoft.com/office/drawing/2014/main" id="{32C97E4F-B5B5-409C-BB5B-870E77A5FDC3}"/>
                </a:ext>
              </a:extLst>
            </p:cNvPr>
            <p:cNvSpPr/>
            <p:nvPr/>
          </p:nvSpPr>
          <p:spPr>
            <a:xfrm rot="2283870">
              <a:off x="7598708" y="1316844"/>
              <a:ext cx="1331932" cy="1331932"/>
            </a:xfrm>
            <a:prstGeom prst="blockArc">
              <a:avLst>
                <a:gd name="adj1" fmla="val 17354572"/>
                <a:gd name="adj2" fmla="val 19424016"/>
                <a:gd name="adj3" fmla="val 55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空心弧 7">
              <a:extLst>
                <a:ext uri="{FF2B5EF4-FFF2-40B4-BE49-F238E27FC236}">
                  <a16:creationId xmlns:a16="http://schemas.microsoft.com/office/drawing/2014/main" id="{7133C9F6-2C9F-4362-A603-4C870362F076}"/>
                </a:ext>
              </a:extLst>
            </p:cNvPr>
            <p:cNvSpPr/>
            <p:nvPr/>
          </p:nvSpPr>
          <p:spPr>
            <a:xfrm rot="4649435">
              <a:off x="7598708" y="1316844"/>
              <a:ext cx="1331932" cy="1331932"/>
            </a:xfrm>
            <a:prstGeom prst="blockArc">
              <a:avLst>
                <a:gd name="adj1" fmla="val 17354572"/>
                <a:gd name="adj2" fmla="val 19424016"/>
                <a:gd name="adj3" fmla="val 55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空心弧 8">
              <a:extLst>
                <a:ext uri="{FF2B5EF4-FFF2-40B4-BE49-F238E27FC236}">
                  <a16:creationId xmlns:a16="http://schemas.microsoft.com/office/drawing/2014/main" id="{BA10515D-99C5-4A20-BAD5-CD7A9E4A2A7C}"/>
                </a:ext>
              </a:extLst>
            </p:cNvPr>
            <p:cNvSpPr/>
            <p:nvPr/>
          </p:nvSpPr>
          <p:spPr>
            <a:xfrm rot="7023963">
              <a:off x="7598708" y="1316844"/>
              <a:ext cx="1331932" cy="1331932"/>
            </a:xfrm>
            <a:prstGeom prst="blockArc">
              <a:avLst>
                <a:gd name="adj1" fmla="val 17354572"/>
                <a:gd name="adj2" fmla="val 19424016"/>
                <a:gd name="adj3" fmla="val 55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空心弧 9">
              <a:extLst>
                <a:ext uri="{FF2B5EF4-FFF2-40B4-BE49-F238E27FC236}">
                  <a16:creationId xmlns:a16="http://schemas.microsoft.com/office/drawing/2014/main" id="{0FECDDB8-F73B-4847-A7D4-A9F90252C309}"/>
                </a:ext>
              </a:extLst>
            </p:cNvPr>
            <p:cNvSpPr/>
            <p:nvPr/>
          </p:nvSpPr>
          <p:spPr>
            <a:xfrm rot="9380992">
              <a:off x="7598708" y="1316844"/>
              <a:ext cx="1331932" cy="1331932"/>
            </a:xfrm>
            <a:prstGeom prst="blockArc">
              <a:avLst>
                <a:gd name="adj1" fmla="val 17354572"/>
                <a:gd name="adj2" fmla="val 19424016"/>
                <a:gd name="adj3" fmla="val 55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>
              <a:extLst>
                <a:ext uri="{FF2B5EF4-FFF2-40B4-BE49-F238E27FC236}">
                  <a16:creationId xmlns:a16="http://schemas.microsoft.com/office/drawing/2014/main" id="{64A3DDCA-ECEA-4A1C-8BD0-D8F40309F958}"/>
                </a:ext>
              </a:extLst>
            </p:cNvPr>
            <p:cNvSpPr/>
            <p:nvPr/>
          </p:nvSpPr>
          <p:spPr>
            <a:xfrm rot="11784087">
              <a:off x="7598708" y="1316844"/>
              <a:ext cx="1331932" cy="1331932"/>
            </a:xfrm>
            <a:prstGeom prst="blockArc">
              <a:avLst>
                <a:gd name="adj1" fmla="val 17354572"/>
                <a:gd name="adj2" fmla="val 19424016"/>
                <a:gd name="adj3" fmla="val 55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空心弧 11">
              <a:extLst>
                <a:ext uri="{FF2B5EF4-FFF2-40B4-BE49-F238E27FC236}">
                  <a16:creationId xmlns:a16="http://schemas.microsoft.com/office/drawing/2014/main" id="{AF771724-1D83-4920-94FF-08A430989C25}"/>
                </a:ext>
              </a:extLst>
            </p:cNvPr>
            <p:cNvSpPr/>
            <p:nvPr/>
          </p:nvSpPr>
          <p:spPr>
            <a:xfrm rot="14164192">
              <a:off x="7598708" y="1316844"/>
              <a:ext cx="1331932" cy="1331932"/>
            </a:xfrm>
            <a:prstGeom prst="blockArc">
              <a:avLst>
                <a:gd name="adj1" fmla="val 17354572"/>
                <a:gd name="adj2" fmla="val 19424016"/>
                <a:gd name="adj3" fmla="val 55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空心弧 12">
              <a:extLst>
                <a:ext uri="{FF2B5EF4-FFF2-40B4-BE49-F238E27FC236}">
                  <a16:creationId xmlns:a16="http://schemas.microsoft.com/office/drawing/2014/main" id="{9E51C172-3C03-43A1-9C92-3E3B97486736}"/>
                </a:ext>
              </a:extLst>
            </p:cNvPr>
            <p:cNvSpPr/>
            <p:nvPr/>
          </p:nvSpPr>
          <p:spPr>
            <a:xfrm rot="16565317">
              <a:off x="7598708" y="1316844"/>
              <a:ext cx="1331932" cy="1331932"/>
            </a:xfrm>
            <a:prstGeom prst="blockArc">
              <a:avLst>
                <a:gd name="adj1" fmla="val 17354572"/>
                <a:gd name="adj2" fmla="val 19424016"/>
                <a:gd name="adj3" fmla="val 55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空心弧 13">
              <a:extLst>
                <a:ext uri="{FF2B5EF4-FFF2-40B4-BE49-F238E27FC236}">
                  <a16:creationId xmlns:a16="http://schemas.microsoft.com/office/drawing/2014/main" id="{99C020D1-3DD0-48A3-8AC8-A1F679C5FBEA}"/>
                </a:ext>
              </a:extLst>
            </p:cNvPr>
            <p:cNvSpPr/>
            <p:nvPr/>
          </p:nvSpPr>
          <p:spPr>
            <a:xfrm rot="19027249">
              <a:off x="7598708" y="1316844"/>
              <a:ext cx="1331932" cy="1331932"/>
            </a:xfrm>
            <a:prstGeom prst="blockArc">
              <a:avLst>
                <a:gd name="adj1" fmla="val 17354572"/>
                <a:gd name="adj2" fmla="val 19424016"/>
                <a:gd name="adj3" fmla="val 55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B12B637-4415-4DA1-81C9-E30140159E50}"/>
                </a:ext>
              </a:extLst>
            </p:cNvPr>
            <p:cNvSpPr/>
            <p:nvPr/>
          </p:nvSpPr>
          <p:spPr>
            <a:xfrm>
              <a:off x="7751108" y="1469244"/>
              <a:ext cx="1027132" cy="102713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254000" algn="ctr" rotWithShape="0">
                <a:schemeClr val="accent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6A4551C-8FBE-41AF-B4E5-981AF5CCDCE9}"/>
                </a:ext>
              </a:extLst>
            </p:cNvPr>
            <p:cNvGrpSpPr/>
            <p:nvPr/>
          </p:nvGrpSpPr>
          <p:grpSpPr>
            <a:xfrm>
              <a:off x="7843964" y="1562100"/>
              <a:ext cx="841420" cy="841420"/>
              <a:chOff x="7751108" y="1469244"/>
              <a:chExt cx="1027132" cy="1027132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B343F78-BAB6-4125-8B2F-A1496A4C5F3A}"/>
                  </a:ext>
                </a:extLst>
              </p:cNvPr>
              <p:cNvGrpSpPr/>
              <p:nvPr/>
            </p:nvGrpSpPr>
            <p:grpSpPr>
              <a:xfrm>
                <a:off x="8226150" y="1469244"/>
                <a:ext cx="77048" cy="1027132"/>
                <a:chOff x="8226150" y="1469244"/>
                <a:chExt cx="77048" cy="1027132"/>
              </a:xfrm>
            </p:grpSpPr>
            <p:sp>
              <p:nvSpPr>
                <p:cNvPr id="21" name="等腰三角形 20">
                  <a:extLst>
                    <a:ext uri="{FF2B5EF4-FFF2-40B4-BE49-F238E27FC236}">
                      <a16:creationId xmlns:a16="http://schemas.microsoft.com/office/drawing/2014/main" id="{C6695168-7CA5-4706-9CDC-6AA7EFB01CC2}"/>
                    </a:ext>
                  </a:extLst>
                </p:cNvPr>
                <p:cNvSpPr/>
                <p:nvPr/>
              </p:nvSpPr>
              <p:spPr>
                <a:xfrm rot="10800000">
                  <a:off x="8226150" y="1469244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等腰三角形 23">
                  <a:extLst>
                    <a:ext uri="{FF2B5EF4-FFF2-40B4-BE49-F238E27FC236}">
                      <a16:creationId xmlns:a16="http://schemas.microsoft.com/office/drawing/2014/main" id="{32916AB6-29B0-4C40-AFBA-20658F884C10}"/>
                    </a:ext>
                  </a:extLst>
                </p:cNvPr>
                <p:cNvSpPr/>
                <p:nvPr/>
              </p:nvSpPr>
              <p:spPr>
                <a:xfrm rot="10800000" flipV="1">
                  <a:off x="8226150" y="2429955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43B5B52-9FA0-44BA-A15F-D78A7CA846B6}"/>
                  </a:ext>
                </a:extLst>
              </p:cNvPr>
              <p:cNvGrpSpPr/>
              <p:nvPr/>
            </p:nvGrpSpPr>
            <p:grpSpPr>
              <a:xfrm rot="5400000">
                <a:off x="8226150" y="1469244"/>
                <a:ext cx="77048" cy="1027132"/>
                <a:chOff x="8226150" y="1469244"/>
                <a:chExt cx="77048" cy="1027132"/>
              </a:xfrm>
            </p:grpSpPr>
            <p:sp>
              <p:nvSpPr>
                <p:cNvPr id="19" name="等腰三角形 18">
                  <a:extLst>
                    <a:ext uri="{FF2B5EF4-FFF2-40B4-BE49-F238E27FC236}">
                      <a16:creationId xmlns:a16="http://schemas.microsoft.com/office/drawing/2014/main" id="{FC3A603E-70AA-433A-86D8-50266C856159}"/>
                    </a:ext>
                  </a:extLst>
                </p:cNvPr>
                <p:cNvSpPr/>
                <p:nvPr/>
              </p:nvSpPr>
              <p:spPr>
                <a:xfrm rot="10800000">
                  <a:off x="8226150" y="1469244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等腰三角形 19">
                  <a:extLst>
                    <a:ext uri="{FF2B5EF4-FFF2-40B4-BE49-F238E27FC236}">
                      <a16:creationId xmlns:a16="http://schemas.microsoft.com/office/drawing/2014/main" id="{FD31DCD4-8395-4F12-991A-B9CE9F39C257}"/>
                    </a:ext>
                  </a:extLst>
                </p:cNvPr>
                <p:cNvSpPr/>
                <p:nvPr/>
              </p:nvSpPr>
              <p:spPr>
                <a:xfrm rot="10800000" flipV="1">
                  <a:off x="8226150" y="2429955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63BD179-A451-4534-8C56-7E1EA5920134}"/>
              </a:ext>
            </a:extLst>
          </p:cNvPr>
          <p:cNvGrpSpPr/>
          <p:nvPr userDrawn="1"/>
        </p:nvGrpSpPr>
        <p:grpSpPr>
          <a:xfrm>
            <a:off x="1375492" y="1704602"/>
            <a:ext cx="1521632" cy="1521632"/>
            <a:chOff x="5427546" y="3354198"/>
            <a:chExt cx="1331932" cy="1331932"/>
          </a:xfrm>
        </p:grpSpPr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A7A87482-007B-47E4-870A-12BDEA62A1B3}"/>
                </a:ext>
              </a:extLst>
            </p:cNvPr>
            <p:cNvSpPr/>
            <p:nvPr/>
          </p:nvSpPr>
          <p:spPr>
            <a:xfrm>
              <a:off x="5427546" y="3354198"/>
              <a:ext cx="1331932" cy="1331932"/>
            </a:xfrm>
            <a:prstGeom prst="blockArc">
              <a:avLst>
                <a:gd name="adj1" fmla="val 18257164"/>
                <a:gd name="adj2" fmla="val 3319074"/>
                <a:gd name="adj3" fmla="val 56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A85D3ED-9140-4445-BBAB-784F178B1ADD}"/>
                </a:ext>
              </a:extLst>
            </p:cNvPr>
            <p:cNvSpPr/>
            <p:nvPr/>
          </p:nvSpPr>
          <p:spPr>
            <a:xfrm>
              <a:off x="5579946" y="3506598"/>
              <a:ext cx="1027132" cy="102713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254000" algn="ctr" rotWithShape="0">
                <a:schemeClr val="accent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6F5484C-3599-4619-B11F-2A1E432D06AC}"/>
                </a:ext>
              </a:extLst>
            </p:cNvPr>
            <p:cNvGrpSpPr/>
            <p:nvPr/>
          </p:nvGrpSpPr>
          <p:grpSpPr>
            <a:xfrm>
              <a:off x="5584877" y="3511529"/>
              <a:ext cx="1017270" cy="1017270"/>
              <a:chOff x="7751108" y="1469244"/>
              <a:chExt cx="1027132" cy="1027132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F09E83C-013F-4F95-88B7-069697C5E93A}"/>
                  </a:ext>
                </a:extLst>
              </p:cNvPr>
              <p:cNvGrpSpPr/>
              <p:nvPr/>
            </p:nvGrpSpPr>
            <p:grpSpPr>
              <a:xfrm>
                <a:off x="8226150" y="1469244"/>
                <a:ext cx="77048" cy="1027132"/>
                <a:chOff x="8226150" y="1469244"/>
                <a:chExt cx="77048" cy="1027132"/>
              </a:xfrm>
            </p:grpSpPr>
            <p:sp>
              <p:nvSpPr>
                <p:cNvPr id="41" name="等腰三角形 40">
                  <a:extLst>
                    <a:ext uri="{FF2B5EF4-FFF2-40B4-BE49-F238E27FC236}">
                      <a16:creationId xmlns:a16="http://schemas.microsoft.com/office/drawing/2014/main" id="{34451BA1-A34F-462D-9FDF-009BD8B6FB44}"/>
                    </a:ext>
                  </a:extLst>
                </p:cNvPr>
                <p:cNvSpPr/>
                <p:nvPr/>
              </p:nvSpPr>
              <p:spPr>
                <a:xfrm rot="10800000">
                  <a:off x="8226150" y="1469244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等腰三角形 41">
                  <a:extLst>
                    <a:ext uri="{FF2B5EF4-FFF2-40B4-BE49-F238E27FC236}">
                      <a16:creationId xmlns:a16="http://schemas.microsoft.com/office/drawing/2014/main" id="{9400F1C2-B35C-4A91-B15A-DAA02EAF58B8}"/>
                    </a:ext>
                  </a:extLst>
                </p:cNvPr>
                <p:cNvSpPr/>
                <p:nvPr/>
              </p:nvSpPr>
              <p:spPr>
                <a:xfrm rot="10800000" flipV="1">
                  <a:off x="8226150" y="2429955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BCA7B3E5-E859-4D5A-90BA-669252A94D74}"/>
                  </a:ext>
                </a:extLst>
              </p:cNvPr>
              <p:cNvGrpSpPr/>
              <p:nvPr/>
            </p:nvGrpSpPr>
            <p:grpSpPr>
              <a:xfrm rot="5400000">
                <a:off x="8226150" y="1469244"/>
                <a:ext cx="77048" cy="1027132"/>
                <a:chOff x="8226150" y="1469244"/>
                <a:chExt cx="77048" cy="1027132"/>
              </a:xfrm>
            </p:grpSpPr>
            <p:sp>
              <p:nvSpPr>
                <p:cNvPr id="39" name="等腰三角形 38">
                  <a:extLst>
                    <a:ext uri="{FF2B5EF4-FFF2-40B4-BE49-F238E27FC236}">
                      <a16:creationId xmlns:a16="http://schemas.microsoft.com/office/drawing/2014/main" id="{33748312-6C64-40E0-8738-7801887B6F6A}"/>
                    </a:ext>
                  </a:extLst>
                </p:cNvPr>
                <p:cNvSpPr/>
                <p:nvPr/>
              </p:nvSpPr>
              <p:spPr>
                <a:xfrm rot="10800000">
                  <a:off x="8226150" y="1469244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等腰三角形 39">
                  <a:extLst>
                    <a:ext uri="{FF2B5EF4-FFF2-40B4-BE49-F238E27FC236}">
                      <a16:creationId xmlns:a16="http://schemas.microsoft.com/office/drawing/2014/main" id="{92AC14FF-1852-4809-80F5-8AFB87F3F111}"/>
                    </a:ext>
                  </a:extLst>
                </p:cNvPr>
                <p:cNvSpPr/>
                <p:nvPr/>
              </p:nvSpPr>
              <p:spPr>
                <a:xfrm rot="10800000" flipV="1">
                  <a:off x="8226150" y="2429955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9" name="空心弧 28">
              <a:extLst>
                <a:ext uri="{FF2B5EF4-FFF2-40B4-BE49-F238E27FC236}">
                  <a16:creationId xmlns:a16="http://schemas.microsoft.com/office/drawing/2014/main" id="{3C6A0CA2-34B0-4D63-8DFD-E74BE1DB3F29}"/>
                </a:ext>
              </a:extLst>
            </p:cNvPr>
            <p:cNvSpPr/>
            <p:nvPr/>
          </p:nvSpPr>
          <p:spPr>
            <a:xfrm flipH="1">
              <a:off x="5427546" y="3354198"/>
              <a:ext cx="1331932" cy="1331932"/>
            </a:xfrm>
            <a:prstGeom prst="blockArc">
              <a:avLst>
                <a:gd name="adj1" fmla="val 18257164"/>
                <a:gd name="adj2" fmla="val 3319074"/>
                <a:gd name="adj3" fmla="val 5612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B189FE4F-BDBB-41E9-BBA2-91F3B916B529}"/>
                </a:ext>
              </a:extLst>
            </p:cNvPr>
            <p:cNvSpPr/>
            <p:nvPr/>
          </p:nvSpPr>
          <p:spPr>
            <a:xfrm>
              <a:off x="5464862" y="3391514"/>
              <a:ext cx="1257300" cy="1257300"/>
            </a:xfrm>
            <a:prstGeom prst="arc">
              <a:avLst>
                <a:gd name="adj1" fmla="val 14255596"/>
                <a:gd name="adj2" fmla="val 18088074"/>
              </a:avLst>
            </a:prstGeom>
            <a:noFill/>
            <a:ln>
              <a:solidFill>
                <a:schemeClr val="accent1"/>
              </a:solidFill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80D0CF34-676C-449B-8226-9D8A7C76AEF7}"/>
                </a:ext>
              </a:extLst>
            </p:cNvPr>
            <p:cNvSpPr/>
            <p:nvPr/>
          </p:nvSpPr>
          <p:spPr>
            <a:xfrm flipV="1">
              <a:off x="5464862" y="3391514"/>
              <a:ext cx="1257300" cy="1257300"/>
            </a:xfrm>
            <a:prstGeom prst="arc">
              <a:avLst>
                <a:gd name="adj1" fmla="val 14255596"/>
                <a:gd name="adj2" fmla="val 18088074"/>
              </a:avLst>
            </a:prstGeom>
            <a:noFill/>
            <a:ln>
              <a:solidFill>
                <a:schemeClr val="accent1"/>
              </a:solidFill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684AE38-4571-4B40-ADB8-5617041CCCB9}"/>
                </a:ext>
              </a:extLst>
            </p:cNvPr>
            <p:cNvGrpSpPr/>
            <p:nvPr/>
          </p:nvGrpSpPr>
          <p:grpSpPr>
            <a:xfrm>
              <a:off x="5511904" y="3438556"/>
              <a:ext cx="1163216" cy="1163216"/>
              <a:chOff x="5632816" y="1484210"/>
              <a:chExt cx="1302000" cy="1302000"/>
            </a:xfrm>
          </p:grpSpPr>
          <p:sp>
            <p:nvSpPr>
              <p:cNvPr id="33" name="菱形 32">
                <a:extLst>
                  <a:ext uri="{FF2B5EF4-FFF2-40B4-BE49-F238E27FC236}">
                    <a16:creationId xmlns:a16="http://schemas.microsoft.com/office/drawing/2014/main" id="{7206D74D-98F7-4E53-A24A-6D1124A7D0C8}"/>
                  </a:ext>
                </a:extLst>
              </p:cNvPr>
              <p:cNvSpPr/>
              <p:nvPr/>
            </p:nvSpPr>
            <p:spPr>
              <a:xfrm>
                <a:off x="6866080" y="1484210"/>
                <a:ext cx="68736" cy="68736"/>
              </a:xfrm>
              <a:prstGeom prst="diamond">
                <a:avLst/>
              </a:prstGeom>
              <a:solidFill>
                <a:schemeClr val="accent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菱形 33">
                <a:extLst>
                  <a:ext uri="{FF2B5EF4-FFF2-40B4-BE49-F238E27FC236}">
                    <a16:creationId xmlns:a16="http://schemas.microsoft.com/office/drawing/2014/main" id="{94B154E3-2865-4B5E-9008-FF429721DA7E}"/>
                  </a:ext>
                </a:extLst>
              </p:cNvPr>
              <p:cNvSpPr/>
              <p:nvPr/>
            </p:nvSpPr>
            <p:spPr>
              <a:xfrm>
                <a:off x="5632816" y="1484210"/>
                <a:ext cx="68736" cy="68736"/>
              </a:xfrm>
              <a:prstGeom prst="diamond">
                <a:avLst/>
              </a:prstGeom>
              <a:solidFill>
                <a:schemeClr val="accent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菱形 34">
                <a:extLst>
                  <a:ext uri="{FF2B5EF4-FFF2-40B4-BE49-F238E27FC236}">
                    <a16:creationId xmlns:a16="http://schemas.microsoft.com/office/drawing/2014/main" id="{AA426339-476D-495F-845D-4C8D7965AA8C}"/>
                  </a:ext>
                </a:extLst>
              </p:cNvPr>
              <p:cNvSpPr/>
              <p:nvPr/>
            </p:nvSpPr>
            <p:spPr>
              <a:xfrm>
                <a:off x="6866080" y="2717474"/>
                <a:ext cx="68736" cy="68736"/>
              </a:xfrm>
              <a:prstGeom prst="diamond">
                <a:avLst/>
              </a:prstGeom>
              <a:solidFill>
                <a:schemeClr val="accent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>
                <a:extLst>
                  <a:ext uri="{FF2B5EF4-FFF2-40B4-BE49-F238E27FC236}">
                    <a16:creationId xmlns:a16="http://schemas.microsoft.com/office/drawing/2014/main" id="{7330A68C-9AF4-4BBF-A914-2D9B7BC005F4}"/>
                  </a:ext>
                </a:extLst>
              </p:cNvPr>
              <p:cNvSpPr/>
              <p:nvPr/>
            </p:nvSpPr>
            <p:spPr>
              <a:xfrm>
                <a:off x="5632816" y="2717474"/>
                <a:ext cx="68736" cy="68736"/>
              </a:xfrm>
              <a:prstGeom prst="diamond">
                <a:avLst/>
              </a:prstGeom>
              <a:solidFill>
                <a:schemeClr val="accent1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1973C3-F1E8-4848-BD51-A8A39C7E7E84}"/>
              </a:ext>
            </a:extLst>
          </p:cNvPr>
          <p:cNvGrpSpPr/>
          <p:nvPr userDrawn="1"/>
        </p:nvGrpSpPr>
        <p:grpSpPr>
          <a:xfrm>
            <a:off x="3959639" y="1694444"/>
            <a:ext cx="1541950" cy="1541948"/>
            <a:chOff x="3197690" y="3521467"/>
            <a:chExt cx="1541950" cy="154194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EA6B99E-5D87-4E92-BE65-B47BA00B897E}"/>
                </a:ext>
              </a:extLst>
            </p:cNvPr>
            <p:cNvSpPr/>
            <p:nvPr/>
          </p:nvSpPr>
          <p:spPr>
            <a:xfrm>
              <a:off x="3197690" y="3521467"/>
              <a:ext cx="1541950" cy="154194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254000" algn="ctr" rotWithShape="0">
                <a:schemeClr val="accent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空心弧 44">
              <a:extLst>
                <a:ext uri="{FF2B5EF4-FFF2-40B4-BE49-F238E27FC236}">
                  <a16:creationId xmlns:a16="http://schemas.microsoft.com/office/drawing/2014/main" id="{68DB1D3E-0B01-4012-AD0B-D124CC51CF07}"/>
                </a:ext>
              </a:extLst>
            </p:cNvPr>
            <p:cNvSpPr/>
            <p:nvPr/>
          </p:nvSpPr>
          <p:spPr>
            <a:xfrm>
              <a:off x="3267792" y="3591568"/>
              <a:ext cx="1401744" cy="1401744"/>
            </a:xfrm>
            <a:prstGeom prst="blockArc">
              <a:avLst>
                <a:gd name="adj1" fmla="val 16463071"/>
                <a:gd name="adj2" fmla="val 21335652"/>
                <a:gd name="adj3" fmla="val 3515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ED59559-70A4-484F-A7B9-9B00740EE16D}"/>
                </a:ext>
              </a:extLst>
            </p:cNvPr>
            <p:cNvSpPr/>
            <p:nvPr/>
          </p:nvSpPr>
          <p:spPr>
            <a:xfrm>
              <a:off x="3381954" y="3705730"/>
              <a:ext cx="1173421" cy="117342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>
              <a:outerShdw blurRad="254000" algn="ctr" rotWithShape="0">
                <a:schemeClr val="accent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C4E8D64-7C5D-49BE-A03F-91F2807246DE}"/>
                </a:ext>
              </a:extLst>
            </p:cNvPr>
            <p:cNvGrpSpPr/>
            <p:nvPr/>
          </p:nvGrpSpPr>
          <p:grpSpPr>
            <a:xfrm>
              <a:off x="3580593" y="3904369"/>
              <a:ext cx="776142" cy="776142"/>
              <a:chOff x="7751108" y="1469244"/>
              <a:chExt cx="1027132" cy="1027132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DC229C47-E22E-4854-AF9F-39E727FDB18F}"/>
                  </a:ext>
                </a:extLst>
              </p:cNvPr>
              <p:cNvGrpSpPr/>
              <p:nvPr/>
            </p:nvGrpSpPr>
            <p:grpSpPr>
              <a:xfrm>
                <a:off x="8226150" y="1469244"/>
                <a:ext cx="77048" cy="1027132"/>
                <a:chOff x="8226150" y="1469244"/>
                <a:chExt cx="77048" cy="1027132"/>
              </a:xfrm>
            </p:grpSpPr>
            <p:sp>
              <p:nvSpPr>
                <p:cNvPr id="55" name="等腰三角形 54">
                  <a:extLst>
                    <a:ext uri="{FF2B5EF4-FFF2-40B4-BE49-F238E27FC236}">
                      <a16:creationId xmlns:a16="http://schemas.microsoft.com/office/drawing/2014/main" id="{33E11D73-8A8B-439E-9979-326E736BFE70}"/>
                    </a:ext>
                  </a:extLst>
                </p:cNvPr>
                <p:cNvSpPr/>
                <p:nvPr/>
              </p:nvSpPr>
              <p:spPr>
                <a:xfrm rot="10800000">
                  <a:off x="8226150" y="1469244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等腰三角形 55">
                  <a:extLst>
                    <a:ext uri="{FF2B5EF4-FFF2-40B4-BE49-F238E27FC236}">
                      <a16:creationId xmlns:a16="http://schemas.microsoft.com/office/drawing/2014/main" id="{7A122B05-04E9-4DFD-A4B1-F84C390AD15F}"/>
                    </a:ext>
                  </a:extLst>
                </p:cNvPr>
                <p:cNvSpPr/>
                <p:nvPr/>
              </p:nvSpPr>
              <p:spPr>
                <a:xfrm rot="10800000" flipV="1">
                  <a:off x="8226150" y="2429955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B139253-87E1-4FA5-8B1E-12A5C2AF5331}"/>
                  </a:ext>
                </a:extLst>
              </p:cNvPr>
              <p:cNvGrpSpPr/>
              <p:nvPr/>
            </p:nvGrpSpPr>
            <p:grpSpPr>
              <a:xfrm rot="5400000">
                <a:off x="8226150" y="1469244"/>
                <a:ext cx="77048" cy="1027132"/>
                <a:chOff x="8226150" y="1469244"/>
                <a:chExt cx="77048" cy="1027132"/>
              </a:xfrm>
            </p:grpSpPr>
            <p:sp>
              <p:nvSpPr>
                <p:cNvPr id="53" name="等腰三角形 52">
                  <a:extLst>
                    <a:ext uri="{FF2B5EF4-FFF2-40B4-BE49-F238E27FC236}">
                      <a16:creationId xmlns:a16="http://schemas.microsoft.com/office/drawing/2014/main" id="{2A0D0FC8-E2C0-4077-9861-3D977BFCBD5F}"/>
                    </a:ext>
                  </a:extLst>
                </p:cNvPr>
                <p:cNvSpPr/>
                <p:nvPr/>
              </p:nvSpPr>
              <p:spPr>
                <a:xfrm rot="10800000">
                  <a:off x="8226150" y="1469244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等腰三角形 53">
                  <a:extLst>
                    <a:ext uri="{FF2B5EF4-FFF2-40B4-BE49-F238E27FC236}">
                      <a16:creationId xmlns:a16="http://schemas.microsoft.com/office/drawing/2014/main" id="{00D11C3A-CA84-413A-B88F-05ED0FD4BCEE}"/>
                    </a:ext>
                  </a:extLst>
                </p:cNvPr>
                <p:cNvSpPr/>
                <p:nvPr/>
              </p:nvSpPr>
              <p:spPr>
                <a:xfrm rot="10800000" flipV="1">
                  <a:off x="8226150" y="2429955"/>
                  <a:ext cx="77048" cy="66421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空心弧 47">
              <a:extLst>
                <a:ext uri="{FF2B5EF4-FFF2-40B4-BE49-F238E27FC236}">
                  <a16:creationId xmlns:a16="http://schemas.microsoft.com/office/drawing/2014/main" id="{2E659441-E585-4FCF-B0BC-8BC19722EE4E}"/>
                </a:ext>
              </a:extLst>
            </p:cNvPr>
            <p:cNvSpPr/>
            <p:nvPr/>
          </p:nvSpPr>
          <p:spPr>
            <a:xfrm flipH="1">
              <a:off x="3267792" y="3591568"/>
              <a:ext cx="1401744" cy="1401744"/>
            </a:xfrm>
            <a:prstGeom prst="blockArc">
              <a:avLst>
                <a:gd name="adj1" fmla="val 16463071"/>
                <a:gd name="adj2" fmla="val 21335652"/>
                <a:gd name="adj3" fmla="val 3515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空心弧 48">
              <a:extLst>
                <a:ext uri="{FF2B5EF4-FFF2-40B4-BE49-F238E27FC236}">
                  <a16:creationId xmlns:a16="http://schemas.microsoft.com/office/drawing/2014/main" id="{9AB39F9B-BEF0-4B5A-955B-3D5D63F3678D}"/>
                </a:ext>
              </a:extLst>
            </p:cNvPr>
            <p:cNvSpPr/>
            <p:nvPr/>
          </p:nvSpPr>
          <p:spPr>
            <a:xfrm flipH="1" flipV="1">
              <a:off x="3267792" y="3591568"/>
              <a:ext cx="1401744" cy="1401744"/>
            </a:xfrm>
            <a:prstGeom prst="blockArc">
              <a:avLst>
                <a:gd name="adj1" fmla="val 16463071"/>
                <a:gd name="adj2" fmla="val 21335652"/>
                <a:gd name="adj3" fmla="val 3515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空心弧 49">
              <a:extLst>
                <a:ext uri="{FF2B5EF4-FFF2-40B4-BE49-F238E27FC236}">
                  <a16:creationId xmlns:a16="http://schemas.microsoft.com/office/drawing/2014/main" id="{8A524097-30A0-44EC-ABE6-0A90C187E138}"/>
                </a:ext>
              </a:extLst>
            </p:cNvPr>
            <p:cNvSpPr/>
            <p:nvPr/>
          </p:nvSpPr>
          <p:spPr>
            <a:xfrm flipV="1">
              <a:off x="3267792" y="3591568"/>
              <a:ext cx="1401744" cy="1401744"/>
            </a:xfrm>
            <a:prstGeom prst="blockArc">
              <a:avLst>
                <a:gd name="adj1" fmla="val 16463071"/>
                <a:gd name="adj2" fmla="val 21335652"/>
                <a:gd name="adj3" fmla="val 3515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文本占位符 70">
            <a:extLst>
              <a:ext uri="{FF2B5EF4-FFF2-40B4-BE49-F238E27FC236}">
                <a16:creationId xmlns:a16="http://schemas.microsoft.com/office/drawing/2014/main" id="{095D7392-F835-4114-B6AB-9C3A4A3B7D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3246" y="3810275"/>
            <a:ext cx="2273300" cy="2209800"/>
          </a:xfrm>
          <a:prstGeom prst="rect">
            <a:avLst/>
          </a:prstGeom>
        </p:spPr>
        <p:txBody>
          <a:bodyPr/>
          <a:lstStyle>
            <a:lvl1pPr algn="l">
              <a:defRPr lang="zh-CN" altLang="en-US" sz="1600" dirty="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70">
            <a:extLst>
              <a:ext uri="{FF2B5EF4-FFF2-40B4-BE49-F238E27FC236}">
                <a16:creationId xmlns:a16="http://schemas.microsoft.com/office/drawing/2014/main" id="{F194091F-899F-4A25-9A2D-5B19A3692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3513" y="3810275"/>
            <a:ext cx="2273300" cy="220980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3" name="文本占位符 70">
            <a:extLst>
              <a:ext uri="{FF2B5EF4-FFF2-40B4-BE49-F238E27FC236}">
                <a16:creationId xmlns:a16="http://schemas.microsoft.com/office/drawing/2014/main" id="{D3774522-1787-4D2B-BB4A-C572077D72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03780" y="3810275"/>
            <a:ext cx="2273300" cy="220980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6" name="文本占位符 70">
            <a:extLst>
              <a:ext uri="{FF2B5EF4-FFF2-40B4-BE49-F238E27FC236}">
                <a16:creationId xmlns:a16="http://schemas.microsoft.com/office/drawing/2014/main" id="{FE4F2FFE-55D5-4019-A9A7-5120DA1DCE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84048" y="3810275"/>
            <a:ext cx="2273300" cy="2209800"/>
          </a:xfrm>
          <a:prstGeom prst="rect">
            <a:avLst/>
          </a:prstGeom>
        </p:spPr>
        <p:txBody>
          <a:bodyPr/>
          <a:lstStyle>
            <a:lvl1pPr>
              <a:defRPr lang="zh-CN" altLang="en-US" sz="1600" dirty="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EEB3ABD-270A-46F4-94D4-5009C594D874}"/>
              </a:ext>
            </a:extLst>
          </p:cNvPr>
          <p:cNvGrpSpPr/>
          <p:nvPr userDrawn="1"/>
        </p:nvGrpSpPr>
        <p:grpSpPr>
          <a:xfrm>
            <a:off x="9155698" y="1700418"/>
            <a:ext cx="1530000" cy="1530000"/>
            <a:chOff x="5430544" y="3591568"/>
            <a:chExt cx="1401744" cy="1401744"/>
          </a:xfrm>
        </p:grpSpPr>
        <p:sp>
          <p:nvSpPr>
            <p:cNvPr id="78" name="空心弧 77">
              <a:extLst>
                <a:ext uri="{FF2B5EF4-FFF2-40B4-BE49-F238E27FC236}">
                  <a16:creationId xmlns:a16="http://schemas.microsoft.com/office/drawing/2014/main" id="{9F60821C-0586-461D-83D9-5D7DE4E8F859}"/>
                </a:ext>
              </a:extLst>
            </p:cNvPr>
            <p:cNvSpPr/>
            <p:nvPr/>
          </p:nvSpPr>
          <p:spPr>
            <a:xfrm>
              <a:off x="5430544" y="3591568"/>
              <a:ext cx="1401744" cy="1401744"/>
            </a:xfrm>
            <a:prstGeom prst="blockArc">
              <a:avLst>
                <a:gd name="adj1" fmla="val 16463071"/>
                <a:gd name="adj2" fmla="val 21335652"/>
                <a:gd name="adj3" fmla="val 3515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9953E19-868D-4F36-9FF3-54757254C2CC}"/>
                </a:ext>
              </a:extLst>
            </p:cNvPr>
            <p:cNvSpPr/>
            <p:nvPr/>
          </p:nvSpPr>
          <p:spPr>
            <a:xfrm>
              <a:off x="5544706" y="3705730"/>
              <a:ext cx="1173421" cy="1173421"/>
            </a:xfrm>
            <a:prstGeom prst="ellipse">
              <a:avLst/>
            </a:prstGeom>
            <a:noFill/>
            <a:ln w="6350" cmpd="sng">
              <a:solidFill>
                <a:schemeClr val="accent1"/>
              </a:solidFill>
              <a:prstDash val="dash"/>
            </a:ln>
            <a:effectLst>
              <a:outerShdw blurRad="254000" algn="ctr" rotWithShape="0">
                <a:schemeClr val="accent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空心弧 79">
              <a:extLst>
                <a:ext uri="{FF2B5EF4-FFF2-40B4-BE49-F238E27FC236}">
                  <a16:creationId xmlns:a16="http://schemas.microsoft.com/office/drawing/2014/main" id="{65DF5614-BA44-4CE5-9A51-BDF7BF046375}"/>
                </a:ext>
              </a:extLst>
            </p:cNvPr>
            <p:cNvSpPr/>
            <p:nvPr/>
          </p:nvSpPr>
          <p:spPr>
            <a:xfrm flipH="1">
              <a:off x="5430544" y="3591568"/>
              <a:ext cx="1401744" cy="1401744"/>
            </a:xfrm>
            <a:prstGeom prst="blockArc">
              <a:avLst>
                <a:gd name="adj1" fmla="val 16463071"/>
                <a:gd name="adj2" fmla="val 21335652"/>
                <a:gd name="adj3" fmla="val 3515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空心弧 80">
              <a:extLst>
                <a:ext uri="{FF2B5EF4-FFF2-40B4-BE49-F238E27FC236}">
                  <a16:creationId xmlns:a16="http://schemas.microsoft.com/office/drawing/2014/main" id="{0F16D74A-1A80-40A5-874B-2359BF4FF0BC}"/>
                </a:ext>
              </a:extLst>
            </p:cNvPr>
            <p:cNvSpPr/>
            <p:nvPr/>
          </p:nvSpPr>
          <p:spPr>
            <a:xfrm flipH="1" flipV="1">
              <a:off x="5430544" y="3591568"/>
              <a:ext cx="1401744" cy="1401744"/>
            </a:xfrm>
            <a:prstGeom prst="blockArc">
              <a:avLst>
                <a:gd name="adj1" fmla="val 16463071"/>
                <a:gd name="adj2" fmla="val 21335652"/>
                <a:gd name="adj3" fmla="val 3515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空心弧 81">
              <a:extLst>
                <a:ext uri="{FF2B5EF4-FFF2-40B4-BE49-F238E27FC236}">
                  <a16:creationId xmlns:a16="http://schemas.microsoft.com/office/drawing/2014/main" id="{A2FC826B-D950-4B8B-A0B1-0F558B687B0E}"/>
                </a:ext>
              </a:extLst>
            </p:cNvPr>
            <p:cNvSpPr/>
            <p:nvPr/>
          </p:nvSpPr>
          <p:spPr>
            <a:xfrm flipV="1">
              <a:off x="5430544" y="3591568"/>
              <a:ext cx="1401744" cy="1401744"/>
            </a:xfrm>
            <a:prstGeom prst="blockArc">
              <a:avLst>
                <a:gd name="adj1" fmla="val 16463071"/>
                <a:gd name="adj2" fmla="val 21335652"/>
                <a:gd name="adj3" fmla="val 3515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0" algn="ctr" rotWithShape="0">
                <a:schemeClr val="accent1">
                  <a:alpha val="6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2088C489-8501-498D-AE3E-813EB306FA2D}"/>
                </a:ext>
              </a:extLst>
            </p:cNvPr>
            <p:cNvGrpSpPr/>
            <p:nvPr/>
          </p:nvGrpSpPr>
          <p:grpSpPr>
            <a:xfrm rot="2700000">
              <a:off x="5616042" y="3777066"/>
              <a:ext cx="1030749" cy="1030749"/>
              <a:chOff x="5867572" y="3777066"/>
              <a:chExt cx="1030749" cy="1030749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084BB049-ACFB-46E4-A029-B418AC0C7543}"/>
                  </a:ext>
                </a:extLst>
              </p:cNvPr>
              <p:cNvGrpSpPr/>
              <p:nvPr/>
            </p:nvGrpSpPr>
            <p:grpSpPr>
              <a:xfrm>
                <a:off x="5867572" y="4283441"/>
                <a:ext cx="1030749" cy="18000"/>
                <a:chOff x="5905989" y="4283441"/>
                <a:chExt cx="1030749" cy="18000"/>
              </a:xfrm>
            </p:grpSpPr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A08AEE2B-EA5A-4A8D-805A-C2E5C453D7CA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5986989" y="4202441"/>
                  <a:ext cx="18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6BC802CE-0FFE-4B79-8DD1-81AFFB95D23C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6837738" y="4202441"/>
                  <a:ext cx="18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A2061550-7ED7-4734-BAFC-7B1BB76C9665}"/>
                  </a:ext>
                </a:extLst>
              </p:cNvPr>
              <p:cNvGrpSpPr/>
              <p:nvPr/>
            </p:nvGrpSpPr>
            <p:grpSpPr>
              <a:xfrm rot="5400000">
                <a:off x="5867572" y="4283441"/>
                <a:ext cx="1030749" cy="18000"/>
                <a:chOff x="5905989" y="4283441"/>
                <a:chExt cx="1030749" cy="18000"/>
              </a:xfrm>
            </p:grpSpPr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BFC994D6-9C8E-4CD5-A97B-C840D37EDAA3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5986989" y="4202441"/>
                  <a:ext cx="18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5305ECEB-4E33-4B8F-91E2-598681AD5CDF}"/>
                    </a:ext>
                  </a:extLst>
                </p:cNvPr>
                <p:cNvSpPr/>
                <p:nvPr/>
              </p:nvSpPr>
              <p:spPr>
                <a:xfrm rot="16200000" flipH="1" flipV="1">
                  <a:off x="6837738" y="4202441"/>
                  <a:ext cx="18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254000" algn="ctr" rotWithShape="0">
                    <a:schemeClr val="accent1">
                      <a:alpha val="6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E2E917E-AEBF-4AC5-AE0B-831030048642}"/>
                </a:ext>
              </a:extLst>
            </p:cNvPr>
            <p:cNvSpPr/>
            <p:nvPr/>
          </p:nvSpPr>
          <p:spPr>
            <a:xfrm>
              <a:off x="5862034" y="4023058"/>
              <a:ext cx="538766" cy="538766"/>
            </a:xfrm>
            <a:prstGeom prst="ellipse">
              <a:avLst/>
            </a:prstGeom>
            <a:noFill/>
            <a:ln w="6350" cmpd="sng">
              <a:solidFill>
                <a:schemeClr val="accent1"/>
              </a:solidFill>
              <a:prstDash val="solid"/>
            </a:ln>
            <a:effectLst>
              <a:outerShdw blurRad="254000" algn="ctr" rotWithShape="0">
                <a:schemeClr val="accent1">
                  <a:alpha val="6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文本占位符 8">
            <a:extLst>
              <a:ext uri="{FF2B5EF4-FFF2-40B4-BE49-F238E27FC236}">
                <a16:creationId xmlns:a16="http://schemas.microsoft.com/office/drawing/2014/main" id="{80043054-4554-4FEB-9D6B-890762CB0C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2975" y="320065"/>
            <a:ext cx="7086600" cy="540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3200" b="1" spc="200" baseline="0" dirty="0" smtClean="0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</a:defRPr>
            </a:lvl1pPr>
          </a:lstStyle>
          <a:p>
            <a:pPr marL="0" lvl="0" defTabSz="457200"/>
            <a:r>
              <a:rPr lang="zh-CN" altLang="en-US"/>
              <a:t>单击此处编辑母版文本样式</a:t>
            </a:r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AA8CBADC-6CB0-4AE6-95BF-FD960CE6A04E}"/>
              </a:ext>
            </a:extLst>
          </p:cNvPr>
          <p:cNvSpPr/>
          <p:nvPr userDrawn="1"/>
        </p:nvSpPr>
        <p:spPr>
          <a:xfrm>
            <a:off x="669318" y="480508"/>
            <a:ext cx="417390" cy="219968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74000">
                <a:srgbClr val="608CE3"/>
              </a:gs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526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66" r:id="rId2"/>
    <p:sldLayoutId id="2147483667" r:id="rId3"/>
    <p:sldLayoutId id="2147483668" r:id="rId4"/>
    <p:sldLayoutId id="2147483680" r:id="rId5"/>
    <p:sldLayoutId id="2147483669" r:id="rId6"/>
    <p:sldLayoutId id="2147483670" r:id="rId7"/>
    <p:sldLayoutId id="2147483672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2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512" userDrawn="1">
          <p15:clr>
            <a:srgbClr val="F26B43"/>
          </p15:clr>
        </p15:guide>
        <p15:guide id="6" orient="horz" pos="576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 hidden="1">
            <a:extLst>
              <a:ext uri="{FF2B5EF4-FFF2-40B4-BE49-F238E27FC236}">
                <a16:creationId xmlns:a16="http://schemas.microsoft.com/office/drawing/2014/main" id="{79C84FFE-8F71-444D-9722-66A8482E0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/>
          <a:lstStyle/>
          <a:p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元宇宙 </a:t>
            </a:r>
            <a:endParaRPr lang="en-US" altLang="zh-CN" sz="5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r>
              <a:rPr lang="en-US" altLang="zh-CN" sz="5400" b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METAVERSE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836E95E-28B1-4DF2-AC8D-0DD982D8C0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83824"/>
            <a:ext cx="3484896" cy="3733699"/>
          </a:xfrm>
          <a:custGeom>
            <a:avLst/>
            <a:gdLst>
              <a:gd name="connsiteX0" fmla="*/ 0 w 3484896"/>
              <a:gd name="connsiteY0" fmla="*/ 0 h 3733699"/>
              <a:gd name="connsiteX1" fmla="*/ 3484896 w 3484896"/>
              <a:gd name="connsiteY1" fmla="*/ 0 h 3733699"/>
              <a:gd name="connsiteX2" fmla="*/ 3484896 w 3484896"/>
              <a:gd name="connsiteY2" fmla="*/ 3733699 h 3733699"/>
              <a:gd name="connsiteX3" fmla="*/ 0 w 3484896"/>
              <a:gd name="connsiteY3" fmla="*/ 3733699 h 373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96" h="3733699">
                <a:moveTo>
                  <a:pt x="0" y="0"/>
                </a:moveTo>
                <a:lnTo>
                  <a:pt x="3484896" y="0"/>
                </a:lnTo>
                <a:lnTo>
                  <a:pt x="3484896" y="3733699"/>
                </a:lnTo>
                <a:lnTo>
                  <a:pt x="0" y="3733699"/>
                </a:lnTo>
                <a:close/>
              </a:path>
            </a:pathLst>
          </a:custGeom>
          <a:effectLst>
            <a:softEdge rad="508000"/>
          </a:effectLst>
        </p:spPr>
      </p:pic>
      <p:pic>
        <p:nvPicPr>
          <p:cNvPr id="54" name="图片 53" descr="灰色的蜂窝&#10;&#10;中度可信度描述已自动生成">
            <a:extLst>
              <a:ext uri="{FF2B5EF4-FFF2-40B4-BE49-F238E27FC236}">
                <a16:creationId xmlns:a16="http://schemas.microsoft.com/office/drawing/2014/main" id="{FD19CFCD-7902-4D8A-95B8-40431A9529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7334" y="0"/>
            <a:ext cx="7036254" cy="6858000"/>
          </a:xfrm>
          <a:custGeom>
            <a:avLst/>
            <a:gdLst>
              <a:gd name="connsiteX0" fmla="*/ 3915644 w 7036254"/>
              <a:gd name="connsiteY0" fmla="*/ 0 h 6858000"/>
              <a:gd name="connsiteX1" fmla="*/ 7036254 w 7036254"/>
              <a:gd name="connsiteY1" fmla="*/ 0 h 6858000"/>
              <a:gd name="connsiteX2" fmla="*/ 7036254 w 7036254"/>
              <a:gd name="connsiteY2" fmla="*/ 6858000 h 6858000"/>
              <a:gd name="connsiteX3" fmla="*/ 0 w 70362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6254" h="6858000">
                <a:moveTo>
                  <a:pt x="3915644" y="0"/>
                </a:moveTo>
                <a:lnTo>
                  <a:pt x="7036254" y="0"/>
                </a:lnTo>
                <a:lnTo>
                  <a:pt x="7036254" y="6858000"/>
                </a:lnTo>
                <a:lnTo>
                  <a:pt x="0" y="6858000"/>
                </a:lnTo>
                <a:close/>
              </a:path>
            </a:pathLst>
          </a:custGeom>
          <a:effectLst>
            <a:innerShdw blurRad="431800" dist="457200" dir="10800000">
              <a:prstClr val="black">
                <a:alpha val="50000"/>
              </a:prstClr>
            </a:innerShdw>
          </a:effectLst>
        </p:spPr>
      </p:pic>
      <p:sp>
        <p:nvSpPr>
          <p:cNvPr id="61" name="文本占位符 32">
            <a:extLst>
              <a:ext uri="{FF2B5EF4-FFF2-40B4-BE49-F238E27FC236}">
                <a16:creationId xmlns:a16="http://schemas.microsoft.com/office/drawing/2014/main" id="{11C71077-03B4-485F-ACC5-290DA3033422}"/>
              </a:ext>
            </a:extLst>
          </p:cNvPr>
          <p:cNvSpPr txBox="1">
            <a:spLocks/>
          </p:cNvSpPr>
          <p:nvPr/>
        </p:nvSpPr>
        <p:spPr>
          <a:xfrm>
            <a:off x="3085169" y="1257456"/>
            <a:ext cx="291600" cy="90385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0"/>
              </a:spcBef>
              <a:buFontTx/>
              <a:buNone/>
              <a:defRPr sz="5400" b="1">
                <a:gradFill>
                  <a:gsLst>
                    <a:gs pos="0">
                      <a:prstClr val="white"/>
                    </a:gs>
                    <a:gs pos="91000">
                      <a:prstClr val="black"/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TW" sz="4800">
                <a:ln w="12700">
                  <a:noFill/>
                </a:ln>
                <a:gradFill>
                  <a:gsLst>
                    <a:gs pos="6000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  <a:effectLst>
                  <a:reflection stA="45000" endPos="65000" dist="12700" dir="5400000" sy="-100000" algn="bl" rotWithShape="0"/>
                </a:effectLst>
                <a:cs typeface="+mn-ea"/>
                <a:sym typeface="微软雅黑" panose="020B0503020204020204" pitchFamily="34" charset="-122"/>
              </a:rPr>
              <a:t>L</a:t>
            </a:r>
            <a:endParaRPr lang="en-US" altLang="zh-CN" sz="4800">
              <a:ln w="12700">
                <a:noFill/>
              </a:ln>
              <a:gradFill>
                <a:gsLst>
                  <a:gs pos="6000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0" scaled="0"/>
              </a:gradFill>
              <a:effectLst>
                <a:reflection stA="45000" endPos="65000" dist="12700" dir="5400000" sy="-100000" algn="bl" rotWithShape="0"/>
              </a:effectLst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2" name="文本占位符 32">
            <a:extLst>
              <a:ext uri="{FF2B5EF4-FFF2-40B4-BE49-F238E27FC236}">
                <a16:creationId xmlns:a16="http://schemas.microsoft.com/office/drawing/2014/main" id="{C58EF9F1-D658-4B9F-BE85-FF608783444D}"/>
              </a:ext>
            </a:extLst>
          </p:cNvPr>
          <p:cNvSpPr txBox="1">
            <a:spLocks/>
          </p:cNvSpPr>
          <p:nvPr/>
        </p:nvSpPr>
        <p:spPr>
          <a:xfrm>
            <a:off x="3503278" y="1257456"/>
            <a:ext cx="291600" cy="90385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0"/>
              </a:spcBef>
              <a:buFontTx/>
              <a:buNone/>
              <a:defRPr sz="5400" b="1">
                <a:gradFill>
                  <a:gsLst>
                    <a:gs pos="0">
                      <a:prstClr val="white"/>
                    </a:gs>
                    <a:gs pos="91000">
                      <a:prstClr val="black"/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TW" sz="480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  <a:cs typeface="+mn-ea"/>
                <a:sym typeface="微软雅黑" panose="020B0503020204020204" pitchFamily="34" charset="-122"/>
              </a:rPr>
              <a:t>A</a:t>
            </a:r>
            <a:endParaRPr lang="en-US" altLang="zh-CN" sz="4800">
              <a:ln w="12700">
                <a:noFill/>
              </a:ln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0" scaled="0"/>
              </a:gradFill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3" name="文本占位符 32">
            <a:extLst>
              <a:ext uri="{FF2B5EF4-FFF2-40B4-BE49-F238E27FC236}">
                <a16:creationId xmlns:a16="http://schemas.microsoft.com/office/drawing/2014/main" id="{E4CF72AA-A390-4FF5-8841-BF059415CF15}"/>
              </a:ext>
            </a:extLst>
          </p:cNvPr>
          <p:cNvSpPr txBox="1">
            <a:spLocks/>
          </p:cNvSpPr>
          <p:nvPr/>
        </p:nvSpPr>
        <p:spPr>
          <a:xfrm>
            <a:off x="3921388" y="1257456"/>
            <a:ext cx="291600" cy="90385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0"/>
              </a:spcBef>
              <a:buFontTx/>
              <a:buNone/>
              <a:defRPr sz="5400" b="1">
                <a:gradFill>
                  <a:gsLst>
                    <a:gs pos="0">
                      <a:prstClr val="white"/>
                    </a:gs>
                    <a:gs pos="91000">
                      <a:prstClr val="black"/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TW" sz="480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  <a:cs typeface="+mn-ea"/>
                <a:sym typeface="微软雅黑" panose="020B0503020204020204" pitchFamily="34" charset="-122"/>
              </a:rPr>
              <a:t>S</a:t>
            </a:r>
            <a:endParaRPr lang="en-US" altLang="zh-CN" sz="4800">
              <a:ln w="12700">
                <a:noFill/>
              </a:ln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0" scaled="0"/>
              </a:gradFill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4" name="文本占位符 32">
            <a:extLst>
              <a:ext uri="{FF2B5EF4-FFF2-40B4-BE49-F238E27FC236}">
                <a16:creationId xmlns:a16="http://schemas.microsoft.com/office/drawing/2014/main" id="{1D4CF152-898C-40F0-85D8-BB0992BEE875}"/>
              </a:ext>
            </a:extLst>
          </p:cNvPr>
          <p:cNvSpPr txBox="1">
            <a:spLocks/>
          </p:cNvSpPr>
          <p:nvPr/>
        </p:nvSpPr>
        <p:spPr>
          <a:xfrm>
            <a:off x="4339498" y="1257456"/>
            <a:ext cx="291600" cy="90385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0"/>
              </a:spcBef>
              <a:buFontTx/>
              <a:buNone/>
              <a:defRPr sz="5400" b="1">
                <a:gradFill>
                  <a:gsLst>
                    <a:gs pos="0">
                      <a:prstClr val="white"/>
                    </a:gs>
                    <a:gs pos="91000">
                      <a:prstClr val="black"/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TW" sz="480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  <a:cs typeface="+mn-ea"/>
                <a:sym typeface="微软雅黑" panose="020B0503020204020204" pitchFamily="34" charset="-122"/>
              </a:rPr>
              <a:t>E</a:t>
            </a:r>
            <a:endParaRPr lang="en-US" altLang="zh-CN" sz="4800">
              <a:ln w="12700">
                <a:noFill/>
              </a:ln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0" scaled="0"/>
              </a:gradFill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5" name="文本占位符 32">
            <a:extLst>
              <a:ext uri="{FF2B5EF4-FFF2-40B4-BE49-F238E27FC236}">
                <a16:creationId xmlns:a16="http://schemas.microsoft.com/office/drawing/2014/main" id="{D607DB7C-AD6C-4209-B6AD-A866A58EC423}"/>
              </a:ext>
            </a:extLst>
          </p:cNvPr>
          <p:cNvSpPr txBox="1">
            <a:spLocks/>
          </p:cNvSpPr>
          <p:nvPr/>
        </p:nvSpPr>
        <p:spPr>
          <a:xfrm>
            <a:off x="4757607" y="1263960"/>
            <a:ext cx="291600" cy="90385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0"/>
              </a:spcBef>
              <a:buFontTx/>
              <a:buNone/>
              <a:defRPr sz="5400" b="1">
                <a:gradFill>
                  <a:gsLst>
                    <a:gs pos="0">
                      <a:prstClr val="white"/>
                    </a:gs>
                    <a:gs pos="91000">
                      <a:prstClr val="black"/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TW" sz="480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0" scaled="0"/>
                </a:gradFill>
                <a:cs typeface="+mn-ea"/>
                <a:sym typeface="微软雅黑" panose="020B0503020204020204" pitchFamily="34" charset="-122"/>
              </a:rPr>
              <a:t>R</a:t>
            </a:r>
            <a:endParaRPr lang="en-US" altLang="zh-CN" sz="4800">
              <a:ln w="12700">
                <a:noFill/>
              </a:ln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0" scaled="0"/>
              </a:gradFill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文本占位符 32">
            <a:extLst>
              <a:ext uri="{FF2B5EF4-FFF2-40B4-BE49-F238E27FC236}">
                <a16:creationId xmlns:a16="http://schemas.microsoft.com/office/drawing/2014/main" id="{E7BE60A9-3C09-434B-9E62-64DE33E28182}"/>
              </a:ext>
            </a:extLst>
          </p:cNvPr>
          <p:cNvSpPr txBox="1">
            <a:spLocks/>
          </p:cNvSpPr>
          <p:nvPr/>
        </p:nvSpPr>
        <p:spPr>
          <a:xfrm>
            <a:off x="674742" y="921204"/>
            <a:ext cx="797364" cy="1440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0"/>
              </a:spcBef>
              <a:buFontTx/>
              <a:buNone/>
              <a:defRPr sz="6000" b="1">
                <a:ln w="12700">
                  <a:noFill/>
                </a:ln>
                <a:gradFill>
                  <a:gsLst>
                    <a:gs pos="20000">
                      <a:schemeClr val="tx1">
                        <a:lumMod val="63000"/>
                        <a:lumOff val="37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>
                <a:gradFill>
                  <a:gsLst>
                    <a:gs pos="66000">
                      <a:schemeClr val="tx1">
                        <a:lumMod val="63000"/>
                        <a:lumOff val="37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sym typeface="微软雅黑" panose="020B0503020204020204" pitchFamily="34" charset="-122"/>
              </a:rPr>
              <a:t>鐳</a:t>
            </a:r>
            <a:endParaRPr lang="en-US" altLang="zh-CN">
              <a:gradFill>
                <a:gsLst>
                  <a:gs pos="66000">
                    <a:schemeClr val="tx1">
                      <a:lumMod val="63000"/>
                      <a:lumOff val="3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  <a:sym typeface="微软雅黑" panose="020B0503020204020204" pitchFamily="34" charset="-122"/>
            </a:endParaRPr>
          </a:p>
        </p:txBody>
      </p:sp>
      <p:sp>
        <p:nvSpPr>
          <p:cNvPr id="58" name="文本占位符 32">
            <a:extLst>
              <a:ext uri="{FF2B5EF4-FFF2-40B4-BE49-F238E27FC236}">
                <a16:creationId xmlns:a16="http://schemas.microsoft.com/office/drawing/2014/main" id="{24A5ACDC-E743-48A0-8CE9-85651ED3B452}"/>
              </a:ext>
            </a:extLst>
          </p:cNvPr>
          <p:cNvSpPr txBox="1">
            <a:spLocks/>
          </p:cNvSpPr>
          <p:nvPr/>
        </p:nvSpPr>
        <p:spPr>
          <a:xfrm>
            <a:off x="2127692" y="921204"/>
            <a:ext cx="720000" cy="1440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0"/>
              </a:spcBef>
              <a:buFontTx/>
              <a:buNone/>
              <a:defRPr sz="6000" b="1">
                <a:ln w="12700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altLang="zh-CN">
              <a:gradFill>
                <a:gsLst>
                  <a:gs pos="20000">
                    <a:schemeClr val="tx1">
                      <a:lumMod val="63000"/>
                      <a:lumOff val="3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  <a:sym typeface="微软雅黑" panose="020B0503020204020204" pitchFamily="34" charset="-122"/>
            </a:endParaRPr>
          </a:p>
        </p:txBody>
      </p:sp>
      <p:sp>
        <p:nvSpPr>
          <p:cNvPr id="57" name="文本占位符 32">
            <a:extLst>
              <a:ext uri="{FF2B5EF4-FFF2-40B4-BE49-F238E27FC236}">
                <a16:creationId xmlns:a16="http://schemas.microsoft.com/office/drawing/2014/main" id="{5FAA1D6B-2304-4247-B45D-02E91DDDA67B}"/>
              </a:ext>
            </a:extLst>
          </p:cNvPr>
          <p:cNvSpPr txBox="1">
            <a:spLocks/>
          </p:cNvSpPr>
          <p:nvPr/>
        </p:nvSpPr>
        <p:spPr>
          <a:xfrm>
            <a:off x="1401217" y="921204"/>
            <a:ext cx="768244" cy="14400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indent="0" defTabSz="914400">
              <a:lnSpc>
                <a:spcPct val="120000"/>
              </a:lnSpc>
              <a:spcBef>
                <a:spcPts val="0"/>
              </a:spcBef>
              <a:buFontTx/>
              <a:buNone/>
              <a:defRPr sz="6000" b="1">
                <a:ln w="12700">
                  <a:noFill/>
                </a:ln>
                <a:gradFill>
                  <a:gsLst>
                    <a:gs pos="20000">
                      <a:schemeClr val="tx1">
                        <a:lumMod val="63000"/>
                        <a:lumOff val="37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>
                <a:gradFill>
                  <a:gsLst>
                    <a:gs pos="75000">
                      <a:schemeClr val="tx1">
                        <a:lumMod val="63000"/>
                        <a:lumOff val="37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0"/>
                </a:gradFill>
                <a:sym typeface="微软雅黑" panose="020B0503020204020204" pitchFamily="34" charset="-122"/>
              </a:rPr>
              <a:t>射</a:t>
            </a:r>
            <a:endParaRPr lang="en-US" altLang="zh-CN">
              <a:gradFill>
                <a:gsLst>
                  <a:gs pos="75000">
                    <a:schemeClr val="tx1">
                      <a:lumMod val="63000"/>
                      <a:lumOff val="3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  <a:sym typeface="微软雅黑" panose="020B0503020204020204" pitchFamily="34" charset="-122"/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217C0B29-AEF1-41E3-8F71-7B70DA100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751" y="2161914"/>
            <a:ext cx="7708251" cy="743665"/>
          </a:xfrm>
        </p:spPr>
        <p:txBody>
          <a:bodyPr lIns="0" tIns="0" rIns="0" bIns="0"/>
          <a:lstStyle/>
          <a:p>
            <a:r>
              <a:rPr lang="zh-TW" altLang="en-US" sz="4400" b="1">
                <a:gradFill>
                  <a:gsLst>
                    <a:gs pos="52204">
                      <a:schemeClr val="accent1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誰會是最後的贏家</a:t>
            </a:r>
            <a:r>
              <a:rPr lang="en-US" altLang="zh-TW" sz="4400" b="1">
                <a:gradFill>
                  <a:gsLst>
                    <a:gs pos="52204">
                      <a:schemeClr val="accent1"/>
                    </a:gs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?</a:t>
            </a:r>
            <a:endParaRPr lang="en-GB" altLang="zh-CN" sz="4400" b="1">
              <a:gradFill>
                <a:gsLst>
                  <a:gs pos="52204">
                    <a:schemeClr val="accent1"/>
                  </a:gs>
                  <a:gs pos="0">
                    <a:schemeClr val="accent5"/>
                  </a:gs>
                  <a:gs pos="100000">
                    <a:schemeClr val="accent2"/>
                  </a:gs>
                </a:gsLst>
                <a:lin ang="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8D6F9E38-A4EC-4C0D-970B-852A6044E9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4742" y="3069580"/>
            <a:ext cx="6826940" cy="473271"/>
          </a:xfrm>
        </p:spPr>
        <p:txBody>
          <a:bodyPr lIns="0" tIns="0" rIns="0" bIns="0"/>
          <a:lstStyle/>
          <a:p>
            <a:r>
              <a:rPr lang="en-US" altLang="zh-TW" sz="2800">
                <a:solidFill>
                  <a:schemeClr val="tx2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Who will be the winner?</a:t>
            </a:r>
            <a:endParaRPr lang="zh-CN" altLang="en-US" sz="2800">
              <a:solidFill>
                <a:schemeClr val="tx2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FAFF644B-6650-4C90-B0F6-4600DFDB3D75}"/>
              </a:ext>
            </a:extLst>
          </p:cNvPr>
          <p:cNvSpPr/>
          <p:nvPr/>
        </p:nvSpPr>
        <p:spPr>
          <a:xfrm>
            <a:off x="662751" y="683896"/>
            <a:ext cx="562364" cy="296371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10000"/>
                </a:schemeClr>
              </a:gs>
              <a:gs pos="93000">
                <a:srgbClr val="C73D8E">
                  <a:alpha val="10000"/>
                </a:srgbClr>
              </a:gs>
              <a:gs pos="100000">
                <a:schemeClr val="accent5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BA76CC6D-8234-40B4-B7BF-11A0B5757087}"/>
              </a:ext>
            </a:extLst>
          </p:cNvPr>
          <p:cNvSpPr/>
          <p:nvPr/>
        </p:nvSpPr>
        <p:spPr>
          <a:xfrm>
            <a:off x="10388600" y="5622758"/>
            <a:ext cx="1066663" cy="562141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10000"/>
                </a:schemeClr>
              </a:gs>
              <a:gs pos="93000">
                <a:srgbClr val="C73D8E">
                  <a:alpha val="10000"/>
                </a:srgbClr>
              </a:gs>
              <a:gs pos="100000">
                <a:schemeClr val="accent5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9CC13A-B0C0-2C48-9485-E770143CE203}"/>
              </a:ext>
            </a:extLst>
          </p:cNvPr>
          <p:cNvSpPr txBox="1"/>
          <p:nvPr/>
        </p:nvSpPr>
        <p:spPr>
          <a:xfrm>
            <a:off x="3265021" y="4446112"/>
            <a:ext cx="1707199" cy="10091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400" b="1"/>
              <a:t>組員</a:t>
            </a:r>
            <a:endParaRPr lang="en-US" altLang="zh-TW" sz="2400" b="1"/>
          </a:p>
          <a:p>
            <a:pPr algn="ctr">
              <a:lnSpc>
                <a:spcPct val="120000"/>
              </a:lnSpc>
            </a:pPr>
            <a:r>
              <a:rPr lang="en-US" altLang="zh-TW" sz="1600"/>
              <a:t>B0943014</a:t>
            </a:r>
            <a:r>
              <a:rPr lang="zh-TW" altLang="en-US" sz="1600"/>
              <a:t>  賴宥蓁</a:t>
            </a:r>
            <a:endParaRPr lang="en-US" altLang="zh-TW" sz="1600"/>
          </a:p>
          <a:p>
            <a:pPr algn="ctr">
              <a:lnSpc>
                <a:spcPct val="120000"/>
              </a:lnSpc>
            </a:pPr>
            <a:r>
              <a:rPr lang="en-US" altLang="zh-TW" sz="1600"/>
              <a:t>B0943015</a:t>
            </a:r>
            <a:r>
              <a:rPr lang="zh-TW" altLang="en-US" sz="1600"/>
              <a:t>  周楷崴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53AFCBA-7BF9-FFE8-558D-BE6D045A80F6}"/>
              </a:ext>
            </a:extLst>
          </p:cNvPr>
          <p:cNvSpPr txBox="1"/>
          <p:nvPr/>
        </p:nvSpPr>
        <p:spPr>
          <a:xfrm>
            <a:off x="5413552" y="4445790"/>
            <a:ext cx="1231106" cy="996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400" b="1"/>
              <a:t>指導教授</a:t>
            </a:r>
            <a:endParaRPr lang="en-US" altLang="zh-TW" sz="2400" b="1"/>
          </a:p>
          <a:p>
            <a:pPr algn="ctr">
              <a:lnSpc>
                <a:spcPct val="120000"/>
              </a:lnSpc>
            </a:pPr>
            <a:endParaRPr lang="en-US" altLang="zh-TW" sz="800" b="1"/>
          </a:p>
          <a:p>
            <a:pPr algn="ctr">
              <a:lnSpc>
                <a:spcPct val="120000"/>
              </a:lnSpc>
            </a:pPr>
            <a:r>
              <a:rPr lang="zh-TW" altLang="en-US" sz="2400" b="1"/>
              <a:t>黃朝曦</a:t>
            </a:r>
            <a:endParaRPr lang="zh-TW" altLang="en-US" sz="1600"/>
          </a:p>
        </p:txBody>
      </p:sp>
    </p:spTree>
    <p:extLst>
      <p:ext uri="{BB962C8B-B14F-4D97-AF65-F5344CB8AC3E}">
        <p14:creationId xmlns:p14="http://schemas.microsoft.com/office/powerpoint/2010/main" val="222708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ACE8708-57DF-4655-82C5-5997E4A29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物理原理介紹</a:t>
            </a:r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0F10729-FEB7-4315-9B02-4E4D8F933D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7"/>
          <a:stretch>
            <a:fillRect/>
          </a:stretch>
        </p:blipFill>
        <p:spPr>
          <a:xfrm>
            <a:off x="0" y="6299498"/>
            <a:ext cx="12193588" cy="558502"/>
          </a:xfrm>
          <a:custGeom>
            <a:avLst/>
            <a:gdLst>
              <a:gd name="connsiteX0" fmla="*/ 0 w 12193588"/>
              <a:gd name="connsiteY0" fmla="*/ 0 h 558502"/>
              <a:gd name="connsiteX1" fmla="*/ 12193588 w 12193588"/>
              <a:gd name="connsiteY1" fmla="*/ 0 h 558502"/>
              <a:gd name="connsiteX2" fmla="*/ 12193588 w 12193588"/>
              <a:gd name="connsiteY2" fmla="*/ 558502 h 558502"/>
              <a:gd name="connsiteX3" fmla="*/ 0 w 12193588"/>
              <a:gd name="connsiteY3" fmla="*/ 558502 h 5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558502">
                <a:moveTo>
                  <a:pt x="0" y="0"/>
                </a:moveTo>
                <a:lnTo>
                  <a:pt x="12193588" y="0"/>
                </a:lnTo>
                <a:lnTo>
                  <a:pt x="12193588" y="558502"/>
                </a:lnTo>
                <a:lnTo>
                  <a:pt x="0" y="558502"/>
                </a:ln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9971E9-F358-82F6-B444-A2BEEECA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5" y="1270480"/>
            <a:ext cx="8245135" cy="47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256C32E1-B3CB-9620-19CE-1644299985B7}"/>
              </a:ext>
            </a:extLst>
          </p:cNvPr>
          <p:cNvGrpSpPr/>
          <p:nvPr/>
        </p:nvGrpSpPr>
        <p:grpSpPr>
          <a:xfrm>
            <a:off x="2352106" y="2096467"/>
            <a:ext cx="7489372" cy="3115212"/>
            <a:chOff x="2352106" y="1893817"/>
            <a:chExt cx="7489372" cy="31152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13">
                  <a:extLst>
                    <a:ext uri="{FF2B5EF4-FFF2-40B4-BE49-F238E27FC236}">
                      <a16:creationId xmlns:a16="http://schemas.microsoft.com/office/drawing/2014/main" id="{A947DB44-7AF9-B988-0C8D-E001B2768BA4}"/>
                    </a:ext>
                  </a:extLst>
                </p:cNvPr>
                <p:cNvSpPr txBox="1"/>
                <p:nvPr/>
              </p:nvSpPr>
              <p:spPr>
                <a:xfrm>
                  <a:off x="2352106" y="1893817"/>
                  <a:ext cx="7489372" cy="31152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285750" indent="-285750" algn="l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TW" altLang="en-US" sz="2000" b="1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計算反射光向量公式：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zh-TW" altLang="en-US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TW" altLang="en-US" sz="1600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+mn-ea"/>
                          <a:sym typeface="微软雅黑" panose="020B0503020204020204" pitchFamily="34" charset="-122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zh-TW" sz="1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TW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微软雅黑" panose="020B0503020204020204" pitchFamily="34" charset="-122"/>
                            </a:rPr>
                            <m:t>𝐴</m:t>
                          </m:r>
                        </m:e>
                      </m:acc>
                    </m:oMath>
                  </a14:m>
                  <a:r>
                    <a:rPr lang="zh-TW" altLang="en-US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 為入射光之向量，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TW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微软雅黑" panose="020B0503020204020204" pitchFamily="34" charset="-122"/>
                            </a:rPr>
                            <m:t>𝐵</m:t>
                          </m:r>
                        </m:e>
                      </m:acc>
                    </m:oMath>
                  </a14:m>
                  <a:r>
                    <a:rPr lang="zh-TW" altLang="en-US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 為反射光之向量，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TW" sz="16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TW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+mn-ea"/>
                              <a:sym typeface="微软雅黑" panose="020B0503020204020204" pitchFamily="34" charset="-122"/>
                            </a:rPr>
                            <m:t>𝑁</m:t>
                          </m:r>
                        </m:e>
                      </m:acc>
                    </m:oMath>
                  </a14:m>
                  <a:r>
                    <a:rPr lang="zh-TW" altLang="en-US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 為光線接觸面之法向量。</a:t>
                  </a:r>
                  <a:endParaRPr lang="en-US" altLang="zh-TW" sz="1600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endParaRPr>
                </a:p>
                <a:p>
                  <a:pPr algn="l">
                    <a:lnSpc>
                      <a:spcPct val="120000"/>
                    </a:lnSpc>
                  </a:pPr>
                  <a:endParaRPr lang="zh-TW" altLang="en-US" sz="1600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endParaRPr>
                </a:p>
                <a:p>
                  <a:pPr marL="285750" indent="-285750" algn="l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zh-TW" altLang="en-US" sz="2000" b="1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示意圖：</a:t>
                  </a:r>
                </a:p>
                <a:p>
                  <a:pPr algn="l">
                    <a:lnSpc>
                      <a:spcPct val="120000"/>
                    </a:lnSpc>
                  </a:pPr>
                  <a:endParaRPr lang="en-US" altLang="zh-TW" sz="1600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endParaRPr>
                </a:p>
                <a:p>
                  <a:pPr algn="l">
                    <a:lnSpc>
                      <a:spcPct val="120000"/>
                    </a:lnSpc>
                  </a:pPr>
                  <a:endParaRPr lang="en-US" altLang="zh-TW" sz="1600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endParaRPr>
                </a:p>
                <a:p>
                  <a:pPr algn="l">
                    <a:lnSpc>
                      <a:spcPct val="120000"/>
                    </a:lnSpc>
                  </a:pPr>
                  <a:endParaRPr lang="en-US" altLang="zh-TW" sz="1600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zh-TW" altLang="en-US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入射線、反射線和法線在同一平面上，且入射線和反射線分別在法線的兩側。可以將入射線拆分為水平</a:t>
                  </a:r>
                  <a:r>
                    <a:rPr lang="en-US" altLang="zh-TW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(</a:t>
                  </a:r>
                  <a:r>
                    <a:rPr lang="en-US" altLang="zh-TW" sz="1600" b="1" dirty="0">
                      <a:solidFill>
                        <a:srgbClr val="C00000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A2</a:t>
                  </a:r>
                  <a:r>
                    <a:rPr lang="en-US" altLang="zh-TW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)</a:t>
                  </a:r>
                  <a:r>
                    <a:rPr lang="zh-TW" altLang="en-US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與垂直</a:t>
                  </a:r>
                  <a:r>
                    <a:rPr lang="en-US" altLang="zh-TW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(</a:t>
                  </a:r>
                  <a:r>
                    <a:rPr lang="en-US" altLang="zh-TW" sz="1600" b="1" dirty="0">
                      <a:solidFill>
                        <a:schemeClr val="tx2">
                          <a:lumMod val="50000"/>
                        </a:schemeClr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A1</a:t>
                  </a:r>
                  <a:r>
                    <a:rPr lang="en-US" altLang="zh-TW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)</a:t>
                  </a:r>
                  <a:r>
                    <a:rPr lang="zh-TW" altLang="en-US" sz="1600" dirty="0">
                      <a:solidFill>
                        <a:schemeClr val="bg1"/>
                      </a:solidFill>
                      <a:latin typeface="+mn-ea"/>
                      <a:cs typeface="+mn-ea"/>
                      <a:sym typeface="微软雅黑" panose="020B0503020204020204" pitchFamily="34" charset="-122"/>
                    </a:rPr>
                    <a:t>的兩個分量；反射線亦同，水平分量將維持同方向，垂直分量則是往反方向。</a:t>
                  </a:r>
                </a:p>
              </p:txBody>
            </p:sp>
          </mc:Choice>
          <mc:Fallback>
            <p:sp>
              <p:nvSpPr>
                <p:cNvPr id="6" name="文本框 13">
                  <a:extLst>
                    <a:ext uri="{FF2B5EF4-FFF2-40B4-BE49-F238E27FC236}">
                      <a16:creationId xmlns:a16="http://schemas.microsoft.com/office/drawing/2014/main" id="{A947DB44-7AF9-B988-0C8D-E001B2768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106" y="1893817"/>
                  <a:ext cx="7489372" cy="3115212"/>
                </a:xfrm>
                <a:prstGeom prst="rect">
                  <a:avLst/>
                </a:prstGeom>
                <a:blipFill>
                  <a:blip r:embed="rId5"/>
                  <a:stretch>
                    <a:fillRect l="-1954" t="-1566" b="-293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圖片 3" descr="一張含有 字型, 印刷術, 白色, 書法 的圖片&#10;&#10;自動產生的描述">
              <a:extLst>
                <a:ext uri="{FF2B5EF4-FFF2-40B4-BE49-F238E27FC236}">
                  <a16:creationId xmlns:a16="http://schemas.microsoft.com/office/drawing/2014/main" id="{FB760683-D139-2697-4A5E-7C5C7FF4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5" t="28797" r="6939" b="31833"/>
            <a:stretch/>
          </p:blipFill>
          <p:spPr>
            <a:xfrm>
              <a:off x="5362066" y="1893817"/>
              <a:ext cx="2937509" cy="343356"/>
            </a:xfrm>
            <a:prstGeom prst="rect">
              <a:avLst/>
            </a:prstGeom>
          </p:spPr>
        </p:pic>
        <p:pic>
          <p:nvPicPr>
            <p:cNvPr id="8" name="圖片 7" descr="一張含有 行, 圖表, 繪圖 的圖片&#10;&#10;自動產生的描述">
              <a:extLst>
                <a:ext uri="{FF2B5EF4-FFF2-40B4-BE49-F238E27FC236}">
                  <a16:creationId xmlns:a16="http://schemas.microsoft.com/office/drawing/2014/main" id="{33140781-D6F9-5482-2C02-46CA2DFD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868" y="2646734"/>
              <a:ext cx="3069848" cy="1513406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71C9A9-9E15-C17F-3343-D5D649EB887A}"/>
              </a:ext>
            </a:extLst>
          </p:cNvPr>
          <p:cNvSpPr txBox="1"/>
          <p:nvPr/>
        </p:nvSpPr>
        <p:spPr>
          <a:xfrm>
            <a:off x="7792840" y="5528419"/>
            <a:ext cx="2048638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>
                <a:solidFill>
                  <a:schemeClr val="bg1"/>
                </a:solidFill>
              </a:rPr>
              <a:t>在</a:t>
            </a:r>
            <a:r>
              <a:rPr lang="en-US" altLang="zh-TW" sz="1600">
                <a:solidFill>
                  <a:schemeClr val="bg1"/>
                </a:solidFill>
              </a:rPr>
              <a:t>App</a:t>
            </a:r>
            <a:r>
              <a:rPr lang="zh-TW" altLang="en-US" sz="1600">
                <a:solidFill>
                  <a:schemeClr val="bg1"/>
                </a:solidFill>
              </a:rPr>
              <a:t>有更詳盡的介紹</a:t>
            </a:r>
          </a:p>
        </p:txBody>
      </p:sp>
    </p:spTree>
    <p:extLst>
      <p:ext uri="{BB962C8B-B14F-4D97-AF65-F5344CB8AC3E}">
        <p14:creationId xmlns:p14="http://schemas.microsoft.com/office/powerpoint/2010/main" val="249951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ACE8708-57DF-4655-82C5-5997E4A29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遊戲內應用物理公式</a:t>
            </a:r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0F10729-FEB7-4315-9B02-4E4D8F933D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7"/>
          <a:stretch>
            <a:fillRect/>
          </a:stretch>
        </p:blipFill>
        <p:spPr>
          <a:xfrm>
            <a:off x="0" y="6299498"/>
            <a:ext cx="12193588" cy="558502"/>
          </a:xfrm>
          <a:custGeom>
            <a:avLst/>
            <a:gdLst>
              <a:gd name="connsiteX0" fmla="*/ 0 w 12193588"/>
              <a:gd name="connsiteY0" fmla="*/ 0 h 558502"/>
              <a:gd name="connsiteX1" fmla="*/ 12193588 w 12193588"/>
              <a:gd name="connsiteY1" fmla="*/ 0 h 558502"/>
              <a:gd name="connsiteX2" fmla="*/ 12193588 w 12193588"/>
              <a:gd name="connsiteY2" fmla="*/ 558502 h 558502"/>
              <a:gd name="connsiteX3" fmla="*/ 0 w 12193588"/>
              <a:gd name="connsiteY3" fmla="*/ 558502 h 5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558502">
                <a:moveTo>
                  <a:pt x="0" y="0"/>
                </a:moveTo>
                <a:lnTo>
                  <a:pt x="12193588" y="0"/>
                </a:lnTo>
                <a:lnTo>
                  <a:pt x="12193588" y="558502"/>
                </a:lnTo>
                <a:lnTo>
                  <a:pt x="0" y="558502"/>
                </a:ln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9971E9-F358-82F6-B444-A2BEEECA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5" y="1270480"/>
            <a:ext cx="8245135" cy="47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13">
                <a:extLst>
                  <a:ext uri="{FF2B5EF4-FFF2-40B4-BE49-F238E27FC236}">
                    <a16:creationId xmlns:a16="http://schemas.microsoft.com/office/drawing/2014/main" id="{A947DB44-7AF9-B988-0C8D-E001B2768BA4}"/>
                  </a:ext>
                </a:extLst>
              </p:cNvPr>
              <p:cNvSpPr txBox="1"/>
              <p:nvPr/>
            </p:nvSpPr>
            <p:spPr>
              <a:xfrm>
                <a:off x="2352106" y="2096467"/>
                <a:ext cx="7489372" cy="2228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b="1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計算反射光向量公式：</a:t>
                </a:r>
              </a:p>
              <a:p>
                <a:pPr>
                  <a:lnSpc>
                    <a:spcPct val="120000"/>
                  </a:lnSpc>
                </a:pPr>
                <a:r>
                  <a:rPr lang="zh-TW" altLang="en-US" sz="1600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TW" altLang="en-US" sz="16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+mn-ea"/>
                        <a:sym typeface="微软雅黑" panose="020B0503020204020204" pitchFamily="34" charset="-12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TW" sz="1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TW" altLang="en-US" sz="1600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 為入射光之向量，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TW" altLang="en-US" sz="1600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 為反射光之向量，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TW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+mn-ea"/>
                            <a:sym typeface="微软雅黑" panose="020B0503020204020204" pitchFamily="34" charset="-122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TW" altLang="en-US" sz="1600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 為光線接觸面之法向量。</a:t>
                </a:r>
                <a:endParaRPr lang="en-US" altLang="zh-TW" sz="1600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endParaRPr lang="zh-TW" altLang="en-US" sz="1600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  <a:p>
                <a:pPr marL="285750" indent="-28575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b="1" dirty="0">
                    <a:solidFill>
                      <a:schemeClr val="bg1"/>
                    </a:solidFill>
                    <a:latin typeface="+mn-ea"/>
                    <a:cs typeface="+mn-ea"/>
                    <a:sym typeface="微软雅黑" panose="020B0503020204020204" pitchFamily="34" charset="-122"/>
                  </a:rPr>
                  <a:t>實際應用：</a:t>
                </a:r>
              </a:p>
              <a:p>
                <a:pPr algn="l">
                  <a:lnSpc>
                    <a:spcPct val="120000"/>
                  </a:lnSpc>
                </a:pPr>
                <a:endParaRPr lang="en-US" altLang="zh-TW" sz="1600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TW" sz="1600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TW" sz="1600" dirty="0">
                  <a:solidFill>
                    <a:schemeClr val="bg1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13">
                <a:extLst>
                  <a:ext uri="{FF2B5EF4-FFF2-40B4-BE49-F238E27FC236}">
                    <a16:creationId xmlns:a16="http://schemas.microsoft.com/office/drawing/2014/main" id="{A947DB44-7AF9-B988-0C8D-E001B2768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06" y="2096467"/>
                <a:ext cx="7489372" cy="2228815"/>
              </a:xfrm>
              <a:prstGeom prst="rect">
                <a:avLst/>
              </a:prstGeom>
              <a:blipFill>
                <a:blip r:embed="rId5"/>
                <a:stretch>
                  <a:fillRect l="-1954" t="-21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4F71C9A9-9E15-C17F-3343-D5D649EB887A}"/>
              </a:ext>
            </a:extLst>
          </p:cNvPr>
          <p:cNvSpPr txBox="1"/>
          <p:nvPr/>
        </p:nvSpPr>
        <p:spPr>
          <a:xfrm>
            <a:off x="7792840" y="5528419"/>
            <a:ext cx="2048638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>
                <a:solidFill>
                  <a:schemeClr val="bg1"/>
                </a:solidFill>
              </a:rPr>
              <a:t>在</a:t>
            </a:r>
            <a:r>
              <a:rPr lang="en-US" altLang="zh-TW" sz="1600">
                <a:solidFill>
                  <a:schemeClr val="bg1"/>
                </a:solidFill>
              </a:rPr>
              <a:t>App</a:t>
            </a:r>
            <a:r>
              <a:rPr lang="zh-TW" altLang="en-US" sz="1600">
                <a:solidFill>
                  <a:schemeClr val="bg1"/>
                </a:solidFill>
              </a:rPr>
              <a:t>有更詳盡的介紹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CB8E4AA-7FC5-1415-EC31-8A3DEC517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233" y="3094823"/>
            <a:ext cx="8208127" cy="2228815"/>
          </a:xfrm>
          <a:prstGeom prst="rect">
            <a:avLst/>
          </a:prstGeom>
        </p:spPr>
      </p:pic>
      <p:pic>
        <p:nvPicPr>
          <p:cNvPr id="3" name="圖片 2" descr="一張含有 字型, 印刷術, 白色, 書法 的圖片&#10;&#10;自動產生的描述">
            <a:extLst>
              <a:ext uri="{FF2B5EF4-FFF2-40B4-BE49-F238E27FC236}">
                <a16:creationId xmlns:a16="http://schemas.microsoft.com/office/drawing/2014/main" id="{0B0DEA26-F275-0ACF-AC6E-F83A63FF4AD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28797" r="6939" b="31833"/>
          <a:stretch/>
        </p:blipFill>
        <p:spPr>
          <a:xfrm>
            <a:off x="5362066" y="2096467"/>
            <a:ext cx="2937509" cy="34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3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ACE8708-57DF-4655-82C5-5997E4A29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採用的開發平台</a:t>
            </a:r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0CD27-956E-4FDE-9E14-EFD261717984}"/>
              </a:ext>
            </a:extLst>
          </p:cNvPr>
          <p:cNvSpPr txBox="1"/>
          <p:nvPr/>
        </p:nvSpPr>
        <p:spPr>
          <a:xfrm>
            <a:off x="2127756" y="1780819"/>
            <a:ext cx="2394000" cy="405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>
                <a:sym typeface="微软雅黑" panose="020B0503020204020204" pitchFamily="34" charset="-122"/>
              </a:rPr>
              <a:t>Unity</a:t>
            </a:r>
            <a:endParaRPr lang="zh-CN" altLang="en-US" b="1"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00509B-57AB-44FC-B4A3-4642D0D3B870}"/>
              </a:ext>
            </a:extLst>
          </p:cNvPr>
          <p:cNvSpPr txBox="1"/>
          <p:nvPr/>
        </p:nvSpPr>
        <p:spPr>
          <a:xfrm>
            <a:off x="6439612" y="2555107"/>
            <a:ext cx="4403035" cy="17477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 b="1">
                <a:latin typeface="+mn-ea"/>
                <a:cs typeface="+mn-ea"/>
                <a:sym typeface="微软雅黑" panose="020B0503020204020204" pitchFamily="34" charset="-122"/>
              </a:rPr>
              <a:t>Unity </a:t>
            </a: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是一個多平台的遊戲開發引擎，由 </a:t>
            </a:r>
            <a:r>
              <a:rPr lang="en-US" altLang="zh-TW" sz="1600" b="1">
                <a:latin typeface="+mn-ea"/>
                <a:cs typeface="+mn-ea"/>
                <a:sym typeface="微软雅黑" panose="020B0503020204020204" pitchFamily="34" charset="-122"/>
              </a:rPr>
              <a:t>Unity Technologies </a:t>
            </a: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開發。是個強大的集成開發環境（</a:t>
            </a:r>
            <a:r>
              <a:rPr lang="en-US" altLang="zh-TW" sz="1600" b="1">
                <a:latin typeface="+mn-ea"/>
                <a:cs typeface="+mn-ea"/>
                <a:sym typeface="微软雅黑" panose="020B0503020204020204" pitchFamily="34" charset="-122"/>
              </a:rPr>
              <a:t>IDE</a:t>
            </a: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），用於創建</a:t>
            </a:r>
            <a:r>
              <a:rPr lang="en-US" altLang="zh-TW" sz="1600" b="1">
                <a:latin typeface="+mn-ea"/>
                <a:cs typeface="+mn-ea"/>
                <a:sym typeface="微软雅黑" panose="020B0503020204020204" pitchFamily="34" charset="-122"/>
              </a:rPr>
              <a:t>2D</a:t>
            </a: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和</a:t>
            </a:r>
            <a:r>
              <a:rPr lang="en-US" altLang="zh-TW" sz="1600" b="1">
                <a:latin typeface="+mn-ea"/>
                <a:cs typeface="+mn-ea"/>
                <a:sym typeface="微软雅黑" panose="020B0503020204020204" pitchFamily="34" charset="-122"/>
              </a:rPr>
              <a:t>3D</a:t>
            </a: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遊戲、模擬、視覺化項目和其他互動內容。</a:t>
            </a:r>
            <a:r>
              <a:rPr lang="en-US" altLang="zh-TW" sz="1600" b="1">
                <a:latin typeface="+mn-ea"/>
                <a:cs typeface="+mn-ea"/>
                <a:sym typeface="微软雅黑" panose="020B0503020204020204" pitchFamily="34" charset="-122"/>
              </a:rPr>
              <a:t>Unity </a:t>
            </a: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最初於</a:t>
            </a:r>
            <a:r>
              <a:rPr lang="en-US" altLang="zh-TW" sz="1600" b="1">
                <a:latin typeface="+mn-ea"/>
                <a:cs typeface="+mn-ea"/>
                <a:sym typeface="微软雅黑" panose="020B0503020204020204" pitchFamily="34" charset="-122"/>
              </a:rPr>
              <a:t>2005</a:t>
            </a: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年推出，自那時以來，已成為遊戲開發行業中最受歡迎的工具之一。</a:t>
            </a:r>
            <a:endParaRPr lang="zh-CN" altLang="en-US" sz="1600" b="1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A8F0269-A530-439B-AC0A-42EA946BB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50941" y="2318400"/>
            <a:ext cx="3947630" cy="2221200"/>
          </a:xfrm>
          <a:custGeom>
            <a:avLst/>
            <a:gdLst>
              <a:gd name="connsiteX0" fmla="*/ 0 w 4194000"/>
              <a:gd name="connsiteY0" fmla="*/ 0 h 2221200"/>
              <a:gd name="connsiteX1" fmla="*/ 3823793 w 4194000"/>
              <a:gd name="connsiteY1" fmla="*/ 0 h 2221200"/>
              <a:gd name="connsiteX2" fmla="*/ 4194000 w 4194000"/>
              <a:gd name="connsiteY2" fmla="*/ 370207 h 2221200"/>
              <a:gd name="connsiteX3" fmla="*/ 4194000 w 4194000"/>
              <a:gd name="connsiteY3" fmla="*/ 2221200 h 2221200"/>
              <a:gd name="connsiteX4" fmla="*/ 370207 w 4194000"/>
              <a:gd name="connsiteY4" fmla="*/ 2221200 h 2221200"/>
              <a:gd name="connsiteX5" fmla="*/ 0 w 4194000"/>
              <a:gd name="connsiteY5" fmla="*/ 1850993 h 222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4000" h="2221200">
                <a:moveTo>
                  <a:pt x="0" y="0"/>
                </a:moveTo>
                <a:lnTo>
                  <a:pt x="3823793" y="0"/>
                </a:lnTo>
                <a:lnTo>
                  <a:pt x="4194000" y="370207"/>
                </a:lnTo>
                <a:lnTo>
                  <a:pt x="4194000" y="2221200"/>
                </a:lnTo>
                <a:lnTo>
                  <a:pt x="370207" y="2221200"/>
                </a:lnTo>
                <a:lnTo>
                  <a:pt x="0" y="1850993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  <a:effectLst>
            <a:outerShdw blurRad="127000" dist="76200" dir="5400000" algn="t" rotWithShape="0">
              <a:schemeClr val="accent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0F10729-FEB7-4315-9B02-4E4D8F933D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7"/>
          <a:stretch>
            <a:fillRect/>
          </a:stretch>
        </p:blipFill>
        <p:spPr>
          <a:xfrm>
            <a:off x="0" y="6299498"/>
            <a:ext cx="12193588" cy="558502"/>
          </a:xfrm>
          <a:custGeom>
            <a:avLst/>
            <a:gdLst>
              <a:gd name="connsiteX0" fmla="*/ 0 w 12193588"/>
              <a:gd name="connsiteY0" fmla="*/ 0 h 558502"/>
              <a:gd name="connsiteX1" fmla="*/ 12193588 w 12193588"/>
              <a:gd name="connsiteY1" fmla="*/ 0 h 558502"/>
              <a:gd name="connsiteX2" fmla="*/ 12193588 w 12193588"/>
              <a:gd name="connsiteY2" fmla="*/ 558502 h 558502"/>
              <a:gd name="connsiteX3" fmla="*/ 0 w 12193588"/>
              <a:gd name="connsiteY3" fmla="*/ 558502 h 5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558502">
                <a:moveTo>
                  <a:pt x="0" y="0"/>
                </a:moveTo>
                <a:lnTo>
                  <a:pt x="12193588" y="0"/>
                </a:lnTo>
                <a:lnTo>
                  <a:pt x="12193588" y="558502"/>
                </a:lnTo>
                <a:lnTo>
                  <a:pt x="0" y="55850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386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E70BE8-1AA9-4107-BAAB-56AF4761A3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0960" y="1941447"/>
            <a:ext cx="4476601" cy="1082788"/>
          </a:xfrm>
          <a:prstGeom prst="rect">
            <a:avLst/>
          </a:prstGeom>
        </p:spPr>
        <p:txBody>
          <a:bodyPr/>
          <a:lstStyle/>
          <a:p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遊戲錄影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B603EE-588F-4182-B018-1ABC7D56F01D}"/>
              </a:ext>
            </a:extLst>
          </p:cNvPr>
          <p:cNvSpPr txBox="1">
            <a:spLocks/>
          </p:cNvSpPr>
          <p:nvPr/>
        </p:nvSpPr>
        <p:spPr>
          <a:xfrm>
            <a:off x="6561396" y="5419799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3" name="文本框-143" hidden="1">
            <a:extLst>
              <a:ext uri="{FF2B5EF4-FFF2-40B4-BE49-F238E27FC236}">
                <a16:creationId xmlns:a16="http://schemas.microsoft.com/office/drawing/2014/main" id="{FDD596FB-2E10-4C25-ACA8-948BE6B70339}"/>
              </a:ext>
            </a:extLst>
          </p:cNvPr>
          <p:cNvSpPr txBox="1"/>
          <p:nvPr/>
        </p:nvSpPr>
        <p:spPr>
          <a:xfrm>
            <a:off x="-9484757" y="1072358"/>
            <a:ext cx="4546600" cy="5622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0">
                <a:ln>
                  <a:solidFill>
                    <a:schemeClr val="accent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endParaRPr lang="zh-CN" altLang="en-US" sz="32000">
              <a:ln>
                <a:solidFill>
                  <a:schemeClr val="accent1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6EC87C9-6919-4013-935A-E030A17A741A}"/>
              </a:ext>
            </a:extLst>
          </p:cNvPr>
          <p:cNvSpPr/>
          <p:nvPr/>
        </p:nvSpPr>
        <p:spPr>
          <a:xfrm>
            <a:off x="9941039" y="5985234"/>
            <a:ext cx="2234219" cy="872766"/>
          </a:xfrm>
          <a:custGeom>
            <a:avLst/>
            <a:gdLst>
              <a:gd name="connsiteX0" fmla="*/ 1326682 w 2234219"/>
              <a:gd name="connsiteY0" fmla="*/ 0 h 872766"/>
              <a:gd name="connsiteX1" fmla="*/ 1713677 w 2234219"/>
              <a:gd name="connsiteY1" fmla="*/ 0 h 872766"/>
              <a:gd name="connsiteX2" fmla="*/ 2234219 w 2234219"/>
              <a:gd name="connsiteY2" fmla="*/ 588731 h 872766"/>
              <a:gd name="connsiteX3" fmla="*/ 1983078 w 2234219"/>
              <a:gd name="connsiteY3" fmla="*/ 872766 h 872766"/>
              <a:gd name="connsiteX4" fmla="*/ 1596082 w 2234219"/>
              <a:gd name="connsiteY4" fmla="*/ 872766 h 872766"/>
              <a:gd name="connsiteX5" fmla="*/ 1847223 w 2234219"/>
              <a:gd name="connsiteY5" fmla="*/ 588731 h 872766"/>
              <a:gd name="connsiteX6" fmla="*/ 663341 w 2234219"/>
              <a:gd name="connsiteY6" fmla="*/ 0 h 872766"/>
              <a:gd name="connsiteX7" fmla="*/ 1050337 w 2234219"/>
              <a:gd name="connsiteY7" fmla="*/ 0 h 872766"/>
              <a:gd name="connsiteX8" fmla="*/ 1570878 w 2234219"/>
              <a:gd name="connsiteY8" fmla="*/ 588731 h 872766"/>
              <a:gd name="connsiteX9" fmla="*/ 1319737 w 2234219"/>
              <a:gd name="connsiteY9" fmla="*/ 872766 h 872766"/>
              <a:gd name="connsiteX10" fmla="*/ 932741 w 2234219"/>
              <a:gd name="connsiteY10" fmla="*/ 872766 h 872766"/>
              <a:gd name="connsiteX11" fmla="*/ 1183882 w 2234219"/>
              <a:gd name="connsiteY11" fmla="*/ 588731 h 872766"/>
              <a:gd name="connsiteX12" fmla="*/ 0 w 2234219"/>
              <a:gd name="connsiteY12" fmla="*/ 0 h 872766"/>
              <a:gd name="connsiteX13" fmla="*/ 386996 w 2234219"/>
              <a:gd name="connsiteY13" fmla="*/ 0 h 872766"/>
              <a:gd name="connsiteX14" fmla="*/ 907537 w 2234219"/>
              <a:gd name="connsiteY14" fmla="*/ 588731 h 872766"/>
              <a:gd name="connsiteX15" fmla="*/ 656396 w 2234219"/>
              <a:gd name="connsiteY15" fmla="*/ 872766 h 872766"/>
              <a:gd name="connsiteX16" fmla="*/ 269401 w 2234219"/>
              <a:gd name="connsiteY16" fmla="*/ 872766 h 872766"/>
              <a:gd name="connsiteX17" fmla="*/ 520542 w 2234219"/>
              <a:gd name="connsiteY17" fmla="*/ 588731 h 8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4219" h="872766">
                <a:moveTo>
                  <a:pt x="1326682" y="0"/>
                </a:moveTo>
                <a:lnTo>
                  <a:pt x="1713677" y="0"/>
                </a:lnTo>
                <a:lnTo>
                  <a:pt x="2234219" y="588731"/>
                </a:lnTo>
                <a:lnTo>
                  <a:pt x="1983078" y="872766"/>
                </a:lnTo>
                <a:lnTo>
                  <a:pt x="1596082" y="872766"/>
                </a:lnTo>
                <a:lnTo>
                  <a:pt x="1847223" y="588731"/>
                </a:lnTo>
                <a:close/>
                <a:moveTo>
                  <a:pt x="663341" y="0"/>
                </a:moveTo>
                <a:lnTo>
                  <a:pt x="1050337" y="0"/>
                </a:lnTo>
                <a:lnTo>
                  <a:pt x="1570878" y="588731"/>
                </a:lnTo>
                <a:lnTo>
                  <a:pt x="1319737" y="872766"/>
                </a:lnTo>
                <a:lnTo>
                  <a:pt x="932741" y="872766"/>
                </a:lnTo>
                <a:lnTo>
                  <a:pt x="1183882" y="588731"/>
                </a:lnTo>
                <a:close/>
                <a:moveTo>
                  <a:pt x="0" y="0"/>
                </a:moveTo>
                <a:lnTo>
                  <a:pt x="386996" y="0"/>
                </a:lnTo>
                <a:lnTo>
                  <a:pt x="907537" y="588731"/>
                </a:lnTo>
                <a:lnTo>
                  <a:pt x="656396" y="872766"/>
                </a:lnTo>
                <a:lnTo>
                  <a:pt x="269401" y="872766"/>
                </a:lnTo>
                <a:lnTo>
                  <a:pt x="520542" y="5887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EE289806-EDA9-4E1C-8C11-BC774D353309}"/>
              </a:ext>
            </a:extLst>
          </p:cNvPr>
          <p:cNvSpPr/>
          <p:nvPr/>
        </p:nvSpPr>
        <p:spPr>
          <a:xfrm>
            <a:off x="8616267" y="2055234"/>
            <a:ext cx="1622772" cy="855215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A766EA9A-13C2-4506-AF56-E4A73745B8EA}"/>
              </a:ext>
            </a:extLst>
          </p:cNvPr>
          <p:cNvSpPr/>
          <p:nvPr/>
        </p:nvSpPr>
        <p:spPr>
          <a:xfrm>
            <a:off x="626223" y="914400"/>
            <a:ext cx="1069475" cy="563623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BBDF0A11-FBCF-4467-A5B0-2867DF3F19BA}"/>
              </a:ext>
            </a:extLst>
          </p:cNvPr>
          <p:cNvSpPr/>
          <p:nvPr/>
        </p:nvSpPr>
        <p:spPr>
          <a:xfrm>
            <a:off x="6717513" y="5694508"/>
            <a:ext cx="586480" cy="309080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10000"/>
                </a:schemeClr>
              </a:gs>
              <a:gs pos="93000">
                <a:srgbClr val="C73D8E">
                  <a:alpha val="10000"/>
                </a:srgbClr>
              </a:gs>
              <a:gs pos="100000">
                <a:schemeClr val="accent5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8" name="文本框-38" hidden="1">
            <a:extLst>
              <a:ext uri="{FF2B5EF4-FFF2-40B4-BE49-F238E27FC236}">
                <a16:creationId xmlns:a16="http://schemas.microsoft.com/office/drawing/2014/main" id="{9A14A801-1269-446C-B32F-C964B3A328A7}"/>
              </a:ext>
            </a:extLst>
          </p:cNvPr>
          <p:cNvSpPr txBox="1"/>
          <p:nvPr/>
        </p:nvSpPr>
        <p:spPr>
          <a:xfrm>
            <a:off x="-7415209" y="3636925"/>
            <a:ext cx="4546600" cy="5622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0">
                <a:ln>
                  <a:solidFill>
                    <a:schemeClr val="accent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2000">
              <a:ln>
                <a:solidFill>
                  <a:schemeClr val="accent1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9" name="文本框-39" hidden="1">
            <a:extLst>
              <a:ext uri="{FF2B5EF4-FFF2-40B4-BE49-F238E27FC236}">
                <a16:creationId xmlns:a16="http://schemas.microsoft.com/office/drawing/2014/main" id="{92615B3D-7A55-4B52-BA45-1D01EC1DBC77}"/>
              </a:ext>
            </a:extLst>
          </p:cNvPr>
          <p:cNvSpPr txBox="1"/>
          <p:nvPr/>
        </p:nvSpPr>
        <p:spPr>
          <a:xfrm>
            <a:off x="-2405626" y="4349900"/>
            <a:ext cx="4546600" cy="5622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0">
                <a:ln>
                  <a:solidFill>
                    <a:schemeClr val="accent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2000">
              <a:ln>
                <a:solidFill>
                  <a:schemeClr val="accent1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0C1CCEB-E550-45E3-80AB-82D8141D4A90}"/>
              </a:ext>
            </a:extLst>
          </p:cNvPr>
          <p:cNvSpPr txBox="1"/>
          <p:nvPr/>
        </p:nvSpPr>
        <p:spPr>
          <a:xfrm>
            <a:off x="1256513" y="2889005"/>
            <a:ext cx="2862249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alpha val="40000"/>
                  </a:schemeClr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Recording</a:t>
            </a:r>
          </a:p>
        </p:txBody>
      </p:sp>
      <p:sp>
        <p:nvSpPr>
          <p:cNvPr id="7" name="文本占位符 12">
            <a:extLst>
              <a:ext uri="{FF2B5EF4-FFF2-40B4-BE49-F238E27FC236}">
                <a16:creationId xmlns:a16="http://schemas.microsoft.com/office/drawing/2014/main" id="{C5B6FDC2-A94B-B84C-69B7-0711840CF078}"/>
              </a:ext>
            </a:extLst>
          </p:cNvPr>
          <p:cNvSpPr txBox="1">
            <a:spLocks/>
          </p:cNvSpPr>
          <p:nvPr/>
        </p:nvSpPr>
        <p:spPr>
          <a:xfrm>
            <a:off x="1160960" y="4068922"/>
            <a:ext cx="3474539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各頁面的實際操作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C98665-28E7-3EDA-00DE-A27F2B0C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76" y="139700"/>
            <a:ext cx="453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6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3FBC731-D030-467D-BADB-2BEB9C5A8A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880494">
            <a:off x="4606582" y="321565"/>
            <a:ext cx="7064634" cy="6408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9997AA-BB23-4BD2-BA64-6DE68458D3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956" y="1453638"/>
            <a:ext cx="4655954" cy="4655954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C5828154-7779-4D65-88F3-1D58DC0B5164}"/>
              </a:ext>
            </a:extLst>
          </p:cNvPr>
          <p:cNvSpPr/>
          <p:nvPr/>
        </p:nvSpPr>
        <p:spPr>
          <a:xfrm rot="18900000">
            <a:off x="7061310" y="146755"/>
            <a:ext cx="2304000" cy="7269722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81000">
                <a:schemeClr val="accent1">
                  <a:alpha val="0"/>
                </a:schemeClr>
              </a:gs>
            </a:gsLst>
            <a:lin ang="0" scaled="1"/>
          </a:gradFill>
          <a:ln w="6350">
            <a:gradFill flip="none" rotWithShape="1">
              <a:gsLst>
                <a:gs pos="22000">
                  <a:schemeClr val="accent1"/>
                </a:gs>
                <a:gs pos="78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F5DA1C-90C7-45BB-BD56-E98C2F46CEB7}"/>
              </a:ext>
            </a:extLst>
          </p:cNvPr>
          <p:cNvSpPr/>
          <p:nvPr/>
        </p:nvSpPr>
        <p:spPr>
          <a:xfrm rot="14861203">
            <a:off x="7184043" y="102145"/>
            <a:ext cx="2304844" cy="7269722"/>
          </a:xfrm>
          <a:prstGeom prst="ellipse">
            <a:avLst/>
          </a:prstGeom>
          <a:gradFill>
            <a:gsLst>
              <a:gs pos="6000">
                <a:schemeClr val="accent1">
                  <a:alpha val="20000"/>
                </a:schemeClr>
              </a:gs>
              <a:gs pos="73000">
                <a:schemeClr val="accent1">
                  <a:alpha val="0"/>
                </a:schemeClr>
              </a:gs>
            </a:gsLst>
            <a:lin ang="0" scaled="1"/>
          </a:gradFill>
          <a:ln w="6350">
            <a:gradFill flip="none" rotWithShape="1">
              <a:gsLst>
                <a:gs pos="15000">
                  <a:schemeClr val="accent1"/>
                </a:gs>
                <a:gs pos="79000">
                  <a:schemeClr val="accent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4FA3DD9-79D9-4F3A-B9FB-C76589C682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8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70000" contrast="-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808" y="1461258"/>
            <a:ext cx="4603102" cy="4485262"/>
          </a:xfrm>
          <a:prstGeom prst="rect">
            <a:avLst/>
          </a:prstGeom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FD41874-A6E5-4882-BC5C-77CEAC54FBE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74397"/>
            <a:ext cx="3484896" cy="3733699"/>
          </a:xfrm>
          <a:custGeom>
            <a:avLst/>
            <a:gdLst>
              <a:gd name="connsiteX0" fmla="*/ 0 w 3484896"/>
              <a:gd name="connsiteY0" fmla="*/ 0 h 3733699"/>
              <a:gd name="connsiteX1" fmla="*/ 3484896 w 3484896"/>
              <a:gd name="connsiteY1" fmla="*/ 0 h 3733699"/>
              <a:gd name="connsiteX2" fmla="*/ 3484896 w 3484896"/>
              <a:gd name="connsiteY2" fmla="*/ 3733699 h 3733699"/>
              <a:gd name="connsiteX3" fmla="*/ 0 w 3484896"/>
              <a:gd name="connsiteY3" fmla="*/ 3733699 h 373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96" h="3733699">
                <a:moveTo>
                  <a:pt x="0" y="0"/>
                </a:moveTo>
                <a:lnTo>
                  <a:pt x="3484896" y="0"/>
                </a:lnTo>
                <a:lnTo>
                  <a:pt x="3484896" y="3733699"/>
                </a:lnTo>
                <a:lnTo>
                  <a:pt x="0" y="3733699"/>
                </a:lnTo>
                <a:close/>
              </a:path>
            </a:pathLst>
          </a:custGeom>
          <a:effectLst>
            <a:softEdge rad="381000"/>
          </a:effectLst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3DC2FDD-9F2F-48A0-A794-83E6D10BC6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703" y="3441820"/>
            <a:ext cx="4501632" cy="768415"/>
          </a:xfrm>
        </p:spPr>
        <p:txBody>
          <a:bodyPr/>
          <a:lstStyle/>
          <a:p>
            <a:r>
              <a:rPr lang="en-US" altLang="zh-CN" sz="4000">
                <a:solidFill>
                  <a:schemeClr val="tx2">
                    <a:alpha val="80000"/>
                  </a:schemeClr>
                </a:solidFill>
                <a:cs typeface="+mn-ea"/>
                <a:sym typeface="微软雅黑" panose="020B0503020204020204" pitchFamily="34" charset="-122"/>
              </a:rPr>
              <a:t>F</a:t>
            </a:r>
            <a:r>
              <a:rPr lang="en-US" altLang="zh-TW" sz="4000">
                <a:solidFill>
                  <a:schemeClr val="tx2">
                    <a:alpha val="80000"/>
                  </a:schemeClr>
                </a:solidFill>
                <a:cs typeface="+mn-ea"/>
                <a:sym typeface="微软雅黑" panose="020B0503020204020204" pitchFamily="34" charset="-122"/>
              </a:rPr>
              <a:t>OR</a:t>
            </a:r>
            <a:r>
              <a:rPr lang="en-US" altLang="zh-CN" sz="4000">
                <a:solidFill>
                  <a:schemeClr val="tx2">
                    <a:alpha val="80000"/>
                  </a:schemeClr>
                </a:solidFill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TW" sz="4000">
                <a:solidFill>
                  <a:schemeClr val="tx2">
                    <a:alpha val="80000"/>
                  </a:schemeClr>
                </a:solidFill>
                <a:cs typeface="+mn-ea"/>
                <a:sym typeface="微软雅黑" panose="020B0503020204020204" pitchFamily="34" charset="-122"/>
              </a:rPr>
              <a:t>WATCHING</a:t>
            </a:r>
            <a:r>
              <a:rPr lang="en-US" altLang="zh-CN" sz="4000">
                <a:solidFill>
                  <a:schemeClr val="tx2">
                    <a:alpha val="80000"/>
                  </a:schemeClr>
                </a:solidFill>
                <a:cs typeface="+mn-ea"/>
                <a:sym typeface="微软雅黑" panose="020B0503020204020204" pitchFamily="34" charset="-122"/>
              </a:rPr>
              <a:t>!</a:t>
            </a:r>
            <a:endParaRPr lang="zh-CN" altLang="en-US" sz="4000">
              <a:solidFill>
                <a:schemeClr val="tx2">
                  <a:alpha val="80000"/>
                </a:schemeClr>
              </a:solidFill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FCDCB3A-0ED4-42A5-8B20-8A57E29D8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5557" y="2501221"/>
            <a:ext cx="4463924" cy="1106457"/>
          </a:xfrm>
        </p:spPr>
        <p:txBody>
          <a:bodyPr/>
          <a:lstStyle/>
          <a:p>
            <a:r>
              <a:rPr lang="en-US" altLang="zh-CN" sz="6000">
                <a:cs typeface="+mn-ea"/>
                <a:sym typeface="微软雅黑" panose="020B0503020204020204" pitchFamily="34" charset="-122"/>
              </a:rPr>
              <a:t>THANKS</a:t>
            </a:r>
            <a:endParaRPr lang="zh-CN" altLang="en-US" sz="6000"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9403219-B173-4A2A-86F5-569D2AD77796}"/>
              </a:ext>
            </a:extLst>
          </p:cNvPr>
          <p:cNvSpPr/>
          <p:nvPr/>
        </p:nvSpPr>
        <p:spPr>
          <a:xfrm>
            <a:off x="11202279" y="3159314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601425-0F35-4BE6-A8EA-D79548E9FE17}"/>
              </a:ext>
            </a:extLst>
          </p:cNvPr>
          <p:cNvSpPr/>
          <p:nvPr/>
        </p:nvSpPr>
        <p:spPr>
          <a:xfrm>
            <a:off x="5490493" y="1182825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F53F7C7-BC23-48CE-93A5-AF646581575A}"/>
              </a:ext>
            </a:extLst>
          </p:cNvPr>
          <p:cNvSpPr/>
          <p:nvPr/>
        </p:nvSpPr>
        <p:spPr>
          <a:xfrm>
            <a:off x="10753762" y="5459175"/>
            <a:ext cx="108000" cy="108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81F6F08-A60C-40EC-8615-4674E786ADFA}"/>
              </a:ext>
            </a:extLst>
          </p:cNvPr>
          <p:cNvSpPr/>
          <p:nvPr/>
        </p:nvSpPr>
        <p:spPr>
          <a:xfrm>
            <a:off x="5355837" y="5336659"/>
            <a:ext cx="156231" cy="1562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6D11C77-2996-47B7-9D23-D92C2420C918}"/>
              </a:ext>
            </a:extLst>
          </p:cNvPr>
          <p:cNvSpPr/>
          <p:nvPr/>
        </p:nvSpPr>
        <p:spPr>
          <a:xfrm>
            <a:off x="7859241" y="5011200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7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047348CD-9DAB-4B44-A98F-F8EB9D0D0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>
                <a:gradFill flip="none" rotWithShape="1">
                  <a:gsLst>
                    <a:gs pos="17000">
                      <a:schemeClr val="accent1"/>
                    </a:gs>
                    <a:gs pos="93000">
                      <a:srgbClr val="DB397F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目  </a:t>
            </a:r>
            <a:r>
              <a:rPr lang="zh-TW" altLang="en-US">
                <a:gradFill flip="none" rotWithShape="1">
                  <a:gsLst>
                    <a:gs pos="17000">
                      <a:schemeClr val="accent1"/>
                    </a:gs>
                    <a:gs pos="93000">
                      <a:srgbClr val="DB397F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錄</a:t>
            </a:r>
            <a:endParaRPr lang="zh-CN" altLang="en-US">
              <a:gradFill flip="none" rotWithShape="1">
                <a:gsLst>
                  <a:gs pos="17000">
                    <a:schemeClr val="accent1"/>
                  </a:gs>
                  <a:gs pos="93000">
                    <a:srgbClr val="DB397F"/>
                  </a:gs>
                  <a:gs pos="100000">
                    <a:schemeClr val="accent5"/>
                  </a:gs>
                </a:gsLst>
                <a:lin ang="2700000" scaled="1"/>
                <a:tileRect/>
              </a:gra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70B942F9-DA05-4221-924B-ABF4036883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zh-TW" altLang="en-US" sz="2400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構思</a:t>
            </a:r>
            <a:endParaRPr lang="zh-CN" altLang="en-US" sz="2400">
              <a:solidFill>
                <a:schemeClr val="tx1">
                  <a:alpha val="9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占位符 31">
            <a:extLst>
              <a:ext uri="{FF2B5EF4-FFF2-40B4-BE49-F238E27FC236}">
                <a16:creationId xmlns:a16="http://schemas.microsoft.com/office/drawing/2014/main" id="{06BEEFA9-DF97-46EF-9638-2FA94C8AF1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TW" altLang="en-US" sz="2400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遊戲概述</a:t>
            </a:r>
            <a:endParaRPr lang="zh-CN" altLang="en-US" sz="2400">
              <a:solidFill>
                <a:schemeClr val="tx1">
                  <a:alpha val="9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B62FE523-7930-449B-968E-6BD313D223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TW" altLang="en-US" sz="2400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物理公式應用</a:t>
            </a:r>
            <a:endParaRPr lang="en-US" altLang="zh-CN" sz="2400">
              <a:solidFill>
                <a:schemeClr val="tx1">
                  <a:alpha val="9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E5460CE2-6B47-4F77-B7B0-3403D42CA63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TW" altLang="en-US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構思</a:t>
            </a:r>
            <a:endParaRPr lang="zh-CN" altLang="en-US">
              <a:solidFill>
                <a:schemeClr val="tx1">
                  <a:alpha val="9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2A39A2FC-17A0-488A-81C4-6580BE0F5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元宇宙的未来</a:t>
            </a:r>
          </a:p>
        </p:txBody>
      </p:sp>
      <p:pic>
        <p:nvPicPr>
          <p:cNvPr id="171" name="图形 170" descr="原子 轮廓">
            <a:extLst>
              <a:ext uri="{FF2B5EF4-FFF2-40B4-BE49-F238E27FC236}">
                <a16:creationId xmlns:a16="http://schemas.microsoft.com/office/drawing/2014/main" id="{54568184-B502-4D8F-8990-5C6E8534C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7028" y="4749415"/>
            <a:ext cx="604800" cy="604800"/>
          </a:xfrm>
          <a:prstGeom prst="rect">
            <a:avLst/>
          </a:prstGeom>
        </p:spPr>
      </p:pic>
      <p:pic>
        <p:nvPicPr>
          <p:cNvPr id="172" name="图形 171" descr="服务器 轮廓">
            <a:extLst>
              <a:ext uri="{FF2B5EF4-FFF2-40B4-BE49-F238E27FC236}">
                <a16:creationId xmlns:a16="http://schemas.microsoft.com/office/drawing/2014/main" id="{B6BC6E1B-14D6-49C2-8D13-28CA13537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2496" y="2965572"/>
            <a:ext cx="501468" cy="501468"/>
          </a:xfrm>
          <a:prstGeom prst="rect">
            <a:avLst/>
          </a:prstGeom>
        </p:spPr>
      </p:pic>
      <p:pic>
        <p:nvPicPr>
          <p:cNvPr id="173" name="图片占位符 36" descr="科学思想 轮廓">
            <a:extLst>
              <a:ext uri="{FF2B5EF4-FFF2-40B4-BE49-F238E27FC236}">
                <a16:creationId xmlns:a16="http://schemas.microsoft.com/office/drawing/2014/main" id="{EC900795-D4F0-49DE-8368-761CD14344C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02496" y="4749034"/>
            <a:ext cx="605563" cy="605563"/>
          </a:xfrm>
          <a:prstGeom prst="rect">
            <a:avLst/>
          </a:prstGeom>
        </p:spPr>
      </p:pic>
      <p:pic>
        <p:nvPicPr>
          <p:cNvPr id="174" name="图形 173" descr="电池充电 轮廓">
            <a:extLst>
              <a:ext uri="{FF2B5EF4-FFF2-40B4-BE49-F238E27FC236}">
                <a16:creationId xmlns:a16="http://schemas.microsoft.com/office/drawing/2014/main" id="{B21D5E6F-49A4-4A7A-B483-D683D1905C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9940" y="2909743"/>
            <a:ext cx="604800" cy="604800"/>
          </a:xfrm>
          <a:prstGeom prst="rect">
            <a:avLst/>
          </a:prstGeom>
        </p:spPr>
      </p:pic>
      <p:pic>
        <p:nvPicPr>
          <p:cNvPr id="175" name="图形 174" descr="计算机 轮廓">
            <a:extLst>
              <a:ext uri="{FF2B5EF4-FFF2-40B4-BE49-F238E27FC236}">
                <a16:creationId xmlns:a16="http://schemas.microsoft.com/office/drawing/2014/main" id="{8C977D94-7052-464C-945B-0C8A5506AA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57028" y="2909743"/>
            <a:ext cx="604800" cy="6048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8F935A-1491-4700-8D04-6025EC94E0D8}"/>
              </a:ext>
            </a:extLst>
          </p:cNvPr>
          <p:cNvSpPr txBox="1"/>
          <p:nvPr/>
        </p:nvSpPr>
        <p:spPr>
          <a:xfrm>
            <a:off x="1930899" y="3281092"/>
            <a:ext cx="1886841" cy="1859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100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Thinking</a:t>
            </a:r>
            <a:endParaRPr lang="zh-CN" altLang="en-US" sz="1100">
              <a:solidFill>
                <a:schemeClr val="tx1">
                  <a:alpha val="9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CF46EAFE-CC11-4625-BEDD-107FC97D7434}"/>
              </a:ext>
            </a:extLst>
          </p:cNvPr>
          <p:cNvSpPr txBox="1"/>
          <p:nvPr/>
        </p:nvSpPr>
        <p:spPr>
          <a:xfrm>
            <a:off x="5478029" y="3281092"/>
            <a:ext cx="1886841" cy="1859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100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Introduction</a:t>
            </a:r>
            <a:endParaRPr lang="zh-CN" altLang="en-US" sz="1100">
              <a:solidFill>
                <a:schemeClr val="tx1">
                  <a:alpha val="9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15095207-2DC9-42F6-BF6A-3281E09613C9}"/>
              </a:ext>
            </a:extLst>
          </p:cNvPr>
          <p:cNvSpPr txBox="1"/>
          <p:nvPr/>
        </p:nvSpPr>
        <p:spPr>
          <a:xfrm>
            <a:off x="9023403" y="3281092"/>
            <a:ext cx="1886841" cy="1859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100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Formula</a:t>
            </a:r>
            <a:endParaRPr lang="zh-CN" altLang="en-US" sz="1100">
              <a:solidFill>
                <a:schemeClr val="tx1">
                  <a:alpha val="9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1DC398C7-7941-4F19-A55D-D72F2A565ED7}"/>
              </a:ext>
            </a:extLst>
          </p:cNvPr>
          <p:cNvSpPr txBox="1"/>
          <p:nvPr/>
        </p:nvSpPr>
        <p:spPr>
          <a:xfrm>
            <a:off x="1930899" y="5104413"/>
            <a:ext cx="1886841" cy="1859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100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Metaverse core technology</a:t>
            </a:r>
            <a:endParaRPr lang="zh-CN" altLang="en-US" sz="1100">
              <a:solidFill>
                <a:schemeClr val="tx1">
                  <a:alpha val="9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52A01CD-0C79-4B8F-8C97-A5DB14EC1920}"/>
              </a:ext>
            </a:extLst>
          </p:cNvPr>
          <p:cNvSpPr txBox="1"/>
          <p:nvPr/>
        </p:nvSpPr>
        <p:spPr>
          <a:xfrm>
            <a:off x="5478029" y="5104413"/>
            <a:ext cx="1886841" cy="1859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100">
                <a:solidFill>
                  <a:schemeClr val="tx1">
                    <a:alpha val="9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The future of the metaverse</a:t>
            </a:r>
            <a:endParaRPr lang="zh-CN" altLang="en-US" sz="1100">
              <a:solidFill>
                <a:schemeClr val="tx1">
                  <a:alpha val="9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87492D-EE34-4039-A329-B7E81338EE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3314" y="1435161"/>
            <a:ext cx="4986960" cy="329213"/>
          </a:xfrm>
          <a:prstGeom prst="rect">
            <a:avLst/>
          </a:prstGeom>
        </p:spPr>
      </p:pic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4E74AE69-D19F-42CB-9A78-578E10CA79C3}"/>
              </a:ext>
            </a:extLst>
          </p:cNvPr>
          <p:cNvSpPr/>
          <p:nvPr/>
        </p:nvSpPr>
        <p:spPr>
          <a:xfrm>
            <a:off x="10001551" y="4979152"/>
            <a:ext cx="1192056" cy="628224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151321D3-AECD-4C9A-8F3C-3E3EF061AD9B}"/>
              </a:ext>
            </a:extLst>
          </p:cNvPr>
          <p:cNvSpPr/>
          <p:nvPr/>
        </p:nvSpPr>
        <p:spPr>
          <a:xfrm>
            <a:off x="628054" y="914400"/>
            <a:ext cx="911439" cy="480336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8" name="圖片 7" descr="一張含有 螢幕擷取畫面, 紫色, 藍色, 電子藍 的圖片&#10;&#10;自動產生的描述">
            <a:extLst>
              <a:ext uri="{FF2B5EF4-FFF2-40B4-BE49-F238E27FC236}">
                <a16:creationId xmlns:a16="http://schemas.microsoft.com/office/drawing/2014/main" id="{22416885-7B51-D392-0A9B-53711838AB5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23"/>
          <a:stretch/>
        </p:blipFill>
        <p:spPr>
          <a:xfrm>
            <a:off x="794" y="3986054"/>
            <a:ext cx="12192001" cy="2871946"/>
          </a:xfrm>
          <a:prstGeom prst="rect">
            <a:avLst/>
          </a:prstGeom>
        </p:spPr>
      </p:pic>
      <p:pic>
        <p:nvPicPr>
          <p:cNvPr id="284" name="图片 283">
            <a:extLst>
              <a:ext uri="{FF2B5EF4-FFF2-40B4-BE49-F238E27FC236}">
                <a16:creationId xmlns:a16="http://schemas.microsoft.com/office/drawing/2014/main" id="{2DF4D165-1369-4CDF-AC03-FA3BC41852C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2" y="6327576"/>
            <a:ext cx="12180864" cy="530424"/>
          </a:xfrm>
          <a:custGeom>
            <a:avLst/>
            <a:gdLst>
              <a:gd name="connsiteX0" fmla="*/ 0 w 12180864"/>
              <a:gd name="connsiteY0" fmla="*/ 0 h 530424"/>
              <a:gd name="connsiteX1" fmla="*/ 12180864 w 12180864"/>
              <a:gd name="connsiteY1" fmla="*/ 0 h 530424"/>
              <a:gd name="connsiteX2" fmla="*/ 12180864 w 12180864"/>
              <a:gd name="connsiteY2" fmla="*/ 530424 h 530424"/>
              <a:gd name="connsiteX3" fmla="*/ 0 w 12180864"/>
              <a:gd name="connsiteY3" fmla="*/ 530424 h 53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0864" h="530424">
                <a:moveTo>
                  <a:pt x="0" y="0"/>
                </a:moveTo>
                <a:lnTo>
                  <a:pt x="12180864" y="0"/>
                </a:lnTo>
                <a:lnTo>
                  <a:pt x="12180864" y="530424"/>
                </a:lnTo>
                <a:lnTo>
                  <a:pt x="0" y="53042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160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D643C11E-ED5B-48EF-894F-DFE24E2FA4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2978" y="4147855"/>
            <a:ext cx="2132122" cy="516635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b="1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呈現方式</a:t>
            </a:r>
            <a:endParaRPr lang="zh-CN" altLang="en-US" sz="1800" b="1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BC9F326-21A1-46EA-AAF2-E6930266EB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6220" y="2389820"/>
            <a:ext cx="4476601" cy="1082788"/>
          </a:xfrm>
          <a:prstGeom prst="rect">
            <a:avLst/>
          </a:prstGeom>
        </p:spPr>
        <p:txBody>
          <a:bodyPr/>
          <a:lstStyle/>
          <a:p>
            <a:r>
              <a:rPr lang="zh-TW" altLang="en-US" sz="4400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構思</a:t>
            </a:r>
            <a:endParaRPr lang="zh-CN" altLang="en-US" sz="4400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C8BBE30-9668-4356-AB0C-1F014F1CC511}"/>
              </a:ext>
            </a:extLst>
          </p:cNvPr>
          <p:cNvSpPr/>
          <p:nvPr/>
        </p:nvSpPr>
        <p:spPr>
          <a:xfrm>
            <a:off x="9959369" y="5909034"/>
            <a:ext cx="2234219" cy="948966"/>
          </a:xfrm>
          <a:custGeom>
            <a:avLst/>
            <a:gdLst>
              <a:gd name="connsiteX0" fmla="*/ 1326682 w 2234219"/>
              <a:gd name="connsiteY0" fmla="*/ 0 h 948966"/>
              <a:gd name="connsiteX1" fmla="*/ 1713677 w 2234219"/>
              <a:gd name="connsiteY1" fmla="*/ 0 h 948966"/>
              <a:gd name="connsiteX2" fmla="*/ 2234219 w 2234219"/>
              <a:gd name="connsiteY2" fmla="*/ 588731 h 948966"/>
              <a:gd name="connsiteX3" fmla="*/ 1915703 w 2234219"/>
              <a:gd name="connsiteY3" fmla="*/ 948966 h 948966"/>
              <a:gd name="connsiteX4" fmla="*/ 1528707 w 2234219"/>
              <a:gd name="connsiteY4" fmla="*/ 948966 h 948966"/>
              <a:gd name="connsiteX5" fmla="*/ 1847223 w 2234219"/>
              <a:gd name="connsiteY5" fmla="*/ 588731 h 948966"/>
              <a:gd name="connsiteX6" fmla="*/ 663341 w 2234219"/>
              <a:gd name="connsiteY6" fmla="*/ 0 h 948966"/>
              <a:gd name="connsiteX7" fmla="*/ 1050337 w 2234219"/>
              <a:gd name="connsiteY7" fmla="*/ 0 h 948966"/>
              <a:gd name="connsiteX8" fmla="*/ 1570878 w 2234219"/>
              <a:gd name="connsiteY8" fmla="*/ 588731 h 948966"/>
              <a:gd name="connsiteX9" fmla="*/ 1252362 w 2234219"/>
              <a:gd name="connsiteY9" fmla="*/ 948966 h 948966"/>
              <a:gd name="connsiteX10" fmla="*/ 865366 w 2234219"/>
              <a:gd name="connsiteY10" fmla="*/ 948966 h 948966"/>
              <a:gd name="connsiteX11" fmla="*/ 1183882 w 2234219"/>
              <a:gd name="connsiteY11" fmla="*/ 588731 h 948966"/>
              <a:gd name="connsiteX12" fmla="*/ 0 w 2234219"/>
              <a:gd name="connsiteY12" fmla="*/ 0 h 948966"/>
              <a:gd name="connsiteX13" fmla="*/ 386996 w 2234219"/>
              <a:gd name="connsiteY13" fmla="*/ 0 h 948966"/>
              <a:gd name="connsiteX14" fmla="*/ 907537 w 2234219"/>
              <a:gd name="connsiteY14" fmla="*/ 588731 h 948966"/>
              <a:gd name="connsiteX15" fmla="*/ 589021 w 2234219"/>
              <a:gd name="connsiteY15" fmla="*/ 948966 h 948966"/>
              <a:gd name="connsiteX16" fmla="*/ 202026 w 2234219"/>
              <a:gd name="connsiteY16" fmla="*/ 948966 h 948966"/>
              <a:gd name="connsiteX17" fmla="*/ 520542 w 2234219"/>
              <a:gd name="connsiteY17" fmla="*/ 588731 h 94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4219" h="948966">
                <a:moveTo>
                  <a:pt x="1326682" y="0"/>
                </a:moveTo>
                <a:lnTo>
                  <a:pt x="1713677" y="0"/>
                </a:lnTo>
                <a:lnTo>
                  <a:pt x="2234219" y="588731"/>
                </a:lnTo>
                <a:lnTo>
                  <a:pt x="1915703" y="948966"/>
                </a:lnTo>
                <a:lnTo>
                  <a:pt x="1528707" y="948966"/>
                </a:lnTo>
                <a:lnTo>
                  <a:pt x="1847223" y="588731"/>
                </a:lnTo>
                <a:close/>
                <a:moveTo>
                  <a:pt x="663341" y="0"/>
                </a:moveTo>
                <a:lnTo>
                  <a:pt x="1050337" y="0"/>
                </a:lnTo>
                <a:lnTo>
                  <a:pt x="1570878" y="588731"/>
                </a:lnTo>
                <a:lnTo>
                  <a:pt x="1252362" y="948966"/>
                </a:lnTo>
                <a:lnTo>
                  <a:pt x="865366" y="948966"/>
                </a:lnTo>
                <a:lnTo>
                  <a:pt x="1183882" y="588731"/>
                </a:lnTo>
                <a:close/>
                <a:moveTo>
                  <a:pt x="0" y="0"/>
                </a:moveTo>
                <a:lnTo>
                  <a:pt x="386996" y="0"/>
                </a:lnTo>
                <a:lnTo>
                  <a:pt x="907537" y="588731"/>
                </a:lnTo>
                <a:lnTo>
                  <a:pt x="589021" y="948966"/>
                </a:lnTo>
                <a:lnTo>
                  <a:pt x="202026" y="948966"/>
                </a:lnTo>
                <a:lnTo>
                  <a:pt x="520542" y="5887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27A38796-8FFD-4EB7-BD41-09D4534CE7D3}"/>
              </a:ext>
            </a:extLst>
          </p:cNvPr>
          <p:cNvSpPr/>
          <p:nvPr/>
        </p:nvSpPr>
        <p:spPr>
          <a:xfrm>
            <a:off x="8616267" y="2372653"/>
            <a:ext cx="1622772" cy="855215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954BD2B5-56DA-481B-9A48-9F88CA1B7BC4}"/>
              </a:ext>
            </a:extLst>
          </p:cNvPr>
          <p:cNvSpPr/>
          <p:nvPr/>
        </p:nvSpPr>
        <p:spPr>
          <a:xfrm>
            <a:off x="626223" y="914400"/>
            <a:ext cx="1069475" cy="563623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4AA0DA6-CF00-4455-BAEC-24813EFEF5CB}"/>
              </a:ext>
            </a:extLst>
          </p:cNvPr>
          <p:cNvGrpSpPr/>
          <p:nvPr/>
        </p:nvGrpSpPr>
        <p:grpSpPr>
          <a:xfrm>
            <a:off x="2666812" y="2073161"/>
            <a:ext cx="1216350" cy="3124800"/>
            <a:chOff x="-1657538" y="3336973"/>
            <a:chExt cx="1216350" cy="3124800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3ACA030-2469-4C4C-9C43-51865FEF08C1}"/>
                </a:ext>
              </a:extLst>
            </p:cNvPr>
            <p:cNvSpPr txBox="1">
              <a:spLocks noChangeAspect="1"/>
            </p:cNvSpPr>
            <p:nvPr/>
          </p:nvSpPr>
          <p:spPr>
            <a:xfrm rot="1800000">
              <a:off x="-1395360" y="3997573"/>
              <a:ext cx="698378" cy="1803600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69682F1-D8DB-48EE-89C1-0A6D7495A3CA}"/>
                </a:ext>
              </a:extLst>
            </p:cNvPr>
            <p:cNvSpPr txBox="1">
              <a:spLocks noChangeAspect="1"/>
            </p:cNvSpPr>
            <p:nvPr/>
          </p:nvSpPr>
          <p:spPr>
            <a:xfrm rot="1714286">
              <a:off x="-1424069" y="3968110"/>
              <a:ext cx="722739" cy="1866514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07112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EC53678-A0F7-4CD1-91FA-CA3C13D926B0}"/>
                </a:ext>
              </a:extLst>
            </p:cNvPr>
            <p:cNvSpPr txBox="1">
              <a:spLocks noChangeAspect="1"/>
            </p:cNvSpPr>
            <p:nvPr/>
          </p:nvSpPr>
          <p:spPr>
            <a:xfrm rot="1628571">
              <a:off x="-1451106" y="3938844"/>
              <a:ext cx="747101" cy="1929429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0C14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1D39A87-A626-4ECC-9A1C-A52BC81AB5E4}"/>
                </a:ext>
              </a:extLst>
            </p:cNvPr>
            <p:cNvSpPr txBox="1">
              <a:spLocks noChangeAspect="1"/>
            </p:cNvSpPr>
            <p:nvPr/>
          </p:nvSpPr>
          <p:spPr>
            <a:xfrm rot="1542857">
              <a:off x="-1476467" y="3909711"/>
              <a:ext cx="771462" cy="1992343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10173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0FFB96E-5B91-4D0A-AF51-168DE80AED2C}"/>
                </a:ext>
              </a:extLst>
            </p:cNvPr>
            <p:cNvSpPr txBox="1">
              <a:spLocks noChangeAspect="1"/>
            </p:cNvSpPr>
            <p:nvPr/>
          </p:nvSpPr>
          <p:spPr>
            <a:xfrm rot="1457143">
              <a:off x="-1500145" y="3880648"/>
              <a:ext cx="795823" cy="2055257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151B4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DB835F1-48E7-4215-90C9-3FE6C8349DE5}"/>
                </a:ext>
              </a:extLst>
            </p:cNvPr>
            <p:cNvSpPr txBox="1">
              <a:spLocks noChangeAspect="1"/>
            </p:cNvSpPr>
            <p:nvPr/>
          </p:nvSpPr>
          <p:spPr>
            <a:xfrm rot="1371429">
              <a:off x="-1522140" y="3851593"/>
              <a:ext cx="820184" cy="2118171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1A1E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D93A89F-4504-45D3-8DCC-15C48154E5FF}"/>
                </a:ext>
              </a:extLst>
            </p:cNvPr>
            <p:cNvSpPr txBox="1">
              <a:spLocks noChangeAspect="1"/>
            </p:cNvSpPr>
            <p:nvPr/>
          </p:nvSpPr>
          <p:spPr>
            <a:xfrm rot="1285714">
              <a:off x="-1542452" y="3822483"/>
              <a:ext cx="844546" cy="2181086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1E21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CAD5D31-7EE8-400A-9037-1AE9BA37413A}"/>
                </a:ext>
              </a:extLst>
            </p:cNvPr>
            <p:cNvSpPr txBox="1">
              <a:spLocks noChangeAspect="1"/>
            </p:cNvSpPr>
            <p:nvPr/>
          </p:nvSpPr>
          <p:spPr>
            <a:xfrm rot="1200000">
              <a:off x="-1561079" y="3793255"/>
              <a:ext cx="868907" cy="2244000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2325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7FACDD5-AE67-46AA-8180-C85EA0B0C83D}"/>
                </a:ext>
              </a:extLst>
            </p:cNvPr>
            <p:cNvSpPr txBox="1">
              <a:spLocks noChangeAspect="1"/>
            </p:cNvSpPr>
            <p:nvPr/>
          </p:nvSpPr>
          <p:spPr>
            <a:xfrm rot="1114286">
              <a:off x="-1578029" y="3763846"/>
              <a:ext cx="893268" cy="2306914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2728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12888CE-14F7-423F-98AC-CD8282E34194}"/>
                </a:ext>
              </a:extLst>
            </p:cNvPr>
            <p:cNvSpPr txBox="1">
              <a:spLocks noChangeAspect="1"/>
            </p:cNvSpPr>
            <p:nvPr/>
          </p:nvSpPr>
          <p:spPr>
            <a:xfrm rot="1028571">
              <a:off x="-1593307" y="3734193"/>
              <a:ext cx="917630" cy="2369832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2C2B6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E7D9069-C3F6-4C60-82CF-5A0148D4EC98}"/>
                </a:ext>
              </a:extLst>
            </p:cNvPr>
            <p:cNvSpPr txBox="1">
              <a:spLocks noChangeAspect="1"/>
            </p:cNvSpPr>
            <p:nvPr/>
          </p:nvSpPr>
          <p:spPr>
            <a:xfrm rot="942857">
              <a:off x="-1606917" y="3704235"/>
              <a:ext cx="941991" cy="2432743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312E7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3BA5A3-C87A-46A6-B98E-EF17D8C67BC8}"/>
                </a:ext>
              </a:extLst>
            </p:cNvPr>
            <p:cNvSpPr txBox="1">
              <a:spLocks noChangeAspect="1"/>
            </p:cNvSpPr>
            <p:nvPr/>
          </p:nvSpPr>
          <p:spPr>
            <a:xfrm rot="857143">
              <a:off x="-1618875" y="3673907"/>
              <a:ext cx="966352" cy="2495657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3532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F1CEA87-0AC7-473C-9753-D86EF650DDC0}"/>
                </a:ext>
              </a:extLst>
            </p:cNvPr>
            <p:cNvSpPr txBox="1">
              <a:spLocks noChangeAspect="1"/>
            </p:cNvSpPr>
            <p:nvPr/>
          </p:nvSpPr>
          <p:spPr>
            <a:xfrm rot="771429">
              <a:off x="-1629191" y="3643148"/>
              <a:ext cx="990713" cy="2558571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3A35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ECAF0A9-B0AD-4A70-9063-378E797C3E27}"/>
                </a:ext>
              </a:extLst>
            </p:cNvPr>
            <p:cNvSpPr txBox="1">
              <a:spLocks noChangeAspect="1"/>
            </p:cNvSpPr>
            <p:nvPr/>
          </p:nvSpPr>
          <p:spPr>
            <a:xfrm rot="685714">
              <a:off x="-1637878" y="3611898"/>
              <a:ext cx="1015075" cy="2621489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3F38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3931207-CC93-4E1B-BAA1-8117DDEAE9C5}"/>
                </a:ext>
              </a:extLst>
            </p:cNvPr>
            <p:cNvSpPr txBox="1">
              <a:spLocks noChangeAspect="1"/>
            </p:cNvSpPr>
            <p:nvPr/>
          </p:nvSpPr>
          <p:spPr>
            <a:xfrm rot="600000">
              <a:off x="-1644954" y="3580094"/>
              <a:ext cx="1039436" cy="2684400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433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ECE5A71-42B3-4134-97A9-38396A010947}"/>
                </a:ext>
              </a:extLst>
            </p:cNvPr>
            <p:cNvSpPr txBox="1">
              <a:spLocks noChangeAspect="1"/>
            </p:cNvSpPr>
            <p:nvPr/>
          </p:nvSpPr>
          <p:spPr>
            <a:xfrm rot="514286">
              <a:off x="-1650436" y="3547677"/>
              <a:ext cx="1063797" cy="2747314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483FA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B3AD988-0443-4B5F-A267-02359E46E562}"/>
                </a:ext>
              </a:extLst>
            </p:cNvPr>
            <p:cNvSpPr txBox="1">
              <a:spLocks noChangeAspect="1"/>
            </p:cNvSpPr>
            <p:nvPr/>
          </p:nvSpPr>
          <p:spPr>
            <a:xfrm rot="428571">
              <a:off x="-1654346" y="3514586"/>
              <a:ext cx="1088159" cy="2810231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4C42A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096E754-3D29-4818-9D8C-AC0A404E61F5}"/>
                </a:ext>
              </a:extLst>
            </p:cNvPr>
            <p:cNvSpPr txBox="1">
              <a:spLocks noChangeAspect="1"/>
            </p:cNvSpPr>
            <p:nvPr/>
          </p:nvSpPr>
          <p:spPr>
            <a:xfrm rot="342857">
              <a:off x="-1656707" y="3480761"/>
              <a:ext cx="1112520" cy="2873146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5145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26D5335-1495-4AEB-BED5-280B8394511C}"/>
                </a:ext>
              </a:extLst>
            </p:cNvPr>
            <p:cNvSpPr txBox="1">
              <a:spLocks noChangeAspect="1"/>
            </p:cNvSpPr>
            <p:nvPr/>
          </p:nvSpPr>
          <p:spPr>
            <a:xfrm rot="257143">
              <a:off x="-1657538" y="3446144"/>
              <a:ext cx="1136881" cy="2936060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5649B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183D4FF-F0AD-4E61-BF6D-E18E063CCA2D}"/>
                </a:ext>
              </a:extLst>
            </p:cNvPr>
            <p:cNvSpPr txBox="1">
              <a:spLocks noChangeAspect="1"/>
            </p:cNvSpPr>
            <p:nvPr/>
          </p:nvSpPr>
          <p:spPr>
            <a:xfrm rot="171429">
              <a:off x="-1656872" y="3410680"/>
              <a:ext cx="1161242" cy="2998971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5A4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AFB87F3-2B61-412D-80B0-F6CCAE73C7D7}"/>
                </a:ext>
              </a:extLst>
            </p:cNvPr>
            <p:cNvSpPr txBox="1">
              <a:spLocks noChangeAspect="1"/>
            </p:cNvSpPr>
            <p:nvPr/>
          </p:nvSpPr>
          <p:spPr>
            <a:xfrm rot="85714">
              <a:off x="-1654734" y="3374308"/>
              <a:ext cx="1185604" cy="3061889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5F4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5854622-5F97-4D7C-A84F-F86446C38D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-1651153" y="3336973"/>
              <a:ext cx="1209965" cy="3124800"/>
            </a:xfrm>
            <a:custGeom>
              <a:avLst/>
              <a:gdLst/>
              <a:ahLst/>
              <a:cxnLst/>
              <a:rect l="l" t="t" r="r" b="b"/>
              <a:pathLst>
                <a:path w="1305563" h="3371688">
                  <a:moveTo>
                    <a:pt x="858174" y="0"/>
                  </a:moveTo>
                  <a:lnTo>
                    <a:pt x="1305563" y="0"/>
                  </a:lnTo>
                  <a:lnTo>
                    <a:pt x="1301496" y="3371688"/>
                  </a:lnTo>
                  <a:lnTo>
                    <a:pt x="695487" y="3371688"/>
                  </a:lnTo>
                  <a:lnTo>
                    <a:pt x="695487" y="703622"/>
                  </a:lnTo>
                  <a:lnTo>
                    <a:pt x="0" y="1106272"/>
                  </a:lnTo>
                  <a:lnTo>
                    <a:pt x="4068" y="500263"/>
                  </a:lnTo>
                  <a:close/>
                </a:path>
              </a:pathLst>
            </a:custGeom>
            <a:noFill/>
            <a:ln w="47625">
              <a:solidFill>
                <a:schemeClr val="accent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82F37D1A-1533-46AB-A385-3229BCEA9FB3}"/>
              </a:ext>
            </a:extLst>
          </p:cNvPr>
          <p:cNvSpPr txBox="1"/>
          <p:nvPr/>
        </p:nvSpPr>
        <p:spPr>
          <a:xfrm>
            <a:off x="6508254" y="3337661"/>
            <a:ext cx="2862249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alpha val="40000"/>
                  </a:schemeClr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Thinking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FBE144D-D853-4B44-ABAD-624354B99077}"/>
              </a:ext>
            </a:extLst>
          </p:cNvPr>
          <p:cNvSpPr/>
          <p:nvPr/>
        </p:nvSpPr>
        <p:spPr>
          <a:xfrm>
            <a:off x="6501111" y="5435048"/>
            <a:ext cx="586480" cy="309080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10000"/>
                </a:schemeClr>
              </a:gs>
              <a:gs pos="93000">
                <a:srgbClr val="C73D8E">
                  <a:alpha val="10000"/>
                </a:srgbClr>
              </a:gs>
              <a:gs pos="100000">
                <a:schemeClr val="accent5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文本占位符 12">
            <a:extLst>
              <a:ext uri="{FF2B5EF4-FFF2-40B4-BE49-F238E27FC236}">
                <a16:creationId xmlns:a16="http://schemas.microsoft.com/office/drawing/2014/main" id="{866A59F6-4401-5C28-A207-035A9FB29F9C}"/>
              </a:ext>
            </a:extLst>
          </p:cNvPr>
          <p:cNvSpPr txBox="1">
            <a:spLocks/>
          </p:cNvSpPr>
          <p:nvPr/>
        </p:nvSpPr>
        <p:spPr>
          <a:xfrm>
            <a:off x="6501110" y="4147856"/>
            <a:ext cx="2327204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b="1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使用到的物理現象</a:t>
            </a:r>
            <a:endParaRPr lang="zh-CN" altLang="en-US" sz="1800" b="1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文本占位符 12">
            <a:extLst>
              <a:ext uri="{FF2B5EF4-FFF2-40B4-BE49-F238E27FC236}">
                <a16:creationId xmlns:a16="http://schemas.microsoft.com/office/drawing/2014/main" id="{757D9EF5-BD9D-B8F0-4DE6-45F04C05D1AB}"/>
              </a:ext>
            </a:extLst>
          </p:cNvPr>
          <p:cNvSpPr txBox="1">
            <a:spLocks/>
          </p:cNvSpPr>
          <p:nvPr/>
        </p:nvSpPr>
        <p:spPr>
          <a:xfrm>
            <a:off x="6501111" y="4748876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遊戲邏輯</a:t>
            </a:r>
            <a:endParaRPr lang="zh-CN" altLang="en-US" sz="2000" b="1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39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255794-EAAB-4793-8F11-E51888772F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構思 </a:t>
            </a:r>
            <a:r>
              <a:rPr lang="en-US" altLang="zh-TW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: </a:t>
            </a:r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鐳射 </a:t>
            </a:r>
            <a:r>
              <a:rPr lang="en-US" altLang="zh-TW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LASER</a:t>
            </a:r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99B0282B-2DE1-434B-A95F-84BAF7F3E603}"/>
              </a:ext>
            </a:extLst>
          </p:cNvPr>
          <p:cNvGrpSpPr/>
          <p:nvPr/>
        </p:nvGrpSpPr>
        <p:grpSpPr>
          <a:xfrm>
            <a:off x="723272" y="1534210"/>
            <a:ext cx="5051149" cy="1887570"/>
            <a:chOff x="838458" y="1738496"/>
            <a:chExt cx="4854265" cy="1532237"/>
          </a:xfrm>
        </p:grpSpPr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3393D60-5FAF-4E01-9458-4E0714ED4C65}"/>
                </a:ext>
              </a:extLst>
            </p:cNvPr>
            <p:cNvSpPr/>
            <p:nvPr/>
          </p:nvSpPr>
          <p:spPr>
            <a:xfrm>
              <a:off x="933000" y="1973354"/>
              <a:ext cx="4674754" cy="1202497"/>
            </a:xfrm>
            <a:custGeom>
              <a:avLst/>
              <a:gdLst>
                <a:gd name="connsiteX0" fmla="*/ 0 w 8668569"/>
                <a:gd name="connsiteY0" fmla="*/ 0 h 2229834"/>
                <a:gd name="connsiteX1" fmla="*/ 8668569 w 8668569"/>
                <a:gd name="connsiteY1" fmla="*/ 0 h 2229834"/>
                <a:gd name="connsiteX2" fmla="*/ 8668569 w 8668569"/>
                <a:gd name="connsiteY2" fmla="*/ 1898294 h 2229834"/>
                <a:gd name="connsiteX3" fmla="*/ 8337029 w 8668569"/>
                <a:gd name="connsiteY3" fmla="*/ 2229834 h 2229834"/>
                <a:gd name="connsiteX4" fmla="*/ 0 w 8668569"/>
                <a:gd name="connsiteY4" fmla="*/ 2229834 h 222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569" h="2229834">
                  <a:moveTo>
                    <a:pt x="0" y="0"/>
                  </a:moveTo>
                  <a:lnTo>
                    <a:pt x="8668569" y="0"/>
                  </a:lnTo>
                  <a:lnTo>
                    <a:pt x="8668569" y="1898294"/>
                  </a:lnTo>
                  <a:lnTo>
                    <a:pt x="8337029" y="2229834"/>
                  </a:lnTo>
                  <a:lnTo>
                    <a:pt x="0" y="2229834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34A4BD87-809C-49EE-A511-664F4BB3243E}"/>
                </a:ext>
              </a:extLst>
            </p:cNvPr>
            <p:cNvGrpSpPr/>
            <p:nvPr/>
          </p:nvGrpSpPr>
          <p:grpSpPr>
            <a:xfrm flipV="1">
              <a:off x="859975" y="3032776"/>
              <a:ext cx="337932" cy="218932"/>
              <a:chOff x="6478016" y="2446274"/>
              <a:chExt cx="310628" cy="201243"/>
            </a:xfrm>
          </p:grpSpPr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9716E16E-1100-4B8C-8A7F-1BDE6C75BF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310628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7A4DE3E5-0EF5-4481-B442-A2C17332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0" cy="201243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45DA52B-33B9-4879-B316-F23B6D7CA708}"/>
                </a:ext>
              </a:extLst>
            </p:cNvPr>
            <p:cNvGrpSpPr/>
            <p:nvPr/>
          </p:nvGrpSpPr>
          <p:grpSpPr>
            <a:xfrm flipH="1" flipV="1">
              <a:off x="4421167" y="3042765"/>
              <a:ext cx="987988" cy="66927"/>
              <a:chOff x="6449441" y="3851910"/>
              <a:chExt cx="908162" cy="61520"/>
            </a:xfr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  <a:tileRect/>
            </a:gradFill>
          </p:grpSpPr>
          <p:sp>
            <p:nvSpPr>
              <p:cNvPr id="142" name="平行四边形 141">
                <a:extLst>
                  <a:ext uri="{FF2B5EF4-FFF2-40B4-BE49-F238E27FC236}">
                    <a16:creationId xmlns:a16="http://schemas.microsoft.com/office/drawing/2014/main" id="{8B666DD2-E93B-4E32-BEF2-AE70599C534F}"/>
                  </a:ext>
                </a:extLst>
              </p:cNvPr>
              <p:cNvSpPr/>
              <p:nvPr/>
            </p:nvSpPr>
            <p:spPr>
              <a:xfrm>
                <a:off x="64494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3" name="平行四边形 142">
                <a:extLst>
                  <a:ext uri="{FF2B5EF4-FFF2-40B4-BE49-F238E27FC236}">
                    <a16:creationId xmlns:a16="http://schemas.microsoft.com/office/drawing/2014/main" id="{F120C932-A0A2-4E8F-9491-55533B041DBB}"/>
                  </a:ext>
                </a:extLst>
              </p:cNvPr>
              <p:cNvSpPr/>
              <p:nvPr/>
            </p:nvSpPr>
            <p:spPr>
              <a:xfrm>
                <a:off x="65338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4" name="平行四边形 143">
                <a:extLst>
                  <a:ext uri="{FF2B5EF4-FFF2-40B4-BE49-F238E27FC236}">
                    <a16:creationId xmlns:a16="http://schemas.microsoft.com/office/drawing/2014/main" id="{4AF09D63-AE3C-4DDF-A641-0FFDF97D36D7}"/>
                  </a:ext>
                </a:extLst>
              </p:cNvPr>
              <p:cNvSpPr/>
              <p:nvPr/>
            </p:nvSpPr>
            <p:spPr>
              <a:xfrm>
                <a:off x="66182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5" name="平行四边形 144">
                <a:extLst>
                  <a:ext uri="{FF2B5EF4-FFF2-40B4-BE49-F238E27FC236}">
                    <a16:creationId xmlns:a16="http://schemas.microsoft.com/office/drawing/2014/main" id="{BF99CB66-5594-4E82-8983-126A2107AC49}"/>
                  </a:ext>
                </a:extLst>
              </p:cNvPr>
              <p:cNvSpPr/>
              <p:nvPr/>
            </p:nvSpPr>
            <p:spPr>
              <a:xfrm>
                <a:off x="67026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6" name="平行四边形 145">
                <a:extLst>
                  <a:ext uri="{FF2B5EF4-FFF2-40B4-BE49-F238E27FC236}">
                    <a16:creationId xmlns:a16="http://schemas.microsoft.com/office/drawing/2014/main" id="{69D1E9E1-5DA1-4EA8-8A52-D9C0173B62EA}"/>
                  </a:ext>
                </a:extLst>
              </p:cNvPr>
              <p:cNvSpPr/>
              <p:nvPr/>
            </p:nvSpPr>
            <p:spPr>
              <a:xfrm>
                <a:off x="6787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7" name="平行四边形 146">
                <a:extLst>
                  <a:ext uri="{FF2B5EF4-FFF2-40B4-BE49-F238E27FC236}">
                    <a16:creationId xmlns:a16="http://schemas.microsoft.com/office/drawing/2014/main" id="{10B5ADB6-18DD-4BAF-AD2D-BF37B431E91D}"/>
                  </a:ext>
                </a:extLst>
              </p:cNvPr>
              <p:cNvSpPr/>
              <p:nvPr/>
            </p:nvSpPr>
            <p:spPr>
              <a:xfrm>
                <a:off x="6871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8" name="平行四边形 147">
                <a:extLst>
                  <a:ext uri="{FF2B5EF4-FFF2-40B4-BE49-F238E27FC236}">
                    <a16:creationId xmlns:a16="http://schemas.microsoft.com/office/drawing/2014/main" id="{DD740549-78E6-4500-AA79-8E36CD214951}"/>
                  </a:ext>
                </a:extLst>
              </p:cNvPr>
              <p:cNvSpPr/>
              <p:nvPr/>
            </p:nvSpPr>
            <p:spPr>
              <a:xfrm>
                <a:off x="69558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9" name="平行四边形 148">
                <a:extLst>
                  <a:ext uri="{FF2B5EF4-FFF2-40B4-BE49-F238E27FC236}">
                    <a16:creationId xmlns:a16="http://schemas.microsoft.com/office/drawing/2014/main" id="{96931849-0D2E-4804-9CDE-778043CCF80D}"/>
                  </a:ext>
                </a:extLst>
              </p:cNvPr>
              <p:cNvSpPr/>
              <p:nvPr/>
            </p:nvSpPr>
            <p:spPr>
              <a:xfrm>
                <a:off x="70402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0" name="平行四边形 149">
                <a:extLst>
                  <a:ext uri="{FF2B5EF4-FFF2-40B4-BE49-F238E27FC236}">
                    <a16:creationId xmlns:a16="http://schemas.microsoft.com/office/drawing/2014/main" id="{6388EBEF-82D4-4C7A-9029-5D75853F642F}"/>
                  </a:ext>
                </a:extLst>
              </p:cNvPr>
              <p:cNvSpPr/>
              <p:nvPr/>
            </p:nvSpPr>
            <p:spPr>
              <a:xfrm>
                <a:off x="71246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1" name="平行四边形 150">
                <a:extLst>
                  <a:ext uri="{FF2B5EF4-FFF2-40B4-BE49-F238E27FC236}">
                    <a16:creationId xmlns:a16="http://schemas.microsoft.com/office/drawing/2014/main" id="{49E9AC2A-CBDB-4257-87AF-B2DF394216BD}"/>
                  </a:ext>
                </a:extLst>
              </p:cNvPr>
              <p:cNvSpPr/>
              <p:nvPr/>
            </p:nvSpPr>
            <p:spPr>
              <a:xfrm>
                <a:off x="7209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2" name="平行四边形 151">
                <a:extLst>
                  <a:ext uri="{FF2B5EF4-FFF2-40B4-BE49-F238E27FC236}">
                    <a16:creationId xmlns:a16="http://schemas.microsoft.com/office/drawing/2014/main" id="{B5B1EBDB-BC5F-4C8A-8E07-72B56BA5FBAD}"/>
                  </a:ext>
                </a:extLst>
              </p:cNvPr>
              <p:cNvSpPr/>
              <p:nvPr/>
            </p:nvSpPr>
            <p:spPr>
              <a:xfrm>
                <a:off x="7293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3F3CDEA2-8059-4320-A576-126BBC6C4E31}"/>
                </a:ext>
              </a:extLst>
            </p:cNvPr>
            <p:cNvGrpSpPr/>
            <p:nvPr/>
          </p:nvGrpSpPr>
          <p:grpSpPr>
            <a:xfrm>
              <a:off x="838458" y="1738496"/>
              <a:ext cx="987988" cy="66927"/>
              <a:chOff x="6449441" y="3851910"/>
              <a:chExt cx="908162" cy="61520"/>
            </a:xfr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66000"/>
                  </a:schemeClr>
                </a:gs>
              </a:gsLst>
              <a:lin ang="0" scaled="0"/>
              <a:tileRect/>
            </a:gradFill>
          </p:grpSpPr>
          <p:sp>
            <p:nvSpPr>
              <p:cNvPr id="154" name="平行四边形 153">
                <a:extLst>
                  <a:ext uri="{FF2B5EF4-FFF2-40B4-BE49-F238E27FC236}">
                    <a16:creationId xmlns:a16="http://schemas.microsoft.com/office/drawing/2014/main" id="{1BA0B303-40FA-44FA-86A3-E425452433B7}"/>
                  </a:ext>
                </a:extLst>
              </p:cNvPr>
              <p:cNvSpPr/>
              <p:nvPr/>
            </p:nvSpPr>
            <p:spPr>
              <a:xfrm>
                <a:off x="64494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5" name="平行四边形 154">
                <a:extLst>
                  <a:ext uri="{FF2B5EF4-FFF2-40B4-BE49-F238E27FC236}">
                    <a16:creationId xmlns:a16="http://schemas.microsoft.com/office/drawing/2014/main" id="{408F81B6-A5F0-4838-BEAB-BCF278344379}"/>
                  </a:ext>
                </a:extLst>
              </p:cNvPr>
              <p:cNvSpPr/>
              <p:nvPr/>
            </p:nvSpPr>
            <p:spPr>
              <a:xfrm>
                <a:off x="65338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6" name="平行四边形 155">
                <a:extLst>
                  <a:ext uri="{FF2B5EF4-FFF2-40B4-BE49-F238E27FC236}">
                    <a16:creationId xmlns:a16="http://schemas.microsoft.com/office/drawing/2014/main" id="{2761B89D-4ECC-46AB-9FAB-98A23E5BC04D}"/>
                  </a:ext>
                </a:extLst>
              </p:cNvPr>
              <p:cNvSpPr/>
              <p:nvPr/>
            </p:nvSpPr>
            <p:spPr>
              <a:xfrm>
                <a:off x="66182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7" name="平行四边形 156">
                <a:extLst>
                  <a:ext uri="{FF2B5EF4-FFF2-40B4-BE49-F238E27FC236}">
                    <a16:creationId xmlns:a16="http://schemas.microsoft.com/office/drawing/2014/main" id="{BA8A9A93-5DEC-4953-92C9-2C9B11B928F5}"/>
                  </a:ext>
                </a:extLst>
              </p:cNvPr>
              <p:cNvSpPr/>
              <p:nvPr/>
            </p:nvSpPr>
            <p:spPr>
              <a:xfrm>
                <a:off x="67026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8" name="平行四边形 157">
                <a:extLst>
                  <a:ext uri="{FF2B5EF4-FFF2-40B4-BE49-F238E27FC236}">
                    <a16:creationId xmlns:a16="http://schemas.microsoft.com/office/drawing/2014/main" id="{43C9A63A-1D91-4E28-8B66-6EABF768E511}"/>
                  </a:ext>
                </a:extLst>
              </p:cNvPr>
              <p:cNvSpPr/>
              <p:nvPr/>
            </p:nvSpPr>
            <p:spPr>
              <a:xfrm>
                <a:off x="6787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9" name="平行四边形 158">
                <a:extLst>
                  <a:ext uri="{FF2B5EF4-FFF2-40B4-BE49-F238E27FC236}">
                    <a16:creationId xmlns:a16="http://schemas.microsoft.com/office/drawing/2014/main" id="{C68C5D64-98A5-412A-AB97-479E44D27D64}"/>
                  </a:ext>
                </a:extLst>
              </p:cNvPr>
              <p:cNvSpPr/>
              <p:nvPr/>
            </p:nvSpPr>
            <p:spPr>
              <a:xfrm>
                <a:off x="6871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0" name="平行四边形 159">
                <a:extLst>
                  <a:ext uri="{FF2B5EF4-FFF2-40B4-BE49-F238E27FC236}">
                    <a16:creationId xmlns:a16="http://schemas.microsoft.com/office/drawing/2014/main" id="{F25409CA-F814-43B0-B9EC-29DF1426525B}"/>
                  </a:ext>
                </a:extLst>
              </p:cNvPr>
              <p:cNvSpPr/>
              <p:nvPr/>
            </p:nvSpPr>
            <p:spPr>
              <a:xfrm>
                <a:off x="69558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1BBDE672-7C9C-489F-8DC6-1E85CFA9B7A3}"/>
                  </a:ext>
                </a:extLst>
              </p:cNvPr>
              <p:cNvSpPr/>
              <p:nvPr/>
            </p:nvSpPr>
            <p:spPr>
              <a:xfrm>
                <a:off x="70402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2" name="平行四边形 161">
                <a:extLst>
                  <a:ext uri="{FF2B5EF4-FFF2-40B4-BE49-F238E27FC236}">
                    <a16:creationId xmlns:a16="http://schemas.microsoft.com/office/drawing/2014/main" id="{182DA6F4-843B-4DF0-BA7A-B83F8924958E}"/>
                  </a:ext>
                </a:extLst>
              </p:cNvPr>
              <p:cNvSpPr/>
              <p:nvPr/>
            </p:nvSpPr>
            <p:spPr>
              <a:xfrm>
                <a:off x="71246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3" name="平行四边形 162">
                <a:extLst>
                  <a:ext uri="{FF2B5EF4-FFF2-40B4-BE49-F238E27FC236}">
                    <a16:creationId xmlns:a16="http://schemas.microsoft.com/office/drawing/2014/main" id="{20DA9463-A95D-4230-8BC7-DFA98DAA25E8}"/>
                  </a:ext>
                </a:extLst>
              </p:cNvPr>
              <p:cNvSpPr/>
              <p:nvPr/>
            </p:nvSpPr>
            <p:spPr>
              <a:xfrm>
                <a:off x="7209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64" name="平行四边形 163">
                <a:extLst>
                  <a:ext uri="{FF2B5EF4-FFF2-40B4-BE49-F238E27FC236}">
                    <a16:creationId xmlns:a16="http://schemas.microsoft.com/office/drawing/2014/main" id="{FBD3D13A-C991-4F05-B343-16F13299C2B2}"/>
                  </a:ext>
                </a:extLst>
              </p:cNvPr>
              <p:cNvSpPr/>
              <p:nvPr/>
            </p:nvSpPr>
            <p:spPr>
              <a:xfrm>
                <a:off x="7293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83293DA5-8A8E-4F03-BA61-17B5B4601287}"/>
                </a:ext>
              </a:extLst>
            </p:cNvPr>
            <p:cNvGrpSpPr/>
            <p:nvPr/>
          </p:nvGrpSpPr>
          <p:grpSpPr>
            <a:xfrm>
              <a:off x="4308330" y="3057391"/>
              <a:ext cx="1384393" cy="213342"/>
              <a:chOff x="9443085" y="3865355"/>
              <a:chExt cx="1272540" cy="196105"/>
            </a:xfrm>
          </p:grpSpPr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A8C292C4-4006-46E1-A770-220985071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085" y="4061460"/>
                <a:ext cx="1080323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CD83E018-847F-4E72-A3E2-B145B986DD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20155" y="3865355"/>
                <a:ext cx="195470" cy="19547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6C1D825C-3067-4C26-8329-7CA94451CC9A}"/>
                </a:ext>
              </a:extLst>
            </p:cNvPr>
            <p:cNvGrpSpPr/>
            <p:nvPr/>
          </p:nvGrpSpPr>
          <p:grpSpPr>
            <a:xfrm rot="10800000" flipV="1">
              <a:off x="5354313" y="1883979"/>
              <a:ext cx="337932" cy="218932"/>
              <a:chOff x="6478016" y="2446274"/>
              <a:chExt cx="310628" cy="201243"/>
            </a:xfrm>
          </p:grpSpPr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068C8470-79A5-4783-92FB-F15EC54DB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310628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9B5DDD3B-8930-40D2-8FED-594D7CEF0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0" cy="201243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BBDE74B9-7B95-4BBC-B079-1EBC629D73B7}"/>
              </a:ext>
            </a:extLst>
          </p:cNvPr>
          <p:cNvGrpSpPr/>
          <p:nvPr/>
        </p:nvGrpSpPr>
        <p:grpSpPr>
          <a:xfrm>
            <a:off x="6441556" y="1534210"/>
            <a:ext cx="5028760" cy="1887570"/>
            <a:chOff x="6556742" y="1738496"/>
            <a:chExt cx="4832748" cy="1532237"/>
          </a:xfrm>
        </p:grpSpPr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661D0716-E374-4B8F-B40A-E4EFBCE75427}"/>
                </a:ext>
              </a:extLst>
            </p:cNvPr>
            <p:cNvSpPr/>
            <p:nvPr/>
          </p:nvSpPr>
          <p:spPr>
            <a:xfrm>
              <a:off x="6629766" y="1973354"/>
              <a:ext cx="4674754" cy="1202497"/>
            </a:xfrm>
            <a:custGeom>
              <a:avLst/>
              <a:gdLst>
                <a:gd name="connsiteX0" fmla="*/ 0 w 8668569"/>
                <a:gd name="connsiteY0" fmla="*/ 0 h 2229834"/>
                <a:gd name="connsiteX1" fmla="*/ 8668569 w 8668569"/>
                <a:gd name="connsiteY1" fmla="*/ 0 h 2229834"/>
                <a:gd name="connsiteX2" fmla="*/ 8668569 w 8668569"/>
                <a:gd name="connsiteY2" fmla="*/ 1898294 h 2229834"/>
                <a:gd name="connsiteX3" fmla="*/ 8337029 w 8668569"/>
                <a:gd name="connsiteY3" fmla="*/ 2229834 h 2229834"/>
                <a:gd name="connsiteX4" fmla="*/ 0 w 8668569"/>
                <a:gd name="connsiteY4" fmla="*/ 2229834 h 222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569" h="2229834">
                  <a:moveTo>
                    <a:pt x="0" y="0"/>
                  </a:moveTo>
                  <a:lnTo>
                    <a:pt x="8668569" y="0"/>
                  </a:lnTo>
                  <a:lnTo>
                    <a:pt x="8668569" y="1898294"/>
                  </a:lnTo>
                  <a:lnTo>
                    <a:pt x="8337029" y="2229834"/>
                  </a:lnTo>
                  <a:lnTo>
                    <a:pt x="0" y="2229834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BEC8D66E-C00B-41A2-8EED-77E9E2178648}"/>
                </a:ext>
              </a:extLst>
            </p:cNvPr>
            <p:cNvGrpSpPr/>
            <p:nvPr/>
          </p:nvGrpSpPr>
          <p:grpSpPr>
            <a:xfrm flipV="1">
              <a:off x="6556742" y="3032776"/>
              <a:ext cx="337932" cy="218932"/>
              <a:chOff x="6478016" y="2446274"/>
              <a:chExt cx="310628" cy="201243"/>
            </a:xfrm>
          </p:grpSpPr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54F061C1-70F0-4B15-819F-7F416F398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310628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A6ACA075-C062-4E6F-90FB-AF7560569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0" cy="201243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EF4A7F7E-CEF6-480E-BA50-EC583795F0A9}"/>
                </a:ext>
              </a:extLst>
            </p:cNvPr>
            <p:cNvGrpSpPr/>
            <p:nvPr/>
          </p:nvGrpSpPr>
          <p:grpSpPr>
            <a:xfrm flipH="1" flipV="1">
              <a:off x="10117934" y="3042765"/>
              <a:ext cx="987988" cy="66927"/>
              <a:chOff x="6449441" y="3851910"/>
              <a:chExt cx="908162" cy="61520"/>
            </a:xfr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  <a:tileRect/>
            </a:gradFill>
          </p:grpSpPr>
          <p:sp>
            <p:nvSpPr>
              <p:cNvPr id="177" name="平行四边形 176">
                <a:extLst>
                  <a:ext uri="{FF2B5EF4-FFF2-40B4-BE49-F238E27FC236}">
                    <a16:creationId xmlns:a16="http://schemas.microsoft.com/office/drawing/2014/main" id="{4DEEE131-6B33-49F4-842F-7D4660C72345}"/>
                  </a:ext>
                </a:extLst>
              </p:cNvPr>
              <p:cNvSpPr/>
              <p:nvPr/>
            </p:nvSpPr>
            <p:spPr>
              <a:xfrm>
                <a:off x="64494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8" name="平行四边形 177">
                <a:extLst>
                  <a:ext uri="{FF2B5EF4-FFF2-40B4-BE49-F238E27FC236}">
                    <a16:creationId xmlns:a16="http://schemas.microsoft.com/office/drawing/2014/main" id="{07055713-3BD6-4AFA-8DDF-3B2669FBCCD0}"/>
                  </a:ext>
                </a:extLst>
              </p:cNvPr>
              <p:cNvSpPr/>
              <p:nvPr/>
            </p:nvSpPr>
            <p:spPr>
              <a:xfrm>
                <a:off x="65338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79" name="平行四边形 178">
                <a:extLst>
                  <a:ext uri="{FF2B5EF4-FFF2-40B4-BE49-F238E27FC236}">
                    <a16:creationId xmlns:a16="http://schemas.microsoft.com/office/drawing/2014/main" id="{D4C12586-28E6-4CBD-9FE9-F482E951A79B}"/>
                  </a:ext>
                </a:extLst>
              </p:cNvPr>
              <p:cNvSpPr/>
              <p:nvPr/>
            </p:nvSpPr>
            <p:spPr>
              <a:xfrm>
                <a:off x="66182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0" name="平行四边形 179">
                <a:extLst>
                  <a:ext uri="{FF2B5EF4-FFF2-40B4-BE49-F238E27FC236}">
                    <a16:creationId xmlns:a16="http://schemas.microsoft.com/office/drawing/2014/main" id="{A650428C-B19F-4B3A-A189-D3DE01E27D5B}"/>
                  </a:ext>
                </a:extLst>
              </p:cNvPr>
              <p:cNvSpPr/>
              <p:nvPr/>
            </p:nvSpPr>
            <p:spPr>
              <a:xfrm>
                <a:off x="67026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1" name="平行四边形 180">
                <a:extLst>
                  <a:ext uri="{FF2B5EF4-FFF2-40B4-BE49-F238E27FC236}">
                    <a16:creationId xmlns:a16="http://schemas.microsoft.com/office/drawing/2014/main" id="{F0E33895-28A0-4D16-AB10-F539F46775E4}"/>
                  </a:ext>
                </a:extLst>
              </p:cNvPr>
              <p:cNvSpPr/>
              <p:nvPr/>
            </p:nvSpPr>
            <p:spPr>
              <a:xfrm>
                <a:off x="6787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2" name="平行四边形 181">
                <a:extLst>
                  <a:ext uri="{FF2B5EF4-FFF2-40B4-BE49-F238E27FC236}">
                    <a16:creationId xmlns:a16="http://schemas.microsoft.com/office/drawing/2014/main" id="{C3EB8A43-30E9-4BE2-B37F-75840469C996}"/>
                  </a:ext>
                </a:extLst>
              </p:cNvPr>
              <p:cNvSpPr/>
              <p:nvPr/>
            </p:nvSpPr>
            <p:spPr>
              <a:xfrm>
                <a:off x="6871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3" name="平行四边形 182">
                <a:extLst>
                  <a:ext uri="{FF2B5EF4-FFF2-40B4-BE49-F238E27FC236}">
                    <a16:creationId xmlns:a16="http://schemas.microsoft.com/office/drawing/2014/main" id="{EE1BF995-5CDB-4E07-9E42-4DB32525EF50}"/>
                  </a:ext>
                </a:extLst>
              </p:cNvPr>
              <p:cNvSpPr/>
              <p:nvPr/>
            </p:nvSpPr>
            <p:spPr>
              <a:xfrm>
                <a:off x="69558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4" name="平行四边形 183">
                <a:extLst>
                  <a:ext uri="{FF2B5EF4-FFF2-40B4-BE49-F238E27FC236}">
                    <a16:creationId xmlns:a16="http://schemas.microsoft.com/office/drawing/2014/main" id="{094B0BD4-7A35-488E-8A23-B35D66081159}"/>
                  </a:ext>
                </a:extLst>
              </p:cNvPr>
              <p:cNvSpPr/>
              <p:nvPr/>
            </p:nvSpPr>
            <p:spPr>
              <a:xfrm>
                <a:off x="70402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5" name="平行四边形 184">
                <a:extLst>
                  <a:ext uri="{FF2B5EF4-FFF2-40B4-BE49-F238E27FC236}">
                    <a16:creationId xmlns:a16="http://schemas.microsoft.com/office/drawing/2014/main" id="{DCFE741D-3BD7-4175-B19E-14C95B903541}"/>
                  </a:ext>
                </a:extLst>
              </p:cNvPr>
              <p:cNvSpPr/>
              <p:nvPr/>
            </p:nvSpPr>
            <p:spPr>
              <a:xfrm>
                <a:off x="71246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6" name="平行四边形 185">
                <a:extLst>
                  <a:ext uri="{FF2B5EF4-FFF2-40B4-BE49-F238E27FC236}">
                    <a16:creationId xmlns:a16="http://schemas.microsoft.com/office/drawing/2014/main" id="{C0C99773-5A14-4277-9059-4B243F7BB99E}"/>
                  </a:ext>
                </a:extLst>
              </p:cNvPr>
              <p:cNvSpPr/>
              <p:nvPr/>
            </p:nvSpPr>
            <p:spPr>
              <a:xfrm>
                <a:off x="7209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7" name="平行四边形 186">
                <a:extLst>
                  <a:ext uri="{FF2B5EF4-FFF2-40B4-BE49-F238E27FC236}">
                    <a16:creationId xmlns:a16="http://schemas.microsoft.com/office/drawing/2014/main" id="{C04921F9-2E2D-4655-B765-8F44C8A96140}"/>
                  </a:ext>
                </a:extLst>
              </p:cNvPr>
              <p:cNvSpPr/>
              <p:nvPr/>
            </p:nvSpPr>
            <p:spPr>
              <a:xfrm>
                <a:off x="7293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C1F491CC-29AD-41F8-A093-EF854A01A4C8}"/>
                </a:ext>
              </a:extLst>
            </p:cNvPr>
            <p:cNvGrpSpPr/>
            <p:nvPr/>
          </p:nvGrpSpPr>
          <p:grpSpPr>
            <a:xfrm>
              <a:off x="6649021" y="1738496"/>
              <a:ext cx="987988" cy="66927"/>
              <a:chOff x="6449441" y="3851910"/>
              <a:chExt cx="908162" cy="61520"/>
            </a:xfr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66000"/>
                  </a:schemeClr>
                </a:gs>
              </a:gsLst>
              <a:lin ang="0" scaled="0"/>
              <a:tileRect/>
            </a:gradFill>
          </p:grpSpPr>
          <p:sp>
            <p:nvSpPr>
              <p:cNvPr id="189" name="平行四边形 188">
                <a:extLst>
                  <a:ext uri="{FF2B5EF4-FFF2-40B4-BE49-F238E27FC236}">
                    <a16:creationId xmlns:a16="http://schemas.microsoft.com/office/drawing/2014/main" id="{CD5C1797-16C3-4A45-B2BD-D85BA6D892CE}"/>
                  </a:ext>
                </a:extLst>
              </p:cNvPr>
              <p:cNvSpPr/>
              <p:nvPr/>
            </p:nvSpPr>
            <p:spPr>
              <a:xfrm>
                <a:off x="64494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0" name="平行四边形 189">
                <a:extLst>
                  <a:ext uri="{FF2B5EF4-FFF2-40B4-BE49-F238E27FC236}">
                    <a16:creationId xmlns:a16="http://schemas.microsoft.com/office/drawing/2014/main" id="{EE79906A-00CD-42E7-A35B-E66565C36BE7}"/>
                  </a:ext>
                </a:extLst>
              </p:cNvPr>
              <p:cNvSpPr/>
              <p:nvPr/>
            </p:nvSpPr>
            <p:spPr>
              <a:xfrm>
                <a:off x="65338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1" name="平行四边形 190">
                <a:extLst>
                  <a:ext uri="{FF2B5EF4-FFF2-40B4-BE49-F238E27FC236}">
                    <a16:creationId xmlns:a16="http://schemas.microsoft.com/office/drawing/2014/main" id="{D265A9BA-2E6D-4367-B337-17A1C06B8951}"/>
                  </a:ext>
                </a:extLst>
              </p:cNvPr>
              <p:cNvSpPr/>
              <p:nvPr/>
            </p:nvSpPr>
            <p:spPr>
              <a:xfrm>
                <a:off x="66182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2" name="平行四边形 191">
                <a:extLst>
                  <a:ext uri="{FF2B5EF4-FFF2-40B4-BE49-F238E27FC236}">
                    <a16:creationId xmlns:a16="http://schemas.microsoft.com/office/drawing/2014/main" id="{258BC410-B70D-43E4-9BEC-8C8BC4456832}"/>
                  </a:ext>
                </a:extLst>
              </p:cNvPr>
              <p:cNvSpPr/>
              <p:nvPr/>
            </p:nvSpPr>
            <p:spPr>
              <a:xfrm>
                <a:off x="67026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3" name="平行四边形 192">
                <a:extLst>
                  <a:ext uri="{FF2B5EF4-FFF2-40B4-BE49-F238E27FC236}">
                    <a16:creationId xmlns:a16="http://schemas.microsoft.com/office/drawing/2014/main" id="{B57AE220-D746-431E-B314-1021C6E231AB}"/>
                  </a:ext>
                </a:extLst>
              </p:cNvPr>
              <p:cNvSpPr/>
              <p:nvPr/>
            </p:nvSpPr>
            <p:spPr>
              <a:xfrm>
                <a:off x="6787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4" name="平行四边形 193">
                <a:extLst>
                  <a:ext uri="{FF2B5EF4-FFF2-40B4-BE49-F238E27FC236}">
                    <a16:creationId xmlns:a16="http://schemas.microsoft.com/office/drawing/2014/main" id="{D7DBDBBC-6415-4798-ACF0-3A679DF9A26C}"/>
                  </a:ext>
                </a:extLst>
              </p:cNvPr>
              <p:cNvSpPr/>
              <p:nvPr/>
            </p:nvSpPr>
            <p:spPr>
              <a:xfrm>
                <a:off x="6871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5" name="平行四边形 194">
                <a:extLst>
                  <a:ext uri="{FF2B5EF4-FFF2-40B4-BE49-F238E27FC236}">
                    <a16:creationId xmlns:a16="http://schemas.microsoft.com/office/drawing/2014/main" id="{66F00F59-74BC-469E-993B-8B54EE70BFE1}"/>
                  </a:ext>
                </a:extLst>
              </p:cNvPr>
              <p:cNvSpPr/>
              <p:nvPr/>
            </p:nvSpPr>
            <p:spPr>
              <a:xfrm>
                <a:off x="69558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6" name="平行四边形 195">
                <a:extLst>
                  <a:ext uri="{FF2B5EF4-FFF2-40B4-BE49-F238E27FC236}">
                    <a16:creationId xmlns:a16="http://schemas.microsoft.com/office/drawing/2014/main" id="{94E8FEF3-4481-40EB-B114-1F0A46B763C6}"/>
                  </a:ext>
                </a:extLst>
              </p:cNvPr>
              <p:cNvSpPr/>
              <p:nvPr/>
            </p:nvSpPr>
            <p:spPr>
              <a:xfrm>
                <a:off x="70402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7" name="平行四边形 196">
                <a:extLst>
                  <a:ext uri="{FF2B5EF4-FFF2-40B4-BE49-F238E27FC236}">
                    <a16:creationId xmlns:a16="http://schemas.microsoft.com/office/drawing/2014/main" id="{1A6CDF54-E429-432A-B801-E268ED31B770}"/>
                  </a:ext>
                </a:extLst>
              </p:cNvPr>
              <p:cNvSpPr/>
              <p:nvPr/>
            </p:nvSpPr>
            <p:spPr>
              <a:xfrm>
                <a:off x="71246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8" name="平行四边形 197">
                <a:extLst>
                  <a:ext uri="{FF2B5EF4-FFF2-40B4-BE49-F238E27FC236}">
                    <a16:creationId xmlns:a16="http://schemas.microsoft.com/office/drawing/2014/main" id="{AE8472C2-5585-4B9A-BB4A-3F7CBFAE8240}"/>
                  </a:ext>
                </a:extLst>
              </p:cNvPr>
              <p:cNvSpPr/>
              <p:nvPr/>
            </p:nvSpPr>
            <p:spPr>
              <a:xfrm>
                <a:off x="7209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9" name="平行四边形 198">
                <a:extLst>
                  <a:ext uri="{FF2B5EF4-FFF2-40B4-BE49-F238E27FC236}">
                    <a16:creationId xmlns:a16="http://schemas.microsoft.com/office/drawing/2014/main" id="{ECBBD3F4-8834-4479-80DF-5D9605A624DF}"/>
                  </a:ext>
                </a:extLst>
              </p:cNvPr>
              <p:cNvSpPr/>
              <p:nvPr/>
            </p:nvSpPr>
            <p:spPr>
              <a:xfrm>
                <a:off x="7293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82BAC605-C23E-45ED-95E7-D55F87EEFA6F}"/>
                </a:ext>
              </a:extLst>
            </p:cNvPr>
            <p:cNvGrpSpPr/>
            <p:nvPr/>
          </p:nvGrpSpPr>
          <p:grpSpPr>
            <a:xfrm>
              <a:off x="10005097" y="3057391"/>
              <a:ext cx="1384393" cy="213342"/>
              <a:chOff x="9443085" y="3865355"/>
              <a:chExt cx="1272540" cy="196105"/>
            </a:xfrm>
          </p:grpSpPr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4558E7EF-7A27-407A-839D-3A1A3DE78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085" y="4061460"/>
                <a:ext cx="1080323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4569768A-E236-4696-B628-CB6F9062B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20155" y="3865355"/>
                <a:ext cx="195470" cy="19547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2279F492-A9EE-4EC2-9F16-D752F659159A}"/>
                </a:ext>
              </a:extLst>
            </p:cNvPr>
            <p:cNvGrpSpPr/>
            <p:nvPr/>
          </p:nvGrpSpPr>
          <p:grpSpPr>
            <a:xfrm rot="10800000" flipV="1">
              <a:off x="11051080" y="1883979"/>
              <a:ext cx="337932" cy="218932"/>
              <a:chOff x="6478016" y="2446274"/>
              <a:chExt cx="310628" cy="201243"/>
            </a:xfrm>
          </p:grpSpPr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1DBDECEA-A68F-46D3-A96C-1559B500B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310628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E793EEAB-27E8-413E-ACAC-5A1042D7A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0" cy="201243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DD848B84-688D-41ED-9C07-2F2F9447195D}"/>
              </a:ext>
            </a:extLst>
          </p:cNvPr>
          <p:cNvGrpSpPr/>
          <p:nvPr/>
        </p:nvGrpSpPr>
        <p:grpSpPr>
          <a:xfrm>
            <a:off x="723272" y="3937001"/>
            <a:ext cx="5051149" cy="1887570"/>
            <a:chOff x="723272" y="3937001"/>
            <a:chExt cx="5051149" cy="1887570"/>
          </a:xfrm>
        </p:grpSpPr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E16ACCAB-3345-4CC7-8742-5E29060EC712}"/>
                </a:ext>
              </a:extLst>
            </p:cNvPr>
            <p:cNvSpPr/>
            <p:nvPr/>
          </p:nvSpPr>
          <p:spPr>
            <a:xfrm>
              <a:off x="821648" y="4226323"/>
              <a:ext cx="4864357" cy="1481362"/>
            </a:xfrm>
            <a:custGeom>
              <a:avLst/>
              <a:gdLst>
                <a:gd name="connsiteX0" fmla="*/ 0 w 8668569"/>
                <a:gd name="connsiteY0" fmla="*/ 0 h 2229834"/>
                <a:gd name="connsiteX1" fmla="*/ 8668569 w 8668569"/>
                <a:gd name="connsiteY1" fmla="*/ 0 h 2229834"/>
                <a:gd name="connsiteX2" fmla="*/ 8668569 w 8668569"/>
                <a:gd name="connsiteY2" fmla="*/ 1898294 h 2229834"/>
                <a:gd name="connsiteX3" fmla="*/ 8337029 w 8668569"/>
                <a:gd name="connsiteY3" fmla="*/ 2229834 h 2229834"/>
                <a:gd name="connsiteX4" fmla="*/ 0 w 8668569"/>
                <a:gd name="connsiteY4" fmla="*/ 2229834 h 222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569" h="2229834">
                  <a:moveTo>
                    <a:pt x="0" y="0"/>
                  </a:moveTo>
                  <a:lnTo>
                    <a:pt x="8668569" y="0"/>
                  </a:lnTo>
                  <a:lnTo>
                    <a:pt x="8668569" y="1898294"/>
                  </a:lnTo>
                  <a:lnTo>
                    <a:pt x="8337029" y="2229834"/>
                  </a:lnTo>
                  <a:lnTo>
                    <a:pt x="0" y="2229834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053FAAE2-79D9-4FD3-B9F3-357D13324C42}"/>
                </a:ext>
              </a:extLst>
            </p:cNvPr>
            <p:cNvGrpSpPr/>
            <p:nvPr/>
          </p:nvGrpSpPr>
          <p:grpSpPr>
            <a:xfrm flipV="1">
              <a:off x="745662" y="5531431"/>
              <a:ext cx="351638" cy="269703"/>
              <a:chOff x="6478016" y="2446274"/>
              <a:chExt cx="310628" cy="201243"/>
            </a:xfrm>
          </p:grpSpPr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F60DE333-71A4-4AA2-B4EE-BB05A82F0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310628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C0475327-84AB-4241-A68F-7F0752EDA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0" cy="201243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F895D1AF-275F-42DB-9193-8D8FCE9199E2}"/>
                </a:ext>
              </a:extLst>
            </p:cNvPr>
            <p:cNvGrpSpPr/>
            <p:nvPr/>
          </p:nvGrpSpPr>
          <p:grpSpPr>
            <a:xfrm flipH="1" flipV="1">
              <a:off x="4451291" y="5543735"/>
              <a:ext cx="1028060" cy="82448"/>
              <a:chOff x="6449441" y="3851910"/>
              <a:chExt cx="908162" cy="61520"/>
            </a:xfr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  <a:tileRect/>
            </a:gradFill>
          </p:grpSpPr>
          <p:sp>
            <p:nvSpPr>
              <p:cNvPr id="212" name="平行四边形 211">
                <a:extLst>
                  <a:ext uri="{FF2B5EF4-FFF2-40B4-BE49-F238E27FC236}">
                    <a16:creationId xmlns:a16="http://schemas.microsoft.com/office/drawing/2014/main" id="{4AEC98D0-1ADC-4EA3-A6A1-EBE2361298DF}"/>
                  </a:ext>
                </a:extLst>
              </p:cNvPr>
              <p:cNvSpPr/>
              <p:nvPr/>
            </p:nvSpPr>
            <p:spPr>
              <a:xfrm>
                <a:off x="64494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3" name="平行四边形 212">
                <a:extLst>
                  <a:ext uri="{FF2B5EF4-FFF2-40B4-BE49-F238E27FC236}">
                    <a16:creationId xmlns:a16="http://schemas.microsoft.com/office/drawing/2014/main" id="{031FB778-30CF-4C92-8D70-429FAC0EF081}"/>
                  </a:ext>
                </a:extLst>
              </p:cNvPr>
              <p:cNvSpPr/>
              <p:nvPr/>
            </p:nvSpPr>
            <p:spPr>
              <a:xfrm>
                <a:off x="65338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4" name="平行四边形 213">
                <a:extLst>
                  <a:ext uri="{FF2B5EF4-FFF2-40B4-BE49-F238E27FC236}">
                    <a16:creationId xmlns:a16="http://schemas.microsoft.com/office/drawing/2014/main" id="{37B8D1DA-217D-43A7-9C45-DAAC40536389}"/>
                  </a:ext>
                </a:extLst>
              </p:cNvPr>
              <p:cNvSpPr/>
              <p:nvPr/>
            </p:nvSpPr>
            <p:spPr>
              <a:xfrm>
                <a:off x="66182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5" name="平行四边形 214">
                <a:extLst>
                  <a:ext uri="{FF2B5EF4-FFF2-40B4-BE49-F238E27FC236}">
                    <a16:creationId xmlns:a16="http://schemas.microsoft.com/office/drawing/2014/main" id="{CC284A4E-CFDF-42B7-A574-34C36BFDD5C4}"/>
                  </a:ext>
                </a:extLst>
              </p:cNvPr>
              <p:cNvSpPr/>
              <p:nvPr/>
            </p:nvSpPr>
            <p:spPr>
              <a:xfrm>
                <a:off x="67026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6" name="平行四边形 215">
                <a:extLst>
                  <a:ext uri="{FF2B5EF4-FFF2-40B4-BE49-F238E27FC236}">
                    <a16:creationId xmlns:a16="http://schemas.microsoft.com/office/drawing/2014/main" id="{B888E2E5-93D8-475F-AC3F-4BD766A33E9B}"/>
                  </a:ext>
                </a:extLst>
              </p:cNvPr>
              <p:cNvSpPr/>
              <p:nvPr/>
            </p:nvSpPr>
            <p:spPr>
              <a:xfrm>
                <a:off x="6787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7" name="平行四边形 216">
                <a:extLst>
                  <a:ext uri="{FF2B5EF4-FFF2-40B4-BE49-F238E27FC236}">
                    <a16:creationId xmlns:a16="http://schemas.microsoft.com/office/drawing/2014/main" id="{CA55C45B-18F0-466E-BEB3-34C0E322F885}"/>
                  </a:ext>
                </a:extLst>
              </p:cNvPr>
              <p:cNvSpPr/>
              <p:nvPr/>
            </p:nvSpPr>
            <p:spPr>
              <a:xfrm>
                <a:off x="6871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8" name="平行四边形 217">
                <a:extLst>
                  <a:ext uri="{FF2B5EF4-FFF2-40B4-BE49-F238E27FC236}">
                    <a16:creationId xmlns:a16="http://schemas.microsoft.com/office/drawing/2014/main" id="{37BF0B3A-B29C-4B76-B8AC-46891C5340C7}"/>
                  </a:ext>
                </a:extLst>
              </p:cNvPr>
              <p:cNvSpPr/>
              <p:nvPr/>
            </p:nvSpPr>
            <p:spPr>
              <a:xfrm>
                <a:off x="69558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9" name="平行四边形 218">
                <a:extLst>
                  <a:ext uri="{FF2B5EF4-FFF2-40B4-BE49-F238E27FC236}">
                    <a16:creationId xmlns:a16="http://schemas.microsoft.com/office/drawing/2014/main" id="{63573AE5-B617-4E50-B81F-E26E84619714}"/>
                  </a:ext>
                </a:extLst>
              </p:cNvPr>
              <p:cNvSpPr/>
              <p:nvPr/>
            </p:nvSpPr>
            <p:spPr>
              <a:xfrm>
                <a:off x="70402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0" name="平行四边形 219">
                <a:extLst>
                  <a:ext uri="{FF2B5EF4-FFF2-40B4-BE49-F238E27FC236}">
                    <a16:creationId xmlns:a16="http://schemas.microsoft.com/office/drawing/2014/main" id="{84F09119-D7C2-4BEF-B7FA-11E420A69BED}"/>
                  </a:ext>
                </a:extLst>
              </p:cNvPr>
              <p:cNvSpPr/>
              <p:nvPr/>
            </p:nvSpPr>
            <p:spPr>
              <a:xfrm>
                <a:off x="71246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1" name="平行四边形 220">
                <a:extLst>
                  <a:ext uri="{FF2B5EF4-FFF2-40B4-BE49-F238E27FC236}">
                    <a16:creationId xmlns:a16="http://schemas.microsoft.com/office/drawing/2014/main" id="{886AC62D-AF5B-4BF0-A3BB-AB88BFCAAD3C}"/>
                  </a:ext>
                </a:extLst>
              </p:cNvPr>
              <p:cNvSpPr/>
              <p:nvPr/>
            </p:nvSpPr>
            <p:spPr>
              <a:xfrm>
                <a:off x="7209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2" name="平行四边形 221">
                <a:extLst>
                  <a:ext uri="{FF2B5EF4-FFF2-40B4-BE49-F238E27FC236}">
                    <a16:creationId xmlns:a16="http://schemas.microsoft.com/office/drawing/2014/main" id="{57D2E822-FE42-4BB8-BDDB-0D9C45D37B57}"/>
                  </a:ext>
                </a:extLst>
              </p:cNvPr>
              <p:cNvSpPr/>
              <p:nvPr/>
            </p:nvSpPr>
            <p:spPr>
              <a:xfrm>
                <a:off x="7293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69271194-2040-4B84-A9A4-4A4408C02F70}"/>
                </a:ext>
              </a:extLst>
            </p:cNvPr>
            <p:cNvGrpSpPr/>
            <p:nvPr/>
          </p:nvGrpSpPr>
          <p:grpSpPr>
            <a:xfrm>
              <a:off x="723272" y="3937001"/>
              <a:ext cx="1028060" cy="82448"/>
              <a:chOff x="6449441" y="3851910"/>
              <a:chExt cx="908162" cy="61520"/>
            </a:xfr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66000"/>
                  </a:schemeClr>
                </a:gs>
              </a:gsLst>
              <a:lin ang="0" scaled="0"/>
              <a:tileRect/>
            </a:gradFill>
          </p:grpSpPr>
          <p:sp>
            <p:nvSpPr>
              <p:cNvPr id="224" name="平行四边形 223">
                <a:extLst>
                  <a:ext uri="{FF2B5EF4-FFF2-40B4-BE49-F238E27FC236}">
                    <a16:creationId xmlns:a16="http://schemas.microsoft.com/office/drawing/2014/main" id="{AD931F54-85FC-4D1E-B9EA-FED865AB28B3}"/>
                  </a:ext>
                </a:extLst>
              </p:cNvPr>
              <p:cNvSpPr/>
              <p:nvPr/>
            </p:nvSpPr>
            <p:spPr>
              <a:xfrm>
                <a:off x="64494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5" name="平行四边形 224">
                <a:extLst>
                  <a:ext uri="{FF2B5EF4-FFF2-40B4-BE49-F238E27FC236}">
                    <a16:creationId xmlns:a16="http://schemas.microsoft.com/office/drawing/2014/main" id="{0AE116F0-7FFA-430B-A372-AC0EF48F07F8}"/>
                  </a:ext>
                </a:extLst>
              </p:cNvPr>
              <p:cNvSpPr/>
              <p:nvPr/>
            </p:nvSpPr>
            <p:spPr>
              <a:xfrm>
                <a:off x="65338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6" name="平行四边形 225">
                <a:extLst>
                  <a:ext uri="{FF2B5EF4-FFF2-40B4-BE49-F238E27FC236}">
                    <a16:creationId xmlns:a16="http://schemas.microsoft.com/office/drawing/2014/main" id="{EF9C1B4C-C7C0-4C8F-A000-361727957A68}"/>
                  </a:ext>
                </a:extLst>
              </p:cNvPr>
              <p:cNvSpPr/>
              <p:nvPr/>
            </p:nvSpPr>
            <p:spPr>
              <a:xfrm>
                <a:off x="66182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7" name="平行四边形 226">
                <a:extLst>
                  <a:ext uri="{FF2B5EF4-FFF2-40B4-BE49-F238E27FC236}">
                    <a16:creationId xmlns:a16="http://schemas.microsoft.com/office/drawing/2014/main" id="{B4369873-3C3D-47B8-9190-25C61611F10A}"/>
                  </a:ext>
                </a:extLst>
              </p:cNvPr>
              <p:cNvSpPr/>
              <p:nvPr/>
            </p:nvSpPr>
            <p:spPr>
              <a:xfrm>
                <a:off x="67026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8" name="平行四边形 227">
                <a:extLst>
                  <a:ext uri="{FF2B5EF4-FFF2-40B4-BE49-F238E27FC236}">
                    <a16:creationId xmlns:a16="http://schemas.microsoft.com/office/drawing/2014/main" id="{798CCB20-6B28-4A94-812C-AC9894F021FD}"/>
                  </a:ext>
                </a:extLst>
              </p:cNvPr>
              <p:cNvSpPr/>
              <p:nvPr/>
            </p:nvSpPr>
            <p:spPr>
              <a:xfrm>
                <a:off x="6787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9" name="平行四边形 228">
                <a:extLst>
                  <a:ext uri="{FF2B5EF4-FFF2-40B4-BE49-F238E27FC236}">
                    <a16:creationId xmlns:a16="http://schemas.microsoft.com/office/drawing/2014/main" id="{9E67CA6D-5DC1-49D6-A671-286E4CAE65CA}"/>
                  </a:ext>
                </a:extLst>
              </p:cNvPr>
              <p:cNvSpPr/>
              <p:nvPr/>
            </p:nvSpPr>
            <p:spPr>
              <a:xfrm>
                <a:off x="6871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0" name="平行四边形 229">
                <a:extLst>
                  <a:ext uri="{FF2B5EF4-FFF2-40B4-BE49-F238E27FC236}">
                    <a16:creationId xmlns:a16="http://schemas.microsoft.com/office/drawing/2014/main" id="{E74B44FD-3773-44CE-84D5-E27448423302}"/>
                  </a:ext>
                </a:extLst>
              </p:cNvPr>
              <p:cNvSpPr/>
              <p:nvPr/>
            </p:nvSpPr>
            <p:spPr>
              <a:xfrm>
                <a:off x="69558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1" name="平行四边形 230">
                <a:extLst>
                  <a:ext uri="{FF2B5EF4-FFF2-40B4-BE49-F238E27FC236}">
                    <a16:creationId xmlns:a16="http://schemas.microsoft.com/office/drawing/2014/main" id="{9C28FBBE-F20C-4315-9C48-FE1310D0ABEB}"/>
                  </a:ext>
                </a:extLst>
              </p:cNvPr>
              <p:cNvSpPr/>
              <p:nvPr/>
            </p:nvSpPr>
            <p:spPr>
              <a:xfrm>
                <a:off x="70402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2" name="平行四边形 231">
                <a:extLst>
                  <a:ext uri="{FF2B5EF4-FFF2-40B4-BE49-F238E27FC236}">
                    <a16:creationId xmlns:a16="http://schemas.microsoft.com/office/drawing/2014/main" id="{D345E437-984A-45E5-BE18-9825215FF209}"/>
                  </a:ext>
                </a:extLst>
              </p:cNvPr>
              <p:cNvSpPr/>
              <p:nvPr/>
            </p:nvSpPr>
            <p:spPr>
              <a:xfrm>
                <a:off x="71246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3" name="平行四边形 232">
                <a:extLst>
                  <a:ext uri="{FF2B5EF4-FFF2-40B4-BE49-F238E27FC236}">
                    <a16:creationId xmlns:a16="http://schemas.microsoft.com/office/drawing/2014/main" id="{FAF84870-B49B-467F-ACC2-D8D5BD04ACA6}"/>
                  </a:ext>
                </a:extLst>
              </p:cNvPr>
              <p:cNvSpPr/>
              <p:nvPr/>
            </p:nvSpPr>
            <p:spPr>
              <a:xfrm>
                <a:off x="7209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4" name="平行四边形 233">
                <a:extLst>
                  <a:ext uri="{FF2B5EF4-FFF2-40B4-BE49-F238E27FC236}">
                    <a16:creationId xmlns:a16="http://schemas.microsoft.com/office/drawing/2014/main" id="{57D599DF-46B8-46BB-B502-2B552A6BFB6B}"/>
                  </a:ext>
                </a:extLst>
              </p:cNvPr>
              <p:cNvSpPr/>
              <p:nvPr/>
            </p:nvSpPr>
            <p:spPr>
              <a:xfrm>
                <a:off x="7293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A021BF6-F832-450A-BAD4-D0BC9AC6D428}"/>
                </a:ext>
              </a:extLst>
            </p:cNvPr>
            <p:cNvGrpSpPr/>
            <p:nvPr/>
          </p:nvGrpSpPr>
          <p:grpSpPr>
            <a:xfrm>
              <a:off x="4333878" y="5561754"/>
              <a:ext cx="1440543" cy="262817"/>
              <a:chOff x="9443085" y="3865355"/>
              <a:chExt cx="1272540" cy="196105"/>
            </a:xfrm>
          </p:grpSpPr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0FEE38FC-6AF9-4576-A01D-334433099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085" y="4061460"/>
                <a:ext cx="1080323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7" name="直接连接符 236">
                <a:extLst>
                  <a:ext uri="{FF2B5EF4-FFF2-40B4-BE49-F238E27FC236}">
                    <a16:creationId xmlns:a16="http://schemas.microsoft.com/office/drawing/2014/main" id="{F6E955AB-AFB9-4EC1-B9B2-D3D4D1E3A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20155" y="3865355"/>
                <a:ext cx="195470" cy="19547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4E915E64-657E-48CA-A888-F45FD16334C5}"/>
                </a:ext>
              </a:extLst>
            </p:cNvPr>
            <p:cNvGrpSpPr/>
            <p:nvPr/>
          </p:nvGrpSpPr>
          <p:grpSpPr>
            <a:xfrm rot="10800000" flipV="1">
              <a:off x="5422284" y="4116216"/>
              <a:ext cx="351638" cy="269703"/>
              <a:chOff x="6478016" y="2446274"/>
              <a:chExt cx="310628" cy="201243"/>
            </a:xfrm>
          </p:grpSpPr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4CFC8024-2D4E-46A5-85AF-C7645DEAD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310628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97F9D4AF-14A3-4B7D-8D31-BAAF0864E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0" cy="201243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2DC4E8A1-2C83-4D34-A774-D1F69121B985}"/>
              </a:ext>
            </a:extLst>
          </p:cNvPr>
          <p:cNvGrpSpPr/>
          <p:nvPr/>
        </p:nvGrpSpPr>
        <p:grpSpPr>
          <a:xfrm>
            <a:off x="6441555" y="3937000"/>
            <a:ext cx="5028759" cy="1887571"/>
            <a:chOff x="6556742" y="3799460"/>
            <a:chExt cx="4832748" cy="1532238"/>
          </a:xfrm>
        </p:grpSpPr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9E31C6FD-15B3-4978-A9FD-1C2CD5F702F8}"/>
                </a:ext>
              </a:extLst>
            </p:cNvPr>
            <p:cNvSpPr/>
            <p:nvPr/>
          </p:nvSpPr>
          <p:spPr>
            <a:xfrm>
              <a:off x="6629766" y="4034318"/>
              <a:ext cx="4674754" cy="1202497"/>
            </a:xfrm>
            <a:custGeom>
              <a:avLst/>
              <a:gdLst>
                <a:gd name="connsiteX0" fmla="*/ 0 w 8668569"/>
                <a:gd name="connsiteY0" fmla="*/ 0 h 2229834"/>
                <a:gd name="connsiteX1" fmla="*/ 8668569 w 8668569"/>
                <a:gd name="connsiteY1" fmla="*/ 0 h 2229834"/>
                <a:gd name="connsiteX2" fmla="*/ 8668569 w 8668569"/>
                <a:gd name="connsiteY2" fmla="*/ 1898294 h 2229834"/>
                <a:gd name="connsiteX3" fmla="*/ 8337029 w 8668569"/>
                <a:gd name="connsiteY3" fmla="*/ 2229834 h 2229834"/>
                <a:gd name="connsiteX4" fmla="*/ 0 w 8668569"/>
                <a:gd name="connsiteY4" fmla="*/ 2229834 h 222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569" h="2229834">
                  <a:moveTo>
                    <a:pt x="0" y="0"/>
                  </a:moveTo>
                  <a:lnTo>
                    <a:pt x="8668569" y="0"/>
                  </a:lnTo>
                  <a:lnTo>
                    <a:pt x="8668569" y="1898294"/>
                  </a:lnTo>
                  <a:lnTo>
                    <a:pt x="8337029" y="2229834"/>
                  </a:lnTo>
                  <a:lnTo>
                    <a:pt x="0" y="2229834"/>
                  </a:lnTo>
                  <a:close/>
                </a:path>
              </a:pathLst>
            </a:custGeom>
            <a:gradFill flip="none" rotWithShape="1">
              <a:gsLst>
                <a:gs pos="43000">
                  <a:schemeClr val="accent1">
                    <a:alpha val="10000"/>
                  </a:schemeClr>
                </a:gs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solidFill>
                <a:schemeClr val="accent1"/>
              </a:solidFill>
            </a:ln>
            <a:effectLst>
              <a:outerShdw blurRad="215900" algn="ctr" rotWithShape="0">
                <a:schemeClr val="accent1">
                  <a:alpha val="8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78D8A6D9-DB20-4871-B9C2-92863DC1861A}"/>
                </a:ext>
              </a:extLst>
            </p:cNvPr>
            <p:cNvGrpSpPr/>
            <p:nvPr/>
          </p:nvGrpSpPr>
          <p:grpSpPr>
            <a:xfrm flipV="1">
              <a:off x="6556742" y="5093741"/>
              <a:ext cx="337932" cy="218932"/>
              <a:chOff x="6478016" y="2446274"/>
              <a:chExt cx="310628" cy="201243"/>
            </a:xfrm>
          </p:grpSpPr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81DF35C5-C01B-4138-B057-203941B76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310628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E580C382-0A0B-444B-B4AC-0C5F58EB1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0" cy="201243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B2B9F9D2-0386-4F48-B3C2-66F11FBFDACB}"/>
                </a:ext>
              </a:extLst>
            </p:cNvPr>
            <p:cNvGrpSpPr/>
            <p:nvPr/>
          </p:nvGrpSpPr>
          <p:grpSpPr>
            <a:xfrm flipH="1" flipV="1">
              <a:off x="10117934" y="5103729"/>
              <a:ext cx="987988" cy="66927"/>
              <a:chOff x="6449441" y="3851910"/>
              <a:chExt cx="908162" cy="61520"/>
            </a:xfr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  <a:tileRect/>
            </a:gradFill>
          </p:grpSpPr>
          <p:sp>
            <p:nvSpPr>
              <p:cNvPr id="247" name="平行四边形 246">
                <a:extLst>
                  <a:ext uri="{FF2B5EF4-FFF2-40B4-BE49-F238E27FC236}">
                    <a16:creationId xmlns:a16="http://schemas.microsoft.com/office/drawing/2014/main" id="{FC5813BC-8133-4E80-AB8C-9EFE8700DA04}"/>
                  </a:ext>
                </a:extLst>
              </p:cNvPr>
              <p:cNvSpPr/>
              <p:nvPr/>
            </p:nvSpPr>
            <p:spPr>
              <a:xfrm>
                <a:off x="64494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8" name="平行四边形 247">
                <a:extLst>
                  <a:ext uri="{FF2B5EF4-FFF2-40B4-BE49-F238E27FC236}">
                    <a16:creationId xmlns:a16="http://schemas.microsoft.com/office/drawing/2014/main" id="{83CDD13C-0BC5-4789-B280-D13B6E85588F}"/>
                  </a:ext>
                </a:extLst>
              </p:cNvPr>
              <p:cNvSpPr/>
              <p:nvPr/>
            </p:nvSpPr>
            <p:spPr>
              <a:xfrm>
                <a:off x="65338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9" name="平行四边形 248">
                <a:extLst>
                  <a:ext uri="{FF2B5EF4-FFF2-40B4-BE49-F238E27FC236}">
                    <a16:creationId xmlns:a16="http://schemas.microsoft.com/office/drawing/2014/main" id="{D4AB2884-0EC3-47FB-956F-62095C55E6B8}"/>
                  </a:ext>
                </a:extLst>
              </p:cNvPr>
              <p:cNvSpPr/>
              <p:nvPr/>
            </p:nvSpPr>
            <p:spPr>
              <a:xfrm>
                <a:off x="66182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0" name="平行四边形 249">
                <a:extLst>
                  <a:ext uri="{FF2B5EF4-FFF2-40B4-BE49-F238E27FC236}">
                    <a16:creationId xmlns:a16="http://schemas.microsoft.com/office/drawing/2014/main" id="{32B5085A-79A7-4A59-A1DB-0724B33C0EA9}"/>
                  </a:ext>
                </a:extLst>
              </p:cNvPr>
              <p:cNvSpPr/>
              <p:nvPr/>
            </p:nvSpPr>
            <p:spPr>
              <a:xfrm>
                <a:off x="67026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1" name="平行四边形 250">
                <a:extLst>
                  <a:ext uri="{FF2B5EF4-FFF2-40B4-BE49-F238E27FC236}">
                    <a16:creationId xmlns:a16="http://schemas.microsoft.com/office/drawing/2014/main" id="{F62BB816-938E-48A3-B196-BA96FD76E698}"/>
                  </a:ext>
                </a:extLst>
              </p:cNvPr>
              <p:cNvSpPr/>
              <p:nvPr/>
            </p:nvSpPr>
            <p:spPr>
              <a:xfrm>
                <a:off x="6787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2" name="平行四边形 251">
                <a:extLst>
                  <a:ext uri="{FF2B5EF4-FFF2-40B4-BE49-F238E27FC236}">
                    <a16:creationId xmlns:a16="http://schemas.microsoft.com/office/drawing/2014/main" id="{3495B10F-62C4-49F7-B31D-E6472802DD85}"/>
                  </a:ext>
                </a:extLst>
              </p:cNvPr>
              <p:cNvSpPr/>
              <p:nvPr/>
            </p:nvSpPr>
            <p:spPr>
              <a:xfrm>
                <a:off x="6871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3" name="平行四边形 252">
                <a:extLst>
                  <a:ext uri="{FF2B5EF4-FFF2-40B4-BE49-F238E27FC236}">
                    <a16:creationId xmlns:a16="http://schemas.microsoft.com/office/drawing/2014/main" id="{CA926A02-66B9-4E41-BF84-B858B290F544}"/>
                  </a:ext>
                </a:extLst>
              </p:cNvPr>
              <p:cNvSpPr/>
              <p:nvPr/>
            </p:nvSpPr>
            <p:spPr>
              <a:xfrm>
                <a:off x="69558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4" name="平行四边形 253">
                <a:extLst>
                  <a:ext uri="{FF2B5EF4-FFF2-40B4-BE49-F238E27FC236}">
                    <a16:creationId xmlns:a16="http://schemas.microsoft.com/office/drawing/2014/main" id="{A7B78B51-E6C1-4938-B372-E1C16BAE9563}"/>
                  </a:ext>
                </a:extLst>
              </p:cNvPr>
              <p:cNvSpPr/>
              <p:nvPr/>
            </p:nvSpPr>
            <p:spPr>
              <a:xfrm>
                <a:off x="70402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5" name="平行四边形 254">
                <a:extLst>
                  <a:ext uri="{FF2B5EF4-FFF2-40B4-BE49-F238E27FC236}">
                    <a16:creationId xmlns:a16="http://schemas.microsoft.com/office/drawing/2014/main" id="{F2017548-F8FC-43F1-960D-D946F2EEF9EC}"/>
                  </a:ext>
                </a:extLst>
              </p:cNvPr>
              <p:cNvSpPr/>
              <p:nvPr/>
            </p:nvSpPr>
            <p:spPr>
              <a:xfrm>
                <a:off x="71246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6" name="平行四边形 255">
                <a:extLst>
                  <a:ext uri="{FF2B5EF4-FFF2-40B4-BE49-F238E27FC236}">
                    <a16:creationId xmlns:a16="http://schemas.microsoft.com/office/drawing/2014/main" id="{1128F599-9691-4FE1-BE6E-58C0171F6404}"/>
                  </a:ext>
                </a:extLst>
              </p:cNvPr>
              <p:cNvSpPr/>
              <p:nvPr/>
            </p:nvSpPr>
            <p:spPr>
              <a:xfrm>
                <a:off x="7209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7" name="平行四边形 256">
                <a:extLst>
                  <a:ext uri="{FF2B5EF4-FFF2-40B4-BE49-F238E27FC236}">
                    <a16:creationId xmlns:a16="http://schemas.microsoft.com/office/drawing/2014/main" id="{42B0D36F-5272-4B07-94ED-710B86C68F6C}"/>
                  </a:ext>
                </a:extLst>
              </p:cNvPr>
              <p:cNvSpPr/>
              <p:nvPr/>
            </p:nvSpPr>
            <p:spPr>
              <a:xfrm>
                <a:off x="7293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3C05DAA6-17D8-4FFC-8883-131250B03B3B}"/>
                </a:ext>
              </a:extLst>
            </p:cNvPr>
            <p:cNvGrpSpPr/>
            <p:nvPr/>
          </p:nvGrpSpPr>
          <p:grpSpPr>
            <a:xfrm>
              <a:off x="6649021" y="3799460"/>
              <a:ext cx="987988" cy="66927"/>
              <a:chOff x="6449441" y="3851910"/>
              <a:chExt cx="908162" cy="61520"/>
            </a:xfr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66000"/>
                  </a:schemeClr>
                </a:gs>
              </a:gsLst>
              <a:lin ang="0" scaled="0"/>
              <a:tileRect/>
            </a:gradFill>
          </p:grpSpPr>
          <p:sp>
            <p:nvSpPr>
              <p:cNvPr id="259" name="平行四边形 258">
                <a:extLst>
                  <a:ext uri="{FF2B5EF4-FFF2-40B4-BE49-F238E27FC236}">
                    <a16:creationId xmlns:a16="http://schemas.microsoft.com/office/drawing/2014/main" id="{A3E9E6EA-0D7A-4BA0-A635-9C759070E5F0}"/>
                  </a:ext>
                </a:extLst>
              </p:cNvPr>
              <p:cNvSpPr/>
              <p:nvPr/>
            </p:nvSpPr>
            <p:spPr>
              <a:xfrm>
                <a:off x="64494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0" name="平行四边形 259">
                <a:extLst>
                  <a:ext uri="{FF2B5EF4-FFF2-40B4-BE49-F238E27FC236}">
                    <a16:creationId xmlns:a16="http://schemas.microsoft.com/office/drawing/2014/main" id="{8170DC8B-BCC7-4349-92B2-D13A34F6EB8C}"/>
                  </a:ext>
                </a:extLst>
              </p:cNvPr>
              <p:cNvSpPr/>
              <p:nvPr/>
            </p:nvSpPr>
            <p:spPr>
              <a:xfrm>
                <a:off x="65338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1" name="平行四边形 260">
                <a:extLst>
                  <a:ext uri="{FF2B5EF4-FFF2-40B4-BE49-F238E27FC236}">
                    <a16:creationId xmlns:a16="http://schemas.microsoft.com/office/drawing/2014/main" id="{E6CFC81E-810E-4449-A171-C87056177FCC}"/>
                  </a:ext>
                </a:extLst>
              </p:cNvPr>
              <p:cNvSpPr/>
              <p:nvPr/>
            </p:nvSpPr>
            <p:spPr>
              <a:xfrm>
                <a:off x="66182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2" name="平行四边形 261">
                <a:extLst>
                  <a:ext uri="{FF2B5EF4-FFF2-40B4-BE49-F238E27FC236}">
                    <a16:creationId xmlns:a16="http://schemas.microsoft.com/office/drawing/2014/main" id="{7E1BF5E1-094C-43DF-B1A4-38E6249D6E98}"/>
                  </a:ext>
                </a:extLst>
              </p:cNvPr>
              <p:cNvSpPr/>
              <p:nvPr/>
            </p:nvSpPr>
            <p:spPr>
              <a:xfrm>
                <a:off x="6702641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3" name="平行四边形 262">
                <a:extLst>
                  <a:ext uri="{FF2B5EF4-FFF2-40B4-BE49-F238E27FC236}">
                    <a16:creationId xmlns:a16="http://schemas.microsoft.com/office/drawing/2014/main" id="{172740D6-11DC-43B9-817F-F934C1BECF37}"/>
                  </a:ext>
                </a:extLst>
              </p:cNvPr>
              <p:cNvSpPr/>
              <p:nvPr/>
            </p:nvSpPr>
            <p:spPr>
              <a:xfrm>
                <a:off x="6787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4" name="平行四边形 263">
                <a:extLst>
                  <a:ext uri="{FF2B5EF4-FFF2-40B4-BE49-F238E27FC236}">
                    <a16:creationId xmlns:a16="http://schemas.microsoft.com/office/drawing/2014/main" id="{16C8DD3B-0E7A-4139-8D8A-E2C96B218A22}"/>
                  </a:ext>
                </a:extLst>
              </p:cNvPr>
              <p:cNvSpPr/>
              <p:nvPr/>
            </p:nvSpPr>
            <p:spPr>
              <a:xfrm>
                <a:off x="6871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5" name="平行四边形 264">
                <a:extLst>
                  <a:ext uri="{FF2B5EF4-FFF2-40B4-BE49-F238E27FC236}">
                    <a16:creationId xmlns:a16="http://schemas.microsoft.com/office/drawing/2014/main" id="{4E19B531-29B6-413B-BCBF-963700626774}"/>
                  </a:ext>
                </a:extLst>
              </p:cNvPr>
              <p:cNvSpPr/>
              <p:nvPr/>
            </p:nvSpPr>
            <p:spPr>
              <a:xfrm>
                <a:off x="69558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6" name="平行四边形 265">
                <a:extLst>
                  <a:ext uri="{FF2B5EF4-FFF2-40B4-BE49-F238E27FC236}">
                    <a16:creationId xmlns:a16="http://schemas.microsoft.com/office/drawing/2014/main" id="{D1CF0AB4-32F0-42D0-BB19-2D190FC8DDFF}"/>
                  </a:ext>
                </a:extLst>
              </p:cNvPr>
              <p:cNvSpPr/>
              <p:nvPr/>
            </p:nvSpPr>
            <p:spPr>
              <a:xfrm>
                <a:off x="70402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7" name="平行四边形 266">
                <a:extLst>
                  <a:ext uri="{FF2B5EF4-FFF2-40B4-BE49-F238E27FC236}">
                    <a16:creationId xmlns:a16="http://schemas.microsoft.com/office/drawing/2014/main" id="{94AA1A7B-42D4-4A51-98B7-0456CFC38C48}"/>
                  </a:ext>
                </a:extLst>
              </p:cNvPr>
              <p:cNvSpPr/>
              <p:nvPr/>
            </p:nvSpPr>
            <p:spPr>
              <a:xfrm>
                <a:off x="71246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8" name="平行四边形 267">
                <a:extLst>
                  <a:ext uri="{FF2B5EF4-FFF2-40B4-BE49-F238E27FC236}">
                    <a16:creationId xmlns:a16="http://schemas.microsoft.com/office/drawing/2014/main" id="{3081855C-7620-4E1C-A945-DFED10394A5D}"/>
                  </a:ext>
                </a:extLst>
              </p:cNvPr>
              <p:cNvSpPr/>
              <p:nvPr/>
            </p:nvSpPr>
            <p:spPr>
              <a:xfrm>
                <a:off x="72090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9" name="平行四边形 268">
                <a:extLst>
                  <a:ext uri="{FF2B5EF4-FFF2-40B4-BE49-F238E27FC236}">
                    <a16:creationId xmlns:a16="http://schemas.microsoft.com/office/drawing/2014/main" id="{0C09E5EF-79F4-467A-9A1A-4EE37716BA53}"/>
                  </a:ext>
                </a:extLst>
              </p:cNvPr>
              <p:cNvSpPr/>
              <p:nvPr/>
            </p:nvSpPr>
            <p:spPr>
              <a:xfrm>
                <a:off x="7293440" y="3851910"/>
                <a:ext cx="64163" cy="61520"/>
              </a:xfrm>
              <a:prstGeom prst="parallelogram">
                <a:avLst/>
              </a:prstGeom>
              <a:grpFill/>
              <a:ln>
                <a:noFill/>
              </a:ln>
              <a:effectLst>
                <a:outerShdw blurRad="127000" algn="ctr" rotWithShape="0">
                  <a:srgbClr val="65B4D5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54492"/>
                <a:endParaRPr lang="zh-CN" altLang="en-US" sz="1100">
                  <a:solidFill>
                    <a:prstClr val="white"/>
                  </a:solidFill>
                  <a:latin typeface="+mn-ea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FCE9FBF9-BE7F-4070-948E-4FEF0EF59A18}"/>
                </a:ext>
              </a:extLst>
            </p:cNvPr>
            <p:cNvGrpSpPr/>
            <p:nvPr/>
          </p:nvGrpSpPr>
          <p:grpSpPr>
            <a:xfrm>
              <a:off x="10005097" y="5118356"/>
              <a:ext cx="1384393" cy="213342"/>
              <a:chOff x="9443085" y="3865355"/>
              <a:chExt cx="1272540" cy="196105"/>
            </a:xfrm>
          </p:grpSpPr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72C20C65-A94A-4A2A-8127-ED6961BC4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3085" y="4061460"/>
                <a:ext cx="1080323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A8F58D67-4313-4188-9B4C-DD1AC7DC28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20155" y="3865355"/>
                <a:ext cx="195470" cy="19547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3D2814A5-9D0E-4C3E-B60E-F749CE10A556}"/>
                </a:ext>
              </a:extLst>
            </p:cNvPr>
            <p:cNvGrpSpPr/>
            <p:nvPr/>
          </p:nvGrpSpPr>
          <p:grpSpPr>
            <a:xfrm rot="10800000" flipV="1">
              <a:off x="11051080" y="3944943"/>
              <a:ext cx="337932" cy="218932"/>
              <a:chOff x="6478016" y="2446274"/>
              <a:chExt cx="310628" cy="201243"/>
            </a:xfrm>
          </p:grpSpPr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A1FBFBD8-3821-4B4F-98A1-59F3C2C54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310628" cy="0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9B00DEC3-853E-4290-B371-3CF276284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8016" y="2446274"/>
                <a:ext cx="0" cy="201243"/>
              </a:xfrm>
              <a:prstGeom prst="line">
                <a:avLst/>
              </a:prstGeom>
              <a:gradFill flip="none" rotWithShape="1">
                <a:gsLst>
                  <a:gs pos="43000">
                    <a:srgbClr val="65B4D5">
                      <a:alpha val="16000"/>
                    </a:srgbClr>
                  </a:gs>
                  <a:gs pos="0">
                    <a:srgbClr val="65B4D5">
                      <a:alpha val="30000"/>
                    </a:srgbClr>
                  </a:gs>
                  <a:gs pos="100000">
                    <a:srgbClr val="65B4D5">
                      <a:alpha val="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sq">
                <a:solidFill>
                  <a:schemeClr val="accent1"/>
                </a:solidFill>
                <a:round/>
              </a:ln>
              <a:effectLst>
                <a:outerShdw blurRad="177800" algn="ctr" rotWithShape="0">
                  <a:srgbClr val="65B4D5">
                    <a:alpha val="89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AC7C444-A645-49C4-98B6-FDB2156F5BD7}"/>
              </a:ext>
            </a:extLst>
          </p:cNvPr>
          <p:cNvSpPr txBox="1"/>
          <p:nvPr/>
        </p:nvSpPr>
        <p:spPr>
          <a:xfrm>
            <a:off x="1058157" y="2037008"/>
            <a:ext cx="4266858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物理現象 </a:t>
            </a:r>
            <a:r>
              <a:rPr lang="en-US" altLang="zh-TW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–</a:t>
            </a:r>
            <a:r>
              <a:rPr lang="zh-TW" altLang="en-US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 光的反射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F6E7CD7A-A4DB-463F-8B2C-B37E2A2FA780}"/>
              </a:ext>
            </a:extLst>
          </p:cNvPr>
          <p:cNvSpPr txBox="1"/>
          <p:nvPr/>
        </p:nvSpPr>
        <p:spPr>
          <a:xfrm>
            <a:off x="6728662" y="2037008"/>
            <a:ext cx="4266858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公式講解 </a:t>
            </a:r>
            <a:r>
              <a:rPr lang="en-US" altLang="zh-TW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– </a:t>
            </a:r>
            <a:r>
              <a:rPr lang="zh-TW" altLang="en-US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入射與反射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A6DE926-450E-40C8-88C6-9E639B496AF3}"/>
              </a:ext>
            </a:extLst>
          </p:cNvPr>
          <p:cNvSpPr txBox="1"/>
          <p:nvPr/>
        </p:nvSpPr>
        <p:spPr>
          <a:xfrm>
            <a:off x="1057642" y="4417417"/>
            <a:ext cx="4266858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遊戲機制 </a:t>
            </a:r>
            <a:r>
              <a:rPr lang="en-US" altLang="zh-TW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– </a:t>
            </a:r>
            <a:r>
              <a:rPr lang="zh-TW" altLang="en-US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回合時間限制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1EA5213B-B6A4-4F96-ABCE-F17A6F8DAACD}"/>
              </a:ext>
            </a:extLst>
          </p:cNvPr>
          <p:cNvSpPr txBox="1"/>
          <p:nvPr/>
        </p:nvSpPr>
        <p:spPr>
          <a:xfrm>
            <a:off x="6728833" y="4417417"/>
            <a:ext cx="4266858" cy="304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支援跨平台 </a:t>
            </a:r>
            <a:r>
              <a:rPr lang="en-US" altLang="zh-TW" b="1">
                <a:solidFill>
                  <a:schemeClr val="accent2"/>
                </a:solidFill>
                <a:latin typeface="+mn-ea"/>
                <a:cs typeface="+mn-ea"/>
                <a:sym typeface="微软雅黑" panose="020B0503020204020204" pitchFamily="34" charset="-122"/>
              </a:rPr>
              <a:t>– Unity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A8A75E27-F30B-4A77-A4FF-6488F25A7A20}"/>
              </a:ext>
            </a:extLst>
          </p:cNvPr>
          <p:cNvSpPr txBox="1"/>
          <p:nvPr/>
        </p:nvSpPr>
        <p:spPr>
          <a:xfrm>
            <a:off x="1048581" y="2464481"/>
            <a:ext cx="4455388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>
                <a:latin typeface="+mn-ea"/>
                <a:cs typeface="+mn-ea"/>
                <a:sym typeface="微软雅黑" panose="020B0503020204020204" pitchFamily="34" charset="-122"/>
              </a:rPr>
              <a:t>透過遊戲中轉動鏡子這個遊戲設定，能讓玩家親自體驗光線的反射現象。</a:t>
            </a:r>
            <a:endParaRPr lang="zh-CN" altLang="en-US" sz="160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B0F8BC5B-C2F9-45DD-8CA8-5D946638868B}"/>
              </a:ext>
            </a:extLst>
          </p:cNvPr>
          <p:cNvSpPr txBox="1"/>
          <p:nvPr/>
        </p:nvSpPr>
        <p:spPr>
          <a:xfrm>
            <a:off x="6733072" y="2464481"/>
            <a:ext cx="4457222" cy="565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>
                <a:latin typeface="+mn-ea"/>
                <a:cs typeface="+mn-ea"/>
                <a:sym typeface="微软雅黑" panose="020B0503020204020204" pitchFamily="34" charset="-122"/>
              </a:rPr>
              <a:t>物理教學頁面，詳細講述光線反射的特性與公式，</a:t>
            </a:r>
            <a:endParaRPr lang="en-US" altLang="zh-TW" sz="1600"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TW" altLang="en-US" sz="1600">
                <a:latin typeface="+mn-ea"/>
                <a:cs typeface="+mn-ea"/>
                <a:sym typeface="微软雅黑" panose="020B0503020204020204" pitchFamily="34" charset="-122"/>
              </a:rPr>
              <a:t>以及日常生活中常見的現象</a:t>
            </a:r>
            <a:endParaRPr lang="en-US" altLang="zh-TW" sz="160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4F55CD0B-ECA2-49B5-9126-CF8161C99648}"/>
              </a:ext>
            </a:extLst>
          </p:cNvPr>
          <p:cNvSpPr txBox="1"/>
          <p:nvPr/>
        </p:nvSpPr>
        <p:spPr>
          <a:xfrm>
            <a:off x="1048580" y="4850718"/>
            <a:ext cx="4230558" cy="565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>
                <a:latin typeface="+mn-ea"/>
                <a:cs typeface="+mn-ea"/>
                <a:sym typeface="微软雅黑" panose="020B0503020204020204" pitchFamily="34" charset="-122"/>
              </a:rPr>
              <a:t>限制玩家回合的時間，激發玩家在短時間內的思考能力，進行腦力激盪。</a:t>
            </a:r>
            <a:endParaRPr lang="zh-CN" altLang="en-US" sz="160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A80E006B-49AC-47F1-8433-D7D3F9A09A86}"/>
              </a:ext>
            </a:extLst>
          </p:cNvPr>
          <p:cNvSpPr txBox="1"/>
          <p:nvPr/>
        </p:nvSpPr>
        <p:spPr>
          <a:xfrm>
            <a:off x="6730538" y="4850718"/>
            <a:ext cx="4456800" cy="270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>
                <a:latin typeface="+mn-ea"/>
                <a:cs typeface="+mn-ea"/>
                <a:sym typeface="微软雅黑" panose="020B0503020204020204" pitchFamily="34" charset="-122"/>
              </a:rPr>
              <a:t>使用</a:t>
            </a:r>
            <a:r>
              <a:rPr lang="en-US" altLang="zh-TW" sz="1600">
                <a:latin typeface="+mn-ea"/>
                <a:cs typeface="+mn-ea"/>
                <a:sym typeface="微软雅黑" panose="020B0503020204020204" pitchFamily="34" charset="-122"/>
              </a:rPr>
              <a:t>Unity</a:t>
            </a:r>
            <a:r>
              <a:rPr lang="zh-TW" altLang="en-US" sz="1600">
                <a:latin typeface="+mn-ea"/>
                <a:cs typeface="+mn-ea"/>
                <a:sym typeface="微软雅黑" panose="020B0503020204020204" pitchFamily="34" charset="-122"/>
              </a:rPr>
              <a:t>製作遊戲，支援各個平台安裝遊玩。</a:t>
            </a:r>
            <a:endParaRPr lang="zh-CN" altLang="en-US" sz="160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404" name="图片 403">
            <a:extLst>
              <a:ext uri="{FF2B5EF4-FFF2-40B4-BE49-F238E27FC236}">
                <a16:creationId xmlns:a16="http://schemas.microsoft.com/office/drawing/2014/main" id="{55D5D348-AD65-4AFD-89A2-EF124CD943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2" y="6327576"/>
            <a:ext cx="12180864" cy="530424"/>
          </a:xfrm>
          <a:custGeom>
            <a:avLst/>
            <a:gdLst>
              <a:gd name="connsiteX0" fmla="*/ 0 w 12180864"/>
              <a:gd name="connsiteY0" fmla="*/ 0 h 530424"/>
              <a:gd name="connsiteX1" fmla="*/ 12180864 w 12180864"/>
              <a:gd name="connsiteY1" fmla="*/ 0 h 530424"/>
              <a:gd name="connsiteX2" fmla="*/ 12180864 w 12180864"/>
              <a:gd name="connsiteY2" fmla="*/ 530424 h 530424"/>
              <a:gd name="connsiteX3" fmla="*/ 0 w 12180864"/>
              <a:gd name="connsiteY3" fmla="*/ 530424 h 53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0864" h="530424">
                <a:moveTo>
                  <a:pt x="0" y="0"/>
                </a:moveTo>
                <a:lnTo>
                  <a:pt x="12180864" y="0"/>
                </a:lnTo>
                <a:lnTo>
                  <a:pt x="12180864" y="530424"/>
                </a:lnTo>
                <a:lnTo>
                  <a:pt x="0" y="53042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631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六边形 8">
            <a:extLst>
              <a:ext uri="{FF2B5EF4-FFF2-40B4-BE49-F238E27FC236}">
                <a16:creationId xmlns:a16="http://schemas.microsoft.com/office/drawing/2014/main" id="{AD72400D-6CFF-4AD0-A885-64AC5E184855}"/>
              </a:ext>
            </a:extLst>
          </p:cNvPr>
          <p:cNvSpPr/>
          <p:nvPr/>
        </p:nvSpPr>
        <p:spPr>
          <a:xfrm rot="5400000">
            <a:off x="1156279" y="4165406"/>
            <a:ext cx="2448287" cy="2131162"/>
          </a:xfrm>
          <a:prstGeom prst="hexagon">
            <a:avLst>
              <a:gd name="adj" fmla="val 28966"/>
              <a:gd name="vf" fmla="val 115470"/>
            </a:avLst>
          </a:prstGeom>
          <a:solidFill>
            <a:schemeClr val="accent1">
              <a:alpha val="0"/>
            </a:schemeClr>
          </a:solidFill>
          <a:ln w="127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35BE8533-3F81-4A57-8D09-17A9CDA91A0E}"/>
              </a:ext>
            </a:extLst>
          </p:cNvPr>
          <p:cNvSpPr/>
          <p:nvPr/>
        </p:nvSpPr>
        <p:spPr>
          <a:xfrm rot="5400000">
            <a:off x="3288207" y="2941263"/>
            <a:ext cx="2448287" cy="2131162"/>
          </a:xfrm>
          <a:prstGeom prst="hexagon">
            <a:avLst>
              <a:gd name="adj" fmla="val 28966"/>
              <a:gd name="vf" fmla="val 115470"/>
            </a:avLst>
          </a:prstGeom>
          <a:solidFill>
            <a:schemeClr val="bg1">
              <a:alpha val="0"/>
            </a:schemeClr>
          </a:solidFill>
          <a:ln w="127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3186227-C861-4F92-A2A6-7137EBEC93C6}"/>
              </a:ext>
            </a:extLst>
          </p:cNvPr>
          <p:cNvSpPr/>
          <p:nvPr/>
        </p:nvSpPr>
        <p:spPr>
          <a:xfrm rot="5400000">
            <a:off x="4346227" y="1097283"/>
            <a:ext cx="2448287" cy="2131162"/>
          </a:xfrm>
          <a:prstGeom prst="hexagon">
            <a:avLst>
              <a:gd name="adj" fmla="val 28966"/>
              <a:gd name="vf" fmla="val 115470"/>
            </a:avLst>
          </a:prstGeom>
          <a:solidFill>
            <a:schemeClr val="bg1">
              <a:alpha val="0"/>
            </a:schemeClr>
          </a:solidFill>
          <a:ln w="127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 useBgFill="1">
        <p:nvSpPr>
          <p:cNvPr id="12" name="六边形 11">
            <a:extLst>
              <a:ext uri="{FF2B5EF4-FFF2-40B4-BE49-F238E27FC236}">
                <a16:creationId xmlns:a16="http://schemas.microsoft.com/office/drawing/2014/main" id="{629DA586-767D-425F-9BFF-4616BDF84528}"/>
              </a:ext>
            </a:extLst>
          </p:cNvPr>
          <p:cNvSpPr/>
          <p:nvPr/>
        </p:nvSpPr>
        <p:spPr>
          <a:xfrm rot="5400000">
            <a:off x="6470185" y="2325373"/>
            <a:ext cx="2448287" cy="2131162"/>
          </a:xfrm>
          <a:prstGeom prst="hexagon">
            <a:avLst>
              <a:gd name="adj" fmla="val 28966"/>
              <a:gd name="vf" fmla="val 115470"/>
            </a:avLst>
          </a:prstGeom>
          <a:ln w="127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34B40CCE-52C9-4BFB-B8B7-479819BBDB23}"/>
              </a:ext>
            </a:extLst>
          </p:cNvPr>
          <p:cNvSpPr/>
          <p:nvPr/>
        </p:nvSpPr>
        <p:spPr>
          <a:xfrm rot="5400000">
            <a:off x="7539117" y="4154457"/>
            <a:ext cx="2448287" cy="2131162"/>
          </a:xfrm>
          <a:prstGeom prst="hexagon">
            <a:avLst>
              <a:gd name="adj" fmla="val 28966"/>
              <a:gd name="vf" fmla="val 11547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16E4D75A-2D52-45BE-858B-1A60CC226D29}"/>
              </a:ext>
            </a:extLst>
          </p:cNvPr>
          <p:cNvSpPr/>
          <p:nvPr/>
        </p:nvSpPr>
        <p:spPr>
          <a:xfrm rot="5400000">
            <a:off x="9665261" y="2951954"/>
            <a:ext cx="2448287" cy="2131162"/>
          </a:xfrm>
          <a:prstGeom prst="hexagon">
            <a:avLst>
              <a:gd name="adj" fmla="val 28966"/>
              <a:gd name="vf" fmla="val 115470"/>
            </a:avLst>
          </a:prstGeom>
          <a:solidFill>
            <a:schemeClr val="bg1">
              <a:alpha val="0"/>
            </a:schemeClr>
          </a:solidFill>
          <a:ln w="127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E662D008-148E-4EC8-9982-D5BADCF269F9}"/>
              </a:ext>
            </a:extLst>
          </p:cNvPr>
          <p:cNvSpPr/>
          <p:nvPr/>
        </p:nvSpPr>
        <p:spPr>
          <a:xfrm rot="5400000">
            <a:off x="85879" y="2327495"/>
            <a:ext cx="2448287" cy="2131162"/>
          </a:xfrm>
          <a:prstGeom prst="hexagon">
            <a:avLst>
              <a:gd name="adj" fmla="val 28966"/>
              <a:gd name="vf" fmla="val 115470"/>
            </a:avLst>
          </a:prstGeom>
          <a:solidFill>
            <a:schemeClr val="bg1">
              <a:alpha val="0"/>
            </a:schemeClr>
          </a:solidFill>
          <a:ln w="127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79F98CD-91E8-4C88-941A-BDD5AE435B84}"/>
              </a:ext>
            </a:extLst>
          </p:cNvPr>
          <p:cNvGrpSpPr/>
          <p:nvPr/>
        </p:nvGrpSpPr>
        <p:grpSpPr>
          <a:xfrm>
            <a:off x="180977" y="937801"/>
            <a:ext cx="11811876" cy="3691596"/>
            <a:chOff x="493869" y="947848"/>
            <a:chExt cx="11187135" cy="3496344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025438AC-170A-4B09-B86D-E90EAE5DBB4B}"/>
                </a:ext>
              </a:extLst>
            </p:cNvPr>
            <p:cNvSpPr/>
            <p:nvPr/>
          </p:nvSpPr>
          <p:spPr>
            <a:xfrm>
              <a:off x="541426" y="947848"/>
              <a:ext cx="11103712" cy="3496344"/>
            </a:xfrm>
            <a:custGeom>
              <a:avLst/>
              <a:gdLst>
                <a:gd name="connsiteX0" fmla="*/ 0 w 11125200"/>
                <a:gd name="connsiteY0" fmla="*/ 1905000 h 3810000"/>
                <a:gd name="connsiteX1" fmla="*/ 1092200 w 11125200"/>
                <a:gd name="connsiteY1" fmla="*/ 1257300 h 3810000"/>
                <a:gd name="connsiteX2" fmla="*/ 2209800 w 11125200"/>
                <a:gd name="connsiteY2" fmla="*/ 1892300 h 3810000"/>
                <a:gd name="connsiteX3" fmla="*/ 2222500 w 11125200"/>
                <a:gd name="connsiteY3" fmla="*/ 3187700 h 3810000"/>
                <a:gd name="connsiteX4" fmla="*/ 3327400 w 11125200"/>
                <a:gd name="connsiteY4" fmla="*/ 3810000 h 3810000"/>
                <a:gd name="connsiteX5" fmla="*/ 3314700 w 11125200"/>
                <a:gd name="connsiteY5" fmla="*/ 2540000 h 3810000"/>
                <a:gd name="connsiteX6" fmla="*/ 4419600 w 11125200"/>
                <a:gd name="connsiteY6" fmla="*/ 1917700 h 3810000"/>
                <a:gd name="connsiteX7" fmla="*/ 4419600 w 11125200"/>
                <a:gd name="connsiteY7" fmla="*/ 635000 h 3810000"/>
                <a:gd name="connsiteX8" fmla="*/ 5499100 w 11125200"/>
                <a:gd name="connsiteY8" fmla="*/ 0 h 3810000"/>
                <a:gd name="connsiteX9" fmla="*/ 6604000 w 11125200"/>
                <a:gd name="connsiteY9" fmla="*/ 609600 h 3810000"/>
                <a:gd name="connsiteX10" fmla="*/ 6616700 w 11125200"/>
                <a:gd name="connsiteY10" fmla="*/ 1892300 h 3810000"/>
                <a:gd name="connsiteX11" fmla="*/ 7708900 w 11125200"/>
                <a:gd name="connsiteY11" fmla="*/ 1270000 h 3810000"/>
                <a:gd name="connsiteX12" fmla="*/ 8801100 w 11125200"/>
                <a:gd name="connsiteY12" fmla="*/ 1892300 h 3810000"/>
                <a:gd name="connsiteX13" fmla="*/ 8813800 w 11125200"/>
                <a:gd name="connsiteY13" fmla="*/ 3187700 h 3810000"/>
                <a:gd name="connsiteX14" fmla="*/ 9931400 w 11125200"/>
                <a:gd name="connsiteY14" fmla="*/ 3784600 h 3810000"/>
                <a:gd name="connsiteX15" fmla="*/ 9906000 w 11125200"/>
                <a:gd name="connsiteY15" fmla="*/ 2540000 h 3810000"/>
                <a:gd name="connsiteX16" fmla="*/ 11125200 w 11125200"/>
                <a:gd name="connsiteY16" fmla="*/ 1841500 h 3810000"/>
                <a:gd name="connsiteX0" fmla="*/ 0 w 11125200"/>
                <a:gd name="connsiteY0" fmla="*/ 1905000 h 3810000"/>
                <a:gd name="connsiteX1" fmla="*/ 1092200 w 11125200"/>
                <a:gd name="connsiteY1" fmla="*/ 1257300 h 3810000"/>
                <a:gd name="connsiteX2" fmla="*/ 2209800 w 11125200"/>
                <a:gd name="connsiteY2" fmla="*/ 1892300 h 3810000"/>
                <a:gd name="connsiteX3" fmla="*/ 2222500 w 11125200"/>
                <a:gd name="connsiteY3" fmla="*/ 3187700 h 3810000"/>
                <a:gd name="connsiteX4" fmla="*/ 3327400 w 11125200"/>
                <a:gd name="connsiteY4" fmla="*/ 3810000 h 3810000"/>
                <a:gd name="connsiteX5" fmla="*/ 3314700 w 11125200"/>
                <a:gd name="connsiteY5" fmla="*/ 2540000 h 3810000"/>
                <a:gd name="connsiteX6" fmla="*/ 4419600 w 11125200"/>
                <a:gd name="connsiteY6" fmla="*/ 1917700 h 3810000"/>
                <a:gd name="connsiteX7" fmla="*/ 4419600 w 11125200"/>
                <a:gd name="connsiteY7" fmla="*/ 635000 h 3810000"/>
                <a:gd name="connsiteX8" fmla="*/ 5499100 w 11125200"/>
                <a:gd name="connsiteY8" fmla="*/ 0 h 3810000"/>
                <a:gd name="connsiteX9" fmla="*/ 6604000 w 11125200"/>
                <a:gd name="connsiteY9" fmla="*/ 609600 h 3810000"/>
                <a:gd name="connsiteX10" fmla="*/ 6616700 w 11125200"/>
                <a:gd name="connsiteY10" fmla="*/ 1892300 h 3810000"/>
                <a:gd name="connsiteX11" fmla="*/ 7708900 w 11125200"/>
                <a:gd name="connsiteY11" fmla="*/ 1270000 h 3810000"/>
                <a:gd name="connsiteX12" fmla="*/ 8801100 w 11125200"/>
                <a:gd name="connsiteY12" fmla="*/ 1892300 h 3810000"/>
                <a:gd name="connsiteX13" fmla="*/ 8775700 w 11125200"/>
                <a:gd name="connsiteY13" fmla="*/ 3200400 h 3810000"/>
                <a:gd name="connsiteX14" fmla="*/ 9931400 w 11125200"/>
                <a:gd name="connsiteY14" fmla="*/ 3784600 h 3810000"/>
                <a:gd name="connsiteX15" fmla="*/ 9906000 w 11125200"/>
                <a:gd name="connsiteY15" fmla="*/ 2540000 h 3810000"/>
                <a:gd name="connsiteX16" fmla="*/ 11125200 w 11125200"/>
                <a:gd name="connsiteY16" fmla="*/ 1841500 h 3810000"/>
                <a:gd name="connsiteX0" fmla="*/ 0 w 11125200"/>
                <a:gd name="connsiteY0" fmla="*/ 1905000 h 3810000"/>
                <a:gd name="connsiteX1" fmla="*/ 1092200 w 11125200"/>
                <a:gd name="connsiteY1" fmla="*/ 1257300 h 3810000"/>
                <a:gd name="connsiteX2" fmla="*/ 2209800 w 11125200"/>
                <a:gd name="connsiteY2" fmla="*/ 1892300 h 3810000"/>
                <a:gd name="connsiteX3" fmla="*/ 2222500 w 11125200"/>
                <a:gd name="connsiteY3" fmla="*/ 3187700 h 3810000"/>
                <a:gd name="connsiteX4" fmla="*/ 3327400 w 11125200"/>
                <a:gd name="connsiteY4" fmla="*/ 3810000 h 3810000"/>
                <a:gd name="connsiteX5" fmla="*/ 3314700 w 11125200"/>
                <a:gd name="connsiteY5" fmla="*/ 2540000 h 3810000"/>
                <a:gd name="connsiteX6" fmla="*/ 4419600 w 11125200"/>
                <a:gd name="connsiteY6" fmla="*/ 1917700 h 3810000"/>
                <a:gd name="connsiteX7" fmla="*/ 4419600 w 11125200"/>
                <a:gd name="connsiteY7" fmla="*/ 635000 h 3810000"/>
                <a:gd name="connsiteX8" fmla="*/ 5499100 w 11125200"/>
                <a:gd name="connsiteY8" fmla="*/ 0 h 3810000"/>
                <a:gd name="connsiteX9" fmla="*/ 6604000 w 11125200"/>
                <a:gd name="connsiteY9" fmla="*/ 609600 h 3810000"/>
                <a:gd name="connsiteX10" fmla="*/ 6616700 w 11125200"/>
                <a:gd name="connsiteY10" fmla="*/ 1892300 h 3810000"/>
                <a:gd name="connsiteX11" fmla="*/ 7708900 w 11125200"/>
                <a:gd name="connsiteY11" fmla="*/ 1270000 h 3810000"/>
                <a:gd name="connsiteX12" fmla="*/ 8763000 w 11125200"/>
                <a:gd name="connsiteY12" fmla="*/ 1917700 h 3810000"/>
                <a:gd name="connsiteX13" fmla="*/ 8775700 w 11125200"/>
                <a:gd name="connsiteY13" fmla="*/ 3200400 h 3810000"/>
                <a:gd name="connsiteX14" fmla="*/ 9931400 w 11125200"/>
                <a:gd name="connsiteY14" fmla="*/ 3784600 h 3810000"/>
                <a:gd name="connsiteX15" fmla="*/ 9906000 w 11125200"/>
                <a:gd name="connsiteY15" fmla="*/ 2540000 h 3810000"/>
                <a:gd name="connsiteX16" fmla="*/ 11125200 w 11125200"/>
                <a:gd name="connsiteY16" fmla="*/ 1841500 h 3810000"/>
                <a:gd name="connsiteX0" fmla="*/ 0 w 11125200"/>
                <a:gd name="connsiteY0" fmla="*/ 1905000 h 3810000"/>
                <a:gd name="connsiteX1" fmla="*/ 1092200 w 11125200"/>
                <a:gd name="connsiteY1" fmla="*/ 1257300 h 3810000"/>
                <a:gd name="connsiteX2" fmla="*/ 2209800 w 11125200"/>
                <a:gd name="connsiteY2" fmla="*/ 1892300 h 3810000"/>
                <a:gd name="connsiteX3" fmla="*/ 2222500 w 11125200"/>
                <a:gd name="connsiteY3" fmla="*/ 3187700 h 3810000"/>
                <a:gd name="connsiteX4" fmla="*/ 3327400 w 11125200"/>
                <a:gd name="connsiteY4" fmla="*/ 3810000 h 3810000"/>
                <a:gd name="connsiteX5" fmla="*/ 3314700 w 11125200"/>
                <a:gd name="connsiteY5" fmla="*/ 2540000 h 3810000"/>
                <a:gd name="connsiteX6" fmla="*/ 4419600 w 11125200"/>
                <a:gd name="connsiteY6" fmla="*/ 1917700 h 3810000"/>
                <a:gd name="connsiteX7" fmla="*/ 4419600 w 11125200"/>
                <a:gd name="connsiteY7" fmla="*/ 635000 h 3810000"/>
                <a:gd name="connsiteX8" fmla="*/ 5499100 w 11125200"/>
                <a:gd name="connsiteY8" fmla="*/ 0 h 3810000"/>
                <a:gd name="connsiteX9" fmla="*/ 6604000 w 11125200"/>
                <a:gd name="connsiteY9" fmla="*/ 609600 h 3810000"/>
                <a:gd name="connsiteX10" fmla="*/ 6616700 w 11125200"/>
                <a:gd name="connsiteY10" fmla="*/ 1892300 h 3810000"/>
                <a:gd name="connsiteX11" fmla="*/ 7708900 w 11125200"/>
                <a:gd name="connsiteY11" fmla="*/ 1270000 h 3810000"/>
                <a:gd name="connsiteX12" fmla="*/ 8763000 w 11125200"/>
                <a:gd name="connsiteY12" fmla="*/ 1879600 h 3810000"/>
                <a:gd name="connsiteX13" fmla="*/ 8775700 w 11125200"/>
                <a:gd name="connsiteY13" fmla="*/ 3200400 h 3810000"/>
                <a:gd name="connsiteX14" fmla="*/ 9931400 w 11125200"/>
                <a:gd name="connsiteY14" fmla="*/ 3784600 h 3810000"/>
                <a:gd name="connsiteX15" fmla="*/ 9906000 w 11125200"/>
                <a:gd name="connsiteY15" fmla="*/ 2540000 h 3810000"/>
                <a:gd name="connsiteX16" fmla="*/ 11125200 w 11125200"/>
                <a:gd name="connsiteY16" fmla="*/ 1841500 h 3810000"/>
                <a:gd name="connsiteX0" fmla="*/ 0 w 11125200"/>
                <a:gd name="connsiteY0" fmla="*/ 1905000 h 3810000"/>
                <a:gd name="connsiteX1" fmla="*/ 1092200 w 11125200"/>
                <a:gd name="connsiteY1" fmla="*/ 1257300 h 3810000"/>
                <a:gd name="connsiteX2" fmla="*/ 2209800 w 11125200"/>
                <a:gd name="connsiteY2" fmla="*/ 1892300 h 3810000"/>
                <a:gd name="connsiteX3" fmla="*/ 2222500 w 11125200"/>
                <a:gd name="connsiteY3" fmla="*/ 3187700 h 3810000"/>
                <a:gd name="connsiteX4" fmla="*/ 3327400 w 11125200"/>
                <a:gd name="connsiteY4" fmla="*/ 3810000 h 3810000"/>
                <a:gd name="connsiteX5" fmla="*/ 3314700 w 11125200"/>
                <a:gd name="connsiteY5" fmla="*/ 2540000 h 3810000"/>
                <a:gd name="connsiteX6" fmla="*/ 4419600 w 11125200"/>
                <a:gd name="connsiteY6" fmla="*/ 1917700 h 3810000"/>
                <a:gd name="connsiteX7" fmla="*/ 4419600 w 11125200"/>
                <a:gd name="connsiteY7" fmla="*/ 635000 h 3810000"/>
                <a:gd name="connsiteX8" fmla="*/ 5499100 w 11125200"/>
                <a:gd name="connsiteY8" fmla="*/ 0 h 3810000"/>
                <a:gd name="connsiteX9" fmla="*/ 6604000 w 11125200"/>
                <a:gd name="connsiteY9" fmla="*/ 609600 h 3810000"/>
                <a:gd name="connsiteX10" fmla="*/ 6616700 w 11125200"/>
                <a:gd name="connsiteY10" fmla="*/ 1892300 h 3810000"/>
                <a:gd name="connsiteX11" fmla="*/ 7670800 w 11125200"/>
                <a:gd name="connsiteY11" fmla="*/ 1282700 h 3810000"/>
                <a:gd name="connsiteX12" fmla="*/ 8763000 w 11125200"/>
                <a:gd name="connsiteY12" fmla="*/ 1879600 h 3810000"/>
                <a:gd name="connsiteX13" fmla="*/ 8775700 w 11125200"/>
                <a:gd name="connsiteY13" fmla="*/ 3200400 h 3810000"/>
                <a:gd name="connsiteX14" fmla="*/ 9931400 w 11125200"/>
                <a:gd name="connsiteY14" fmla="*/ 3784600 h 3810000"/>
                <a:gd name="connsiteX15" fmla="*/ 9906000 w 11125200"/>
                <a:gd name="connsiteY15" fmla="*/ 2540000 h 3810000"/>
                <a:gd name="connsiteX16" fmla="*/ 11125200 w 11125200"/>
                <a:gd name="connsiteY16" fmla="*/ 1841500 h 3810000"/>
                <a:gd name="connsiteX0" fmla="*/ 0 w 11125200"/>
                <a:gd name="connsiteY0" fmla="*/ 1905000 h 3810000"/>
                <a:gd name="connsiteX1" fmla="*/ 1117600 w 11125200"/>
                <a:gd name="connsiteY1" fmla="*/ 1270000 h 3810000"/>
                <a:gd name="connsiteX2" fmla="*/ 2209800 w 11125200"/>
                <a:gd name="connsiteY2" fmla="*/ 1892300 h 3810000"/>
                <a:gd name="connsiteX3" fmla="*/ 2222500 w 11125200"/>
                <a:gd name="connsiteY3" fmla="*/ 3187700 h 3810000"/>
                <a:gd name="connsiteX4" fmla="*/ 3327400 w 11125200"/>
                <a:gd name="connsiteY4" fmla="*/ 3810000 h 3810000"/>
                <a:gd name="connsiteX5" fmla="*/ 3314700 w 11125200"/>
                <a:gd name="connsiteY5" fmla="*/ 2540000 h 3810000"/>
                <a:gd name="connsiteX6" fmla="*/ 4419600 w 11125200"/>
                <a:gd name="connsiteY6" fmla="*/ 1917700 h 3810000"/>
                <a:gd name="connsiteX7" fmla="*/ 4419600 w 11125200"/>
                <a:gd name="connsiteY7" fmla="*/ 635000 h 3810000"/>
                <a:gd name="connsiteX8" fmla="*/ 5499100 w 11125200"/>
                <a:gd name="connsiteY8" fmla="*/ 0 h 3810000"/>
                <a:gd name="connsiteX9" fmla="*/ 6604000 w 11125200"/>
                <a:gd name="connsiteY9" fmla="*/ 609600 h 3810000"/>
                <a:gd name="connsiteX10" fmla="*/ 6616700 w 11125200"/>
                <a:gd name="connsiteY10" fmla="*/ 1892300 h 3810000"/>
                <a:gd name="connsiteX11" fmla="*/ 7670800 w 11125200"/>
                <a:gd name="connsiteY11" fmla="*/ 1282700 h 3810000"/>
                <a:gd name="connsiteX12" fmla="*/ 8763000 w 11125200"/>
                <a:gd name="connsiteY12" fmla="*/ 1879600 h 3810000"/>
                <a:gd name="connsiteX13" fmla="*/ 8775700 w 11125200"/>
                <a:gd name="connsiteY13" fmla="*/ 3200400 h 3810000"/>
                <a:gd name="connsiteX14" fmla="*/ 9931400 w 11125200"/>
                <a:gd name="connsiteY14" fmla="*/ 3784600 h 3810000"/>
                <a:gd name="connsiteX15" fmla="*/ 9906000 w 11125200"/>
                <a:gd name="connsiteY15" fmla="*/ 2540000 h 3810000"/>
                <a:gd name="connsiteX16" fmla="*/ 11125200 w 11125200"/>
                <a:gd name="connsiteY16" fmla="*/ 1841500 h 3810000"/>
                <a:gd name="connsiteX0" fmla="*/ 0 w 11099800"/>
                <a:gd name="connsiteY0" fmla="*/ 1905000 h 3810000"/>
                <a:gd name="connsiteX1" fmla="*/ 1092200 w 11099800"/>
                <a:gd name="connsiteY1" fmla="*/ 1270000 h 3810000"/>
                <a:gd name="connsiteX2" fmla="*/ 2184400 w 11099800"/>
                <a:gd name="connsiteY2" fmla="*/ 1892300 h 3810000"/>
                <a:gd name="connsiteX3" fmla="*/ 2197100 w 11099800"/>
                <a:gd name="connsiteY3" fmla="*/ 3187700 h 3810000"/>
                <a:gd name="connsiteX4" fmla="*/ 3302000 w 11099800"/>
                <a:gd name="connsiteY4" fmla="*/ 3810000 h 3810000"/>
                <a:gd name="connsiteX5" fmla="*/ 3289300 w 11099800"/>
                <a:gd name="connsiteY5" fmla="*/ 2540000 h 3810000"/>
                <a:gd name="connsiteX6" fmla="*/ 4394200 w 11099800"/>
                <a:gd name="connsiteY6" fmla="*/ 1917700 h 3810000"/>
                <a:gd name="connsiteX7" fmla="*/ 4394200 w 11099800"/>
                <a:gd name="connsiteY7" fmla="*/ 635000 h 3810000"/>
                <a:gd name="connsiteX8" fmla="*/ 5473700 w 11099800"/>
                <a:gd name="connsiteY8" fmla="*/ 0 h 3810000"/>
                <a:gd name="connsiteX9" fmla="*/ 6578600 w 11099800"/>
                <a:gd name="connsiteY9" fmla="*/ 609600 h 3810000"/>
                <a:gd name="connsiteX10" fmla="*/ 6591300 w 11099800"/>
                <a:gd name="connsiteY10" fmla="*/ 1892300 h 3810000"/>
                <a:gd name="connsiteX11" fmla="*/ 7645400 w 11099800"/>
                <a:gd name="connsiteY11" fmla="*/ 1282700 h 3810000"/>
                <a:gd name="connsiteX12" fmla="*/ 8737600 w 11099800"/>
                <a:gd name="connsiteY12" fmla="*/ 1879600 h 3810000"/>
                <a:gd name="connsiteX13" fmla="*/ 8750300 w 11099800"/>
                <a:gd name="connsiteY13" fmla="*/ 3200400 h 3810000"/>
                <a:gd name="connsiteX14" fmla="*/ 9906000 w 11099800"/>
                <a:gd name="connsiteY14" fmla="*/ 3784600 h 3810000"/>
                <a:gd name="connsiteX15" fmla="*/ 9880600 w 11099800"/>
                <a:gd name="connsiteY15" fmla="*/ 2540000 h 3810000"/>
                <a:gd name="connsiteX16" fmla="*/ 11099800 w 11099800"/>
                <a:gd name="connsiteY16" fmla="*/ 1841500 h 3810000"/>
                <a:gd name="connsiteX0" fmla="*/ 0 w 11099800"/>
                <a:gd name="connsiteY0" fmla="*/ 1905000 h 3848100"/>
                <a:gd name="connsiteX1" fmla="*/ 1092200 w 11099800"/>
                <a:gd name="connsiteY1" fmla="*/ 1270000 h 3848100"/>
                <a:gd name="connsiteX2" fmla="*/ 2184400 w 11099800"/>
                <a:gd name="connsiteY2" fmla="*/ 1892300 h 3848100"/>
                <a:gd name="connsiteX3" fmla="*/ 2197100 w 11099800"/>
                <a:gd name="connsiteY3" fmla="*/ 3187700 h 3848100"/>
                <a:gd name="connsiteX4" fmla="*/ 3302000 w 11099800"/>
                <a:gd name="connsiteY4" fmla="*/ 3810000 h 3848100"/>
                <a:gd name="connsiteX5" fmla="*/ 3289300 w 11099800"/>
                <a:gd name="connsiteY5" fmla="*/ 2540000 h 3848100"/>
                <a:gd name="connsiteX6" fmla="*/ 4394200 w 11099800"/>
                <a:gd name="connsiteY6" fmla="*/ 1917700 h 3848100"/>
                <a:gd name="connsiteX7" fmla="*/ 4394200 w 11099800"/>
                <a:gd name="connsiteY7" fmla="*/ 635000 h 3848100"/>
                <a:gd name="connsiteX8" fmla="*/ 5473700 w 11099800"/>
                <a:gd name="connsiteY8" fmla="*/ 0 h 3848100"/>
                <a:gd name="connsiteX9" fmla="*/ 6578600 w 11099800"/>
                <a:gd name="connsiteY9" fmla="*/ 609600 h 3848100"/>
                <a:gd name="connsiteX10" fmla="*/ 6591300 w 11099800"/>
                <a:gd name="connsiteY10" fmla="*/ 1892300 h 3848100"/>
                <a:gd name="connsiteX11" fmla="*/ 7645400 w 11099800"/>
                <a:gd name="connsiteY11" fmla="*/ 1282700 h 3848100"/>
                <a:gd name="connsiteX12" fmla="*/ 8737600 w 11099800"/>
                <a:gd name="connsiteY12" fmla="*/ 1879600 h 3848100"/>
                <a:gd name="connsiteX13" fmla="*/ 8750300 w 11099800"/>
                <a:gd name="connsiteY13" fmla="*/ 3200400 h 3848100"/>
                <a:gd name="connsiteX14" fmla="*/ 9817100 w 11099800"/>
                <a:gd name="connsiteY14" fmla="*/ 3848100 h 3848100"/>
                <a:gd name="connsiteX15" fmla="*/ 9880600 w 11099800"/>
                <a:gd name="connsiteY15" fmla="*/ 2540000 h 3848100"/>
                <a:gd name="connsiteX16" fmla="*/ 11099800 w 11099800"/>
                <a:gd name="connsiteY16" fmla="*/ 1841500 h 3848100"/>
                <a:gd name="connsiteX0" fmla="*/ 0 w 11099800"/>
                <a:gd name="connsiteY0" fmla="*/ 1905000 h 3848100"/>
                <a:gd name="connsiteX1" fmla="*/ 1092200 w 11099800"/>
                <a:gd name="connsiteY1" fmla="*/ 1270000 h 3848100"/>
                <a:gd name="connsiteX2" fmla="*/ 2184400 w 11099800"/>
                <a:gd name="connsiteY2" fmla="*/ 1892300 h 3848100"/>
                <a:gd name="connsiteX3" fmla="*/ 2197100 w 11099800"/>
                <a:gd name="connsiteY3" fmla="*/ 3187700 h 3848100"/>
                <a:gd name="connsiteX4" fmla="*/ 3302000 w 11099800"/>
                <a:gd name="connsiteY4" fmla="*/ 3810000 h 3848100"/>
                <a:gd name="connsiteX5" fmla="*/ 3289300 w 11099800"/>
                <a:gd name="connsiteY5" fmla="*/ 2540000 h 3848100"/>
                <a:gd name="connsiteX6" fmla="*/ 4394200 w 11099800"/>
                <a:gd name="connsiteY6" fmla="*/ 1917700 h 3848100"/>
                <a:gd name="connsiteX7" fmla="*/ 4394200 w 11099800"/>
                <a:gd name="connsiteY7" fmla="*/ 635000 h 3848100"/>
                <a:gd name="connsiteX8" fmla="*/ 5473700 w 11099800"/>
                <a:gd name="connsiteY8" fmla="*/ 0 h 3848100"/>
                <a:gd name="connsiteX9" fmla="*/ 6578600 w 11099800"/>
                <a:gd name="connsiteY9" fmla="*/ 609600 h 3848100"/>
                <a:gd name="connsiteX10" fmla="*/ 6591300 w 11099800"/>
                <a:gd name="connsiteY10" fmla="*/ 1892300 h 3848100"/>
                <a:gd name="connsiteX11" fmla="*/ 7645400 w 11099800"/>
                <a:gd name="connsiteY11" fmla="*/ 1282700 h 3848100"/>
                <a:gd name="connsiteX12" fmla="*/ 8737600 w 11099800"/>
                <a:gd name="connsiteY12" fmla="*/ 1879600 h 3848100"/>
                <a:gd name="connsiteX13" fmla="*/ 8750300 w 11099800"/>
                <a:gd name="connsiteY13" fmla="*/ 3200400 h 3848100"/>
                <a:gd name="connsiteX14" fmla="*/ 9817100 w 11099800"/>
                <a:gd name="connsiteY14" fmla="*/ 3848100 h 3848100"/>
                <a:gd name="connsiteX15" fmla="*/ 9829800 w 11099800"/>
                <a:gd name="connsiteY15" fmla="*/ 2527300 h 3848100"/>
                <a:gd name="connsiteX16" fmla="*/ 11099800 w 11099800"/>
                <a:gd name="connsiteY16" fmla="*/ 1841500 h 3848100"/>
                <a:gd name="connsiteX0" fmla="*/ 0 w 11099800"/>
                <a:gd name="connsiteY0" fmla="*/ 1905000 h 3848100"/>
                <a:gd name="connsiteX1" fmla="*/ 1092200 w 11099800"/>
                <a:gd name="connsiteY1" fmla="*/ 1270000 h 3848100"/>
                <a:gd name="connsiteX2" fmla="*/ 2184400 w 11099800"/>
                <a:gd name="connsiteY2" fmla="*/ 1892300 h 3848100"/>
                <a:gd name="connsiteX3" fmla="*/ 2197100 w 11099800"/>
                <a:gd name="connsiteY3" fmla="*/ 3187700 h 3848100"/>
                <a:gd name="connsiteX4" fmla="*/ 3302000 w 11099800"/>
                <a:gd name="connsiteY4" fmla="*/ 3810000 h 3848100"/>
                <a:gd name="connsiteX5" fmla="*/ 3289300 w 11099800"/>
                <a:gd name="connsiteY5" fmla="*/ 2540000 h 3848100"/>
                <a:gd name="connsiteX6" fmla="*/ 4394200 w 11099800"/>
                <a:gd name="connsiteY6" fmla="*/ 1917700 h 3848100"/>
                <a:gd name="connsiteX7" fmla="*/ 4394200 w 11099800"/>
                <a:gd name="connsiteY7" fmla="*/ 635000 h 3848100"/>
                <a:gd name="connsiteX8" fmla="*/ 5473700 w 11099800"/>
                <a:gd name="connsiteY8" fmla="*/ 0 h 3848100"/>
                <a:gd name="connsiteX9" fmla="*/ 6578600 w 11099800"/>
                <a:gd name="connsiteY9" fmla="*/ 609600 h 3848100"/>
                <a:gd name="connsiteX10" fmla="*/ 6591300 w 11099800"/>
                <a:gd name="connsiteY10" fmla="*/ 1892300 h 3848100"/>
                <a:gd name="connsiteX11" fmla="*/ 7645400 w 11099800"/>
                <a:gd name="connsiteY11" fmla="*/ 1282700 h 3848100"/>
                <a:gd name="connsiteX12" fmla="*/ 8750300 w 11099800"/>
                <a:gd name="connsiteY12" fmla="*/ 1917700 h 3848100"/>
                <a:gd name="connsiteX13" fmla="*/ 8750300 w 11099800"/>
                <a:gd name="connsiteY13" fmla="*/ 3200400 h 3848100"/>
                <a:gd name="connsiteX14" fmla="*/ 9817100 w 11099800"/>
                <a:gd name="connsiteY14" fmla="*/ 3848100 h 3848100"/>
                <a:gd name="connsiteX15" fmla="*/ 9829800 w 11099800"/>
                <a:gd name="connsiteY15" fmla="*/ 2527300 h 3848100"/>
                <a:gd name="connsiteX16" fmla="*/ 11099800 w 11099800"/>
                <a:gd name="connsiteY16" fmla="*/ 1841500 h 3848100"/>
                <a:gd name="connsiteX0" fmla="*/ 0 w 11099800"/>
                <a:gd name="connsiteY0" fmla="*/ 1905000 h 3848100"/>
                <a:gd name="connsiteX1" fmla="*/ 1092200 w 11099800"/>
                <a:gd name="connsiteY1" fmla="*/ 1270000 h 3848100"/>
                <a:gd name="connsiteX2" fmla="*/ 2184400 w 11099800"/>
                <a:gd name="connsiteY2" fmla="*/ 1892300 h 3848100"/>
                <a:gd name="connsiteX3" fmla="*/ 2197100 w 11099800"/>
                <a:gd name="connsiteY3" fmla="*/ 3187700 h 3848100"/>
                <a:gd name="connsiteX4" fmla="*/ 3302000 w 11099800"/>
                <a:gd name="connsiteY4" fmla="*/ 3810000 h 3848100"/>
                <a:gd name="connsiteX5" fmla="*/ 3289300 w 11099800"/>
                <a:gd name="connsiteY5" fmla="*/ 2540000 h 3848100"/>
                <a:gd name="connsiteX6" fmla="*/ 4394200 w 11099800"/>
                <a:gd name="connsiteY6" fmla="*/ 1917700 h 3848100"/>
                <a:gd name="connsiteX7" fmla="*/ 4394200 w 11099800"/>
                <a:gd name="connsiteY7" fmla="*/ 635000 h 3848100"/>
                <a:gd name="connsiteX8" fmla="*/ 5473700 w 11099800"/>
                <a:gd name="connsiteY8" fmla="*/ 0 h 3848100"/>
                <a:gd name="connsiteX9" fmla="*/ 6578600 w 11099800"/>
                <a:gd name="connsiteY9" fmla="*/ 609600 h 3848100"/>
                <a:gd name="connsiteX10" fmla="*/ 6591300 w 11099800"/>
                <a:gd name="connsiteY10" fmla="*/ 1892300 h 3848100"/>
                <a:gd name="connsiteX11" fmla="*/ 7645400 w 11099800"/>
                <a:gd name="connsiteY11" fmla="*/ 1282700 h 3848100"/>
                <a:gd name="connsiteX12" fmla="*/ 8750300 w 11099800"/>
                <a:gd name="connsiteY12" fmla="*/ 1917700 h 3848100"/>
                <a:gd name="connsiteX13" fmla="*/ 8750300 w 11099800"/>
                <a:gd name="connsiteY13" fmla="*/ 3200400 h 3848100"/>
                <a:gd name="connsiteX14" fmla="*/ 9817100 w 11099800"/>
                <a:gd name="connsiteY14" fmla="*/ 3848100 h 3848100"/>
                <a:gd name="connsiteX15" fmla="*/ 9829800 w 11099800"/>
                <a:gd name="connsiteY15" fmla="*/ 2540000 h 3848100"/>
                <a:gd name="connsiteX16" fmla="*/ 11099800 w 11099800"/>
                <a:gd name="connsiteY16" fmla="*/ 1841500 h 3848100"/>
                <a:gd name="connsiteX0" fmla="*/ 0 w 11099800"/>
                <a:gd name="connsiteY0" fmla="*/ 1905000 h 3848100"/>
                <a:gd name="connsiteX1" fmla="*/ 1092200 w 11099800"/>
                <a:gd name="connsiteY1" fmla="*/ 1270000 h 3848100"/>
                <a:gd name="connsiteX2" fmla="*/ 2184400 w 11099800"/>
                <a:gd name="connsiteY2" fmla="*/ 1892300 h 3848100"/>
                <a:gd name="connsiteX3" fmla="*/ 2197100 w 11099800"/>
                <a:gd name="connsiteY3" fmla="*/ 3187700 h 3848100"/>
                <a:gd name="connsiteX4" fmla="*/ 3302000 w 11099800"/>
                <a:gd name="connsiteY4" fmla="*/ 3810000 h 3848100"/>
                <a:gd name="connsiteX5" fmla="*/ 3289300 w 11099800"/>
                <a:gd name="connsiteY5" fmla="*/ 2540000 h 3848100"/>
                <a:gd name="connsiteX6" fmla="*/ 4394200 w 11099800"/>
                <a:gd name="connsiteY6" fmla="*/ 1917700 h 3848100"/>
                <a:gd name="connsiteX7" fmla="*/ 4394200 w 11099800"/>
                <a:gd name="connsiteY7" fmla="*/ 635000 h 3848100"/>
                <a:gd name="connsiteX8" fmla="*/ 5473700 w 11099800"/>
                <a:gd name="connsiteY8" fmla="*/ 0 h 3848100"/>
                <a:gd name="connsiteX9" fmla="*/ 6578600 w 11099800"/>
                <a:gd name="connsiteY9" fmla="*/ 609600 h 3848100"/>
                <a:gd name="connsiteX10" fmla="*/ 6553200 w 11099800"/>
                <a:gd name="connsiteY10" fmla="*/ 1917700 h 3848100"/>
                <a:gd name="connsiteX11" fmla="*/ 7645400 w 11099800"/>
                <a:gd name="connsiteY11" fmla="*/ 1282700 h 3848100"/>
                <a:gd name="connsiteX12" fmla="*/ 8750300 w 11099800"/>
                <a:gd name="connsiteY12" fmla="*/ 1917700 h 3848100"/>
                <a:gd name="connsiteX13" fmla="*/ 8750300 w 11099800"/>
                <a:gd name="connsiteY13" fmla="*/ 3200400 h 3848100"/>
                <a:gd name="connsiteX14" fmla="*/ 9817100 w 11099800"/>
                <a:gd name="connsiteY14" fmla="*/ 3848100 h 3848100"/>
                <a:gd name="connsiteX15" fmla="*/ 9829800 w 11099800"/>
                <a:gd name="connsiteY15" fmla="*/ 2540000 h 3848100"/>
                <a:gd name="connsiteX16" fmla="*/ 11099800 w 11099800"/>
                <a:gd name="connsiteY16" fmla="*/ 1841500 h 3848100"/>
                <a:gd name="connsiteX0" fmla="*/ 0 w 11099800"/>
                <a:gd name="connsiteY0" fmla="*/ 1905000 h 3848100"/>
                <a:gd name="connsiteX1" fmla="*/ 1092200 w 11099800"/>
                <a:gd name="connsiteY1" fmla="*/ 1270000 h 3848100"/>
                <a:gd name="connsiteX2" fmla="*/ 2184400 w 11099800"/>
                <a:gd name="connsiteY2" fmla="*/ 1892300 h 3848100"/>
                <a:gd name="connsiteX3" fmla="*/ 2197100 w 11099800"/>
                <a:gd name="connsiteY3" fmla="*/ 3187700 h 3848100"/>
                <a:gd name="connsiteX4" fmla="*/ 3302000 w 11099800"/>
                <a:gd name="connsiteY4" fmla="*/ 3810000 h 3848100"/>
                <a:gd name="connsiteX5" fmla="*/ 3289300 w 11099800"/>
                <a:gd name="connsiteY5" fmla="*/ 2540000 h 3848100"/>
                <a:gd name="connsiteX6" fmla="*/ 4394200 w 11099800"/>
                <a:gd name="connsiteY6" fmla="*/ 1917700 h 3848100"/>
                <a:gd name="connsiteX7" fmla="*/ 4394200 w 11099800"/>
                <a:gd name="connsiteY7" fmla="*/ 635000 h 3848100"/>
                <a:gd name="connsiteX8" fmla="*/ 5473700 w 11099800"/>
                <a:gd name="connsiteY8" fmla="*/ 0 h 3848100"/>
                <a:gd name="connsiteX9" fmla="*/ 6540500 w 11099800"/>
                <a:gd name="connsiteY9" fmla="*/ 609600 h 3848100"/>
                <a:gd name="connsiteX10" fmla="*/ 6553200 w 11099800"/>
                <a:gd name="connsiteY10" fmla="*/ 1917700 h 3848100"/>
                <a:gd name="connsiteX11" fmla="*/ 7645400 w 11099800"/>
                <a:gd name="connsiteY11" fmla="*/ 1282700 h 3848100"/>
                <a:gd name="connsiteX12" fmla="*/ 8750300 w 11099800"/>
                <a:gd name="connsiteY12" fmla="*/ 1917700 h 3848100"/>
                <a:gd name="connsiteX13" fmla="*/ 8750300 w 11099800"/>
                <a:gd name="connsiteY13" fmla="*/ 3200400 h 3848100"/>
                <a:gd name="connsiteX14" fmla="*/ 9817100 w 11099800"/>
                <a:gd name="connsiteY14" fmla="*/ 3848100 h 3848100"/>
                <a:gd name="connsiteX15" fmla="*/ 9829800 w 11099800"/>
                <a:gd name="connsiteY15" fmla="*/ 2540000 h 3848100"/>
                <a:gd name="connsiteX16" fmla="*/ 11099800 w 11099800"/>
                <a:gd name="connsiteY16" fmla="*/ 1841500 h 3848100"/>
                <a:gd name="connsiteX0" fmla="*/ 0 w 11099800"/>
                <a:gd name="connsiteY0" fmla="*/ 1905000 h 3848100"/>
                <a:gd name="connsiteX1" fmla="*/ 1092200 w 11099800"/>
                <a:gd name="connsiteY1" fmla="*/ 1270000 h 3848100"/>
                <a:gd name="connsiteX2" fmla="*/ 2184400 w 11099800"/>
                <a:gd name="connsiteY2" fmla="*/ 1892300 h 3848100"/>
                <a:gd name="connsiteX3" fmla="*/ 2197100 w 11099800"/>
                <a:gd name="connsiteY3" fmla="*/ 3187700 h 3848100"/>
                <a:gd name="connsiteX4" fmla="*/ 3302000 w 11099800"/>
                <a:gd name="connsiteY4" fmla="*/ 3810000 h 3848100"/>
                <a:gd name="connsiteX5" fmla="*/ 3289300 w 11099800"/>
                <a:gd name="connsiteY5" fmla="*/ 2540000 h 3848100"/>
                <a:gd name="connsiteX6" fmla="*/ 4394200 w 11099800"/>
                <a:gd name="connsiteY6" fmla="*/ 1917700 h 3848100"/>
                <a:gd name="connsiteX7" fmla="*/ 4394200 w 11099800"/>
                <a:gd name="connsiteY7" fmla="*/ 635000 h 3848100"/>
                <a:gd name="connsiteX8" fmla="*/ 5473700 w 11099800"/>
                <a:gd name="connsiteY8" fmla="*/ 0 h 3848100"/>
                <a:gd name="connsiteX9" fmla="*/ 6540500 w 11099800"/>
                <a:gd name="connsiteY9" fmla="*/ 609600 h 3848100"/>
                <a:gd name="connsiteX10" fmla="*/ 6553200 w 11099800"/>
                <a:gd name="connsiteY10" fmla="*/ 1917700 h 3848100"/>
                <a:gd name="connsiteX11" fmla="*/ 7645400 w 11099800"/>
                <a:gd name="connsiteY11" fmla="*/ 1282700 h 3848100"/>
                <a:gd name="connsiteX12" fmla="*/ 8750300 w 11099800"/>
                <a:gd name="connsiteY12" fmla="*/ 1917700 h 3848100"/>
                <a:gd name="connsiteX13" fmla="*/ 8750300 w 11099800"/>
                <a:gd name="connsiteY13" fmla="*/ 3200400 h 3848100"/>
                <a:gd name="connsiteX14" fmla="*/ 9817100 w 11099800"/>
                <a:gd name="connsiteY14" fmla="*/ 3848100 h 3848100"/>
                <a:gd name="connsiteX15" fmla="*/ 9829800 w 11099800"/>
                <a:gd name="connsiteY15" fmla="*/ 2540000 h 3848100"/>
                <a:gd name="connsiteX16" fmla="*/ 10605600 w 11099800"/>
                <a:gd name="connsiteY16" fmla="*/ 2108765 h 3848100"/>
                <a:gd name="connsiteX17" fmla="*/ 11099800 w 11099800"/>
                <a:gd name="connsiteY17" fmla="*/ 1841500 h 3848100"/>
                <a:gd name="connsiteX0" fmla="*/ 0 w 11099800"/>
                <a:gd name="connsiteY0" fmla="*/ 1905000 h 3848100"/>
                <a:gd name="connsiteX1" fmla="*/ 1092200 w 11099800"/>
                <a:gd name="connsiteY1" fmla="*/ 1270000 h 3848100"/>
                <a:gd name="connsiteX2" fmla="*/ 2184400 w 11099800"/>
                <a:gd name="connsiteY2" fmla="*/ 1892300 h 3848100"/>
                <a:gd name="connsiteX3" fmla="*/ 2197100 w 11099800"/>
                <a:gd name="connsiteY3" fmla="*/ 3187700 h 3848100"/>
                <a:gd name="connsiteX4" fmla="*/ 3302000 w 11099800"/>
                <a:gd name="connsiteY4" fmla="*/ 3810000 h 3848100"/>
                <a:gd name="connsiteX5" fmla="*/ 3289300 w 11099800"/>
                <a:gd name="connsiteY5" fmla="*/ 2540000 h 3848100"/>
                <a:gd name="connsiteX6" fmla="*/ 4394200 w 11099800"/>
                <a:gd name="connsiteY6" fmla="*/ 1917700 h 3848100"/>
                <a:gd name="connsiteX7" fmla="*/ 4394200 w 11099800"/>
                <a:gd name="connsiteY7" fmla="*/ 635000 h 3848100"/>
                <a:gd name="connsiteX8" fmla="*/ 5473700 w 11099800"/>
                <a:gd name="connsiteY8" fmla="*/ 0 h 3848100"/>
                <a:gd name="connsiteX9" fmla="*/ 6540500 w 11099800"/>
                <a:gd name="connsiteY9" fmla="*/ 609600 h 3848100"/>
                <a:gd name="connsiteX10" fmla="*/ 6553200 w 11099800"/>
                <a:gd name="connsiteY10" fmla="*/ 1917700 h 3848100"/>
                <a:gd name="connsiteX11" fmla="*/ 7645400 w 11099800"/>
                <a:gd name="connsiteY11" fmla="*/ 1282700 h 3848100"/>
                <a:gd name="connsiteX12" fmla="*/ 8750300 w 11099800"/>
                <a:gd name="connsiteY12" fmla="*/ 1917700 h 3848100"/>
                <a:gd name="connsiteX13" fmla="*/ 8750300 w 11099800"/>
                <a:gd name="connsiteY13" fmla="*/ 3200400 h 3848100"/>
                <a:gd name="connsiteX14" fmla="*/ 9817100 w 11099800"/>
                <a:gd name="connsiteY14" fmla="*/ 3848100 h 3848100"/>
                <a:gd name="connsiteX15" fmla="*/ 9829800 w 11099800"/>
                <a:gd name="connsiteY15" fmla="*/ 2540000 h 3848100"/>
                <a:gd name="connsiteX16" fmla="*/ 10914478 w 11099800"/>
                <a:gd name="connsiteY16" fmla="*/ 1930549 h 3848100"/>
                <a:gd name="connsiteX17" fmla="*/ 11099800 w 11099800"/>
                <a:gd name="connsiteY17" fmla="*/ 1841500 h 3848100"/>
                <a:gd name="connsiteX0" fmla="*/ 0 w 12002409"/>
                <a:gd name="connsiteY0" fmla="*/ 1905000 h 3848100"/>
                <a:gd name="connsiteX1" fmla="*/ 1092200 w 12002409"/>
                <a:gd name="connsiteY1" fmla="*/ 1270000 h 3848100"/>
                <a:gd name="connsiteX2" fmla="*/ 2184400 w 12002409"/>
                <a:gd name="connsiteY2" fmla="*/ 1892300 h 3848100"/>
                <a:gd name="connsiteX3" fmla="*/ 2197100 w 12002409"/>
                <a:gd name="connsiteY3" fmla="*/ 3187700 h 3848100"/>
                <a:gd name="connsiteX4" fmla="*/ 3302000 w 12002409"/>
                <a:gd name="connsiteY4" fmla="*/ 3810000 h 3848100"/>
                <a:gd name="connsiteX5" fmla="*/ 3289300 w 12002409"/>
                <a:gd name="connsiteY5" fmla="*/ 2540000 h 3848100"/>
                <a:gd name="connsiteX6" fmla="*/ 4394200 w 12002409"/>
                <a:gd name="connsiteY6" fmla="*/ 1917700 h 3848100"/>
                <a:gd name="connsiteX7" fmla="*/ 4394200 w 12002409"/>
                <a:gd name="connsiteY7" fmla="*/ 635000 h 3848100"/>
                <a:gd name="connsiteX8" fmla="*/ 5473700 w 12002409"/>
                <a:gd name="connsiteY8" fmla="*/ 0 h 3848100"/>
                <a:gd name="connsiteX9" fmla="*/ 6540500 w 12002409"/>
                <a:gd name="connsiteY9" fmla="*/ 609600 h 3848100"/>
                <a:gd name="connsiteX10" fmla="*/ 6553200 w 12002409"/>
                <a:gd name="connsiteY10" fmla="*/ 1917700 h 3848100"/>
                <a:gd name="connsiteX11" fmla="*/ 7645400 w 12002409"/>
                <a:gd name="connsiteY11" fmla="*/ 1282700 h 3848100"/>
                <a:gd name="connsiteX12" fmla="*/ 8750300 w 12002409"/>
                <a:gd name="connsiteY12" fmla="*/ 1917700 h 3848100"/>
                <a:gd name="connsiteX13" fmla="*/ 8750300 w 12002409"/>
                <a:gd name="connsiteY13" fmla="*/ 3200400 h 3848100"/>
                <a:gd name="connsiteX14" fmla="*/ 9817100 w 12002409"/>
                <a:gd name="connsiteY14" fmla="*/ 3848100 h 3848100"/>
                <a:gd name="connsiteX15" fmla="*/ 9829800 w 12002409"/>
                <a:gd name="connsiteY15" fmla="*/ 2540000 h 3848100"/>
                <a:gd name="connsiteX16" fmla="*/ 10914478 w 12002409"/>
                <a:gd name="connsiteY16" fmla="*/ 1930549 h 3848100"/>
                <a:gd name="connsiteX17" fmla="*/ 12002409 w 12002409"/>
                <a:gd name="connsiteY17" fmla="*/ 2578824 h 3848100"/>
                <a:gd name="connsiteX0" fmla="*/ 0 w 12002409"/>
                <a:gd name="connsiteY0" fmla="*/ 1905000 h 3848100"/>
                <a:gd name="connsiteX1" fmla="*/ 1092200 w 12002409"/>
                <a:gd name="connsiteY1" fmla="*/ 1270000 h 3848100"/>
                <a:gd name="connsiteX2" fmla="*/ 2184400 w 12002409"/>
                <a:gd name="connsiteY2" fmla="*/ 1892300 h 3848100"/>
                <a:gd name="connsiteX3" fmla="*/ 2197100 w 12002409"/>
                <a:gd name="connsiteY3" fmla="*/ 3187700 h 3848100"/>
                <a:gd name="connsiteX4" fmla="*/ 3302000 w 12002409"/>
                <a:gd name="connsiteY4" fmla="*/ 3810000 h 3848100"/>
                <a:gd name="connsiteX5" fmla="*/ 3289300 w 12002409"/>
                <a:gd name="connsiteY5" fmla="*/ 2540000 h 3848100"/>
                <a:gd name="connsiteX6" fmla="*/ 4394200 w 12002409"/>
                <a:gd name="connsiteY6" fmla="*/ 1917700 h 3848100"/>
                <a:gd name="connsiteX7" fmla="*/ 4394200 w 12002409"/>
                <a:gd name="connsiteY7" fmla="*/ 635000 h 3848100"/>
                <a:gd name="connsiteX8" fmla="*/ 5473700 w 12002409"/>
                <a:gd name="connsiteY8" fmla="*/ 0 h 3848100"/>
                <a:gd name="connsiteX9" fmla="*/ 6540500 w 12002409"/>
                <a:gd name="connsiteY9" fmla="*/ 609600 h 3848100"/>
                <a:gd name="connsiteX10" fmla="*/ 6553200 w 12002409"/>
                <a:gd name="connsiteY10" fmla="*/ 1917700 h 3848100"/>
                <a:gd name="connsiteX11" fmla="*/ 7645400 w 12002409"/>
                <a:gd name="connsiteY11" fmla="*/ 1282700 h 3848100"/>
                <a:gd name="connsiteX12" fmla="*/ 8750300 w 12002409"/>
                <a:gd name="connsiteY12" fmla="*/ 1917700 h 3848100"/>
                <a:gd name="connsiteX13" fmla="*/ 8750300 w 12002409"/>
                <a:gd name="connsiteY13" fmla="*/ 3200400 h 3848100"/>
                <a:gd name="connsiteX14" fmla="*/ 9817100 w 12002409"/>
                <a:gd name="connsiteY14" fmla="*/ 3848100 h 3848100"/>
                <a:gd name="connsiteX15" fmla="*/ 9829800 w 12002409"/>
                <a:gd name="connsiteY15" fmla="*/ 2569786 h 3848100"/>
                <a:gd name="connsiteX16" fmla="*/ 10914478 w 12002409"/>
                <a:gd name="connsiteY16" fmla="*/ 1930549 h 3848100"/>
                <a:gd name="connsiteX17" fmla="*/ 12002409 w 12002409"/>
                <a:gd name="connsiteY17" fmla="*/ 2578824 h 384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02409" h="3848100">
                  <a:moveTo>
                    <a:pt x="0" y="1905000"/>
                  </a:moveTo>
                  <a:lnTo>
                    <a:pt x="1092200" y="1270000"/>
                  </a:lnTo>
                  <a:lnTo>
                    <a:pt x="2184400" y="1892300"/>
                  </a:lnTo>
                  <a:lnTo>
                    <a:pt x="2197100" y="3187700"/>
                  </a:lnTo>
                  <a:lnTo>
                    <a:pt x="3302000" y="3810000"/>
                  </a:lnTo>
                  <a:lnTo>
                    <a:pt x="3289300" y="2540000"/>
                  </a:lnTo>
                  <a:lnTo>
                    <a:pt x="4394200" y="1917700"/>
                  </a:lnTo>
                  <a:lnTo>
                    <a:pt x="4394200" y="635000"/>
                  </a:lnTo>
                  <a:lnTo>
                    <a:pt x="5473700" y="0"/>
                  </a:lnTo>
                  <a:lnTo>
                    <a:pt x="6540500" y="609600"/>
                  </a:lnTo>
                  <a:lnTo>
                    <a:pt x="6553200" y="1917700"/>
                  </a:lnTo>
                  <a:lnTo>
                    <a:pt x="7645400" y="1282700"/>
                  </a:lnTo>
                  <a:lnTo>
                    <a:pt x="8750300" y="1917700"/>
                  </a:lnTo>
                  <a:lnTo>
                    <a:pt x="8750300" y="3200400"/>
                  </a:lnTo>
                  <a:lnTo>
                    <a:pt x="9817100" y="3848100"/>
                  </a:lnTo>
                  <a:lnTo>
                    <a:pt x="9829800" y="2569786"/>
                  </a:lnTo>
                  <a:lnTo>
                    <a:pt x="10914478" y="1930549"/>
                  </a:lnTo>
                  <a:lnTo>
                    <a:pt x="12002409" y="2578824"/>
                  </a:lnTo>
                </a:path>
              </a:pathLst>
            </a:custGeom>
            <a:noFill/>
            <a:ln w="19050">
              <a:gradFill flip="none" rotWithShape="1">
                <a:gsLst>
                  <a:gs pos="15000">
                    <a:schemeClr val="accent1"/>
                  </a:gs>
                  <a:gs pos="100000">
                    <a:schemeClr val="accent5"/>
                  </a:gs>
                </a:gsLst>
                <a:lin ang="54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 useBgFill="1">
          <p:nvSpPr>
            <p:cNvPr id="25" name="椭圆 24">
              <a:extLst>
                <a:ext uri="{FF2B5EF4-FFF2-40B4-BE49-F238E27FC236}">
                  <a16:creationId xmlns:a16="http://schemas.microsoft.com/office/drawing/2014/main" id="{99018C46-B3F9-44E6-A94F-04C62EA61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9637" y="3798288"/>
              <a:ext cx="101292" cy="102288"/>
            </a:xfrm>
            <a:prstGeom prst="ellipse">
              <a:avLst/>
            </a:prstGeom>
            <a:ln w="19050">
              <a:gradFill>
                <a:gsLst>
                  <a:gs pos="0">
                    <a:schemeClr val="accent1"/>
                  </a:gs>
                  <a:gs pos="100000">
                    <a:schemeClr val="accent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332E616-68E1-433C-8A4B-F3D14B145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869" y="2627519"/>
              <a:ext cx="102475" cy="102288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98ECEDE-A1AE-47D6-AFF4-8BC3B6576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2424" y="3784097"/>
              <a:ext cx="102475" cy="102288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9B3A5DE-47C5-4AE1-909E-AF049D954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0562" y="3217859"/>
              <a:ext cx="102475" cy="102288"/>
            </a:xfrm>
            <a:prstGeom prst="ellipse">
              <a:avLst/>
            </a:prstGeom>
            <a:gradFill flip="none" rotWithShape="1">
              <a:gsLst>
                <a:gs pos="10000">
                  <a:schemeClr val="accent1"/>
                </a:gs>
                <a:gs pos="100000">
                  <a:schemeClr val="accent5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1C9844-F256-4A09-9392-9A755B527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0287" y="1487159"/>
              <a:ext cx="102475" cy="102288"/>
            </a:xfrm>
            <a:prstGeom prst="ellipse">
              <a:avLst/>
            </a:prstGeom>
            <a:gradFill>
              <a:gsLst>
                <a:gs pos="35000">
                  <a:schemeClr val="accent1"/>
                </a:gs>
                <a:gs pos="100000">
                  <a:schemeClr val="accent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CBD2880-D0AC-497D-A243-D651DB2DA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6736" y="2636185"/>
              <a:ext cx="102475" cy="102288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B20675E-A0E2-4872-95BB-AFBA5D139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0838" y="3229659"/>
              <a:ext cx="102475" cy="102288"/>
            </a:xfrm>
            <a:prstGeom prst="ellipse">
              <a:avLst/>
            </a:prstGeom>
            <a:gradFill>
              <a:gsLst>
                <a:gs pos="1000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4265B02-3613-4379-A733-4F602EAE8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78529" y="3239701"/>
              <a:ext cx="102475" cy="102288"/>
            </a:xfrm>
            <a:prstGeom prst="ellipse">
              <a:avLst/>
            </a:prstGeom>
            <a:gradFill>
              <a:gsLst>
                <a:gs pos="1000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1FB1784-5B22-4D0E-A687-B1EB3B59B9CF}"/>
              </a:ext>
            </a:extLst>
          </p:cNvPr>
          <p:cNvSpPr txBox="1"/>
          <p:nvPr/>
        </p:nvSpPr>
        <p:spPr>
          <a:xfrm>
            <a:off x="340111" y="3020547"/>
            <a:ext cx="1939822" cy="565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hangingPunct="0">
              <a:lnSpc>
                <a:spcPct val="120000"/>
              </a:lnSpc>
            </a:pPr>
            <a:r>
              <a:rPr lang="zh-TW" altLang="en-US" sz="1600">
                <a:latin typeface="+mn-ea"/>
                <a:cs typeface="+mn-ea"/>
                <a:sym typeface="微软雅黑" panose="020B0503020204020204" pitchFamily="34" charset="-122"/>
              </a:rPr>
              <a:t>構思專案，並且了解相關物理知識</a:t>
            </a:r>
            <a:endParaRPr lang="en-US" altLang="zh-TW" sz="160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DAA648-75BB-48A4-9C23-7539EB34ABD6}"/>
              </a:ext>
            </a:extLst>
          </p:cNvPr>
          <p:cNvSpPr txBox="1"/>
          <p:nvPr/>
        </p:nvSpPr>
        <p:spPr>
          <a:xfrm>
            <a:off x="9919204" y="3387008"/>
            <a:ext cx="1940400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pPr algn="l"/>
            <a:r>
              <a:rPr lang="zh-TW" altLang="en-US" b="1">
                <a:latin typeface="+mn-ea"/>
                <a:cs typeface="+mn-ea"/>
                <a:sym typeface="微软雅黑" panose="020B0503020204020204" pitchFamily="34" charset="-122"/>
              </a:rPr>
              <a:t>第十六週</a:t>
            </a:r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21A197E-B999-42AA-BBCA-2C0FBBCE02FB}"/>
              </a:ext>
            </a:extLst>
          </p:cNvPr>
          <p:cNvSpPr txBox="1"/>
          <p:nvPr/>
        </p:nvSpPr>
        <p:spPr>
          <a:xfrm>
            <a:off x="1404611" y="4885356"/>
            <a:ext cx="2036547" cy="861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pPr algn="l"/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完成 </a:t>
            </a:r>
            <a:r>
              <a:rPr lang="en-US" altLang="zh-TW">
                <a:latin typeface="+mn-ea"/>
                <a:cs typeface="+mn-ea"/>
                <a:sym typeface="微软雅黑" panose="020B0503020204020204" pitchFamily="34" charset="-122"/>
              </a:rPr>
              <a:t>PowerPoint</a:t>
            </a:r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 簡報</a:t>
            </a:r>
            <a:endParaRPr lang="en-US" altLang="zh-TW"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/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搜尋網路上有無相關素材</a:t>
            </a:r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5F86BA3-3E1B-45D0-B576-C7657A4D6E10}"/>
              </a:ext>
            </a:extLst>
          </p:cNvPr>
          <p:cNvSpPr txBox="1"/>
          <p:nvPr/>
        </p:nvSpPr>
        <p:spPr>
          <a:xfrm>
            <a:off x="3542150" y="3695143"/>
            <a:ext cx="1940400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完成遊戲物件規劃</a:t>
            </a:r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EB0BF16-C7BA-420F-9B38-53B4693D6DB5}"/>
              </a:ext>
            </a:extLst>
          </p:cNvPr>
          <p:cNvSpPr txBox="1"/>
          <p:nvPr/>
        </p:nvSpPr>
        <p:spPr>
          <a:xfrm>
            <a:off x="4600170" y="1556344"/>
            <a:ext cx="1940400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r>
              <a:rPr lang="zh-TW" altLang="en-US" b="1">
                <a:latin typeface="+mn-ea"/>
                <a:cs typeface="+mn-ea"/>
                <a:sym typeface="微软雅黑" panose="020B0503020204020204" pitchFamily="34" charset="-122"/>
              </a:rPr>
              <a:t>第九週</a:t>
            </a:r>
            <a:endParaRPr lang="en-US" altLang="zh-TW" b="1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A08621C-790F-4B3B-AB7B-D1CD34747AE0}"/>
              </a:ext>
            </a:extLst>
          </p:cNvPr>
          <p:cNvSpPr txBox="1"/>
          <p:nvPr/>
        </p:nvSpPr>
        <p:spPr>
          <a:xfrm>
            <a:off x="6724128" y="2767427"/>
            <a:ext cx="1940400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r>
              <a:rPr lang="zh-TW" altLang="en-US" b="1">
                <a:latin typeface="+mn-ea"/>
                <a:cs typeface="+mn-ea"/>
                <a:sym typeface="微软雅黑" panose="020B0503020204020204" pitchFamily="34" charset="-122"/>
              </a:rPr>
              <a:t>第十一週</a:t>
            </a:r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40A7035-80D7-4125-80AF-8B476B63B5B6}"/>
              </a:ext>
            </a:extLst>
          </p:cNvPr>
          <p:cNvSpPr txBox="1"/>
          <p:nvPr/>
        </p:nvSpPr>
        <p:spPr>
          <a:xfrm>
            <a:off x="7793059" y="4559826"/>
            <a:ext cx="1940400" cy="270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r>
              <a:rPr lang="zh-TW" altLang="en-US" b="1">
                <a:latin typeface="+mn-ea"/>
                <a:cs typeface="+mn-ea"/>
                <a:sym typeface="微软雅黑" panose="020B0503020204020204" pitchFamily="34" charset="-122"/>
              </a:rPr>
              <a:t>第十三週</a:t>
            </a:r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C1CD9D-708D-4950-B2EB-19B199C50061}"/>
              </a:ext>
            </a:extLst>
          </p:cNvPr>
          <p:cNvSpPr txBox="1"/>
          <p:nvPr/>
        </p:nvSpPr>
        <p:spPr>
          <a:xfrm>
            <a:off x="1404612" y="4566278"/>
            <a:ext cx="1523478" cy="268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第四週</a:t>
            </a:r>
            <a:endParaRPr lang="zh-CN" altLang="en-US" sz="160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D112DCD-0EDC-430A-97D6-0A8FC80A6A5B}"/>
              </a:ext>
            </a:extLst>
          </p:cNvPr>
          <p:cNvSpPr txBox="1"/>
          <p:nvPr/>
        </p:nvSpPr>
        <p:spPr>
          <a:xfrm>
            <a:off x="340111" y="2712420"/>
            <a:ext cx="1329323" cy="268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第三週</a:t>
            </a:r>
            <a:endParaRPr lang="zh-CN" altLang="en-US" sz="1600" b="1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0B65C4-BD05-45E6-9806-BC4996AA6885}"/>
              </a:ext>
            </a:extLst>
          </p:cNvPr>
          <p:cNvSpPr txBox="1"/>
          <p:nvPr/>
        </p:nvSpPr>
        <p:spPr>
          <a:xfrm>
            <a:off x="3542150" y="3374123"/>
            <a:ext cx="1476767" cy="2680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TW" altLang="en-US" sz="1600" b="1">
                <a:latin typeface="+mn-ea"/>
                <a:cs typeface="+mn-ea"/>
                <a:sym typeface="微软雅黑" panose="020B0503020204020204" pitchFamily="34" charset="-122"/>
              </a:rPr>
              <a:t>第六週</a:t>
            </a:r>
            <a:endParaRPr lang="zh-CN" altLang="en-US" sz="160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16FC042-B03D-4352-90EE-8426FEEFCA1C}"/>
              </a:ext>
            </a:extLst>
          </p:cNvPr>
          <p:cNvSpPr txBox="1"/>
          <p:nvPr/>
        </p:nvSpPr>
        <p:spPr>
          <a:xfrm>
            <a:off x="4596088" y="1902047"/>
            <a:ext cx="1942116" cy="861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完成企劃書</a:t>
            </a:r>
            <a:endParaRPr lang="en-US" altLang="zh-TW">
              <a:latin typeface="+mn-ea"/>
              <a:cs typeface="+mn-ea"/>
              <a:sym typeface="微软雅黑" panose="020B0503020204020204" pitchFamily="34" charset="-122"/>
            </a:endParaRPr>
          </a:p>
          <a:p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逐步依照企畫書內容進行構建</a:t>
            </a:r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2CE5F6C-C238-49D0-B9F4-482296CD166E}"/>
              </a:ext>
            </a:extLst>
          </p:cNvPr>
          <p:cNvSpPr txBox="1"/>
          <p:nvPr/>
        </p:nvSpPr>
        <p:spPr>
          <a:xfrm>
            <a:off x="6724128" y="3117170"/>
            <a:ext cx="1940400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pPr algn="l"/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大致完成雛型</a:t>
            </a:r>
            <a:endParaRPr lang="en-US" altLang="zh-TW"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/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並且進行美化</a:t>
            </a:r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F6C0F3F-79B6-47A4-89D4-EBF46E6B77D4}"/>
              </a:ext>
            </a:extLst>
          </p:cNvPr>
          <p:cNvSpPr txBox="1"/>
          <p:nvPr/>
        </p:nvSpPr>
        <p:spPr>
          <a:xfrm>
            <a:off x="7793059" y="4890317"/>
            <a:ext cx="1940401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完成初步成品並展示</a:t>
            </a:r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A81CB5-6523-4C5F-B779-5B85F788CB43}"/>
              </a:ext>
            </a:extLst>
          </p:cNvPr>
          <p:cNvSpPr txBox="1"/>
          <p:nvPr/>
        </p:nvSpPr>
        <p:spPr>
          <a:xfrm>
            <a:off x="9914366" y="3716196"/>
            <a:ext cx="1939111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just" hangingPunct="0">
              <a:lnSpc>
                <a:spcPct val="120000"/>
              </a:lnSpc>
              <a:defRPr sz="1600"/>
            </a:lvl1pPr>
          </a:lstStyle>
          <a:p>
            <a:pPr algn="l"/>
            <a:r>
              <a:rPr lang="zh-TW" altLang="en-US">
                <a:latin typeface="+mn-ea"/>
                <a:cs typeface="+mn-ea"/>
                <a:sym typeface="微软雅黑" panose="020B0503020204020204" pitchFamily="34" charset="-122"/>
              </a:rPr>
              <a:t>吸取建議並完成作品 繳交上線</a:t>
            </a:r>
            <a:endParaRPr lang="zh-CN" altLang="en-US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2EB8FA-AD79-48C7-9DB8-B4993BE1C9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2975" y="320065"/>
            <a:ext cx="7086600" cy="540854"/>
          </a:xfrm>
        </p:spPr>
        <p:txBody>
          <a:bodyPr/>
          <a:lstStyle/>
          <a:p>
            <a:r>
              <a:rPr lang="zh-TW" altLang="en-US" sz="3200" b="1">
                <a:gradFill flip="none" rotWithShape="1">
                  <a:gsLst>
                    <a:gs pos="50000">
                      <a:schemeClr val="accent1"/>
                    </a:gs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專案進度：專案的誕生過程</a:t>
            </a:r>
            <a:endParaRPr lang="zh-CN" altLang="en-US" sz="3200" b="1">
              <a:gradFill flip="none" rotWithShape="1">
                <a:gsLst>
                  <a:gs pos="50000">
                    <a:schemeClr val="accent1"/>
                  </a:gs>
                  <a:gs pos="0">
                    <a:schemeClr val="accent3"/>
                  </a:gs>
                  <a:gs pos="100000">
                    <a:schemeClr val="accent5"/>
                  </a:gs>
                </a:gsLst>
                <a:path path="circle">
                  <a:fillToRect r="100000" b="100000"/>
                </a:path>
                <a:tileRect l="-100000" t="-100000"/>
              </a:gra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784497C-ABD6-4462-AC19-E0F29C45F34E}"/>
              </a:ext>
            </a:extLst>
          </p:cNvPr>
          <p:cNvGrpSpPr/>
          <p:nvPr/>
        </p:nvGrpSpPr>
        <p:grpSpPr>
          <a:xfrm>
            <a:off x="5016794" y="6134100"/>
            <a:ext cx="2160000" cy="0"/>
            <a:chOff x="4097679" y="5988050"/>
            <a:chExt cx="2160000" cy="0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B172BCF-BD8F-4D24-A9A2-04021923DE3D}"/>
                </a:ext>
              </a:extLst>
            </p:cNvPr>
            <p:cNvCxnSpPr>
              <a:cxnSpLocks/>
            </p:cNvCxnSpPr>
            <p:nvPr/>
          </p:nvCxnSpPr>
          <p:spPr>
            <a:xfrm>
              <a:off x="4097679" y="5988050"/>
              <a:ext cx="2160000" cy="0"/>
            </a:xfrm>
            <a:prstGeom prst="line">
              <a:avLst/>
            </a:prstGeom>
            <a:ln w="63500" cap="rnd">
              <a:solidFill>
                <a:schemeClr val="accent1">
                  <a:alpha val="4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7A1FDBC-6FF7-46EE-82B3-353ED8B24C88}"/>
                </a:ext>
              </a:extLst>
            </p:cNvPr>
            <p:cNvCxnSpPr>
              <a:cxnSpLocks/>
            </p:cNvCxnSpPr>
            <p:nvPr/>
          </p:nvCxnSpPr>
          <p:spPr>
            <a:xfrm>
              <a:off x="4452257" y="5988050"/>
              <a:ext cx="360000" cy="0"/>
            </a:xfrm>
            <a:prstGeom prst="line">
              <a:avLst/>
            </a:prstGeom>
            <a:ln w="63500" cap="rnd">
              <a:solidFill>
                <a:schemeClr val="accent3">
                  <a:alpha val="7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圖片 31" descr="一張含有 符號, 標誌, 字型, 文字 的圖片&#10;&#10;自動產生的描述">
            <a:extLst>
              <a:ext uri="{FF2B5EF4-FFF2-40B4-BE49-F238E27FC236}">
                <a16:creationId xmlns:a16="http://schemas.microsoft.com/office/drawing/2014/main" id="{7502B91C-ECC2-7DBC-BA4C-EDC44AFAA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985" y="156928"/>
            <a:ext cx="889413" cy="11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3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E70BE8-1AA9-4107-BAAB-56AF4761A3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8256" y="2106692"/>
            <a:ext cx="4476601" cy="1082788"/>
          </a:xfrm>
        </p:spPr>
        <p:txBody>
          <a:bodyPr/>
          <a:lstStyle/>
          <a:p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概述</a:t>
            </a:r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3508E7-64DE-4D45-8128-1473515C0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8256" y="3748197"/>
            <a:ext cx="2282304" cy="51663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遊戲規則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792482-C20C-42F2-B651-9209E8692D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8255" y="4306388"/>
            <a:ext cx="2658545" cy="51663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 b="1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遊戲呈現</a:t>
            </a:r>
            <a:endParaRPr lang="zh-CN" altLang="en-US" sz="2000" b="1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03B505D9-249A-4B76-9CD7-6AD4F7BF965A}"/>
              </a:ext>
            </a:extLst>
          </p:cNvPr>
          <p:cNvSpPr/>
          <p:nvPr/>
        </p:nvSpPr>
        <p:spPr>
          <a:xfrm>
            <a:off x="0" y="5943600"/>
            <a:ext cx="1916719" cy="914400"/>
          </a:xfrm>
          <a:custGeom>
            <a:avLst/>
            <a:gdLst>
              <a:gd name="connsiteX0" fmla="*/ 1009182 w 1916719"/>
              <a:gd name="connsiteY0" fmla="*/ 0 h 914400"/>
              <a:gd name="connsiteX1" fmla="*/ 1396178 w 1916719"/>
              <a:gd name="connsiteY1" fmla="*/ 0 h 914400"/>
              <a:gd name="connsiteX2" fmla="*/ 1916719 w 1916719"/>
              <a:gd name="connsiteY2" fmla="*/ 588731 h 914400"/>
              <a:gd name="connsiteX3" fmla="*/ 1628766 w 1916719"/>
              <a:gd name="connsiteY3" fmla="*/ 914400 h 914400"/>
              <a:gd name="connsiteX4" fmla="*/ 1241770 w 1916719"/>
              <a:gd name="connsiteY4" fmla="*/ 914400 h 914400"/>
              <a:gd name="connsiteX5" fmla="*/ 1529723 w 1916719"/>
              <a:gd name="connsiteY5" fmla="*/ 588731 h 914400"/>
              <a:gd name="connsiteX6" fmla="*/ 345841 w 1916719"/>
              <a:gd name="connsiteY6" fmla="*/ 0 h 914400"/>
              <a:gd name="connsiteX7" fmla="*/ 732837 w 1916719"/>
              <a:gd name="connsiteY7" fmla="*/ 0 h 914400"/>
              <a:gd name="connsiteX8" fmla="*/ 1253379 w 1916719"/>
              <a:gd name="connsiteY8" fmla="*/ 588731 h 914400"/>
              <a:gd name="connsiteX9" fmla="*/ 965425 w 1916719"/>
              <a:gd name="connsiteY9" fmla="*/ 914400 h 914400"/>
              <a:gd name="connsiteX10" fmla="*/ 578429 w 1916719"/>
              <a:gd name="connsiteY10" fmla="*/ 914400 h 914400"/>
              <a:gd name="connsiteX11" fmla="*/ 866383 w 1916719"/>
              <a:gd name="connsiteY11" fmla="*/ 588731 h 914400"/>
              <a:gd name="connsiteX12" fmla="*/ 0 w 1916719"/>
              <a:gd name="connsiteY12" fmla="*/ 0 h 914400"/>
              <a:gd name="connsiteX13" fmla="*/ 69496 w 1916719"/>
              <a:gd name="connsiteY13" fmla="*/ 0 h 914400"/>
              <a:gd name="connsiteX14" fmla="*/ 590038 w 1916719"/>
              <a:gd name="connsiteY14" fmla="*/ 588731 h 914400"/>
              <a:gd name="connsiteX15" fmla="*/ 302084 w 1916719"/>
              <a:gd name="connsiteY15" fmla="*/ 914400 h 914400"/>
              <a:gd name="connsiteX16" fmla="*/ 0 w 1916719"/>
              <a:gd name="connsiteY16" fmla="*/ 914400 h 914400"/>
              <a:gd name="connsiteX17" fmla="*/ 0 w 1916719"/>
              <a:gd name="connsiteY17" fmla="*/ 818367 h 914400"/>
              <a:gd name="connsiteX18" fmla="*/ 203042 w 1916719"/>
              <a:gd name="connsiteY18" fmla="*/ 588731 h 914400"/>
              <a:gd name="connsiteX19" fmla="*/ 0 w 1916719"/>
              <a:gd name="connsiteY19" fmla="*/ 35909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16719" h="914400">
                <a:moveTo>
                  <a:pt x="1009182" y="0"/>
                </a:moveTo>
                <a:lnTo>
                  <a:pt x="1396178" y="0"/>
                </a:lnTo>
                <a:lnTo>
                  <a:pt x="1916719" y="588731"/>
                </a:lnTo>
                <a:lnTo>
                  <a:pt x="1628766" y="914400"/>
                </a:lnTo>
                <a:lnTo>
                  <a:pt x="1241770" y="914400"/>
                </a:lnTo>
                <a:lnTo>
                  <a:pt x="1529723" y="588731"/>
                </a:lnTo>
                <a:close/>
                <a:moveTo>
                  <a:pt x="345841" y="0"/>
                </a:moveTo>
                <a:lnTo>
                  <a:pt x="732837" y="0"/>
                </a:lnTo>
                <a:lnTo>
                  <a:pt x="1253379" y="588731"/>
                </a:lnTo>
                <a:lnTo>
                  <a:pt x="965425" y="914400"/>
                </a:lnTo>
                <a:lnTo>
                  <a:pt x="578429" y="914400"/>
                </a:lnTo>
                <a:lnTo>
                  <a:pt x="866383" y="588731"/>
                </a:lnTo>
                <a:close/>
                <a:moveTo>
                  <a:pt x="0" y="0"/>
                </a:moveTo>
                <a:lnTo>
                  <a:pt x="69496" y="0"/>
                </a:lnTo>
                <a:lnTo>
                  <a:pt x="590038" y="588731"/>
                </a:lnTo>
                <a:lnTo>
                  <a:pt x="302084" y="914400"/>
                </a:lnTo>
                <a:lnTo>
                  <a:pt x="0" y="914400"/>
                </a:lnTo>
                <a:lnTo>
                  <a:pt x="0" y="818367"/>
                </a:lnTo>
                <a:lnTo>
                  <a:pt x="203042" y="588731"/>
                </a:lnTo>
                <a:lnTo>
                  <a:pt x="0" y="3590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0" name="任意多边形: 形状 199">
            <a:extLst>
              <a:ext uri="{FF2B5EF4-FFF2-40B4-BE49-F238E27FC236}">
                <a16:creationId xmlns:a16="http://schemas.microsoft.com/office/drawing/2014/main" id="{6C7F851F-2D9E-413A-9239-CF3FD0FB54FA}"/>
              </a:ext>
            </a:extLst>
          </p:cNvPr>
          <p:cNvSpPr/>
          <p:nvPr/>
        </p:nvSpPr>
        <p:spPr>
          <a:xfrm>
            <a:off x="3767062" y="2034566"/>
            <a:ext cx="1622772" cy="855215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1" name="任意多边形: 形状 200">
            <a:extLst>
              <a:ext uri="{FF2B5EF4-FFF2-40B4-BE49-F238E27FC236}">
                <a16:creationId xmlns:a16="http://schemas.microsoft.com/office/drawing/2014/main" id="{08DA7318-A257-48F5-A6A9-E37F016CF174}"/>
              </a:ext>
            </a:extLst>
          </p:cNvPr>
          <p:cNvSpPr/>
          <p:nvPr/>
        </p:nvSpPr>
        <p:spPr>
          <a:xfrm>
            <a:off x="626223" y="914400"/>
            <a:ext cx="1069475" cy="563623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038A1B3D-6035-4DF9-9F66-1B25DCB47527}"/>
              </a:ext>
            </a:extLst>
          </p:cNvPr>
          <p:cNvSpPr/>
          <p:nvPr/>
        </p:nvSpPr>
        <p:spPr>
          <a:xfrm>
            <a:off x="5665915" y="4974109"/>
            <a:ext cx="586480" cy="309080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10000"/>
                </a:schemeClr>
              </a:gs>
              <a:gs pos="93000">
                <a:srgbClr val="C73D8E">
                  <a:alpha val="10000"/>
                </a:srgbClr>
              </a:gs>
              <a:gs pos="100000">
                <a:schemeClr val="accent5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5F9E44-9315-4452-968D-ECAA798E487D}"/>
              </a:ext>
            </a:extLst>
          </p:cNvPr>
          <p:cNvGrpSpPr/>
          <p:nvPr/>
        </p:nvGrpSpPr>
        <p:grpSpPr>
          <a:xfrm>
            <a:off x="8243663" y="2083308"/>
            <a:ext cx="2078252" cy="3124800"/>
            <a:chOff x="11909878" y="1843631"/>
            <a:chExt cx="2078252" cy="312480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BE017BB-F44A-45A3-8278-22CF73023A14}"/>
                </a:ext>
              </a:extLst>
            </p:cNvPr>
            <p:cNvSpPr txBox="1">
              <a:spLocks noChangeAspect="1"/>
            </p:cNvSpPr>
            <p:nvPr/>
          </p:nvSpPr>
          <p:spPr>
            <a:xfrm rot="1800000">
              <a:off x="12349232" y="2504231"/>
              <a:ext cx="1199544" cy="1803600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7829EB-69BC-4AF3-9F57-EFC580592B6D}"/>
                </a:ext>
              </a:extLst>
            </p:cNvPr>
            <p:cNvSpPr txBox="1">
              <a:spLocks noChangeAspect="1"/>
            </p:cNvSpPr>
            <p:nvPr/>
          </p:nvSpPr>
          <p:spPr>
            <a:xfrm rot="1714286">
              <a:off x="12310718" y="2478949"/>
              <a:ext cx="1241387" cy="1866514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07112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AB794EC-DA5C-4ACA-B5F6-E5AA4292BD13}"/>
                </a:ext>
              </a:extLst>
            </p:cNvPr>
            <p:cNvSpPr txBox="1">
              <a:spLocks noChangeAspect="1"/>
            </p:cNvSpPr>
            <p:nvPr/>
          </p:nvSpPr>
          <p:spPr>
            <a:xfrm rot="1628571">
              <a:off x="12274079" y="2453478"/>
              <a:ext cx="1283230" cy="1929427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0C14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8D9D9F-81B1-41DA-B7C9-46002CD5C9E1}"/>
                </a:ext>
              </a:extLst>
            </p:cNvPr>
            <p:cNvSpPr txBox="1">
              <a:spLocks noChangeAspect="1"/>
            </p:cNvSpPr>
            <p:nvPr/>
          </p:nvSpPr>
          <p:spPr>
            <a:xfrm rot="1542857">
              <a:off x="12239305" y="2427747"/>
              <a:ext cx="1325074" cy="1992343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10173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D1419B7-B45A-4E3E-9F91-92086DD24A9B}"/>
                </a:ext>
              </a:extLst>
            </p:cNvPr>
            <p:cNvSpPr txBox="1">
              <a:spLocks noChangeAspect="1"/>
            </p:cNvSpPr>
            <p:nvPr/>
          </p:nvSpPr>
          <p:spPr>
            <a:xfrm rot="1457143">
              <a:off x="12206389" y="2401686"/>
              <a:ext cx="1366917" cy="2055257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151B4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D988173-6AE0-4305-AFE4-F5576B8EF069}"/>
                </a:ext>
              </a:extLst>
            </p:cNvPr>
            <p:cNvSpPr txBox="1">
              <a:spLocks noChangeAspect="1"/>
            </p:cNvSpPr>
            <p:nvPr/>
          </p:nvSpPr>
          <p:spPr>
            <a:xfrm rot="1371429">
              <a:off x="12175315" y="2375228"/>
              <a:ext cx="1408760" cy="2118171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1A1E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2D1D346-C96F-461B-A959-74D0F141F5C4}"/>
                </a:ext>
              </a:extLst>
            </p:cNvPr>
            <p:cNvSpPr txBox="1">
              <a:spLocks noChangeAspect="1"/>
            </p:cNvSpPr>
            <p:nvPr/>
          </p:nvSpPr>
          <p:spPr>
            <a:xfrm rot="1285714">
              <a:off x="12146070" y="2348302"/>
              <a:ext cx="1450603" cy="2181084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1E21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D0F7BDB-3F56-4D35-91E3-CDD3955721C3}"/>
                </a:ext>
              </a:extLst>
            </p:cNvPr>
            <p:cNvSpPr txBox="1">
              <a:spLocks noChangeAspect="1"/>
            </p:cNvSpPr>
            <p:nvPr/>
          </p:nvSpPr>
          <p:spPr>
            <a:xfrm rot="1200000">
              <a:off x="12118635" y="2320841"/>
              <a:ext cx="1492447" cy="2244000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2325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F364E68-1DCC-4FFF-B586-4C163EC0A9B9}"/>
                </a:ext>
              </a:extLst>
            </p:cNvPr>
            <p:cNvSpPr txBox="1">
              <a:spLocks noChangeAspect="1"/>
            </p:cNvSpPr>
            <p:nvPr/>
          </p:nvSpPr>
          <p:spPr>
            <a:xfrm rot="1114286">
              <a:off x="12092994" y="2292776"/>
              <a:ext cx="1534290" cy="2306914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2728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79AAEC2-6A62-4E13-B449-AA417D2D3180}"/>
                </a:ext>
              </a:extLst>
            </p:cNvPr>
            <p:cNvSpPr txBox="1">
              <a:spLocks noChangeAspect="1"/>
            </p:cNvSpPr>
            <p:nvPr/>
          </p:nvSpPr>
          <p:spPr>
            <a:xfrm rot="1028571">
              <a:off x="12069122" y="2264040"/>
              <a:ext cx="1576133" cy="2369829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2C2B6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986AB6B-3B6E-4D4E-AF1D-7664B40D8F47}"/>
                </a:ext>
              </a:extLst>
            </p:cNvPr>
            <p:cNvSpPr txBox="1">
              <a:spLocks noChangeAspect="1"/>
            </p:cNvSpPr>
            <p:nvPr/>
          </p:nvSpPr>
          <p:spPr>
            <a:xfrm rot="942857">
              <a:off x="12046998" y="2234567"/>
              <a:ext cx="1617976" cy="2432743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312E7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C27F917-EFC8-4B53-825B-E3FFEE89D021}"/>
                </a:ext>
              </a:extLst>
            </p:cNvPr>
            <p:cNvSpPr txBox="1">
              <a:spLocks noChangeAspect="1"/>
            </p:cNvSpPr>
            <p:nvPr/>
          </p:nvSpPr>
          <p:spPr>
            <a:xfrm rot="857143">
              <a:off x="12026592" y="2204290"/>
              <a:ext cx="1659820" cy="2495659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3532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AD84A34-7A3E-4B6B-AA20-767A7194F16C}"/>
                </a:ext>
              </a:extLst>
            </p:cNvPr>
            <p:cNvSpPr txBox="1">
              <a:spLocks noChangeAspect="1"/>
            </p:cNvSpPr>
            <p:nvPr/>
          </p:nvSpPr>
          <p:spPr>
            <a:xfrm rot="771429">
              <a:off x="12007880" y="2173147"/>
              <a:ext cx="1701663" cy="2558571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3A35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9709070-770F-47DE-BF26-5C4B30822F48}"/>
                </a:ext>
              </a:extLst>
            </p:cNvPr>
            <p:cNvSpPr txBox="1">
              <a:spLocks noChangeAspect="1"/>
            </p:cNvSpPr>
            <p:nvPr/>
          </p:nvSpPr>
          <p:spPr>
            <a:xfrm rot="685714">
              <a:off x="11990828" y="2141072"/>
              <a:ext cx="1743506" cy="2621486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3F38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016CB89-623A-4740-B1A4-9A3B47ED0911}"/>
                </a:ext>
              </a:extLst>
            </p:cNvPr>
            <p:cNvSpPr txBox="1">
              <a:spLocks noChangeAspect="1"/>
            </p:cNvSpPr>
            <p:nvPr/>
          </p:nvSpPr>
          <p:spPr>
            <a:xfrm rot="600000">
              <a:off x="11975406" y="2108002"/>
              <a:ext cx="1785349" cy="2684400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433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5147664-E494-4B2C-9649-1CEB5CFE7008}"/>
                </a:ext>
              </a:extLst>
            </p:cNvPr>
            <p:cNvSpPr txBox="1">
              <a:spLocks noChangeAspect="1"/>
            </p:cNvSpPr>
            <p:nvPr/>
          </p:nvSpPr>
          <p:spPr>
            <a:xfrm rot="514286">
              <a:off x="11961576" y="2073877"/>
              <a:ext cx="1827193" cy="2747316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483FA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DA8CD26-EBCB-4E18-9DDF-6B15F57EA235}"/>
                </a:ext>
              </a:extLst>
            </p:cNvPr>
            <p:cNvSpPr txBox="1">
              <a:spLocks noChangeAspect="1"/>
            </p:cNvSpPr>
            <p:nvPr/>
          </p:nvSpPr>
          <p:spPr>
            <a:xfrm rot="428571">
              <a:off x="11949303" y="2038634"/>
              <a:ext cx="1869036" cy="2810230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4C42A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41199D6-1E09-4E5A-AF62-5D8A7AFDADFA}"/>
                </a:ext>
              </a:extLst>
            </p:cNvPr>
            <p:cNvSpPr txBox="1">
              <a:spLocks noChangeAspect="1"/>
            </p:cNvSpPr>
            <p:nvPr/>
          </p:nvSpPr>
          <p:spPr>
            <a:xfrm rot="342857">
              <a:off x="11938551" y="2002216"/>
              <a:ext cx="1910879" cy="2873143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5145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38AA4AC-C64E-448F-857F-F0BC22B8A597}"/>
                </a:ext>
              </a:extLst>
            </p:cNvPr>
            <p:cNvSpPr txBox="1">
              <a:spLocks noChangeAspect="1"/>
            </p:cNvSpPr>
            <p:nvPr/>
          </p:nvSpPr>
          <p:spPr>
            <a:xfrm rot="257143">
              <a:off x="11929276" y="1964561"/>
              <a:ext cx="1952722" cy="2936057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5649B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E2B3062-9707-4FB1-9B54-1BE9A634B996}"/>
                </a:ext>
              </a:extLst>
            </p:cNvPr>
            <p:cNvSpPr txBox="1">
              <a:spLocks noChangeAspect="1"/>
            </p:cNvSpPr>
            <p:nvPr/>
          </p:nvSpPr>
          <p:spPr>
            <a:xfrm rot="171429">
              <a:off x="11921435" y="1925616"/>
              <a:ext cx="1994565" cy="2998971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5A4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F1F67F6-F4A6-4BF7-B5FB-6D29F495AD13}"/>
                </a:ext>
              </a:extLst>
            </p:cNvPr>
            <p:cNvSpPr txBox="1">
              <a:spLocks noChangeAspect="1"/>
            </p:cNvSpPr>
            <p:nvPr/>
          </p:nvSpPr>
          <p:spPr>
            <a:xfrm rot="85714">
              <a:off x="11914985" y="1885324"/>
              <a:ext cx="2036409" cy="3061886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5F4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231C9B1-E52F-4A9F-8AEB-8A0AB5D8FB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909878" y="1843631"/>
              <a:ext cx="2078252" cy="3124800"/>
            </a:xfrm>
            <a:custGeom>
              <a:avLst/>
              <a:gdLst/>
              <a:ahLst/>
              <a:cxnLst/>
              <a:rect l="l" t="t" r="r" b="b"/>
              <a:pathLst>
                <a:path w="2277618" h="3424561">
                  <a:moveTo>
                    <a:pt x="1134742" y="0"/>
                  </a:moveTo>
                  <a:cubicBezTo>
                    <a:pt x="1351658" y="0"/>
                    <a:pt x="1545526" y="44061"/>
                    <a:pt x="1716347" y="132183"/>
                  </a:cubicBezTo>
                  <a:cubicBezTo>
                    <a:pt x="1887169" y="220305"/>
                    <a:pt x="2020030" y="341642"/>
                    <a:pt x="2114931" y="496195"/>
                  </a:cubicBezTo>
                  <a:cubicBezTo>
                    <a:pt x="2209831" y="650748"/>
                    <a:pt x="2257282" y="826992"/>
                    <a:pt x="2257282" y="1024928"/>
                  </a:cubicBezTo>
                  <a:cubicBezTo>
                    <a:pt x="2257282" y="1160500"/>
                    <a:pt x="2232879" y="1286583"/>
                    <a:pt x="2184073" y="1403175"/>
                  </a:cubicBezTo>
                  <a:cubicBezTo>
                    <a:pt x="2135266" y="1519767"/>
                    <a:pt x="2064769" y="1634327"/>
                    <a:pt x="1972579" y="1746852"/>
                  </a:cubicBezTo>
                  <a:cubicBezTo>
                    <a:pt x="1880390" y="1859377"/>
                    <a:pt x="1752952" y="1996983"/>
                    <a:pt x="1590265" y="2159670"/>
                  </a:cubicBezTo>
                  <a:lnTo>
                    <a:pt x="841905" y="2928366"/>
                  </a:lnTo>
                  <a:lnTo>
                    <a:pt x="2277618" y="2928366"/>
                  </a:lnTo>
                  <a:lnTo>
                    <a:pt x="2277618" y="3424561"/>
                  </a:lnTo>
                  <a:lnTo>
                    <a:pt x="0" y="3424561"/>
                  </a:lnTo>
                  <a:lnTo>
                    <a:pt x="0" y="3017844"/>
                  </a:lnTo>
                  <a:lnTo>
                    <a:pt x="1256757" y="1748885"/>
                  </a:lnTo>
                  <a:cubicBezTo>
                    <a:pt x="1405887" y="1599755"/>
                    <a:pt x="1508922" y="1473673"/>
                    <a:pt x="1565862" y="1370638"/>
                  </a:cubicBezTo>
                  <a:cubicBezTo>
                    <a:pt x="1622802" y="1267602"/>
                    <a:pt x="1651273" y="1153722"/>
                    <a:pt x="1651273" y="1028995"/>
                  </a:cubicBezTo>
                  <a:cubicBezTo>
                    <a:pt x="1651273" y="869020"/>
                    <a:pt x="1602467" y="740226"/>
                    <a:pt x="1504854" y="642614"/>
                  </a:cubicBezTo>
                  <a:cubicBezTo>
                    <a:pt x="1407242" y="545001"/>
                    <a:pt x="1275737" y="496195"/>
                    <a:pt x="1110338" y="496195"/>
                  </a:cubicBezTo>
                  <a:cubicBezTo>
                    <a:pt x="950363" y="496195"/>
                    <a:pt x="817502" y="538223"/>
                    <a:pt x="711755" y="622278"/>
                  </a:cubicBezTo>
                  <a:cubicBezTo>
                    <a:pt x="606009" y="706333"/>
                    <a:pt x="527377" y="828348"/>
                    <a:pt x="475859" y="988323"/>
                  </a:cubicBezTo>
                  <a:lnTo>
                    <a:pt x="32537" y="723957"/>
                  </a:lnTo>
                  <a:cubicBezTo>
                    <a:pt x="111169" y="488061"/>
                    <a:pt x="243352" y="308427"/>
                    <a:pt x="429087" y="185056"/>
                  </a:cubicBezTo>
                  <a:cubicBezTo>
                    <a:pt x="614821" y="61685"/>
                    <a:pt x="850039" y="0"/>
                    <a:pt x="1134742" y="0"/>
                  </a:cubicBezTo>
                  <a:close/>
                </a:path>
              </a:pathLst>
            </a:custGeom>
            <a:noFill/>
            <a:ln w="47625">
              <a:solidFill>
                <a:schemeClr val="accent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03769628-7297-4339-B517-DE1CE19386D5}"/>
              </a:ext>
            </a:extLst>
          </p:cNvPr>
          <p:cNvSpPr txBox="1"/>
          <p:nvPr/>
        </p:nvSpPr>
        <p:spPr>
          <a:xfrm>
            <a:off x="1027610" y="3023648"/>
            <a:ext cx="2862249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600">
                <a:solidFill>
                  <a:schemeClr val="tx1">
                    <a:alpha val="40000"/>
                  </a:schemeClr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93902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ACE8708-57DF-4655-82C5-5997E4A29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遊戲規則</a:t>
            </a:r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0F10729-FEB7-4315-9B02-4E4D8F933D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7"/>
          <a:stretch>
            <a:fillRect/>
          </a:stretch>
        </p:blipFill>
        <p:spPr>
          <a:xfrm>
            <a:off x="0" y="6299498"/>
            <a:ext cx="12193588" cy="558502"/>
          </a:xfrm>
          <a:custGeom>
            <a:avLst/>
            <a:gdLst>
              <a:gd name="connsiteX0" fmla="*/ 0 w 12193588"/>
              <a:gd name="connsiteY0" fmla="*/ 0 h 558502"/>
              <a:gd name="connsiteX1" fmla="*/ 12193588 w 12193588"/>
              <a:gd name="connsiteY1" fmla="*/ 0 h 558502"/>
              <a:gd name="connsiteX2" fmla="*/ 12193588 w 12193588"/>
              <a:gd name="connsiteY2" fmla="*/ 558502 h 558502"/>
              <a:gd name="connsiteX3" fmla="*/ 0 w 12193588"/>
              <a:gd name="connsiteY3" fmla="*/ 558502 h 5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558502">
                <a:moveTo>
                  <a:pt x="0" y="0"/>
                </a:moveTo>
                <a:lnTo>
                  <a:pt x="12193588" y="0"/>
                </a:lnTo>
                <a:lnTo>
                  <a:pt x="12193588" y="558502"/>
                </a:lnTo>
                <a:lnTo>
                  <a:pt x="0" y="558502"/>
                </a:ln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9971E9-F358-82F6-B444-A2BEEECA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5" y="1270480"/>
            <a:ext cx="8245135" cy="476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700509B-57AB-44FC-B4A3-4642D0D3B870}"/>
              </a:ext>
            </a:extLst>
          </p:cNvPr>
          <p:cNvSpPr txBox="1"/>
          <p:nvPr/>
        </p:nvSpPr>
        <p:spPr>
          <a:xfrm>
            <a:off x="2352106" y="1893817"/>
            <a:ext cx="7489372" cy="3668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遊戲規則說明：</a:t>
            </a:r>
          </a:p>
          <a:p>
            <a:pPr algn="l">
              <a:lnSpc>
                <a:spcPct val="120000"/>
              </a:lnSpc>
            </a:pPr>
            <a:endParaRPr lang="zh-TW" altLang="en-US" sz="1600">
              <a:solidFill>
                <a:schemeClr val="bg1"/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遊戲為 </a:t>
            </a:r>
            <a:r>
              <a:rPr lang="en-US" altLang="zh-TW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2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 人進行，玩家</a:t>
            </a:r>
            <a:r>
              <a:rPr lang="en-US" altLang="zh-TW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1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 為</a:t>
            </a:r>
            <a:r>
              <a:rPr lang="zh-TW" altLang="en-US" sz="1600" b="1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藍色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、玩家</a:t>
            </a:r>
            <a:r>
              <a:rPr lang="en-US" altLang="zh-TW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2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為</a:t>
            </a:r>
            <a:r>
              <a:rPr lang="zh-TW" altLang="en-US" sz="1600" b="1">
                <a:solidFill>
                  <a:schemeClr val="accent4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綠色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，由玩家</a:t>
            </a:r>
            <a:r>
              <a:rPr lang="en-US" altLang="zh-TW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1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開始進行輪流操作，每回合時間限制為</a:t>
            </a:r>
            <a:r>
              <a:rPr lang="en-US" altLang="zh-TW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30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秒，可以選擇「移動」或是「旋轉物件」</a:t>
            </a:r>
            <a:r>
              <a:rPr lang="en-US" altLang="zh-TW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(2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選</a:t>
            </a:r>
            <a:r>
              <a:rPr lang="en-US" altLang="zh-TW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1)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，最先射擊到對手的即獲勝！</a:t>
            </a:r>
            <a:endParaRPr lang="en-US" altLang="zh-TW" sz="1600">
              <a:solidFill>
                <a:schemeClr val="bg1"/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endParaRPr lang="zh-TW" altLang="en-US" sz="1600">
              <a:solidFill>
                <a:schemeClr val="bg1"/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場上物件：</a:t>
            </a:r>
          </a:p>
          <a:p>
            <a:pPr algn="l">
              <a:lnSpc>
                <a:spcPct val="120000"/>
              </a:lnSpc>
            </a:pP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　　</a:t>
            </a:r>
            <a:r>
              <a:rPr lang="zh-TW" altLang="en-US" sz="1600" b="1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雷射發射器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：發射雷射光，可以轉動，不能移動</a:t>
            </a:r>
          </a:p>
          <a:p>
            <a:pPr algn="l">
              <a:lnSpc>
                <a:spcPct val="120000"/>
              </a:lnSpc>
            </a:pP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　　</a:t>
            </a:r>
            <a:r>
              <a:rPr lang="zh-TW" altLang="en-US" sz="1600" b="1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鏡面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：　　　反射雷射光，可以轉動與移動，點擊時附近可移動的地磚會轉為</a:t>
            </a:r>
            <a:endParaRPr lang="en-US" altLang="zh-TW" sz="1600">
              <a:solidFill>
                <a:schemeClr val="bg1"/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　　　　　　　　黃色</a:t>
            </a:r>
          </a:p>
          <a:p>
            <a:pPr algn="l">
              <a:lnSpc>
                <a:spcPct val="120000"/>
              </a:lnSpc>
            </a:pP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　　</a:t>
            </a:r>
            <a:r>
              <a:rPr lang="zh-TW" altLang="en-US" sz="1600" b="1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地磚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：　　　擺放鏡面的場地</a:t>
            </a:r>
          </a:p>
          <a:p>
            <a:pPr algn="l">
              <a:lnSpc>
                <a:spcPct val="120000"/>
              </a:lnSpc>
            </a:pP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　　</a:t>
            </a:r>
            <a:r>
              <a:rPr lang="zh-TW" altLang="en-US" sz="1600" b="1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滑動條</a:t>
            </a:r>
            <a:r>
              <a:rPr lang="zh-TW" altLang="en-US" sz="1600">
                <a:solidFill>
                  <a:schemeClr val="bg1"/>
                </a:solidFill>
                <a:latin typeface="+mn-ea"/>
                <a:cs typeface="+mn-ea"/>
                <a:sym typeface="微软雅黑" panose="020B0503020204020204" pitchFamily="34" charset="-122"/>
              </a:rPr>
              <a:t>：　　調整滑動角度</a:t>
            </a:r>
          </a:p>
        </p:txBody>
      </p:sp>
      <p:pic>
        <p:nvPicPr>
          <p:cNvPr id="4" name="圖片 3" descr="一張含有 螢幕擷取畫面, 圖形, 符號, 字型 的圖片&#10;&#10;自動產生的描述">
            <a:extLst>
              <a:ext uri="{FF2B5EF4-FFF2-40B4-BE49-F238E27FC236}">
                <a16:creationId xmlns:a16="http://schemas.microsoft.com/office/drawing/2014/main" id="{B4489068-F727-40BE-B5A7-4EE62CF6C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8" y="4130715"/>
            <a:ext cx="232833" cy="232833"/>
          </a:xfrm>
          <a:prstGeom prst="rect">
            <a:avLst/>
          </a:prstGeom>
        </p:spPr>
      </p:pic>
      <p:pic>
        <p:nvPicPr>
          <p:cNvPr id="6" name="圖片 5" descr="一張含有 圖形, 螢幕擷取畫面, 鮮豔, 字型 的圖片&#10;&#10;自動產生的描述">
            <a:extLst>
              <a:ext uri="{FF2B5EF4-FFF2-40B4-BE49-F238E27FC236}">
                <a16:creationId xmlns:a16="http://schemas.microsoft.com/office/drawing/2014/main" id="{74BB5910-8DB3-184C-B2DA-1FA869175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277" y="4124933"/>
            <a:ext cx="232833" cy="23283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1DD22C-8542-91C1-168F-465842027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2295740" y="4523737"/>
            <a:ext cx="253799" cy="21600"/>
          </a:xfrm>
          <a:prstGeom prst="rect">
            <a:avLst/>
          </a:prstGeom>
        </p:spPr>
      </p:pic>
      <p:pic>
        <p:nvPicPr>
          <p:cNvPr id="9" name="圖片 8" descr="一張含有 圖形, 螢幕擷取畫面, 美工圖案, 設計 的圖片&#10;&#10;自動產生的描述">
            <a:extLst>
              <a:ext uri="{FF2B5EF4-FFF2-40B4-BE49-F238E27FC236}">
                <a16:creationId xmlns:a16="http://schemas.microsoft.com/office/drawing/2014/main" id="{8A0C712F-DC11-8622-913C-084481EC19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4646" y="5010139"/>
            <a:ext cx="234000" cy="234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667C05A-74E9-DBD9-2746-C10904E7F4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2484680" y="4529518"/>
            <a:ext cx="253800" cy="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1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1524F-5CE4-4A39-B453-823D212173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遊戲呈現</a:t>
            </a:r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1715DA7-E21A-4DED-B4B8-DA1A3A9009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9943" y="1189805"/>
            <a:ext cx="2152249" cy="394552"/>
          </a:xfrm>
        </p:spPr>
        <p:txBody>
          <a:bodyPr lIns="91440" tIns="45720" rIns="91440" bIns="45720" anchor="t"/>
          <a:lstStyle/>
          <a:p>
            <a:pPr algn="ctr"/>
            <a:r>
              <a:rPr lang="zh-TW" altLang="en-US" b="1">
                <a:latin typeface="+mn-ea"/>
                <a:cs typeface="+mn-ea"/>
                <a:sym typeface="微软雅黑" panose="020B0503020204020204" pitchFamily="34" charset="-122"/>
              </a:rPr>
              <a:t>主畫面</a:t>
            </a:r>
            <a:endParaRPr lang="en-US" altLang="zh-TW" b="1">
              <a:latin typeface="+mn-ea"/>
              <a:cs typeface="+mn-ea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8950FFC-8237-4770-AE36-1C8CC5E53F16}"/>
              </a:ext>
            </a:extLst>
          </p:cNvPr>
          <p:cNvGrpSpPr/>
          <p:nvPr/>
        </p:nvGrpSpPr>
        <p:grpSpPr>
          <a:xfrm>
            <a:off x="831962" y="3530600"/>
            <a:ext cx="1028060" cy="82448"/>
            <a:chOff x="6449441" y="3851910"/>
            <a:chExt cx="908162" cy="61520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66000"/>
                </a:schemeClr>
              </a:gs>
            </a:gsLst>
            <a:lin ang="0" scaled="0"/>
            <a:tileRect/>
          </a:gradFill>
        </p:grpSpPr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9301A3EA-42BD-4A0A-9554-70CE718E83D6}"/>
                </a:ext>
              </a:extLst>
            </p:cNvPr>
            <p:cNvSpPr/>
            <p:nvPr/>
          </p:nvSpPr>
          <p:spPr>
            <a:xfrm>
              <a:off x="64494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F8C6BD7B-902B-421D-B682-72513A45D127}"/>
                </a:ext>
              </a:extLst>
            </p:cNvPr>
            <p:cNvSpPr/>
            <p:nvPr/>
          </p:nvSpPr>
          <p:spPr>
            <a:xfrm>
              <a:off x="65338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57780734-1C78-483F-9587-5E8E8F3EBC4F}"/>
                </a:ext>
              </a:extLst>
            </p:cNvPr>
            <p:cNvSpPr/>
            <p:nvPr/>
          </p:nvSpPr>
          <p:spPr>
            <a:xfrm>
              <a:off x="66182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E08C1523-B8EF-4332-87B8-7639B6160421}"/>
                </a:ext>
              </a:extLst>
            </p:cNvPr>
            <p:cNvSpPr/>
            <p:nvPr/>
          </p:nvSpPr>
          <p:spPr>
            <a:xfrm>
              <a:off x="67026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712F45DD-1D82-4E6A-BC6C-276A9E447FF2}"/>
                </a:ext>
              </a:extLst>
            </p:cNvPr>
            <p:cNvSpPr/>
            <p:nvPr/>
          </p:nvSpPr>
          <p:spPr>
            <a:xfrm>
              <a:off x="67870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D160208B-F664-40C8-A26F-24B0EE675FEA}"/>
                </a:ext>
              </a:extLst>
            </p:cNvPr>
            <p:cNvSpPr/>
            <p:nvPr/>
          </p:nvSpPr>
          <p:spPr>
            <a:xfrm>
              <a:off x="68714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96B8288D-9BF5-4D31-AED2-31A329174F1C}"/>
                </a:ext>
              </a:extLst>
            </p:cNvPr>
            <p:cNvSpPr/>
            <p:nvPr/>
          </p:nvSpPr>
          <p:spPr>
            <a:xfrm>
              <a:off x="69558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FEE00889-DDE6-436E-B00E-8D7DD2645985}"/>
                </a:ext>
              </a:extLst>
            </p:cNvPr>
            <p:cNvSpPr/>
            <p:nvPr/>
          </p:nvSpPr>
          <p:spPr>
            <a:xfrm>
              <a:off x="70402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B340726C-F3BC-4466-8DD3-B4D67490B539}"/>
                </a:ext>
              </a:extLst>
            </p:cNvPr>
            <p:cNvSpPr/>
            <p:nvPr/>
          </p:nvSpPr>
          <p:spPr>
            <a:xfrm>
              <a:off x="71246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C05EC3BF-0A9B-4DDC-A680-90B7AF150E06}"/>
                </a:ext>
              </a:extLst>
            </p:cNvPr>
            <p:cNvSpPr/>
            <p:nvPr/>
          </p:nvSpPr>
          <p:spPr>
            <a:xfrm>
              <a:off x="72090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D7F85EE5-BA5D-458F-80C3-CE153045EFFA}"/>
                </a:ext>
              </a:extLst>
            </p:cNvPr>
            <p:cNvSpPr/>
            <p:nvPr/>
          </p:nvSpPr>
          <p:spPr>
            <a:xfrm>
              <a:off x="72934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B24BAE-D12E-4DD9-87E5-D546B44E6F43}"/>
              </a:ext>
            </a:extLst>
          </p:cNvPr>
          <p:cNvGrpSpPr/>
          <p:nvPr/>
        </p:nvGrpSpPr>
        <p:grpSpPr>
          <a:xfrm>
            <a:off x="3632174" y="3530600"/>
            <a:ext cx="1028060" cy="82448"/>
            <a:chOff x="6449441" y="3851910"/>
            <a:chExt cx="908162" cy="61520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66000"/>
                </a:schemeClr>
              </a:gs>
            </a:gsLst>
            <a:lin ang="0" scaled="0"/>
            <a:tileRect/>
          </a:gradFill>
        </p:grpSpPr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DFACF676-3091-4AD3-9712-CBD037F0CD6E}"/>
                </a:ext>
              </a:extLst>
            </p:cNvPr>
            <p:cNvSpPr/>
            <p:nvPr/>
          </p:nvSpPr>
          <p:spPr>
            <a:xfrm>
              <a:off x="64494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7B922759-0C95-4573-A587-9C1E45D06349}"/>
                </a:ext>
              </a:extLst>
            </p:cNvPr>
            <p:cNvSpPr/>
            <p:nvPr/>
          </p:nvSpPr>
          <p:spPr>
            <a:xfrm>
              <a:off x="65338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52961D2D-ABE8-4595-A765-446F57B58920}"/>
                </a:ext>
              </a:extLst>
            </p:cNvPr>
            <p:cNvSpPr/>
            <p:nvPr/>
          </p:nvSpPr>
          <p:spPr>
            <a:xfrm>
              <a:off x="66182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E2D89E1E-B7C2-46FC-B150-CAB8770FD4BB}"/>
                </a:ext>
              </a:extLst>
            </p:cNvPr>
            <p:cNvSpPr/>
            <p:nvPr/>
          </p:nvSpPr>
          <p:spPr>
            <a:xfrm>
              <a:off x="67026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606BE548-83AD-4EED-BFCD-CABD869D7E6D}"/>
                </a:ext>
              </a:extLst>
            </p:cNvPr>
            <p:cNvSpPr/>
            <p:nvPr/>
          </p:nvSpPr>
          <p:spPr>
            <a:xfrm>
              <a:off x="67870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26B35E92-6DDD-4E1D-A165-AEB9145A61FB}"/>
                </a:ext>
              </a:extLst>
            </p:cNvPr>
            <p:cNvSpPr/>
            <p:nvPr/>
          </p:nvSpPr>
          <p:spPr>
            <a:xfrm>
              <a:off x="68714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603A6DBB-2E4B-45B6-94A3-A12AD40686AA}"/>
                </a:ext>
              </a:extLst>
            </p:cNvPr>
            <p:cNvSpPr/>
            <p:nvPr/>
          </p:nvSpPr>
          <p:spPr>
            <a:xfrm>
              <a:off x="69558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34D666A-8DB9-4A5A-AED8-CDBAAD932624}"/>
                </a:ext>
              </a:extLst>
            </p:cNvPr>
            <p:cNvSpPr/>
            <p:nvPr/>
          </p:nvSpPr>
          <p:spPr>
            <a:xfrm>
              <a:off x="70402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90123B01-FB26-4352-8616-7C7ED0574CFB}"/>
                </a:ext>
              </a:extLst>
            </p:cNvPr>
            <p:cNvSpPr/>
            <p:nvPr/>
          </p:nvSpPr>
          <p:spPr>
            <a:xfrm>
              <a:off x="71246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CAC9C9FE-A392-4202-BD12-3F9174B16A42}"/>
                </a:ext>
              </a:extLst>
            </p:cNvPr>
            <p:cNvSpPr/>
            <p:nvPr/>
          </p:nvSpPr>
          <p:spPr>
            <a:xfrm>
              <a:off x="72090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C4C39175-6BCA-45EA-86F2-5A9316190289}"/>
                </a:ext>
              </a:extLst>
            </p:cNvPr>
            <p:cNvSpPr/>
            <p:nvPr/>
          </p:nvSpPr>
          <p:spPr>
            <a:xfrm>
              <a:off x="72934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72C66C0-66A2-495E-B872-9BB00177F74B}"/>
              </a:ext>
            </a:extLst>
          </p:cNvPr>
          <p:cNvGrpSpPr/>
          <p:nvPr/>
        </p:nvGrpSpPr>
        <p:grpSpPr>
          <a:xfrm>
            <a:off x="6376422" y="3530600"/>
            <a:ext cx="1028060" cy="82448"/>
            <a:chOff x="6449441" y="3851910"/>
            <a:chExt cx="908162" cy="61520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66000"/>
                </a:schemeClr>
              </a:gs>
            </a:gsLst>
            <a:lin ang="0" scaled="0"/>
            <a:tileRect/>
          </a:gradFill>
        </p:grpSpPr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D12EF476-C771-4B87-AB84-A82C73853321}"/>
                </a:ext>
              </a:extLst>
            </p:cNvPr>
            <p:cNvSpPr/>
            <p:nvPr/>
          </p:nvSpPr>
          <p:spPr>
            <a:xfrm>
              <a:off x="64494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E2F48CB5-03F5-427E-9923-0C4E89B0C8E4}"/>
                </a:ext>
              </a:extLst>
            </p:cNvPr>
            <p:cNvSpPr/>
            <p:nvPr/>
          </p:nvSpPr>
          <p:spPr>
            <a:xfrm>
              <a:off x="65338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532288D6-B1DD-4AF5-BB41-FD6CA9C91D3C}"/>
                </a:ext>
              </a:extLst>
            </p:cNvPr>
            <p:cNvSpPr/>
            <p:nvPr/>
          </p:nvSpPr>
          <p:spPr>
            <a:xfrm>
              <a:off x="66182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C3AAE02E-87FE-4F45-A075-E4EC5D829E33}"/>
                </a:ext>
              </a:extLst>
            </p:cNvPr>
            <p:cNvSpPr/>
            <p:nvPr/>
          </p:nvSpPr>
          <p:spPr>
            <a:xfrm>
              <a:off x="67026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B5CAB19-62EC-49CA-A3D1-126C349D6918}"/>
                </a:ext>
              </a:extLst>
            </p:cNvPr>
            <p:cNvSpPr/>
            <p:nvPr/>
          </p:nvSpPr>
          <p:spPr>
            <a:xfrm>
              <a:off x="67870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平行四边形 59">
              <a:extLst>
                <a:ext uri="{FF2B5EF4-FFF2-40B4-BE49-F238E27FC236}">
                  <a16:creationId xmlns:a16="http://schemas.microsoft.com/office/drawing/2014/main" id="{90876D9B-471D-46A8-BB8F-9F9A47DAC8A8}"/>
                </a:ext>
              </a:extLst>
            </p:cNvPr>
            <p:cNvSpPr/>
            <p:nvPr/>
          </p:nvSpPr>
          <p:spPr>
            <a:xfrm>
              <a:off x="68714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1" name="平行四边形 60">
              <a:extLst>
                <a:ext uri="{FF2B5EF4-FFF2-40B4-BE49-F238E27FC236}">
                  <a16:creationId xmlns:a16="http://schemas.microsoft.com/office/drawing/2014/main" id="{C8B80F5F-3F25-4133-886F-3C13E2BE8409}"/>
                </a:ext>
              </a:extLst>
            </p:cNvPr>
            <p:cNvSpPr/>
            <p:nvPr/>
          </p:nvSpPr>
          <p:spPr>
            <a:xfrm>
              <a:off x="69558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2" name="平行四边形 61">
              <a:extLst>
                <a:ext uri="{FF2B5EF4-FFF2-40B4-BE49-F238E27FC236}">
                  <a16:creationId xmlns:a16="http://schemas.microsoft.com/office/drawing/2014/main" id="{27DF925E-AE13-4FF8-B406-BE37FD9B2079}"/>
                </a:ext>
              </a:extLst>
            </p:cNvPr>
            <p:cNvSpPr/>
            <p:nvPr/>
          </p:nvSpPr>
          <p:spPr>
            <a:xfrm>
              <a:off x="70402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3" name="平行四边形 62">
              <a:extLst>
                <a:ext uri="{FF2B5EF4-FFF2-40B4-BE49-F238E27FC236}">
                  <a16:creationId xmlns:a16="http://schemas.microsoft.com/office/drawing/2014/main" id="{58F8FD6D-B4BE-40BF-B7B0-6DABEAD945DF}"/>
                </a:ext>
              </a:extLst>
            </p:cNvPr>
            <p:cNvSpPr/>
            <p:nvPr/>
          </p:nvSpPr>
          <p:spPr>
            <a:xfrm>
              <a:off x="71246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4" name="平行四边形 63">
              <a:extLst>
                <a:ext uri="{FF2B5EF4-FFF2-40B4-BE49-F238E27FC236}">
                  <a16:creationId xmlns:a16="http://schemas.microsoft.com/office/drawing/2014/main" id="{01E22939-A8BA-4B0D-AE9D-A9E720DE6450}"/>
                </a:ext>
              </a:extLst>
            </p:cNvPr>
            <p:cNvSpPr/>
            <p:nvPr/>
          </p:nvSpPr>
          <p:spPr>
            <a:xfrm>
              <a:off x="72090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5" name="平行四边形 64">
              <a:extLst>
                <a:ext uri="{FF2B5EF4-FFF2-40B4-BE49-F238E27FC236}">
                  <a16:creationId xmlns:a16="http://schemas.microsoft.com/office/drawing/2014/main" id="{DDE0C61D-0569-41CE-A8B6-FFE52083FD83}"/>
                </a:ext>
              </a:extLst>
            </p:cNvPr>
            <p:cNvSpPr/>
            <p:nvPr/>
          </p:nvSpPr>
          <p:spPr>
            <a:xfrm>
              <a:off x="72934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BC6DB32-4D34-4961-BE8D-38A36E34B668}"/>
              </a:ext>
            </a:extLst>
          </p:cNvPr>
          <p:cNvGrpSpPr/>
          <p:nvPr/>
        </p:nvGrpSpPr>
        <p:grpSpPr>
          <a:xfrm>
            <a:off x="9148651" y="3530600"/>
            <a:ext cx="1028060" cy="82448"/>
            <a:chOff x="6449441" y="3851910"/>
            <a:chExt cx="908162" cy="61520"/>
          </a:xfr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66000"/>
                </a:schemeClr>
              </a:gs>
            </a:gsLst>
            <a:lin ang="0" scaled="0"/>
            <a:tileRect/>
          </a:gradFill>
        </p:grpSpPr>
        <p:sp>
          <p:nvSpPr>
            <p:cNvPr id="67" name="平行四边形 66">
              <a:extLst>
                <a:ext uri="{FF2B5EF4-FFF2-40B4-BE49-F238E27FC236}">
                  <a16:creationId xmlns:a16="http://schemas.microsoft.com/office/drawing/2014/main" id="{B6063776-38A4-4DB8-BD29-653E4963D508}"/>
                </a:ext>
              </a:extLst>
            </p:cNvPr>
            <p:cNvSpPr/>
            <p:nvPr/>
          </p:nvSpPr>
          <p:spPr>
            <a:xfrm>
              <a:off x="64494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8" name="平行四边形 67">
              <a:extLst>
                <a:ext uri="{FF2B5EF4-FFF2-40B4-BE49-F238E27FC236}">
                  <a16:creationId xmlns:a16="http://schemas.microsoft.com/office/drawing/2014/main" id="{4D033ECD-033E-40CE-87B5-B4EAFB5F33D1}"/>
                </a:ext>
              </a:extLst>
            </p:cNvPr>
            <p:cNvSpPr/>
            <p:nvPr/>
          </p:nvSpPr>
          <p:spPr>
            <a:xfrm>
              <a:off x="65338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9" name="平行四边形 68">
              <a:extLst>
                <a:ext uri="{FF2B5EF4-FFF2-40B4-BE49-F238E27FC236}">
                  <a16:creationId xmlns:a16="http://schemas.microsoft.com/office/drawing/2014/main" id="{08730730-0D3C-4FE6-96AA-7EBD932451E2}"/>
                </a:ext>
              </a:extLst>
            </p:cNvPr>
            <p:cNvSpPr/>
            <p:nvPr/>
          </p:nvSpPr>
          <p:spPr>
            <a:xfrm>
              <a:off x="66182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0" name="平行四边形 69">
              <a:extLst>
                <a:ext uri="{FF2B5EF4-FFF2-40B4-BE49-F238E27FC236}">
                  <a16:creationId xmlns:a16="http://schemas.microsoft.com/office/drawing/2014/main" id="{637CB26C-31D5-4375-A577-2AFA8C6826AD}"/>
                </a:ext>
              </a:extLst>
            </p:cNvPr>
            <p:cNvSpPr/>
            <p:nvPr/>
          </p:nvSpPr>
          <p:spPr>
            <a:xfrm>
              <a:off x="6702641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1" name="平行四边形 70">
              <a:extLst>
                <a:ext uri="{FF2B5EF4-FFF2-40B4-BE49-F238E27FC236}">
                  <a16:creationId xmlns:a16="http://schemas.microsoft.com/office/drawing/2014/main" id="{3F0D6317-9375-43E1-9DB2-0706C57DD97F}"/>
                </a:ext>
              </a:extLst>
            </p:cNvPr>
            <p:cNvSpPr/>
            <p:nvPr/>
          </p:nvSpPr>
          <p:spPr>
            <a:xfrm>
              <a:off x="67870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2" name="平行四边形 71">
              <a:extLst>
                <a:ext uri="{FF2B5EF4-FFF2-40B4-BE49-F238E27FC236}">
                  <a16:creationId xmlns:a16="http://schemas.microsoft.com/office/drawing/2014/main" id="{ED391DEA-2DA7-4C42-9D12-49789674912B}"/>
                </a:ext>
              </a:extLst>
            </p:cNvPr>
            <p:cNvSpPr/>
            <p:nvPr/>
          </p:nvSpPr>
          <p:spPr>
            <a:xfrm>
              <a:off x="68714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3" name="平行四边形 72">
              <a:extLst>
                <a:ext uri="{FF2B5EF4-FFF2-40B4-BE49-F238E27FC236}">
                  <a16:creationId xmlns:a16="http://schemas.microsoft.com/office/drawing/2014/main" id="{E96FA3AF-5908-4CAA-A1BC-4B12BFB3E50E}"/>
                </a:ext>
              </a:extLst>
            </p:cNvPr>
            <p:cNvSpPr/>
            <p:nvPr/>
          </p:nvSpPr>
          <p:spPr>
            <a:xfrm>
              <a:off x="69558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4" name="平行四边形 73">
              <a:extLst>
                <a:ext uri="{FF2B5EF4-FFF2-40B4-BE49-F238E27FC236}">
                  <a16:creationId xmlns:a16="http://schemas.microsoft.com/office/drawing/2014/main" id="{A03AA5C9-DA94-4168-AECB-7D7E3ACB0DC6}"/>
                </a:ext>
              </a:extLst>
            </p:cNvPr>
            <p:cNvSpPr/>
            <p:nvPr/>
          </p:nvSpPr>
          <p:spPr>
            <a:xfrm>
              <a:off x="70402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5" name="平行四边形 74">
              <a:extLst>
                <a:ext uri="{FF2B5EF4-FFF2-40B4-BE49-F238E27FC236}">
                  <a16:creationId xmlns:a16="http://schemas.microsoft.com/office/drawing/2014/main" id="{D46E98F5-5674-413A-8858-571FD1BBFC67}"/>
                </a:ext>
              </a:extLst>
            </p:cNvPr>
            <p:cNvSpPr/>
            <p:nvPr/>
          </p:nvSpPr>
          <p:spPr>
            <a:xfrm>
              <a:off x="71246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6" name="平行四边形 75">
              <a:extLst>
                <a:ext uri="{FF2B5EF4-FFF2-40B4-BE49-F238E27FC236}">
                  <a16:creationId xmlns:a16="http://schemas.microsoft.com/office/drawing/2014/main" id="{1DAE87F5-4B53-4AF8-BF3C-74D3DFEC8E78}"/>
                </a:ext>
              </a:extLst>
            </p:cNvPr>
            <p:cNvSpPr/>
            <p:nvPr/>
          </p:nvSpPr>
          <p:spPr>
            <a:xfrm>
              <a:off x="72090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7" name="平行四边形 76">
              <a:extLst>
                <a:ext uri="{FF2B5EF4-FFF2-40B4-BE49-F238E27FC236}">
                  <a16:creationId xmlns:a16="http://schemas.microsoft.com/office/drawing/2014/main" id="{1EDFE722-413A-4D7D-9505-92297E695B97}"/>
                </a:ext>
              </a:extLst>
            </p:cNvPr>
            <p:cNvSpPr/>
            <p:nvPr/>
          </p:nvSpPr>
          <p:spPr>
            <a:xfrm>
              <a:off x="7293440" y="3851910"/>
              <a:ext cx="64163" cy="61520"/>
            </a:xfrm>
            <a:prstGeom prst="parallelogram">
              <a:avLst/>
            </a:prstGeom>
            <a:grpFill/>
            <a:ln>
              <a:noFill/>
            </a:ln>
            <a:effectLst>
              <a:outerShdw blurRad="127000" algn="ctr" rotWithShape="0">
                <a:srgbClr val="65B4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54492"/>
              <a:endParaRPr lang="zh-CN" altLang="en-US" sz="1100">
                <a:solidFill>
                  <a:prstClr val="white"/>
                </a:solidFill>
                <a:latin typeface="+mn-ea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E32C6CA8-E10A-4DE4-AD52-930E96C4694C}"/>
              </a:ext>
            </a:extLst>
          </p:cNvPr>
          <p:cNvSpPr/>
          <p:nvPr/>
        </p:nvSpPr>
        <p:spPr>
          <a:xfrm>
            <a:off x="9455993" y="6235700"/>
            <a:ext cx="1419340" cy="622300"/>
          </a:xfrm>
          <a:custGeom>
            <a:avLst/>
            <a:gdLst>
              <a:gd name="connsiteX0" fmla="*/ 842806 w 1419340"/>
              <a:gd name="connsiteY0" fmla="*/ 0 h 622300"/>
              <a:gd name="connsiteX1" fmla="*/ 1088654 w 1419340"/>
              <a:gd name="connsiteY1" fmla="*/ 0 h 622300"/>
              <a:gd name="connsiteX2" fmla="*/ 1419340 w 1419340"/>
              <a:gd name="connsiteY2" fmla="*/ 374005 h 622300"/>
              <a:gd name="connsiteX3" fmla="*/ 1199800 w 1419340"/>
              <a:gd name="connsiteY3" fmla="*/ 622300 h 622300"/>
              <a:gd name="connsiteX4" fmla="*/ 953952 w 1419340"/>
              <a:gd name="connsiteY4" fmla="*/ 622300 h 622300"/>
              <a:gd name="connsiteX5" fmla="*/ 1173492 w 1419340"/>
              <a:gd name="connsiteY5" fmla="*/ 374005 h 622300"/>
              <a:gd name="connsiteX6" fmla="*/ 421403 w 1419340"/>
              <a:gd name="connsiteY6" fmla="*/ 0 h 622300"/>
              <a:gd name="connsiteX7" fmla="*/ 667251 w 1419340"/>
              <a:gd name="connsiteY7" fmla="*/ 0 h 622300"/>
              <a:gd name="connsiteX8" fmla="*/ 997937 w 1419340"/>
              <a:gd name="connsiteY8" fmla="*/ 374005 h 622300"/>
              <a:gd name="connsiteX9" fmla="*/ 778397 w 1419340"/>
              <a:gd name="connsiteY9" fmla="*/ 622300 h 622300"/>
              <a:gd name="connsiteX10" fmla="*/ 532549 w 1419340"/>
              <a:gd name="connsiteY10" fmla="*/ 622300 h 622300"/>
              <a:gd name="connsiteX11" fmla="*/ 752089 w 1419340"/>
              <a:gd name="connsiteY11" fmla="*/ 374005 h 622300"/>
              <a:gd name="connsiteX12" fmla="*/ 0 w 1419340"/>
              <a:gd name="connsiteY12" fmla="*/ 0 h 622300"/>
              <a:gd name="connsiteX13" fmla="*/ 245848 w 1419340"/>
              <a:gd name="connsiteY13" fmla="*/ 0 h 622300"/>
              <a:gd name="connsiteX14" fmla="*/ 576534 w 1419340"/>
              <a:gd name="connsiteY14" fmla="*/ 374005 h 622300"/>
              <a:gd name="connsiteX15" fmla="*/ 356994 w 1419340"/>
              <a:gd name="connsiteY15" fmla="*/ 622300 h 622300"/>
              <a:gd name="connsiteX16" fmla="*/ 111146 w 1419340"/>
              <a:gd name="connsiteY16" fmla="*/ 622300 h 622300"/>
              <a:gd name="connsiteX17" fmla="*/ 330686 w 1419340"/>
              <a:gd name="connsiteY17" fmla="*/ 374005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19340" h="622300">
                <a:moveTo>
                  <a:pt x="842806" y="0"/>
                </a:moveTo>
                <a:lnTo>
                  <a:pt x="1088654" y="0"/>
                </a:lnTo>
                <a:lnTo>
                  <a:pt x="1419340" y="374005"/>
                </a:lnTo>
                <a:lnTo>
                  <a:pt x="1199800" y="622300"/>
                </a:lnTo>
                <a:lnTo>
                  <a:pt x="953952" y="622300"/>
                </a:lnTo>
                <a:lnTo>
                  <a:pt x="1173492" y="374005"/>
                </a:lnTo>
                <a:close/>
                <a:moveTo>
                  <a:pt x="421403" y="0"/>
                </a:moveTo>
                <a:lnTo>
                  <a:pt x="667251" y="0"/>
                </a:lnTo>
                <a:lnTo>
                  <a:pt x="997937" y="374005"/>
                </a:lnTo>
                <a:lnTo>
                  <a:pt x="778397" y="622300"/>
                </a:lnTo>
                <a:lnTo>
                  <a:pt x="532549" y="622300"/>
                </a:lnTo>
                <a:lnTo>
                  <a:pt x="752089" y="374005"/>
                </a:lnTo>
                <a:close/>
                <a:moveTo>
                  <a:pt x="0" y="0"/>
                </a:moveTo>
                <a:lnTo>
                  <a:pt x="245848" y="0"/>
                </a:lnTo>
                <a:lnTo>
                  <a:pt x="576534" y="374005"/>
                </a:lnTo>
                <a:lnTo>
                  <a:pt x="356994" y="622300"/>
                </a:lnTo>
                <a:lnTo>
                  <a:pt x="111146" y="622300"/>
                </a:lnTo>
                <a:lnTo>
                  <a:pt x="330686" y="37400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250BB670-10F1-4C0D-9CA7-EDB65B92BA00}"/>
              </a:ext>
            </a:extLst>
          </p:cNvPr>
          <p:cNvSpPr/>
          <p:nvPr/>
        </p:nvSpPr>
        <p:spPr>
          <a:xfrm>
            <a:off x="2214911" y="5877606"/>
            <a:ext cx="825264" cy="434922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占位符 7">
            <a:extLst>
              <a:ext uri="{FF2B5EF4-FFF2-40B4-BE49-F238E27FC236}">
                <a16:creationId xmlns:a16="http://schemas.microsoft.com/office/drawing/2014/main" id="{770C9C52-97AD-AEA5-EA5B-591E684806A7}"/>
              </a:ext>
            </a:extLst>
          </p:cNvPr>
          <p:cNvSpPr txBox="1">
            <a:spLocks/>
          </p:cNvSpPr>
          <p:nvPr/>
        </p:nvSpPr>
        <p:spPr>
          <a:xfrm>
            <a:off x="9186509" y="1188736"/>
            <a:ext cx="2152249" cy="3945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b="1" err="1">
                <a:latin typeface="+mn-ea"/>
                <a:cs typeface="+mn-ea"/>
              </a:rPr>
              <a:t>物理教學</a:t>
            </a:r>
          </a:p>
        </p:txBody>
      </p:sp>
      <p:sp>
        <p:nvSpPr>
          <p:cNvPr id="4" name="文本占位符 7">
            <a:extLst>
              <a:ext uri="{FF2B5EF4-FFF2-40B4-BE49-F238E27FC236}">
                <a16:creationId xmlns:a16="http://schemas.microsoft.com/office/drawing/2014/main" id="{FB3B96D4-2858-1A17-ABB3-92A5E6976185}"/>
              </a:ext>
            </a:extLst>
          </p:cNvPr>
          <p:cNvSpPr txBox="1">
            <a:spLocks/>
          </p:cNvSpPr>
          <p:nvPr/>
        </p:nvSpPr>
        <p:spPr>
          <a:xfrm>
            <a:off x="3640404" y="1188736"/>
            <a:ext cx="2152249" cy="3945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>
                <a:latin typeface="+mn-ea"/>
                <a:cs typeface="+mn-ea"/>
                <a:sym typeface="微软雅黑" panose="020B0503020204020204" pitchFamily="34" charset="-122"/>
              </a:rPr>
              <a:t>遊戲畫面 </a:t>
            </a:r>
            <a:endParaRPr lang="en-US" altLang="zh-TW" b="1">
              <a:latin typeface="+mn-ea"/>
              <a:cs typeface="+mn-ea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E0D712C8-9B2D-398E-0C25-CB45D8741267}"/>
              </a:ext>
            </a:extLst>
          </p:cNvPr>
          <p:cNvSpPr txBox="1">
            <a:spLocks/>
          </p:cNvSpPr>
          <p:nvPr/>
        </p:nvSpPr>
        <p:spPr>
          <a:xfrm>
            <a:off x="6421687" y="1163313"/>
            <a:ext cx="2152249" cy="39455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b="1">
                <a:latin typeface="+mn-ea"/>
                <a:cs typeface="+mn-ea"/>
                <a:sym typeface="微软雅黑" panose="020B0503020204020204" pitchFamily="34" charset="-122"/>
              </a:rPr>
              <a:t>教學畫面</a:t>
            </a:r>
            <a:endParaRPr lang="en-US" altLang="zh-TW" b="1">
              <a:latin typeface="+mn-ea"/>
              <a:cs typeface="+mn-ea"/>
            </a:endParaRPr>
          </a:p>
        </p:txBody>
      </p:sp>
      <p:pic>
        <p:nvPicPr>
          <p:cNvPr id="9" name="圖片版面配置區 8" descr="一張含有 文字, 螢幕擷取畫面, 平面設計, 設計 的圖片&#10;&#10;自動產生的描述">
            <a:extLst>
              <a:ext uri="{FF2B5EF4-FFF2-40B4-BE49-F238E27FC236}">
                <a16:creationId xmlns:a16="http://schemas.microsoft.com/office/drawing/2014/main" id="{3DE05BC6-D4E2-5848-FBF6-68EC703E365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929" b="929"/>
          <a:stretch/>
        </p:blipFill>
        <p:spPr>
          <a:xfrm>
            <a:off x="852098" y="1720158"/>
            <a:ext cx="2167941" cy="3793402"/>
          </a:xfrm>
        </p:spPr>
      </p:pic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7595E870-32C2-60BC-D788-A7846F3B62B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CD3B09-1AEB-9554-D289-3BFE65510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480" y="1675242"/>
            <a:ext cx="2184321" cy="3872639"/>
          </a:xfrm>
          <a:prstGeom prst="rect">
            <a:avLst/>
          </a:prstGeom>
        </p:spPr>
      </p:pic>
      <p:pic>
        <p:nvPicPr>
          <p:cNvPr id="17" name="圖片版面配置區 1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85844762-2FF1-7DD4-8BDA-C471421B91E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5" b="30155"/>
          <a:stretch>
            <a:fillRect/>
          </a:stretch>
        </p:blipFill>
        <p:spPr/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D259C7B-CE29-FEE5-4C40-0BE09752E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114" y="1716819"/>
            <a:ext cx="2152249" cy="3809290"/>
          </a:xfrm>
          <a:prstGeom prst="rect">
            <a:avLst/>
          </a:prstGeom>
        </p:spPr>
      </p:pic>
      <p:sp>
        <p:nvSpPr>
          <p:cNvPr id="23" name="圖片版面配置區 22">
            <a:extLst>
              <a:ext uri="{FF2B5EF4-FFF2-40B4-BE49-F238E27FC236}">
                <a16:creationId xmlns:a16="http://schemas.microsoft.com/office/drawing/2014/main" id="{7A0DB16C-83DD-00C7-3438-C6085D1897F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38717F6E-4845-4FAF-0235-0387E3DAD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651" y="1716819"/>
            <a:ext cx="2186325" cy="37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8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E70BE8-1AA9-4107-BAAB-56AF4761A3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TW" altLang="en-US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物理公式應用</a:t>
            </a: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B603EE-588F-4182-B018-1ABC7D56F01D}"/>
              </a:ext>
            </a:extLst>
          </p:cNvPr>
          <p:cNvSpPr txBox="1">
            <a:spLocks/>
          </p:cNvSpPr>
          <p:nvPr/>
        </p:nvSpPr>
        <p:spPr>
          <a:xfrm>
            <a:off x="6561396" y="5419799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3" name="文本框-143" hidden="1">
            <a:extLst>
              <a:ext uri="{FF2B5EF4-FFF2-40B4-BE49-F238E27FC236}">
                <a16:creationId xmlns:a16="http://schemas.microsoft.com/office/drawing/2014/main" id="{FDD596FB-2E10-4C25-ACA8-948BE6B70339}"/>
              </a:ext>
            </a:extLst>
          </p:cNvPr>
          <p:cNvSpPr txBox="1"/>
          <p:nvPr/>
        </p:nvSpPr>
        <p:spPr>
          <a:xfrm>
            <a:off x="-9484757" y="1072358"/>
            <a:ext cx="4546600" cy="5622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0">
                <a:ln>
                  <a:solidFill>
                    <a:schemeClr val="accent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endParaRPr lang="zh-CN" altLang="en-US" sz="32000">
              <a:ln>
                <a:solidFill>
                  <a:schemeClr val="accent1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D6EC87C9-6919-4013-935A-E030A17A741A}"/>
              </a:ext>
            </a:extLst>
          </p:cNvPr>
          <p:cNvSpPr/>
          <p:nvPr/>
        </p:nvSpPr>
        <p:spPr>
          <a:xfrm>
            <a:off x="9941039" y="5985234"/>
            <a:ext cx="2234219" cy="872766"/>
          </a:xfrm>
          <a:custGeom>
            <a:avLst/>
            <a:gdLst>
              <a:gd name="connsiteX0" fmla="*/ 1326682 w 2234219"/>
              <a:gd name="connsiteY0" fmla="*/ 0 h 872766"/>
              <a:gd name="connsiteX1" fmla="*/ 1713677 w 2234219"/>
              <a:gd name="connsiteY1" fmla="*/ 0 h 872766"/>
              <a:gd name="connsiteX2" fmla="*/ 2234219 w 2234219"/>
              <a:gd name="connsiteY2" fmla="*/ 588731 h 872766"/>
              <a:gd name="connsiteX3" fmla="*/ 1983078 w 2234219"/>
              <a:gd name="connsiteY3" fmla="*/ 872766 h 872766"/>
              <a:gd name="connsiteX4" fmla="*/ 1596082 w 2234219"/>
              <a:gd name="connsiteY4" fmla="*/ 872766 h 872766"/>
              <a:gd name="connsiteX5" fmla="*/ 1847223 w 2234219"/>
              <a:gd name="connsiteY5" fmla="*/ 588731 h 872766"/>
              <a:gd name="connsiteX6" fmla="*/ 663341 w 2234219"/>
              <a:gd name="connsiteY6" fmla="*/ 0 h 872766"/>
              <a:gd name="connsiteX7" fmla="*/ 1050337 w 2234219"/>
              <a:gd name="connsiteY7" fmla="*/ 0 h 872766"/>
              <a:gd name="connsiteX8" fmla="*/ 1570878 w 2234219"/>
              <a:gd name="connsiteY8" fmla="*/ 588731 h 872766"/>
              <a:gd name="connsiteX9" fmla="*/ 1319737 w 2234219"/>
              <a:gd name="connsiteY9" fmla="*/ 872766 h 872766"/>
              <a:gd name="connsiteX10" fmla="*/ 932741 w 2234219"/>
              <a:gd name="connsiteY10" fmla="*/ 872766 h 872766"/>
              <a:gd name="connsiteX11" fmla="*/ 1183882 w 2234219"/>
              <a:gd name="connsiteY11" fmla="*/ 588731 h 872766"/>
              <a:gd name="connsiteX12" fmla="*/ 0 w 2234219"/>
              <a:gd name="connsiteY12" fmla="*/ 0 h 872766"/>
              <a:gd name="connsiteX13" fmla="*/ 386996 w 2234219"/>
              <a:gd name="connsiteY13" fmla="*/ 0 h 872766"/>
              <a:gd name="connsiteX14" fmla="*/ 907537 w 2234219"/>
              <a:gd name="connsiteY14" fmla="*/ 588731 h 872766"/>
              <a:gd name="connsiteX15" fmla="*/ 656396 w 2234219"/>
              <a:gd name="connsiteY15" fmla="*/ 872766 h 872766"/>
              <a:gd name="connsiteX16" fmla="*/ 269401 w 2234219"/>
              <a:gd name="connsiteY16" fmla="*/ 872766 h 872766"/>
              <a:gd name="connsiteX17" fmla="*/ 520542 w 2234219"/>
              <a:gd name="connsiteY17" fmla="*/ 588731 h 8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4219" h="872766">
                <a:moveTo>
                  <a:pt x="1326682" y="0"/>
                </a:moveTo>
                <a:lnTo>
                  <a:pt x="1713677" y="0"/>
                </a:lnTo>
                <a:lnTo>
                  <a:pt x="2234219" y="588731"/>
                </a:lnTo>
                <a:lnTo>
                  <a:pt x="1983078" y="872766"/>
                </a:lnTo>
                <a:lnTo>
                  <a:pt x="1596082" y="872766"/>
                </a:lnTo>
                <a:lnTo>
                  <a:pt x="1847223" y="588731"/>
                </a:lnTo>
                <a:close/>
                <a:moveTo>
                  <a:pt x="663341" y="0"/>
                </a:moveTo>
                <a:lnTo>
                  <a:pt x="1050337" y="0"/>
                </a:lnTo>
                <a:lnTo>
                  <a:pt x="1570878" y="588731"/>
                </a:lnTo>
                <a:lnTo>
                  <a:pt x="1319737" y="872766"/>
                </a:lnTo>
                <a:lnTo>
                  <a:pt x="932741" y="872766"/>
                </a:lnTo>
                <a:lnTo>
                  <a:pt x="1183882" y="588731"/>
                </a:lnTo>
                <a:close/>
                <a:moveTo>
                  <a:pt x="0" y="0"/>
                </a:moveTo>
                <a:lnTo>
                  <a:pt x="386996" y="0"/>
                </a:lnTo>
                <a:lnTo>
                  <a:pt x="907537" y="588731"/>
                </a:lnTo>
                <a:lnTo>
                  <a:pt x="656396" y="872766"/>
                </a:lnTo>
                <a:lnTo>
                  <a:pt x="269401" y="872766"/>
                </a:lnTo>
                <a:lnTo>
                  <a:pt x="520542" y="5887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EE289806-EDA9-4E1C-8C11-BC774D353309}"/>
              </a:ext>
            </a:extLst>
          </p:cNvPr>
          <p:cNvSpPr/>
          <p:nvPr/>
        </p:nvSpPr>
        <p:spPr>
          <a:xfrm>
            <a:off x="8616267" y="2055234"/>
            <a:ext cx="1622772" cy="855215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A766EA9A-13C2-4506-AF56-E4A73745B8EA}"/>
              </a:ext>
            </a:extLst>
          </p:cNvPr>
          <p:cNvSpPr/>
          <p:nvPr/>
        </p:nvSpPr>
        <p:spPr>
          <a:xfrm>
            <a:off x="626223" y="914400"/>
            <a:ext cx="1069475" cy="563623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2" name="任意多边形: 形状 191">
            <a:extLst>
              <a:ext uri="{FF2B5EF4-FFF2-40B4-BE49-F238E27FC236}">
                <a16:creationId xmlns:a16="http://schemas.microsoft.com/office/drawing/2014/main" id="{BBDF0A11-FBCF-4467-A5B0-2867DF3F19BA}"/>
              </a:ext>
            </a:extLst>
          </p:cNvPr>
          <p:cNvSpPr/>
          <p:nvPr/>
        </p:nvSpPr>
        <p:spPr>
          <a:xfrm>
            <a:off x="6717513" y="5694508"/>
            <a:ext cx="586480" cy="309080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10000"/>
                </a:schemeClr>
              </a:gs>
              <a:gs pos="93000">
                <a:srgbClr val="C73D8E">
                  <a:alpha val="10000"/>
                </a:srgbClr>
              </a:gs>
              <a:gs pos="100000">
                <a:schemeClr val="accent5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8" name="文本框-38" hidden="1">
            <a:extLst>
              <a:ext uri="{FF2B5EF4-FFF2-40B4-BE49-F238E27FC236}">
                <a16:creationId xmlns:a16="http://schemas.microsoft.com/office/drawing/2014/main" id="{9A14A801-1269-446C-B32F-C964B3A328A7}"/>
              </a:ext>
            </a:extLst>
          </p:cNvPr>
          <p:cNvSpPr txBox="1"/>
          <p:nvPr/>
        </p:nvSpPr>
        <p:spPr>
          <a:xfrm>
            <a:off x="-7415209" y="3636925"/>
            <a:ext cx="4546600" cy="5622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0">
                <a:ln>
                  <a:solidFill>
                    <a:schemeClr val="accent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2000">
              <a:ln>
                <a:solidFill>
                  <a:schemeClr val="accent1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9" name="文本框-39" hidden="1">
            <a:extLst>
              <a:ext uri="{FF2B5EF4-FFF2-40B4-BE49-F238E27FC236}">
                <a16:creationId xmlns:a16="http://schemas.microsoft.com/office/drawing/2014/main" id="{92615B3D-7A55-4B52-BA45-1D01EC1DBC77}"/>
              </a:ext>
            </a:extLst>
          </p:cNvPr>
          <p:cNvSpPr txBox="1"/>
          <p:nvPr/>
        </p:nvSpPr>
        <p:spPr>
          <a:xfrm>
            <a:off x="-2405626" y="4349900"/>
            <a:ext cx="4546600" cy="56229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0">
                <a:ln>
                  <a:solidFill>
                    <a:schemeClr val="accent1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2000">
              <a:ln>
                <a:solidFill>
                  <a:schemeClr val="accent1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6B95E7F-8914-4F90-9A95-39F8039B6A24}"/>
              </a:ext>
            </a:extLst>
          </p:cNvPr>
          <p:cNvGrpSpPr/>
          <p:nvPr/>
        </p:nvGrpSpPr>
        <p:grpSpPr>
          <a:xfrm>
            <a:off x="2202374" y="2074284"/>
            <a:ext cx="2057252" cy="3124800"/>
            <a:chOff x="-8985591" y="2678013"/>
            <a:chExt cx="2057252" cy="312480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C974ED3-446C-47DE-ACE4-80C1584C5950}"/>
                </a:ext>
              </a:extLst>
            </p:cNvPr>
            <p:cNvSpPr txBox="1">
              <a:spLocks noChangeAspect="1"/>
            </p:cNvSpPr>
            <p:nvPr/>
          </p:nvSpPr>
          <p:spPr>
            <a:xfrm rot="1800000">
              <a:off x="-8550676" y="3338613"/>
              <a:ext cx="1187423" cy="1803600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89DF737-1A6F-41CE-9816-5339E2357C19}"/>
                </a:ext>
              </a:extLst>
            </p:cNvPr>
            <p:cNvSpPr txBox="1">
              <a:spLocks noChangeAspect="1"/>
            </p:cNvSpPr>
            <p:nvPr/>
          </p:nvSpPr>
          <p:spPr>
            <a:xfrm rot="1714286">
              <a:off x="-8588952" y="3313230"/>
              <a:ext cx="1228843" cy="1866514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07112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976FEC8-73BD-404D-8041-66B1A73C2BD3}"/>
                </a:ext>
              </a:extLst>
            </p:cNvPr>
            <p:cNvSpPr txBox="1">
              <a:spLocks noChangeAspect="1"/>
            </p:cNvSpPr>
            <p:nvPr/>
          </p:nvSpPr>
          <p:spPr>
            <a:xfrm rot="1628571">
              <a:off x="-8625361" y="3287667"/>
              <a:ext cx="1270264" cy="1929429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0C14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00D635E-3175-408E-AD2B-DD5BF4C11D86}"/>
                </a:ext>
              </a:extLst>
            </p:cNvPr>
            <p:cNvSpPr txBox="1">
              <a:spLocks noChangeAspect="1"/>
            </p:cNvSpPr>
            <p:nvPr/>
          </p:nvSpPr>
          <p:spPr>
            <a:xfrm rot="1542857">
              <a:off x="-8659907" y="3261854"/>
              <a:ext cx="1311684" cy="1992343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10173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F074CC7-7DA3-422F-B50B-6FEAED17A384}"/>
                </a:ext>
              </a:extLst>
            </p:cNvPr>
            <p:cNvSpPr txBox="1">
              <a:spLocks noChangeAspect="1"/>
            </p:cNvSpPr>
            <p:nvPr/>
          </p:nvSpPr>
          <p:spPr>
            <a:xfrm rot="1457143">
              <a:off x="-8692598" y="3235720"/>
              <a:ext cx="1353105" cy="2055257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151B4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FE56C7B-BC55-4DFF-9083-5E69B42F2742}"/>
                </a:ext>
              </a:extLst>
            </p:cNvPr>
            <p:cNvSpPr txBox="1">
              <a:spLocks noChangeAspect="1"/>
            </p:cNvSpPr>
            <p:nvPr/>
          </p:nvSpPr>
          <p:spPr>
            <a:xfrm rot="1371429">
              <a:off x="-8723453" y="3209199"/>
              <a:ext cx="1394525" cy="2118171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1A1E4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ECB88C7-0CB4-4DE7-8CF5-6F55DF2A4474}"/>
                </a:ext>
              </a:extLst>
            </p:cNvPr>
            <p:cNvSpPr txBox="1">
              <a:spLocks noChangeAspect="1"/>
            </p:cNvSpPr>
            <p:nvPr/>
          </p:nvSpPr>
          <p:spPr>
            <a:xfrm rot="1285714">
              <a:off x="-8752482" y="3182221"/>
              <a:ext cx="1435945" cy="2181084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1E21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B73B10B-B3AA-4BDE-A57D-B31A263A5DFE}"/>
                </a:ext>
              </a:extLst>
            </p:cNvPr>
            <p:cNvSpPr txBox="1">
              <a:spLocks noChangeAspect="1"/>
            </p:cNvSpPr>
            <p:nvPr/>
          </p:nvSpPr>
          <p:spPr>
            <a:xfrm rot="1200000">
              <a:off x="-8779705" y="3154716"/>
              <a:ext cx="1477366" cy="2244000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23255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F1BCA4A-90B6-40FD-B160-17DB5F7A3821}"/>
                </a:ext>
              </a:extLst>
            </p:cNvPr>
            <p:cNvSpPr txBox="1">
              <a:spLocks noChangeAspect="1"/>
            </p:cNvSpPr>
            <p:nvPr/>
          </p:nvSpPr>
          <p:spPr>
            <a:xfrm rot="1114286">
              <a:off x="-8805136" y="3126619"/>
              <a:ext cx="1518786" cy="2306914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2728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BED6B61-78D0-4CAC-B60D-C62F5D2F2294}"/>
                </a:ext>
              </a:extLst>
            </p:cNvPr>
            <p:cNvSpPr txBox="1">
              <a:spLocks noChangeAspect="1"/>
            </p:cNvSpPr>
            <p:nvPr/>
          </p:nvSpPr>
          <p:spPr>
            <a:xfrm rot="1028571">
              <a:off x="-8828798" y="3097861"/>
              <a:ext cx="1560207" cy="2369829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2C2B6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F7A557A-A4E9-4564-9649-6D06CF7BE900}"/>
                </a:ext>
              </a:extLst>
            </p:cNvPr>
            <p:cNvSpPr txBox="1">
              <a:spLocks noChangeAspect="1"/>
            </p:cNvSpPr>
            <p:nvPr/>
          </p:nvSpPr>
          <p:spPr>
            <a:xfrm rot="942857">
              <a:off x="-8850718" y="3068376"/>
              <a:ext cx="1601627" cy="2432743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312E7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DAD4550-F123-4335-BF9B-B4606BBD1007}"/>
                </a:ext>
              </a:extLst>
            </p:cNvPr>
            <p:cNvSpPr txBox="1">
              <a:spLocks noChangeAspect="1"/>
            </p:cNvSpPr>
            <p:nvPr/>
          </p:nvSpPr>
          <p:spPr>
            <a:xfrm rot="857143">
              <a:off x="-8870919" y="3038098"/>
              <a:ext cx="1643048" cy="2495657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3532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0A80B13-298E-4103-A8DB-DF9EB2CD2FEA}"/>
                </a:ext>
              </a:extLst>
            </p:cNvPr>
            <p:cNvSpPr txBox="1">
              <a:spLocks noChangeAspect="1"/>
            </p:cNvSpPr>
            <p:nvPr/>
          </p:nvSpPr>
          <p:spPr>
            <a:xfrm rot="771429">
              <a:off x="-8889429" y="3006964"/>
              <a:ext cx="1684468" cy="2558571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3A358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4C7A7A6-E757-4AC3-AEAA-9D0D71F781A6}"/>
                </a:ext>
              </a:extLst>
            </p:cNvPr>
            <p:cNvSpPr txBox="1">
              <a:spLocks noChangeAspect="1"/>
            </p:cNvSpPr>
            <p:nvPr/>
          </p:nvSpPr>
          <p:spPr>
            <a:xfrm rot="685714">
              <a:off x="-8906278" y="2974909"/>
              <a:ext cx="1725888" cy="2621484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3F38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DC3BBAD-C285-4242-850C-005688C26AE9}"/>
                </a:ext>
              </a:extLst>
            </p:cNvPr>
            <p:cNvSpPr txBox="1">
              <a:spLocks noChangeAspect="1"/>
            </p:cNvSpPr>
            <p:nvPr/>
          </p:nvSpPr>
          <p:spPr>
            <a:xfrm rot="600000">
              <a:off x="-8921499" y="2941870"/>
              <a:ext cx="1767309" cy="2684400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433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5F13B59-1AE0-4D10-B5AB-9512D50AF629}"/>
                </a:ext>
              </a:extLst>
            </p:cNvPr>
            <p:cNvSpPr txBox="1">
              <a:spLocks noChangeAspect="1"/>
            </p:cNvSpPr>
            <p:nvPr/>
          </p:nvSpPr>
          <p:spPr>
            <a:xfrm rot="514286">
              <a:off x="-8935126" y="2907786"/>
              <a:ext cx="1808729" cy="2747314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483FA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9AB0CD9-B358-4C9E-A22E-D10461CE21B1}"/>
                </a:ext>
              </a:extLst>
            </p:cNvPr>
            <p:cNvSpPr txBox="1">
              <a:spLocks noChangeAspect="1"/>
            </p:cNvSpPr>
            <p:nvPr/>
          </p:nvSpPr>
          <p:spPr>
            <a:xfrm rot="428571">
              <a:off x="-8947196" y="2872596"/>
              <a:ext cx="1850150" cy="2810230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4C42A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7FD0DFB-9362-47F2-9DE2-1AF012395A4D}"/>
                </a:ext>
              </a:extLst>
            </p:cNvPr>
            <p:cNvSpPr txBox="1">
              <a:spLocks noChangeAspect="1"/>
            </p:cNvSpPr>
            <p:nvPr/>
          </p:nvSpPr>
          <p:spPr>
            <a:xfrm rot="342857">
              <a:off x="-8957747" y="2836240"/>
              <a:ext cx="1891570" cy="2873143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5145B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8C9F7D7-A1EC-47F9-AB56-003D2E23E8B7}"/>
                </a:ext>
              </a:extLst>
            </p:cNvPr>
            <p:cNvSpPr txBox="1">
              <a:spLocks noChangeAspect="1"/>
            </p:cNvSpPr>
            <p:nvPr/>
          </p:nvSpPr>
          <p:spPr>
            <a:xfrm rot="257143">
              <a:off x="-8966818" y="2798659"/>
              <a:ext cx="1932991" cy="2936059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5649B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BF64983-F443-4597-989D-1FB29B378473}"/>
                </a:ext>
              </a:extLst>
            </p:cNvPr>
            <p:cNvSpPr txBox="1">
              <a:spLocks noChangeAspect="1"/>
            </p:cNvSpPr>
            <p:nvPr/>
          </p:nvSpPr>
          <p:spPr>
            <a:xfrm rot="171429">
              <a:off x="-8974451" y="2759798"/>
              <a:ext cx="1974411" cy="2998971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5A4CC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C450FE40-FF86-4CB0-8D92-31A5C5D6F025}"/>
                </a:ext>
              </a:extLst>
            </p:cNvPr>
            <p:cNvSpPr txBox="1">
              <a:spLocks noChangeAspect="1"/>
            </p:cNvSpPr>
            <p:nvPr/>
          </p:nvSpPr>
          <p:spPr>
            <a:xfrm rot="85714">
              <a:off x="-8980696" y="2719601"/>
              <a:ext cx="2015832" cy="3061886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9525" cap="flat" cmpd="sng" algn="ctr">
              <a:solidFill>
                <a:srgbClr val="5F4F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4447AEE-442E-43CB-99C9-D8CE355308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-8985591" y="2678013"/>
              <a:ext cx="2057252" cy="3124800"/>
            </a:xfrm>
            <a:custGeom>
              <a:avLst/>
              <a:gdLst/>
              <a:ahLst/>
              <a:cxnLst/>
              <a:rect l="l" t="t" r="r" b="b"/>
              <a:pathLst>
                <a:path w="2257282" h="3428629">
                  <a:moveTo>
                    <a:pt x="130150" y="0"/>
                  </a:moveTo>
                  <a:lnTo>
                    <a:pt x="2114931" y="0"/>
                  </a:lnTo>
                  <a:lnTo>
                    <a:pt x="2114931" y="410785"/>
                  </a:lnTo>
                  <a:lnTo>
                    <a:pt x="1281160" y="1264891"/>
                  </a:lnTo>
                  <a:cubicBezTo>
                    <a:pt x="1470962" y="1275737"/>
                    <a:pt x="1639749" y="1327933"/>
                    <a:pt x="1787523" y="1421478"/>
                  </a:cubicBezTo>
                  <a:cubicBezTo>
                    <a:pt x="1935297" y="1515023"/>
                    <a:pt x="2050534" y="1641105"/>
                    <a:pt x="2133233" y="1799725"/>
                  </a:cubicBezTo>
                  <a:cubicBezTo>
                    <a:pt x="2215932" y="1958345"/>
                    <a:pt x="2257282" y="2136623"/>
                    <a:pt x="2257282" y="2334558"/>
                  </a:cubicBezTo>
                  <a:cubicBezTo>
                    <a:pt x="2257282" y="2548763"/>
                    <a:pt x="2209154" y="2738565"/>
                    <a:pt x="2112897" y="2903963"/>
                  </a:cubicBezTo>
                  <a:cubicBezTo>
                    <a:pt x="2016641" y="3069362"/>
                    <a:pt x="1881068" y="3198156"/>
                    <a:pt x="1706180" y="3290345"/>
                  </a:cubicBezTo>
                  <a:cubicBezTo>
                    <a:pt x="1531291" y="3382534"/>
                    <a:pt x="1328611" y="3428629"/>
                    <a:pt x="1098137" y="3428629"/>
                  </a:cubicBezTo>
                  <a:cubicBezTo>
                    <a:pt x="826992" y="3428629"/>
                    <a:pt x="594485" y="3366943"/>
                    <a:pt x="400617" y="3243572"/>
                  </a:cubicBezTo>
                  <a:cubicBezTo>
                    <a:pt x="206748" y="3120201"/>
                    <a:pt x="73209" y="2951414"/>
                    <a:pt x="0" y="2737209"/>
                  </a:cubicBezTo>
                  <a:lnTo>
                    <a:pt x="443322" y="2476910"/>
                  </a:lnTo>
                  <a:cubicBezTo>
                    <a:pt x="500263" y="2623328"/>
                    <a:pt x="583639" y="2735853"/>
                    <a:pt x="693453" y="2814485"/>
                  </a:cubicBezTo>
                  <a:cubicBezTo>
                    <a:pt x="803267" y="2893117"/>
                    <a:pt x="938162" y="2932433"/>
                    <a:pt x="1098137" y="2932433"/>
                  </a:cubicBezTo>
                  <a:cubicBezTo>
                    <a:pt x="1268959" y="2932433"/>
                    <a:pt x="1407243" y="2877527"/>
                    <a:pt x="1512989" y="2767713"/>
                  </a:cubicBezTo>
                  <a:cubicBezTo>
                    <a:pt x="1618736" y="2657899"/>
                    <a:pt x="1671609" y="2513514"/>
                    <a:pt x="1671609" y="2334558"/>
                  </a:cubicBezTo>
                  <a:cubicBezTo>
                    <a:pt x="1671609" y="2155603"/>
                    <a:pt x="1618736" y="2014607"/>
                    <a:pt x="1512989" y="1911572"/>
                  </a:cubicBezTo>
                  <a:cubicBezTo>
                    <a:pt x="1407243" y="1808537"/>
                    <a:pt x="1263536" y="1757020"/>
                    <a:pt x="1081869" y="1757020"/>
                  </a:cubicBezTo>
                  <a:cubicBezTo>
                    <a:pt x="892067" y="1757020"/>
                    <a:pt x="751072" y="1820739"/>
                    <a:pt x="658882" y="1948177"/>
                  </a:cubicBezTo>
                  <a:lnTo>
                    <a:pt x="317240" y="1569930"/>
                  </a:lnTo>
                  <a:lnTo>
                    <a:pt x="1370638" y="500263"/>
                  </a:lnTo>
                  <a:lnTo>
                    <a:pt x="130150" y="500263"/>
                  </a:lnTo>
                  <a:close/>
                </a:path>
              </a:pathLst>
            </a:custGeom>
            <a:noFill/>
            <a:ln w="47625">
              <a:solidFill>
                <a:schemeClr val="accent2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120000"/>
                </a:lnSpc>
              </a:pPr>
              <a:endParaRPr lang="zh-CN" altLang="en-US" sz="32000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40C1CCEB-E550-45E3-80AB-82D8141D4A90}"/>
              </a:ext>
            </a:extLst>
          </p:cNvPr>
          <p:cNvSpPr txBox="1"/>
          <p:nvPr/>
        </p:nvSpPr>
        <p:spPr>
          <a:xfrm>
            <a:off x="6717513" y="3042698"/>
            <a:ext cx="2862249" cy="2704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1600">
                <a:solidFill>
                  <a:schemeClr val="tx1">
                    <a:alpha val="40000"/>
                  </a:schemeClr>
                </a:solidFill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Formula</a:t>
            </a:r>
            <a:endParaRPr lang="en-US" altLang="zh-CN" sz="1600">
              <a:solidFill>
                <a:schemeClr val="tx1">
                  <a:alpha val="40000"/>
                </a:schemeClr>
              </a:solidFill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文本占位符 12">
            <a:extLst>
              <a:ext uri="{FF2B5EF4-FFF2-40B4-BE49-F238E27FC236}">
                <a16:creationId xmlns:a16="http://schemas.microsoft.com/office/drawing/2014/main" id="{C5B6FDC2-A94B-B84C-69B7-0711840CF078}"/>
              </a:ext>
            </a:extLst>
          </p:cNvPr>
          <p:cNvSpPr txBox="1">
            <a:spLocks/>
          </p:cNvSpPr>
          <p:nvPr/>
        </p:nvSpPr>
        <p:spPr>
          <a:xfrm>
            <a:off x="6724287" y="3750079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物理原理介紹</a:t>
            </a:r>
            <a:endParaRPr lang="zh-CN" altLang="en-US" sz="2000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9A9F44CC-CE2F-164E-0D16-586BA8144968}"/>
              </a:ext>
            </a:extLst>
          </p:cNvPr>
          <p:cNvSpPr txBox="1">
            <a:spLocks/>
          </p:cNvSpPr>
          <p:nvPr/>
        </p:nvSpPr>
        <p:spPr>
          <a:xfrm>
            <a:off x="6724287" y="4394684"/>
            <a:ext cx="3603744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遊戲內應用物理公式</a:t>
            </a:r>
          </a:p>
        </p:txBody>
      </p:sp>
      <p:sp>
        <p:nvSpPr>
          <p:cNvPr id="4" name="文本占位符 12">
            <a:extLst>
              <a:ext uri="{FF2B5EF4-FFF2-40B4-BE49-F238E27FC236}">
                <a16:creationId xmlns:a16="http://schemas.microsoft.com/office/drawing/2014/main" id="{2D9EE24A-5FE7-BB13-B771-32FA6F0BFB86}"/>
              </a:ext>
            </a:extLst>
          </p:cNvPr>
          <p:cNvSpPr txBox="1">
            <a:spLocks/>
          </p:cNvSpPr>
          <p:nvPr/>
        </p:nvSpPr>
        <p:spPr>
          <a:xfrm>
            <a:off x="6724286" y="4979967"/>
            <a:ext cx="2372821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000">
                <a:latin typeface="+mj-ea"/>
                <a:ea typeface="+mj-ea"/>
                <a:cs typeface="+mn-ea"/>
                <a:sym typeface="微软雅黑" panose="020B0503020204020204" pitchFamily="34" charset="-122"/>
              </a:rPr>
              <a:t>採用的開發平台</a:t>
            </a:r>
            <a:endParaRPr lang="zh-CN" altLang="en-US" sz="2000">
              <a:latin typeface="+mj-ea"/>
              <a:ea typeface="+mj-ea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721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3e36fff5-0d22-4e12-a2d4-d756cf970583&quot;,&quot;Name&quot;:&quot;我的参考线&quot;,&quot;Kind&quot;:&quot;Custom&quot;,&quot;OldGuidesSetting&quot;:{&quot;HeaderHeight&quot;:12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微软">
      <a:dk1>
        <a:srgbClr val="030E22"/>
      </a:dk1>
      <a:lt1>
        <a:sysClr val="window" lastClr="FFFFFF"/>
      </a:lt1>
      <a:dk2>
        <a:srgbClr val="44546A"/>
      </a:dk2>
      <a:lt2>
        <a:srgbClr val="E7E6E6"/>
      </a:lt2>
      <a:accent1>
        <a:srgbClr val="6453D5"/>
      </a:accent1>
      <a:accent2>
        <a:srgbClr val="3F81F6"/>
      </a:accent2>
      <a:accent3>
        <a:srgbClr val="5AF3FD"/>
      </a:accent3>
      <a:accent4>
        <a:srgbClr val="36FFAF"/>
      </a:accent4>
      <a:accent5>
        <a:srgbClr val="FB3268"/>
      </a:accent5>
      <a:accent6>
        <a:srgbClr val="FFE40D"/>
      </a:accent6>
      <a:hlink>
        <a:srgbClr val="0563C1"/>
      </a:hlink>
      <a:folHlink>
        <a:srgbClr val="954F72"/>
      </a:folHlink>
    </a:clrScheme>
    <a:fontScheme name="yssnjbnk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1147</Words>
  <Application>Microsoft Office PowerPoint</Application>
  <PresentationFormat>自訂</PresentationFormat>
  <Paragraphs>145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等线</vt:lpstr>
      <vt:lpstr>微软雅黑</vt:lpstr>
      <vt:lpstr>Söhne</vt:lpstr>
      <vt:lpstr>阿里巴巴普惠体 R</vt:lpstr>
      <vt:lpstr>思源黑体 CN Light</vt:lpstr>
      <vt:lpstr>新細明體</vt:lpstr>
      <vt:lpstr>腾讯体 W3</vt:lpstr>
      <vt:lpstr>Arial</vt:lpstr>
      <vt:lpstr>Cambria Math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B0943015周楷崴</cp:lastModifiedBy>
  <cp:revision>1</cp:revision>
  <dcterms:created xsi:type="dcterms:W3CDTF">2021-11-26T10:51:24Z</dcterms:created>
  <dcterms:modified xsi:type="dcterms:W3CDTF">2024-01-09T08:06:16Z</dcterms:modified>
</cp:coreProperties>
</file>