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5683C-0D2B-A9CF-97E9-955AF3C8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608D2B-C79D-EE25-9D6A-103826365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D8D3E-B47F-7483-2169-9DE8614F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1CA3E8-A820-ED66-844B-D3F196B3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496C1-96F7-DD85-C69F-92296C18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5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41AE8-FC91-5D66-CDD2-83A54633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48053F-40D7-BC86-B96E-0869AACCC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F7FB3F-7D78-8445-E5EB-EC842E3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DC893-9B73-AFF6-8732-06BD3B4F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78B3F-60F2-ED53-D031-2C819477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72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D941F-BD9B-3711-987C-DB8892F9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20210D-155B-FD6B-0F0B-ED7E6ABC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09982-2C9E-FF24-EA26-F861C2F8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5AC031-12D3-4026-F58A-3E039D5F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6AEE8-6786-CDE5-864F-597DB504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6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09D15-FB29-8C23-C90D-0017629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7BFC2-E9B6-8A70-8DF2-7E9335AF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ECDF0-3B3C-87B5-4F5A-95CBF63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1BCCA-E070-E7A7-2851-AA072D56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E92EA9-1B16-2C58-9870-E7384492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BD17-3F3D-90B7-A6A3-6C8F82C9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DC02AD-CFFA-BDFC-86DC-6C53995F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2F510-CCD2-ED80-91AA-1ED7BE9C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1A4EC-1398-2762-9350-D4054A2C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59919-3766-80EB-C88B-F9963AB1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23B4E-0382-F177-E8ED-58C0FFA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A8A84-EF8E-4762-DADB-9B6CFD547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7B1CAF-DC82-076A-65EF-70A8451A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3A309-C9B8-D450-011A-0FC3E686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850E88-55E0-CAF4-AB78-1AD0577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EE071-3C46-EE86-8D45-47CD2AF9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11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AF068-EADD-EEE0-6018-A82F7AE0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3001F-23AC-C39E-61FA-FDECC8B5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4188-A68C-6DBD-396D-83A12C3A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273A0-D812-7B16-8356-58C4FEDD5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4EB3D6-4603-783E-35C3-987490311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D227AD-A48E-7689-62DB-F0344E8D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10D779F-279F-CD59-45D7-79BBA57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7C35FA-815F-AC91-EB29-0658D9E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14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8F9AE-23EF-EA4B-D1F1-9E79695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CDA799-C028-C4C7-6720-08194BE7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F0FA26-2A38-95CE-0B89-4C2EC147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DE0E62-385F-6713-197B-A06C446E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2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D989E1-23F6-FAB8-9BC7-456A8C0F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D8F0EB-626B-364D-BDE1-7A3E8DD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F4592-0F3F-9D7A-0451-646192F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9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3B1F6-B0D5-5C90-32A6-E411D85F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61269-F30C-7F10-F65F-4FC0FB2B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220060-C780-9D4D-1C00-21154361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C5F4D6-1804-814F-EEFE-D67B8B88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9EE150-5650-E58D-7D63-812C6075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EF55F-FE61-D957-7A0E-D2925D96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2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6932A-13E7-6DAE-9A4A-A94B000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FB5956-71AE-E9EA-756D-3699A2DE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EBF2BA-B564-7441-D607-4EB8BB223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0B4AAC-6B9F-ADA9-8A77-AA770F89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A59257-8EB4-2A47-6E55-66AC245D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986C43-B80A-9EFA-5B5B-61C69A37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ECB21F-0644-AFA2-3C8E-4082CDAD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08BB0B-CB2C-258A-FB44-C5A16A6B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48A55-D8EB-18E5-606B-90C7F6971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8B3-64CA-45A0-BDFD-6BB864817720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D1595-590F-00C6-1817-6A9FC4BB4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CD8CB-F9E6-9B53-D72A-ACA9BE00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8CCB-B189-40DE-889E-8DD366BED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79263-2641-156E-8BA5-A6A9225A3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0608</a:t>
            </a:r>
            <a:r>
              <a:rPr lang="zh-TW" altLang="en-US" dirty="0"/>
              <a:t>最佳化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21BACB-7681-79F8-7985-C986EAB6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7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23CA3FC-2DC8-106A-739A-C1F2EAE3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8" y="0"/>
            <a:ext cx="6938158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296793-5EF7-E3E8-1518-84EFA621E4D6}"/>
              </a:ext>
            </a:extLst>
          </p:cNvPr>
          <p:cNvSpPr txBox="1"/>
          <p:nvPr/>
        </p:nvSpPr>
        <p:spPr>
          <a:xfrm>
            <a:off x="8657354" y="24384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每題有其不同配分</a:t>
            </a:r>
          </a:p>
        </p:txBody>
      </p:sp>
    </p:spTree>
    <p:extLst>
      <p:ext uri="{BB962C8B-B14F-4D97-AF65-F5344CB8AC3E}">
        <p14:creationId xmlns:p14="http://schemas.microsoft.com/office/powerpoint/2010/main" val="25462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6A2D37B-900A-D732-AFCA-32DE8004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6" y="916806"/>
            <a:ext cx="6838950" cy="519112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BF3F8D-0F2D-5CF4-8173-94FA1B4C3BBA}"/>
              </a:ext>
            </a:extLst>
          </p:cNvPr>
          <p:cNvSpPr/>
          <p:nvPr/>
        </p:nvSpPr>
        <p:spPr>
          <a:xfrm>
            <a:off x="322729" y="3095625"/>
            <a:ext cx="3639671" cy="1200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劃出方程式之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10081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BF3F8D-0F2D-5CF4-8173-94FA1B4C3BBA}"/>
              </a:ext>
            </a:extLst>
          </p:cNvPr>
          <p:cNvSpPr/>
          <p:nvPr/>
        </p:nvSpPr>
        <p:spPr>
          <a:xfrm>
            <a:off x="665629" y="3133725"/>
            <a:ext cx="3639671" cy="1200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任意選擇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個不同的初始位置畫出其行進軌跡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3656AD-8812-765E-A03B-2C908458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608" y="3429000"/>
            <a:ext cx="4079197" cy="31806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38E137-4336-573C-563F-28FBBCA8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54" y="645035"/>
            <a:ext cx="7343775" cy="16478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62B45C-8529-4A21-8D73-CE7E1D7DF9C8}"/>
              </a:ext>
            </a:extLst>
          </p:cNvPr>
          <p:cNvSpPr txBox="1"/>
          <p:nvPr/>
        </p:nvSpPr>
        <p:spPr>
          <a:xfrm>
            <a:off x="2552700" y="109961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需附上所選擇之初始位置</a:t>
            </a:r>
          </a:p>
        </p:txBody>
      </p:sp>
    </p:spTree>
    <p:extLst>
      <p:ext uri="{BB962C8B-B14F-4D97-AF65-F5344CB8AC3E}">
        <p14:creationId xmlns:p14="http://schemas.microsoft.com/office/powerpoint/2010/main" val="375712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BF3F8D-0F2D-5CF4-8173-94FA1B4C3BBA}"/>
              </a:ext>
            </a:extLst>
          </p:cNvPr>
          <p:cNvSpPr/>
          <p:nvPr/>
        </p:nvSpPr>
        <p:spPr>
          <a:xfrm>
            <a:off x="475129" y="3086099"/>
            <a:ext cx="3639671" cy="1200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劃出不同初始位置所導致的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step size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與目標函數值變化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4092C0-9FB0-057F-52BF-0173E3A9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138237"/>
            <a:ext cx="66675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BF3F8D-0F2D-5CF4-8173-94FA1B4C3BBA}"/>
              </a:ext>
            </a:extLst>
          </p:cNvPr>
          <p:cNvSpPr/>
          <p:nvPr/>
        </p:nvSpPr>
        <p:spPr>
          <a:xfrm>
            <a:off x="665629" y="3133725"/>
            <a:ext cx="5009030" cy="1200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使用多個不同演算法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每個演算法都須完成上述步驟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FB6BD1-6688-EFEF-D0B4-DE6C49D2D29F}"/>
              </a:ext>
            </a:extLst>
          </p:cNvPr>
          <p:cNvSpPr txBox="1"/>
          <p:nvPr/>
        </p:nvSpPr>
        <p:spPr>
          <a:xfrm>
            <a:off x="6714564" y="444224"/>
            <a:ext cx="5100917" cy="441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Steepest Descent Method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Newton Method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BFGS Quasi-Newton method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Fminmax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Fmincon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-interior point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Fmincon-sqp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B79271-2F51-1178-860F-C85D2E4404B4}"/>
              </a:ext>
            </a:extLst>
          </p:cNvPr>
          <p:cNvSpPr txBox="1"/>
          <p:nvPr/>
        </p:nvSpPr>
        <p:spPr>
          <a:xfrm>
            <a:off x="7064186" y="5556466"/>
            <a:ext cx="440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</a:t>
            </a:r>
            <a:r>
              <a:rPr lang="en-US" altLang="zh-TW" sz="2000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1~3</a:t>
            </a:r>
            <a:r>
              <a:rPr lang="zh-TW" altLang="en-US" sz="2000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可使用先前提供之程式碼做修改</a:t>
            </a:r>
          </a:p>
        </p:txBody>
      </p:sp>
    </p:spTree>
    <p:extLst>
      <p:ext uri="{BB962C8B-B14F-4D97-AF65-F5344CB8AC3E}">
        <p14:creationId xmlns:p14="http://schemas.microsoft.com/office/powerpoint/2010/main" val="35992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BF3F8D-0F2D-5CF4-8173-94FA1B4C3BBA}"/>
              </a:ext>
            </a:extLst>
          </p:cNvPr>
          <p:cNvSpPr/>
          <p:nvPr/>
        </p:nvSpPr>
        <p:spPr>
          <a:xfrm>
            <a:off x="98611" y="2909607"/>
            <a:ext cx="5009030" cy="1200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比較初始位置不同，每個演算法所需耗費之時間等資訊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0544EA-8D7E-3F4F-BBD3-25CC71A56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89623"/>
              </p:ext>
            </p:extLst>
          </p:nvPr>
        </p:nvGraphicFramePr>
        <p:xfrm>
          <a:off x="5360296" y="2426470"/>
          <a:ext cx="6831704" cy="2560871"/>
        </p:xfrm>
        <a:graphic>
          <a:graphicData uri="http://schemas.openxmlformats.org/drawingml/2006/table">
            <a:tbl>
              <a:tblPr firstRow="1" firstCol="1" bandRow="1"/>
              <a:tblGrid>
                <a:gridCol w="1712857">
                  <a:extLst>
                    <a:ext uri="{9D8B030D-6E8A-4147-A177-3AD203B41FA5}">
                      <a16:colId xmlns:a16="http://schemas.microsoft.com/office/drawing/2014/main" val="4284682956"/>
                    </a:ext>
                  </a:extLst>
                </a:gridCol>
                <a:gridCol w="1335741">
                  <a:extLst>
                    <a:ext uri="{9D8B030D-6E8A-4147-A177-3AD203B41FA5}">
                      <a16:colId xmlns:a16="http://schemas.microsoft.com/office/drawing/2014/main" val="2817750997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751982927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1145088357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105010575"/>
                    </a:ext>
                  </a:extLst>
                </a:gridCol>
              </a:tblGrid>
              <a:tr h="731677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Steepest Descent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Newton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Fminmax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825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marL="304800" algn="l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63482"/>
                  </a:ext>
                </a:extLst>
              </a:tr>
              <a:tr h="731677">
                <a:tc>
                  <a:txBody>
                    <a:bodyPr/>
                    <a:lstStyle/>
                    <a:p>
                      <a:pPr marL="304800" algn="l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zh-TW" alt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99906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marL="304800" algn="l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27987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marL="304800" algn="l"/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990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ECE0576-A263-869B-80BA-EA049D2C6E72}"/>
              </a:ext>
            </a:extLst>
          </p:cNvPr>
          <p:cNvSpPr txBox="1"/>
          <p:nvPr/>
        </p:nvSpPr>
        <p:spPr>
          <a:xfrm>
            <a:off x="6413948" y="1011360"/>
            <a:ext cx="4401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以圖表統整呈現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(Example)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7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53611837-BC2D-912C-F89C-7FFBD334F25A}"/>
              </a:ext>
            </a:extLst>
          </p:cNvPr>
          <p:cNvSpPr/>
          <p:nvPr/>
        </p:nvSpPr>
        <p:spPr>
          <a:xfrm>
            <a:off x="537881" y="2828925"/>
            <a:ext cx="5009030" cy="1200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總結各種演算法之間的差異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008D16-EE45-2D53-2E37-340A64A2B5F2}"/>
              </a:ext>
            </a:extLst>
          </p:cNvPr>
          <p:cNvSpPr txBox="1"/>
          <p:nvPr/>
        </p:nvSpPr>
        <p:spPr>
          <a:xfrm>
            <a:off x="6947647" y="2327384"/>
            <a:ext cx="5100917" cy="2203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en-US" altLang="zh-TW" sz="24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PDF</a:t>
            </a:r>
            <a:r>
              <a:rPr lang="zh-TW" altLang="en-US" sz="24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繳交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PDF</a:t>
            </a:r>
            <a:r>
              <a:rPr lang="zh-TW" altLang="en-US" sz="24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內容須包含上述說明</a:t>
            </a:r>
            <a:endParaRPr lang="en-US" altLang="zh-TW" sz="24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需上傳程式碼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169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Times New Roman</vt:lpstr>
      <vt:lpstr>Office 佈景主題</vt:lpstr>
      <vt:lpstr>0608最佳化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0608最佳化</dc:title>
  <dc:creator>蔡銘亮</dc:creator>
  <cp:lastModifiedBy>蔡銘亮</cp:lastModifiedBy>
  <cp:revision>1</cp:revision>
  <dcterms:created xsi:type="dcterms:W3CDTF">2022-06-08T02:13:52Z</dcterms:created>
  <dcterms:modified xsi:type="dcterms:W3CDTF">2022-06-08T02:45:07Z</dcterms:modified>
</cp:coreProperties>
</file>