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69D65-C771-052D-1E02-1F3FA75FDF74}" v="114" dt="2022-03-16T05:16:37.955"/>
    <p1510:client id="{1FCE4AB3-EFE6-482C-83D7-3074D3F0B303}" v="30" dt="2022-02-09T06:54:02.421"/>
    <p1510:client id="{2769D17E-E951-8BA0-6FCB-E067F2D76542}" v="75" dt="2022-02-21T04:05:23.041"/>
    <p1510:client id="{FF4DC641-DD17-40F6-BB57-99C386A52D44}" v="83" dt="2022-02-09T23:25:53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1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istrano, Ken Lucky" userId="S::ken.lucky.capistrano@accenture.com::d6bf7f05-8661-4234-baba-7449fcbf0883" providerId="AD" clId="Web-{1FCE4AB3-EFE6-482C-83D7-3074D3F0B303}"/>
    <pc:docChg chg="modSld">
      <pc:chgData name="Capistrano, Ken Lucky" userId="S::ken.lucky.capistrano@accenture.com::d6bf7f05-8661-4234-baba-7449fcbf0883" providerId="AD" clId="Web-{1FCE4AB3-EFE6-482C-83D7-3074D3F0B303}" dt="2022-02-09T06:54:01.827" v="28" actId="20577"/>
      <pc:docMkLst>
        <pc:docMk/>
      </pc:docMkLst>
      <pc:sldChg chg="modSp">
        <pc:chgData name="Capistrano, Ken Lucky" userId="S::ken.lucky.capistrano@accenture.com::d6bf7f05-8661-4234-baba-7449fcbf0883" providerId="AD" clId="Web-{1FCE4AB3-EFE6-482C-83D7-3074D3F0B303}" dt="2022-02-09T06:54:01.827" v="28" actId="20577"/>
        <pc:sldMkLst>
          <pc:docMk/>
          <pc:sldMk cId="4122479985" sldId="257"/>
        </pc:sldMkLst>
        <pc:spChg chg="mod">
          <ac:chgData name="Capistrano, Ken Lucky" userId="S::ken.lucky.capistrano@accenture.com::d6bf7f05-8661-4234-baba-7449fcbf0883" providerId="AD" clId="Web-{1FCE4AB3-EFE6-482C-83D7-3074D3F0B303}" dt="2022-02-09T06:54:01.827" v="28" actId="20577"/>
          <ac:spMkLst>
            <pc:docMk/>
            <pc:sldMk cId="4122479985" sldId="257"/>
            <ac:spMk id="4" creationId="{00000000-0000-0000-0000-000000000000}"/>
          </ac:spMkLst>
        </pc:spChg>
      </pc:sldChg>
    </pc:docChg>
  </pc:docChgLst>
  <pc:docChgLst>
    <pc:chgData name="Capistrano, Ken Lucky" userId="S::ken.lucky.capistrano@accenture.com::d6bf7f05-8661-4234-baba-7449fcbf0883" providerId="AD" clId="Web-{2769D17E-E951-8BA0-6FCB-E067F2D76542}"/>
    <pc:docChg chg="modSld">
      <pc:chgData name="Capistrano, Ken Lucky" userId="S::ken.lucky.capistrano@accenture.com::d6bf7f05-8661-4234-baba-7449fcbf0883" providerId="AD" clId="Web-{2769D17E-E951-8BA0-6FCB-E067F2D76542}" dt="2022-02-21T04:05:23.041" v="75" actId="14100"/>
      <pc:docMkLst>
        <pc:docMk/>
      </pc:docMkLst>
      <pc:sldChg chg="addSp delSp modSp">
        <pc:chgData name="Capistrano, Ken Lucky" userId="S::ken.lucky.capistrano@accenture.com::d6bf7f05-8661-4234-baba-7449fcbf0883" providerId="AD" clId="Web-{2769D17E-E951-8BA0-6FCB-E067F2D76542}" dt="2022-02-21T04:05:23.041" v="75" actId="14100"/>
        <pc:sldMkLst>
          <pc:docMk/>
          <pc:sldMk cId="4122479985" sldId="257"/>
        </pc:sldMkLst>
        <pc:spChg chg="del mod">
          <ac:chgData name="Capistrano, Ken Lucky" userId="S::ken.lucky.capistrano@accenture.com::d6bf7f05-8661-4234-baba-7449fcbf0883" providerId="AD" clId="Web-{2769D17E-E951-8BA0-6FCB-E067F2D76542}" dt="2022-02-21T04:03:58.588" v="68"/>
          <ac:spMkLst>
            <pc:docMk/>
            <pc:sldMk cId="4122479985" sldId="257"/>
            <ac:spMk id="4" creationId="{00000000-0000-0000-0000-000000000000}"/>
          </ac:spMkLst>
        </pc:spChg>
        <pc:spChg chg="add del mod">
          <ac:chgData name="Capistrano, Ken Lucky" userId="S::ken.lucky.capistrano@accenture.com::d6bf7f05-8661-4234-baba-7449fcbf0883" providerId="AD" clId="Web-{2769D17E-E951-8BA0-6FCB-E067F2D76542}" dt="2022-02-21T04:04:07.057" v="69"/>
          <ac:spMkLst>
            <pc:docMk/>
            <pc:sldMk cId="4122479985" sldId="257"/>
            <ac:spMk id="7" creationId="{57B323B4-4CD0-4F8F-AD6A-0589546116B5}"/>
          </ac:spMkLst>
        </pc:spChg>
        <pc:spChg chg="add del mod">
          <ac:chgData name="Capistrano, Ken Lucky" userId="S::ken.lucky.capistrano@accenture.com::d6bf7f05-8661-4234-baba-7449fcbf0883" providerId="AD" clId="Web-{2769D17E-E951-8BA0-6FCB-E067F2D76542}" dt="2022-02-21T04:05:15.353" v="73"/>
          <ac:spMkLst>
            <pc:docMk/>
            <pc:sldMk cId="4122479985" sldId="257"/>
            <ac:spMk id="11" creationId="{FB2A5B37-8DA8-48E1-9294-D369D9FE42E7}"/>
          </ac:spMkLst>
        </pc:spChg>
        <pc:spChg chg="mod">
          <ac:chgData name="Capistrano, Ken Lucky" userId="S::ken.lucky.capistrano@accenture.com::d6bf7f05-8661-4234-baba-7449fcbf0883" providerId="AD" clId="Web-{2769D17E-E951-8BA0-6FCB-E067F2D76542}" dt="2022-02-21T04:02:49.214" v="63" actId="20577"/>
          <ac:spMkLst>
            <pc:docMk/>
            <pc:sldMk cId="4122479985" sldId="257"/>
            <ac:spMk id="16" creationId="{2E207B99-85B9-4185-991D-35624B0C8B90}"/>
          </ac:spMkLst>
        </pc:spChg>
        <pc:spChg chg="add del mod">
          <ac:chgData name="Capistrano, Ken Lucky" userId="S::ken.lucky.capistrano@accenture.com::d6bf7f05-8661-4234-baba-7449fcbf0883" providerId="AD" clId="Web-{2769D17E-E951-8BA0-6FCB-E067F2D76542}" dt="2022-02-21T04:02:39.667" v="55" actId="20577"/>
          <ac:spMkLst>
            <pc:docMk/>
            <pc:sldMk cId="4122479985" sldId="257"/>
            <ac:spMk id="18" creationId="{E32D3136-DB7F-42AC-8F98-E75331828BF8}"/>
          </ac:spMkLst>
        </pc:spChg>
        <pc:spChg chg="mod">
          <ac:chgData name="Capistrano, Ken Lucky" userId="S::ken.lucky.capistrano@accenture.com::d6bf7f05-8661-4234-baba-7449fcbf0883" providerId="AD" clId="Web-{2769D17E-E951-8BA0-6FCB-E067F2D76542}" dt="2022-02-21T04:01:26.808" v="2" actId="20577"/>
          <ac:spMkLst>
            <pc:docMk/>
            <pc:sldMk cId="4122479985" sldId="257"/>
            <ac:spMk id="26" creationId="{00000000-0000-0000-0000-000000000000}"/>
          </ac:spMkLst>
        </pc:spChg>
        <pc:picChg chg="add del mod ord">
          <ac:chgData name="Capistrano, Ken Lucky" userId="S::ken.lucky.capistrano@accenture.com::d6bf7f05-8661-4234-baba-7449fcbf0883" providerId="AD" clId="Web-{2769D17E-E951-8BA0-6FCB-E067F2D76542}" dt="2022-02-21T04:05:13.791" v="72"/>
          <ac:picMkLst>
            <pc:docMk/>
            <pc:sldMk cId="4122479985" sldId="257"/>
            <ac:picMk id="8" creationId="{112D1730-FDD1-4220-AA75-5EC7749D848A}"/>
          </ac:picMkLst>
        </pc:picChg>
        <pc:picChg chg="add mod ord">
          <ac:chgData name="Capistrano, Ken Lucky" userId="S::ken.lucky.capistrano@accenture.com::d6bf7f05-8661-4234-baba-7449fcbf0883" providerId="AD" clId="Web-{2769D17E-E951-8BA0-6FCB-E067F2D76542}" dt="2022-02-21T04:05:23.041" v="75" actId="14100"/>
          <ac:picMkLst>
            <pc:docMk/>
            <pc:sldMk cId="4122479985" sldId="257"/>
            <ac:picMk id="12" creationId="{31D24BD3-1394-4558-B1FD-A31BCC5A0B7E}"/>
          </ac:picMkLst>
        </pc:picChg>
      </pc:sldChg>
    </pc:docChg>
  </pc:docChgLst>
  <pc:docChgLst>
    <pc:chgData name="Capistrano, Ken Lucky" userId="S::ken.lucky.capistrano@accenture.com::d6bf7f05-8661-4234-baba-7449fcbf0883" providerId="AD" clId="Web-{02D69D65-C771-052D-1E02-1F3FA75FDF74}"/>
    <pc:docChg chg="modSld">
      <pc:chgData name="Capistrano, Ken Lucky" userId="S::ken.lucky.capistrano@accenture.com::d6bf7f05-8661-4234-baba-7449fcbf0883" providerId="AD" clId="Web-{02D69D65-C771-052D-1E02-1F3FA75FDF74}" dt="2022-03-16T05:16:37.955" v="113" actId="20577"/>
      <pc:docMkLst>
        <pc:docMk/>
      </pc:docMkLst>
      <pc:sldChg chg="modSp">
        <pc:chgData name="Capistrano, Ken Lucky" userId="S::ken.lucky.capistrano@accenture.com::d6bf7f05-8661-4234-baba-7449fcbf0883" providerId="AD" clId="Web-{02D69D65-C771-052D-1E02-1F3FA75FDF74}" dt="2022-03-16T05:16:37.955" v="113" actId="20577"/>
        <pc:sldMkLst>
          <pc:docMk/>
          <pc:sldMk cId="4122479985" sldId="257"/>
        </pc:sldMkLst>
        <pc:spChg chg="mod">
          <ac:chgData name="Capistrano, Ken Lucky" userId="S::ken.lucky.capistrano@accenture.com::d6bf7f05-8661-4234-baba-7449fcbf0883" providerId="AD" clId="Web-{02D69D65-C771-052D-1E02-1F3FA75FDF74}" dt="2022-03-16T05:16:37.955" v="113" actId="20577"/>
          <ac:spMkLst>
            <pc:docMk/>
            <pc:sldMk cId="4122479985" sldId="257"/>
            <ac:spMk id="26" creationId="{00000000-0000-0000-0000-000000000000}"/>
          </ac:spMkLst>
        </pc:spChg>
      </pc:sldChg>
    </pc:docChg>
  </pc:docChgLst>
  <pc:docChgLst>
    <pc:chgData name="Capistrano, Ken Lucky" userId="S::ken.lucky.capistrano@accenture.com::d6bf7f05-8661-4234-baba-7449fcbf0883" providerId="AD" clId="Web-{351EFACF-61DB-1A74-9079-5B7078F45213}"/>
    <pc:docChg chg="modSld">
      <pc:chgData name="Capistrano, Ken Lucky" userId="S::ken.lucky.capistrano@accenture.com::d6bf7f05-8661-4234-baba-7449fcbf0883" providerId="AD" clId="Web-{351EFACF-61DB-1A74-9079-5B7078F45213}" dt="2022-02-21T04:00:49.169" v="1" actId="20577"/>
      <pc:docMkLst>
        <pc:docMk/>
      </pc:docMkLst>
      <pc:sldChg chg="modSp">
        <pc:chgData name="Capistrano, Ken Lucky" userId="S::ken.lucky.capistrano@accenture.com::d6bf7f05-8661-4234-baba-7449fcbf0883" providerId="AD" clId="Web-{351EFACF-61DB-1A74-9079-5B7078F45213}" dt="2022-02-21T04:00:49.169" v="1" actId="20577"/>
        <pc:sldMkLst>
          <pc:docMk/>
          <pc:sldMk cId="4122479985" sldId="257"/>
        </pc:sldMkLst>
        <pc:spChg chg="mod">
          <ac:chgData name="Capistrano, Ken Lucky" userId="S::ken.lucky.capistrano@accenture.com::d6bf7f05-8661-4234-baba-7449fcbf0883" providerId="AD" clId="Web-{351EFACF-61DB-1A74-9079-5B7078F45213}" dt="2022-02-21T04:00:49.169" v="1" actId="20577"/>
          <ac:spMkLst>
            <pc:docMk/>
            <pc:sldMk cId="4122479985" sldId="257"/>
            <ac:spMk id="26" creationId="{00000000-0000-0000-0000-000000000000}"/>
          </ac:spMkLst>
        </pc:spChg>
      </pc:sldChg>
    </pc:docChg>
  </pc:docChgLst>
  <pc:docChgLst>
    <pc:chgData name="Capistrano, Ken Lucky" userId="S::ken.lucky.capistrano@accenture.com::d6bf7f05-8661-4234-baba-7449fcbf0883" providerId="AD" clId="Web-{FF4DC641-DD17-40F6-BB57-99C386A52D44}"/>
    <pc:docChg chg="modSld">
      <pc:chgData name="Capistrano, Ken Lucky" userId="S::ken.lucky.capistrano@accenture.com::d6bf7f05-8661-4234-baba-7449fcbf0883" providerId="AD" clId="Web-{FF4DC641-DD17-40F6-BB57-99C386A52D44}" dt="2022-02-09T23:25:51.415" v="43" actId="20577"/>
      <pc:docMkLst>
        <pc:docMk/>
      </pc:docMkLst>
      <pc:sldChg chg="modSp">
        <pc:chgData name="Capistrano, Ken Lucky" userId="S::ken.lucky.capistrano@accenture.com::d6bf7f05-8661-4234-baba-7449fcbf0883" providerId="AD" clId="Web-{FF4DC641-DD17-40F6-BB57-99C386A52D44}" dt="2022-02-09T23:25:51.415" v="43" actId="20577"/>
        <pc:sldMkLst>
          <pc:docMk/>
          <pc:sldMk cId="4122479985" sldId="257"/>
        </pc:sldMkLst>
        <pc:spChg chg="mod">
          <ac:chgData name="Capistrano, Ken Lucky" userId="S::ken.lucky.capistrano@accenture.com::d6bf7f05-8661-4234-baba-7449fcbf0883" providerId="AD" clId="Web-{FF4DC641-DD17-40F6-BB57-99C386A52D44}" dt="2022-02-09T23:25:51.415" v="43" actId="20577"/>
          <ac:spMkLst>
            <pc:docMk/>
            <pc:sldMk cId="4122479985" sldId="257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99E9-1BDE-4BFC-AE71-C6904DC3C422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5849-AB45-44F3-B8A9-1F3506F3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5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FF9900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1668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6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E705-1F1F-4498-9DF8-BE8E925CE64F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88A1-EC94-4465-B6A9-881ABA8352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03080" y="170122"/>
            <a:ext cx="8378165" cy="785553"/>
          </a:xfrm>
        </p:spPr>
        <p:txBody>
          <a:bodyPr>
            <a:normAutofit/>
          </a:bodyPr>
          <a:lstStyle/>
          <a:p>
            <a:pPr algn="r"/>
            <a:r>
              <a:rPr lang="en-CA" sz="2400" dirty="0">
                <a:solidFill>
                  <a:schemeClr val="bg1"/>
                </a:solidFill>
              </a:rPr>
              <a:t>TECHNICAL PROFILE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207963" y="95004"/>
            <a:ext cx="3817937" cy="155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1703782" y="752475"/>
            <a:ext cx="2308232" cy="91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025" tIns="36512" rIns="73025" bIns="36512">
            <a:spAutoFit/>
          </a:bodyPr>
          <a:lstStyle/>
          <a:p>
            <a:pPr algn="r" defTabSz="585788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endParaRPr lang="en-US" sz="900" b="0" dirty="0"/>
          </a:p>
          <a:p>
            <a:pPr algn="r" defTabSz="585788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endParaRPr lang="en-US" sz="900" b="0" dirty="0"/>
          </a:p>
          <a:p>
            <a:pPr algn="r"/>
            <a:r>
              <a:rPr lang="en-US" sz="1100" dirty="0"/>
              <a:t>Manila, Philippines</a:t>
            </a:r>
          </a:p>
          <a:p>
            <a:pPr algn="r"/>
            <a:r>
              <a:rPr lang="en-GB" sz="1100" dirty="0"/>
              <a:t>+639052354143</a:t>
            </a:r>
          </a:p>
          <a:p>
            <a:pPr algn="r"/>
            <a:r>
              <a:rPr lang="en-GB" sz="1100" dirty="0"/>
              <a:t>ken.lucky.capistrano@accenture.com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gray">
          <a:xfrm>
            <a:off x="4343400" y="1219200"/>
            <a:ext cx="4572000" cy="2099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B2B2B2">
                <a:alpha val="50000"/>
              </a:srgbClr>
            </a:outerShdw>
          </a:effectLst>
        </p:spPr>
        <p:txBody>
          <a:bodyPr wrap="square" lIns="36000" tIns="36000" rIns="36000" bIns="3600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Relevant Project Experience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192088" y="3619622"/>
            <a:ext cx="4046537" cy="2099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B2B2B2">
                <a:alpha val="50000"/>
              </a:srgbClr>
            </a:outerShdw>
          </a:effectLst>
        </p:spPr>
        <p:txBody>
          <a:bodyPr wrap="square" lIns="36000" tIns="36000" rIns="36000" bIns="3600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Technical Skills</a:t>
            </a:r>
          </a:p>
        </p:txBody>
      </p:sp>
      <p:sp>
        <p:nvSpPr>
          <p:cNvPr id="26" name="Content Placeholder 4"/>
          <p:cNvSpPr txBox="1">
            <a:spLocks/>
          </p:cNvSpPr>
          <p:nvPr/>
        </p:nvSpPr>
        <p:spPr>
          <a:xfrm>
            <a:off x="177269" y="1743570"/>
            <a:ext cx="3970337" cy="11797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defRPr sz="2400" b="1" kern="1200">
                <a:solidFill>
                  <a:srgbClr val="FF99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200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tabLst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An Application Development Analyst with 2-year experience in IT industry specializing in </a:t>
            </a:r>
            <a:r>
              <a:rPr lang="en-US" sz="1100" dirty="0">
                <a:solidFill>
                  <a:schemeClr val="tx1"/>
                </a:solidFill>
                <a:latin typeface="Calibri"/>
                <a:cs typeface="Arial"/>
              </a:rPr>
              <a:t>JavaScript</a:t>
            </a: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(NodeJS, ReactJS, </a:t>
            </a:r>
            <a:r>
              <a:rPr lang="en-US" sz="1100" b="0" dirty="0" err="1">
                <a:solidFill>
                  <a:schemeClr val="tx1"/>
                </a:solidFill>
                <a:latin typeface="Calibri"/>
                <a:cs typeface="Arial"/>
              </a:rPr>
              <a:t>VanillaJS</a:t>
            </a: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), </a:t>
            </a:r>
            <a:r>
              <a:rPr lang="en-US" sz="1100" dirty="0">
                <a:solidFill>
                  <a:schemeClr val="tx1"/>
                </a:solidFill>
                <a:latin typeface="Calibri"/>
                <a:cs typeface="Arial"/>
              </a:rPr>
              <a:t>SQL</a:t>
            </a: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 (MSSQL, MySQL), </a:t>
            </a:r>
            <a:r>
              <a:rPr lang="en-US" sz="1100" dirty="0">
                <a:solidFill>
                  <a:schemeClr val="tx1"/>
                </a:solidFill>
                <a:latin typeface="Calibri"/>
                <a:cs typeface="Arial"/>
              </a:rPr>
              <a:t>PHP</a:t>
            </a: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(Laravel) and </a:t>
            </a:r>
            <a:r>
              <a:rPr lang="en-US" sz="1100" dirty="0">
                <a:solidFill>
                  <a:schemeClr val="tx1"/>
                </a:solidFill>
                <a:latin typeface="Calibri"/>
                <a:cs typeface="Arial"/>
              </a:rPr>
              <a:t>C#</a:t>
            </a: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latin typeface="Calibri"/>
                <a:cs typeface="Arial"/>
              </a:rPr>
              <a:t>.net</a:t>
            </a: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 MVC) Development. Exposed in different fields ranging from Property Tech, Restaurants and Retail Industry.  </a:t>
            </a:r>
            <a:b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100" b="0" dirty="0">
                <a:solidFill>
                  <a:schemeClr val="tx1"/>
                </a:solidFill>
                <a:latin typeface="Calibri"/>
                <a:cs typeface="Arial"/>
              </a:rPr>
              <a:t> 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11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192088" y="2945944"/>
            <a:ext cx="4046537" cy="2099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B2B2B2">
                <a:alpha val="50000"/>
              </a:srgbClr>
            </a:outerShdw>
          </a:effectLst>
        </p:spPr>
        <p:txBody>
          <a:bodyPr wrap="square" lIns="36000" tIns="36000" rIns="36000" bIns="3600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Qualifications and Certifications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7269" y="3208857"/>
            <a:ext cx="2553739" cy="418022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pPr marL="119063" indent="-119063">
              <a:buFont typeface="Arial" pitchFamily="34" charset="0"/>
              <a:buChar char="•"/>
            </a:pPr>
            <a:r>
              <a:rPr lang="en-GB" sz="1100" dirty="0">
                <a:latin typeface="+mj-lt"/>
              </a:rPr>
              <a:t>Bachelor of Science in Information Technology, STI College Batangas</a:t>
            </a:r>
          </a:p>
          <a:p>
            <a:endParaRPr lang="en-GB" sz="1100" dirty="0">
              <a:latin typeface="+mj-lt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gray">
          <a:xfrm>
            <a:off x="1329664" y="304355"/>
            <a:ext cx="2771081" cy="47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025" tIns="36512" rIns="73025" bIns="36512" anchor="t">
            <a:spAutoFit/>
          </a:bodyPr>
          <a:lstStyle/>
          <a:p>
            <a:pPr algn="r"/>
            <a:r>
              <a:rPr lang="en-US" sz="1300" b="1" dirty="0"/>
              <a:t>Ken Lucky Capistrano</a:t>
            </a:r>
            <a:br>
              <a:rPr lang="en-US" sz="1300" b="1" dirty="0"/>
            </a:br>
            <a:r>
              <a:rPr lang="en-US" sz="1300" b="1" dirty="0"/>
              <a:t>Application Development Analyst</a:t>
            </a:r>
            <a:endParaRPr lang="en-US" sz="1300" b="1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7B99-85B9-4185-991D-35624B0C8B90}"/>
              </a:ext>
            </a:extLst>
          </p:cNvPr>
          <p:cNvSpPr txBox="1"/>
          <p:nvPr/>
        </p:nvSpPr>
        <p:spPr>
          <a:xfrm>
            <a:off x="205845" y="3937951"/>
            <a:ext cx="1956593" cy="2679703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noAutofit/>
          </a:bodyPr>
          <a:lstStyle/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•PHP Laravel – 2 years</a:t>
            </a:r>
            <a:endParaRPr lang="en-US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•C# MVC – 1 year</a:t>
            </a:r>
            <a:endParaRPr lang="en-US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•Node</a:t>
            </a:r>
            <a:r>
              <a:rPr lang="en-AU" sz="1100" b="0" kern="0" dirty="0">
                <a:ea typeface="+mn-lt"/>
                <a:cs typeface="+mn-lt"/>
              </a:rPr>
              <a:t>.</a:t>
            </a:r>
            <a:r>
              <a:rPr lang="en-AU" sz="1100" kern="0" dirty="0">
                <a:ea typeface="+mn-lt"/>
                <a:cs typeface="+mn-lt"/>
              </a:rPr>
              <a:t>js – 1 year</a:t>
            </a:r>
            <a:endParaRPr lang="en-US" dirty="0">
              <a:cs typeface="Calibri"/>
            </a:endParaRPr>
          </a:p>
          <a:p>
            <a:pPr lvl="0">
              <a:spcAft>
                <a:spcPts val="0"/>
              </a:spcAft>
              <a:buSzPct val="85000"/>
              <a:buFont typeface="Arial" pitchFamily="34" charset="0"/>
              <a:buChar char="•"/>
              <a:defRPr/>
            </a:pPr>
            <a:endParaRPr lang="en-AU" sz="1100" kern="0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•Vanilla JavaScript – 2 years</a:t>
            </a:r>
            <a:endParaRPr lang="en-AU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•React.js – 1 year</a:t>
            </a:r>
          </a:p>
          <a:p>
            <a:pPr>
              <a:buSzPct val="85000"/>
              <a:defRPr/>
            </a:pPr>
            <a:endParaRPr lang="en-AU" sz="1100" kern="0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•MSSQL – 1 year</a:t>
            </a:r>
            <a:endParaRPr lang="en-AU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•MySQL – 2 years</a:t>
            </a:r>
            <a:endParaRPr lang="en-AU" dirty="0">
              <a:cs typeface="Calibri"/>
            </a:endParaRPr>
          </a:p>
          <a:p>
            <a:pPr>
              <a:buSzPct val="85000"/>
              <a:buFont typeface="Arial" pitchFamily="34" charset="0"/>
              <a:buChar char="•"/>
              <a:defRPr/>
            </a:pPr>
            <a:endParaRPr lang="en-AU" sz="1100" kern="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D3136-DB7F-42AC-8F98-E75331828BF8}"/>
              </a:ext>
            </a:extLst>
          </p:cNvPr>
          <p:cNvSpPr txBox="1"/>
          <p:nvPr/>
        </p:nvSpPr>
        <p:spPr>
          <a:xfrm>
            <a:off x="2162438" y="3937951"/>
            <a:ext cx="1956593" cy="267970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noAutofit/>
          </a:bodyPr>
          <a:lstStyle/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•HTML5, CSS, Bootstrap – 2 years</a:t>
            </a:r>
            <a:endParaRPr lang="en-US" dirty="0">
              <a:cs typeface="Calibri"/>
            </a:endParaRPr>
          </a:p>
          <a:p>
            <a:pPr>
              <a:buSzPct val="85000"/>
              <a:defRPr/>
            </a:pPr>
            <a:endParaRPr lang="en-AU" sz="1100" kern="0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•Rest API -  2 years</a:t>
            </a:r>
            <a:endParaRPr lang="en-AU" dirty="0">
              <a:cs typeface="Calibri"/>
            </a:endParaRPr>
          </a:p>
          <a:p>
            <a:pPr>
              <a:buSzPct val="85000"/>
              <a:defRPr/>
            </a:pPr>
            <a:endParaRPr lang="en-AU" sz="1100" kern="0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•JIRA – 1 year</a:t>
            </a:r>
            <a:endParaRPr lang="en-AU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•GIT – 2 years</a:t>
            </a:r>
            <a:endParaRPr lang="en-AU" dirty="0">
              <a:cs typeface="Calibri"/>
            </a:endParaRPr>
          </a:p>
          <a:p>
            <a:pPr lvl="0">
              <a:spcAft>
                <a:spcPts val="0"/>
              </a:spcAft>
              <a:buSzPct val="85000"/>
              <a:defRPr/>
            </a:pPr>
            <a:endParaRPr lang="en-AU" sz="1100" kern="0" dirty="0">
              <a:cs typeface="Calibri"/>
            </a:endParaRPr>
          </a:p>
          <a:p>
            <a:pPr>
              <a:buSzPct val="85000"/>
              <a:defRPr/>
            </a:pPr>
            <a:r>
              <a:rPr lang="en-AU" sz="1100" kern="0" dirty="0">
                <a:ea typeface="+mn-lt"/>
                <a:cs typeface="+mn-lt"/>
              </a:rPr>
              <a:t>•MS Visual Studio – 1 year</a:t>
            </a:r>
            <a:endParaRPr lang="en-US" dirty="0">
              <a:cs typeface="Calibri"/>
            </a:endParaRPr>
          </a:p>
          <a:p>
            <a:pPr marL="85725" indent="-85725">
              <a:lnSpc>
                <a:spcPct val="90000"/>
              </a:lnSpc>
              <a:spcBef>
                <a:spcPts val="240"/>
              </a:spcBef>
              <a:buSzPct val="85000"/>
              <a:buFont typeface="Arial" pitchFamily="34" charset="0"/>
              <a:buChar char="•"/>
            </a:pPr>
            <a:endParaRPr lang="en-AU" sz="1100" kern="0" dirty="0">
              <a:latin typeface="+mj-lt"/>
              <a:cs typeface="Times New Roman"/>
            </a:endParaRPr>
          </a:p>
        </p:txBody>
      </p:sp>
      <p:pic>
        <p:nvPicPr>
          <p:cNvPr id="3" name="Picture 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F7DE0ED2-143F-4D5F-960A-0264D6432A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2886"/>
            <a:ext cx="1497937" cy="149793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1D24BD3-1394-4558-B1FD-A31BCC5A0B7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239352" y="1464532"/>
            <a:ext cx="4904910" cy="5434936"/>
          </a:xfrm>
        </p:spPr>
      </p:pic>
    </p:spTree>
    <p:extLst>
      <p:ext uri="{BB962C8B-B14F-4D97-AF65-F5344CB8AC3E}">
        <p14:creationId xmlns:p14="http://schemas.microsoft.com/office/powerpoint/2010/main" val="412247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DBF740C26EC41A7CA0D633223E266" ma:contentTypeVersion="10" ma:contentTypeDescription="Create a new document." ma:contentTypeScope="" ma:versionID="bde44529fc5f179737b3945f0ab6a693">
  <xsd:schema xmlns:xsd="http://www.w3.org/2001/XMLSchema" xmlns:xs="http://www.w3.org/2001/XMLSchema" xmlns:p="http://schemas.microsoft.com/office/2006/metadata/properties" xmlns:ns2="f1d992ec-4e3d-48a6-8cf0-452bf6ae4ca3" xmlns:ns3="99a2dffa-1cfd-4077-951a-7f8c617a203b" targetNamespace="http://schemas.microsoft.com/office/2006/metadata/properties" ma:root="true" ma:fieldsID="7d323e286ad811bdb64a114548665406" ns2:_="" ns3:_="">
    <xsd:import namespace="f1d992ec-4e3d-48a6-8cf0-452bf6ae4ca3"/>
    <xsd:import namespace="99a2dffa-1cfd-4077-951a-7f8c617a20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992ec-4e3d-48a6-8cf0-452bf6ae4c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2dffa-1cfd-4077-951a-7f8c617a20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B3A35F-BB6D-43CF-9C5F-603B772B2872}">
  <ds:schemaRefs>
    <ds:schemaRef ds:uri="http://www.w3.org/XML/1998/namespace"/>
    <ds:schemaRef ds:uri="da9c005c-1a3c-445a-bc63-fc6bef9dafd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0672911-2117-4f7d-a531-6a14291791e6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2ADCC67-1D79-4517-B83D-4FC7B3B42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992ec-4e3d-48a6-8cf0-452bf6ae4ca3"/>
    <ds:schemaRef ds:uri="99a2dffa-1cfd-4077-951a-7f8c617a20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F0EB41-9361-42F5-99CB-0D25766287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170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TECHNICAL PROFILE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Knight</dc:title>
  <dc:creator>jenny.r.layugan</dc:creator>
  <cp:lastModifiedBy>Capistrano, Ken Lucky</cp:lastModifiedBy>
  <cp:revision>319</cp:revision>
  <dcterms:created xsi:type="dcterms:W3CDTF">2012-11-05T14:04:33Z</dcterms:created>
  <dcterms:modified xsi:type="dcterms:W3CDTF">2022-03-16T05:57:41Z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0x010100CC8DBF740C26EC41A7CA0D633223E266</vt:lpwstr>
  </property>
</Properties>
</file>