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5" r:id="rId2"/>
    <p:sldId id="263" r:id="rId3"/>
    <p:sldId id="256" r:id="rId4"/>
    <p:sldId id="264" r:id="rId5"/>
    <p:sldId id="258" r:id="rId6"/>
    <p:sldId id="257" r:id="rId7"/>
    <p:sldId id="267" r:id="rId8"/>
    <p:sldId id="259" r:id="rId9"/>
    <p:sldId id="268" r:id="rId10"/>
    <p:sldId id="266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>
      <p:cViewPr>
        <p:scale>
          <a:sx n="39" d="100"/>
          <a:sy n="39" d="100"/>
        </p:scale>
        <p:origin x="144" y="680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4BFF-CAB2-CA4B-AC38-169F97ACE085}" type="doc">
      <dgm:prSet loTypeId="urn:microsoft.com/office/officeart/2005/8/layout/hierarchy3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BC2F6A9C-7E11-8843-909C-7524AC24EF74}">
      <dgm:prSet phldrT="[Text]"/>
      <dgm:spPr/>
      <dgm:t>
        <a:bodyPr/>
        <a:lstStyle/>
        <a:p>
          <a:r>
            <a:rPr lang="sv-SE" dirty="0" err="1"/>
            <a:t>Decomposition</a:t>
          </a:r>
          <a:endParaRPr lang="sv-SE" dirty="0"/>
        </a:p>
      </dgm:t>
    </dgm:pt>
    <dgm:pt modelId="{E74EE543-CA04-F145-8C2C-973726CF888D}" type="parTrans" cxnId="{138D2E8A-A7DE-C749-B256-255F837C9B26}">
      <dgm:prSet/>
      <dgm:spPr/>
      <dgm:t>
        <a:bodyPr/>
        <a:lstStyle/>
        <a:p>
          <a:endParaRPr lang="sv-SE"/>
        </a:p>
      </dgm:t>
    </dgm:pt>
    <dgm:pt modelId="{304072C6-D50F-E241-9949-5D2E6D6A45A6}" type="sibTrans" cxnId="{138D2E8A-A7DE-C749-B256-255F837C9B26}">
      <dgm:prSet/>
      <dgm:spPr/>
      <dgm:t>
        <a:bodyPr/>
        <a:lstStyle/>
        <a:p>
          <a:endParaRPr lang="sv-SE"/>
        </a:p>
      </dgm:t>
    </dgm:pt>
    <dgm:pt modelId="{30F79B44-4175-0447-9B90-DC48F80634AA}">
      <dgm:prSet phldrT="[Text]"/>
      <dgm:spPr/>
      <dgm:t>
        <a:bodyPr/>
        <a:lstStyle/>
        <a:p>
          <a:r>
            <a:rPr lang="sv-SE" dirty="0"/>
            <a:t>Integration</a:t>
          </a:r>
        </a:p>
      </dgm:t>
    </dgm:pt>
    <dgm:pt modelId="{E5A19938-299B-A84E-9871-2A3F83A8B3E2}" type="parTrans" cxnId="{8D7F3960-5DF8-1844-9B1F-1DB3F2E857ED}">
      <dgm:prSet/>
      <dgm:spPr/>
      <dgm:t>
        <a:bodyPr/>
        <a:lstStyle/>
        <a:p>
          <a:endParaRPr lang="sv-SE"/>
        </a:p>
      </dgm:t>
    </dgm:pt>
    <dgm:pt modelId="{62D51130-FAEC-8F48-9B75-34BB9D61EBF1}" type="sibTrans" cxnId="{8D7F3960-5DF8-1844-9B1F-1DB3F2E857ED}">
      <dgm:prSet/>
      <dgm:spPr/>
      <dgm:t>
        <a:bodyPr/>
        <a:lstStyle/>
        <a:p>
          <a:endParaRPr lang="sv-SE"/>
        </a:p>
      </dgm:t>
    </dgm:pt>
    <dgm:pt modelId="{C3B3EE29-7650-D847-BF0E-56E004971D9E}">
      <dgm:prSet phldrT="[Text]"/>
      <dgm:spPr/>
      <dgm:t>
        <a:bodyPr/>
        <a:lstStyle/>
        <a:p>
          <a:r>
            <a:rPr lang="sv-SE" dirty="0" err="1"/>
            <a:t>Database</a:t>
          </a:r>
          <a:endParaRPr lang="sv-SE" dirty="0"/>
        </a:p>
      </dgm:t>
    </dgm:pt>
    <dgm:pt modelId="{DF3A4CCB-BB66-AE4C-AB6E-640F0A985BE5}" type="parTrans" cxnId="{249326FE-BDA2-4A4D-B2E2-64F64E930732}">
      <dgm:prSet/>
      <dgm:spPr/>
      <dgm:t>
        <a:bodyPr/>
        <a:lstStyle/>
        <a:p>
          <a:endParaRPr lang="sv-SE"/>
        </a:p>
      </dgm:t>
    </dgm:pt>
    <dgm:pt modelId="{A8D07737-9909-0A47-BBFF-A79E106B0DD2}" type="sibTrans" cxnId="{249326FE-BDA2-4A4D-B2E2-64F64E930732}">
      <dgm:prSet/>
      <dgm:spPr/>
      <dgm:t>
        <a:bodyPr/>
        <a:lstStyle/>
        <a:p>
          <a:endParaRPr lang="sv-SE"/>
        </a:p>
      </dgm:t>
    </dgm:pt>
    <dgm:pt modelId="{3B9DD3ED-2748-EF49-8D8F-59F1BD233C77}">
      <dgm:prSet/>
      <dgm:spPr/>
      <dgm:t>
        <a:bodyPr/>
        <a:lstStyle/>
        <a:p>
          <a:r>
            <a:rPr lang="sv-SE" dirty="0" err="1"/>
            <a:t>Observability</a:t>
          </a:r>
          <a:endParaRPr lang="sv-SE" dirty="0"/>
        </a:p>
      </dgm:t>
    </dgm:pt>
    <dgm:pt modelId="{5451993E-F53E-8641-923A-5B03E2891BF3}" type="parTrans" cxnId="{FE700C19-B1A9-FB4E-BE86-C63F81D8D851}">
      <dgm:prSet/>
      <dgm:spPr/>
      <dgm:t>
        <a:bodyPr/>
        <a:lstStyle/>
        <a:p>
          <a:endParaRPr lang="sv-SE"/>
        </a:p>
      </dgm:t>
    </dgm:pt>
    <dgm:pt modelId="{64FC6623-249D-4043-9F64-66BAE1C720A8}" type="sibTrans" cxnId="{FE700C19-B1A9-FB4E-BE86-C63F81D8D851}">
      <dgm:prSet/>
      <dgm:spPr/>
      <dgm:t>
        <a:bodyPr/>
        <a:lstStyle/>
        <a:p>
          <a:endParaRPr lang="sv-SE"/>
        </a:p>
      </dgm:t>
    </dgm:pt>
    <dgm:pt modelId="{AB2D4FFB-420B-3B48-A8DD-09165EDEA661}">
      <dgm:prSet/>
      <dgm:spPr/>
      <dgm:t>
        <a:bodyPr/>
        <a:lstStyle/>
        <a:p>
          <a:r>
            <a:rPr lang="sv-SE" dirty="0"/>
            <a:t>Cross-</a:t>
          </a:r>
          <a:r>
            <a:rPr lang="sv-SE" dirty="0" err="1"/>
            <a:t>cutting</a:t>
          </a:r>
          <a:r>
            <a:rPr lang="sv-SE" dirty="0"/>
            <a:t> </a:t>
          </a:r>
          <a:r>
            <a:rPr lang="sv-SE" dirty="0" err="1"/>
            <a:t>concerns</a:t>
          </a:r>
          <a:endParaRPr lang="sv-SE" dirty="0"/>
        </a:p>
      </dgm:t>
    </dgm:pt>
    <dgm:pt modelId="{4ECB2C74-6544-2149-BE28-D0D712051E2A}" type="parTrans" cxnId="{CDED4B28-DEC3-AE4D-A22F-FB87BE18BEA9}">
      <dgm:prSet/>
      <dgm:spPr/>
      <dgm:t>
        <a:bodyPr/>
        <a:lstStyle/>
        <a:p>
          <a:endParaRPr lang="sv-SE"/>
        </a:p>
      </dgm:t>
    </dgm:pt>
    <dgm:pt modelId="{CE84FCC2-0E78-7742-A72C-81A8AABCB49B}" type="sibTrans" cxnId="{CDED4B28-DEC3-AE4D-A22F-FB87BE18BEA9}">
      <dgm:prSet/>
      <dgm:spPr/>
      <dgm:t>
        <a:bodyPr/>
        <a:lstStyle/>
        <a:p>
          <a:endParaRPr lang="sv-SE"/>
        </a:p>
      </dgm:t>
    </dgm:pt>
    <dgm:pt modelId="{6B033119-D868-E847-9A36-49EE32C4D92D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business </a:t>
          </a:r>
          <a:r>
            <a:rPr lang="sv-SE" dirty="0" err="1"/>
            <a:t>capability</a:t>
          </a:r>
          <a:endParaRPr lang="sv-SE" dirty="0"/>
        </a:p>
      </dgm:t>
    </dgm:pt>
    <dgm:pt modelId="{4796CC2A-072E-3B48-B1CE-3CEA109564D7}" type="parTrans" cxnId="{38E032A6-DB6B-ED44-9819-328699F96936}">
      <dgm:prSet/>
      <dgm:spPr/>
      <dgm:t>
        <a:bodyPr/>
        <a:lstStyle/>
        <a:p>
          <a:endParaRPr lang="sv-SE"/>
        </a:p>
      </dgm:t>
    </dgm:pt>
    <dgm:pt modelId="{5BE100CC-4AF5-F242-B20F-5EC8D82C6022}" type="sibTrans" cxnId="{38E032A6-DB6B-ED44-9819-328699F96936}">
      <dgm:prSet/>
      <dgm:spPr/>
      <dgm:t>
        <a:bodyPr/>
        <a:lstStyle/>
        <a:p>
          <a:endParaRPr lang="sv-SE"/>
        </a:p>
      </dgm:t>
    </dgm:pt>
    <dgm:pt modelId="{95C153EA-CEC5-8E46-BDD0-FF1F5F5D8946}">
      <dgm:prSet/>
      <dgm:spPr/>
      <dgm:t>
        <a:bodyPr/>
        <a:lstStyle/>
        <a:p>
          <a:r>
            <a:rPr lang="sv-SE" dirty="0"/>
            <a:t>API </a:t>
          </a:r>
          <a:r>
            <a:rPr lang="sv-SE" dirty="0" err="1"/>
            <a:t>gateway</a:t>
          </a:r>
          <a:endParaRPr lang="sv-SE" dirty="0"/>
        </a:p>
      </dgm:t>
    </dgm:pt>
    <dgm:pt modelId="{1BEB4DB2-F3AF-0948-A45F-7A3E4C5D3309}" type="parTrans" cxnId="{64DC8CFE-432B-F844-A453-028DEBDDD4F5}">
      <dgm:prSet/>
      <dgm:spPr/>
      <dgm:t>
        <a:bodyPr/>
        <a:lstStyle/>
        <a:p>
          <a:endParaRPr lang="sv-SE"/>
        </a:p>
      </dgm:t>
    </dgm:pt>
    <dgm:pt modelId="{38E8EBDC-F70C-3144-AFD4-0DC71818924B}" type="sibTrans" cxnId="{64DC8CFE-432B-F844-A453-028DEBDDD4F5}">
      <dgm:prSet/>
      <dgm:spPr/>
      <dgm:t>
        <a:bodyPr/>
        <a:lstStyle/>
        <a:p>
          <a:endParaRPr lang="sv-SE"/>
        </a:p>
      </dgm:t>
    </dgm:pt>
    <dgm:pt modelId="{DB86642D-4804-CC40-BD23-A4F83DF5F0C5}">
      <dgm:prSet/>
      <dgm:spPr/>
      <dgm:t>
        <a:bodyPr/>
        <a:lstStyle/>
        <a:p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69269003-88C9-1E45-86D9-81A038AB06BB}" type="parTrans" cxnId="{78E0F2D9-66D1-6A4A-B2C4-CDDD36B5D65E}">
      <dgm:prSet/>
      <dgm:spPr/>
      <dgm:t>
        <a:bodyPr/>
        <a:lstStyle/>
        <a:p>
          <a:endParaRPr lang="sv-SE"/>
        </a:p>
      </dgm:t>
    </dgm:pt>
    <dgm:pt modelId="{E32880CE-F665-C843-A53E-1A85189ECC70}" type="sibTrans" cxnId="{78E0F2D9-66D1-6A4A-B2C4-CDDD36B5D65E}">
      <dgm:prSet/>
      <dgm:spPr/>
      <dgm:t>
        <a:bodyPr/>
        <a:lstStyle/>
        <a:p>
          <a:endParaRPr lang="sv-SE"/>
        </a:p>
      </dgm:t>
    </dgm:pt>
    <dgm:pt modelId="{581C3FA8-5094-734C-A750-7E3C676F4D38}">
      <dgm:prSet/>
      <dgm:spPr/>
      <dgm:t>
        <a:bodyPr/>
        <a:lstStyle/>
        <a:p>
          <a:r>
            <a:rPr lang="sv-SE" dirty="0" err="1"/>
            <a:t>Distributed</a:t>
          </a:r>
          <a:r>
            <a:rPr lang="sv-SE" dirty="0"/>
            <a:t> </a:t>
          </a:r>
          <a:r>
            <a:rPr lang="sv-SE" dirty="0" err="1"/>
            <a:t>tracing</a:t>
          </a:r>
          <a:endParaRPr lang="sv-SE" dirty="0"/>
        </a:p>
      </dgm:t>
    </dgm:pt>
    <dgm:pt modelId="{C1E20CDE-4D7D-574E-8B98-EEBFB9DC0575}" type="parTrans" cxnId="{7A2E1986-F470-0140-A31D-DFB38D7AAB54}">
      <dgm:prSet/>
      <dgm:spPr/>
      <dgm:t>
        <a:bodyPr/>
        <a:lstStyle/>
        <a:p>
          <a:endParaRPr lang="sv-SE"/>
        </a:p>
      </dgm:t>
    </dgm:pt>
    <dgm:pt modelId="{492102E2-3E9D-2248-A643-9AA0881552EC}" type="sibTrans" cxnId="{7A2E1986-F470-0140-A31D-DFB38D7AAB54}">
      <dgm:prSet/>
      <dgm:spPr/>
      <dgm:t>
        <a:bodyPr/>
        <a:lstStyle/>
        <a:p>
          <a:endParaRPr lang="sv-SE"/>
        </a:p>
      </dgm:t>
    </dgm:pt>
    <dgm:pt modelId="{1C2BF606-7889-884D-B2C3-8F4329B41B6F}">
      <dgm:prSet/>
      <dgm:spPr/>
      <dgm:t>
        <a:bodyPr/>
        <a:lstStyle/>
        <a:p>
          <a:r>
            <a:rPr lang="sv-SE" dirty="0" err="1"/>
            <a:t>External</a:t>
          </a:r>
          <a:r>
            <a:rPr lang="sv-SE" dirty="0"/>
            <a:t> </a:t>
          </a:r>
          <a:r>
            <a:rPr lang="sv-SE" dirty="0" err="1"/>
            <a:t>configuration</a:t>
          </a:r>
          <a:endParaRPr lang="sv-SE" dirty="0"/>
        </a:p>
      </dgm:t>
    </dgm:pt>
    <dgm:pt modelId="{9EA4F0D8-AFB8-9C4F-AD38-D863EB144B49}" type="parTrans" cxnId="{1CEBADE3-AAAC-5548-96AA-6BE2E6A6FF63}">
      <dgm:prSet/>
      <dgm:spPr/>
      <dgm:t>
        <a:bodyPr/>
        <a:lstStyle/>
        <a:p>
          <a:endParaRPr lang="sv-SE"/>
        </a:p>
      </dgm:t>
    </dgm:pt>
    <dgm:pt modelId="{7A9877DE-B2C8-F94A-8A58-098ABE6B0B45}" type="sibTrans" cxnId="{1CEBADE3-AAAC-5548-96AA-6BE2E6A6FF63}">
      <dgm:prSet/>
      <dgm:spPr/>
      <dgm:t>
        <a:bodyPr/>
        <a:lstStyle/>
        <a:p>
          <a:endParaRPr lang="sv-SE"/>
        </a:p>
      </dgm:t>
    </dgm:pt>
    <dgm:pt modelId="{01EBFDE8-C378-7F4C-BD98-554284A0E5C9}">
      <dgm:prSet/>
      <dgm:spPr/>
      <dgm:t>
        <a:bodyPr/>
        <a:lstStyle/>
        <a:p>
          <a:r>
            <a:rPr lang="sv-SE" dirty="0"/>
            <a:t>Service </a:t>
          </a:r>
          <a:r>
            <a:rPr lang="sv-SE" dirty="0" err="1"/>
            <a:t>discovery</a:t>
          </a:r>
          <a:endParaRPr lang="sv-SE" dirty="0"/>
        </a:p>
      </dgm:t>
    </dgm:pt>
    <dgm:pt modelId="{E2B9DE80-792B-784C-AC7B-89F49D669051}" type="parTrans" cxnId="{A8878435-3AB3-7448-AA4A-21A3245DD394}">
      <dgm:prSet/>
      <dgm:spPr/>
      <dgm:t>
        <a:bodyPr/>
        <a:lstStyle/>
        <a:p>
          <a:endParaRPr lang="sv-SE"/>
        </a:p>
      </dgm:t>
    </dgm:pt>
    <dgm:pt modelId="{2AC0B513-8A8D-5343-89EF-BAD248A5EF44}" type="sibTrans" cxnId="{A8878435-3AB3-7448-AA4A-21A3245DD394}">
      <dgm:prSet/>
      <dgm:spPr/>
      <dgm:t>
        <a:bodyPr/>
        <a:lstStyle/>
        <a:p>
          <a:endParaRPr lang="sv-SE"/>
        </a:p>
      </dgm:t>
    </dgm:pt>
    <dgm:pt modelId="{90065FB4-1826-9C42-A95D-E5205B0D2A21}">
      <dgm:prSet/>
      <dgm:spPr/>
      <dgm:t>
        <a:bodyPr/>
        <a:lstStyle/>
        <a:p>
          <a:r>
            <a:rPr lang="sv-SE"/>
            <a:t>Circuit breaker</a:t>
          </a:r>
        </a:p>
      </dgm:t>
    </dgm:pt>
    <dgm:pt modelId="{1F97262F-6ACA-1540-A7D7-FBA3F6A00267}" type="parTrans" cxnId="{C6EBF69F-0BE3-5445-8819-803C9EA67451}">
      <dgm:prSet/>
      <dgm:spPr/>
      <dgm:t>
        <a:bodyPr/>
        <a:lstStyle/>
        <a:p>
          <a:endParaRPr lang="sv-SE"/>
        </a:p>
      </dgm:t>
    </dgm:pt>
    <dgm:pt modelId="{3CC6AE1A-D232-654F-A902-07177FE8D332}" type="sibTrans" cxnId="{C6EBF69F-0BE3-5445-8819-803C9EA67451}">
      <dgm:prSet/>
      <dgm:spPr/>
      <dgm:t>
        <a:bodyPr/>
        <a:lstStyle/>
        <a:p>
          <a:endParaRPr lang="sv-SE"/>
        </a:p>
      </dgm:t>
    </dgm:pt>
    <dgm:pt modelId="{E3D77634-0B74-7F49-AED8-EB4E87F0AE16}">
      <dgm:prSet/>
      <dgm:spPr/>
      <dgm:t>
        <a:bodyPr/>
        <a:lstStyle/>
        <a:p>
          <a:r>
            <a:rPr lang="sv-SE" dirty="0" err="1"/>
            <a:t>Blue</a:t>
          </a:r>
          <a:r>
            <a:rPr lang="sv-SE" dirty="0"/>
            <a:t>-green</a:t>
          </a:r>
          <a:r>
            <a:rPr lang="sv-SE" baseline="0" dirty="0"/>
            <a:t> </a:t>
          </a:r>
          <a:r>
            <a:rPr lang="sv-SE" baseline="0" dirty="0" err="1"/>
            <a:t>deployment</a:t>
          </a:r>
          <a:endParaRPr lang="sv-SE" dirty="0"/>
        </a:p>
      </dgm:t>
    </dgm:pt>
    <dgm:pt modelId="{2689F9CB-6E19-B94F-B118-EE4267CE3DC1}" type="parTrans" cxnId="{96BBCF17-3F5F-E047-8996-7F5BEE83F214}">
      <dgm:prSet/>
      <dgm:spPr/>
      <dgm:t>
        <a:bodyPr/>
        <a:lstStyle/>
        <a:p>
          <a:endParaRPr lang="sv-SE"/>
        </a:p>
      </dgm:t>
    </dgm:pt>
    <dgm:pt modelId="{C68287E1-1FAA-EA4B-8373-D4AD80277CD9}" type="sibTrans" cxnId="{96BBCF17-3F5F-E047-8996-7F5BEE83F214}">
      <dgm:prSet/>
      <dgm:spPr/>
      <dgm:t>
        <a:bodyPr/>
        <a:lstStyle/>
        <a:p>
          <a:endParaRPr lang="sv-SE"/>
        </a:p>
      </dgm:t>
    </dgm:pt>
    <dgm:pt modelId="{E4974165-44D4-E343-B37A-06932FBD8C78}">
      <dgm:prSet/>
      <dgm:spPr/>
      <dgm:t>
        <a:bodyPr/>
        <a:lstStyle/>
        <a:p>
          <a:r>
            <a:rPr lang="sv-SE" dirty="0"/>
            <a:t>Health check API</a:t>
          </a:r>
        </a:p>
      </dgm:t>
    </dgm:pt>
    <dgm:pt modelId="{7BAA9D93-6076-1343-865C-57642284A013}" type="parTrans" cxnId="{01A2D111-6E7C-CC40-9EBC-7B0DB789F14E}">
      <dgm:prSet/>
      <dgm:spPr/>
      <dgm:t>
        <a:bodyPr/>
        <a:lstStyle/>
        <a:p>
          <a:endParaRPr lang="sv-SE"/>
        </a:p>
      </dgm:t>
    </dgm:pt>
    <dgm:pt modelId="{AC86FD35-6CE2-8C43-AA63-2591EC75B29E}" type="sibTrans" cxnId="{01A2D111-6E7C-CC40-9EBC-7B0DB789F14E}">
      <dgm:prSet/>
      <dgm:spPr/>
      <dgm:t>
        <a:bodyPr/>
        <a:lstStyle/>
        <a:p>
          <a:endParaRPr lang="sv-SE"/>
        </a:p>
      </dgm:t>
    </dgm:pt>
    <dgm:pt modelId="{CED99F05-BCAE-EF45-A3E1-044495CA744A}">
      <dgm:prSet/>
      <dgm:spPr/>
      <dgm:t>
        <a:bodyPr/>
        <a:lstStyle/>
        <a:p>
          <a:r>
            <a:rPr lang="sv-SE" dirty="0"/>
            <a:t>Log aggregation</a:t>
          </a:r>
        </a:p>
      </dgm:t>
    </dgm:pt>
    <dgm:pt modelId="{350A6079-297C-044C-B7DC-7FB116CFBE24}" type="parTrans" cxnId="{24251D92-B672-7444-B075-B0227E298B2C}">
      <dgm:prSet/>
      <dgm:spPr/>
      <dgm:t>
        <a:bodyPr/>
        <a:lstStyle/>
        <a:p>
          <a:endParaRPr lang="sv-SE"/>
        </a:p>
      </dgm:t>
    </dgm:pt>
    <dgm:pt modelId="{5A17B6A8-ABA5-1744-92DE-4DD865BC83EA}" type="sibTrans" cxnId="{24251D92-B672-7444-B075-B0227E298B2C}">
      <dgm:prSet/>
      <dgm:spPr/>
      <dgm:t>
        <a:bodyPr/>
        <a:lstStyle/>
        <a:p>
          <a:endParaRPr lang="sv-SE"/>
        </a:p>
      </dgm:t>
    </dgm:pt>
    <dgm:pt modelId="{12D85FD8-D8E8-AB40-8D73-5FF52F46408E}">
      <dgm:prSet/>
      <dgm:spPr/>
      <dgm:t>
        <a:bodyPr/>
        <a:lstStyle/>
        <a:p>
          <a:r>
            <a:rPr lang="sv-SE" dirty="0" err="1"/>
            <a:t>Performance</a:t>
          </a:r>
          <a:r>
            <a:rPr lang="sv-SE" dirty="0"/>
            <a:t> </a:t>
          </a:r>
          <a:r>
            <a:rPr lang="sv-SE" dirty="0" err="1"/>
            <a:t>metrics</a:t>
          </a:r>
          <a:endParaRPr lang="sv-SE" dirty="0"/>
        </a:p>
      </dgm:t>
    </dgm:pt>
    <dgm:pt modelId="{A7797738-648C-E84B-BEEA-E407527F6133}" type="parTrans" cxnId="{5B0E9879-B7EE-7F43-836A-334013F207AF}">
      <dgm:prSet/>
      <dgm:spPr/>
      <dgm:t>
        <a:bodyPr/>
        <a:lstStyle/>
        <a:p>
          <a:endParaRPr lang="sv-SE"/>
        </a:p>
      </dgm:t>
    </dgm:pt>
    <dgm:pt modelId="{A6A5AB42-BED2-ED45-9D42-0F81DC3AFC99}" type="sibTrans" cxnId="{5B0E9879-B7EE-7F43-836A-334013F207AF}">
      <dgm:prSet/>
      <dgm:spPr/>
      <dgm:t>
        <a:bodyPr/>
        <a:lstStyle/>
        <a:p>
          <a:endParaRPr lang="sv-SE"/>
        </a:p>
      </dgm:t>
    </dgm:pt>
    <dgm:pt modelId="{5040CBB7-6B79-F347-8D96-8C21AABC535A}">
      <dgm:prSet/>
      <dgm:spPr/>
      <dgm:t>
        <a:bodyPr/>
        <a:lstStyle/>
        <a:p>
          <a:r>
            <a:rPr lang="sv-SE" dirty="0" err="1"/>
            <a:t>Shared</a:t>
          </a:r>
          <a:r>
            <a:rPr lang="sv-SE" dirty="0"/>
            <a:t> </a:t>
          </a:r>
          <a:r>
            <a:rPr lang="sv-SE" dirty="0" err="1"/>
            <a:t>database</a:t>
          </a:r>
          <a:r>
            <a:rPr lang="sv-SE" dirty="0"/>
            <a:t> per service</a:t>
          </a:r>
        </a:p>
      </dgm:t>
    </dgm:pt>
    <dgm:pt modelId="{CD96CB7D-C792-5044-B256-0F69152057B2}" type="parTrans" cxnId="{0F960C79-58A4-954A-B5D3-E5867F8FA9DA}">
      <dgm:prSet/>
      <dgm:spPr/>
      <dgm:t>
        <a:bodyPr/>
        <a:lstStyle/>
        <a:p>
          <a:endParaRPr lang="sv-SE"/>
        </a:p>
      </dgm:t>
    </dgm:pt>
    <dgm:pt modelId="{8BE3A325-8F2E-144B-B52F-52BECA564182}" type="sibTrans" cxnId="{0F960C79-58A4-954A-B5D3-E5867F8FA9DA}">
      <dgm:prSet/>
      <dgm:spPr/>
      <dgm:t>
        <a:bodyPr/>
        <a:lstStyle/>
        <a:p>
          <a:endParaRPr lang="sv-SE"/>
        </a:p>
      </dgm:t>
    </dgm:pt>
    <dgm:pt modelId="{AC94164F-EF63-8944-AB99-37867A4A2754}">
      <dgm:prSet/>
      <dgm:spPr/>
      <dgm:t>
        <a:bodyPr/>
        <a:lstStyle/>
        <a:p>
          <a:r>
            <a:rPr lang="sv-SE" dirty="0"/>
            <a:t>CQRS</a:t>
          </a:r>
        </a:p>
      </dgm:t>
    </dgm:pt>
    <dgm:pt modelId="{220F5BFE-174B-9B4B-A34D-0FB81B43AB04}" type="parTrans" cxnId="{426E7902-CDB5-8A44-8A9A-C6CE3392222E}">
      <dgm:prSet/>
      <dgm:spPr/>
      <dgm:t>
        <a:bodyPr/>
        <a:lstStyle/>
        <a:p>
          <a:endParaRPr lang="sv-SE"/>
        </a:p>
      </dgm:t>
    </dgm:pt>
    <dgm:pt modelId="{B4922AA5-0266-B54E-893C-2BEDBDF77259}" type="sibTrans" cxnId="{426E7902-CDB5-8A44-8A9A-C6CE3392222E}">
      <dgm:prSet/>
      <dgm:spPr/>
      <dgm:t>
        <a:bodyPr/>
        <a:lstStyle/>
        <a:p>
          <a:endParaRPr lang="sv-SE"/>
        </a:p>
      </dgm:t>
    </dgm:pt>
    <dgm:pt modelId="{022103AC-4018-754D-963C-B499051EFBD4}">
      <dgm:prSet/>
      <dgm:spPr/>
      <dgm:t>
        <a:bodyPr/>
        <a:lstStyle/>
        <a:p>
          <a:r>
            <a:rPr lang="sv-SE" dirty="0"/>
            <a:t>Event </a:t>
          </a:r>
          <a:r>
            <a:rPr lang="sv-SE" dirty="0" err="1"/>
            <a:t>sourcing</a:t>
          </a:r>
          <a:endParaRPr lang="sv-SE" dirty="0"/>
        </a:p>
      </dgm:t>
    </dgm:pt>
    <dgm:pt modelId="{2E464FC8-372B-0840-9C46-AC51F9DC237D}" type="parTrans" cxnId="{15DD5196-72B1-2E40-8F57-E63A4FD18BE9}">
      <dgm:prSet/>
      <dgm:spPr/>
      <dgm:t>
        <a:bodyPr/>
        <a:lstStyle/>
        <a:p>
          <a:endParaRPr lang="sv-SE"/>
        </a:p>
      </dgm:t>
    </dgm:pt>
    <dgm:pt modelId="{414A506F-D213-4341-87DB-6C6716CA128A}" type="sibTrans" cxnId="{15DD5196-72B1-2E40-8F57-E63A4FD18BE9}">
      <dgm:prSet/>
      <dgm:spPr/>
      <dgm:t>
        <a:bodyPr/>
        <a:lstStyle/>
        <a:p>
          <a:endParaRPr lang="sv-SE"/>
        </a:p>
      </dgm:t>
    </dgm:pt>
    <dgm:pt modelId="{A82CACC5-F42E-064B-8E44-8B9A88624D91}">
      <dgm:prSet/>
      <dgm:spPr/>
      <dgm:t>
        <a:bodyPr/>
        <a:lstStyle/>
        <a:p>
          <a:r>
            <a:rPr lang="sv-SE" dirty="0"/>
            <a:t>Saga</a:t>
          </a:r>
        </a:p>
      </dgm:t>
    </dgm:pt>
    <dgm:pt modelId="{76A8FD56-8E3F-D345-8378-2FEB0F3F5A1B}" type="parTrans" cxnId="{34CDE49E-536A-0A48-9AEE-5AC06C860CF5}">
      <dgm:prSet/>
      <dgm:spPr/>
      <dgm:t>
        <a:bodyPr/>
        <a:lstStyle/>
        <a:p>
          <a:endParaRPr lang="sv-SE"/>
        </a:p>
      </dgm:t>
    </dgm:pt>
    <dgm:pt modelId="{2D96D299-61EF-9F48-8B12-BD717D02CA9A}" type="sibTrans" cxnId="{34CDE49E-536A-0A48-9AEE-5AC06C860CF5}">
      <dgm:prSet/>
      <dgm:spPr/>
      <dgm:t>
        <a:bodyPr/>
        <a:lstStyle/>
        <a:p>
          <a:endParaRPr lang="sv-SE"/>
        </a:p>
      </dgm:t>
    </dgm:pt>
    <dgm:pt modelId="{4A7F969D-6F85-5F49-978D-8EDB2F3FCEDA}">
      <dgm:prSet/>
      <dgm:spPr/>
      <dgm:t>
        <a:bodyPr/>
        <a:lstStyle/>
        <a:p>
          <a:r>
            <a:rPr lang="sv-SE" dirty="0"/>
            <a:t>Aggregator</a:t>
          </a:r>
        </a:p>
      </dgm:t>
    </dgm:pt>
    <dgm:pt modelId="{FD2CA399-C523-4A4E-90F8-D9BF87E7D3B3}" type="parTrans" cxnId="{7926F177-3C91-4445-886C-C13F1F16656F}">
      <dgm:prSet/>
      <dgm:spPr/>
      <dgm:t>
        <a:bodyPr/>
        <a:lstStyle/>
        <a:p>
          <a:endParaRPr lang="sv-SE"/>
        </a:p>
      </dgm:t>
    </dgm:pt>
    <dgm:pt modelId="{5C27C758-4485-6A4E-B446-0381D4EF82FB}" type="sibTrans" cxnId="{7926F177-3C91-4445-886C-C13F1F16656F}">
      <dgm:prSet/>
      <dgm:spPr/>
      <dgm:t>
        <a:bodyPr/>
        <a:lstStyle/>
        <a:p>
          <a:endParaRPr lang="sv-SE"/>
        </a:p>
      </dgm:t>
    </dgm:pt>
    <dgm:pt modelId="{04504A01-5E2C-DD43-B58C-87F73E768EBD}">
      <dgm:prSet/>
      <dgm:spPr/>
      <dgm:t>
        <a:bodyPr/>
        <a:lstStyle/>
        <a:p>
          <a:r>
            <a:rPr lang="sv-SE" dirty="0" err="1"/>
            <a:t>Chained</a:t>
          </a:r>
          <a:r>
            <a:rPr lang="sv-SE" dirty="0"/>
            <a:t> </a:t>
          </a:r>
          <a:r>
            <a:rPr lang="sv-SE" dirty="0" err="1"/>
            <a:t>microservie</a:t>
          </a:r>
          <a:endParaRPr lang="sv-SE" dirty="0"/>
        </a:p>
      </dgm:t>
    </dgm:pt>
    <dgm:pt modelId="{B5B75E05-EF80-E747-9198-DF820A337C1F}" type="parTrans" cxnId="{DEE58B18-B376-E049-95D8-2AF669CFCB45}">
      <dgm:prSet/>
      <dgm:spPr/>
      <dgm:t>
        <a:bodyPr/>
        <a:lstStyle/>
        <a:p>
          <a:endParaRPr lang="sv-SE"/>
        </a:p>
      </dgm:t>
    </dgm:pt>
    <dgm:pt modelId="{4CD87961-0E8E-D442-AC26-753C370EA560}" type="sibTrans" cxnId="{DEE58B18-B376-E049-95D8-2AF669CFCB45}">
      <dgm:prSet/>
      <dgm:spPr/>
      <dgm:t>
        <a:bodyPr/>
        <a:lstStyle/>
        <a:p>
          <a:endParaRPr lang="sv-SE"/>
        </a:p>
      </dgm:t>
    </dgm:pt>
    <dgm:pt modelId="{95879CAB-8A88-894F-9319-DC3D9D078ECF}">
      <dgm:prSet/>
      <dgm:spPr/>
      <dgm:t>
        <a:bodyPr/>
        <a:lstStyle/>
        <a:p>
          <a:r>
            <a:rPr lang="sv-SE" dirty="0" err="1"/>
            <a:t>Branch</a:t>
          </a:r>
          <a:endParaRPr lang="sv-SE" dirty="0"/>
        </a:p>
      </dgm:t>
    </dgm:pt>
    <dgm:pt modelId="{DCA3CA39-85A7-3D45-9EC0-A49266F95969}" type="parTrans" cxnId="{E63BEF6F-1C76-7F4A-A954-95D6CBD4B417}">
      <dgm:prSet/>
      <dgm:spPr/>
      <dgm:t>
        <a:bodyPr/>
        <a:lstStyle/>
        <a:p>
          <a:endParaRPr lang="sv-SE"/>
        </a:p>
      </dgm:t>
    </dgm:pt>
    <dgm:pt modelId="{538182AB-42EF-F94D-8336-346BF33A0179}" type="sibTrans" cxnId="{E63BEF6F-1C76-7F4A-A954-95D6CBD4B417}">
      <dgm:prSet/>
      <dgm:spPr/>
      <dgm:t>
        <a:bodyPr/>
        <a:lstStyle/>
        <a:p>
          <a:endParaRPr lang="sv-SE"/>
        </a:p>
      </dgm:t>
    </dgm:pt>
    <dgm:pt modelId="{FF2A1A52-F8A8-504F-884D-16CB55095D85}">
      <dgm:prSet/>
      <dgm:spPr/>
      <dgm:t>
        <a:bodyPr/>
        <a:lstStyle/>
        <a:p>
          <a:r>
            <a:rPr lang="sv-SE" dirty="0" err="1"/>
            <a:t>Client-side</a:t>
          </a:r>
          <a:r>
            <a:rPr lang="sv-SE" dirty="0"/>
            <a:t> UI </a:t>
          </a:r>
          <a:r>
            <a:rPr lang="sv-SE" dirty="0" err="1"/>
            <a:t>composition</a:t>
          </a:r>
          <a:endParaRPr lang="sv-SE" dirty="0"/>
        </a:p>
      </dgm:t>
    </dgm:pt>
    <dgm:pt modelId="{DDD61991-06ED-1545-BA21-EDD6F9D3A5AE}" type="parTrans" cxnId="{DE95DFEC-24E5-A042-8EC2-D56A28F7A7D7}">
      <dgm:prSet/>
      <dgm:spPr/>
      <dgm:t>
        <a:bodyPr/>
        <a:lstStyle/>
        <a:p>
          <a:endParaRPr lang="sv-SE"/>
        </a:p>
      </dgm:t>
    </dgm:pt>
    <dgm:pt modelId="{F98D55F2-7ECB-9047-B3EC-CA9CBADD6D87}" type="sibTrans" cxnId="{DE95DFEC-24E5-A042-8EC2-D56A28F7A7D7}">
      <dgm:prSet/>
      <dgm:spPr/>
      <dgm:t>
        <a:bodyPr/>
        <a:lstStyle/>
        <a:p>
          <a:endParaRPr lang="sv-SE"/>
        </a:p>
      </dgm:t>
    </dgm:pt>
    <dgm:pt modelId="{5C07CFB4-FDE9-D440-8D99-0CFF4867CA9C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subdomain</a:t>
          </a:r>
          <a:endParaRPr lang="sv-SE" dirty="0"/>
        </a:p>
      </dgm:t>
    </dgm:pt>
    <dgm:pt modelId="{36CFA267-AA87-4A47-9C3A-53814F772517}" type="parTrans" cxnId="{4C626388-66EE-0D44-9AA4-31463C7A286A}">
      <dgm:prSet/>
      <dgm:spPr/>
      <dgm:t>
        <a:bodyPr/>
        <a:lstStyle/>
        <a:p>
          <a:endParaRPr lang="sv-SE"/>
        </a:p>
      </dgm:t>
    </dgm:pt>
    <dgm:pt modelId="{E6B8325C-34E9-C84E-98AE-252E016ADE0E}" type="sibTrans" cxnId="{4C626388-66EE-0D44-9AA4-31463C7A286A}">
      <dgm:prSet/>
      <dgm:spPr/>
      <dgm:t>
        <a:bodyPr/>
        <a:lstStyle/>
        <a:p>
          <a:endParaRPr lang="sv-SE"/>
        </a:p>
      </dgm:t>
    </dgm:pt>
    <dgm:pt modelId="{D7AEA1F4-FA77-B54B-9ED6-705D81DCAE54}">
      <dgm:prSet/>
      <dgm:spPr/>
      <dgm:t>
        <a:bodyPr/>
        <a:lstStyle/>
        <a:p>
          <a:r>
            <a:rPr lang="sv-SE" dirty="0" err="1"/>
            <a:t>Decompose</a:t>
          </a:r>
          <a:r>
            <a:rPr lang="sv-SE" dirty="0"/>
            <a:t> by </a:t>
          </a:r>
          <a:r>
            <a:rPr lang="sv-SE" dirty="0" err="1"/>
            <a:t>transactions</a:t>
          </a:r>
          <a:endParaRPr lang="sv-SE" dirty="0"/>
        </a:p>
      </dgm:t>
    </dgm:pt>
    <dgm:pt modelId="{4000708B-94D2-F948-A83E-5254B9BEE8BD}" type="parTrans" cxnId="{0C6F8F8C-0AA2-EF4B-B096-7957FD8C381A}">
      <dgm:prSet/>
      <dgm:spPr/>
      <dgm:t>
        <a:bodyPr/>
        <a:lstStyle/>
        <a:p>
          <a:endParaRPr lang="sv-SE"/>
        </a:p>
      </dgm:t>
    </dgm:pt>
    <dgm:pt modelId="{D8B8DE09-3249-7F4C-BE28-AB28A212B94F}" type="sibTrans" cxnId="{0C6F8F8C-0AA2-EF4B-B096-7957FD8C381A}">
      <dgm:prSet/>
      <dgm:spPr/>
      <dgm:t>
        <a:bodyPr/>
        <a:lstStyle/>
        <a:p>
          <a:endParaRPr lang="sv-SE"/>
        </a:p>
      </dgm:t>
    </dgm:pt>
    <dgm:pt modelId="{9611D7BD-160F-6B4C-9F1C-BBF6975FA83B}">
      <dgm:prSet/>
      <dgm:spPr/>
      <dgm:t>
        <a:bodyPr/>
        <a:lstStyle/>
        <a:p>
          <a:r>
            <a:rPr lang="sv-SE" dirty="0" err="1"/>
            <a:t>Strangler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CAFFB22-4C5F-314C-98B7-10FE901D2124}" type="parTrans" cxnId="{27FA3378-192B-CB40-9643-5F6E19900AD2}">
      <dgm:prSet/>
      <dgm:spPr/>
      <dgm:t>
        <a:bodyPr/>
        <a:lstStyle/>
        <a:p>
          <a:endParaRPr lang="sv-SE"/>
        </a:p>
      </dgm:t>
    </dgm:pt>
    <dgm:pt modelId="{D6B9F117-D1A7-B14E-8170-4EAD6B0F0B35}" type="sibTrans" cxnId="{27FA3378-192B-CB40-9643-5F6E19900AD2}">
      <dgm:prSet/>
      <dgm:spPr/>
      <dgm:t>
        <a:bodyPr/>
        <a:lstStyle/>
        <a:p>
          <a:endParaRPr lang="sv-SE"/>
        </a:p>
      </dgm:t>
    </dgm:pt>
    <dgm:pt modelId="{3C6CF808-F7D1-7248-87C5-47DB610BB12D}">
      <dgm:prSet/>
      <dgm:spPr/>
      <dgm:t>
        <a:bodyPr/>
        <a:lstStyle/>
        <a:p>
          <a:r>
            <a:rPr lang="sv-SE" dirty="0" err="1"/>
            <a:t>Bulkhead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937F2E90-D94B-C348-B85D-68ECD7125850}" type="parTrans" cxnId="{637E13EF-88EC-1341-97E0-0639D3EBFA0C}">
      <dgm:prSet/>
      <dgm:spPr/>
      <dgm:t>
        <a:bodyPr/>
        <a:lstStyle/>
        <a:p>
          <a:endParaRPr lang="sv-SE"/>
        </a:p>
      </dgm:t>
    </dgm:pt>
    <dgm:pt modelId="{CCCFF032-27A1-4548-B300-4C9E932D5AC0}" type="sibTrans" cxnId="{637E13EF-88EC-1341-97E0-0639D3EBFA0C}">
      <dgm:prSet/>
      <dgm:spPr/>
      <dgm:t>
        <a:bodyPr/>
        <a:lstStyle/>
        <a:p>
          <a:endParaRPr lang="sv-SE"/>
        </a:p>
      </dgm:t>
    </dgm:pt>
    <dgm:pt modelId="{FEB5D11E-0C76-CD49-84C0-96785954A74E}">
      <dgm:prSet/>
      <dgm:spPr/>
      <dgm:t>
        <a:bodyPr/>
        <a:lstStyle/>
        <a:p>
          <a:r>
            <a:rPr lang="sv-SE" dirty="0" err="1"/>
            <a:t>Sidecar</a:t>
          </a:r>
          <a:r>
            <a:rPr lang="sv-SE" dirty="0"/>
            <a:t> </a:t>
          </a:r>
          <a:r>
            <a:rPr lang="sv-SE" dirty="0" err="1"/>
            <a:t>pattern</a:t>
          </a:r>
          <a:endParaRPr lang="sv-SE" dirty="0"/>
        </a:p>
      </dgm:t>
    </dgm:pt>
    <dgm:pt modelId="{4EE27A40-4DA3-EC4F-A858-1F16E3B08F09}" type="parTrans" cxnId="{B2628A15-729A-7849-917E-35FC40F0878A}">
      <dgm:prSet/>
      <dgm:spPr/>
      <dgm:t>
        <a:bodyPr/>
        <a:lstStyle/>
        <a:p>
          <a:endParaRPr lang="sv-SE"/>
        </a:p>
      </dgm:t>
    </dgm:pt>
    <dgm:pt modelId="{248F0514-321E-AF4A-BB01-DEE7F8394C0C}" type="sibTrans" cxnId="{B2628A15-729A-7849-917E-35FC40F0878A}">
      <dgm:prSet/>
      <dgm:spPr/>
      <dgm:t>
        <a:bodyPr/>
        <a:lstStyle/>
        <a:p>
          <a:endParaRPr lang="sv-SE"/>
        </a:p>
      </dgm:t>
    </dgm:pt>
    <dgm:pt modelId="{433D4762-2E07-5742-ACA9-3719AED32337}" type="pres">
      <dgm:prSet presAssocID="{8C9E4BFF-CAB2-CA4B-AC38-169F97ACE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6D57C1-439F-8049-B9EE-BB4CC1B2BA0E}" type="pres">
      <dgm:prSet presAssocID="{BC2F6A9C-7E11-8843-909C-7524AC24EF74}" presName="root" presStyleCnt="0"/>
      <dgm:spPr/>
    </dgm:pt>
    <dgm:pt modelId="{6E0D68F9-5B36-7C47-A238-634E6E8EDD0C}" type="pres">
      <dgm:prSet presAssocID="{BC2F6A9C-7E11-8843-909C-7524AC24EF74}" presName="rootComposite" presStyleCnt="0"/>
      <dgm:spPr/>
    </dgm:pt>
    <dgm:pt modelId="{599F2041-C41F-E94A-B236-37C277C718DA}" type="pres">
      <dgm:prSet presAssocID="{BC2F6A9C-7E11-8843-909C-7524AC24EF74}" presName="rootText" presStyleLbl="node1" presStyleIdx="0" presStyleCnt="5"/>
      <dgm:spPr/>
    </dgm:pt>
    <dgm:pt modelId="{3C079137-847C-034A-9689-46F4555D1345}" type="pres">
      <dgm:prSet presAssocID="{BC2F6A9C-7E11-8843-909C-7524AC24EF74}" presName="rootConnector" presStyleLbl="node1" presStyleIdx="0" presStyleCnt="5"/>
      <dgm:spPr/>
    </dgm:pt>
    <dgm:pt modelId="{FF789B8E-20F0-9641-AAC8-D3B60800E88A}" type="pres">
      <dgm:prSet presAssocID="{BC2F6A9C-7E11-8843-909C-7524AC24EF74}" presName="childShape" presStyleCnt="0"/>
      <dgm:spPr/>
    </dgm:pt>
    <dgm:pt modelId="{E86BDBCE-28FF-1442-A35E-A17F0344C8AB}" type="pres">
      <dgm:prSet presAssocID="{4796CC2A-072E-3B48-B1CE-3CEA109564D7}" presName="Name13" presStyleLbl="parChTrans1D2" presStyleIdx="0" presStyleCnt="24"/>
      <dgm:spPr/>
    </dgm:pt>
    <dgm:pt modelId="{AAF27C23-627A-714A-8558-F43E4B9B12E1}" type="pres">
      <dgm:prSet presAssocID="{6B033119-D868-E847-9A36-49EE32C4D92D}" presName="childText" presStyleLbl="bgAcc1" presStyleIdx="0" presStyleCnt="24">
        <dgm:presLayoutVars>
          <dgm:bulletEnabled val="1"/>
        </dgm:presLayoutVars>
      </dgm:prSet>
      <dgm:spPr/>
    </dgm:pt>
    <dgm:pt modelId="{AF2EA18F-48CE-E443-A344-701DBD5EC4A2}" type="pres">
      <dgm:prSet presAssocID="{36CFA267-AA87-4A47-9C3A-53814F772517}" presName="Name13" presStyleLbl="parChTrans1D2" presStyleIdx="1" presStyleCnt="24"/>
      <dgm:spPr/>
    </dgm:pt>
    <dgm:pt modelId="{BE803DC1-8420-A24D-9B4A-61E6035FC2A8}" type="pres">
      <dgm:prSet presAssocID="{5C07CFB4-FDE9-D440-8D99-0CFF4867CA9C}" presName="childText" presStyleLbl="bgAcc1" presStyleIdx="1" presStyleCnt="24">
        <dgm:presLayoutVars>
          <dgm:bulletEnabled val="1"/>
        </dgm:presLayoutVars>
      </dgm:prSet>
      <dgm:spPr/>
    </dgm:pt>
    <dgm:pt modelId="{2B674F63-6B85-374C-8604-07E24AFC8FF1}" type="pres">
      <dgm:prSet presAssocID="{4000708B-94D2-F948-A83E-5254B9BEE8BD}" presName="Name13" presStyleLbl="parChTrans1D2" presStyleIdx="2" presStyleCnt="24"/>
      <dgm:spPr/>
    </dgm:pt>
    <dgm:pt modelId="{D3375FEF-A746-3A43-86BD-F5C637F38C61}" type="pres">
      <dgm:prSet presAssocID="{D7AEA1F4-FA77-B54B-9ED6-705D81DCAE54}" presName="childText" presStyleLbl="bgAcc1" presStyleIdx="2" presStyleCnt="24">
        <dgm:presLayoutVars>
          <dgm:bulletEnabled val="1"/>
        </dgm:presLayoutVars>
      </dgm:prSet>
      <dgm:spPr/>
    </dgm:pt>
    <dgm:pt modelId="{D0BAF713-2902-7C45-9325-C4EB1F799036}" type="pres">
      <dgm:prSet presAssocID="{9CAFFB22-4C5F-314C-98B7-10FE901D2124}" presName="Name13" presStyleLbl="parChTrans1D2" presStyleIdx="3" presStyleCnt="24"/>
      <dgm:spPr/>
    </dgm:pt>
    <dgm:pt modelId="{907117EA-DA11-E341-B21F-67DD16B11776}" type="pres">
      <dgm:prSet presAssocID="{9611D7BD-160F-6B4C-9F1C-BBF6975FA83B}" presName="childText" presStyleLbl="bgAcc1" presStyleIdx="3" presStyleCnt="24">
        <dgm:presLayoutVars>
          <dgm:bulletEnabled val="1"/>
        </dgm:presLayoutVars>
      </dgm:prSet>
      <dgm:spPr/>
    </dgm:pt>
    <dgm:pt modelId="{2D713C32-8B29-D441-997A-39F81AD572C8}" type="pres">
      <dgm:prSet presAssocID="{937F2E90-D94B-C348-B85D-68ECD7125850}" presName="Name13" presStyleLbl="parChTrans1D2" presStyleIdx="4" presStyleCnt="24"/>
      <dgm:spPr/>
    </dgm:pt>
    <dgm:pt modelId="{F6CAD6DE-90DE-DB46-AD21-F9A0EBF02119}" type="pres">
      <dgm:prSet presAssocID="{3C6CF808-F7D1-7248-87C5-47DB610BB12D}" presName="childText" presStyleLbl="bgAcc1" presStyleIdx="4" presStyleCnt="24">
        <dgm:presLayoutVars>
          <dgm:bulletEnabled val="1"/>
        </dgm:presLayoutVars>
      </dgm:prSet>
      <dgm:spPr/>
    </dgm:pt>
    <dgm:pt modelId="{20B66D0F-B2DB-BB41-B4FA-F8017FD33F43}" type="pres">
      <dgm:prSet presAssocID="{4EE27A40-4DA3-EC4F-A858-1F16E3B08F09}" presName="Name13" presStyleLbl="parChTrans1D2" presStyleIdx="5" presStyleCnt="24"/>
      <dgm:spPr/>
    </dgm:pt>
    <dgm:pt modelId="{12F036F6-A08F-BA46-BC3F-774A645D2E58}" type="pres">
      <dgm:prSet presAssocID="{FEB5D11E-0C76-CD49-84C0-96785954A74E}" presName="childText" presStyleLbl="bgAcc1" presStyleIdx="5" presStyleCnt="24">
        <dgm:presLayoutVars>
          <dgm:bulletEnabled val="1"/>
        </dgm:presLayoutVars>
      </dgm:prSet>
      <dgm:spPr/>
    </dgm:pt>
    <dgm:pt modelId="{11B5191D-9A3C-3442-B2EA-8D6606FEEB9B}" type="pres">
      <dgm:prSet presAssocID="{30F79B44-4175-0447-9B90-DC48F80634AA}" presName="root" presStyleCnt="0"/>
      <dgm:spPr/>
    </dgm:pt>
    <dgm:pt modelId="{9F20D259-8F4D-E440-B008-9BDF6067AB83}" type="pres">
      <dgm:prSet presAssocID="{30F79B44-4175-0447-9B90-DC48F80634AA}" presName="rootComposite" presStyleCnt="0"/>
      <dgm:spPr/>
    </dgm:pt>
    <dgm:pt modelId="{4C6483A4-C398-1447-8656-C8DB469EB102}" type="pres">
      <dgm:prSet presAssocID="{30F79B44-4175-0447-9B90-DC48F80634AA}" presName="rootText" presStyleLbl="node1" presStyleIdx="1" presStyleCnt="5"/>
      <dgm:spPr/>
    </dgm:pt>
    <dgm:pt modelId="{E2EAF38F-076D-D24F-87D9-BF7AEC7F2E3A}" type="pres">
      <dgm:prSet presAssocID="{30F79B44-4175-0447-9B90-DC48F80634AA}" presName="rootConnector" presStyleLbl="node1" presStyleIdx="1" presStyleCnt="5"/>
      <dgm:spPr/>
    </dgm:pt>
    <dgm:pt modelId="{AE992D56-AD6F-9D4C-9787-EF910296ACD7}" type="pres">
      <dgm:prSet presAssocID="{30F79B44-4175-0447-9B90-DC48F80634AA}" presName="childShape" presStyleCnt="0"/>
      <dgm:spPr/>
    </dgm:pt>
    <dgm:pt modelId="{AB3E1156-5BE7-A741-9F25-24C31315604D}" type="pres">
      <dgm:prSet presAssocID="{1BEB4DB2-F3AF-0948-A45F-7A3E4C5D3309}" presName="Name13" presStyleLbl="parChTrans1D2" presStyleIdx="6" presStyleCnt="24"/>
      <dgm:spPr/>
    </dgm:pt>
    <dgm:pt modelId="{4286BA54-4F69-D546-AF73-7A636A163BB1}" type="pres">
      <dgm:prSet presAssocID="{95C153EA-CEC5-8E46-BDD0-FF1F5F5D8946}" presName="childText" presStyleLbl="bgAcc1" presStyleIdx="6" presStyleCnt="24">
        <dgm:presLayoutVars>
          <dgm:bulletEnabled val="1"/>
        </dgm:presLayoutVars>
      </dgm:prSet>
      <dgm:spPr/>
    </dgm:pt>
    <dgm:pt modelId="{DE746AC9-2AA2-414F-B619-959704074796}" type="pres">
      <dgm:prSet presAssocID="{FD2CA399-C523-4A4E-90F8-D9BF87E7D3B3}" presName="Name13" presStyleLbl="parChTrans1D2" presStyleIdx="7" presStyleCnt="24"/>
      <dgm:spPr/>
    </dgm:pt>
    <dgm:pt modelId="{C898A761-BEEA-B648-B14B-06DEACEE0937}" type="pres">
      <dgm:prSet presAssocID="{4A7F969D-6F85-5F49-978D-8EDB2F3FCEDA}" presName="childText" presStyleLbl="bgAcc1" presStyleIdx="7" presStyleCnt="24">
        <dgm:presLayoutVars>
          <dgm:bulletEnabled val="1"/>
        </dgm:presLayoutVars>
      </dgm:prSet>
      <dgm:spPr/>
    </dgm:pt>
    <dgm:pt modelId="{D703E236-A92B-2049-94C4-5A5BF4D4DC16}" type="pres">
      <dgm:prSet presAssocID="{B5B75E05-EF80-E747-9198-DF820A337C1F}" presName="Name13" presStyleLbl="parChTrans1D2" presStyleIdx="8" presStyleCnt="24"/>
      <dgm:spPr/>
    </dgm:pt>
    <dgm:pt modelId="{054436DC-02A9-5043-9BB8-977BD5DF1A2F}" type="pres">
      <dgm:prSet presAssocID="{04504A01-5E2C-DD43-B58C-87F73E768EBD}" presName="childText" presStyleLbl="bgAcc1" presStyleIdx="8" presStyleCnt="24">
        <dgm:presLayoutVars>
          <dgm:bulletEnabled val="1"/>
        </dgm:presLayoutVars>
      </dgm:prSet>
      <dgm:spPr/>
    </dgm:pt>
    <dgm:pt modelId="{AE72C6B8-52CF-5849-BE39-8F0F949C6428}" type="pres">
      <dgm:prSet presAssocID="{DCA3CA39-85A7-3D45-9EC0-A49266F95969}" presName="Name13" presStyleLbl="parChTrans1D2" presStyleIdx="9" presStyleCnt="24"/>
      <dgm:spPr/>
    </dgm:pt>
    <dgm:pt modelId="{BF27FAB3-9E94-E24B-9966-C37C7445823C}" type="pres">
      <dgm:prSet presAssocID="{95879CAB-8A88-894F-9319-DC3D9D078ECF}" presName="childText" presStyleLbl="bgAcc1" presStyleIdx="9" presStyleCnt="24">
        <dgm:presLayoutVars>
          <dgm:bulletEnabled val="1"/>
        </dgm:presLayoutVars>
      </dgm:prSet>
      <dgm:spPr/>
    </dgm:pt>
    <dgm:pt modelId="{677D1732-88D3-704D-9669-242C49F71D92}" type="pres">
      <dgm:prSet presAssocID="{DDD61991-06ED-1545-BA21-EDD6F9D3A5AE}" presName="Name13" presStyleLbl="parChTrans1D2" presStyleIdx="10" presStyleCnt="24"/>
      <dgm:spPr/>
    </dgm:pt>
    <dgm:pt modelId="{9B120F63-1ED7-FC4E-8A4C-FA030E659E54}" type="pres">
      <dgm:prSet presAssocID="{FF2A1A52-F8A8-504F-884D-16CB55095D85}" presName="childText" presStyleLbl="bgAcc1" presStyleIdx="10" presStyleCnt="24">
        <dgm:presLayoutVars>
          <dgm:bulletEnabled val="1"/>
        </dgm:presLayoutVars>
      </dgm:prSet>
      <dgm:spPr/>
    </dgm:pt>
    <dgm:pt modelId="{CBB1DDDB-C7A0-B34D-B354-C38F6E16C712}" type="pres">
      <dgm:prSet presAssocID="{C3B3EE29-7650-D847-BF0E-56E004971D9E}" presName="root" presStyleCnt="0"/>
      <dgm:spPr/>
    </dgm:pt>
    <dgm:pt modelId="{3D6ED661-DB27-284B-BE2A-DBC9060A1530}" type="pres">
      <dgm:prSet presAssocID="{C3B3EE29-7650-D847-BF0E-56E004971D9E}" presName="rootComposite" presStyleCnt="0"/>
      <dgm:spPr/>
    </dgm:pt>
    <dgm:pt modelId="{5A1B82EF-2272-0B4E-87A7-1F6DD399FF18}" type="pres">
      <dgm:prSet presAssocID="{C3B3EE29-7650-D847-BF0E-56E004971D9E}" presName="rootText" presStyleLbl="node1" presStyleIdx="2" presStyleCnt="5"/>
      <dgm:spPr/>
    </dgm:pt>
    <dgm:pt modelId="{7991F218-6410-894C-AACB-8A4F29049695}" type="pres">
      <dgm:prSet presAssocID="{C3B3EE29-7650-D847-BF0E-56E004971D9E}" presName="rootConnector" presStyleLbl="node1" presStyleIdx="2" presStyleCnt="5"/>
      <dgm:spPr/>
    </dgm:pt>
    <dgm:pt modelId="{EC8637DF-1FEB-C44C-91E3-11EBF02A1201}" type="pres">
      <dgm:prSet presAssocID="{C3B3EE29-7650-D847-BF0E-56E004971D9E}" presName="childShape" presStyleCnt="0"/>
      <dgm:spPr/>
    </dgm:pt>
    <dgm:pt modelId="{847A49F8-2D89-9044-B496-3261551FA8D4}" type="pres">
      <dgm:prSet presAssocID="{69269003-88C9-1E45-86D9-81A038AB06BB}" presName="Name13" presStyleLbl="parChTrans1D2" presStyleIdx="11" presStyleCnt="24"/>
      <dgm:spPr/>
    </dgm:pt>
    <dgm:pt modelId="{FA6C4AE9-1911-5845-9F25-DE14F676416A}" type="pres">
      <dgm:prSet presAssocID="{DB86642D-4804-CC40-BD23-A4F83DF5F0C5}" presName="childText" presStyleLbl="bgAcc1" presStyleIdx="11" presStyleCnt="24">
        <dgm:presLayoutVars>
          <dgm:bulletEnabled val="1"/>
        </dgm:presLayoutVars>
      </dgm:prSet>
      <dgm:spPr/>
    </dgm:pt>
    <dgm:pt modelId="{C7218F20-992C-144C-8D56-AADBEAC09C56}" type="pres">
      <dgm:prSet presAssocID="{CD96CB7D-C792-5044-B256-0F69152057B2}" presName="Name13" presStyleLbl="parChTrans1D2" presStyleIdx="12" presStyleCnt="24"/>
      <dgm:spPr/>
    </dgm:pt>
    <dgm:pt modelId="{8D712520-BFF8-344F-81A1-47936F22B863}" type="pres">
      <dgm:prSet presAssocID="{5040CBB7-6B79-F347-8D96-8C21AABC535A}" presName="childText" presStyleLbl="bgAcc1" presStyleIdx="12" presStyleCnt="24">
        <dgm:presLayoutVars>
          <dgm:bulletEnabled val="1"/>
        </dgm:presLayoutVars>
      </dgm:prSet>
      <dgm:spPr/>
    </dgm:pt>
    <dgm:pt modelId="{FF6E5BDC-A960-F24A-B954-4486C9D91F66}" type="pres">
      <dgm:prSet presAssocID="{220F5BFE-174B-9B4B-A34D-0FB81B43AB04}" presName="Name13" presStyleLbl="parChTrans1D2" presStyleIdx="13" presStyleCnt="24"/>
      <dgm:spPr/>
    </dgm:pt>
    <dgm:pt modelId="{D062EF39-DAC3-2140-BDB2-1D18C68FB8BA}" type="pres">
      <dgm:prSet presAssocID="{AC94164F-EF63-8944-AB99-37867A4A2754}" presName="childText" presStyleLbl="bgAcc1" presStyleIdx="13" presStyleCnt="24">
        <dgm:presLayoutVars>
          <dgm:bulletEnabled val="1"/>
        </dgm:presLayoutVars>
      </dgm:prSet>
      <dgm:spPr/>
    </dgm:pt>
    <dgm:pt modelId="{999A89F6-D06D-8948-BFEB-63BAC2CD1842}" type="pres">
      <dgm:prSet presAssocID="{2E464FC8-372B-0840-9C46-AC51F9DC237D}" presName="Name13" presStyleLbl="parChTrans1D2" presStyleIdx="14" presStyleCnt="24"/>
      <dgm:spPr/>
    </dgm:pt>
    <dgm:pt modelId="{790F802C-CF3A-AC42-BDC8-AA98AE54F2C0}" type="pres">
      <dgm:prSet presAssocID="{022103AC-4018-754D-963C-B499051EFBD4}" presName="childText" presStyleLbl="bgAcc1" presStyleIdx="14" presStyleCnt="24">
        <dgm:presLayoutVars>
          <dgm:bulletEnabled val="1"/>
        </dgm:presLayoutVars>
      </dgm:prSet>
      <dgm:spPr/>
    </dgm:pt>
    <dgm:pt modelId="{A785FC01-3D4C-D74E-9B94-73FB2BCCB0DE}" type="pres">
      <dgm:prSet presAssocID="{76A8FD56-8E3F-D345-8378-2FEB0F3F5A1B}" presName="Name13" presStyleLbl="parChTrans1D2" presStyleIdx="15" presStyleCnt="24"/>
      <dgm:spPr/>
    </dgm:pt>
    <dgm:pt modelId="{FB581FAE-4DD0-6046-B963-E5390C8095FF}" type="pres">
      <dgm:prSet presAssocID="{A82CACC5-F42E-064B-8E44-8B9A88624D91}" presName="childText" presStyleLbl="bgAcc1" presStyleIdx="15" presStyleCnt="24">
        <dgm:presLayoutVars>
          <dgm:bulletEnabled val="1"/>
        </dgm:presLayoutVars>
      </dgm:prSet>
      <dgm:spPr/>
    </dgm:pt>
    <dgm:pt modelId="{3485C4A5-3DDE-BE41-950B-88E420D62F55}" type="pres">
      <dgm:prSet presAssocID="{3B9DD3ED-2748-EF49-8D8F-59F1BD233C77}" presName="root" presStyleCnt="0"/>
      <dgm:spPr/>
    </dgm:pt>
    <dgm:pt modelId="{CAA14799-5D5E-B647-89C7-65D170DE167F}" type="pres">
      <dgm:prSet presAssocID="{3B9DD3ED-2748-EF49-8D8F-59F1BD233C77}" presName="rootComposite" presStyleCnt="0"/>
      <dgm:spPr/>
    </dgm:pt>
    <dgm:pt modelId="{CA79BDC7-9524-9D4A-8350-EEF56E4E5D3E}" type="pres">
      <dgm:prSet presAssocID="{3B9DD3ED-2748-EF49-8D8F-59F1BD233C77}" presName="rootText" presStyleLbl="node1" presStyleIdx="3" presStyleCnt="5"/>
      <dgm:spPr/>
    </dgm:pt>
    <dgm:pt modelId="{51B69B03-36BA-1745-9EBC-3C5522849354}" type="pres">
      <dgm:prSet presAssocID="{3B9DD3ED-2748-EF49-8D8F-59F1BD233C77}" presName="rootConnector" presStyleLbl="node1" presStyleIdx="3" presStyleCnt="5"/>
      <dgm:spPr/>
    </dgm:pt>
    <dgm:pt modelId="{D8A16D2D-1814-2F48-ADAB-09D995CC53FD}" type="pres">
      <dgm:prSet presAssocID="{3B9DD3ED-2748-EF49-8D8F-59F1BD233C77}" presName="childShape" presStyleCnt="0"/>
      <dgm:spPr/>
    </dgm:pt>
    <dgm:pt modelId="{0EB9291A-2FC5-AF4E-A7DC-0C56AD37184D}" type="pres">
      <dgm:prSet presAssocID="{C1E20CDE-4D7D-574E-8B98-EEBFB9DC0575}" presName="Name13" presStyleLbl="parChTrans1D2" presStyleIdx="16" presStyleCnt="24"/>
      <dgm:spPr/>
    </dgm:pt>
    <dgm:pt modelId="{9DC8DFF7-5DC9-5349-B7E6-4A8ADC2EE825}" type="pres">
      <dgm:prSet presAssocID="{581C3FA8-5094-734C-A750-7E3C676F4D38}" presName="childText" presStyleLbl="bgAcc1" presStyleIdx="16" presStyleCnt="24">
        <dgm:presLayoutVars>
          <dgm:bulletEnabled val="1"/>
        </dgm:presLayoutVars>
      </dgm:prSet>
      <dgm:spPr/>
    </dgm:pt>
    <dgm:pt modelId="{55A9E830-5180-9245-B419-D704E253EB8D}" type="pres">
      <dgm:prSet presAssocID="{7BAA9D93-6076-1343-865C-57642284A013}" presName="Name13" presStyleLbl="parChTrans1D2" presStyleIdx="17" presStyleCnt="24"/>
      <dgm:spPr/>
    </dgm:pt>
    <dgm:pt modelId="{EE0B15EE-A370-F14D-B2CE-AC4BF45DF5E3}" type="pres">
      <dgm:prSet presAssocID="{E4974165-44D4-E343-B37A-06932FBD8C78}" presName="childText" presStyleLbl="bgAcc1" presStyleIdx="17" presStyleCnt="24">
        <dgm:presLayoutVars>
          <dgm:bulletEnabled val="1"/>
        </dgm:presLayoutVars>
      </dgm:prSet>
      <dgm:spPr/>
    </dgm:pt>
    <dgm:pt modelId="{7C3221A8-FE6C-8A44-A30C-ABC2FB33B0D1}" type="pres">
      <dgm:prSet presAssocID="{350A6079-297C-044C-B7DC-7FB116CFBE24}" presName="Name13" presStyleLbl="parChTrans1D2" presStyleIdx="18" presStyleCnt="24"/>
      <dgm:spPr/>
    </dgm:pt>
    <dgm:pt modelId="{A8A72C08-E272-1C4B-A67A-4AF5CBEADE6C}" type="pres">
      <dgm:prSet presAssocID="{CED99F05-BCAE-EF45-A3E1-044495CA744A}" presName="childText" presStyleLbl="bgAcc1" presStyleIdx="18" presStyleCnt="24">
        <dgm:presLayoutVars>
          <dgm:bulletEnabled val="1"/>
        </dgm:presLayoutVars>
      </dgm:prSet>
      <dgm:spPr/>
    </dgm:pt>
    <dgm:pt modelId="{E4DF5847-9D80-BA4A-B9EA-744D6827D637}" type="pres">
      <dgm:prSet presAssocID="{A7797738-648C-E84B-BEEA-E407527F6133}" presName="Name13" presStyleLbl="parChTrans1D2" presStyleIdx="19" presStyleCnt="24"/>
      <dgm:spPr/>
    </dgm:pt>
    <dgm:pt modelId="{260D9F0C-556A-E54D-95B8-9FE74908E1AF}" type="pres">
      <dgm:prSet presAssocID="{12D85FD8-D8E8-AB40-8D73-5FF52F46408E}" presName="childText" presStyleLbl="bgAcc1" presStyleIdx="19" presStyleCnt="24">
        <dgm:presLayoutVars>
          <dgm:bulletEnabled val="1"/>
        </dgm:presLayoutVars>
      </dgm:prSet>
      <dgm:spPr/>
    </dgm:pt>
    <dgm:pt modelId="{3C824867-2824-B14D-A1AB-BFA483D9927E}" type="pres">
      <dgm:prSet presAssocID="{AB2D4FFB-420B-3B48-A8DD-09165EDEA661}" presName="root" presStyleCnt="0"/>
      <dgm:spPr/>
    </dgm:pt>
    <dgm:pt modelId="{21E11B1B-D3C3-B843-86F2-0106247649B6}" type="pres">
      <dgm:prSet presAssocID="{AB2D4FFB-420B-3B48-A8DD-09165EDEA661}" presName="rootComposite" presStyleCnt="0"/>
      <dgm:spPr/>
    </dgm:pt>
    <dgm:pt modelId="{B8A017BA-55B1-4447-A97A-4D5EC8FEBF7D}" type="pres">
      <dgm:prSet presAssocID="{AB2D4FFB-420B-3B48-A8DD-09165EDEA661}" presName="rootText" presStyleLbl="node1" presStyleIdx="4" presStyleCnt="5"/>
      <dgm:spPr/>
    </dgm:pt>
    <dgm:pt modelId="{706E8076-A3D6-5149-ACD8-9B0437D17472}" type="pres">
      <dgm:prSet presAssocID="{AB2D4FFB-420B-3B48-A8DD-09165EDEA661}" presName="rootConnector" presStyleLbl="node1" presStyleIdx="4" presStyleCnt="5"/>
      <dgm:spPr/>
    </dgm:pt>
    <dgm:pt modelId="{386FC1F7-BC92-814A-BF06-9AABB9AAB537}" type="pres">
      <dgm:prSet presAssocID="{AB2D4FFB-420B-3B48-A8DD-09165EDEA661}" presName="childShape" presStyleCnt="0"/>
      <dgm:spPr/>
    </dgm:pt>
    <dgm:pt modelId="{A2FB4E40-6805-9147-822B-0F18CE1F2DA3}" type="pres">
      <dgm:prSet presAssocID="{9EA4F0D8-AFB8-9C4F-AD38-D863EB144B49}" presName="Name13" presStyleLbl="parChTrans1D2" presStyleIdx="20" presStyleCnt="24"/>
      <dgm:spPr/>
    </dgm:pt>
    <dgm:pt modelId="{DBA91A91-B818-024E-BFD5-B77629F9E05E}" type="pres">
      <dgm:prSet presAssocID="{1C2BF606-7889-884D-B2C3-8F4329B41B6F}" presName="childText" presStyleLbl="bgAcc1" presStyleIdx="20" presStyleCnt="24">
        <dgm:presLayoutVars>
          <dgm:bulletEnabled val="1"/>
        </dgm:presLayoutVars>
      </dgm:prSet>
      <dgm:spPr/>
    </dgm:pt>
    <dgm:pt modelId="{60F5DC4F-591F-5E4D-B152-59F99353A982}" type="pres">
      <dgm:prSet presAssocID="{E2B9DE80-792B-784C-AC7B-89F49D669051}" presName="Name13" presStyleLbl="parChTrans1D2" presStyleIdx="21" presStyleCnt="24"/>
      <dgm:spPr/>
    </dgm:pt>
    <dgm:pt modelId="{6273F139-0EB5-B34A-A43D-3760CF98B48F}" type="pres">
      <dgm:prSet presAssocID="{01EBFDE8-C378-7F4C-BD98-554284A0E5C9}" presName="childText" presStyleLbl="bgAcc1" presStyleIdx="21" presStyleCnt="24">
        <dgm:presLayoutVars>
          <dgm:bulletEnabled val="1"/>
        </dgm:presLayoutVars>
      </dgm:prSet>
      <dgm:spPr/>
    </dgm:pt>
    <dgm:pt modelId="{5B681BFB-1A66-6741-A8B8-2D3628CA9A62}" type="pres">
      <dgm:prSet presAssocID="{1F97262F-6ACA-1540-A7D7-FBA3F6A00267}" presName="Name13" presStyleLbl="parChTrans1D2" presStyleIdx="22" presStyleCnt="24"/>
      <dgm:spPr/>
    </dgm:pt>
    <dgm:pt modelId="{58979EEC-3B5B-7345-81E9-57F17AB95FC4}" type="pres">
      <dgm:prSet presAssocID="{90065FB4-1826-9C42-A95D-E5205B0D2A21}" presName="childText" presStyleLbl="bgAcc1" presStyleIdx="22" presStyleCnt="24">
        <dgm:presLayoutVars>
          <dgm:bulletEnabled val="1"/>
        </dgm:presLayoutVars>
      </dgm:prSet>
      <dgm:spPr/>
    </dgm:pt>
    <dgm:pt modelId="{AFCA6584-A1E7-C34D-B5E7-B2A61CD0DFE6}" type="pres">
      <dgm:prSet presAssocID="{2689F9CB-6E19-B94F-B118-EE4267CE3DC1}" presName="Name13" presStyleLbl="parChTrans1D2" presStyleIdx="23" presStyleCnt="24"/>
      <dgm:spPr/>
    </dgm:pt>
    <dgm:pt modelId="{B7913CDF-40BE-4340-A439-C97A306A7920}" type="pres">
      <dgm:prSet presAssocID="{E3D77634-0B74-7F49-AED8-EB4E87F0AE16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073C6200-7121-BD4E-89F1-7C8D1892113B}" type="presOf" srcId="{220F5BFE-174B-9B4B-A34D-0FB81B43AB04}" destId="{FF6E5BDC-A960-F24A-B954-4486C9D91F66}" srcOrd="0" destOrd="0" presId="urn:microsoft.com/office/officeart/2005/8/layout/hierarchy3"/>
    <dgm:cxn modelId="{426E7902-CDB5-8A44-8A9A-C6CE3392222E}" srcId="{C3B3EE29-7650-D847-BF0E-56E004971D9E}" destId="{AC94164F-EF63-8944-AB99-37867A4A2754}" srcOrd="2" destOrd="0" parTransId="{220F5BFE-174B-9B4B-A34D-0FB81B43AB04}" sibTransId="{B4922AA5-0266-B54E-893C-2BEDBDF77259}"/>
    <dgm:cxn modelId="{7A182209-DCCE-DC41-AD18-B1C6E5068FBB}" type="presOf" srcId="{BC2F6A9C-7E11-8843-909C-7524AC24EF74}" destId="{599F2041-C41F-E94A-B236-37C277C718DA}" srcOrd="0" destOrd="0" presId="urn:microsoft.com/office/officeart/2005/8/layout/hierarchy3"/>
    <dgm:cxn modelId="{B91E5B0A-04F3-FD47-88D8-E1DDE5C2D32F}" type="presOf" srcId="{CED99F05-BCAE-EF45-A3E1-044495CA744A}" destId="{A8A72C08-E272-1C4B-A67A-4AF5CBEADE6C}" srcOrd="0" destOrd="0" presId="urn:microsoft.com/office/officeart/2005/8/layout/hierarchy3"/>
    <dgm:cxn modelId="{01A2D111-6E7C-CC40-9EBC-7B0DB789F14E}" srcId="{3B9DD3ED-2748-EF49-8D8F-59F1BD233C77}" destId="{E4974165-44D4-E343-B37A-06932FBD8C78}" srcOrd="1" destOrd="0" parTransId="{7BAA9D93-6076-1343-865C-57642284A013}" sibTransId="{AC86FD35-6CE2-8C43-AA63-2591EC75B29E}"/>
    <dgm:cxn modelId="{B2628A15-729A-7849-917E-35FC40F0878A}" srcId="{BC2F6A9C-7E11-8843-909C-7524AC24EF74}" destId="{FEB5D11E-0C76-CD49-84C0-96785954A74E}" srcOrd="5" destOrd="0" parTransId="{4EE27A40-4DA3-EC4F-A858-1F16E3B08F09}" sibTransId="{248F0514-321E-AF4A-BB01-DEE7F8394C0C}"/>
    <dgm:cxn modelId="{E5C5F216-6083-B24E-B64B-86AB45715D0B}" type="presOf" srcId="{5040CBB7-6B79-F347-8D96-8C21AABC535A}" destId="{8D712520-BFF8-344F-81A1-47936F22B863}" srcOrd="0" destOrd="0" presId="urn:microsoft.com/office/officeart/2005/8/layout/hierarchy3"/>
    <dgm:cxn modelId="{96BBCF17-3F5F-E047-8996-7F5BEE83F214}" srcId="{AB2D4FFB-420B-3B48-A8DD-09165EDEA661}" destId="{E3D77634-0B74-7F49-AED8-EB4E87F0AE16}" srcOrd="3" destOrd="0" parTransId="{2689F9CB-6E19-B94F-B118-EE4267CE3DC1}" sibTransId="{C68287E1-1FAA-EA4B-8373-D4AD80277CD9}"/>
    <dgm:cxn modelId="{DEE58B18-B376-E049-95D8-2AF669CFCB45}" srcId="{30F79B44-4175-0447-9B90-DC48F80634AA}" destId="{04504A01-5E2C-DD43-B58C-87F73E768EBD}" srcOrd="2" destOrd="0" parTransId="{B5B75E05-EF80-E747-9198-DF820A337C1F}" sibTransId="{4CD87961-0E8E-D442-AC26-753C370EA560}"/>
    <dgm:cxn modelId="{FE700C19-B1A9-FB4E-BE86-C63F81D8D851}" srcId="{8C9E4BFF-CAB2-CA4B-AC38-169F97ACE085}" destId="{3B9DD3ED-2748-EF49-8D8F-59F1BD233C77}" srcOrd="3" destOrd="0" parTransId="{5451993E-F53E-8641-923A-5B03E2891BF3}" sibTransId="{64FC6623-249D-4043-9F64-66BAE1C720A8}"/>
    <dgm:cxn modelId="{776D781A-0E29-BE47-B9BD-CF3B8A7848C9}" type="presOf" srcId="{95879CAB-8A88-894F-9319-DC3D9D078ECF}" destId="{BF27FAB3-9E94-E24B-9966-C37C7445823C}" srcOrd="0" destOrd="0" presId="urn:microsoft.com/office/officeart/2005/8/layout/hierarchy3"/>
    <dgm:cxn modelId="{8654E01E-23C4-4148-8F99-C9A927235C86}" type="presOf" srcId="{FEB5D11E-0C76-CD49-84C0-96785954A74E}" destId="{12F036F6-A08F-BA46-BC3F-774A645D2E58}" srcOrd="0" destOrd="0" presId="urn:microsoft.com/office/officeart/2005/8/layout/hierarchy3"/>
    <dgm:cxn modelId="{CDED4B28-DEC3-AE4D-A22F-FB87BE18BEA9}" srcId="{8C9E4BFF-CAB2-CA4B-AC38-169F97ACE085}" destId="{AB2D4FFB-420B-3B48-A8DD-09165EDEA661}" srcOrd="4" destOrd="0" parTransId="{4ECB2C74-6544-2149-BE28-D0D712051E2A}" sibTransId="{CE84FCC2-0E78-7742-A72C-81A8AABCB49B}"/>
    <dgm:cxn modelId="{AB4F9229-AC35-0943-862D-D010A82E02DF}" type="presOf" srcId="{36CFA267-AA87-4A47-9C3A-53814F772517}" destId="{AF2EA18F-48CE-E443-A344-701DBD5EC4A2}" srcOrd="0" destOrd="0" presId="urn:microsoft.com/office/officeart/2005/8/layout/hierarchy3"/>
    <dgm:cxn modelId="{79CA182F-32AA-DA4D-AF0C-F1AC803060E9}" type="presOf" srcId="{B5B75E05-EF80-E747-9198-DF820A337C1F}" destId="{D703E236-A92B-2049-94C4-5A5BF4D4DC16}" srcOrd="0" destOrd="0" presId="urn:microsoft.com/office/officeart/2005/8/layout/hierarchy3"/>
    <dgm:cxn modelId="{03657F31-1B6D-364D-B4A7-E287E4626D50}" type="presOf" srcId="{BC2F6A9C-7E11-8843-909C-7524AC24EF74}" destId="{3C079137-847C-034A-9689-46F4555D1345}" srcOrd="1" destOrd="0" presId="urn:microsoft.com/office/officeart/2005/8/layout/hierarchy3"/>
    <dgm:cxn modelId="{A8878435-3AB3-7448-AA4A-21A3245DD394}" srcId="{AB2D4FFB-420B-3B48-A8DD-09165EDEA661}" destId="{01EBFDE8-C378-7F4C-BD98-554284A0E5C9}" srcOrd="1" destOrd="0" parTransId="{E2B9DE80-792B-784C-AC7B-89F49D669051}" sibTransId="{2AC0B513-8A8D-5343-89EF-BAD248A5EF44}"/>
    <dgm:cxn modelId="{23909A36-88FD-944C-A7D8-DF6D693C852E}" type="presOf" srcId="{30F79B44-4175-0447-9B90-DC48F80634AA}" destId="{4C6483A4-C398-1447-8656-C8DB469EB102}" srcOrd="0" destOrd="0" presId="urn:microsoft.com/office/officeart/2005/8/layout/hierarchy3"/>
    <dgm:cxn modelId="{82E5DA36-E4C7-0A4D-B56A-11233658528E}" type="presOf" srcId="{E4974165-44D4-E343-B37A-06932FBD8C78}" destId="{EE0B15EE-A370-F14D-B2CE-AC4BF45DF5E3}" srcOrd="0" destOrd="0" presId="urn:microsoft.com/office/officeart/2005/8/layout/hierarchy3"/>
    <dgm:cxn modelId="{E3263737-FDEB-1F43-897D-CA63200C64E7}" type="presOf" srcId="{DB86642D-4804-CC40-BD23-A4F83DF5F0C5}" destId="{FA6C4AE9-1911-5845-9F25-DE14F676416A}" srcOrd="0" destOrd="0" presId="urn:microsoft.com/office/officeart/2005/8/layout/hierarchy3"/>
    <dgm:cxn modelId="{DA3BBB37-7063-B54E-8448-ACFBD71D74A8}" type="presOf" srcId="{E2B9DE80-792B-784C-AC7B-89F49D669051}" destId="{60F5DC4F-591F-5E4D-B152-59F99353A982}" srcOrd="0" destOrd="0" presId="urn:microsoft.com/office/officeart/2005/8/layout/hierarchy3"/>
    <dgm:cxn modelId="{9A211A38-717E-A244-A049-827C7EFE3F15}" type="presOf" srcId="{CD96CB7D-C792-5044-B256-0F69152057B2}" destId="{C7218F20-992C-144C-8D56-AADBEAC09C56}" srcOrd="0" destOrd="0" presId="urn:microsoft.com/office/officeart/2005/8/layout/hierarchy3"/>
    <dgm:cxn modelId="{7845A438-4F09-E84C-9DF0-24A1E47492D8}" type="presOf" srcId="{D7AEA1F4-FA77-B54B-9ED6-705D81DCAE54}" destId="{D3375FEF-A746-3A43-86BD-F5C637F38C61}" srcOrd="0" destOrd="0" presId="urn:microsoft.com/office/officeart/2005/8/layout/hierarchy3"/>
    <dgm:cxn modelId="{0E91F738-F012-4B46-82A9-0CC0C48D798C}" type="presOf" srcId="{FF2A1A52-F8A8-504F-884D-16CB55095D85}" destId="{9B120F63-1ED7-FC4E-8A4C-FA030E659E54}" srcOrd="0" destOrd="0" presId="urn:microsoft.com/office/officeart/2005/8/layout/hierarchy3"/>
    <dgm:cxn modelId="{A84FBB3D-E797-5E44-B73B-7926030F8239}" type="presOf" srcId="{76A8FD56-8E3F-D345-8378-2FEB0F3F5A1B}" destId="{A785FC01-3D4C-D74E-9B94-73FB2BCCB0DE}" srcOrd="0" destOrd="0" presId="urn:microsoft.com/office/officeart/2005/8/layout/hierarchy3"/>
    <dgm:cxn modelId="{33818D45-E053-0245-A7C1-63BAF7E1A7C8}" type="presOf" srcId="{1C2BF606-7889-884D-B2C3-8F4329B41B6F}" destId="{DBA91A91-B818-024E-BFD5-B77629F9E05E}" srcOrd="0" destOrd="0" presId="urn:microsoft.com/office/officeart/2005/8/layout/hierarchy3"/>
    <dgm:cxn modelId="{1B9E4746-0D2F-454B-8F72-FD89BE4973F6}" type="presOf" srcId="{C1E20CDE-4D7D-574E-8B98-EEBFB9DC0575}" destId="{0EB9291A-2FC5-AF4E-A7DC-0C56AD37184D}" srcOrd="0" destOrd="0" presId="urn:microsoft.com/office/officeart/2005/8/layout/hierarchy3"/>
    <dgm:cxn modelId="{BACA4A4A-3B85-4545-A8FE-B47735B0CA0D}" type="presOf" srcId="{DCA3CA39-85A7-3D45-9EC0-A49266F95969}" destId="{AE72C6B8-52CF-5849-BE39-8F0F949C6428}" srcOrd="0" destOrd="0" presId="urn:microsoft.com/office/officeart/2005/8/layout/hierarchy3"/>
    <dgm:cxn modelId="{200F874A-4A96-1744-A9AC-25D650945F92}" type="presOf" srcId="{4000708B-94D2-F948-A83E-5254B9BEE8BD}" destId="{2B674F63-6B85-374C-8604-07E24AFC8FF1}" srcOrd="0" destOrd="0" presId="urn:microsoft.com/office/officeart/2005/8/layout/hierarchy3"/>
    <dgm:cxn modelId="{AC617B54-C499-AA40-9D90-81E18174F363}" type="presOf" srcId="{3B9DD3ED-2748-EF49-8D8F-59F1BD233C77}" destId="{51B69B03-36BA-1745-9EBC-3C5522849354}" srcOrd="1" destOrd="0" presId="urn:microsoft.com/office/officeart/2005/8/layout/hierarchy3"/>
    <dgm:cxn modelId="{8D7F3960-5DF8-1844-9B1F-1DB3F2E857ED}" srcId="{8C9E4BFF-CAB2-CA4B-AC38-169F97ACE085}" destId="{30F79B44-4175-0447-9B90-DC48F80634AA}" srcOrd="1" destOrd="0" parTransId="{E5A19938-299B-A84E-9871-2A3F83A8B3E2}" sibTransId="{62D51130-FAEC-8F48-9B75-34BB9D61EBF1}"/>
    <dgm:cxn modelId="{2A4D186A-1E8F-AB47-80F2-AB5536D3D539}" type="presOf" srcId="{04504A01-5E2C-DD43-B58C-87F73E768EBD}" destId="{054436DC-02A9-5043-9BB8-977BD5DF1A2F}" srcOrd="0" destOrd="0" presId="urn:microsoft.com/office/officeart/2005/8/layout/hierarchy3"/>
    <dgm:cxn modelId="{E63BEF6F-1C76-7F4A-A954-95D6CBD4B417}" srcId="{30F79B44-4175-0447-9B90-DC48F80634AA}" destId="{95879CAB-8A88-894F-9319-DC3D9D078ECF}" srcOrd="3" destOrd="0" parTransId="{DCA3CA39-85A7-3D45-9EC0-A49266F95969}" sibTransId="{538182AB-42EF-F94D-8336-346BF33A0179}"/>
    <dgm:cxn modelId="{E1EE1B77-1264-D94B-B976-60889EF510D3}" type="presOf" srcId="{022103AC-4018-754D-963C-B499051EFBD4}" destId="{790F802C-CF3A-AC42-BDC8-AA98AE54F2C0}" srcOrd="0" destOrd="0" presId="urn:microsoft.com/office/officeart/2005/8/layout/hierarchy3"/>
    <dgm:cxn modelId="{7926F177-3C91-4445-886C-C13F1F16656F}" srcId="{30F79B44-4175-0447-9B90-DC48F80634AA}" destId="{4A7F969D-6F85-5F49-978D-8EDB2F3FCEDA}" srcOrd="1" destOrd="0" parTransId="{FD2CA399-C523-4A4E-90F8-D9BF87E7D3B3}" sibTransId="{5C27C758-4485-6A4E-B446-0381D4EF82FB}"/>
    <dgm:cxn modelId="{27FA3378-192B-CB40-9643-5F6E19900AD2}" srcId="{BC2F6A9C-7E11-8843-909C-7524AC24EF74}" destId="{9611D7BD-160F-6B4C-9F1C-BBF6975FA83B}" srcOrd="3" destOrd="0" parTransId="{9CAFFB22-4C5F-314C-98B7-10FE901D2124}" sibTransId="{D6B9F117-D1A7-B14E-8170-4EAD6B0F0B35}"/>
    <dgm:cxn modelId="{0F960C79-58A4-954A-B5D3-E5867F8FA9DA}" srcId="{C3B3EE29-7650-D847-BF0E-56E004971D9E}" destId="{5040CBB7-6B79-F347-8D96-8C21AABC535A}" srcOrd="1" destOrd="0" parTransId="{CD96CB7D-C792-5044-B256-0F69152057B2}" sibTransId="{8BE3A325-8F2E-144B-B52F-52BECA564182}"/>
    <dgm:cxn modelId="{5B0E9879-B7EE-7F43-836A-334013F207AF}" srcId="{3B9DD3ED-2748-EF49-8D8F-59F1BD233C77}" destId="{12D85FD8-D8E8-AB40-8D73-5FF52F46408E}" srcOrd="3" destOrd="0" parTransId="{A7797738-648C-E84B-BEEA-E407527F6133}" sibTransId="{A6A5AB42-BED2-ED45-9D42-0F81DC3AFC99}"/>
    <dgm:cxn modelId="{AFCD207A-4850-7249-81F7-2663E8A62E60}" type="presOf" srcId="{581C3FA8-5094-734C-A750-7E3C676F4D38}" destId="{9DC8DFF7-5DC9-5349-B7E6-4A8ADC2EE825}" srcOrd="0" destOrd="0" presId="urn:microsoft.com/office/officeart/2005/8/layout/hierarchy3"/>
    <dgm:cxn modelId="{7C8CC17D-A930-8A4F-B8DF-A6089AACB3B5}" type="presOf" srcId="{3B9DD3ED-2748-EF49-8D8F-59F1BD233C77}" destId="{CA79BDC7-9524-9D4A-8350-EEF56E4E5D3E}" srcOrd="0" destOrd="0" presId="urn:microsoft.com/office/officeart/2005/8/layout/hierarchy3"/>
    <dgm:cxn modelId="{195E497E-29DE-C34D-9C91-55395ED6805E}" type="presOf" srcId="{C3B3EE29-7650-D847-BF0E-56E004971D9E}" destId="{7991F218-6410-894C-AACB-8A4F29049695}" srcOrd="1" destOrd="0" presId="urn:microsoft.com/office/officeart/2005/8/layout/hierarchy3"/>
    <dgm:cxn modelId="{2DB43B80-02D7-CC4C-9B3A-244D18559EF5}" type="presOf" srcId="{2E464FC8-372B-0840-9C46-AC51F9DC237D}" destId="{999A89F6-D06D-8948-BFEB-63BAC2CD1842}" srcOrd="0" destOrd="0" presId="urn:microsoft.com/office/officeart/2005/8/layout/hierarchy3"/>
    <dgm:cxn modelId="{7A2E1986-F470-0140-A31D-DFB38D7AAB54}" srcId="{3B9DD3ED-2748-EF49-8D8F-59F1BD233C77}" destId="{581C3FA8-5094-734C-A750-7E3C676F4D38}" srcOrd="0" destOrd="0" parTransId="{C1E20CDE-4D7D-574E-8B98-EEBFB9DC0575}" sibTransId="{492102E2-3E9D-2248-A643-9AA0881552EC}"/>
    <dgm:cxn modelId="{C2C02586-AC9A-284B-BD08-5396A1252FF8}" type="presOf" srcId="{4796CC2A-072E-3B48-B1CE-3CEA109564D7}" destId="{E86BDBCE-28FF-1442-A35E-A17F0344C8AB}" srcOrd="0" destOrd="0" presId="urn:microsoft.com/office/officeart/2005/8/layout/hierarchy3"/>
    <dgm:cxn modelId="{4C626388-66EE-0D44-9AA4-31463C7A286A}" srcId="{BC2F6A9C-7E11-8843-909C-7524AC24EF74}" destId="{5C07CFB4-FDE9-D440-8D99-0CFF4867CA9C}" srcOrd="1" destOrd="0" parTransId="{36CFA267-AA87-4A47-9C3A-53814F772517}" sibTransId="{E6B8325C-34E9-C84E-98AE-252E016ADE0E}"/>
    <dgm:cxn modelId="{138D2E8A-A7DE-C749-B256-255F837C9B26}" srcId="{8C9E4BFF-CAB2-CA4B-AC38-169F97ACE085}" destId="{BC2F6A9C-7E11-8843-909C-7524AC24EF74}" srcOrd="0" destOrd="0" parTransId="{E74EE543-CA04-F145-8C2C-973726CF888D}" sibTransId="{304072C6-D50F-E241-9949-5D2E6D6A45A6}"/>
    <dgm:cxn modelId="{CB22B68A-0F99-114A-9ADF-91121AC92E8A}" type="presOf" srcId="{30F79B44-4175-0447-9B90-DC48F80634AA}" destId="{E2EAF38F-076D-D24F-87D9-BF7AEC7F2E3A}" srcOrd="1" destOrd="0" presId="urn:microsoft.com/office/officeart/2005/8/layout/hierarchy3"/>
    <dgm:cxn modelId="{0C6F8F8C-0AA2-EF4B-B096-7957FD8C381A}" srcId="{BC2F6A9C-7E11-8843-909C-7524AC24EF74}" destId="{D7AEA1F4-FA77-B54B-9ED6-705D81DCAE54}" srcOrd="2" destOrd="0" parTransId="{4000708B-94D2-F948-A83E-5254B9BEE8BD}" sibTransId="{D8B8DE09-3249-7F4C-BE28-AB28A212B94F}"/>
    <dgm:cxn modelId="{217EE38C-1B2E-4443-871C-0A6E2C1C8F6D}" type="presOf" srcId="{6B033119-D868-E847-9A36-49EE32C4D92D}" destId="{AAF27C23-627A-714A-8558-F43E4B9B12E1}" srcOrd="0" destOrd="0" presId="urn:microsoft.com/office/officeart/2005/8/layout/hierarchy3"/>
    <dgm:cxn modelId="{24251D92-B672-7444-B075-B0227E298B2C}" srcId="{3B9DD3ED-2748-EF49-8D8F-59F1BD233C77}" destId="{CED99F05-BCAE-EF45-A3E1-044495CA744A}" srcOrd="2" destOrd="0" parTransId="{350A6079-297C-044C-B7DC-7FB116CFBE24}" sibTransId="{5A17B6A8-ABA5-1744-92DE-4DD865BC83EA}"/>
    <dgm:cxn modelId="{DADF3893-6A10-134F-A55C-69EDB8BFDDD2}" type="presOf" srcId="{E3D77634-0B74-7F49-AED8-EB4E87F0AE16}" destId="{B7913CDF-40BE-4340-A439-C97A306A7920}" srcOrd="0" destOrd="0" presId="urn:microsoft.com/office/officeart/2005/8/layout/hierarchy3"/>
    <dgm:cxn modelId="{89E42E94-887B-6648-B120-F09C1C1859CF}" type="presOf" srcId="{8C9E4BFF-CAB2-CA4B-AC38-169F97ACE085}" destId="{433D4762-2E07-5742-ACA9-3719AED32337}" srcOrd="0" destOrd="0" presId="urn:microsoft.com/office/officeart/2005/8/layout/hierarchy3"/>
    <dgm:cxn modelId="{15DD5196-72B1-2E40-8F57-E63A4FD18BE9}" srcId="{C3B3EE29-7650-D847-BF0E-56E004971D9E}" destId="{022103AC-4018-754D-963C-B499051EFBD4}" srcOrd="3" destOrd="0" parTransId="{2E464FC8-372B-0840-9C46-AC51F9DC237D}" sibTransId="{414A506F-D213-4341-87DB-6C6716CA128A}"/>
    <dgm:cxn modelId="{84E04D9C-ED46-5647-B55C-A250275DA983}" type="presOf" srcId="{350A6079-297C-044C-B7DC-7FB116CFBE24}" destId="{7C3221A8-FE6C-8A44-A30C-ABC2FB33B0D1}" srcOrd="0" destOrd="0" presId="urn:microsoft.com/office/officeart/2005/8/layout/hierarchy3"/>
    <dgm:cxn modelId="{8646569E-B9E0-1945-80EF-FA696F17A476}" type="presOf" srcId="{69269003-88C9-1E45-86D9-81A038AB06BB}" destId="{847A49F8-2D89-9044-B496-3261551FA8D4}" srcOrd="0" destOrd="0" presId="urn:microsoft.com/office/officeart/2005/8/layout/hierarchy3"/>
    <dgm:cxn modelId="{34CDE49E-536A-0A48-9AEE-5AC06C860CF5}" srcId="{C3B3EE29-7650-D847-BF0E-56E004971D9E}" destId="{A82CACC5-F42E-064B-8E44-8B9A88624D91}" srcOrd="4" destOrd="0" parTransId="{76A8FD56-8E3F-D345-8378-2FEB0F3F5A1B}" sibTransId="{2D96D299-61EF-9F48-8B12-BD717D02CA9A}"/>
    <dgm:cxn modelId="{C6EBF69F-0BE3-5445-8819-803C9EA67451}" srcId="{AB2D4FFB-420B-3B48-A8DD-09165EDEA661}" destId="{90065FB4-1826-9C42-A95D-E5205B0D2A21}" srcOrd="2" destOrd="0" parTransId="{1F97262F-6ACA-1540-A7D7-FBA3F6A00267}" sibTransId="{3CC6AE1A-D232-654F-A902-07177FE8D332}"/>
    <dgm:cxn modelId="{CBDFF7A2-0143-DC4A-BD33-988D6582C571}" type="presOf" srcId="{95C153EA-CEC5-8E46-BDD0-FF1F5F5D8946}" destId="{4286BA54-4F69-D546-AF73-7A636A163BB1}" srcOrd="0" destOrd="0" presId="urn:microsoft.com/office/officeart/2005/8/layout/hierarchy3"/>
    <dgm:cxn modelId="{B7E78BA4-3BC6-004E-96D3-57E46EB9D30A}" type="presOf" srcId="{AC94164F-EF63-8944-AB99-37867A4A2754}" destId="{D062EF39-DAC3-2140-BDB2-1D18C68FB8BA}" srcOrd="0" destOrd="0" presId="urn:microsoft.com/office/officeart/2005/8/layout/hierarchy3"/>
    <dgm:cxn modelId="{38E032A6-DB6B-ED44-9819-328699F96936}" srcId="{BC2F6A9C-7E11-8843-909C-7524AC24EF74}" destId="{6B033119-D868-E847-9A36-49EE32C4D92D}" srcOrd="0" destOrd="0" parTransId="{4796CC2A-072E-3B48-B1CE-3CEA109564D7}" sibTransId="{5BE100CC-4AF5-F242-B20F-5EC8D82C6022}"/>
    <dgm:cxn modelId="{76DD47A8-2FBA-DF45-90D3-0B90E9DCBD0E}" type="presOf" srcId="{1F97262F-6ACA-1540-A7D7-FBA3F6A00267}" destId="{5B681BFB-1A66-6741-A8B8-2D3628CA9A62}" srcOrd="0" destOrd="0" presId="urn:microsoft.com/office/officeart/2005/8/layout/hierarchy3"/>
    <dgm:cxn modelId="{54446EAC-A41A-F34B-84FA-F2BF62FE8AD4}" type="presOf" srcId="{4EE27A40-4DA3-EC4F-A858-1F16E3B08F09}" destId="{20B66D0F-B2DB-BB41-B4FA-F8017FD33F43}" srcOrd="0" destOrd="0" presId="urn:microsoft.com/office/officeart/2005/8/layout/hierarchy3"/>
    <dgm:cxn modelId="{C38EC5AC-9DB8-514F-A063-AEAABE5187AA}" type="presOf" srcId="{AB2D4FFB-420B-3B48-A8DD-09165EDEA661}" destId="{706E8076-A3D6-5149-ACD8-9B0437D17472}" srcOrd="1" destOrd="0" presId="urn:microsoft.com/office/officeart/2005/8/layout/hierarchy3"/>
    <dgm:cxn modelId="{55F604B0-56CA-C64F-B3A5-D0D514A25B1E}" type="presOf" srcId="{C3B3EE29-7650-D847-BF0E-56E004971D9E}" destId="{5A1B82EF-2272-0B4E-87A7-1F6DD399FF18}" srcOrd="0" destOrd="0" presId="urn:microsoft.com/office/officeart/2005/8/layout/hierarchy3"/>
    <dgm:cxn modelId="{AB7883B2-721F-484A-B996-932B95CEC6BC}" type="presOf" srcId="{4A7F969D-6F85-5F49-978D-8EDB2F3FCEDA}" destId="{C898A761-BEEA-B648-B14B-06DEACEE0937}" srcOrd="0" destOrd="0" presId="urn:microsoft.com/office/officeart/2005/8/layout/hierarchy3"/>
    <dgm:cxn modelId="{F78094B3-029B-734D-B2B3-0692BD59B355}" type="presOf" srcId="{AB2D4FFB-420B-3B48-A8DD-09165EDEA661}" destId="{B8A017BA-55B1-4447-A97A-4D5EC8FEBF7D}" srcOrd="0" destOrd="0" presId="urn:microsoft.com/office/officeart/2005/8/layout/hierarchy3"/>
    <dgm:cxn modelId="{BD6AAFB6-3851-D045-9193-2118B5E4158E}" type="presOf" srcId="{A7797738-648C-E84B-BEEA-E407527F6133}" destId="{E4DF5847-9D80-BA4A-B9EA-744D6827D637}" srcOrd="0" destOrd="0" presId="urn:microsoft.com/office/officeart/2005/8/layout/hierarchy3"/>
    <dgm:cxn modelId="{0CBC05C3-F4F7-3849-A54B-7A2E4A02B6B5}" type="presOf" srcId="{DDD61991-06ED-1545-BA21-EDD6F9D3A5AE}" destId="{677D1732-88D3-704D-9669-242C49F71D92}" srcOrd="0" destOrd="0" presId="urn:microsoft.com/office/officeart/2005/8/layout/hierarchy3"/>
    <dgm:cxn modelId="{794F08C8-D380-FB40-8E71-F2C44EF205C0}" type="presOf" srcId="{2689F9CB-6E19-B94F-B118-EE4267CE3DC1}" destId="{AFCA6584-A1E7-C34D-B5E7-B2A61CD0DFE6}" srcOrd="0" destOrd="0" presId="urn:microsoft.com/office/officeart/2005/8/layout/hierarchy3"/>
    <dgm:cxn modelId="{8A2C6FC9-B563-F849-8D39-D86AA44EA4C3}" type="presOf" srcId="{9CAFFB22-4C5F-314C-98B7-10FE901D2124}" destId="{D0BAF713-2902-7C45-9325-C4EB1F799036}" srcOrd="0" destOrd="0" presId="urn:microsoft.com/office/officeart/2005/8/layout/hierarchy3"/>
    <dgm:cxn modelId="{64A752CA-7A14-CD43-B222-7B2D01B88A27}" type="presOf" srcId="{90065FB4-1826-9C42-A95D-E5205B0D2A21}" destId="{58979EEC-3B5B-7345-81E9-57F17AB95FC4}" srcOrd="0" destOrd="0" presId="urn:microsoft.com/office/officeart/2005/8/layout/hierarchy3"/>
    <dgm:cxn modelId="{C7A46ACB-F940-034C-9E36-ED24A0AEE97A}" type="presOf" srcId="{12D85FD8-D8E8-AB40-8D73-5FF52F46408E}" destId="{260D9F0C-556A-E54D-95B8-9FE74908E1AF}" srcOrd="0" destOrd="0" presId="urn:microsoft.com/office/officeart/2005/8/layout/hierarchy3"/>
    <dgm:cxn modelId="{36B249CD-DCCC-244A-94C3-0857079FA123}" type="presOf" srcId="{5C07CFB4-FDE9-D440-8D99-0CFF4867CA9C}" destId="{BE803DC1-8420-A24D-9B4A-61E6035FC2A8}" srcOrd="0" destOrd="0" presId="urn:microsoft.com/office/officeart/2005/8/layout/hierarchy3"/>
    <dgm:cxn modelId="{5206BAD1-4ABB-A147-88B5-DD79E07A84ED}" type="presOf" srcId="{9EA4F0D8-AFB8-9C4F-AD38-D863EB144B49}" destId="{A2FB4E40-6805-9147-822B-0F18CE1F2DA3}" srcOrd="0" destOrd="0" presId="urn:microsoft.com/office/officeart/2005/8/layout/hierarchy3"/>
    <dgm:cxn modelId="{78E0F2D9-66D1-6A4A-B2C4-CDDD36B5D65E}" srcId="{C3B3EE29-7650-D847-BF0E-56E004971D9E}" destId="{DB86642D-4804-CC40-BD23-A4F83DF5F0C5}" srcOrd="0" destOrd="0" parTransId="{69269003-88C9-1E45-86D9-81A038AB06BB}" sibTransId="{E32880CE-F665-C843-A53E-1A85189ECC70}"/>
    <dgm:cxn modelId="{A4DF8CDF-AB75-DE41-B761-FA052C0EC3FF}" type="presOf" srcId="{01EBFDE8-C378-7F4C-BD98-554284A0E5C9}" destId="{6273F139-0EB5-B34A-A43D-3760CF98B48F}" srcOrd="0" destOrd="0" presId="urn:microsoft.com/office/officeart/2005/8/layout/hierarchy3"/>
    <dgm:cxn modelId="{3F7261E0-331E-A44A-9217-60F0E407931F}" type="presOf" srcId="{3C6CF808-F7D1-7248-87C5-47DB610BB12D}" destId="{F6CAD6DE-90DE-DB46-AD21-F9A0EBF02119}" srcOrd="0" destOrd="0" presId="urn:microsoft.com/office/officeart/2005/8/layout/hierarchy3"/>
    <dgm:cxn modelId="{1CEBADE3-AAAC-5548-96AA-6BE2E6A6FF63}" srcId="{AB2D4FFB-420B-3B48-A8DD-09165EDEA661}" destId="{1C2BF606-7889-884D-B2C3-8F4329B41B6F}" srcOrd="0" destOrd="0" parTransId="{9EA4F0D8-AFB8-9C4F-AD38-D863EB144B49}" sibTransId="{7A9877DE-B2C8-F94A-8A58-098ABE6B0B45}"/>
    <dgm:cxn modelId="{E9DF8DE5-F15A-4B41-84B1-E70C161D30B1}" type="presOf" srcId="{A82CACC5-F42E-064B-8E44-8B9A88624D91}" destId="{FB581FAE-4DD0-6046-B963-E5390C8095FF}" srcOrd="0" destOrd="0" presId="urn:microsoft.com/office/officeart/2005/8/layout/hierarchy3"/>
    <dgm:cxn modelId="{FA0E22E7-7321-A44B-A36A-855F96C2BAE5}" type="presOf" srcId="{FD2CA399-C523-4A4E-90F8-D9BF87E7D3B3}" destId="{DE746AC9-2AA2-414F-B619-959704074796}" srcOrd="0" destOrd="0" presId="urn:microsoft.com/office/officeart/2005/8/layout/hierarchy3"/>
    <dgm:cxn modelId="{DE95DFEC-24E5-A042-8EC2-D56A28F7A7D7}" srcId="{30F79B44-4175-0447-9B90-DC48F80634AA}" destId="{FF2A1A52-F8A8-504F-884D-16CB55095D85}" srcOrd="4" destOrd="0" parTransId="{DDD61991-06ED-1545-BA21-EDD6F9D3A5AE}" sibTransId="{F98D55F2-7ECB-9047-B3EC-CA9CBADD6D87}"/>
    <dgm:cxn modelId="{637E13EF-88EC-1341-97E0-0639D3EBFA0C}" srcId="{BC2F6A9C-7E11-8843-909C-7524AC24EF74}" destId="{3C6CF808-F7D1-7248-87C5-47DB610BB12D}" srcOrd="4" destOrd="0" parTransId="{937F2E90-D94B-C348-B85D-68ECD7125850}" sibTransId="{CCCFF032-27A1-4548-B300-4C9E932D5AC0}"/>
    <dgm:cxn modelId="{95780AF1-5C49-7347-9588-80BE85ECA074}" type="presOf" srcId="{1BEB4DB2-F3AF-0948-A45F-7A3E4C5D3309}" destId="{AB3E1156-5BE7-A741-9F25-24C31315604D}" srcOrd="0" destOrd="0" presId="urn:microsoft.com/office/officeart/2005/8/layout/hierarchy3"/>
    <dgm:cxn modelId="{8297BDF6-A8B4-3A4E-9588-1544C07E571A}" type="presOf" srcId="{937F2E90-D94B-C348-B85D-68ECD7125850}" destId="{2D713C32-8B29-D441-997A-39F81AD572C8}" srcOrd="0" destOrd="0" presId="urn:microsoft.com/office/officeart/2005/8/layout/hierarchy3"/>
    <dgm:cxn modelId="{5C153BF9-BFFA-C34E-A312-30728C4D43FD}" type="presOf" srcId="{9611D7BD-160F-6B4C-9F1C-BBF6975FA83B}" destId="{907117EA-DA11-E341-B21F-67DD16B11776}" srcOrd="0" destOrd="0" presId="urn:microsoft.com/office/officeart/2005/8/layout/hierarchy3"/>
    <dgm:cxn modelId="{0CFD0CFC-F410-1346-B2AC-B7BF7F2D1B93}" type="presOf" srcId="{7BAA9D93-6076-1343-865C-57642284A013}" destId="{55A9E830-5180-9245-B419-D704E253EB8D}" srcOrd="0" destOrd="0" presId="urn:microsoft.com/office/officeart/2005/8/layout/hierarchy3"/>
    <dgm:cxn modelId="{249326FE-BDA2-4A4D-B2E2-64F64E930732}" srcId="{8C9E4BFF-CAB2-CA4B-AC38-169F97ACE085}" destId="{C3B3EE29-7650-D847-BF0E-56E004971D9E}" srcOrd="2" destOrd="0" parTransId="{DF3A4CCB-BB66-AE4C-AB6E-640F0A985BE5}" sibTransId="{A8D07737-9909-0A47-BBFF-A79E106B0DD2}"/>
    <dgm:cxn modelId="{64DC8CFE-432B-F844-A453-028DEBDDD4F5}" srcId="{30F79B44-4175-0447-9B90-DC48F80634AA}" destId="{95C153EA-CEC5-8E46-BDD0-FF1F5F5D8946}" srcOrd="0" destOrd="0" parTransId="{1BEB4DB2-F3AF-0948-A45F-7A3E4C5D3309}" sibTransId="{38E8EBDC-F70C-3144-AFD4-0DC71818924B}"/>
    <dgm:cxn modelId="{4FE3E477-70FD-094A-8897-7EAF996F7757}" type="presParOf" srcId="{433D4762-2E07-5742-ACA9-3719AED32337}" destId="{226D57C1-439F-8049-B9EE-BB4CC1B2BA0E}" srcOrd="0" destOrd="0" presId="urn:microsoft.com/office/officeart/2005/8/layout/hierarchy3"/>
    <dgm:cxn modelId="{90AB5E40-FD64-D44A-8269-47E2225DDA25}" type="presParOf" srcId="{226D57C1-439F-8049-B9EE-BB4CC1B2BA0E}" destId="{6E0D68F9-5B36-7C47-A238-634E6E8EDD0C}" srcOrd="0" destOrd="0" presId="urn:microsoft.com/office/officeart/2005/8/layout/hierarchy3"/>
    <dgm:cxn modelId="{AF88CE82-A2AD-2E4A-B04D-9A4B9EF48797}" type="presParOf" srcId="{6E0D68F9-5B36-7C47-A238-634E6E8EDD0C}" destId="{599F2041-C41F-E94A-B236-37C277C718DA}" srcOrd="0" destOrd="0" presId="urn:microsoft.com/office/officeart/2005/8/layout/hierarchy3"/>
    <dgm:cxn modelId="{EB672DCB-C25C-5744-80DD-CE7ED87C17DA}" type="presParOf" srcId="{6E0D68F9-5B36-7C47-A238-634E6E8EDD0C}" destId="{3C079137-847C-034A-9689-46F4555D1345}" srcOrd="1" destOrd="0" presId="urn:microsoft.com/office/officeart/2005/8/layout/hierarchy3"/>
    <dgm:cxn modelId="{EEE68082-84E3-484F-9442-3D28B7CC43FB}" type="presParOf" srcId="{226D57C1-439F-8049-B9EE-BB4CC1B2BA0E}" destId="{FF789B8E-20F0-9641-AAC8-D3B60800E88A}" srcOrd="1" destOrd="0" presId="urn:microsoft.com/office/officeart/2005/8/layout/hierarchy3"/>
    <dgm:cxn modelId="{351961A2-115A-DE41-9E7B-5C58552F5C06}" type="presParOf" srcId="{FF789B8E-20F0-9641-AAC8-D3B60800E88A}" destId="{E86BDBCE-28FF-1442-A35E-A17F0344C8AB}" srcOrd="0" destOrd="0" presId="urn:microsoft.com/office/officeart/2005/8/layout/hierarchy3"/>
    <dgm:cxn modelId="{86444368-825C-3F4E-BF5B-9DAA7F669B95}" type="presParOf" srcId="{FF789B8E-20F0-9641-AAC8-D3B60800E88A}" destId="{AAF27C23-627A-714A-8558-F43E4B9B12E1}" srcOrd="1" destOrd="0" presId="urn:microsoft.com/office/officeart/2005/8/layout/hierarchy3"/>
    <dgm:cxn modelId="{03FD2209-3BB7-B34F-807D-CE5F275017AC}" type="presParOf" srcId="{FF789B8E-20F0-9641-AAC8-D3B60800E88A}" destId="{AF2EA18F-48CE-E443-A344-701DBD5EC4A2}" srcOrd="2" destOrd="0" presId="urn:microsoft.com/office/officeart/2005/8/layout/hierarchy3"/>
    <dgm:cxn modelId="{1F5DB93C-D59E-A64A-9B47-DD985C87D438}" type="presParOf" srcId="{FF789B8E-20F0-9641-AAC8-D3B60800E88A}" destId="{BE803DC1-8420-A24D-9B4A-61E6035FC2A8}" srcOrd="3" destOrd="0" presId="urn:microsoft.com/office/officeart/2005/8/layout/hierarchy3"/>
    <dgm:cxn modelId="{3C47CD0C-A609-3D41-83D5-2BC50D2C2980}" type="presParOf" srcId="{FF789B8E-20F0-9641-AAC8-D3B60800E88A}" destId="{2B674F63-6B85-374C-8604-07E24AFC8FF1}" srcOrd="4" destOrd="0" presId="urn:microsoft.com/office/officeart/2005/8/layout/hierarchy3"/>
    <dgm:cxn modelId="{D958E0BE-C1F6-2A49-99AE-4A52C5A2DA2C}" type="presParOf" srcId="{FF789B8E-20F0-9641-AAC8-D3B60800E88A}" destId="{D3375FEF-A746-3A43-86BD-F5C637F38C61}" srcOrd="5" destOrd="0" presId="urn:microsoft.com/office/officeart/2005/8/layout/hierarchy3"/>
    <dgm:cxn modelId="{6D5AF49A-73E8-E741-A166-D192DD913C5F}" type="presParOf" srcId="{FF789B8E-20F0-9641-AAC8-D3B60800E88A}" destId="{D0BAF713-2902-7C45-9325-C4EB1F799036}" srcOrd="6" destOrd="0" presId="urn:microsoft.com/office/officeart/2005/8/layout/hierarchy3"/>
    <dgm:cxn modelId="{E3EA95B8-F0CB-224B-92BE-EDD3B50CABCB}" type="presParOf" srcId="{FF789B8E-20F0-9641-AAC8-D3B60800E88A}" destId="{907117EA-DA11-E341-B21F-67DD16B11776}" srcOrd="7" destOrd="0" presId="urn:microsoft.com/office/officeart/2005/8/layout/hierarchy3"/>
    <dgm:cxn modelId="{050B54F4-0534-214D-B396-8FA97415F5BB}" type="presParOf" srcId="{FF789B8E-20F0-9641-AAC8-D3B60800E88A}" destId="{2D713C32-8B29-D441-997A-39F81AD572C8}" srcOrd="8" destOrd="0" presId="urn:microsoft.com/office/officeart/2005/8/layout/hierarchy3"/>
    <dgm:cxn modelId="{A7E75945-FDD5-384B-8A64-493A55BE7936}" type="presParOf" srcId="{FF789B8E-20F0-9641-AAC8-D3B60800E88A}" destId="{F6CAD6DE-90DE-DB46-AD21-F9A0EBF02119}" srcOrd="9" destOrd="0" presId="urn:microsoft.com/office/officeart/2005/8/layout/hierarchy3"/>
    <dgm:cxn modelId="{41EDE7A7-2AD0-0248-980B-0FAB38E7B421}" type="presParOf" srcId="{FF789B8E-20F0-9641-AAC8-D3B60800E88A}" destId="{20B66D0F-B2DB-BB41-B4FA-F8017FD33F43}" srcOrd="10" destOrd="0" presId="urn:microsoft.com/office/officeart/2005/8/layout/hierarchy3"/>
    <dgm:cxn modelId="{CB753F7D-481B-8E47-9114-BDA5A89B70BC}" type="presParOf" srcId="{FF789B8E-20F0-9641-AAC8-D3B60800E88A}" destId="{12F036F6-A08F-BA46-BC3F-774A645D2E58}" srcOrd="11" destOrd="0" presId="urn:microsoft.com/office/officeart/2005/8/layout/hierarchy3"/>
    <dgm:cxn modelId="{69A018DF-3BC9-0543-ACDA-89D36EC87743}" type="presParOf" srcId="{433D4762-2E07-5742-ACA9-3719AED32337}" destId="{11B5191D-9A3C-3442-B2EA-8D6606FEEB9B}" srcOrd="1" destOrd="0" presId="urn:microsoft.com/office/officeart/2005/8/layout/hierarchy3"/>
    <dgm:cxn modelId="{1D8F54DC-72D6-BE4F-897B-82F8C365C7B0}" type="presParOf" srcId="{11B5191D-9A3C-3442-B2EA-8D6606FEEB9B}" destId="{9F20D259-8F4D-E440-B008-9BDF6067AB83}" srcOrd="0" destOrd="0" presId="urn:microsoft.com/office/officeart/2005/8/layout/hierarchy3"/>
    <dgm:cxn modelId="{7EEE3EE9-574C-5A49-A1F7-E94623CD2F48}" type="presParOf" srcId="{9F20D259-8F4D-E440-B008-9BDF6067AB83}" destId="{4C6483A4-C398-1447-8656-C8DB469EB102}" srcOrd="0" destOrd="0" presId="urn:microsoft.com/office/officeart/2005/8/layout/hierarchy3"/>
    <dgm:cxn modelId="{281162A0-21D3-CA4C-8D8B-11458420A627}" type="presParOf" srcId="{9F20D259-8F4D-E440-B008-9BDF6067AB83}" destId="{E2EAF38F-076D-D24F-87D9-BF7AEC7F2E3A}" srcOrd="1" destOrd="0" presId="urn:microsoft.com/office/officeart/2005/8/layout/hierarchy3"/>
    <dgm:cxn modelId="{347F25D0-04DB-B04A-A0B8-F46B55445CF5}" type="presParOf" srcId="{11B5191D-9A3C-3442-B2EA-8D6606FEEB9B}" destId="{AE992D56-AD6F-9D4C-9787-EF910296ACD7}" srcOrd="1" destOrd="0" presId="urn:microsoft.com/office/officeart/2005/8/layout/hierarchy3"/>
    <dgm:cxn modelId="{335D3C00-F184-5643-9C81-4CB1E5C56B5D}" type="presParOf" srcId="{AE992D56-AD6F-9D4C-9787-EF910296ACD7}" destId="{AB3E1156-5BE7-A741-9F25-24C31315604D}" srcOrd="0" destOrd="0" presId="urn:microsoft.com/office/officeart/2005/8/layout/hierarchy3"/>
    <dgm:cxn modelId="{F1A3BA06-CCFA-2A49-BC77-038B0CB78C9D}" type="presParOf" srcId="{AE992D56-AD6F-9D4C-9787-EF910296ACD7}" destId="{4286BA54-4F69-D546-AF73-7A636A163BB1}" srcOrd="1" destOrd="0" presId="urn:microsoft.com/office/officeart/2005/8/layout/hierarchy3"/>
    <dgm:cxn modelId="{90DCE851-0823-4C49-8858-5F929AC5C0F3}" type="presParOf" srcId="{AE992D56-AD6F-9D4C-9787-EF910296ACD7}" destId="{DE746AC9-2AA2-414F-B619-959704074796}" srcOrd="2" destOrd="0" presId="urn:microsoft.com/office/officeart/2005/8/layout/hierarchy3"/>
    <dgm:cxn modelId="{44F8943D-ACE2-7B41-877B-DF6EDDA538DD}" type="presParOf" srcId="{AE992D56-AD6F-9D4C-9787-EF910296ACD7}" destId="{C898A761-BEEA-B648-B14B-06DEACEE0937}" srcOrd="3" destOrd="0" presId="urn:microsoft.com/office/officeart/2005/8/layout/hierarchy3"/>
    <dgm:cxn modelId="{3D67A124-C690-6442-972A-1F7CFFFB5FDA}" type="presParOf" srcId="{AE992D56-AD6F-9D4C-9787-EF910296ACD7}" destId="{D703E236-A92B-2049-94C4-5A5BF4D4DC16}" srcOrd="4" destOrd="0" presId="urn:microsoft.com/office/officeart/2005/8/layout/hierarchy3"/>
    <dgm:cxn modelId="{D0AD3A34-8BA4-5A4D-9919-1A585EA7CCA1}" type="presParOf" srcId="{AE992D56-AD6F-9D4C-9787-EF910296ACD7}" destId="{054436DC-02A9-5043-9BB8-977BD5DF1A2F}" srcOrd="5" destOrd="0" presId="urn:microsoft.com/office/officeart/2005/8/layout/hierarchy3"/>
    <dgm:cxn modelId="{8710C078-5558-9B42-89BE-F57C5663783F}" type="presParOf" srcId="{AE992D56-AD6F-9D4C-9787-EF910296ACD7}" destId="{AE72C6B8-52CF-5849-BE39-8F0F949C6428}" srcOrd="6" destOrd="0" presId="urn:microsoft.com/office/officeart/2005/8/layout/hierarchy3"/>
    <dgm:cxn modelId="{1143E49B-FCC8-774B-9EEA-8A18BE2AAD9E}" type="presParOf" srcId="{AE992D56-AD6F-9D4C-9787-EF910296ACD7}" destId="{BF27FAB3-9E94-E24B-9966-C37C7445823C}" srcOrd="7" destOrd="0" presId="urn:microsoft.com/office/officeart/2005/8/layout/hierarchy3"/>
    <dgm:cxn modelId="{93AD2833-AF65-0149-93F8-DD67EE7CF515}" type="presParOf" srcId="{AE992D56-AD6F-9D4C-9787-EF910296ACD7}" destId="{677D1732-88D3-704D-9669-242C49F71D92}" srcOrd="8" destOrd="0" presId="urn:microsoft.com/office/officeart/2005/8/layout/hierarchy3"/>
    <dgm:cxn modelId="{BE46932B-AB2A-A344-A41F-B50D430204F8}" type="presParOf" srcId="{AE992D56-AD6F-9D4C-9787-EF910296ACD7}" destId="{9B120F63-1ED7-FC4E-8A4C-FA030E659E54}" srcOrd="9" destOrd="0" presId="urn:microsoft.com/office/officeart/2005/8/layout/hierarchy3"/>
    <dgm:cxn modelId="{DCEE3207-CCB8-8F41-8F60-96AA41BF6D6C}" type="presParOf" srcId="{433D4762-2E07-5742-ACA9-3719AED32337}" destId="{CBB1DDDB-C7A0-B34D-B354-C38F6E16C712}" srcOrd="2" destOrd="0" presId="urn:microsoft.com/office/officeart/2005/8/layout/hierarchy3"/>
    <dgm:cxn modelId="{2714CD59-BB03-7343-92AE-6823E9F66423}" type="presParOf" srcId="{CBB1DDDB-C7A0-B34D-B354-C38F6E16C712}" destId="{3D6ED661-DB27-284B-BE2A-DBC9060A1530}" srcOrd="0" destOrd="0" presId="urn:microsoft.com/office/officeart/2005/8/layout/hierarchy3"/>
    <dgm:cxn modelId="{8CD7E62D-EB94-8440-9815-6B3CE1162B25}" type="presParOf" srcId="{3D6ED661-DB27-284B-BE2A-DBC9060A1530}" destId="{5A1B82EF-2272-0B4E-87A7-1F6DD399FF18}" srcOrd="0" destOrd="0" presId="urn:microsoft.com/office/officeart/2005/8/layout/hierarchy3"/>
    <dgm:cxn modelId="{4A3D144C-34E0-7246-86A9-611760BFE5DB}" type="presParOf" srcId="{3D6ED661-DB27-284B-BE2A-DBC9060A1530}" destId="{7991F218-6410-894C-AACB-8A4F29049695}" srcOrd="1" destOrd="0" presId="urn:microsoft.com/office/officeart/2005/8/layout/hierarchy3"/>
    <dgm:cxn modelId="{C6140789-5ACA-9C44-B371-62948871F31F}" type="presParOf" srcId="{CBB1DDDB-C7A0-B34D-B354-C38F6E16C712}" destId="{EC8637DF-1FEB-C44C-91E3-11EBF02A1201}" srcOrd="1" destOrd="0" presId="urn:microsoft.com/office/officeart/2005/8/layout/hierarchy3"/>
    <dgm:cxn modelId="{45760085-51BF-D54C-B1E5-4D0539818D0A}" type="presParOf" srcId="{EC8637DF-1FEB-C44C-91E3-11EBF02A1201}" destId="{847A49F8-2D89-9044-B496-3261551FA8D4}" srcOrd="0" destOrd="0" presId="urn:microsoft.com/office/officeart/2005/8/layout/hierarchy3"/>
    <dgm:cxn modelId="{9DDD64A6-C6A7-1D4D-A69F-35302A89CBF2}" type="presParOf" srcId="{EC8637DF-1FEB-C44C-91E3-11EBF02A1201}" destId="{FA6C4AE9-1911-5845-9F25-DE14F676416A}" srcOrd="1" destOrd="0" presId="urn:microsoft.com/office/officeart/2005/8/layout/hierarchy3"/>
    <dgm:cxn modelId="{2E342B49-DA31-314A-B69D-312328BAD49E}" type="presParOf" srcId="{EC8637DF-1FEB-C44C-91E3-11EBF02A1201}" destId="{C7218F20-992C-144C-8D56-AADBEAC09C56}" srcOrd="2" destOrd="0" presId="urn:microsoft.com/office/officeart/2005/8/layout/hierarchy3"/>
    <dgm:cxn modelId="{106E4CC9-445C-5D4D-84DA-596EB9AAEA10}" type="presParOf" srcId="{EC8637DF-1FEB-C44C-91E3-11EBF02A1201}" destId="{8D712520-BFF8-344F-81A1-47936F22B863}" srcOrd="3" destOrd="0" presId="urn:microsoft.com/office/officeart/2005/8/layout/hierarchy3"/>
    <dgm:cxn modelId="{439B239D-DDFF-A747-89A1-CC80E12AEE74}" type="presParOf" srcId="{EC8637DF-1FEB-C44C-91E3-11EBF02A1201}" destId="{FF6E5BDC-A960-F24A-B954-4486C9D91F66}" srcOrd="4" destOrd="0" presId="urn:microsoft.com/office/officeart/2005/8/layout/hierarchy3"/>
    <dgm:cxn modelId="{0D760C5C-836A-244A-B020-21A10ABDCA4F}" type="presParOf" srcId="{EC8637DF-1FEB-C44C-91E3-11EBF02A1201}" destId="{D062EF39-DAC3-2140-BDB2-1D18C68FB8BA}" srcOrd="5" destOrd="0" presId="urn:microsoft.com/office/officeart/2005/8/layout/hierarchy3"/>
    <dgm:cxn modelId="{274B7667-AFED-4240-8ED5-8A2FFFB073A3}" type="presParOf" srcId="{EC8637DF-1FEB-C44C-91E3-11EBF02A1201}" destId="{999A89F6-D06D-8948-BFEB-63BAC2CD1842}" srcOrd="6" destOrd="0" presId="urn:microsoft.com/office/officeart/2005/8/layout/hierarchy3"/>
    <dgm:cxn modelId="{1022AB71-3320-E848-90AA-11952E8C7560}" type="presParOf" srcId="{EC8637DF-1FEB-C44C-91E3-11EBF02A1201}" destId="{790F802C-CF3A-AC42-BDC8-AA98AE54F2C0}" srcOrd="7" destOrd="0" presId="urn:microsoft.com/office/officeart/2005/8/layout/hierarchy3"/>
    <dgm:cxn modelId="{EE4483CF-E151-AA4F-A3E9-8713F452FE8B}" type="presParOf" srcId="{EC8637DF-1FEB-C44C-91E3-11EBF02A1201}" destId="{A785FC01-3D4C-D74E-9B94-73FB2BCCB0DE}" srcOrd="8" destOrd="0" presId="urn:microsoft.com/office/officeart/2005/8/layout/hierarchy3"/>
    <dgm:cxn modelId="{BF9C086D-EFC9-2643-8AEB-C129685CFB71}" type="presParOf" srcId="{EC8637DF-1FEB-C44C-91E3-11EBF02A1201}" destId="{FB581FAE-4DD0-6046-B963-E5390C8095FF}" srcOrd="9" destOrd="0" presId="urn:microsoft.com/office/officeart/2005/8/layout/hierarchy3"/>
    <dgm:cxn modelId="{12CC2412-565D-E14A-8A28-C54879FD35A9}" type="presParOf" srcId="{433D4762-2E07-5742-ACA9-3719AED32337}" destId="{3485C4A5-3DDE-BE41-950B-88E420D62F55}" srcOrd="3" destOrd="0" presId="urn:microsoft.com/office/officeart/2005/8/layout/hierarchy3"/>
    <dgm:cxn modelId="{1B3A5801-D259-2D4A-AA96-DDD2F6F8017E}" type="presParOf" srcId="{3485C4A5-3DDE-BE41-950B-88E420D62F55}" destId="{CAA14799-5D5E-B647-89C7-65D170DE167F}" srcOrd="0" destOrd="0" presId="urn:microsoft.com/office/officeart/2005/8/layout/hierarchy3"/>
    <dgm:cxn modelId="{D0129DAA-F80D-8344-8328-9C96FBA6EFD1}" type="presParOf" srcId="{CAA14799-5D5E-B647-89C7-65D170DE167F}" destId="{CA79BDC7-9524-9D4A-8350-EEF56E4E5D3E}" srcOrd="0" destOrd="0" presId="urn:microsoft.com/office/officeart/2005/8/layout/hierarchy3"/>
    <dgm:cxn modelId="{6C593035-BBF4-F94B-B517-479A95735033}" type="presParOf" srcId="{CAA14799-5D5E-B647-89C7-65D170DE167F}" destId="{51B69B03-36BA-1745-9EBC-3C5522849354}" srcOrd="1" destOrd="0" presId="urn:microsoft.com/office/officeart/2005/8/layout/hierarchy3"/>
    <dgm:cxn modelId="{5D0D04CD-C5AE-4941-AF48-B0684D441AA6}" type="presParOf" srcId="{3485C4A5-3DDE-BE41-950B-88E420D62F55}" destId="{D8A16D2D-1814-2F48-ADAB-09D995CC53FD}" srcOrd="1" destOrd="0" presId="urn:microsoft.com/office/officeart/2005/8/layout/hierarchy3"/>
    <dgm:cxn modelId="{2C17AB7A-78F0-464F-8BCE-CF8C05314ECF}" type="presParOf" srcId="{D8A16D2D-1814-2F48-ADAB-09D995CC53FD}" destId="{0EB9291A-2FC5-AF4E-A7DC-0C56AD37184D}" srcOrd="0" destOrd="0" presId="urn:microsoft.com/office/officeart/2005/8/layout/hierarchy3"/>
    <dgm:cxn modelId="{489E4202-154B-264C-B2C3-8BA2116FE7C1}" type="presParOf" srcId="{D8A16D2D-1814-2F48-ADAB-09D995CC53FD}" destId="{9DC8DFF7-5DC9-5349-B7E6-4A8ADC2EE825}" srcOrd="1" destOrd="0" presId="urn:microsoft.com/office/officeart/2005/8/layout/hierarchy3"/>
    <dgm:cxn modelId="{C62A16CF-C76A-3B46-928C-C507F1E41A4B}" type="presParOf" srcId="{D8A16D2D-1814-2F48-ADAB-09D995CC53FD}" destId="{55A9E830-5180-9245-B419-D704E253EB8D}" srcOrd="2" destOrd="0" presId="urn:microsoft.com/office/officeart/2005/8/layout/hierarchy3"/>
    <dgm:cxn modelId="{718B0D9F-DA82-C54E-9BA7-A69DAE3EFAE3}" type="presParOf" srcId="{D8A16D2D-1814-2F48-ADAB-09D995CC53FD}" destId="{EE0B15EE-A370-F14D-B2CE-AC4BF45DF5E3}" srcOrd="3" destOrd="0" presId="urn:microsoft.com/office/officeart/2005/8/layout/hierarchy3"/>
    <dgm:cxn modelId="{DC68636E-5AD2-F343-A62C-521DF2E010AB}" type="presParOf" srcId="{D8A16D2D-1814-2F48-ADAB-09D995CC53FD}" destId="{7C3221A8-FE6C-8A44-A30C-ABC2FB33B0D1}" srcOrd="4" destOrd="0" presId="urn:microsoft.com/office/officeart/2005/8/layout/hierarchy3"/>
    <dgm:cxn modelId="{AA18E9BD-E2E6-5348-9F51-5DC36EDC24D2}" type="presParOf" srcId="{D8A16D2D-1814-2F48-ADAB-09D995CC53FD}" destId="{A8A72C08-E272-1C4B-A67A-4AF5CBEADE6C}" srcOrd="5" destOrd="0" presId="urn:microsoft.com/office/officeart/2005/8/layout/hierarchy3"/>
    <dgm:cxn modelId="{F5D8A4F9-9A10-6F44-AF78-9463966DE4B7}" type="presParOf" srcId="{D8A16D2D-1814-2F48-ADAB-09D995CC53FD}" destId="{E4DF5847-9D80-BA4A-B9EA-744D6827D637}" srcOrd="6" destOrd="0" presId="urn:microsoft.com/office/officeart/2005/8/layout/hierarchy3"/>
    <dgm:cxn modelId="{AF0E78BC-6453-0B42-80C9-1730CB35B34B}" type="presParOf" srcId="{D8A16D2D-1814-2F48-ADAB-09D995CC53FD}" destId="{260D9F0C-556A-E54D-95B8-9FE74908E1AF}" srcOrd="7" destOrd="0" presId="urn:microsoft.com/office/officeart/2005/8/layout/hierarchy3"/>
    <dgm:cxn modelId="{589E63EE-1A82-C64B-8ABF-8AB75B037AAA}" type="presParOf" srcId="{433D4762-2E07-5742-ACA9-3719AED32337}" destId="{3C824867-2824-B14D-A1AB-BFA483D9927E}" srcOrd="4" destOrd="0" presId="urn:microsoft.com/office/officeart/2005/8/layout/hierarchy3"/>
    <dgm:cxn modelId="{60A48FAE-10F8-6749-99DE-4C821BCDDCD4}" type="presParOf" srcId="{3C824867-2824-B14D-A1AB-BFA483D9927E}" destId="{21E11B1B-D3C3-B843-86F2-0106247649B6}" srcOrd="0" destOrd="0" presId="urn:microsoft.com/office/officeart/2005/8/layout/hierarchy3"/>
    <dgm:cxn modelId="{2D8EACF3-0475-0C47-827D-FEDBBA61BC5D}" type="presParOf" srcId="{21E11B1B-D3C3-B843-86F2-0106247649B6}" destId="{B8A017BA-55B1-4447-A97A-4D5EC8FEBF7D}" srcOrd="0" destOrd="0" presId="urn:microsoft.com/office/officeart/2005/8/layout/hierarchy3"/>
    <dgm:cxn modelId="{A2A2F8F8-686B-1F4A-9394-556060D77B03}" type="presParOf" srcId="{21E11B1B-D3C3-B843-86F2-0106247649B6}" destId="{706E8076-A3D6-5149-ACD8-9B0437D17472}" srcOrd="1" destOrd="0" presId="urn:microsoft.com/office/officeart/2005/8/layout/hierarchy3"/>
    <dgm:cxn modelId="{6721557E-D305-E842-B042-58BFC450DB21}" type="presParOf" srcId="{3C824867-2824-B14D-A1AB-BFA483D9927E}" destId="{386FC1F7-BC92-814A-BF06-9AABB9AAB537}" srcOrd="1" destOrd="0" presId="urn:microsoft.com/office/officeart/2005/8/layout/hierarchy3"/>
    <dgm:cxn modelId="{903F0AC9-E719-2F46-93AD-530002173B22}" type="presParOf" srcId="{386FC1F7-BC92-814A-BF06-9AABB9AAB537}" destId="{A2FB4E40-6805-9147-822B-0F18CE1F2DA3}" srcOrd="0" destOrd="0" presId="urn:microsoft.com/office/officeart/2005/8/layout/hierarchy3"/>
    <dgm:cxn modelId="{8092BA32-8F6F-A34F-A295-4B38E95C2660}" type="presParOf" srcId="{386FC1F7-BC92-814A-BF06-9AABB9AAB537}" destId="{DBA91A91-B818-024E-BFD5-B77629F9E05E}" srcOrd="1" destOrd="0" presId="urn:microsoft.com/office/officeart/2005/8/layout/hierarchy3"/>
    <dgm:cxn modelId="{6F3786EA-582A-B144-9F6C-51759C6154CB}" type="presParOf" srcId="{386FC1F7-BC92-814A-BF06-9AABB9AAB537}" destId="{60F5DC4F-591F-5E4D-B152-59F99353A982}" srcOrd="2" destOrd="0" presId="urn:microsoft.com/office/officeart/2005/8/layout/hierarchy3"/>
    <dgm:cxn modelId="{C1400C2F-A6E6-4941-8208-08464822B72E}" type="presParOf" srcId="{386FC1F7-BC92-814A-BF06-9AABB9AAB537}" destId="{6273F139-0EB5-B34A-A43D-3760CF98B48F}" srcOrd="3" destOrd="0" presId="urn:microsoft.com/office/officeart/2005/8/layout/hierarchy3"/>
    <dgm:cxn modelId="{21DF9274-F03D-0249-B665-E50AFFCFE949}" type="presParOf" srcId="{386FC1F7-BC92-814A-BF06-9AABB9AAB537}" destId="{5B681BFB-1A66-6741-A8B8-2D3628CA9A62}" srcOrd="4" destOrd="0" presId="urn:microsoft.com/office/officeart/2005/8/layout/hierarchy3"/>
    <dgm:cxn modelId="{F1AAAC16-13F5-1A4A-BB26-B387925C1808}" type="presParOf" srcId="{386FC1F7-BC92-814A-BF06-9AABB9AAB537}" destId="{58979EEC-3B5B-7345-81E9-57F17AB95FC4}" srcOrd="5" destOrd="0" presId="urn:microsoft.com/office/officeart/2005/8/layout/hierarchy3"/>
    <dgm:cxn modelId="{95A4FE01-148A-5041-80D4-A138A11553BB}" type="presParOf" srcId="{386FC1F7-BC92-814A-BF06-9AABB9AAB537}" destId="{AFCA6584-A1E7-C34D-B5E7-B2A61CD0DFE6}" srcOrd="6" destOrd="0" presId="urn:microsoft.com/office/officeart/2005/8/layout/hierarchy3"/>
    <dgm:cxn modelId="{1BFC80B3-BA0B-E744-AA2D-E68B800DCF15}" type="presParOf" srcId="{386FC1F7-BC92-814A-BF06-9AABB9AAB537}" destId="{B7913CDF-40BE-4340-A439-C97A306A792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2041-C41F-E94A-B236-37C277C718DA}">
      <dsp:nvSpPr>
        <dsp:cNvPr id="0" name=""/>
        <dsp:cNvSpPr/>
      </dsp:nvSpPr>
      <dsp:spPr>
        <a:xfrm>
          <a:off x="536388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Decomposition</a:t>
          </a:r>
          <a:endParaRPr lang="sv-SE" sz="2800" kern="1200" dirty="0"/>
        </a:p>
      </dsp:txBody>
      <dsp:txXfrm>
        <a:off x="577724" y="46098"/>
        <a:ext cx="2739965" cy="1328646"/>
      </dsp:txXfrm>
    </dsp:sp>
    <dsp:sp modelId="{E86BDBCE-28FF-1442-A35E-A17F0344C8AB}">
      <dsp:nvSpPr>
        <dsp:cNvPr id="0" name=""/>
        <dsp:cNvSpPr/>
      </dsp:nvSpPr>
      <dsp:spPr>
        <a:xfrm>
          <a:off x="818652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27C23-627A-714A-8558-F43E4B9B12E1}">
      <dsp:nvSpPr>
        <dsp:cNvPr id="0" name=""/>
        <dsp:cNvSpPr/>
      </dsp:nvSpPr>
      <dsp:spPr>
        <a:xfrm>
          <a:off x="1100916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business </a:t>
          </a:r>
          <a:r>
            <a:rPr lang="sv-SE" sz="2500" kern="1200" dirty="0" err="1"/>
            <a:t>capability</a:t>
          </a:r>
          <a:endParaRPr lang="sv-SE" sz="2500" kern="1200" dirty="0"/>
        </a:p>
      </dsp:txBody>
      <dsp:txXfrm>
        <a:off x="1142252" y="1810246"/>
        <a:ext cx="2175437" cy="1328646"/>
      </dsp:txXfrm>
    </dsp:sp>
    <dsp:sp modelId="{AF2EA18F-48CE-E443-A344-701DBD5EC4A2}">
      <dsp:nvSpPr>
        <dsp:cNvPr id="0" name=""/>
        <dsp:cNvSpPr/>
      </dsp:nvSpPr>
      <dsp:spPr>
        <a:xfrm>
          <a:off x="818652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03DC1-8420-A24D-9B4A-61E6035FC2A8}">
      <dsp:nvSpPr>
        <dsp:cNvPr id="0" name=""/>
        <dsp:cNvSpPr/>
      </dsp:nvSpPr>
      <dsp:spPr>
        <a:xfrm>
          <a:off x="1100916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subdomain</a:t>
          </a:r>
          <a:endParaRPr lang="sv-SE" sz="2500" kern="1200" dirty="0"/>
        </a:p>
      </dsp:txBody>
      <dsp:txXfrm>
        <a:off x="1142252" y="3574395"/>
        <a:ext cx="2175437" cy="1328646"/>
      </dsp:txXfrm>
    </dsp:sp>
    <dsp:sp modelId="{2B674F63-6B85-374C-8604-07E24AFC8FF1}">
      <dsp:nvSpPr>
        <dsp:cNvPr id="0" name=""/>
        <dsp:cNvSpPr/>
      </dsp:nvSpPr>
      <dsp:spPr>
        <a:xfrm>
          <a:off x="818652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5FEF-A746-3A43-86BD-F5C637F38C61}">
      <dsp:nvSpPr>
        <dsp:cNvPr id="0" name=""/>
        <dsp:cNvSpPr/>
      </dsp:nvSpPr>
      <dsp:spPr>
        <a:xfrm>
          <a:off x="1100916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Decompose</a:t>
          </a:r>
          <a:r>
            <a:rPr lang="sv-SE" sz="2500" kern="1200" dirty="0"/>
            <a:t> by </a:t>
          </a:r>
          <a:r>
            <a:rPr lang="sv-SE" sz="2500" kern="1200" dirty="0" err="1"/>
            <a:t>transactions</a:t>
          </a:r>
          <a:endParaRPr lang="sv-SE" sz="2500" kern="1200" dirty="0"/>
        </a:p>
      </dsp:txBody>
      <dsp:txXfrm>
        <a:off x="1142252" y="5338543"/>
        <a:ext cx="2175437" cy="1328646"/>
      </dsp:txXfrm>
    </dsp:sp>
    <dsp:sp modelId="{D0BAF713-2902-7C45-9325-C4EB1F799036}">
      <dsp:nvSpPr>
        <dsp:cNvPr id="0" name=""/>
        <dsp:cNvSpPr/>
      </dsp:nvSpPr>
      <dsp:spPr>
        <a:xfrm>
          <a:off x="818652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117EA-DA11-E341-B21F-67DD16B11776}">
      <dsp:nvSpPr>
        <dsp:cNvPr id="0" name=""/>
        <dsp:cNvSpPr/>
      </dsp:nvSpPr>
      <dsp:spPr>
        <a:xfrm>
          <a:off x="1100916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Strangler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7102691"/>
        <a:ext cx="2175437" cy="1328646"/>
      </dsp:txXfrm>
    </dsp:sp>
    <dsp:sp modelId="{2D713C32-8B29-D441-997A-39F81AD572C8}">
      <dsp:nvSpPr>
        <dsp:cNvPr id="0" name=""/>
        <dsp:cNvSpPr/>
      </dsp:nvSpPr>
      <dsp:spPr>
        <a:xfrm>
          <a:off x="818652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D6DE-90DE-DB46-AD21-F9A0EBF02119}">
      <dsp:nvSpPr>
        <dsp:cNvPr id="0" name=""/>
        <dsp:cNvSpPr/>
      </dsp:nvSpPr>
      <dsp:spPr>
        <a:xfrm>
          <a:off x="1100916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Bulkhead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8866839"/>
        <a:ext cx="2175437" cy="1328646"/>
      </dsp:txXfrm>
    </dsp:sp>
    <dsp:sp modelId="{20B66D0F-B2DB-BB41-B4FA-F8017FD33F43}">
      <dsp:nvSpPr>
        <dsp:cNvPr id="0" name=""/>
        <dsp:cNvSpPr/>
      </dsp:nvSpPr>
      <dsp:spPr>
        <a:xfrm>
          <a:off x="818652" y="1416081"/>
          <a:ext cx="282263" cy="987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9229"/>
              </a:lnTo>
              <a:lnTo>
                <a:pt x="282263" y="9879229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036F6-A08F-BA46-BC3F-774A645D2E58}">
      <dsp:nvSpPr>
        <dsp:cNvPr id="0" name=""/>
        <dsp:cNvSpPr/>
      </dsp:nvSpPr>
      <dsp:spPr>
        <a:xfrm>
          <a:off x="1100916" y="10589651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Sidecar</a:t>
          </a:r>
          <a:r>
            <a:rPr lang="sv-SE" sz="2500" kern="1200" dirty="0"/>
            <a:t> </a:t>
          </a:r>
          <a:r>
            <a:rPr lang="sv-SE" sz="2500" kern="1200" dirty="0" err="1"/>
            <a:t>pattern</a:t>
          </a:r>
          <a:endParaRPr lang="sv-SE" sz="2500" kern="1200" dirty="0"/>
        </a:p>
      </dsp:txBody>
      <dsp:txXfrm>
        <a:off x="1142252" y="10630987"/>
        <a:ext cx="2175437" cy="1328646"/>
      </dsp:txXfrm>
    </dsp:sp>
    <dsp:sp modelId="{4C6483A4-C398-1447-8656-C8DB469EB102}">
      <dsp:nvSpPr>
        <dsp:cNvPr id="0" name=""/>
        <dsp:cNvSpPr/>
      </dsp:nvSpPr>
      <dsp:spPr>
        <a:xfrm>
          <a:off x="4064685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Integration</a:t>
          </a:r>
        </a:p>
      </dsp:txBody>
      <dsp:txXfrm>
        <a:off x="4106021" y="46098"/>
        <a:ext cx="2739965" cy="1328646"/>
      </dsp:txXfrm>
    </dsp:sp>
    <dsp:sp modelId="{AB3E1156-5BE7-A741-9F25-24C31315604D}">
      <dsp:nvSpPr>
        <dsp:cNvPr id="0" name=""/>
        <dsp:cNvSpPr/>
      </dsp:nvSpPr>
      <dsp:spPr>
        <a:xfrm>
          <a:off x="4346948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BA54-4F69-D546-AF73-7A636A163BB1}">
      <dsp:nvSpPr>
        <dsp:cNvPr id="0" name=""/>
        <dsp:cNvSpPr/>
      </dsp:nvSpPr>
      <dsp:spPr>
        <a:xfrm>
          <a:off x="4629212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API </a:t>
          </a:r>
          <a:r>
            <a:rPr lang="sv-SE" sz="2500" kern="1200" dirty="0" err="1"/>
            <a:t>gateway</a:t>
          </a:r>
          <a:endParaRPr lang="sv-SE" sz="2500" kern="1200" dirty="0"/>
        </a:p>
      </dsp:txBody>
      <dsp:txXfrm>
        <a:off x="4670548" y="1810246"/>
        <a:ext cx="2175437" cy="1328646"/>
      </dsp:txXfrm>
    </dsp:sp>
    <dsp:sp modelId="{DE746AC9-2AA2-414F-B619-959704074796}">
      <dsp:nvSpPr>
        <dsp:cNvPr id="0" name=""/>
        <dsp:cNvSpPr/>
      </dsp:nvSpPr>
      <dsp:spPr>
        <a:xfrm>
          <a:off x="4346948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A761-BEEA-B648-B14B-06DEACEE0937}">
      <dsp:nvSpPr>
        <dsp:cNvPr id="0" name=""/>
        <dsp:cNvSpPr/>
      </dsp:nvSpPr>
      <dsp:spPr>
        <a:xfrm>
          <a:off x="4629212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Aggregator</a:t>
          </a:r>
        </a:p>
      </dsp:txBody>
      <dsp:txXfrm>
        <a:off x="4670548" y="3574395"/>
        <a:ext cx="2175437" cy="1328646"/>
      </dsp:txXfrm>
    </dsp:sp>
    <dsp:sp modelId="{D703E236-A92B-2049-94C4-5A5BF4D4DC16}">
      <dsp:nvSpPr>
        <dsp:cNvPr id="0" name=""/>
        <dsp:cNvSpPr/>
      </dsp:nvSpPr>
      <dsp:spPr>
        <a:xfrm>
          <a:off x="4346948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36DC-02A9-5043-9BB8-977BD5DF1A2F}">
      <dsp:nvSpPr>
        <dsp:cNvPr id="0" name=""/>
        <dsp:cNvSpPr/>
      </dsp:nvSpPr>
      <dsp:spPr>
        <a:xfrm>
          <a:off x="4629212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Chained</a:t>
          </a:r>
          <a:r>
            <a:rPr lang="sv-SE" sz="2500" kern="1200" dirty="0"/>
            <a:t> </a:t>
          </a:r>
          <a:r>
            <a:rPr lang="sv-SE" sz="2500" kern="1200" dirty="0" err="1"/>
            <a:t>microservie</a:t>
          </a:r>
          <a:endParaRPr lang="sv-SE" sz="2500" kern="1200" dirty="0"/>
        </a:p>
      </dsp:txBody>
      <dsp:txXfrm>
        <a:off x="4670548" y="5338543"/>
        <a:ext cx="2175437" cy="1328646"/>
      </dsp:txXfrm>
    </dsp:sp>
    <dsp:sp modelId="{AE72C6B8-52CF-5849-BE39-8F0F949C6428}">
      <dsp:nvSpPr>
        <dsp:cNvPr id="0" name=""/>
        <dsp:cNvSpPr/>
      </dsp:nvSpPr>
      <dsp:spPr>
        <a:xfrm>
          <a:off x="4346948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7FAB3-9E94-E24B-9966-C37C7445823C}">
      <dsp:nvSpPr>
        <dsp:cNvPr id="0" name=""/>
        <dsp:cNvSpPr/>
      </dsp:nvSpPr>
      <dsp:spPr>
        <a:xfrm>
          <a:off x="4629212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Branch</a:t>
          </a:r>
          <a:endParaRPr lang="sv-SE" sz="2500" kern="1200" dirty="0"/>
        </a:p>
      </dsp:txBody>
      <dsp:txXfrm>
        <a:off x="4670548" y="7102691"/>
        <a:ext cx="2175437" cy="1328646"/>
      </dsp:txXfrm>
    </dsp:sp>
    <dsp:sp modelId="{677D1732-88D3-704D-9669-242C49F71D92}">
      <dsp:nvSpPr>
        <dsp:cNvPr id="0" name=""/>
        <dsp:cNvSpPr/>
      </dsp:nvSpPr>
      <dsp:spPr>
        <a:xfrm>
          <a:off x="4346948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0F63-1ED7-FC4E-8A4C-FA030E659E54}">
      <dsp:nvSpPr>
        <dsp:cNvPr id="0" name=""/>
        <dsp:cNvSpPr/>
      </dsp:nvSpPr>
      <dsp:spPr>
        <a:xfrm>
          <a:off x="4629212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Client-side</a:t>
          </a:r>
          <a:r>
            <a:rPr lang="sv-SE" sz="2500" kern="1200" dirty="0"/>
            <a:t> UI </a:t>
          </a:r>
          <a:r>
            <a:rPr lang="sv-SE" sz="2500" kern="1200" dirty="0" err="1"/>
            <a:t>composition</a:t>
          </a:r>
          <a:endParaRPr lang="sv-SE" sz="2500" kern="1200" dirty="0"/>
        </a:p>
      </dsp:txBody>
      <dsp:txXfrm>
        <a:off x="4670548" y="8866839"/>
        <a:ext cx="2175437" cy="1328646"/>
      </dsp:txXfrm>
    </dsp:sp>
    <dsp:sp modelId="{5A1B82EF-2272-0B4E-87A7-1F6DD399FF18}">
      <dsp:nvSpPr>
        <dsp:cNvPr id="0" name=""/>
        <dsp:cNvSpPr/>
      </dsp:nvSpPr>
      <dsp:spPr>
        <a:xfrm>
          <a:off x="7592981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Database</a:t>
          </a:r>
          <a:endParaRPr lang="sv-SE" sz="2800" kern="1200" dirty="0"/>
        </a:p>
      </dsp:txBody>
      <dsp:txXfrm>
        <a:off x="7634317" y="46098"/>
        <a:ext cx="2739965" cy="1328646"/>
      </dsp:txXfrm>
    </dsp:sp>
    <dsp:sp modelId="{847A49F8-2D89-9044-B496-3261551FA8D4}">
      <dsp:nvSpPr>
        <dsp:cNvPr id="0" name=""/>
        <dsp:cNvSpPr/>
      </dsp:nvSpPr>
      <dsp:spPr>
        <a:xfrm>
          <a:off x="7875245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4AE9-1911-5845-9F25-DE14F676416A}">
      <dsp:nvSpPr>
        <dsp:cNvPr id="0" name=""/>
        <dsp:cNvSpPr/>
      </dsp:nvSpPr>
      <dsp:spPr>
        <a:xfrm>
          <a:off x="8157508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1810246"/>
        <a:ext cx="2175437" cy="1328646"/>
      </dsp:txXfrm>
    </dsp:sp>
    <dsp:sp modelId="{C7218F20-992C-144C-8D56-AADBEAC09C56}">
      <dsp:nvSpPr>
        <dsp:cNvPr id="0" name=""/>
        <dsp:cNvSpPr/>
      </dsp:nvSpPr>
      <dsp:spPr>
        <a:xfrm>
          <a:off x="7875245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12520-BFF8-344F-81A1-47936F22B863}">
      <dsp:nvSpPr>
        <dsp:cNvPr id="0" name=""/>
        <dsp:cNvSpPr/>
      </dsp:nvSpPr>
      <dsp:spPr>
        <a:xfrm>
          <a:off x="8157508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Shared</a:t>
          </a:r>
          <a:r>
            <a:rPr lang="sv-SE" sz="2500" kern="1200" dirty="0"/>
            <a:t> </a:t>
          </a:r>
          <a:r>
            <a:rPr lang="sv-SE" sz="2500" kern="1200" dirty="0" err="1"/>
            <a:t>database</a:t>
          </a:r>
          <a:r>
            <a:rPr lang="sv-SE" sz="2500" kern="1200" dirty="0"/>
            <a:t> per service</a:t>
          </a:r>
        </a:p>
      </dsp:txBody>
      <dsp:txXfrm>
        <a:off x="8198844" y="3574395"/>
        <a:ext cx="2175437" cy="1328646"/>
      </dsp:txXfrm>
    </dsp:sp>
    <dsp:sp modelId="{FF6E5BDC-A960-F24A-B954-4486C9D91F66}">
      <dsp:nvSpPr>
        <dsp:cNvPr id="0" name=""/>
        <dsp:cNvSpPr/>
      </dsp:nvSpPr>
      <dsp:spPr>
        <a:xfrm>
          <a:off x="7875245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EF39-DAC3-2140-BDB2-1D18C68FB8BA}">
      <dsp:nvSpPr>
        <dsp:cNvPr id="0" name=""/>
        <dsp:cNvSpPr/>
      </dsp:nvSpPr>
      <dsp:spPr>
        <a:xfrm>
          <a:off x="8157508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CQRS</a:t>
          </a:r>
        </a:p>
      </dsp:txBody>
      <dsp:txXfrm>
        <a:off x="8198844" y="5338543"/>
        <a:ext cx="2175437" cy="1328646"/>
      </dsp:txXfrm>
    </dsp:sp>
    <dsp:sp modelId="{999A89F6-D06D-8948-BFEB-63BAC2CD1842}">
      <dsp:nvSpPr>
        <dsp:cNvPr id="0" name=""/>
        <dsp:cNvSpPr/>
      </dsp:nvSpPr>
      <dsp:spPr>
        <a:xfrm>
          <a:off x="7875245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F802C-CF3A-AC42-BDC8-AA98AE54F2C0}">
      <dsp:nvSpPr>
        <dsp:cNvPr id="0" name=""/>
        <dsp:cNvSpPr/>
      </dsp:nvSpPr>
      <dsp:spPr>
        <a:xfrm>
          <a:off x="8157508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Event </a:t>
          </a:r>
          <a:r>
            <a:rPr lang="sv-SE" sz="2500" kern="1200" dirty="0" err="1"/>
            <a:t>sourcing</a:t>
          </a:r>
          <a:endParaRPr lang="sv-SE" sz="2500" kern="1200" dirty="0"/>
        </a:p>
      </dsp:txBody>
      <dsp:txXfrm>
        <a:off x="8198844" y="7102691"/>
        <a:ext cx="2175437" cy="1328646"/>
      </dsp:txXfrm>
    </dsp:sp>
    <dsp:sp modelId="{A785FC01-3D4C-D74E-9B94-73FB2BCCB0DE}">
      <dsp:nvSpPr>
        <dsp:cNvPr id="0" name=""/>
        <dsp:cNvSpPr/>
      </dsp:nvSpPr>
      <dsp:spPr>
        <a:xfrm>
          <a:off x="7875245" y="1416081"/>
          <a:ext cx="282263" cy="8115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5081"/>
              </a:lnTo>
              <a:lnTo>
                <a:pt x="282263" y="8115081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81FAE-4DD0-6046-B963-E5390C8095FF}">
      <dsp:nvSpPr>
        <dsp:cNvPr id="0" name=""/>
        <dsp:cNvSpPr/>
      </dsp:nvSpPr>
      <dsp:spPr>
        <a:xfrm>
          <a:off x="8157508" y="8825503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Saga</a:t>
          </a:r>
        </a:p>
      </dsp:txBody>
      <dsp:txXfrm>
        <a:off x="8198844" y="8866839"/>
        <a:ext cx="2175437" cy="1328646"/>
      </dsp:txXfrm>
    </dsp:sp>
    <dsp:sp modelId="{CA79BDC7-9524-9D4A-8350-EEF56E4E5D3E}">
      <dsp:nvSpPr>
        <dsp:cNvPr id="0" name=""/>
        <dsp:cNvSpPr/>
      </dsp:nvSpPr>
      <dsp:spPr>
        <a:xfrm>
          <a:off x="11121277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Observability</a:t>
          </a:r>
          <a:endParaRPr lang="sv-SE" sz="2800" kern="1200" dirty="0"/>
        </a:p>
      </dsp:txBody>
      <dsp:txXfrm>
        <a:off x="11162613" y="46098"/>
        <a:ext cx="2739965" cy="1328646"/>
      </dsp:txXfrm>
    </dsp:sp>
    <dsp:sp modelId="{0EB9291A-2FC5-AF4E-A7DC-0C56AD37184D}">
      <dsp:nvSpPr>
        <dsp:cNvPr id="0" name=""/>
        <dsp:cNvSpPr/>
      </dsp:nvSpPr>
      <dsp:spPr>
        <a:xfrm>
          <a:off x="11403541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DFF7-5DC9-5349-B7E6-4A8ADC2EE825}">
      <dsp:nvSpPr>
        <dsp:cNvPr id="0" name=""/>
        <dsp:cNvSpPr/>
      </dsp:nvSpPr>
      <dsp:spPr>
        <a:xfrm>
          <a:off x="11685805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Distributed</a:t>
          </a:r>
          <a:r>
            <a:rPr lang="sv-SE" sz="2500" kern="1200" dirty="0"/>
            <a:t> </a:t>
          </a:r>
          <a:r>
            <a:rPr lang="sv-SE" sz="2500" kern="1200" dirty="0" err="1"/>
            <a:t>tracing</a:t>
          </a:r>
          <a:endParaRPr lang="sv-SE" sz="2500" kern="1200" dirty="0"/>
        </a:p>
      </dsp:txBody>
      <dsp:txXfrm>
        <a:off x="11727141" y="1810246"/>
        <a:ext cx="2175437" cy="1328646"/>
      </dsp:txXfrm>
    </dsp:sp>
    <dsp:sp modelId="{55A9E830-5180-9245-B419-D704E253EB8D}">
      <dsp:nvSpPr>
        <dsp:cNvPr id="0" name=""/>
        <dsp:cNvSpPr/>
      </dsp:nvSpPr>
      <dsp:spPr>
        <a:xfrm>
          <a:off x="11403541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15EE-A370-F14D-B2CE-AC4BF45DF5E3}">
      <dsp:nvSpPr>
        <dsp:cNvPr id="0" name=""/>
        <dsp:cNvSpPr/>
      </dsp:nvSpPr>
      <dsp:spPr>
        <a:xfrm>
          <a:off x="11685805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Health check API</a:t>
          </a:r>
        </a:p>
      </dsp:txBody>
      <dsp:txXfrm>
        <a:off x="11727141" y="3574395"/>
        <a:ext cx="2175437" cy="1328646"/>
      </dsp:txXfrm>
    </dsp:sp>
    <dsp:sp modelId="{7C3221A8-FE6C-8A44-A30C-ABC2FB33B0D1}">
      <dsp:nvSpPr>
        <dsp:cNvPr id="0" name=""/>
        <dsp:cNvSpPr/>
      </dsp:nvSpPr>
      <dsp:spPr>
        <a:xfrm>
          <a:off x="11403541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72C08-E272-1C4B-A67A-4AF5CBEADE6C}">
      <dsp:nvSpPr>
        <dsp:cNvPr id="0" name=""/>
        <dsp:cNvSpPr/>
      </dsp:nvSpPr>
      <dsp:spPr>
        <a:xfrm>
          <a:off x="11685805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Log aggregation</a:t>
          </a:r>
        </a:p>
      </dsp:txBody>
      <dsp:txXfrm>
        <a:off x="11727141" y="5338543"/>
        <a:ext cx="2175437" cy="1328646"/>
      </dsp:txXfrm>
    </dsp:sp>
    <dsp:sp modelId="{E4DF5847-9D80-BA4A-B9EA-744D6827D637}">
      <dsp:nvSpPr>
        <dsp:cNvPr id="0" name=""/>
        <dsp:cNvSpPr/>
      </dsp:nvSpPr>
      <dsp:spPr>
        <a:xfrm>
          <a:off x="11403541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D9F0C-556A-E54D-95B8-9FE74908E1AF}">
      <dsp:nvSpPr>
        <dsp:cNvPr id="0" name=""/>
        <dsp:cNvSpPr/>
      </dsp:nvSpPr>
      <dsp:spPr>
        <a:xfrm>
          <a:off x="11685805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Performance</a:t>
          </a:r>
          <a:r>
            <a:rPr lang="sv-SE" sz="2500" kern="1200" dirty="0"/>
            <a:t> </a:t>
          </a:r>
          <a:r>
            <a:rPr lang="sv-SE" sz="2500" kern="1200" dirty="0" err="1"/>
            <a:t>metrics</a:t>
          </a:r>
          <a:endParaRPr lang="sv-SE" sz="2500" kern="1200" dirty="0"/>
        </a:p>
      </dsp:txBody>
      <dsp:txXfrm>
        <a:off x="11727141" y="7102691"/>
        <a:ext cx="2175437" cy="1328646"/>
      </dsp:txXfrm>
    </dsp:sp>
    <dsp:sp modelId="{B8A017BA-55B1-4447-A97A-4D5EC8FEBF7D}">
      <dsp:nvSpPr>
        <dsp:cNvPr id="0" name=""/>
        <dsp:cNvSpPr/>
      </dsp:nvSpPr>
      <dsp:spPr>
        <a:xfrm>
          <a:off x="14649574" y="4762"/>
          <a:ext cx="2822637" cy="1411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Cross-</a:t>
          </a:r>
          <a:r>
            <a:rPr lang="sv-SE" sz="2800" kern="1200" dirty="0" err="1"/>
            <a:t>cutting</a:t>
          </a:r>
          <a:r>
            <a:rPr lang="sv-SE" sz="2800" kern="1200" dirty="0"/>
            <a:t> </a:t>
          </a:r>
          <a:r>
            <a:rPr lang="sv-SE" sz="2800" kern="1200" dirty="0" err="1"/>
            <a:t>concerns</a:t>
          </a:r>
          <a:endParaRPr lang="sv-SE" sz="2800" kern="1200" dirty="0"/>
        </a:p>
      </dsp:txBody>
      <dsp:txXfrm>
        <a:off x="14690910" y="46098"/>
        <a:ext cx="2739965" cy="1328646"/>
      </dsp:txXfrm>
    </dsp:sp>
    <dsp:sp modelId="{A2FB4E40-6805-9147-822B-0F18CE1F2DA3}">
      <dsp:nvSpPr>
        <dsp:cNvPr id="0" name=""/>
        <dsp:cNvSpPr/>
      </dsp:nvSpPr>
      <dsp:spPr>
        <a:xfrm>
          <a:off x="14931837" y="1416081"/>
          <a:ext cx="282263" cy="1058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488"/>
              </a:lnTo>
              <a:lnTo>
                <a:pt x="282263" y="1058488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91A91-B818-024E-BFD5-B77629F9E05E}">
      <dsp:nvSpPr>
        <dsp:cNvPr id="0" name=""/>
        <dsp:cNvSpPr/>
      </dsp:nvSpPr>
      <dsp:spPr>
        <a:xfrm>
          <a:off x="15214101" y="1768910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External</a:t>
          </a:r>
          <a:r>
            <a:rPr lang="sv-SE" sz="2500" kern="1200" dirty="0"/>
            <a:t> </a:t>
          </a:r>
          <a:r>
            <a:rPr lang="sv-SE" sz="2500" kern="1200" dirty="0" err="1"/>
            <a:t>configuration</a:t>
          </a:r>
          <a:endParaRPr lang="sv-SE" sz="2500" kern="1200" dirty="0"/>
        </a:p>
      </dsp:txBody>
      <dsp:txXfrm>
        <a:off x="15255437" y="1810246"/>
        <a:ext cx="2175437" cy="1328646"/>
      </dsp:txXfrm>
    </dsp:sp>
    <dsp:sp modelId="{60F5DC4F-591F-5E4D-B152-59F99353A982}">
      <dsp:nvSpPr>
        <dsp:cNvPr id="0" name=""/>
        <dsp:cNvSpPr/>
      </dsp:nvSpPr>
      <dsp:spPr>
        <a:xfrm>
          <a:off x="14931837" y="1416081"/>
          <a:ext cx="282263" cy="28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637"/>
              </a:lnTo>
              <a:lnTo>
                <a:pt x="282263" y="2822637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3F139-0EB5-B34A-A43D-3760CF98B48F}">
      <dsp:nvSpPr>
        <dsp:cNvPr id="0" name=""/>
        <dsp:cNvSpPr/>
      </dsp:nvSpPr>
      <dsp:spPr>
        <a:xfrm>
          <a:off x="15214101" y="3533059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/>
            <a:t>Service </a:t>
          </a:r>
          <a:r>
            <a:rPr lang="sv-SE" sz="2500" kern="1200" dirty="0" err="1"/>
            <a:t>discovery</a:t>
          </a:r>
          <a:endParaRPr lang="sv-SE" sz="2500" kern="1200" dirty="0"/>
        </a:p>
      </dsp:txBody>
      <dsp:txXfrm>
        <a:off x="15255437" y="3574395"/>
        <a:ext cx="2175437" cy="1328646"/>
      </dsp:txXfrm>
    </dsp:sp>
    <dsp:sp modelId="{5B681BFB-1A66-6741-A8B8-2D3628CA9A62}">
      <dsp:nvSpPr>
        <dsp:cNvPr id="0" name=""/>
        <dsp:cNvSpPr/>
      </dsp:nvSpPr>
      <dsp:spPr>
        <a:xfrm>
          <a:off x="14931837" y="1416081"/>
          <a:ext cx="282263" cy="4586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6785"/>
              </a:lnTo>
              <a:lnTo>
                <a:pt x="282263" y="4586785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79EEC-3B5B-7345-81E9-57F17AB95FC4}">
      <dsp:nvSpPr>
        <dsp:cNvPr id="0" name=""/>
        <dsp:cNvSpPr/>
      </dsp:nvSpPr>
      <dsp:spPr>
        <a:xfrm>
          <a:off x="15214101" y="5297207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/>
            <a:t>Circuit breaker</a:t>
          </a:r>
        </a:p>
      </dsp:txBody>
      <dsp:txXfrm>
        <a:off x="15255437" y="5338543"/>
        <a:ext cx="2175437" cy="1328646"/>
      </dsp:txXfrm>
    </dsp:sp>
    <dsp:sp modelId="{AFCA6584-A1E7-C34D-B5E7-B2A61CD0DFE6}">
      <dsp:nvSpPr>
        <dsp:cNvPr id="0" name=""/>
        <dsp:cNvSpPr/>
      </dsp:nvSpPr>
      <dsp:spPr>
        <a:xfrm>
          <a:off x="14931837" y="1416081"/>
          <a:ext cx="282263" cy="6350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50933"/>
              </a:lnTo>
              <a:lnTo>
                <a:pt x="282263" y="6350933"/>
              </a:lnTo>
            </a:path>
          </a:pathLst>
        </a:custGeom>
        <a:noFill/>
        <a:ln w="95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13CDF-40BE-4340-A439-C97A306A7920}">
      <dsp:nvSpPr>
        <dsp:cNvPr id="0" name=""/>
        <dsp:cNvSpPr/>
      </dsp:nvSpPr>
      <dsp:spPr>
        <a:xfrm>
          <a:off x="15214101" y="7061355"/>
          <a:ext cx="2258109" cy="1411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/>
            <a:t>Blue</a:t>
          </a:r>
          <a:r>
            <a:rPr lang="sv-SE" sz="2500" kern="1200" dirty="0"/>
            <a:t>-green</a:t>
          </a:r>
          <a:r>
            <a:rPr lang="sv-SE" sz="2500" kern="1200" baseline="0" dirty="0"/>
            <a:t> </a:t>
          </a:r>
          <a:r>
            <a:rPr lang="sv-SE" sz="2500" kern="1200" baseline="0" dirty="0" err="1"/>
            <a:t>deployment</a:t>
          </a:r>
          <a:endParaRPr lang="sv-SE" sz="2500" kern="1200" dirty="0"/>
        </a:p>
      </dsp:txBody>
      <dsp:txXfrm>
        <a:off x="15255437" y="7102691"/>
        <a:ext cx="2175437" cy="132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16200000">
            <a:off x="-7318377" y="2150036"/>
            <a:ext cx="18809446" cy="2801060"/>
          </a:xfrm>
        </p:spPr>
        <p:txBody>
          <a:bodyPr/>
          <a:lstStyle/>
          <a:p>
            <a:r>
              <a:rPr lang="sv-SE" dirty="0"/>
              <a:t>Micro services </a:t>
            </a:r>
            <a:r>
              <a:rPr lang="sv-SE" dirty="0" err="1"/>
              <a:t>patterns</a:t>
            </a:r>
            <a:endParaRPr lang="sv-S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6733040"/>
              </p:ext>
            </p:extLst>
          </p:nvPr>
        </p:nvGraphicFramePr>
        <p:xfrm>
          <a:off x="2489200" y="880532"/>
          <a:ext cx="18008600" cy="1200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Höger 4">
            <a:extLst>
              <a:ext uri="{FF2B5EF4-FFF2-40B4-BE49-F238E27FC236}">
                <a16:creationId xmlns:a16="http://schemas.microsoft.com/office/drawing/2014/main" id="{CAD5AF97-AF62-F241-A281-8FFCB3D621F4}"/>
              </a:ext>
            </a:extLst>
          </p:cNvPr>
          <p:cNvSpPr/>
          <p:nvPr/>
        </p:nvSpPr>
        <p:spPr>
          <a:xfrm rot="10800000">
            <a:off x="9553938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Höger 6">
            <a:extLst>
              <a:ext uri="{FF2B5EF4-FFF2-40B4-BE49-F238E27FC236}">
                <a16:creationId xmlns:a16="http://schemas.microsoft.com/office/drawing/2014/main" id="{ADDAF2BF-B2E9-E643-83A0-8A39E175E6CB}"/>
              </a:ext>
            </a:extLst>
          </p:cNvPr>
          <p:cNvSpPr/>
          <p:nvPr/>
        </p:nvSpPr>
        <p:spPr>
          <a:xfrm rot="10800000">
            <a:off x="25831800" y="4953000"/>
            <a:ext cx="533400" cy="660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Höger 10">
            <a:extLst>
              <a:ext uri="{FF2B5EF4-FFF2-40B4-BE49-F238E27FC236}">
                <a16:creationId xmlns:a16="http://schemas.microsoft.com/office/drawing/2014/main" id="{6A374B5D-3813-9F43-ADAD-A63EC409F505}"/>
              </a:ext>
            </a:extLst>
          </p:cNvPr>
          <p:cNvSpPr/>
          <p:nvPr/>
        </p:nvSpPr>
        <p:spPr>
          <a:xfrm rot="10800000">
            <a:off x="165862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Höger 11">
            <a:extLst>
              <a:ext uri="{FF2B5EF4-FFF2-40B4-BE49-F238E27FC236}">
                <a16:creationId xmlns:a16="http://schemas.microsoft.com/office/drawing/2014/main" id="{B6C8844C-820B-0D41-A499-02A995FC081A}"/>
              </a:ext>
            </a:extLst>
          </p:cNvPr>
          <p:cNvSpPr/>
          <p:nvPr/>
        </p:nvSpPr>
        <p:spPr>
          <a:xfrm rot="10800000">
            <a:off x="165862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Höger 12">
            <a:extLst>
              <a:ext uri="{FF2B5EF4-FFF2-40B4-BE49-F238E27FC236}">
                <a16:creationId xmlns:a16="http://schemas.microsoft.com/office/drawing/2014/main" id="{90BFC559-6D3C-7F43-8160-7C79319D59CB}"/>
              </a:ext>
            </a:extLst>
          </p:cNvPr>
          <p:cNvSpPr/>
          <p:nvPr/>
        </p:nvSpPr>
        <p:spPr>
          <a:xfrm rot="10800000">
            <a:off x="20116800" y="3098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öger 13">
            <a:extLst>
              <a:ext uri="{FF2B5EF4-FFF2-40B4-BE49-F238E27FC236}">
                <a16:creationId xmlns:a16="http://schemas.microsoft.com/office/drawing/2014/main" id="{457F6174-C513-254F-B4E2-9B09DC73A51E}"/>
              </a:ext>
            </a:extLst>
          </p:cNvPr>
          <p:cNvSpPr/>
          <p:nvPr/>
        </p:nvSpPr>
        <p:spPr>
          <a:xfrm rot="10800000">
            <a:off x="20116800" y="4749800"/>
            <a:ext cx="533400" cy="660400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7094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6138F8E3-BA76-B54A-A7A8-9F76EA05A4A0}"/>
              </a:ext>
            </a:extLst>
          </p:cNvPr>
          <p:cNvCxnSpPr>
            <a:cxnSpLocks/>
            <a:stCxn id="145" idx="2"/>
            <a:endCxn id="45" idx="0"/>
          </p:cNvCxnSpPr>
          <p:nvPr/>
        </p:nvCxnSpPr>
        <p:spPr>
          <a:xfrm flipH="1">
            <a:off x="8230211" y="6592788"/>
            <a:ext cx="1367472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Config Server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8304598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2000" dirty="0"/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2332628" y="4454954"/>
            <a:ext cx="2193831" cy="35862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363554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4346623" y="664061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1644203" y="6211164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930400" y="2368535"/>
            <a:ext cx="16425334" cy="799161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Web Api"/>
          <p:cNvSpPr/>
          <p:nvPr/>
        </p:nvSpPr>
        <p:spPr>
          <a:xfrm>
            <a:off x="8335937" y="54171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Web </a:t>
            </a:r>
            <a:r>
              <a:rPr sz="2000" dirty="0" err="1"/>
              <a:t>Api</a:t>
            </a:r>
            <a:endParaRPr sz="2000" dirty="0"/>
          </a:p>
        </p:txBody>
      </p:sp>
      <p:sp>
        <p:nvSpPr>
          <p:cNvPr id="146" name="Items Service"/>
          <p:cNvSpPr/>
          <p:nvPr/>
        </p:nvSpPr>
        <p:spPr>
          <a:xfrm>
            <a:off x="9809137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Items Service</a:t>
            </a:r>
          </a:p>
        </p:txBody>
      </p: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650595" y="-1619799"/>
            <a:ext cx="12700" cy="9751728"/>
          </a:xfrm>
          <a:prstGeom prst="curvedConnector3">
            <a:avLst>
              <a:gd name="adj1" fmla="val 3133331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561206" cy="15500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5034406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2243133" cy="1270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591332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591332" y="4454954"/>
            <a:ext cx="6351" cy="9622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597683" y="6592788"/>
            <a:ext cx="1473200" cy="8606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ervice Discovery Server"/>
          <p:cNvSpPr/>
          <p:nvPr/>
        </p:nvSpPr>
        <p:spPr>
          <a:xfrm>
            <a:off x="132397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Service Discovery</a:t>
            </a:r>
          </a:p>
        </p:txBody>
      </p:sp>
      <p:sp>
        <p:nvSpPr>
          <p:cNvPr id="174" name="Eureka"/>
          <p:cNvSpPr/>
          <p:nvPr/>
        </p:nvSpPr>
        <p:spPr>
          <a:xfrm>
            <a:off x="14677291" y="3002918"/>
            <a:ext cx="1388052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Eureka</a:t>
            </a:r>
          </a:p>
        </p:txBody>
      </p:sp>
      <p:sp>
        <p:nvSpPr>
          <p:cNvPr id="165" name="Client Load Balancer"/>
          <p:cNvSpPr/>
          <p:nvPr/>
        </p:nvSpPr>
        <p:spPr>
          <a:xfrm>
            <a:off x="147465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Client Load Balancer</a:t>
            </a:r>
          </a:p>
        </p:txBody>
      </p:sp>
      <p:sp>
        <p:nvSpPr>
          <p:cNvPr id="175" name="Ribbon"/>
          <p:cNvSpPr/>
          <p:nvPr/>
        </p:nvSpPr>
        <p:spPr>
          <a:xfrm>
            <a:off x="16157784" y="3975850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Ribbon</a:t>
            </a:r>
          </a:p>
        </p:txBody>
      </p:sp>
      <p:sp>
        <p:nvSpPr>
          <p:cNvPr id="144" name="Gateway"/>
          <p:cNvSpPr/>
          <p:nvPr/>
        </p:nvSpPr>
        <p:spPr>
          <a:xfrm>
            <a:off x="8304598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Gateway</a:t>
            </a:r>
            <a:endParaRPr dirty="0"/>
          </a:p>
        </p:txBody>
      </p:sp>
      <p:sp>
        <p:nvSpPr>
          <p:cNvPr id="176" name="Zuul"/>
          <p:cNvSpPr/>
          <p:nvPr/>
        </p:nvSpPr>
        <p:spPr>
          <a:xfrm>
            <a:off x="9791633" y="3002918"/>
            <a:ext cx="1388051" cy="527414"/>
          </a:xfrm>
          <a:prstGeom prst="roundRect">
            <a:avLst>
              <a:gd name="adj" fmla="val 36120"/>
            </a:avLst>
          </a:prstGeom>
          <a:solidFill>
            <a:schemeClr val="accent2">
              <a:hueOff val="89372"/>
              <a:lumOff val="-8823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000" b="0"/>
            </a:lvl1pPr>
          </a:lstStyle>
          <a:p>
            <a:r>
              <a:t>Zuul</a:t>
            </a:r>
          </a:p>
        </p:txBody>
      </p:sp>
      <p:sp>
        <p:nvSpPr>
          <p:cNvPr id="45" name="Items Service">
            <a:extLst>
              <a:ext uri="{FF2B5EF4-FFF2-40B4-BE49-F238E27FC236}">
                <a16:creationId xmlns:a16="http://schemas.microsoft.com/office/drawing/2014/main" id="{F8ED8E6D-D908-0340-8481-13AE03BF3906}"/>
              </a:ext>
            </a:extLst>
          </p:cNvPr>
          <p:cNvSpPr/>
          <p:nvPr/>
        </p:nvSpPr>
        <p:spPr>
          <a:xfrm>
            <a:off x="6968465" y="74534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sv-SE" sz="2000" dirty="0"/>
              <a:t>Reviews</a:t>
            </a:r>
            <a:r>
              <a:rPr sz="2000" dirty="0"/>
              <a:t> Service</a:t>
            </a:r>
          </a:p>
        </p:txBody>
      </p:sp>
      <p:grpSp>
        <p:nvGrpSpPr>
          <p:cNvPr id="23" name="Grupp 22">
            <a:extLst>
              <a:ext uri="{FF2B5EF4-FFF2-40B4-BE49-F238E27FC236}">
                <a16:creationId xmlns:a16="http://schemas.microsoft.com/office/drawing/2014/main" id="{0BB15493-004C-684D-AFDF-AED8EACDDABF}"/>
              </a:ext>
            </a:extLst>
          </p:cNvPr>
          <p:cNvGrpSpPr/>
          <p:nvPr/>
        </p:nvGrpSpPr>
        <p:grpSpPr>
          <a:xfrm>
            <a:off x="3235847" y="4265557"/>
            <a:ext cx="11028080" cy="5019885"/>
            <a:chOff x="3235847" y="4265557"/>
            <a:chExt cx="11028080" cy="5019885"/>
          </a:xfrm>
        </p:grpSpPr>
        <p:sp>
          <p:nvSpPr>
            <p:cNvPr id="169" name="8100"/>
            <p:cNvSpPr/>
            <p:nvPr/>
          </p:nvSpPr>
          <p:spPr>
            <a:xfrm>
              <a:off x="8074588" y="6393583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3235847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8888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9547789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8080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9738234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8085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12875876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8761</a:t>
              </a:r>
            </a:p>
          </p:txBody>
        </p:sp>
        <p:sp>
          <p:nvSpPr>
            <p:cNvPr id="167" name="20202"/>
            <p:cNvSpPr/>
            <p:nvPr/>
          </p:nvSpPr>
          <p:spPr>
            <a:xfrm>
              <a:off x="8074589" y="4265557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dirty="0"/>
                <a:t>20202</a:t>
              </a:r>
            </a:p>
          </p:txBody>
        </p:sp>
        <p:sp>
          <p:nvSpPr>
            <p:cNvPr id="46" name="8080">
              <a:extLst>
                <a:ext uri="{FF2B5EF4-FFF2-40B4-BE49-F238E27FC236}">
                  <a16:creationId xmlns:a16="http://schemas.microsoft.com/office/drawing/2014/main" id="{FFAEA2B9-5318-2344-AF6C-B708C8D6C88A}"/>
                </a:ext>
              </a:extLst>
            </p:cNvPr>
            <p:cNvSpPr/>
            <p:nvPr/>
          </p:nvSpPr>
          <p:spPr>
            <a:xfrm>
              <a:off x="6707117" y="8369523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</a:t>
              </a:r>
              <a:r>
                <a:rPr dirty="0"/>
                <a:t>0</a:t>
              </a:r>
              <a:r>
                <a:rPr lang="sv-SE" dirty="0"/>
                <a:t>9</a:t>
              </a:r>
              <a:r>
                <a:rPr dirty="0"/>
                <a:t>0</a:t>
              </a:r>
            </a:p>
          </p:txBody>
        </p:sp>
        <p:sp>
          <p:nvSpPr>
            <p:cNvPr id="47" name="8085">
              <a:extLst>
                <a:ext uri="{FF2B5EF4-FFF2-40B4-BE49-F238E27FC236}">
                  <a16:creationId xmlns:a16="http://schemas.microsoft.com/office/drawing/2014/main" id="{BEB21E58-3386-E443-A922-021DF030088D}"/>
                </a:ext>
              </a:extLst>
            </p:cNvPr>
            <p:cNvSpPr/>
            <p:nvPr/>
          </p:nvSpPr>
          <p:spPr>
            <a:xfrm>
              <a:off x="6897562" y="875802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rPr lang="sv-SE" dirty="0"/>
                <a:t>909</a:t>
              </a:r>
              <a:r>
                <a:rPr dirty="0"/>
                <a:t>5</a:t>
              </a:r>
            </a:p>
          </p:txBody>
        </p:sp>
      </p:grp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4FEB388C-805F-8342-9336-16DAD5AFB35A}"/>
              </a:ext>
            </a:extLst>
          </p:cNvPr>
          <p:cNvCxnSpPr>
            <a:cxnSpLocks/>
            <a:stCxn id="45" idx="1"/>
            <a:endCxn id="147" idx="2"/>
          </p:cNvCxnSpPr>
          <p:nvPr/>
        </p:nvCxnSpPr>
        <p:spPr>
          <a:xfrm rot="10800000">
            <a:off x="4774731" y="4454955"/>
            <a:ext cx="2193734" cy="35862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Rak 17">
            <a:extLst>
              <a:ext uri="{FF2B5EF4-FFF2-40B4-BE49-F238E27FC236}">
                <a16:creationId xmlns:a16="http://schemas.microsoft.com/office/drawing/2014/main" id="{00376B07-5495-2F40-94CD-F7183FCB9586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0859428" y="6004985"/>
            <a:ext cx="3673381" cy="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2">
            <a:extLst>
              <a:ext uri="{FF2B5EF4-FFF2-40B4-BE49-F238E27FC236}">
                <a16:creationId xmlns:a16="http://schemas.microsoft.com/office/drawing/2014/main" id="{4B63F8EF-ECA4-3D46-89FB-D820547B14BD}"/>
              </a:ext>
            </a:extLst>
          </p:cNvPr>
          <p:cNvSpPr/>
          <p:nvPr/>
        </p:nvSpPr>
        <p:spPr>
          <a:xfrm>
            <a:off x="15272532" y="6848671"/>
            <a:ext cx="7958935" cy="57997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492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 sz="2400" i="1"/>
            </a:pPr>
            <a:r>
              <a:rPr lang="sv-SE" dirty="0"/>
              <a:t>	org.springframework.cloud: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spring-cloud-config-client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spring-cloud-starter-netflix-eureka-server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spring-cloud-starter-netflix-eureka-client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spring-cloud-starter-netflix-ribbon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spring-cloud-starter-netflix-zuul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spring-cloud-starter-openfeign</a:t>
            </a:r>
          </a:p>
          <a:p>
            <a:pPr lvl="3">
              <a:lnSpc>
                <a:spcPct val="150000"/>
              </a:lnSpc>
              <a:defRPr sz="2400" i="1"/>
            </a:pPr>
            <a:r>
              <a:rPr lang="sv-SE" dirty="0"/>
              <a:t>spring-cloud-starter-sleuth</a:t>
            </a:r>
          </a:p>
        </p:txBody>
      </p: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F245D107-860B-AA43-AE2F-FCE8C37F9305}"/>
              </a:ext>
            </a:extLst>
          </p:cNvPr>
          <p:cNvCxnSpPr>
            <a:stCxn id="144" idx="3"/>
            <a:endCxn id="148" idx="1"/>
          </p:cNvCxnSpPr>
          <p:nvPr/>
        </p:nvCxnSpPr>
        <p:spPr>
          <a:xfrm>
            <a:off x="10878066" y="3855510"/>
            <a:ext cx="236165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 34">
            <a:extLst>
              <a:ext uri="{FF2B5EF4-FFF2-40B4-BE49-F238E27FC236}">
                <a16:creationId xmlns:a16="http://schemas.microsoft.com/office/drawing/2014/main" id="{5BA3AE85-B96D-0A49-B6DB-EF6A01751F8B}"/>
              </a:ext>
            </a:extLst>
          </p:cNvPr>
          <p:cNvGrpSpPr/>
          <p:nvPr/>
        </p:nvGrpSpPr>
        <p:grpSpPr>
          <a:xfrm>
            <a:off x="8576039" y="8629022"/>
            <a:ext cx="675816" cy="1311351"/>
            <a:chOff x="8576039" y="8629022"/>
            <a:chExt cx="675816" cy="1311351"/>
          </a:xfrm>
        </p:grpSpPr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787F2BAE-1125-EA4F-9348-22630D786B63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2" name="Rak pil 31">
              <a:extLst>
                <a:ext uri="{FF2B5EF4-FFF2-40B4-BE49-F238E27FC236}">
                  <a16:creationId xmlns:a16="http://schemas.microsoft.com/office/drawing/2014/main" id="{5909F06F-2688-8B42-8FE8-3BD0E709DAB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 75">
            <a:extLst>
              <a:ext uri="{FF2B5EF4-FFF2-40B4-BE49-F238E27FC236}">
                <a16:creationId xmlns:a16="http://schemas.microsoft.com/office/drawing/2014/main" id="{4B5F3FC3-E4E0-7F4F-BF28-9A5152CEFB27}"/>
              </a:ext>
            </a:extLst>
          </p:cNvPr>
          <p:cNvGrpSpPr/>
          <p:nvPr/>
        </p:nvGrpSpPr>
        <p:grpSpPr>
          <a:xfrm>
            <a:off x="11422219" y="8633230"/>
            <a:ext cx="675816" cy="1311351"/>
            <a:chOff x="8576039" y="8629022"/>
            <a:chExt cx="675816" cy="1311351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E5B5E8CE-FBE7-D74F-8599-54800F1772B2}"/>
                </a:ext>
              </a:extLst>
            </p:cNvPr>
            <p:cNvSpPr/>
            <p:nvPr/>
          </p:nvSpPr>
          <p:spPr>
            <a:xfrm>
              <a:off x="8576039" y="9161440"/>
              <a:ext cx="675816" cy="778933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78" name="Rak pil 77">
              <a:extLst>
                <a:ext uri="{FF2B5EF4-FFF2-40B4-BE49-F238E27FC236}">
                  <a16:creationId xmlns:a16="http://schemas.microsoft.com/office/drawing/2014/main" id="{F6D00C74-4BCC-574A-8374-CB903F7D5CC2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V="1">
              <a:off x="8913947" y="8629022"/>
              <a:ext cx="0" cy="53241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2595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221</Words>
  <Application>Microsoft Macintosh PowerPoint</Application>
  <PresentationFormat>Anpassad</PresentationFormat>
  <Paragraphs>91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Helvetica Neue</vt:lpstr>
      <vt:lpstr>Helvetica Neue Medium</vt:lpstr>
      <vt:lpstr>Wingdings 3</vt:lpstr>
      <vt:lpstr>Ion</vt:lpstr>
      <vt:lpstr>Spring Cloud</vt:lpstr>
      <vt:lpstr>Macro, mini, micro</vt:lpstr>
      <vt:lpstr>Spring Boot</vt:lpstr>
      <vt:lpstr>PowerPoint-presentation</vt:lpstr>
      <vt:lpstr>PowerPoint-presentation</vt:lpstr>
      <vt:lpstr>Micro services patterns</vt:lpstr>
      <vt:lpstr>Micro services patterns</vt:lpstr>
      <vt:lpstr>Spring Cloud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</cp:lastModifiedBy>
  <cp:revision>134</cp:revision>
  <dcterms:modified xsi:type="dcterms:W3CDTF">2019-09-15T14:38:57Z</dcterms:modified>
</cp:coreProperties>
</file>