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65" r:id="rId2"/>
    <p:sldId id="263" r:id="rId3"/>
    <p:sldId id="256" r:id="rId4"/>
    <p:sldId id="264" r:id="rId5"/>
    <p:sldId id="258" r:id="rId6"/>
    <p:sldId id="257" r:id="rId7"/>
    <p:sldId id="259" r:id="rId8"/>
    <p:sldId id="260" r:id="rId9"/>
    <p:sldId id="266" r:id="rId1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11670-E0A4-EE9B-0F1F-FCB4BA232FFC}" v="1" dt="2019-02-17T08:43:30.0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92" y="66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teway"/>
          <p:cNvSpPr/>
          <p:nvPr/>
        </p:nvSpPr>
        <p:spPr>
          <a:xfrm>
            <a:off x="7830460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Gateway</a:t>
            </a:r>
          </a:p>
        </p:txBody>
      </p:sp>
      <p:sp>
        <p:nvSpPr>
          <p:cNvPr id="145" name="Web Api"/>
          <p:cNvSpPr/>
          <p:nvPr/>
        </p:nvSpPr>
        <p:spPr>
          <a:xfrm>
            <a:off x="7861799" y="49599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 Api</a:t>
            </a:r>
          </a:p>
        </p:txBody>
      </p:sp>
      <p:sp>
        <p:nvSpPr>
          <p:cNvPr id="146" name="Items Service"/>
          <p:cNvSpPr/>
          <p:nvPr/>
        </p:nvSpPr>
        <p:spPr>
          <a:xfrm>
            <a:off x="7861799" y="66406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Items Service</a:t>
            </a:r>
          </a:p>
        </p:txBody>
      </p: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 Server</a:t>
            </a:r>
          </a:p>
        </p:txBody>
      </p:sp>
      <p:sp>
        <p:nvSpPr>
          <p:cNvPr id="148" name="Service Discovery Server"/>
          <p:cNvSpPr/>
          <p:nvPr/>
        </p:nvSpPr>
        <p:spPr>
          <a:xfrm>
            <a:off x="121729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Service Discovery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7830460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0385290" y="4454954"/>
            <a:ext cx="3074369" cy="27734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8" name="Anslutningslinje"/>
          <p:cNvCxnSpPr>
            <a:stCxn id="145" idx="3"/>
            <a:endCxn id="148" idx="2"/>
          </p:cNvCxnSpPr>
          <p:nvPr/>
        </p:nvCxnSpPr>
        <p:spPr>
          <a:xfrm flipV="1">
            <a:off x="10385290" y="4454954"/>
            <a:ext cx="3074369" cy="1092831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9" name="Anslutningslinje"/>
          <p:cNvCxnSpPr>
            <a:endCxn id="148" idx="1"/>
          </p:cNvCxnSpPr>
          <p:nvPr/>
        </p:nvCxnSpPr>
        <p:spPr>
          <a:xfrm>
            <a:off x="10403930" y="3854814"/>
            <a:ext cx="1768994" cy="696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058751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6850655" y="6639560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0568937" y="5872498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571212" y="2368536"/>
            <a:ext cx="15091966" cy="584309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Client Load Balancer"/>
          <p:cNvSpPr/>
          <p:nvPr/>
        </p:nvSpPr>
        <p:spPr>
          <a:xfrm>
            <a:off x="136797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 Load Balancer</a:t>
            </a:r>
          </a:p>
        </p:txBody>
      </p:sp>
      <p:grpSp>
        <p:nvGrpSpPr>
          <p:cNvPr id="173" name="Gruppera"/>
          <p:cNvGrpSpPr/>
          <p:nvPr/>
        </p:nvGrpSpPr>
        <p:grpSpPr>
          <a:xfrm>
            <a:off x="3235847" y="4265557"/>
            <a:ext cx="9961279" cy="4207084"/>
            <a:chOff x="0" y="0"/>
            <a:chExt cx="9961277" cy="4207083"/>
          </a:xfrm>
        </p:grpSpPr>
        <p:sp>
          <p:nvSpPr>
            <p:cNvPr id="167" name="20202"/>
            <p:cNvSpPr/>
            <p:nvPr/>
          </p:nvSpPr>
          <p:spPr>
            <a:xfrm>
              <a:off x="4364603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20202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8573227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8761</a:t>
              </a:r>
            </a:p>
          </p:txBody>
        </p:sp>
        <p:sp>
          <p:nvSpPr>
            <p:cNvPr id="169" name="8100"/>
            <p:cNvSpPr/>
            <p:nvPr/>
          </p:nvSpPr>
          <p:spPr>
            <a:xfrm>
              <a:off x="4364603" y="1670826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4364603" y="3291165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0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8888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4555048" y="367967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8085</a:t>
              </a:r>
            </a:p>
          </p:txBody>
        </p:sp>
      </p:grp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117195" y="-1086399"/>
            <a:ext cx="12700" cy="8684928"/>
          </a:xfrm>
          <a:prstGeom prst="curvedConnector3">
            <a:avLst>
              <a:gd name="adj1" fmla="val 4275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087068" cy="10928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3087068" cy="27734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1768995" cy="12700"/>
          </a:xfrm>
          <a:prstGeom prst="curvedConnector3">
            <a:avLst>
              <a:gd name="adj1" fmla="val 56998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117194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117194" y="4454954"/>
            <a:ext cx="6351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123545" y="6135588"/>
            <a:ext cx="0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oup 53"/>
          <p:cNvGrpSpPr/>
          <p:nvPr/>
        </p:nvGrpSpPr>
        <p:grpSpPr>
          <a:xfrm>
            <a:off x="9317495" y="3002918"/>
            <a:ext cx="13119440" cy="9613447"/>
            <a:chOff x="9317495" y="3002918"/>
            <a:chExt cx="13119440" cy="9613447"/>
          </a:xfrm>
        </p:grpSpPr>
        <p:sp>
          <p:nvSpPr>
            <p:cNvPr id="53" name="Rectangle 52"/>
            <p:cNvSpPr/>
            <p:nvPr/>
          </p:nvSpPr>
          <p:spPr>
            <a:xfrm>
              <a:off x="14478000" y="6816627"/>
              <a:ext cx="7958935" cy="579973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49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 sz="2400" i="1"/>
              </a:pPr>
              <a:r>
                <a:rPr lang="sv-SE" dirty="0"/>
                <a:t>	org.springframework.cloud: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spring-cloud-starter-netflix-ribbon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spring-cloud-starter-netflix-zuul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spring-cloud-starter-openfeign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spring-cloud-starter-sleuth</a:t>
              </a:r>
            </a:p>
          </p:txBody>
        </p:sp>
        <p:sp>
          <p:nvSpPr>
            <p:cNvPr id="174" name="Eureka"/>
            <p:cNvSpPr/>
            <p:nvPr/>
          </p:nvSpPr>
          <p:spPr>
            <a:xfrm>
              <a:off x="13610491" y="3002918"/>
              <a:ext cx="1388052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Eureka</a:t>
              </a:r>
            </a:p>
          </p:txBody>
        </p:sp>
        <p:sp>
          <p:nvSpPr>
            <p:cNvPr id="175" name="Ribbon"/>
            <p:cNvSpPr/>
            <p:nvPr/>
          </p:nvSpPr>
          <p:spPr>
            <a:xfrm>
              <a:off x="15090984" y="397585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Ribbon</a:t>
              </a:r>
            </a:p>
          </p:txBody>
        </p:sp>
        <p:sp>
          <p:nvSpPr>
            <p:cNvPr id="176" name="Zuul"/>
            <p:cNvSpPr/>
            <p:nvPr/>
          </p:nvSpPr>
          <p:spPr>
            <a:xfrm>
              <a:off x="9317495" y="300291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Zuul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184</Words>
  <Application>Microsoft Office PowerPoint</Application>
  <PresentationFormat>Custom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Spring Cloud</vt:lpstr>
      <vt:lpstr>Macro, mini, micro</vt:lpstr>
      <vt:lpstr>Spring Boot</vt:lpstr>
      <vt:lpstr>PowerPoint Presentation</vt:lpstr>
      <vt:lpstr>PowerPoint Presentation</vt:lpstr>
      <vt:lpstr>Micro services patterns</vt:lpstr>
      <vt:lpstr>Spring Cloud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Alexandersson-EXT</cp:lastModifiedBy>
  <cp:revision>91</cp:revision>
  <dcterms:modified xsi:type="dcterms:W3CDTF">2019-02-17T08:48:22Z</dcterms:modified>
</cp:coreProperties>
</file>