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1/4/20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1/4/20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1/4/20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1/4/20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1/4/20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1/4/20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1/4/20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1/4/20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1/4/20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1/4/20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1/4/20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1/4/20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C021-B581-294A-BDBB-96E80E3ECD09}"/>
              </a:ext>
            </a:extLst>
          </p:cNvPr>
          <p:cNvSpPr>
            <a:spLocks noGrp="1"/>
          </p:cNvSpPr>
          <p:nvPr>
            <p:ph type="ctrTitle"/>
          </p:nvPr>
        </p:nvSpPr>
        <p:spPr/>
        <p:txBody>
          <a:bodyPr/>
          <a:lstStyle/>
          <a:p>
            <a:r>
              <a:rPr lang="en-US" dirty="0"/>
              <a:t>Battle of Neighborhood</a:t>
            </a:r>
          </a:p>
        </p:txBody>
      </p:sp>
      <p:sp>
        <p:nvSpPr>
          <p:cNvPr id="3" name="Subtitle 2">
            <a:extLst>
              <a:ext uri="{FF2B5EF4-FFF2-40B4-BE49-F238E27FC236}">
                <a16:creationId xmlns:a16="http://schemas.microsoft.com/office/drawing/2014/main" id="{77F83E5F-E860-CB4F-AB22-2FDB0ED9B55B}"/>
              </a:ext>
            </a:extLst>
          </p:cNvPr>
          <p:cNvSpPr>
            <a:spLocks noGrp="1"/>
          </p:cNvSpPr>
          <p:nvPr>
            <p:ph type="subTitle" idx="1"/>
          </p:nvPr>
        </p:nvSpPr>
        <p:spPr/>
        <p:txBody>
          <a:bodyPr/>
          <a:lstStyle/>
          <a:p>
            <a:r>
              <a:rPr lang="en-US" dirty="0"/>
              <a:t>Coffee Shop in Paris</a:t>
            </a:r>
          </a:p>
        </p:txBody>
      </p:sp>
    </p:spTree>
    <p:extLst>
      <p:ext uri="{BB962C8B-B14F-4D97-AF65-F5344CB8AC3E}">
        <p14:creationId xmlns:p14="http://schemas.microsoft.com/office/powerpoint/2010/main" val="269090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716A-AB20-EB4B-B9DF-FAC84463F43D}"/>
              </a:ext>
            </a:extLst>
          </p:cNvPr>
          <p:cNvSpPr>
            <a:spLocks noGrp="1"/>
          </p:cNvSpPr>
          <p:nvPr>
            <p:ph type="title"/>
          </p:nvPr>
        </p:nvSpPr>
        <p:spPr/>
        <p:txBody>
          <a:bodyPr/>
          <a:lstStyle/>
          <a:p>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FCD1ABF2-B7E7-3F4A-B412-0A4AAC67213D}"/>
              </a:ext>
            </a:extLst>
          </p:cNvPr>
          <p:cNvPicPr>
            <a:picLocks noGrp="1" noChangeAspect="1"/>
          </p:cNvPicPr>
          <p:nvPr>
            <p:ph idx="1"/>
          </p:nvPr>
        </p:nvPicPr>
        <p:blipFill>
          <a:blip r:embed="rId2"/>
          <a:stretch>
            <a:fillRect/>
          </a:stretch>
        </p:blipFill>
        <p:spPr>
          <a:xfrm>
            <a:off x="3321551" y="2052638"/>
            <a:ext cx="6699835" cy="3997325"/>
          </a:xfrm>
        </p:spPr>
      </p:pic>
    </p:spTree>
    <p:extLst>
      <p:ext uri="{BB962C8B-B14F-4D97-AF65-F5344CB8AC3E}">
        <p14:creationId xmlns:p14="http://schemas.microsoft.com/office/powerpoint/2010/main" val="8761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F3DA-4078-7F46-BE12-8BAE48E3EBF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F8F99FE-DC22-4046-8A36-1465081B8961}"/>
              </a:ext>
            </a:extLst>
          </p:cNvPr>
          <p:cNvSpPr>
            <a:spLocks noGrp="1"/>
          </p:cNvSpPr>
          <p:nvPr>
            <p:ph idx="1"/>
          </p:nvPr>
        </p:nvSpPr>
        <p:spPr/>
        <p:txBody>
          <a:bodyPr/>
          <a:lstStyle/>
          <a:p>
            <a:pPr lvl="0"/>
            <a:r>
              <a:rPr lang="en-US" dirty="0"/>
              <a:t>A description of the problem and a discussion of the background</a:t>
            </a:r>
          </a:p>
          <a:p>
            <a:pPr lvl="0"/>
            <a:r>
              <a:rPr lang="en-US" dirty="0"/>
              <a:t>A description of the data and how it will be used to solve the problem</a:t>
            </a:r>
          </a:p>
          <a:p>
            <a:pPr lvl="0"/>
            <a:r>
              <a:rPr lang="en-US" dirty="0"/>
              <a:t>Methodology and Exploratory Data Analysis</a:t>
            </a:r>
          </a:p>
          <a:p>
            <a:pPr lvl="0"/>
            <a:r>
              <a:rPr lang="en-US" dirty="0"/>
              <a:t>Inferences and Discussion</a:t>
            </a:r>
          </a:p>
        </p:txBody>
      </p:sp>
    </p:spTree>
    <p:extLst>
      <p:ext uri="{BB962C8B-B14F-4D97-AF65-F5344CB8AC3E}">
        <p14:creationId xmlns:p14="http://schemas.microsoft.com/office/powerpoint/2010/main" val="324687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780F-799A-F84F-91D2-6B9BE8E86E96}"/>
              </a:ext>
            </a:extLst>
          </p:cNvPr>
          <p:cNvSpPr>
            <a:spLocks noGrp="1"/>
          </p:cNvSpPr>
          <p:nvPr>
            <p:ph type="title"/>
          </p:nvPr>
        </p:nvSpPr>
        <p:spPr/>
        <p:txBody>
          <a:bodyPr/>
          <a:lstStyle/>
          <a:p>
            <a:r>
              <a:rPr lang="en-US" b="1" dirty="0"/>
              <a:t>Introduction and Discussion of the Business Objective and Problem</a:t>
            </a:r>
            <a:r>
              <a:rPr lang="en-US" dirty="0"/>
              <a:t> </a:t>
            </a:r>
          </a:p>
        </p:txBody>
      </p:sp>
      <p:sp>
        <p:nvSpPr>
          <p:cNvPr id="3" name="Content Placeholder 2">
            <a:extLst>
              <a:ext uri="{FF2B5EF4-FFF2-40B4-BE49-F238E27FC236}">
                <a16:creationId xmlns:a16="http://schemas.microsoft.com/office/drawing/2014/main" id="{ED7F1C00-7843-1B43-ACB3-772B60E24D86}"/>
              </a:ext>
            </a:extLst>
          </p:cNvPr>
          <p:cNvSpPr>
            <a:spLocks noGrp="1"/>
          </p:cNvSpPr>
          <p:nvPr>
            <p:ph idx="1"/>
          </p:nvPr>
        </p:nvSpPr>
        <p:spPr/>
        <p:txBody>
          <a:bodyPr/>
          <a:lstStyle/>
          <a:p>
            <a:pPr marL="0" indent="0">
              <a:buNone/>
            </a:pPr>
            <a:r>
              <a:rPr lang="en-US" b="1" dirty="0"/>
              <a:t>Problem:</a:t>
            </a:r>
            <a:endParaRPr lang="en-US" dirty="0"/>
          </a:p>
          <a:p>
            <a:r>
              <a:rPr lang="en-US" dirty="0"/>
              <a:t>A coffee shop owner wants to open a new coffee shop in Paris. The owner wants to analysis every data to find out best place to open shop.</a:t>
            </a:r>
          </a:p>
          <a:p>
            <a:pPr marL="0" indent="0">
              <a:buNone/>
            </a:pPr>
            <a:r>
              <a:rPr lang="en-US" b="1" dirty="0"/>
              <a:t>Criteria</a:t>
            </a:r>
            <a:endParaRPr lang="en-US" dirty="0"/>
          </a:p>
          <a:p>
            <a:r>
              <a:rPr lang="en-US" dirty="0"/>
              <a:t>One of the criteria is to open coffee shop near restaurants.</a:t>
            </a:r>
          </a:p>
          <a:p>
            <a:r>
              <a:rPr lang="en-US" dirty="0"/>
              <a:t>The other criteria would be to find place densely clustered shop and restaurant areas.</a:t>
            </a:r>
          </a:p>
          <a:p>
            <a:endParaRPr lang="en-US" dirty="0"/>
          </a:p>
        </p:txBody>
      </p:sp>
    </p:spTree>
    <p:extLst>
      <p:ext uri="{BB962C8B-B14F-4D97-AF65-F5344CB8AC3E}">
        <p14:creationId xmlns:p14="http://schemas.microsoft.com/office/powerpoint/2010/main" val="22919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F439-9FBD-4941-A159-F13BAD80D0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86B5CE-8085-6A48-A255-3B77B539CEC2}"/>
              </a:ext>
            </a:extLst>
          </p:cNvPr>
          <p:cNvSpPr>
            <a:spLocks noGrp="1"/>
          </p:cNvSpPr>
          <p:nvPr>
            <p:ph idx="1"/>
          </p:nvPr>
        </p:nvSpPr>
        <p:spPr/>
        <p:txBody>
          <a:bodyPr/>
          <a:lstStyle/>
          <a:p>
            <a:pPr marL="0" indent="0">
              <a:buNone/>
            </a:pPr>
            <a:r>
              <a:rPr lang="en-US" b="1" dirty="0"/>
              <a:t>Aim</a:t>
            </a:r>
            <a:endParaRPr lang="en-US" dirty="0"/>
          </a:p>
          <a:p>
            <a:r>
              <a:rPr lang="en-US" dirty="0"/>
              <a:t>The aim is to use owner's resources effectively by choosing correct place. This analysis provide essential data for this purpose.</a:t>
            </a:r>
          </a:p>
          <a:p>
            <a:pPr marL="0" indent="0">
              <a:buNone/>
            </a:pPr>
            <a:r>
              <a:rPr lang="en-US" b="1" dirty="0"/>
              <a:t>Result</a:t>
            </a:r>
            <a:endParaRPr lang="en-US" dirty="0"/>
          </a:p>
          <a:p>
            <a:r>
              <a:rPr lang="en-US" dirty="0"/>
              <a:t>The results will be conveyed to owner in a simple and understandable way.</a:t>
            </a:r>
          </a:p>
          <a:p>
            <a:pPr marL="0" indent="0">
              <a:buNone/>
            </a:pPr>
            <a:endParaRPr lang="en-US" dirty="0"/>
          </a:p>
        </p:txBody>
      </p:sp>
    </p:spTree>
    <p:extLst>
      <p:ext uri="{BB962C8B-B14F-4D97-AF65-F5344CB8AC3E}">
        <p14:creationId xmlns:p14="http://schemas.microsoft.com/office/powerpoint/2010/main" val="236456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0008-938B-2C40-9569-835DB7EF01F1}"/>
              </a:ext>
            </a:extLst>
          </p:cNvPr>
          <p:cNvSpPr>
            <a:spLocks noGrp="1"/>
          </p:cNvSpPr>
          <p:nvPr>
            <p:ph type="title"/>
          </p:nvPr>
        </p:nvSpPr>
        <p:spPr/>
        <p:txBody>
          <a:bodyPr/>
          <a:lstStyle/>
          <a:p>
            <a:r>
              <a:rPr lang="en-US" b="1" dirty="0"/>
              <a:t>Data Science Methodology</a:t>
            </a:r>
            <a:r>
              <a:rPr lang="en-US" dirty="0"/>
              <a:t> </a:t>
            </a:r>
          </a:p>
        </p:txBody>
      </p:sp>
      <p:sp>
        <p:nvSpPr>
          <p:cNvPr id="3" name="Content Placeholder 2">
            <a:extLst>
              <a:ext uri="{FF2B5EF4-FFF2-40B4-BE49-F238E27FC236}">
                <a16:creationId xmlns:a16="http://schemas.microsoft.com/office/drawing/2014/main" id="{329F66AE-3434-7948-87A4-A74A935A660E}"/>
              </a:ext>
            </a:extLst>
          </p:cNvPr>
          <p:cNvSpPr>
            <a:spLocks noGrp="1"/>
          </p:cNvSpPr>
          <p:nvPr>
            <p:ph idx="1"/>
          </p:nvPr>
        </p:nvSpPr>
        <p:spPr/>
        <p:txBody>
          <a:bodyPr>
            <a:normAutofit lnSpcReduction="10000"/>
          </a:bodyPr>
          <a:lstStyle/>
          <a:p>
            <a:pPr marL="0" indent="0">
              <a:buNone/>
            </a:pPr>
            <a:r>
              <a:rPr lang="en-US" b="1" dirty="0"/>
              <a:t>Data Requirements</a:t>
            </a:r>
            <a:endParaRPr lang="en-US" dirty="0"/>
          </a:p>
          <a:p>
            <a:r>
              <a:rPr lang="en-US" dirty="0"/>
              <a:t>The data of Paris needs to be researched and a suitable useable source identified. If it is found but is not in a useable form, data wrangling and cleaning will have to be performed.</a:t>
            </a:r>
          </a:p>
          <a:p>
            <a:r>
              <a:rPr lang="en-US" dirty="0"/>
              <a:t>The cleansed data will then be used alongside Foursquare data, which is readily available. Foursquare location data will be leveraged to explore or compare districts around Paris, identifying the high traffic areas where consumers go for shopping, dining and entertainment and most interested in opening new stores.</a:t>
            </a:r>
          </a:p>
          <a:p>
            <a:endParaRPr lang="en-US" dirty="0"/>
          </a:p>
        </p:txBody>
      </p:sp>
    </p:spTree>
    <p:extLst>
      <p:ext uri="{BB962C8B-B14F-4D97-AF65-F5344CB8AC3E}">
        <p14:creationId xmlns:p14="http://schemas.microsoft.com/office/powerpoint/2010/main" val="307767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B2B6-8DAA-7F49-AD0D-3D002067AD07}"/>
              </a:ext>
            </a:extLst>
          </p:cNvPr>
          <p:cNvSpPr>
            <a:spLocks noGrp="1"/>
          </p:cNvSpPr>
          <p:nvPr>
            <p:ph type="title"/>
          </p:nvPr>
        </p:nvSpPr>
        <p:spPr/>
        <p:txBody>
          <a:bodyPr/>
          <a:lstStyle/>
          <a:p>
            <a:r>
              <a:rPr lang="en-US" b="1" dirty="0"/>
              <a:t>Neighborhood Locations of Paris</a:t>
            </a:r>
            <a:br>
              <a:rPr lang="en-US" dirty="0"/>
            </a:br>
            <a:endParaRPr lang="en-US" dirty="0"/>
          </a:p>
        </p:txBody>
      </p:sp>
      <p:pic>
        <p:nvPicPr>
          <p:cNvPr id="5" name="Content Placeholder 4" descr="A picture containing text, map&#10;&#10;Description automatically generated">
            <a:extLst>
              <a:ext uri="{FF2B5EF4-FFF2-40B4-BE49-F238E27FC236}">
                <a16:creationId xmlns:a16="http://schemas.microsoft.com/office/drawing/2014/main" id="{41E99DB7-5007-AC4D-8A4B-1B723261F13F}"/>
              </a:ext>
            </a:extLst>
          </p:cNvPr>
          <p:cNvPicPr>
            <a:picLocks noGrp="1" noChangeAspect="1"/>
          </p:cNvPicPr>
          <p:nvPr>
            <p:ph idx="1"/>
          </p:nvPr>
        </p:nvPicPr>
        <p:blipFill>
          <a:blip r:embed="rId2"/>
          <a:stretch>
            <a:fillRect/>
          </a:stretch>
        </p:blipFill>
        <p:spPr>
          <a:xfrm>
            <a:off x="2965110" y="2052638"/>
            <a:ext cx="7412717" cy="3997325"/>
          </a:xfrm>
        </p:spPr>
      </p:pic>
    </p:spTree>
    <p:extLst>
      <p:ext uri="{BB962C8B-B14F-4D97-AF65-F5344CB8AC3E}">
        <p14:creationId xmlns:p14="http://schemas.microsoft.com/office/powerpoint/2010/main" val="187288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4FCB-530E-8348-83F6-1048F4CD1A31}"/>
              </a:ext>
            </a:extLst>
          </p:cNvPr>
          <p:cNvSpPr>
            <a:spLocks noGrp="1"/>
          </p:cNvSpPr>
          <p:nvPr>
            <p:ph type="title"/>
          </p:nvPr>
        </p:nvSpPr>
        <p:spPr/>
        <p:txBody>
          <a:bodyPr/>
          <a:lstStyle/>
          <a:p>
            <a:endParaRPr lang="en-US"/>
          </a:p>
        </p:txBody>
      </p:sp>
      <p:pic>
        <p:nvPicPr>
          <p:cNvPr id="5" name="Content Placeholder 4" descr="A picture containing white, rack, display, kitchen&#10;&#10;Description automatically generated">
            <a:extLst>
              <a:ext uri="{FF2B5EF4-FFF2-40B4-BE49-F238E27FC236}">
                <a16:creationId xmlns:a16="http://schemas.microsoft.com/office/drawing/2014/main" id="{4792976C-0D6A-514C-A0EA-254145967BA7}"/>
              </a:ext>
            </a:extLst>
          </p:cNvPr>
          <p:cNvPicPr>
            <a:picLocks noGrp="1" noChangeAspect="1"/>
          </p:cNvPicPr>
          <p:nvPr>
            <p:ph idx="1"/>
          </p:nvPr>
        </p:nvPicPr>
        <p:blipFill>
          <a:blip r:embed="rId2"/>
          <a:stretch>
            <a:fillRect/>
          </a:stretch>
        </p:blipFill>
        <p:spPr>
          <a:xfrm>
            <a:off x="3161523" y="2052638"/>
            <a:ext cx="7019892" cy="3997325"/>
          </a:xfrm>
        </p:spPr>
      </p:pic>
    </p:spTree>
    <p:extLst>
      <p:ext uri="{BB962C8B-B14F-4D97-AF65-F5344CB8AC3E}">
        <p14:creationId xmlns:p14="http://schemas.microsoft.com/office/powerpoint/2010/main" val="269343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7441-124A-DE43-8FC0-B7DD8FBA2A67}"/>
              </a:ext>
            </a:extLst>
          </p:cNvPr>
          <p:cNvSpPr>
            <a:spLocks noGrp="1"/>
          </p:cNvSpPr>
          <p:nvPr>
            <p:ph type="title"/>
          </p:nvPr>
        </p:nvSpPr>
        <p:spPr/>
        <p:txBody>
          <a:bodyPr/>
          <a:lstStyle/>
          <a:p>
            <a:endParaRPr lang="en-US"/>
          </a:p>
        </p:txBody>
      </p:sp>
      <p:pic>
        <p:nvPicPr>
          <p:cNvPr id="5" name="Content Placeholder 4" descr="A picture containing refrigerator&#10;&#10;Description automatically generated">
            <a:extLst>
              <a:ext uri="{FF2B5EF4-FFF2-40B4-BE49-F238E27FC236}">
                <a16:creationId xmlns:a16="http://schemas.microsoft.com/office/drawing/2014/main" id="{0B59B001-3402-5649-A48F-1AC7B16885B3}"/>
              </a:ext>
            </a:extLst>
          </p:cNvPr>
          <p:cNvPicPr>
            <a:picLocks noGrp="1" noChangeAspect="1"/>
          </p:cNvPicPr>
          <p:nvPr>
            <p:ph idx="1"/>
          </p:nvPr>
        </p:nvPicPr>
        <p:blipFill>
          <a:blip r:embed="rId2"/>
          <a:stretch>
            <a:fillRect/>
          </a:stretch>
        </p:blipFill>
        <p:spPr>
          <a:xfrm>
            <a:off x="3020533" y="2052638"/>
            <a:ext cx="7301872" cy="3997325"/>
          </a:xfrm>
        </p:spPr>
      </p:pic>
    </p:spTree>
    <p:extLst>
      <p:ext uri="{BB962C8B-B14F-4D97-AF65-F5344CB8AC3E}">
        <p14:creationId xmlns:p14="http://schemas.microsoft.com/office/powerpoint/2010/main" val="304467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47E8-F89B-A049-9D41-88C541915217}"/>
              </a:ext>
            </a:extLst>
          </p:cNvPr>
          <p:cNvSpPr>
            <a:spLocks noGrp="1"/>
          </p:cNvSpPr>
          <p:nvPr>
            <p:ph type="title"/>
          </p:nvPr>
        </p:nvSpPr>
        <p:spPr/>
        <p:txBody>
          <a:bodyPr/>
          <a:lstStyle/>
          <a:p>
            <a:r>
              <a:rPr lang="en-US" b="1" dirty="0"/>
              <a:t>Possible Coffee Shop Locations</a:t>
            </a:r>
            <a:r>
              <a:rPr lang="en-US" dirty="0"/>
              <a:t> </a:t>
            </a:r>
          </a:p>
        </p:txBody>
      </p:sp>
      <p:pic>
        <p:nvPicPr>
          <p:cNvPr id="5" name="Content Placeholder 4" descr="A screenshot of a cell phone&#10;&#10;Description automatically generated">
            <a:extLst>
              <a:ext uri="{FF2B5EF4-FFF2-40B4-BE49-F238E27FC236}">
                <a16:creationId xmlns:a16="http://schemas.microsoft.com/office/drawing/2014/main" id="{E8AAD23D-D8F9-124A-87EB-669910962001}"/>
              </a:ext>
            </a:extLst>
          </p:cNvPr>
          <p:cNvPicPr>
            <a:picLocks noGrp="1" noChangeAspect="1"/>
          </p:cNvPicPr>
          <p:nvPr>
            <p:ph idx="1"/>
          </p:nvPr>
        </p:nvPicPr>
        <p:blipFill>
          <a:blip r:embed="rId2"/>
          <a:stretch>
            <a:fillRect/>
          </a:stretch>
        </p:blipFill>
        <p:spPr>
          <a:xfrm>
            <a:off x="3166269" y="3181350"/>
            <a:ext cx="7010400" cy="1739900"/>
          </a:xfrm>
        </p:spPr>
      </p:pic>
    </p:spTree>
    <p:extLst>
      <p:ext uri="{BB962C8B-B14F-4D97-AF65-F5344CB8AC3E}">
        <p14:creationId xmlns:p14="http://schemas.microsoft.com/office/powerpoint/2010/main" val="1712917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10</TotalTime>
  <Words>251</Words>
  <Application>Microsoft Macintosh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Battle of Neighborhood</vt:lpstr>
      <vt:lpstr>PowerPoint Presentation</vt:lpstr>
      <vt:lpstr>Introduction and Discussion of the Business Objective and Problem </vt:lpstr>
      <vt:lpstr>PowerPoint Presentation</vt:lpstr>
      <vt:lpstr>Data Science Methodology </vt:lpstr>
      <vt:lpstr>Neighborhood Locations of Paris </vt:lpstr>
      <vt:lpstr>PowerPoint Presentation</vt:lpstr>
      <vt:lpstr>PowerPoint Presentation</vt:lpstr>
      <vt:lpstr>Possible Coffee Shop Locations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Kenan Yildirim</dc:creator>
  <cp:lastModifiedBy>Kenan Yildirim</cp:lastModifiedBy>
  <cp:revision>1</cp:revision>
  <dcterms:created xsi:type="dcterms:W3CDTF">2020-01-05T04:44:37Z</dcterms:created>
  <dcterms:modified xsi:type="dcterms:W3CDTF">2020-01-05T04:55:02Z</dcterms:modified>
</cp:coreProperties>
</file>