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</p:sldMasterIdLst>
  <p:sldIdLst>
    <p:sldId id="256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1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1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7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8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3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6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5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6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0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3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4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44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5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4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6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7132-FACB-4694-8E14-0C1D4854328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10E7-9FA4-42B4-87D8-E0D497A3E1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CD339-696C-428F-86EB-CA6462077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Mobile development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999701D-7B8C-4452-AF71-7234DB666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Calorify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applicatie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70FB4E-829E-4B57-9588-DA28A3A4213D}"/>
              </a:ext>
            </a:extLst>
          </p:cNvPr>
          <p:cNvSpPr txBox="1"/>
          <p:nvPr/>
        </p:nvSpPr>
        <p:spPr>
          <a:xfrm>
            <a:off x="10206681" y="6011583"/>
            <a:ext cx="215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Kenan Ekici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Pieter-Jan Kerfs</a:t>
            </a:r>
          </a:p>
        </p:txBody>
      </p:sp>
    </p:spTree>
    <p:extLst>
      <p:ext uri="{BB962C8B-B14F-4D97-AF65-F5344CB8AC3E}">
        <p14:creationId xmlns:p14="http://schemas.microsoft.com/office/powerpoint/2010/main" val="24518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B5DE-2E84-48FB-AAC3-465E1FDE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Roboto Black" panose="02000000000000000000" pitchFamily="2" charset="0"/>
                <a:ea typeface="Roboto Black" panose="02000000000000000000" pitchFamily="2" charset="0"/>
              </a:rPr>
              <a:t>Gebruikte technologieën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A3DD53-9E35-404B-AA3B-93665371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IDE 			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Android studio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SDK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			Min API level: 16 </a:t>
            </a:r>
          </a:p>
          <a:p>
            <a:pPr marL="457200" lvl="1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			Target: 25</a:t>
            </a:r>
          </a:p>
          <a:p>
            <a:pPr marL="457200" lvl="1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ORM 			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Sugar ORM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Debug tools		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Stetho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Http client		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OkHttp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parser 		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GSON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Scanner		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ZXING (QR mode) 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API			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Nutritionix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Grafiek</a:t>
            </a:r>
            <a:r>
              <a:rPr lang="en-US" sz="2600" b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MPAndroidChart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6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9668F-F50E-4C25-BA43-3502398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Doelstellingen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009F77-72DF-4086-BAB6-5227BBDD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0" y="1837982"/>
            <a:ext cx="5179541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nl-BE" dirty="0">
                <a:latin typeface="Roboto Black" panose="02000000000000000000" pitchFamily="2" charset="0"/>
                <a:ea typeface="Roboto Black" panose="02000000000000000000" pitchFamily="2" charset="0"/>
              </a:rPr>
              <a:t>Product</a:t>
            </a:r>
          </a:p>
          <a:p>
            <a:pPr marL="457200" lvl="1" indent="0">
              <a:buNone/>
            </a:pPr>
            <a:endParaRPr lang="nl-BE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None/>
            </a:pPr>
            <a:endParaRPr lang="nl-B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Product scannen via barcode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Product toevoegen aan schema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Gescande producten bekijken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Productdetails raadplegen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Product verwijderen van schema</a:t>
            </a:r>
          </a:p>
          <a:p>
            <a:endParaRPr lang="en-US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E3943BA-BCC5-4271-8559-69A34741FC07}"/>
              </a:ext>
            </a:extLst>
          </p:cNvPr>
          <p:cNvSpPr txBox="1">
            <a:spLocks/>
          </p:cNvSpPr>
          <p:nvPr/>
        </p:nvSpPr>
        <p:spPr>
          <a:xfrm>
            <a:off x="5634681" y="1837982"/>
            <a:ext cx="5179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nl-BE" dirty="0">
                <a:latin typeface="Roboto Black" panose="02000000000000000000" pitchFamily="2" charset="0"/>
                <a:ea typeface="Roboto Black" panose="02000000000000000000" pitchFamily="2" charset="0"/>
              </a:rPr>
              <a:t>Profiel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B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Registreren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Profielgegevens raadplegen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Grafische voorstelling gewicht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Profielgegevens wijzigen</a:t>
            </a:r>
          </a:p>
          <a:p>
            <a:pPr marL="457200" lvl="1" indent="0">
              <a:buNone/>
            </a:pPr>
            <a:endParaRPr lang="nl-BE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nl-BE" sz="2200" dirty="0">
                <a:latin typeface="Roboto" panose="02000000000000000000" pitchFamily="2" charset="0"/>
                <a:ea typeface="Roboto" panose="02000000000000000000" pitchFamily="2" charset="0"/>
              </a:rPr>
              <a:t>Profiel verwijderen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5FCA7-E1DF-452F-B9F3-1CDE0587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32" y="0"/>
            <a:ext cx="1929714" cy="1325563"/>
          </a:xfrm>
        </p:spPr>
        <p:txBody>
          <a:bodyPr/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Demo</a:t>
            </a:r>
          </a:p>
        </p:txBody>
      </p:sp>
      <p:pic>
        <p:nvPicPr>
          <p:cNvPr id="1026" name="Picture 2" descr="Afbeeldingsresultaat voor snickers barcode">
            <a:extLst>
              <a:ext uri="{FF2B5EF4-FFF2-40B4-BE49-F238E27FC236}">
                <a16:creationId xmlns:a16="http://schemas.microsoft.com/office/drawing/2014/main" id="{F18C1C0E-A62B-4538-8795-782915FA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1695707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cola barcode">
            <a:extLst>
              <a:ext uri="{FF2B5EF4-FFF2-40B4-BE49-F238E27FC236}">
                <a16:creationId xmlns:a16="http://schemas.microsoft.com/office/drawing/2014/main" id="{15E1C883-BA96-47A2-91E0-AF81EE27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665587"/>
            <a:ext cx="3260639" cy="16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cheese barcode">
            <a:extLst>
              <a:ext uri="{FF2B5EF4-FFF2-40B4-BE49-F238E27FC236}">
                <a16:creationId xmlns:a16="http://schemas.microsoft.com/office/drawing/2014/main" id="{6DCF11E3-39B4-4F09-AED2-3350688C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62" y="1608952"/>
            <a:ext cx="3373910" cy="1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cheese barcode">
            <a:extLst>
              <a:ext uri="{FF2B5EF4-FFF2-40B4-BE49-F238E27FC236}">
                <a16:creationId xmlns:a16="http://schemas.microsoft.com/office/drawing/2014/main" id="{C811B429-34FD-4EC6-A994-710044991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44" y="4328211"/>
            <a:ext cx="3619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0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EC735-0EC5-4740-B127-D765C4CA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Roboto Black" panose="02000000000000000000" pitchFamily="2" charset="0"/>
                <a:ea typeface="Roboto Black" panose="02000000000000000000" pitchFamily="2" charset="0"/>
              </a:rPr>
              <a:t>Authentication</a:t>
            </a:r>
            <a:r>
              <a:rPr lang="nl-BE" dirty="0">
                <a:latin typeface="Roboto Black" panose="02000000000000000000" pitchFamily="2" charset="0"/>
                <a:ea typeface="Roboto Black" panose="02000000000000000000" pitchFamily="2" charset="0"/>
              </a:rPr>
              <a:t> flow</a:t>
            </a:r>
          </a:p>
        </p:txBody>
      </p:sp>
      <p:sp>
        <p:nvSpPr>
          <p:cNvPr id="10" name="Stroomdiagram: Magnetische schijf 9">
            <a:extLst>
              <a:ext uri="{FF2B5EF4-FFF2-40B4-BE49-F238E27FC236}">
                <a16:creationId xmlns:a16="http://schemas.microsoft.com/office/drawing/2014/main" id="{4513E0F9-B8D0-4392-979D-AACA99D40722}"/>
              </a:ext>
            </a:extLst>
          </p:cNvPr>
          <p:cNvSpPr/>
          <p:nvPr/>
        </p:nvSpPr>
        <p:spPr>
          <a:xfrm>
            <a:off x="7331674" y="4693632"/>
            <a:ext cx="1618735" cy="142102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Users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E08D19D-3F23-48D8-B2BF-ADE97B8B1E09}"/>
              </a:ext>
            </a:extLst>
          </p:cNvPr>
          <p:cNvSpPr/>
          <p:nvPr/>
        </p:nvSpPr>
        <p:spPr>
          <a:xfrm>
            <a:off x="838200" y="4325405"/>
            <a:ext cx="1437501" cy="613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MenuActivity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6A6E480-17DA-4B00-9328-730AC5C24981}"/>
              </a:ext>
            </a:extLst>
          </p:cNvPr>
          <p:cNvSpPr/>
          <p:nvPr/>
        </p:nvSpPr>
        <p:spPr>
          <a:xfrm>
            <a:off x="2812194" y="4320191"/>
            <a:ext cx="1557978" cy="613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MainActivity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86B93B4-BE28-46F1-9E19-8547D008845D}"/>
              </a:ext>
            </a:extLst>
          </p:cNvPr>
          <p:cNvSpPr/>
          <p:nvPr/>
        </p:nvSpPr>
        <p:spPr>
          <a:xfrm>
            <a:off x="838199" y="3531421"/>
            <a:ext cx="1437501" cy="61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MenuPage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BFC16D4-983C-4D17-8045-99E5283DA1B8}"/>
              </a:ext>
            </a:extLst>
          </p:cNvPr>
          <p:cNvSpPr/>
          <p:nvPr/>
        </p:nvSpPr>
        <p:spPr>
          <a:xfrm>
            <a:off x="2812194" y="1927654"/>
            <a:ext cx="1557978" cy="8648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WelcomeFrag</a:t>
            </a:r>
            <a:endParaRPr lang="nl-BE" sz="1600" dirty="0"/>
          </a:p>
          <a:p>
            <a:pPr algn="ctr"/>
            <a:r>
              <a:rPr lang="nl-BE" sz="1600" dirty="0" err="1"/>
              <a:t>RegisterFrag</a:t>
            </a:r>
            <a:endParaRPr lang="nl-BE" sz="1600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E41C5918-1663-472F-9DF4-BC6D8EDD1291}"/>
              </a:ext>
            </a:extLst>
          </p:cNvPr>
          <p:cNvSpPr/>
          <p:nvPr/>
        </p:nvSpPr>
        <p:spPr>
          <a:xfrm>
            <a:off x="838200" y="2977977"/>
            <a:ext cx="1437501" cy="3675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MenuAdapter</a:t>
            </a:r>
            <a:endParaRPr lang="nl-BE" sz="1600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C600428-6F26-4A8F-A7FA-1DBC643CB364}"/>
              </a:ext>
            </a:extLst>
          </p:cNvPr>
          <p:cNvSpPr/>
          <p:nvPr/>
        </p:nvSpPr>
        <p:spPr>
          <a:xfrm>
            <a:off x="2812194" y="3525798"/>
            <a:ext cx="1557978" cy="61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MainPage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62B5974F-8782-4156-B8A9-066E25E0CF33}"/>
              </a:ext>
            </a:extLst>
          </p:cNvPr>
          <p:cNvSpPr/>
          <p:nvPr/>
        </p:nvSpPr>
        <p:spPr>
          <a:xfrm>
            <a:off x="838200" y="1927654"/>
            <a:ext cx="1437501" cy="8700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/>
              <a:t>SchemeFrag</a:t>
            </a:r>
          </a:p>
          <a:p>
            <a:pPr algn="ctr"/>
            <a:r>
              <a:rPr lang="nl-BE" sz="1600"/>
              <a:t>ScanFrag</a:t>
            </a:r>
          </a:p>
          <a:p>
            <a:pPr algn="ctr"/>
            <a:r>
              <a:rPr lang="nl-BE" sz="1600"/>
              <a:t>ProfileFrag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5497EB2-B348-483E-8375-4D2A98650166}"/>
              </a:ext>
            </a:extLst>
          </p:cNvPr>
          <p:cNvCxnSpPr>
            <a:stCxn id="21" idx="0"/>
            <a:endCxn id="25" idx="2"/>
          </p:cNvCxnSpPr>
          <p:nvPr/>
        </p:nvCxnSpPr>
        <p:spPr>
          <a:xfrm flipV="1">
            <a:off x="1556951" y="2797707"/>
            <a:ext cx="0" cy="1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C659589-9B81-462E-91B2-B09DA39B221A}"/>
              </a:ext>
            </a:extLst>
          </p:cNvPr>
          <p:cNvCxnSpPr/>
          <p:nvPr/>
        </p:nvCxnSpPr>
        <p:spPr>
          <a:xfrm flipV="1">
            <a:off x="1556951" y="3345528"/>
            <a:ext cx="0" cy="1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7D420504-7E44-4D2F-B95A-130D68C5001E}"/>
              </a:ext>
            </a:extLst>
          </p:cNvPr>
          <p:cNvCxnSpPr>
            <a:cxnSpLocks/>
          </p:cNvCxnSpPr>
          <p:nvPr/>
        </p:nvCxnSpPr>
        <p:spPr>
          <a:xfrm flipV="1">
            <a:off x="3545875" y="3345528"/>
            <a:ext cx="0" cy="1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31">
            <a:extLst>
              <a:ext uri="{FF2B5EF4-FFF2-40B4-BE49-F238E27FC236}">
                <a16:creationId xmlns:a16="http://schemas.microsoft.com/office/drawing/2014/main" id="{AA8B5EC2-1B3F-4FDE-A764-8FCD9568AF1A}"/>
              </a:ext>
            </a:extLst>
          </p:cNvPr>
          <p:cNvSpPr/>
          <p:nvPr/>
        </p:nvSpPr>
        <p:spPr>
          <a:xfrm>
            <a:off x="2812194" y="2973172"/>
            <a:ext cx="1557978" cy="3719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/>
              <a:t>FragManager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3EBF6CB8-13C1-4598-B6D4-2F6DC6359CD3}"/>
              </a:ext>
            </a:extLst>
          </p:cNvPr>
          <p:cNvCxnSpPr/>
          <p:nvPr/>
        </p:nvCxnSpPr>
        <p:spPr>
          <a:xfrm flipV="1">
            <a:off x="1556951" y="4139512"/>
            <a:ext cx="0" cy="1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9CE27F5F-FA2C-4B63-8512-3CCBD4D2A849}"/>
              </a:ext>
            </a:extLst>
          </p:cNvPr>
          <p:cNvCxnSpPr/>
          <p:nvPr/>
        </p:nvCxnSpPr>
        <p:spPr>
          <a:xfrm flipV="1">
            <a:off x="3545875" y="4139512"/>
            <a:ext cx="0" cy="1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 39">
            <a:extLst>
              <a:ext uri="{FF2B5EF4-FFF2-40B4-BE49-F238E27FC236}">
                <a16:creationId xmlns:a16="http://schemas.microsoft.com/office/drawing/2014/main" id="{43C9EAB1-5000-4F5D-B67C-F9F1A7D8FAB6}"/>
              </a:ext>
            </a:extLst>
          </p:cNvPr>
          <p:cNvSpPr/>
          <p:nvPr/>
        </p:nvSpPr>
        <p:spPr>
          <a:xfrm>
            <a:off x="838199" y="5729803"/>
            <a:ext cx="3531973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AuthenticationHelper</a:t>
            </a:r>
            <a:endParaRPr lang="nl-BE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424095D8-5548-4CD3-8293-25270026CAF3}"/>
              </a:ext>
            </a:extLst>
          </p:cNvPr>
          <p:cNvSpPr txBox="1"/>
          <p:nvPr/>
        </p:nvSpPr>
        <p:spPr>
          <a:xfrm>
            <a:off x="1817815" y="5366531"/>
            <a:ext cx="222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Active user present?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307660DF-7AA2-4FFB-886D-A6E49CB6FBD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556951" y="4939119"/>
            <a:ext cx="295536" cy="42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34EE32F0-F01A-4731-9378-D6675112E8E0}"/>
              </a:ext>
            </a:extLst>
          </p:cNvPr>
          <p:cNvCxnSpPr>
            <a:cxnSpLocks/>
          </p:cNvCxnSpPr>
          <p:nvPr/>
        </p:nvCxnSpPr>
        <p:spPr>
          <a:xfrm flipV="1">
            <a:off x="3370302" y="4933905"/>
            <a:ext cx="29244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vak 49">
            <a:extLst>
              <a:ext uri="{FF2B5EF4-FFF2-40B4-BE49-F238E27FC236}">
                <a16:creationId xmlns:a16="http://schemas.microsoft.com/office/drawing/2014/main" id="{268E618D-2DC3-4C04-865B-504436F2A3C3}"/>
              </a:ext>
            </a:extLst>
          </p:cNvPr>
          <p:cNvSpPr txBox="1"/>
          <p:nvPr/>
        </p:nvSpPr>
        <p:spPr>
          <a:xfrm>
            <a:off x="1272746" y="5032372"/>
            <a:ext cx="42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Yes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A3701598-73A3-48BD-9E10-735C3CDE2B82}"/>
              </a:ext>
            </a:extLst>
          </p:cNvPr>
          <p:cNvSpPr txBox="1"/>
          <p:nvPr/>
        </p:nvSpPr>
        <p:spPr>
          <a:xfrm>
            <a:off x="3608168" y="5030777"/>
            <a:ext cx="42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No</a:t>
            </a: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CAE8BAD0-AB74-455F-8C1D-A3320885DD53}"/>
              </a:ext>
            </a:extLst>
          </p:cNvPr>
          <p:cNvCxnSpPr/>
          <p:nvPr/>
        </p:nvCxnSpPr>
        <p:spPr>
          <a:xfrm flipV="1">
            <a:off x="4522573" y="5184665"/>
            <a:ext cx="2520778" cy="61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52E94C6E-CF16-4F00-A76E-DFBCD7BE488A}"/>
              </a:ext>
            </a:extLst>
          </p:cNvPr>
          <p:cNvCxnSpPr>
            <a:cxnSpLocks/>
          </p:cNvCxnSpPr>
          <p:nvPr/>
        </p:nvCxnSpPr>
        <p:spPr>
          <a:xfrm flipH="1">
            <a:off x="4522573" y="5487057"/>
            <a:ext cx="2613969" cy="62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AFE09A93-3FD2-4EE5-8FA2-D02FB99220A3}"/>
              </a:ext>
            </a:extLst>
          </p:cNvPr>
          <p:cNvCxnSpPr>
            <a:cxnSpLocks/>
          </p:cNvCxnSpPr>
          <p:nvPr/>
        </p:nvCxnSpPr>
        <p:spPr>
          <a:xfrm>
            <a:off x="6598508" y="2753293"/>
            <a:ext cx="1272746" cy="169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3BEFCF53-03E2-40E1-83B4-474FC55CA922}"/>
              </a:ext>
            </a:extLst>
          </p:cNvPr>
          <p:cNvCxnSpPr>
            <a:cxnSpLocks/>
          </p:cNvCxnSpPr>
          <p:nvPr/>
        </p:nvCxnSpPr>
        <p:spPr>
          <a:xfrm flipH="1">
            <a:off x="8365524" y="2777273"/>
            <a:ext cx="1537388" cy="167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6C04F5E5-0D93-4D72-8DEF-BC211E651B09}"/>
              </a:ext>
            </a:extLst>
          </p:cNvPr>
          <p:cNvSpPr txBox="1"/>
          <p:nvPr/>
        </p:nvSpPr>
        <p:spPr>
          <a:xfrm rot="3185481">
            <a:off x="6024434" y="3592742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active user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E90A9A2A-7C31-4F5E-BE63-14B9B04E1369}"/>
              </a:ext>
            </a:extLst>
          </p:cNvPr>
          <p:cNvSpPr txBox="1"/>
          <p:nvPr/>
        </p:nvSpPr>
        <p:spPr>
          <a:xfrm rot="18716174">
            <a:off x="8323665" y="33691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active user</a:t>
            </a:r>
          </a:p>
        </p:txBody>
      </p:sp>
      <p:cxnSp>
        <p:nvCxnSpPr>
          <p:cNvPr id="74" name="Rechte verbindingslijn met pijl 73">
            <a:extLst>
              <a:ext uri="{FF2B5EF4-FFF2-40B4-BE49-F238E27FC236}">
                <a16:creationId xmlns:a16="http://schemas.microsoft.com/office/drawing/2014/main" id="{7EFAA330-7196-4D59-8CBD-EDFD023BB86F}"/>
              </a:ext>
            </a:extLst>
          </p:cNvPr>
          <p:cNvCxnSpPr/>
          <p:nvPr/>
        </p:nvCxnSpPr>
        <p:spPr>
          <a:xfrm flipV="1">
            <a:off x="3545875" y="2802649"/>
            <a:ext cx="0" cy="1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65F8477C-A92D-4015-9F10-4097005F6979}"/>
              </a:ext>
            </a:extLst>
          </p:cNvPr>
          <p:cNvSpPr/>
          <p:nvPr/>
        </p:nvSpPr>
        <p:spPr>
          <a:xfrm>
            <a:off x="5647128" y="1872285"/>
            <a:ext cx="1631092" cy="825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767EFD97-BEB9-4783-BF59-E588112B022F}"/>
              </a:ext>
            </a:extLst>
          </p:cNvPr>
          <p:cNvSpPr/>
          <p:nvPr/>
        </p:nvSpPr>
        <p:spPr>
          <a:xfrm>
            <a:off x="7369018" y="1878960"/>
            <a:ext cx="1631092" cy="825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0AC4D757-CE29-4250-BF67-89946C3E729F}"/>
              </a:ext>
            </a:extLst>
          </p:cNvPr>
          <p:cNvSpPr/>
          <p:nvPr/>
        </p:nvSpPr>
        <p:spPr>
          <a:xfrm>
            <a:off x="9094245" y="1864576"/>
            <a:ext cx="1631092" cy="825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4544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55EA-3D5D-47C0-B68A-B6520B8A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Product flow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D8E719-3947-41BF-B9EF-F69912F0AE1B}"/>
              </a:ext>
            </a:extLst>
          </p:cNvPr>
          <p:cNvSpPr/>
          <p:nvPr/>
        </p:nvSpPr>
        <p:spPr>
          <a:xfrm>
            <a:off x="6889924" y="1927654"/>
            <a:ext cx="1557978" cy="8648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dirty="0"/>
              <a:t>Scan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ED8F96A-9B6E-40D9-8DAC-7B4D5C3562C3}"/>
              </a:ext>
            </a:extLst>
          </p:cNvPr>
          <p:cNvSpPr/>
          <p:nvPr/>
        </p:nvSpPr>
        <p:spPr>
          <a:xfrm>
            <a:off x="1851453" y="1927654"/>
            <a:ext cx="1437501" cy="8700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Scheme</a:t>
            </a:r>
            <a:endParaRPr lang="nl-BE" sz="1600" dirty="0"/>
          </a:p>
        </p:txBody>
      </p:sp>
      <p:sp>
        <p:nvSpPr>
          <p:cNvPr id="11" name="Stroomdiagram: Magnetische schijf 10">
            <a:extLst>
              <a:ext uri="{FF2B5EF4-FFF2-40B4-BE49-F238E27FC236}">
                <a16:creationId xmlns:a16="http://schemas.microsoft.com/office/drawing/2014/main" id="{D6FFB085-CE6F-4D64-B89C-44750B01CC39}"/>
              </a:ext>
            </a:extLst>
          </p:cNvPr>
          <p:cNvSpPr/>
          <p:nvPr/>
        </p:nvSpPr>
        <p:spPr>
          <a:xfrm>
            <a:off x="6829167" y="4570063"/>
            <a:ext cx="1618735" cy="142102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/>
              <a:t>Scanned</a:t>
            </a:r>
            <a:endParaRPr lang="nl-BE" dirty="0"/>
          </a:p>
          <a:p>
            <a:pPr algn="ctr"/>
            <a:r>
              <a:rPr lang="nl-BE" dirty="0" err="1"/>
              <a:t>Products</a:t>
            </a:r>
            <a:endParaRPr lang="nl-BE" dirty="0"/>
          </a:p>
        </p:txBody>
      </p:sp>
      <p:sp>
        <p:nvSpPr>
          <p:cNvPr id="12" name="Stroomdiagram: Magnetische schijf 11">
            <a:extLst>
              <a:ext uri="{FF2B5EF4-FFF2-40B4-BE49-F238E27FC236}">
                <a16:creationId xmlns:a16="http://schemas.microsoft.com/office/drawing/2014/main" id="{6252D720-CB44-4152-894A-E9B1F4A0B50E}"/>
              </a:ext>
            </a:extLst>
          </p:cNvPr>
          <p:cNvSpPr/>
          <p:nvPr/>
        </p:nvSpPr>
        <p:spPr>
          <a:xfrm>
            <a:off x="2714107" y="4570063"/>
            <a:ext cx="1618735" cy="142102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/>
              <a:t>Consumed</a:t>
            </a:r>
            <a:endParaRPr lang="nl-BE" dirty="0"/>
          </a:p>
          <a:p>
            <a:pPr algn="ctr"/>
            <a:r>
              <a:rPr lang="nl-BE" dirty="0" err="1"/>
              <a:t>Products</a:t>
            </a:r>
            <a:endParaRPr lang="nl-BE" dirty="0"/>
          </a:p>
        </p:txBody>
      </p:sp>
      <p:sp>
        <p:nvSpPr>
          <p:cNvPr id="13" name="Stroomdiagram: Magnetische schijf 12">
            <a:extLst>
              <a:ext uri="{FF2B5EF4-FFF2-40B4-BE49-F238E27FC236}">
                <a16:creationId xmlns:a16="http://schemas.microsoft.com/office/drawing/2014/main" id="{1D2E514B-1772-4497-8DE9-047F01A81A5D}"/>
              </a:ext>
            </a:extLst>
          </p:cNvPr>
          <p:cNvSpPr/>
          <p:nvPr/>
        </p:nvSpPr>
        <p:spPr>
          <a:xfrm>
            <a:off x="761999" y="4570064"/>
            <a:ext cx="1618735" cy="142102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Days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97090D3B-19D7-478C-AE4F-DAFEEBB06255}"/>
              </a:ext>
            </a:extLst>
          </p:cNvPr>
          <p:cNvSpPr/>
          <p:nvPr/>
        </p:nvSpPr>
        <p:spPr>
          <a:xfrm>
            <a:off x="6889924" y="3029459"/>
            <a:ext cx="1557978" cy="667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Scanned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18D3D030-891C-49B9-A4FB-A54E03B04B87}"/>
              </a:ext>
            </a:extLst>
          </p:cNvPr>
          <p:cNvSpPr/>
          <p:nvPr/>
        </p:nvSpPr>
        <p:spPr>
          <a:xfrm>
            <a:off x="1851453" y="3029458"/>
            <a:ext cx="1437501" cy="667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scheme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381D976-09EE-4463-A9AC-569F5210F9E6}"/>
              </a:ext>
            </a:extLst>
          </p:cNvPr>
          <p:cNvSpPr txBox="1"/>
          <p:nvPr/>
        </p:nvSpPr>
        <p:spPr>
          <a:xfrm>
            <a:off x="3281359" y="3082541"/>
            <a:ext cx="182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Fill in amount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6FE6824-744A-42CA-ABFD-5266CC9C99A6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3288954" y="3363091"/>
            <a:ext cx="3600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01F8ED8C-6068-49BB-A81A-4CC1AE33F395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flipH="1">
            <a:off x="7638535" y="3696724"/>
            <a:ext cx="30378" cy="87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6CA7D5E-A76F-4A78-A2EC-4B05521937CD}"/>
              </a:ext>
            </a:extLst>
          </p:cNvPr>
          <p:cNvSpPr/>
          <p:nvPr/>
        </p:nvSpPr>
        <p:spPr>
          <a:xfrm>
            <a:off x="4477528" y="2997593"/>
            <a:ext cx="1886202" cy="667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Consumed?</a:t>
            </a:r>
          </a:p>
        </p:txBody>
      </p: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0E9B8A11-C520-4204-848B-5A56CD9CD0A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571366" y="3696723"/>
            <a:ext cx="998838" cy="87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879865B7-4EE6-44F2-940E-D12197A4E507}"/>
              </a:ext>
            </a:extLst>
          </p:cNvPr>
          <p:cNvCxnSpPr>
            <a:cxnSpLocks/>
            <a:stCxn id="15" idx="2"/>
            <a:endCxn id="12" idx="1"/>
          </p:cNvCxnSpPr>
          <p:nvPr/>
        </p:nvCxnSpPr>
        <p:spPr>
          <a:xfrm>
            <a:off x="2570204" y="3696723"/>
            <a:ext cx="953271" cy="87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2902754B-E65A-45F2-804E-C33DE1650645}"/>
              </a:ext>
            </a:extLst>
          </p:cNvPr>
          <p:cNvSpPr txBox="1"/>
          <p:nvPr/>
        </p:nvSpPr>
        <p:spPr>
          <a:xfrm rot="19159227">
            <a:off x="1370147" y="3774585"/>
            <a:ext cx="150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day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363CEA5F-091F-49D7-BE5E-E991AA4F82FF}"/>
              </a:ext>
            </a:extLst>
          </p:cNvPr>
          <p:cNvCxnSpPr>
            <a:cxnSpLocks/>
          </p:cNvCxnSpPr>
          <p:nvPr/>
        </p:nvCxnSpPr>
        <p:spPr>
          <a:xfrm>
            <a:off x="6582032" y="1544595"/>
            <a:ext cx="0" cy="4955059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74C36-8172-49D6-806D-B10A4FAC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Weight flow</a:t>
            </a:r>
          </a:p>
        </p:txBody>
      </p:sp>
      <p:sp>
        <p:nvSpPr>
          <p:cNvPr id="4" name="Stroomdiagram: Magnetische schijf 3">
            <a:extLst>
              <a:ext uri="{FF2B5EF4-FFF2-40B4-BE49-F238E27FC236}">
                <a16:creationId xmlns:a16="http://schemas.microsoft.com/office/drawing/2014/main" id="{DE310888-7572-4DA0-9070-F19DF4ACDD5C}"/>
              </a:ext>
            </a:extLst>
          </p:cNvPr>
          <p:cNvSpPr/>
          <p:nvPr/>
        </p:nvSpPr>
        <p:spPr>
          <a:xfrm>
            <a:off x="7331674" y="4693632"/>
            <a:ext cx="1618735" cy="142102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Users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B16C2C5F-9147-4774-815D-D4D35499BE1A}"/>
              </a:ext>
            </a:extLst>
          </p:cNvPr>
          <p:cNvCxnSpPr>
            <a:cxnSpLocks/>
          </p:cNvCxnSpPr>
          <p:nvPr/>
        </p:nvCxnSpPr>
        <p:spPr>
          <a:xfrm>
            <a:off x="6642228" y="2892868"/>
            <a:ext cx="1229026" cy="15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3F0A9BB1-307C-4AAE-AD9D-65B5DDD72471}"/>
              </a:ext>
            </a:extLst>
          </p:cNvPr>
          <p:cNvSpPr txBox="1"/>
          <p:nvPr/>
        </p:nvSpPr>
        <p:spPr>
          <a:xfrm rot="3104601">
            <a:off x="6394762" y="3529517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active user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7BE36FF-7A80-4035-8981-829FB11CF9DC}"/>
              </a:ext>
            </a:extLst>
          </p:cNvPr>
          <p:cNvSpPr txBox="1"/>
          <p:nvPr/>
        </p:nvSpPr>
        <p:spPr>
          <a:xfrm rot="3034841">
            <a:off x="6096726" y="4029692"/>
            <a:ext cx="286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weight setter</a:t>
            </a:r>
          </a:p>
        </p:txBody>
      </p:sp>
      <p:sp>
        <p:nvSpPr>
          <p:cNvPr id="9" name="Stroomdiagram: Magnetische schijf 8">
            <a:extLst>
              <a:ext uri="{FF2B5EF4-FFF2-40B4-BE49-F238E27FC236}">
                <a16:creationId xmlns:a16="http://schemas.microsoft.com/office/drawing/2014/main" id="{D9D4F842-CE59-4259-A0D9-AEC18E4AFC40}"/>
              </a:ext>
            </a:extLst>
          </p:cNvPr>
          <p:cNvSpPr/>
          <p:nvPr/>
        </p:nvSpPr>
        <p:spPr>
          <a:xfrm>
            <a:off x="1502603" y="4693631"/>
            <a:ext cx="1618735" cy="142102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/>
              <a:t>Weights</a:t>
            </a:r>
            <a:endParaRPr lang="nl-BE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179FF81-A626-45CF-BAC8-7AEED1C39131}"/>
              </a:ext>
            </a:extLst>
          </p:cNvPr>
          <p:cNvCxnSpPr>
            <a:cxnSpLocks/>
          </p:cNvCxnSpPr>
          <p:nvPr/>
        </p:nvCxnSpPr>
        <p:spPr>
          <a:xfrm flipH="1">
            <a:off x="2351382" y="2869884"/>
            <a:ext cx="1347918" cy="165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9D70737-D723-4DED-8E20-5053DC1C09CA}"/>
              </a:ext>
            </a:extLst>
          </p:cNvPr>
          <p:cNvCxnSpPr>
            <a:cxnSpLocks/>
          </p:cNvCxnSpPr>
          <p:nvPr/>
        </p:nvCxnSpPr>
        <p:spPr>
          <a:xfrm flipH="1" flipV="1">
            <a:off x="3930706" y="2896597"/>
            <a:ext cx="3495909" cy="179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8072CF24-E9D0-4349-B011-A680B7CF3EFA}"/>
              </a:ext>
            </a:extLst>
          </p:cNvPr>
          <p:cNvCxnSpPr>
            <a:cxnSpLocks/>
          </p:cNvCxnSpPr>
          <p:nvPr/>
        </p:nvCxnSpPr>
        <p:spPr>
          <a:xfrm>
            <a:off x="3866776" y="3004487"/>
            <a:ext cx="3452232" cy="177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6D252FE-2EF5-4662-BAF8-ED6FB7D019F9}"/>
              </a:ext>
            </a:extLst>
          </p:cNvPr>
          <p:cNvSpPr txBox="1"/>
          <p:nvPr/>
        </p:nvSpPr>
        <p:spPr>
          <a:xfrm rot="18569693">
            <a:off x="1678814" y="3045837"/>
            <a:ext cx="314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entry to weights table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AC4D8D7-4B98-4C7F-B6EF-8EFB3189B5AB}"/>
              </a:ext>
            </a:extLst>
          </p:cNvPr>
          <p:cNvSpPr txBox="1"/>
          <p:nvPr/>
        </p:nvSpPr>
        <p:spPr>
          <a:xfrm rot="1629959">
            <a:off x="4376121" y="3836916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user’s weight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B33DA660-1BCA-411C-AF79-DBC141362909}"/>
              </a:ext>
            </a:extLst>
          </p:cNvPr>
          <p:cNvCxnSpPr>
            <a:cxnSpLocks/>
          </p:cNvCxnSpPr>
          <p:nvPr/>
        </p:nvCxnSpPr>
        <p:spPr>
          <a:xfrm>
            <a:off x="1398586" y="2869144"/>
            <a:ext cx="845189" cy="165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0485EFEE-CCB7-4301-B1E0-57270F3EE52D}"/>
              </a:ext>
            </a:extLst>
          </p:cNvPr>
          <p:cNvSpPr/>
          <p:nvPr/>
        </p:nvSpPr>
        <p:spPr>
          <a:xfrm>
            <a:off x="642551" y="1887063"/>
            <a:ext cx="1490507" cy="890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graph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D115EE56-3BEC-4D0D-9BA1-ECBD7EE04A1C}"/>
              </a:ext>
            </a:extLst>
          </p:cNvPr>
          <p:cNvSpPr/>
          <p:nvPr/>
        </p:nvSpPr>
        <p:spPr>
          <a:xfrm>
            <a:off x="3064947" y="1905956"/>
            <a:ext cx="1490507" cy="890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weight</a:t>
            </a: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42B6FE4F-17CE-4E49-8A85-BB61F51C96C2}"/>
              </a:ext>
            </a:extLst>
          </p:cNvPr>
          <p:cNvSpPr/>
          <p:nvPr/>
        </p:nvSpPr>
        <p:spPr>
          <a:xfrm>
            <a:off x="5828501" y="1902227"/>
            <a:ext cx="1490507" cy="890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2134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41739-7182-4206-B49D-A0FB0749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Reflectie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AC8C76-718D-49B8-BE2F-7D12FE88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Veel</a:t>
            </a:r>
            <a:r>
              <a:rPr lang="en-US" dirty="0"/>
              <a:t> code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(</a:t>
            </a:r>
            <a:r>
              <a:rPr lang="en-US" dirty="0" err="1"/>
              <a:t>oplossing</a:t>
            </a:r>
            <a:r>
              <a:rPr lang="en-US" dirty="0"/>
              <a:t>: Android annotations)</a:t>
            </a:r>
          </a:p>
          <a:p>
            <a:pPr marL="0" indent="0">
              <a:buNone/>
            </a:pPr>
            <a:r>
              <a:rPr lang="en-US" dirty="0"/>
              <a:t>Android studio </a:t>
            </a:r>
            <a:r>
              <a:rPr lang="en-US" dirty="0" err="1"/>
              <a:t>fijn</a:t>
            </a:r>
            <a:r>
              <a:rPr lang="en-US" dirty="0"/>
              <a:t> om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maar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outdated</a:t>
            </a:r>
          </a:p>
          <a:p>
            <a:pPr marL="0" indent="0">
              <a:buNone/>
            </a:pPr>
            <a:r>
              <a:rPr lang="en-US" dirty="0"/>
              <a:t>Debugging hell</a:t>
            </a:r>
          </a:p>
          <a:p>
            <a:pPr marL="0" indent="0">
              <a:buNone/>
            </a:pPr>
            <a:r>
              <a:rPr lang="en-US" dirty="0"/>
              <a:t>Lange </a:t>
            </a:r>
            <a:r>
              <a:rPr lang="en-US" dirty="0" err="1"/>
              <a:t>gradle</a:t>
            </a:r>
            <a:r>
              <a:rPr lang="en-US" dirty="0"/>
              <a:t> builds</a:t>
            </a:r>
          </a:p>
          <a:p>
            <a:pPr marL="0" indent="0">
              <a:buNone/>
            </a:pPr>
            <a:r>
              <a:rPr lang="en-US" dirty="0" err="1"/>
              <a:t>Liever</a:t>
            </a:r>
            <a:r>
              <a:rPr lang="en-US" dirty="0"/>
              <a:t> Xamarin (</a:t>
            </a:r>
            <a:r>
              <a:rPr lang="en-US" dirty="0" err="1"/>
              <a:t>voordeel</a:t>
            </a:r>
            <a:r>
              <a:rPr lang="en-US" dirty="0"/>
              <a:t> cross-platform)</a:t>
            </a:r>
          </a:p>
          <a:p>
            <a:pPr marL="0" indent="0">
              <a:buNone/>
            </a:pPr>
            <a:r>
              <a:rPr lang="en-US" dirty="0"/>
              <a:t>MVVM?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5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E46D3-28A2-4B62-A67D-6429A78F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Vragen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050" name="Picture 2" descr="Afbeeldingsresultaat voor android question">
            <a:extLst>
              <a:ext uri="{FF2B5EF4-FFF2-40B4-BE49-F238E27FC236}">
                <a16:creationId xmlns:a16="http://schemas.microsoft.com/office/drawing/2014/main" id="{552BD1BD-08BC-42C4-A73F-690FBC8FF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964" r="962" b="1376"/>
          <a:stretch/>
        </p:blipFill>
        <p:spPr bwMode="auto">
          <a:xfrm>
            <a:off x="0" y="4228071"/>
            <a:ext cx="5640859" cy="26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845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818</TotalTime>
  <Words>153</Words>
  <Application>Microsoft Office PowerPoint</Application>
  <PresentationFormat>Breedbeeld</PresentationFormat>
  <Paragraphs>96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Black</vt:lpstr>
      <vt:lpstr>Wingdings 2</vt:lpstr>
      <vt:lpstr>HDOfficeLightV0</vt:lpstr>
      <vt:lpstr>1_HDOfficeLightV0</vt:lpstr>
      <vt:lpstr>Office Theme</vt:lpstr>
      <vt:lpstr>Mobile development</vt:lpstr>
      <vt:lpstr>Gebruikte technologieën</vt:lpstr>
      <vt:lpstr>Doelstellingen</vt:lpstr>
      <vt:lpstr>Demo</vt:lpstr>
      <vt:lpstr>Authentication flow</vt:lpstr>
      <vt:lpstr>Product flow</vt:lpstr>
      <vt:lpstr>Weight flow</vt:lpstr>
      <vt:lpstr>Reflectie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Kenan Ekici</dc:creator>
  <cp:lastModifiedBy>Kenan Ekici</cp:lastModifiedBy>
  <cp:revision>55</cp:revision>
  <dcterms:created xsi:type="dcterms:W3CDTF">2017-10-31T12:19:32Z</dcterms:created>
  <dcterms:modified xsi:type="dcterms:W3CDTF">2017-11-07T19:10:18Z</dcterms:modified>
</cp:coreProperties>
</file>