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</p:sldIdLst>
  <p:sldSz cx="36576000" cy="27432000"/>
  <p:notesSz cx="6858000" cy="9144000"/>
  <p:defaultTextStyle>
    <a:defPPr>
      <a:defRPr lang="en-US"/>
    </a:defPPr>
    <a:lvl1pPr marL="0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76290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52584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28873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05168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881458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857751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834042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810332" algn="l" defTabSz="197629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990" userDrawn="1">
          <p15:clr>
            <a:srgbClr val="A4A3A4"/>
          </p15:clr>
        </p15:guide>
        <p15:guide id="2" orient="horz" pos="3826" userDrawn="1">
          <p15:clr>
            <a:srgbClr val="A4A3A4"/>
          </p15:clr>
        </p15:guide>
        <p15:guide id="3" pos="25875" userDrawn="1">
          <p15:clr>
            <a:srgbClr val="A4A3A4"/>
          </p15:clr>
        </p15:guide>
        <p15:guide id="4" pos="6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4313"/>
    <a:srgbClr val="464549"/>
    <a:srgbClr val="537C33"/>
    <a:srgbClr val="C41E2F"/>
    <a:srgbClr val="3976BE"/>
    <a:srgbClr val="C71C2C"/>
    <a:srgbClr val="357493"/>
    <a:srgbClr val="90A69E"/>
    <a:srgbClr val="C1AF8D"/>
    <a:srgbClr val="BE4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01" autoAdjust="0"/>
    <p:restoredTop sz="93814" autoAdjust="0"/>
  </p:normalViewPr>
  <p:slideViewPr>
    <p:cSldViewPr snapToGrid="0" snapToObjects="1" showGuides="1">
      <p:cViewPr>
        <p:scale>
          <a:sx n="40" d="100"/>
          <a:sy n="40" d="100"/>
        </p:scale>
        <p:origin x="-632" y="-80"/>
      </p:cViewPr>
      <p:guideLst>
        <p:guide orient="horz" pos="16756"/>
        <p:guide orient="horz" pos="3376"/>
        <p:guide pos="22500"/>
        <p:guide pos="5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8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8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7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6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5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4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3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20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0" y="5861060"/>
            <a:ext cx="41148000" cy="1248282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0" y="5861060"/>
            <a:ext cx="122834400" cy="1248282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602"/>
            <a:ext cx="31089600" cy="5448300"/>
          </a:xfrm>
        </p:spPr>
        <p:txBody>
          <a:bodyPr anchor="t"/>
          <a:lstStyle>
            <a:lvl1pPr algn="l">
              <a:defRPr sz="16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861"/>
            <a:ext cx="31089600" cy="6000747"/>
          </a:xfrm>
        </p:spPr>
        <p:txBody>
          <a:bodyPr anchor="b"/>
          <a:lstStyle>
            <a:lvl1pPr marL="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1pPr>
            <a:lvl2pPr marL="1890016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7800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700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60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5009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34010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23012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1201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0" y="34137602"/>
            <a:ext cx="81991200" cy="96551752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4800" y="34137602"/>
            <a:ext cx="81991200" cy="96551752"/>
          </a:xfrm>
        </p:spPr>
        <p:txBody>
          <a:bodyPr/>
          <a:lstStyle>
            <a:lvl1pPr>
              <a:defRPr sz="11600"/>
            </a:lvl1pPr>
            <a:lvl2pPr>
              <a:defRPr sz="9900"/>
            </a:lvl2pPr>
            <a:lvl3pPr>
              <a:defRPr sz="83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4" y="6140452"/>
            <a:ext cx="16160751" cy="255904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90016" indent="0">
              <a:buNone/>
              <a:defRPr sz="8300" b="1"/>
            </a:lvl2pPr>
            <a:lvl3pPr marL="3780037" indent="0">
              <a:buNone/>
              <a:defRPr sz="7500" b="1"/>
            </a:lvl3pPr>
            <a:lvl4pPr marL="5670052" indent="0">
              <a:buNone/>
              <a:defRPr sz="6600" b="1"/>
            </a:lvl4pPr>
            <a:lvl5pPr marL="7560073" indent="0">
              <a:buNone/>
              <a:defRPr sz="6600" b="1"/>
            </a:lvl5pPr>
            <a:lvl6pPr marL="9450090" indent="0">
              <a:buNone/>
              <a:defRPr sz="6600" b="1"/>
            </a:lvl6pPr>
            <a:lvl7pPr marL="11340109" indent="0">
              <a:buNone/>
              <a:defRPr sz="6600" b="1"/>
            </a:lvl7pPr>
            <a:lvl8pPr marL="13230125" indent="0">
              <a:buNone/>
              <a:defRPr sz="6600" b="1"/>
            </a:lvl8pPr>
            <a:lvl9pPr marL="15120142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4" y="8699500"/>
            <a:ext cx="16160751" cy="15805152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8" y="6140452"/>
            <a:ext cx="16167100" cy="255904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90016" indent="0">
              <a:buNone/>
              <a:defRPr sz="8300" b="1"/>
            </a:lvl2pPr>
            <a:lvl3pPr marL="3780037" indent="0">
              <a:buNone/>
              <a:defRPr sz="7500" b="1"/>
            </a:lvl3pPr>
            <a:lvl4pPr marL="5670052" indent="0">
              <a:buNone/>
              <a:defRPr sz="6600" b="1"/>
            </a:lvl4pPr>
            <a:lvl5pPr marL="7560073" indent="0">
              <a:buNone/>
              <a:defRPr sz="6600" b="1"/>
            </a:lvl5pPr>
            <a:lvl6pPr marL="9450090" indent="0">
              <a:buNone/>
              <a:defRPr sz="6600" b="1"/>
            </a:lvl6pPr>
            <a:lvl7pPr marL="11340109" indent="0">
              <a:buNone/>
              <a:defRPr sz="6600" b="1"/>
            </a:lvl7pPr>
            <a:lvl8pPr marL="13230125" indent="0">
              <a:buNone/>
              <a:defRPr sz="6600" b="1"/>
            </a:lvl8pPr>
            <a:lvl9pPr marL="15120142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8" y="8699500"/>
            <a:ext cx="16167100" cy="15805152"/>
          </a:xfrm>
        </p:spPr>
        <p:txBody>
          <a:bodyPr/>
          <a:lstStyle>
            <a:lvl1pPr>
              <a:defRPr sz="9900"/>
            </a:lvl1pPr>
            <a:lvl2pPr>
              <a:defRPr sz="83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8" y="1092201"/>
            <a:ext cx="12033251" cy="4648200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8"/>
            <a:ext cx="20447000" cy="23412453"/>
          </a:xfrm>
        </p:spPr>
        <p:txBody>
          <a:bodyPr/>
          <a:lstStyle>
            <a:lvl1pPr>
              <a:defRPr sz="13300"/>
            </a:lvl1pPr>
            <a:lvl2pPr>
              <a:defRPr sz="11600"/>
            </a:lvl2pPr>
            <a:lvl3pPr>
              <a:defRPr sz="99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8" y="5740408"/>
            <a:ext cx="12033251" cy="18764253"/>
          </a:xfrm>
        </p:spPr>
        <p:txBody>
          <a:bodyPr/>
          <a:lstStyle>
            <a:lvl1pPr marL="0" indent="0">
              <a:buNone/>
              <a:defRPr sz="5800"/>
            </a:lvl1pPr>
            <a:lvl2pPr marL="1890016" indent="0">
              <a:buNone/>
              <a:defRPr sz="5000"/>
            </a:lvl2pPr>
            <a:lvl3pPr marL="3780037" indent="0">
              <a:buNone/>
              <a:defRPr sz="4100"/>
            </a:lvl3pPr>
            <a:lvl4pPr marL="5670052" indent="0">
              <a:buNone/>
              <a:defRPr sz="3700"/>
            </a:lvl4pPr>
            <a:lvl5pPr marL="7560073" indent="0">
              <a:buNone/>
              <a:defRPr sz="3700"/>
            </a:lvl5pPr>
            <a:lvl6pPr marL="9450090" indent="0">
              <a:buNone/>
              <a:defRPr sz="3700"/>
            </a:lvl6pPr>
            <a:lvl7pPr marL="11340109" indent="0">
              <a:buNone/>
              <a:defRPr sz="3700"/>
            </a:lvl7pPr>
            <a:lvl8pPr marL="13230125" indent="0">
              <a:buNone/>
              <a:defRPr sz="3700"/>
            </a:lvl8pPr>
            <a:lvl9pPr marL="1512014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3"/>
          </a:xfrm>
        </p:spPr>
        <p:txBody>
          <a:bodyPr anchor="b"/>
          <a:lstStyle>
            <a:lvl1pPr algn="l">
              <a:defRPr sz="8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099"/>
            <a:ext cx="21945600" cy="16459200"/>
          </a:xfrm>
        </p:spPr>
        <p:txBody>
          <a:bodyPr/>
          <a:lstStyle>
            <a:lvl1pPr marL="0" indent="0">
              <a:buNone/>
              <a:defRPr sz="13300"/>
            </a:lvl1pPr>
            <a:lvl2pPr marL="1890016" indent="0">
              <a:buNone/>
              <a:defRPr sz="11600"/>
            </a:lvl2pPr>
            <a:lvl3pPr marL="3780037" indent="0">
              <a:buNone/>
              <a:defRPr sz="9900"/>
            </a:lvl3pPr>
            <a:lvl4pPr marL="5670052" indent="0">
              <a:buNone/>
              <a:defRPr sz="8300"/>
            </a:lvl4pPr>
            <a:lvl5pPr marL="7560073" indent="0">
              <a:buNone/>
              <a:defRPr sz="8300"/>
            </a:lvl5pPr>
            <a:lvl6pPr marL="9450090" indent="0">
              <a:buNone/>
              <a:defRPr sz="8300"/>
            </a:lvl6pPr>
            <a:lvl7pPr marL="11340109" indent="0">
              <a:buNone/>
              <a:defRPr sz="8300"/>
            </a:lvl7pPr>
            <a:lvl8pPr marL="13230125" indent="0">
              <a:buNone/>
              <a:defRPr sz="8300"/>
            </a:lvl8pPr>
            <a:lvl9pPr marL="15120142" indent="0">
              <a:buNone/>
              <a:defRPr sz="8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3"/>
            <a:ext cx="21945600" cy="3219447"/>
          </a:xfrm>
        </p:spPr>
        <p:txBody>
          <a:bodyPr/>
          <a:lstStyle>
            <a:lvl1pPr marL="0" indent="0">
              <a:buNone/>
              <a:defRPr sz="5800"/>
            </a:lvl1pPr>
            <a:lvl2pPr marL="1890016" indent="0">
              <a:buNone/>
              <a:defRPr sz="5000"/>
            </a:lvl2pPr>
            <a:lvl3pPr marL="3780037" indent="0">
              <a:buNone/>
              <a:defRPr sz="4100"/>
            </a:lvl3pPr>
            <a:lvl4pPr marL="5670052" indent="0">
              <a:buNone/>
              <a:defRPr sz="3700"/>
            </a:lvl4pPr>
            <a:lvl5pPr marL="7560073" indent="0">
              <a:buNone/>
              <a:defRPr sz="3700"/>
            </a:lvl5pPr>
            <a:lvl6pPr marL="9450090" indent="0">
              <a:buNone/>
              <a:defRPr sz="3700"/>
            </a:lvl6pPr>
            <a:lvl7pPr marL="11340109" indent="0">
              <a:buNone/>
              <a:defRPr sz="3700"/>
            </a:lvl7pPr>
            <a:lvl8pPr marL="13230125" indent="0">
              <a:buNone/>
              <a:defRPr sz="3700"/>
            </a:lvl8pPr>
            <a:lvl9pPr marL="1512014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444709" tIns="222355" rIns="444709" bIns="2223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9"/>
            <a:ext cx="32918400" cy="18103852"/>
          </a:xfrm>
          <a:prstGeom prst="rect">
            <a:avLst/>
          </a:prstGeom>
        </p:spPr>
        <p:txBody>
          <a:bodyPr vert="horz" lIns="444709" tIns="222355" rIns="444709" bIns="2223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9"/>
            <a:ext cx="8534400" cy="1460499"/>
          </a:xfrm>
          <a:prstGeom prst="rect">
            <a:avLst/>
          </a:prstGeom>
        </p:spPr>
        <p:txBody>
          <a:bodyPr vert="horz" lIns="444709" tIns="222355" rIns="444709" bIns="222355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8D0C-1E73-0A4F-82D9-254A22936925}" type="datetimeFigureOut">
              <a:rPr lang="en-US" smtClean="0"/>
              <a:pPr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9"/>
            <a:ext cx="11582400" cy="1460499"/>
          </a:xfrm>
          <a:prstGeom prst="rect">
            <a:avLst/>
          </a:prstGeom>
        </p:spPr>
        <p:txBody>
          <a:bodyPr vert="horz" lIns="444709" tIns="222355" rIns="444709" bIns="222355" rtlCol="0" anchor="ctr"/>
          <a:lstStyle>
            <a:lvl1pPr algn="ct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9"/>
            <a:ext cx="8534400" cy="1460499"/>
          </a:xfrm>
          <a:prstGeom prst="rect">
            <a:avLst/>
          </a:prstGeom>
        </p:spPr>
        <p:txBody>
          <a:bodyPr vert="horz" lIns="444709" tIns="222355" rIns="444709" bIns="222355" rtlCol="0" anchor="ctr"/>
          <a:lstStyle>
            <a:lvl1pPr algn="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7336-9B73-7942-B20F-D3B584F99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0016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13" indent="-1417513" algn="l" defTabSz="1890016" rtl="0" eaLnBrk="1" latinLnBrk="0" hangingPunct="1">
        <a:spcBef>
          <a:spcPct val="20000"/>
        </a:spcBef>
        <a:buFont typeface="Arial"/>
        <a:buChar char="•"/>
        <a:defRPr sz="13300" kern="1200">
          <a:solidFill>
            <a:schemeClr val="tx1"/>
          </a:solidFill>
          <a:latin typeface="+mn-lt"/>
          <a:ea typeface="+mn-ea"/>
          <a:cs typeface="+mn-cs"/>
        </a:defRPr>
      </a:lvl1pPr>
      <a:lvl2pPr marL="3071280" indent="-1181259" algn="l" defTabSz="1890016" rtl="0" eaLnBrk="1" latinLnBrk="0" hangingPunct="1">
        <a:spcBef>
          <a:spcPct val="20000"/>
        </a:spcBef>
        <a:buFont typeface="Arial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4" indent="-945008" algn="l" defTabSz="1890016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5" indent="-945008" algn="l" defTabSz="1890016" rtl="0" eaLnBrk="1" latinLnBrk="0" hangingPunct="1">
        <a:spcBef>
          <a:spcPct val="20000"/>
        </a:spcBef>
        <a:buFont typeface="Arial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1" indent="-945008" algn="l" defTabSz="1890016" rtl="0" eaLnBrk="1" latinLnBrk="0" hangingPunct="1">
        <a:spcBef>
          <a:spcPct val="20000"/>
        </a:spcBef>
        <a:buFont typeface="Arial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5097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17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33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50" indent="-945008" algn="l" defTabSz="1890016" rtl="0" eaLnBrk="1" latinLnBrk="0" hangingPunct="1">
        <a:spcBef>
          <a:spcPct val="20000"/>
        </a:spcBef>
        <a:buFont typeface="Arial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6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7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2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3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0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09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25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42" algn="l" defTabSz="1890016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990140" y="957691"/>
            <a:ext cx="34611863" cy="4448377"/>
            <a:chOff x="1039091" y="1276918"/>
            <a:chExt cx="43344941" cy="593116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039091" y="1276918"/>
              <a:ext cx="43344941" cy="5931169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4078" y="1614051"/>
              <a:ext cx="38354763" cy="211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700" b="1" i="1" dirty="0" smtClean="0">
                  <a:solidFill>
                    <a:srgbClr val="FFFFFF"/>
                  </a:solidFill>
                  <a:latin typeface="Avenir Heavy"/>
                  <a:cs typeface="Avenir Heavy"/>
                </a:rPr>
                <a:t>Detecting </a:t>
              </a:r>
              <a:r>
                <a:rPr lang="en-US" sz="9700" b="1" i="1" dirty="0" err="1" smtClean="0">
                  <a:solidFill>
                    <a:srgbClr val="FFFFFF"/>
                  </a:solidFill>
                  <a:latin typeface="Avenir Heavy"/>
                  <a:cs typeface="Avenir Heavy"/>
                </a:rPr>
                <a:t>Quora</a:t>
              </a:r>
              <a:r>
                <a:rPr lang="en-US" sz="9700" b="1" i="1" dirty="0" smtClean="0">
                  <a:solidFill>
                    <a:srgbClr val="FFFFFF"/>
                  </a:solidFill>
                  <a:latin typeface="Avenir Heavy"/>
                  <a:cs typeface="Avenir Heavy"/>
                </a:rPr>
                <a:t> Duplicate Questions</a:t>
              </a:r>
              <a:endParaRPr lang="en-US" sz="9700" b="1" i="1" dirty="0">
                <a:solidFill>
                  <a:srgbClr val="FFFFFF"/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1078" y="3867473"/>
              <a:ext cx="34140752" cy="1600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 smtClean="0">
                  <a:solidFill>
                    <a:srgbClr val="FFFFFF"/>
                  </a:solidFill>
                  <a:latin typeface="Avenir Book"/>
                  <a:cs typeface="Avenir Book"/>
                </a:rPr>
                <a:t>Kenan</a:t>
              </a:r>
              <a:r>
                <a:rPr lang="en-US" sz="48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 </a:t>
              </a:r>
              <a:r>
                <a:rPr lang="en-US" sz="48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Farmer              Charles Stahl                Meir </a:t>
              </a:r>
              <a:r>
                <a:rPr lang="en-US" sz="48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Hirsch</a:t>
              </a:r>
            </a:p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Department of Computer </a:t>
              </a:r>
              <a:r>
                <a:rPr lang="en-US" sz="2400" dirty="0">
                  <a:solidFill>
                    <a:srgbClr val="FFFFFF"/>
                  </a:solidFill>
                  <a:latin typeface="Avenir Book"/>
                  <a:cs typeface="Avenir Book"/>
                </a:rPr>
                <a:t>Science    </a:t>
              </a:r>
              <a:r>
                <a:rPr lang="en-US" sz="24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                         </a:t>
              </a:r>
              <a:r>
                <a:rPr lang="en-US" sz="2400" dirty="0">
                  <a:solidFill>
                    <a:srgbClr val="FFFFFF"/>
                  </a:solidFill>
                  <a:latin typeface="Avenir Book"/>
                  <a:cs typeface="Avenir Book"/>
                </a:rPr>
                <a:t>Department of Physics </a:t>
              </a:r>
              <a:r>
                <a:rPr lang="en-US" sz="24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                       </a:t>
              </a:r>
              <a:r>
                <a:rPr lang="en-US" sz="2400" dirty="0" smtClean="0">
                  <a:solidFill>
                    <a:srgbClr val="FFFFFF"/>
                  </a:solidFill>
                  <a:latin typeface="Avenir Book"/>
                  <a:cs typeface="Avenir Book"/>
                </a:rPr>
                <a:t>Department of Computer Science </a:t>
              </a:r>
              <a:endParaRPr lang="en-US" sz="2400" dirty="0">
                <a:solidFill>
                  <a:srgbClr val="FFFFFF"/>
                </a:solidFill>
                <a:latin typeface="Avenir Book"/>
                <a:cs typeface="Avenir Book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41681" y="16240984"/>
            <a:ext cx="9541566" cy="71807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r>
              <a:rPr lang="en-US" sz="3800" dirty="0" smtClean="0"/>
              <a:t>Feature Engineering</a:t>
            </a:r>
            <a:endParaRPr lang="en-US" sz="3800" dirty="0"/>
          </a:p>
        </p:txBody>
      </p:sp>
      <p:sp>
        <p:nvSpPr>
          <p:cNvPr id="26" name="Rectangle 25"/>
          <p:cNvSpPr/>
          <p:nvPr/>
        </p:nvSpPr>
        <p:spPr>
          <a:xfrm>
            <a:off x="25377179" y="22081443"/>
            <a:ext cx="9541566" cy="71807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r>
              <a:rPr lang="en-US" sz="3800" dirty="0" smtClean="0"/>
              <a:t>References</a:t>
            </a:r>
            <a:endParaRPr lang="en-US" sz="38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528026" y="6032191"/>
            <a:ext cx="9598566" cy="7648406"/>
            <a:chOff x="3267208" y="7048317"/>
            <a:chExt cx="11038352" cy="8300164"/>
          </a:xfrm>
        </p:grpSpPr>
        <p:sp>
          <p:nvSpPr>
            <p:cNvPr id="22" name="Rectangle 21"/>
            <p:cNvSpPr/>
            <p:nvPr/>
          </p:nvSpPr>
          <p:spPr>
            <a:xfrm>
              <a:off x="3298613" y="7048317"/>
              <a:ext cx="10972800" cy="8123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/>
                <a:t>Introduction &amp; Motivation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2760" y="13755452"/>
              <a:ext cx="10972800" cy="813817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/>
                <a:t>Research Questions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82911" y="8129908"/>
              <a:ext cx="10972800" cy="56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venir Book"/>
                <a:cs typeface="Avenir Book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67208" y="14780675"/>
              <a:ext cx="10972800" cy="567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2400" dirty="0">
                <a:latin typeface="Avenir Book"/>
                <a:cs typeface="Avenir Book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5377179" y="23094083"/>
            <a:ext cx="9541566" cy="395115"/>
          </a:xfrm>
          <a:prstGeom prst="rect">
            <a:avLst/>
          </a:prstGeom>
        </p:spPr>
        <p:txBody>
          <a:bodyPr wrap="square" lIns="86493" tIns="43247" rIns="86493" bIns="43247">
            <a:spAutoFit/>
          </a:bodyPr>
          <a:lstStyle/>
          <a:p>
            <a:endParaRPr lang="en-US" sz="2000" dirty="0" smtClean="0">
              <a:latin typeface="Avenir Book"/>
              <a:cs typeface="Avenir Book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5458268" y="6055282"/>
            <a:ext cx="9548915" cy="1447162"/>
            <a:chOff x="16552413" y="8218542"/>
            <a:chExt cx="12919122" cy="1929552"/>
          </a:xfrm>
        </p:grpSpPr>
        <p:sp>
          <p:nvSpPr>
            <p:cNvPr id="11" name="Rectangle 10"/>
            <p:cNvSpPr/>
            <p:nvPr/>
          </p:nvSpPr>
          <p:spPr>
            <a:xfrm>
              <a:off x="16552413" y="8218542"/>
              <a:ext cx="12909176" cy="95743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err="1" smtClean="0"/>
                <a:t>Assesment</a:t>
              </a:r>
              <a:r>
                <a:rPr lang="en-US" sz="3800" dirty="0" smtClean="0"/>
                <a:t> </a:t>
              </a:r>
              <a:endParaRPr lang="en-US" sz="3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562360" y="9450466"/>
              <a:ext cx="12909175" cy="69762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endParaRPr lang="en-US" sz="2400" dirty="0">
                <a:latin typeface="Avenir Book"/>
                <a:cs typeface="Avenir Book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58265" y="10904548"/>
            <a:ext cx="9566122" cy="1511586"/>
            <a:chOff x="31972386" y="6735448"/>
            <a:chExt cx="12942400" cy="2015446"/>
          </a:xfrm>
        </p:grpSpPr>
        <p:sp>
          <p:nvSpPr>
            <p:cNvPr id="73" name="Rectangle 72"/>
            <p:cNvSpPr/>
            <p:nvPr/>
          </p:nvSpPr>
          <p:spPr>
            <a:xfrm>
              <a:off x="31972386" y="6735448"/>
              <a:ext cx="12909176" cy="957432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/>
                <a:t>Discussion &amp; Analysis</a:t>
              </a:r>
              <a:endParaRPr lang="en-US" sz="3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005610" y="8053268"/>
              <a:ext cx="12909176" cy="6976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2400" b="1" dirty="0">
                <a:latin typeface="Avenir Book"/>
                <a:cs typeface="Avenir Book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814789" y="26216468"/>
            <a:ext cx="3828492" cy="548228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r>
              <a:rPr lang="en-US" sz="1500" dirty="0"/>
              <a:t>Generous Thanks to the University of Texas, Austin for the base template design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528026" y="20669904"/>
            <a:ext cx="9555219" cy="1560507"/>
            <a:chOff x="27673778" y="17045095"/>
            <a:chExt cx="10988502" cy="1768574"/>
          </a:xfrm>
        </p:grpSpPr>
        <p:sp>
          <p:nvSpPr>
            <p:cNvPr id="81" name="Rectangle 80"/>
            <p:cNvSpPr/>
            <p:nvPr/>
          </p:nvSpPr>
          <p:spPr>
            <a:xfrm>
              <a:off x="27673778" y="17045095"/>
              <a:ext cx="10972800" cy="8138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 smtClean="0"/>
                <a:t>Methodology</a:t>
              </a:r>
              <a:endParaRPr lang="en-US" sz="3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689480" y="18220687"/>
              <a:ext cx="10972800" cy="59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2400" b="1" dirty="0" smtClean="0">
                <a:latin typeface="Avenir Book"/>
                <a:cs typeface="Avenir Book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2441328" y="6055282"/>
            <a:ext cx="11709485" cy="71807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6493" tIns="43247" rIns="86493" bIns="43247" rtlCol="0" anchor="ctr"/>
          <a:lstStyle/>
          <a:p>
            <a:pPr algn="ctr"/>
            <a:r>
              <a:rPr lang="en-US" sz="3800" dirty="0" smtClean="0"/>
              <a:t>Experimental Results</a:t>
            </a:r>
            <a:endParaRPr lang="en-US" sz="3800" dirty="0"/>
          </a:p>
        </p:txBody>
      </p:sp>
      <p:sp>
        <p:nvSpPr>
          <p:cNvPr id="44" name="Rectangle 43"/>
          <p:cNvSpPr/>
          <p:nvPr/>
        </p:nvSpPr>
        <p:spPr>
          <a:xfrm>
            <a:off x="25352623" y="18584126"/>
            <a:ext cx="9541565" cy="71807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Takeaways</a:t>
            </a:r>
            <a:endParaRPr lang="en-US" sz="3800" dirty="0"/>
          </a:p>
        </p:txBody>
      </p:sp>
      <p:sp>
        <p:nvSpPr>
          <p:cNvPr id="45" name="Rectangle 44"/>
          <p:cNvSpPr/>
          <p:nvPr/>
        </p:nvSpPr>
        <p:spPr>
          <a:xfrm>
            <a:off x="25377180" y="19486388"/>
            <a:ext cx="954156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2400" dirty="0">
              <a:latin typeface="Avenir Book"/>
              <a:cs typeface="Avenir Book"/>
            </a:endParaRPr>
          </a:p>
        </p:txBody>
      </p:sp>
      <p:pic>
        <p:nvPicPr>
          <p:cNvPr id="14" name="Picture 13" descr="princeto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029" y="2564701"/>
            <a:ext cx="3287154" cy="1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51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Clapsaddle</dc:creator>
  <cp:lastModifiedBy>Charles Stahl</cp:lastModifiedBy>
  <cp:revision>266</cp:revision>
  <cp:lastPrinted>2017-01-11T18:18:18Z</cp:lastPrinted>
  <dcterms:created xsi:type="dcterms:W3CDTF">2011-08-16T16:17:04Z</dcterms:created>
  <dcterms:modified xsi:type="dcterms:W3CDTF">2017-05-11T14:48:17Z</dcterms:modified>
</cp:coreProperties>
</file>