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3" r:id="rId6"/>
    <p:sldId id="290" r:id="rId7"/>
    <p:sldId id="291" r:id="rId8"/>
    <p:sldId id="271" r:id="rId9"/>
    <p:sldId id="284" r:id="rId10"/>
    <p:sldId id="292" r:id="rId11"/>
    <p:sldId id="293" r:id="rId12"/>
    <p:sldId id="294" r:id="rId13"/>
    <p:sldId id="285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90"/>
            <p14:sldId id="291"/>
          </p14:sldIdLst>
        </p14:section>
        <p14:section name="Design, Morph, Annotate, Work Together, Tell Me" id="{B9B51309-D148-4332-87C2-07BE32FBCA3B}">
          <p14:sldIdLst>
            <p14:sldId id="271"/>
            <p14:sldId id="284"/>
            <p14:sldId id="292"/>
            <p14:sldId id="293"/>
            <p14:sldId id="294"/>
            <p14:sldId id="285"/>
            <p14:sldId id="287"/>
            <p14:sldId id="288"/>
          </p14:sldIdLst>
        </p14:section>
        <p14:section name="Learn More" id="{2CC34DB2-6590-42C0-AD4B-A04C6060184E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60" d="100"/>
          <a:sy n="160" d="100"/>
        </p:scale>
        <p:origin x="27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4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4:30:55.999" idx="5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2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7711" y="2195902"/>
            <a:ext cx="5536573" cy="2466196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Circuit </a:t>
            </a:r>
            <a:r>
              <a:rPr lang="en-US" sz="4800" dirty="0" err="1">
                <a:solidFill>
                  <a:schemeClr val="bg1"/>
                </a:solidFill>
              </a:rPr>
              <a:t>Braker</a:t>
            </a:r>
            <a:r>
              <a:rPr lang="en-US" sz="4800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264570" y="5141467"/>
            <a:ext cx="1662857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Kenan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Kalfa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B4A193-243F-4828-997F-360B34906305}"/>
              </a:ext>
            </a:extLst>
          </p:cNvPr>
          <p:cNvSpPr txBox="1">
            <a:spLocks/>
          </p:cNvSpPr>
          <p:nvPr/>
        </p:nvSpPr>
        <p:spPr>
          <a:xfrm>
            <a:off x="5264570" y="5552659"/>
            <a:ext cx="166285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Polly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Nedir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B6932F-FD3E-4BEB-8275-3AD507BF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81" y="1792362"/>
            <a:ext cx="6375101" cy="3006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94C8C-5695-46F1-9B5C-4C15444AB3C4}"/>
              </a:ext>
            </a:extLst>
          </p:cNvPr>
          <p:cNvSpPr txBox="1"/>
          <p:nvPr/>
        </p:nvSpPr>
        <p:spPr>
          <a:xfrm>
            <a:off x="2514239" y="4980643"/>
            <a:ext cx="636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Berlin Sans FB" panose="020E0602020502020306" pitchFamily="34" charset="0"/>
              </a:rPr>
              <a:t>En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başından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bir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kütüphaneye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ihtiyacınız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bulunmuyor</a:t>
            </a:r>
            <a:r>
              <a:rPr lang="en-US" sz="1600" dirty="0">
                <a:latin typeface="Berlin Sans FB" panose="020E0602020502020306" pitchFamily="34" charset="0"/>
              </a:rPr>
              <a:t>,</a:t>
            </a:r>
          </a:p>
          <a:p>
            <a:r>
              <a:rPr lang="en-US" sz="1600" dirty="0" err="1">
                <a:latin typeface="Berlin Sans FB" panose="020E0602020502020306" pitchFamily="34" charset="0"/>
              </a:rPr>
              <a:t>Newtonsoft.Json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gibi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defacto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bir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standart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haline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gelmiş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bir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kütüphanedir</a:t>
            </a:r>
            <a:r>
              <a:rPr lang="en-US" sz="1600" dirty="0">
                <a:latin typeface="Berlin Sans FB" panose="020E0602020502020306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134F2-8C3A-4456-B34F-40A0D7B32D3A}"/>
              </a:ext>
            </a:extLst>
          </p:cNvPr>
          <p:cNvSpPr txBox="1"/>
          <p:nvPr/>
        </p:nvSpPr>
        <p:spPr>
          <a:xfrm>
            <a:off x="4367783" y="5746956"/>
            <a:ext cx="2646295" cy="3336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nuget</a:t>
            </a:r>
            <a:r>
              <a:rPr lang="en-US" sz="1600" dirty="0">
                <a:latin typeface="Berlin Sans FB" panose="020E0602020502020306" pitchFamily="34" charset="0"/>
              </a:rPr>
              <a:t> : Install-Package Polly</a:t>
            </a:r>
          </a:p>
        </p:txBody>
      </p:sp>
    </p:spTree>
    <p:extLst>
      <p:ext uri="{BB962C8B-B14F-4D97-AF65-F5344CB8AC3E}">
        <p14:creationId xmlns:p14="http://schemas.microsoft.com/office/powerpoint/2010/main" val="25937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Ok, Show me the Code!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43B5E-DF3B-407B-902D-C35351CCEF33}"/>
              </a:ext>
            </a:extLst>
          </p:cNvPr>
          <p:cNvSpPr txBox="1"/>
          <p:nvPr/>
        </p:nvSpPr>
        <p:spPr>
          <a:xfrm>
            <a:off x="7329206" y="1414941"/>
            <a:ext cx="38379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erlin Sans FB" panose="020E0602020502020306" pitchFamily="34" charset="0"/>
                <a:cs typeface="Aharoni" panose="02010803020104030203" pitchFamily="2" charset="-79"/>
              </a:rPr>
              <a:t>API.BasicPolly</a:t>
            </a:r>
            <a:r>
              <a:rPr lang="en-US" dirty="0"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Aharoni" panose="02010803020104030203" pitchFamily="2" charset="-79"/>
              </a:rPr>
              <a:t>temel</a:t>
            </a:r>
            <a:r>
              <a:rPr lang="en-US" dirty="0"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Aharoni" panose="02010803020104030203" pitchFamily="2" charset="-79"/>
              </a:rPr>
              <a:t>fonksiyonları</a:t>
            </a:r>
            <a:r>
              <a:rPr lang="en-US" dirty="0"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Aharoni" panose="02010803020104030203" pitchFamily="2" charset="-79"/>
              </a:rPr>
              <a:t>için</a:t>
            </a:r>
            <a:r>
              <a:rPr lang="en-US" dirty="0">
                <a:latin typeface="Berlin Sans FB" panose="020E0602020502020306" pitchFamily="34" charset="0"/>
                <a:cs typeface="Aharoni" panose="02010803020104030203" pitchFamily="2" charset="-79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API.IntegratedPolly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API.IntegratedPollyClient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Client web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api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bir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üst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api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 den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HttpRestClient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ile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çağrı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yapmaktadır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0C5E572-65D2-444E-8B0F-8AEBA267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0" y="1414941"/>
            <a:ext cx="6366902" cy="13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Debugging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3CC00A0-B238-46D3-9E36-79BEA783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35" y="1826883"/>
            <a:ext cx="3498730" cy="40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7393" y="2195902"/>
            <a:ext cx="5837207" cy="2466196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Circuit Breaker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264570" y="5141467"/>
            <a:ext cx="1662857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Kenan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Kalfa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B4A193-243F-4828-997F-360B34906305}"/>
              </a:ext>
            </a:extLst>
          </p:cNvPr>
          <p:cNvSpPr txBox="1">
            <a:spLocks/>
          </p:cNvSpPr>
          <p:nvPr/>
        </p:nvSpPr>
        <p:spPr>
          <a:xfrm>
            <a:off x="5264570" y="5552659"/>
            <a:ext cx="166285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02E121-E7A5-4796-8535-4E7DC7ECA392}"/>
              </a:ext>
            </a:extLst>
          </p:cNvPr>
          <p:cNvSpPr txBox="1">
            <a:spLocks/>
          </p:cNvSpPr>
          <p:nvPr/>
        </p:nvSpPr>
        <p:spPr>
          <a:xfrm>
            <a:off x="4862864" y="5620836"/>
            <a:ext cx="246626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https://github.com/kenankalfa</a:t>
            </a:r>
          </a:p>
        </p:txBody>
      </p:sp>
    </p:spTree>
    <p:extLst>
      <p:ext uri="{BB962C8B-B14F-4D97-AF65-F5344CB8AC3E}">
        <p14:creationId xmlns:p14="http://schemas.microsoft.com/office/powerpoint/2010/main" val="339614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Gündem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D38B-6464-4AFA-8729-AC625442AC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sz="1800" dirty="0" err="1">
                <a:latin typeface="Berlin Sans FB" panose="020E0602020502020306" pitchFamily="34" charset="0"/>
              </a:rPr>
              <a:t>Önceki</a:t>
            </a:r>
            <a:r>
              <a:rPr lang="en-US" sz="1800" dirty="0">
                <a:latin typeface="Berlin Sans FB" panose="020E0602020502020306" pitchFamily="34" charset="0"/>
              </a:rPr>
              <a:t> </a:t>
            </a:r>
            <a:r>
              <a:rPr lang="en-US" sz="1800" dirty="0" err="1">
                <a:latin typeface="Berlin Sans FB" panose="020E0602020502020306" pitchFamily="34" charset="0"/>
              </a:rPr>
              <a:t>Bölümlerde</a:t>
            </a:r>
            <a:r>
              <a:rPr lang="en-US" sz="1800" dirty="0">
                <a:latin typeface="Berlin Sans FB" panose="020E0602020502020306" pitchFamily="34" charset="0"/>
              </a:rPr>
              <a:t> …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Circuit </a:t>
            </a:r>
            <a:r>
              <a:rPr lang="en-US" sz="1800" dirty="0" err="1">
                <a:latin typeface="Berlin Sans FB" panose="020E0602020502020306" pitchFamily="34" charset="0"/>
              </a:rPr>
              <a:t>Braker</a:t>
            </a:r>
            <a:r>
              <a:rPr lang="en-US" sz="1800" dirty="0">
                <a:latin typeface="Berlin Sans FB" panose="020E0602020502020306" pitchFamily="34" charset="0"/>
              </a:rPr>
              <a:t> </a:t>
            </a:r>
            <a:r>
              <a:rPr lang="en-US" sz="1800" dirty="0" err="1">
                <a:latin typeface="Berlin Sans FB" panose="020E0602020502020306" pitchFamily="34" charset="0"/>
              </a:rPr>
              <a:t>Nedir</a:t>
            </a:r>
            <a:r>
              <a:rPr lang="en-US" sz="1800" dirty="0">
                <a:latin typeface="Berlin Sans FB" panose="020E0602020502020306" pitchFamily="34" charset="0"/>
              </a:rPr>
              <a:t> ?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Polly </a:t>
            </a:r>
            <a:r>
              <a:rPr lang="en-US" sz="1800" dirty="0" err="1">
                <a:latin typeface="Berlin Sans FB" panose="020E0602020502020306" pitchFamily="34" charset="0"/>
              </a:rPr>
              <a:t>Nedir</a:t>
            </a:r>
            <a:r>
              <a:rPr lang="en-US" sz="1800" dirty="0">
                <a:latin typeface="Berlin Sans FB" panose="020E0602020502020306" pitchFamily="34" charset="0"/>
              </a:rPr>
              <a:t> ?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Ok, Show me the Code!</a:t>
            </a:r>
          </a:p>
          <a:p>
            <a:pPr marL="171450" indent="-171450">
              <a:buFontTx/>
              <a:buChar char="-"/>
            </a:pPr>
            <a:r>
              <a:rPr lang="en-US" sz="1800" dirty="0">
                <a:latin typeface="Berlin Sans FB" panose="020E0602020502020306" pitchFamily="34" charset="0"/>
              </a:rPr>
              <a:t>Debugging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Bölümlerde</a:t>
            </a:r>
            <a:r>
              <a:rPr lang="en-US" dirty="0"/>
              <a:t> … Bir </a:t>
            </a:r>
            <a:r>
              <a:rPr lang="en-US" dirty="0" err="1"/>
              <a:t>yerlerde</a:t>
            </a:r>
            <a:r>
              <a:rPr lang="en-US" dirty="0"/>
              <a:t> …</a:t>
            </a:r>
          </a:p>
        </p:txBody>
      </p:sp>
      <p:pic>
        <p:nvPicPr>
          <p:cNvPr id="9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4D3038E-33FF-4F6E-8048-5020D4E9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10" y="1324707"/>
            <a:ext cx="7517380" cy="51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FB3-66B0-4749-82EC-375C6BF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Bölümlerde</a:t>
            </a:r>
            <a:r>
              <a:rPr lang="en-US" dirty="0"/>
              <a:t> … Bir </a:t>
            </a:r>
            <a:r>
              <a:rPr lang="en-US" dirty="0" err="1"/>
              <a:t>yerde</a:t>
            </a:r>
            <a:r>
              <a:rPr lang="en-US" dirty="0"/>
              <a:t> …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B7A976-AD26-4B8B-AAA6-0530EA73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01" y="1842052"/>
            <a:ext cx="2543530" cy="4058216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C47336F-8DB5-4371-BBE3-BB847EAF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9889"/>
            <a:ext cx="3464816" cy="49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7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Circuit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Braker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Nedir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? - Wikipedia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D02084D-56C8-4BF0-8DD7-17E1C1DE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78" y="2279524"/>
            <a:ext cx="10555044" cy="29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Circuit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Braker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Nedir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? –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MicroServicePatternNotes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EDD40-40D1-448E-91CB-3CB7F00108B7}"/>
              </a:ext>
            </a:extLst>
          </p:cNvPr>
          <p:cNvSpPr txBox="1"/>
          <p:nvPr/>
        </p:nvSpPr>
        <p:spPr>
          <a:xfrm>
            <a:off x="1019354" y="2186711"/>
            <a:ext cx="10153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Berlin Sans FB" panose="020E0602020502020306" pitchFamily="34" charset="0"/>
              </a:rPr>
              <a:t>Servisler genellikler diğer servislerden bilgi alırlar. 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 aşamada akışta bazı problemler olabilir.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tr-TR" sz="1600" dirty="0">
                <a:latin typeface="Berlin Sans FB" panose="020E0602020502020306" pitchFamily="34" charset="0"/>
              </a:rPr>
              <a:t>Bu problemler serviste hatalı bir request gönderilmiş, network problemi oluşmuş ya da performans sıkıntı yaşanmış olabilir.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Circuit Breaker Pattern, bu requestleri üzerinden geçirerek ne zaman isteği kesileceğini belirleme görevi görür.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tr-TR" sz="1600" dirty="0">
                <a:latin typeface="Berlin Sans FB" panose="020E0602020502020306" pitchFamily="34" charset="0"/>
              </a:rPr>
              <a:t>Bu parametre, hata sayısı, timeout süresi olabilir. 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 sayılara geldiğinde circuit breaker test requesti göndermeye başlar ve durumu half-open a alır. 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tr-TR" sz="1600" dirty="0">
                <a:latin typeface="Berlin Sans FB" panose="020E0602020502020306" pitchFamily="34" charset="0"/>
              </a:rPr>
              <a:t>Requestler başarılı olursa circuit breaker normal statüsüne döner ve closed statüsündedir.</a:t>
            </a:r>
            <a:endParaRPr lang="en-US" sz="1600" dirty="0">
              <a:latin typeface="Berlin Sans FB" panose="020E0602020502020306" pitchFamily="34" charset="0"/>
            </a:endParaRPr>
          </a:p>
          <a:p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Hata varsa ve limiti aştıysa open statüsüne döner.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6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Circuit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Braker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Nedir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? –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EDD40-40D1-448E-91CB-3CB7F00108B7}"/>
              </a:ext>
            </a:extLst>
          </p:cNvPr>
          <p:cNvSpPr txBox="1"/>
          <p:nvPr/>
        </p:nvSpPr>
        <p:spPr>
          <a:xfrm>
            <a:off x="2800342" y="2018181"/>
            <a:ext cx="1395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Retry Pattern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7326686-FDAC-48B0-BA2A-DB72E908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2" y="1898731"/>
            <a:ext cx="788146" cy="788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1A10C-9900-4BDA-AE7F-75F2DCCA20DE}"/>
              </a:ext>
            </a:extLst>
          </p:cNvPr>
          <p:cNvSpPr txBox="1"/>
          <p:nvPr/>
        </p:nvSpPr>
        <p:spPr>
          <a:xfrm>
            <a:off x="4983628" y="2018181"/>
            <a:ext cx="164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Fallback Pattern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EAA11EE-0001-4BBD-8FE4-6FBC3781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30" y="1898731"/>
            <a:ext cx="788146" cy="788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17D9C1-863A-43ED-BD25-26FC52EAF4CB}"/>
              </a:ext>
            </a:extLst>
          </p:cNvPr>
          <p:cNvSpPr txBox="1"/>
          <p:nvPr/>
        </p:nvSpPr>
        <p:spPr>
          <a:xfrm>
            <a:off x="7414376" y="2018181"/>
            <a:ext cx="2078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Circuit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Braker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C5754-71E5-4490-AAF3-DA228055504B}"/>
              </a:ext>
            </a:extLst>
          </p:cNvPr>
          <p:cNvSpPr txBox="1"/>
          <p:nvPr/>
        </p:nvSpPr>
        <p:spPr>
          <a:xfrm>
            <a:off x="2990021" y="3288017"/>
            <a:ext cx="62119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Berlin Sans FB" panose="020E0602020502020306" pitchFamily="34" charset="0"/>
              </a:rPr>
              <a:t>Uygulamanız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çökebilir</a:t>
            </a:r>
            <a:r>
              <a:rPr lang="en-US" sz="1600" dirty="0">
                <a:latin typeface="Berlin Sans FB" panose="020E0602020502020306" pitchFamily="34" charset="0"/>
              </a:rPr>
              <a:t>,</a:t>
            </a:r>
          </a:p>
          <a:p>
            <a:r>
              <a:rPr lang="en-US" sz="1600" dirty="0" err="1">
                <a:latin typeface="Berlin Sans FB" panose="020E0602020502020306" pitchFamily="34" charset="0"/>
              </a:rPr>
              <a:t>Donanımınız</a:t>
            </a:r>
            <a:r>
              <a:rPr lang="en-US" sz="1600" dirty="0">
                <a:latin typeface="Berlin Sans FB" panose="020E0602020502020306" pitchFamily="34" charset="0"/>
              </a:rPr>
              <a:t> Covid-19 </a:t>
            </a:r>
            <a:r>
              <a:rPr lang="en-US" sz="1600" dirty="0" err="1">
                <a:latin typeface="Berlin Sans FB" panose="020E0602020502020306" pitchFamily="34" charset="0"/>
              </a:rPr>
              <a:t>olabilir</a:t>
            </a:r>
            <a:r>
              <a:rPr lang="en-US" sz="1600" dirty="0">
                <a:latin typeface="Berlin Sans FB" panose="020E0602020502020306" pitchFamily="34" charset="0"/>
              </a:rPr>
              <a:t>,</a:t>
            </a:r>
          </a:p>
          <a:p>
            <a:r>
              <a:rPr lang="en-US" sz="1600" dirty="0">
                <a:latin typeface="Berlin Sans FB" panose="020E0602020502020306" pitchFamily="34" charset="0"/>
              </a:rPr>
              <a:t>Network </a:t>
            </a:r>
            <a:r>
              <a:rPr lang="en-US" sz="1600" dirty="0" err="1">
                <a:latin typeface="Berlin Sans FB" panose="020E0602020502020306" pitchFamily="34" charset="0"/>
              </a:rPr>
              <a:t>engellenir</a:t>
            </a:r>
            <a:r>
              <a:rPr lang="en-US" sz="1600" dirty="0">
                <a:latin typeface="Berlin Sans FB" panose="020E0602020502020306" pitchFamily="34" charset="0"/>
              </a:rPr>
              <a:t>/switch-router </a:t>
            </a:r>
            <a:r>
              <a:rPr lang="en-US" sz="1600" dirty="0" err="1">
                <a:latin typeface="Berlin Sans FB" panose="020E0602020502020306" pitchFamily="34" charset="0"/>
              </a:rPr>
              <a:t>değişir</a:t>
            </a:r>
            <a:r>
              <a:rPr lang="en-US" sz="1600" dirty="0">
                <a:latin typeface="Berlin Sans FB" panose="020E0602020502020306" pitchFamily="34" charset="0"/>
              </a:rPr>
              <a:t>/</a:t>
            </a:r>
            <a:r>
              <a:rPr lang="en-US" sz="1600" dirty="0" err="1">
                <a:latin typeface="Berlin Sans FB" panose="020E0602020502020306" pitchFamily="34" charset="0"/>
              </a:rPr>
              <a:t>stajyer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çocuk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bozabilir</a:t>
            </a:r>
            <a:r>
              <a:rPr lang="en-US" sz="1600" dirty="0">
                <a:latin typeface="Berlin Sans FB" panose="020E0602020502020306" pitchFamily="34" charset="0"/>
              </a:rPr>
              <a:t>,</a:t>
            </a: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US" sz="1600" dirty="0" err="1">
                <a:latin typeface="Berlin Sans FB" panose="020E0602020502020306" pitchFamily="34" charset="0"/>
              </a:rPr>
              <a:t>Ve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bunların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hiç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biri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sizin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için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Berlin Sans FB" panose="020E0602020502020306" pitchFamily="34" charset="0"/>
              </a:rPr>
              <a:t>SÜPRİZ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olmayacaktır</a:t>
            </a:r>
            <a:r>
              <a:rPr lang="en-US" sz="1600" dirty="0">
                <a:latin typeface="Berlin Sans FB" panose="020E0602020502020306" pitchFamily="34" charset="0"/>
              </a:rPr>
              <a:t>.</a:t>
            </a: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US" sz="1600" dirty="0" err="1">
                <a:latin typeface="Berlin Sans FB" panose="020E0602020502020306" pitchFamily="34" charset="0"/>
              </a:rPr>
              <a:t>Uygulamalarda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yaptığınız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çağrılar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için</a:t>
            </a:r>
            <a:r>
              <a:rPr lang="en-US" sz="1600" dirty="0">
                <a:latin typeface="Berlin Sans FB" panose="020E0602020502020306" pitchFamily="34" charset="0"/>
              </a:rPr>
              <a:t> “</a:t>
            </a:r>
            <a:r>
              <a:rPr lang="en-US" sz="1600" dirty="0" err="1">
                <a:latin typeface="Berlin Sans FB" panose="020E0602020502020306" pitchFamily="34" charset="0"/>
              </a:rPr>
              <a:t>latency,fault</a:t>
            </a:r>
            <a:r>
              <a:rPr lang="en-US" sz="1600" dirty="0">
                <a:latin typeface="Berlin Sans FB" panose="020E0602020502020306" pitchFamily="34" charset="0"/>
              </a:rPr>
              <a:t>, unresponsiveness”</a:t>
            </a:r>
          </a:p>
          <a:p>
            <a:r>
              <a:rPr lang="en-US" sz="1600" dirty="0" err="1">
                <a:latin typeface="Berlin Sans FB" panose="020E0602020502020306" pitchFamily="34" charset="0"/>
              </a:rPr>
              <a:t>Senaryoları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ile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başbaşa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kalabiliriz</a:t>
            </a:r>
            <a:r>
              <a:rPr lang="en-US" sz="1600" dirty="0">
                <a:latin typeface="Berlin Sans FB" panose="020E06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47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Circuit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Braker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Nedir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? –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Devre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Kesim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Durumları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04A3AB7-1801-45B8-A878-0464D255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382223"/>
            <a:ext cx="9802593" cy="1667108"/>
          </a:xfrm>
          <a:prstGeom prst="rect">
            <a:avLst/>
          </a:prstGeom>
        </p:spPr>
      </p:pic>
      <p:pic>
        <p:nvPicPr>
          <p:cNvPr id="12" name="Picture 1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9FB62A6-04B4-4830-81FB-3EA8675C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83" y="3185357"/>
            <a:ext cx="5007831" cy="3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94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Circuit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Braker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Nedir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? –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Devre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Kesim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Durum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Örneği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88F1DB3-EA2E-4A6E-8420-F243922A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3" y="2387880"/>
            <a:ext cx="10503533" cy="22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288</Words>
  <Application>Microsoft Office PowerPoint</Application>
  <PresentationFormat>Widescreen</PresentationFormat>
  <Paragraphs>55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</vt:lpstr>
      <vt:lpstr>Calibri</vt:lpstr>
      <vt:lpstr>Segoe UI</vt:lpstr>
      <vt:lpstr>Segoe UI Light</vt:lpstr>
      <vt:lpstr>WelcomeDoc</vt:lpstr>
      <vt:lpstr>Circuit Braker Pattern</vt:lpstr>
      <vt:lpstr>Gündem</vt:lpstr>
      <vt:lpstr>Önceki Bölümlerde … Bir yerlerde …</vt:lpstr>
      <vt:lpstr>Önceki Bölümlerde … Bir yerde …</vt:lpstr>
      <vt:lpstr>Circuit Braker Nedir ? - Wikipedia</vt:lpstr>
      <vt:lpstr>Circuit Braker Nedir ? – MicroServicePatternNotes</vt:lpstr>
      <vt:lpstr>Circuit Braker Nedir ? – Yorum</vt:lpstr>
      <vt:lpstr>Circuit Braker Nedir ? – Devre Kesim Durumları</vt:lpstr>
      <vt:lpstr>Circuit Braker Nedir ? – Devre Kesim Durum Örneği</vt:lpstr>
      <vt:lpstr>Polly Nedir ?</vt:lpstr>
      <vt:lpstr>Ok, Show me the Code!</vt:lpstr>
      <vt:lpstr>Debugging</vt:lpstr>
      <vt:lpstr>Circuit Breaker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2020-03-03T11:21:28Z</dcterms:created>
  <dcterms:modified xsi:type="dcterms:W3CDTF">2020-09-30T22:54:04Z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912d34d-1033-4712-8fcf-588ae2eb70a6_Enabled">
    <vt:lpwstr>true</vt:lpwstr>
  </property>
  <property fmtid="{D5CDD505-2E9C-101B-9397-08002B2CF9AE}" pid="4" name="MSIP_Label_b912d34d-1033-4712-8fcf-588ae2eb70a6_SetDate">
    <vt:lpwstr>2020-09-30T18:19:53Z</vt:lpwstr>
  </property>
  <property fmtid="{D5CDD505-2E9C-101B-9397-08002B2CF9AE}" pid="5" name="MSIP_Label_b912d34d-1033-4712-8fcf-588ae2eb70a6_Method">
    <vt:lpwstr>Privileged</vt:lpwstr>
  </property>
  <property fmtid="{D5CDD505-2E9C-101B-9397-08002B2CF9AE}" pid="6" name="MSIP_Label_b912d34d-1033-4712-8fcf-588ae2eb70a6_Name">
    <vt:lpwstr>b912d34d-1033-4712-8fcf-588ae2eb70a6</vt:lpwstr>
  </property>
  <property fmtid="{D5CDD505-2E9C-101B-9397-08002B2CF9AE}" pid="7" name="MSIP_Label_b912d34d-1033-4712-8fcf-588ae2eb70a6_SiteId">
    <vt:lpwstr>832c1bc9-1e43-4f93-a086-708d36b0c95d</vt:lpwstr>
  </property>
  <property fmtid="{D5CDD505-2E9C-101B-9397-08002B2CF9AE}" pid="8" name="MSIP_Label_b912d34d-1033-4712-8fcf-588ae2eb70a6_ActionId">
    <vt:lpwstr>e29ebe8b-8296-452a-962a-d5b664a311cf</vt:lpwstr>
  </property>
  <property fmtid="{D5CDD505-2E9C-101B-9397-08002B2CF9AE}" pid="9" name="MSIP_Label_b912d34d-1033-4712-8fcf-588ae2eb70a6_ContentBits">
    <vt:lpwstr>0</vt:lpwstr>
  </property>
</Properties>
</file>