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62" r:id="rId6"/>
    <p:sldId id="263" r:id="rId7"/>
    <p:sldId id="267" r:id="rId8"/>
    <p:sldId id="264" r:id="rId9"/>
    <p:sldId id="268" r:id="rId10"/>
    <p:sldId id="265" r:id="rId11"/>
    <p:sldId id="266" r:id="rId12"/>
    <p:sldId id="269" r:id="rId13"/>
    <p:sldId id="270" r:id="rId14"/>
    <p:sldId id="273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TCHAT DEV18.3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Christophe/Philipe/Abdallah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2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 Client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9" y="5231456"/>
            <a:ext cx="6407451" cy="13717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9" y="1428750"/>
            <a:ext cx="5170756" cy="356269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461400" y="2411714"/>
            <a:ext cx="396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Méthode pour envoyer un message « Hello World!»</a:t>
            </a:r>
          </a:p>
          <a:p>
            <a:r>
              <a:rPr lang="fr-FR" sz="1400" b="1" dirty="0"/>
              <a:t> </a:t>
            </a:r>
            <a:r>
              <a:rPr lang="fr-FR" sz="1400" b="1" dirty="0" smtClean="0"/>
              <a:t>                   depuis un serveur.</a:t>
            </a:r>
            <a:endParaRPr lang="fr-FR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372475" y="5669665"/>
            <a:ext cx="271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Affichage « Hello World ! » </a:t>
            </a:r>
          </a:p>
          <a:p>
            <a:r>
              <a:rPr lang="fr-FR" b="1" dirty="0"/>
              <a:t> </a:t>
            </a:r>
            <a:r>
              <a:rPr lang="fr-FR" b="1" dirty="0" smtClean="0"/>
              <a:t>    dans la console.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7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 Serveur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2" y="1524000"/>
            <a:ext cx="6303254" cy="18318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2" y="4095750"/>
            <a:ext cx="6303254" cy="23812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005922" y="2009050"/>
            <a:ext cx="359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/>
              <a:t>Méthode pour récupérer le message «  Hello Word ! »</a:t>
            </a:r>
          </a:p>
          <a:p>
            <a:pPr algn="ctr"/>
            <a:r>
              <a:rPr lang="fr-FR" sz="1200" b="1" dirty="0" smtClean="0"/>
              <a:t> depuis le serveur envoyer par le client . </a:t>
            </a:r>
            <a:endParaRPr lang="fr-FR" sz="12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582025" y="5200650"/>
            <a:ext cx="2302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Affichage du « Hello Word ! »</a:t>
            </a:r>
          </a:p>
          <a:p>
            <a:r>
              <a:rPr lang="fr-FR" sz="1400" b="1" dirty="0"/>
              <a:t> </a:t>
            </a:r>
            <a:r>
              <a:rPr lang="fr-FR" sz="1400" b="1" dirty="0" smtClean="0"/>
              <a:t>      dans la console.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873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500" y="4962524"/>
            <a:ext cx="3181349" cy="1390651"/>
          </a:xfrm>
        </p:spPr>
        <p:txBody>
          <a:bodyPr>
            <a:normAutofit/>
          </a:bodyPr>
          <a:lstStyle/>
          <a:p>
            <a:pPr algn="ctr"/>
            <a:r>
              <a:rPr lang="fr-FR" sz="1800" dirty="0" smtClean="0"/>
              <a:t>Rendu Graphique au      démarrage.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01" y="685799"/>
            <a:ext cx="4073147" cy="35814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685799"/>
            <a:ext cx="4067466" cy="358457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962775" y="4962524"/>
            <a:ext cx="443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Entrer un message dans la zone d’envoie et</a:t>
            </a:r>
          </a:p>
          <a:p>
            <a:r>
              <a:rPr lang="fr-FR" dirty="0"/>
              <a:t> </a:t>
            </a:r>
            <a:r>
              <a:rPr lang="fr-FR" dirty="0" smtClean="0"/>
              <a:t>         appuyer sur Envoyer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4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5175" y="2028825"/>
            <a:ext cx="3905250" cy="231457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/>
              <a:t>Récupération du message envoyer en BDD</a:t>
            </a:r>
            <a:endParaRPr lang="fr-FR" sz="32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49" y="1038225"/>
            <a:ext cx="3881224" cy="4124325"/>
          </a:xfrm>
        </p:spPr>
      </p:pic>
    </p:spTree>
    <p:extLst>
      <p:ext uri="{BB962C8B-B14F-4D97-AF65-F5344CB8AC3E}">
        <p14:creationId xmlns:p14="http://schemas.microsoft.com/office/powerpoint/2010/main" val="39375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09575"/>
            <a:ext cx="9601200" cy="1485900"/>
          </a:xfrm>
        </p:spPr>
        <p:txBody>
          <a:bodyPr/>
          <a:lstStyle/>
          <a:p>
            <a:pPr algn="ctr"/>
            <a:r>
              <a:rPr lang="fr-FR" dirty="0" smtClean="0"/>
              <a:t>Méthode pour insérer les messages en BDD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27" y="2085975"/>
            <a:ext cx="5850245" cy="3581400"/>
          </a:xfrm>
        </p:spPr>
      </p:pic>
    </p:spTree>
    <p:extLst>
      <p:ext uri="{BB962C8B-B14F-4D97-AF65-F5344CB8AC3E}">
        <p14:creationId xmlns:p14="http://schemas.microsoft.com/office/powerpoint/2010/main" val="103645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5275" y="1504950"/>
            <a:ext cx="2952749" cy="3086100"/>
          </a:xfrm>
        </p:spPr>
        <p:txBody>
          <a:bodyPr>
            <a:noAutofit/>
          </a:bodyPr>
          <a:lstStyle/>
          <a:p>
            <a:pPr algn="ctr"/>
            <a:r>
              <a:rPr lang="fr-FR" sz="2800" dirty="0" smtClean="0"/>
              <a:t>Une fois le message envoyer Appuyer sur Rafraichir </a:t>
            </a:r>
            <a:br>
              <a:rPr lang="fr-FR" sz="2800" dirty="0" smtClean="0"/>
            </a:br>
            <a:r>
              <a:rPr lang="fr-FR" sz="2800" dirty="0" smtClean="0"/>
              <a:t>pour le faire apparaitre dans la zone d’affichage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26" y="952500"/>
            <a:ext cx="4430631" cy="3895725"/>
          </a:xfrm>
        </p:spPr>
      </p:pic>
    </p:spTree>
    <p:extLst>
      <p:ext uri="{BB962C8B-B14F-4D97-AF65-F5344CB8AC3E}">
        <p14:creationId xmlns:p14="http://schemas.microsoft.com/office/powerpoint/2010/main" val="3940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/>
          <a:lstStyle/>
          <a:p>
            <a:pPr algn="ctr"/>
            <a:r>
              <a:rPr lang="fr-FR" dirty="0" smtClean="0"/>
              <a:t>Méthode pour récupérer les  derniers messages .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65" y="2057400"/>
            <a:ext cx="5573869" cy="3581400"/>
          </a:xfrm>
        </p:spPr>
      </p:pic>
    </p:spTree>
    <p:extLst>
      <p:ext uri="{BB962C8B-B14F-4D97-AF65-F5344CB8AC3E}">
        <p14:creationId xmlns:p14="http://schemas.microsoft.com/office/powerpoint/2010/main" val="4873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Merci pour Votre Bravoure pour nous avoir Ecouter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57675" y="5019674"/>
            <a:ext cx="6120321" cy="339977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Abdallah/Christophe/Philippe.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28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39738"/>
          </a:xfrm>
        </p:spPr>
        <p:txBody>
          <a:bodyPr/>
          <a:lstStyle/>
          <a:p>
            <a:r>
              <a:rPr lang="fr-FR" dirty="0" smtClean="0"/>
              <a:t>        Cahier des Charges :</a:t>
            </a:r>
          </a:p>
          <a:p>
            <a:r>
              <a:rPr lang="fr-FR" dirty="0" smtClean="0"/>
              <a:t>-Maquette </a:t>
            </a:r>
          </a:p>
          <a:p>
            <a:r>
              <a:rPr lang="fr-FR" dirty="0" smtClean="0"/>
              <a:t>-MCD / MLD</a:t>
            </a:r>
          </a:p>
          <a:p>
            <a:r>
              <a:rPr lang="fr-FR" dirty="0" smtClean="0"/>
              <a:t>-Doc Web Service</a:t>
            </a:r>
          </a:p>
          <a:p>
            <a:r>
              <a:rPr lang="fr-FR" dirty="0" smtClean="0"/>
              <a:t>-Diagramme de Séquence</a:t>
            </a:r>
          </a:p>
          <a:p>
            <a:r>
              <a:rPr lang="fr-FR" dirty="0" smtClean="0"/>
              <a:t> -Test Serveur </a:t>
            </a:r>
          </a:p>
          <a:p>
            <a:r>
              <a:rPr lang="fr-FR" dirty="0" smtClean="0"/>
              <a:t>-Test Client</a:t>
            </a:r>
          </a:p>
          <a:p>
            <a:r>
              <a:rPr lang="fr-FR" dirty="0" smtClean="0"/>
              <a:t>-Serveur /Client Serveur</a:t>
            </a:r>
          </a:p>
          <a:p>
            <a:r>
              <a:rPr lang="fr-FR" dirty="0" smtClean="0"/>
              <a:t>-IHM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3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Envoyer Message</a:t>
            </a:r>
          </a:p>
          <a:p>
            <a:r>
              <a:rPr lang="fr-FR" dirty="0" smtClean="0"/>
              <a:t>Lire les Messages envoyés</a:t>
            </a:r>
          </a:p>
          <a:p>
            <a:r>
              <a:rPr lang="fr-FR" dirty="0" smtClean="0"/>
              <a:t>Utilisateur   (En cour de réalisation)</a:t>
            </a:r>
          </a:p>
          <a:p>
            <a:endParaRPr lang="fr-FR" dirty="0"/>
          </a:p>
          <a:p>
            <a:r>
              <a:rPr lang="fr-FR" dirty="0" smtClean="0"/>
              <a:t>Option :  -Auto-</a:t>
            </a:r>
            <a:r>
              <a:rPr lang="fr-FR" dirty="0" err="1" smtClean="0"/>
              <a:t>refresh</a:t>
            </a:r>
            <a:r>
              <a:rPr lang="fr-FR" dirty="0" smtClean="0"/>
              <a:t> (Non réalisé)</a:t>
            </a:r>
          </a:p>
          <a:p>
            <a:pPr marL="0" indent="0">
              <a:buNone/>
            </a:pPr>
            <a:r>
              <a:rPr lang="fr-FR" dirty="0" smtClean="0"/>
              <a:t>                     -Utilisateur unique</a:t>
            </a:r>
            <a:r>
              <a:rPr lang="fr-FR" dirty="0"/>
              <a:t> (Non </a:t>
            </a:r>
            <a:r>
              <a:rPr lang="fr-FR" dirty="0" smtClean="0"/>
              <a:t>réalisé)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- BDD </a:t>
            </a:r>
          </a:p>
        </p:txBody>
      </p:sp>
    </p:spTree>
    <p:extLst>
      <p:ext uri="{BB962C8B-B14F-4D97-AF65-F5344CB8AC3E}">
        <p14:creationId xmlns:p14="http://schemas.microsoft.com/office/powerpoint/2010/main" val="30733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46" y="1914005"/>
            <a:ext cx="4776801" cy="3053293"/>
          </a:xfr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52" y="1914006"/>
            <a:ext cx="4968208" cy="3053293"/>
          </a:xfrm>
        </p:spPr>
      </p:pic>
      <p:sp>
        <p:nvSpPr>
          <p:cNvPr id="8" name="ZoneTexte 7"/>
          <p:cNvSpPr txBox="1"/>
          <p:nvPr/>
        </p:nvSpPr>
        <p:spPr>
          <a:xfrm>
            <a:off x="1629295" y="5286894"/>
            <a:ext cx="368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Login de Connection :</a:t>
            </a:r>
          </a:p>
          <a:p>
            <a:r>
              <a:rPr lang="fr-FR" dirty="0"/>
              <a:t> </a:t>
            </a:r>
            <a:r>
              <a:rPr lang="fr-FR" dirty="0" smtClean="0"/>
              <a:t> - Entrer Identifiant (nom)</a:t>
            </a:r>
          </a:p>
          <a:p>
            <a:r>
              <a:rPr lang="fr-FR" dirty="0" smtClean="0"/>
              <a:t>  - Mot de Passe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248698" y="5286894"/>
            <a:ext cx="39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messagerie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5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Document Web-Service</a:t>
            </a:r>
            <a:endParaRPr lang="fr-FR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283079"/>
              </p:ext>
            </p:extLst>
          </p:nvPr>
        </p:nvGraphicFramePr>
        <p:xfrm>
          <a:off x="3183775" y="1418152"/>
          <a:ext cx="5342517" cy="563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Document" r:id="rId3" imgW="5747434" imgH="7364044" progId="Word.Document.12">
                  <p:embed/>
                </p:oleObj>
              </mc:Choice>
              <mc:Fallback>
                <p:oleObj name="Document" r:id="rId3" imgW="5747434" imgH="73640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3775" y="1418152"/>
                        <a:ext cx="5342517" cy="5630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8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97" y="1611704"/>
            <a:ext cx="7457594" cy="47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254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MCD/MLD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120101"/>
            <a:ext cx="4443984" cy="823912"/>
          </a:xfrm>
        </p:spPr>
        <p:txBody>
          <a:bodyPr/>
          <a:lstStyle/>
          <a:p>
            <a:r>
              <a:rPr lang="fr-FR" sz="1400" dirty="0"/>
              <a:t>MCD</a:t>
            </a:r>
            <a:r>
              <a:rPr lang="fr-FR" sz="1400" dirty="0" smtClean="0"/>
              <a:t>:</a:t>
            </a:r>
            <a:r>
              <a:rPr lang="fr-FR" sz="1800" dirty="0" smtClean="0"/>
              <a:t> </a:t>
            </a:r>
            <a:r>
              <a:rPr lang="fr-FR" sz="1050" dirty="0" smtClean="0"/>
              <a:t> </a:t>
            </a:r>
            <a:r>
              <a:rPr lang="fr-FR" sz="1050" dirty="0"/>
              <a:t>(Modèle Conceptuel des Données) est utilisé </a:t>
            </a:r>
            <a:r>
              <a:rPr lang="fr-FR" sz="1050" dirty="0" smtClean="0"/>
              <a:t>pour </a:t>
            </a:r>
            <a:r>
              <a:rPr lang="fr-FR" sz="1050" dirty="0"/>
              <a:t>décrire sous forme d'un schéma les données relatives au sujet à traiter (en gros les entités, leurs attributs et les relations qu'elles entretiennent). 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43379"/>
            <a:ext cx="4598309" cy="2765119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46196" y="2120101"/>
            <a:ext cx="4443984" cy="823912"/>
          </a:xfrm>
        </p:spPr>
        <p:txBody>
          <a:bodyPr/>
          <a:lstStyle/>
          <a:p>
            <a:r>
              <a:rPr lang="fr-FR" sz="1400" dirty="0" smtClean="0"/>
              <a:t>MLD :</a:t>
            </a:r>
            <a:r>
              <a:rPr lang="fr-FR" sz="1050" dirty="0" smtClean="0"/>
              <a:t> </a:t>
            </a:r>
            <a:r>
              <a:rPr lang="fr-FR" sz="1050" dirty="0"/>
              <a:t>(Modèle Logique de Données) se situe chronologiquement juste après l’étape MCD et revient à présenter les objets du MCD sous une forme compréhensible par un </a:t>
            </a:r>
            <a:r>
              <a:rPr lang="fr-FR" sz="1050" dirty="0" smtClean="0"/>
              <a:t>SGBD. Les </a:t>
            </a:r>
            <a:r>
              <a:rPr lang="fr-FR" sz="1050" dirty="0"/>
              <a:t>objets représentés sont désormais des tables (disons SQL) et les liens qui les unissent. 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80" y="3346696"/>
            <a:ext cx="4445000" cy="2758484"/>
          </a:xfrm>
        </p:spPr>
      </p:pic>
    </p:spTree>
    <p:extLst>
      <p:ext uri="{BB962C8B-B14F-4D97-AF65-F5344CB8AC3E}">
        <p14:creationId xmlns:p14="http://schemas.microsoft.com/office/powerpoint/2010/main" val="24370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Diagramme de Séquence</a:t>
            </a:r>
            <a:br>
              <a:rPr lang="fr-FR" dirty="0" smtClean="0"/>
            </a:br>
            <a:r>
              <a:rPr lang="fr-FR" sz="2400" dirty="0" smtClean="0"/>
              <a:t>(Serveur)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1837805"/>
            <a:ext cx="9297206" cy="34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de Séquence</a:t>
            </a:r>
            <a:br>
              <a:rPr lang="fr-FR" dirty="0" smtClean="0"/>
            </a:br>
            <a:r>
              <a:rPr lang="fr-FR" sz="2400" dirty="0" smtClean="0"/>
              <a:t>(</a:t>
            </a:r>
            <a:r>
              <a:rPr lang="fr-FR" sz="2400" dirty="0"/>
              <a:t>Client</a:t>
            </a:r>
            <a:r>
              <a:rPr lang="fr-FR" sz="2400" dirty="0" smtClean="0"/>
              <a:t>) 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10014094" cy="38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7577</TotalTime>
  <Words>268</Words>
  <Application>Microsoft Office PowerPoint</Application>
  <PresentationFormat>Grand écran</PresentationFormat>
  <Paragraphs>51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Franklin Gothic Book</vt:lpstr>
      <vt:lpstr>Crop</vt:lpstr>
      <vt:lpstr>Document</vt:lpstr>
      <vt:lpstr>TCHAT DEV18.3</vt:lpstr>
      <vt:lpstr>Sommaire</vt:lpstr>
      <vt:lpstr>Cahier des Charges</vt:lpstr>
      <vt:lpstr>Maquettage</vt:lpstr>
      <vt:lpstr>Document Web-Service</vt:lpstr>
      <vt:lpstr>Diagramme de Classe</vt:lpstr>
      <vt:lpstr>MCD/MLD</vt:lpstr>
      <vt:lpstr>Diagramme de Séquence (Serveur)</vt:lpstr>
      <vt:lpstr>Diagramme de Séquence (Client) </vt:lpstr>
      <vt:lpstr>Test Client</vt:lpstr>
      <vt:lpstr>Test Serveur</vt:lpstr>
      <vt:lpstr>Rendu Graphique au      démarrage.</vt:lpstr>
      <vt:lpstr>Récupération du message envoyer en BDD</vt:lpstr>
      <vt:lpstr>Méthode pour insérer les messages en BDD</vt:lpstr>
      <vt:lpstr>Une fois le message envoyer Appuyer sur Rafraichir  pour le faire apparaitre dans la zone d’affichage</vt:lpstr>
      <vt:lpstr>Méthode pour récupérer les  derniers messages .</vt:lpstr>
      <vt:lpstr>Merci pour Votre Bravoure pour nous avoir Ecouter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TCHAT DEV18.3</dc:title>
  <dc:creator>Res-tel</dc:creator>
  <cp:lastModifiedBy>Res-tel</cp:lastModifiedBy>
  <cp:revision>30</cp:revision>
  <dcterms:created xsi:type="dcterms:W3CDTF">2019-02-22T10:31:45Z</dcterms:created>
  <dcterms:modified xsi:type="dcterms:W3CDTF">2019-03-01T14:12:48Z</dcterms:modified>
</cp:coreProperties>
</file>