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62F47-3FAA-4ACF-A856-A569E614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69017-06EC-47A7-AC9A-9EA61941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311BE-362C-4DE7-97EC-CC30A7A4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8B7FA-7013-4C34-B313-5EA5D30B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0EC5F-61A7-4831-AAED-0A2FD21B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56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11033-04F5-451E-8048-D9D9EEDB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E60DF0-0820-4903-BEE0-7E6F5E1C6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736A9-6A52-458C-AA35-DB2E461B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ADB64-5F06-4F29-A8B9-EBC28B8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34795-8D79-4A0D-8016-6201B85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64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CD6E56-4EA9-447C-B8E7-FADDD5B4B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8A25DF-1990-40A0-BE93-5706C7AC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46ABC-CF88-4B6D-A183-6DC78BE3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CFA3E-52E9-49B3-9F8E-17B297DC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CE893-FA00-4FCC-A80E-9EA6CAE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0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2D66E-393D-4F18-9AA0-B6BB6757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E770B-FBF9-4F3D-B092-84C4469B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2C0D1-B69B-44D5-8159-7F51C42B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27326-7FA0-4C10-BD93-1BD2CA33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A2549-FC5B-46C5-A2DF-FDA68161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913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EDEE-3129-4B78-889D-25915432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B1205-7A38-4093-A344-63A903E1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16509A-D1FE-4226-AB86-D8B8B382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75AD2-ECC1-4C3D-89DF-6844A785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D9A4A-6B52-4769-8F0A-BCD5BA55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214E8-5B41-4A7A-ABF8-04E5546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DCF6C-420C-4B4C-9FA8-B0F553989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D84E22-96EB-46DB-9C5A-D6D55FF44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226889-8917-4F97-9557-2BA0BD4A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C574D-B074-4B6C-836F-ADA6A13D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43D9D3-D7DC-4910-881A-53B1ADA4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97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93F0-062A-44C1-9A14-B19651DD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3640E-0FB9-446A-A922-1A8A32F4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1793B9-6101-479B-BFB3-E609D0B65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1FD283-69E4-45B8-993E-1D9C8202E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BE9B77-E15B-46E8-A9F0-7EFC10A61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E8BE98-C863-428E-B0DB-CEC2D65D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5EFE06-E351-4072-AD98-9B84F04B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159CA6-3286-4E3C-ACC0-0987E043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3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C00E7-C50E-45DA-8EC5-FAF58DD7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9F24E9-24CC-468D-AB56-3D6516EE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E2FC3-9F62-4B9C-A641-68F06048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3A3BDC-B78F-4D63-838D-8DCC2A56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19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F7060C-FC2C-4672-BCB6-8E0BFC9E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F872AA-819A-41DB-96B7-59D21FDD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864668-6CE2-49A0-BBB2-B5E28D3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38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0285-2B8E-4510-B7E7-4512B3C9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6EC49-6486-42DF-BEE0-EFE9EC96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81237-79C3-4E7A-BAC6-40DC18DD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6513D5-3361-47D0-BACA-A0232380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6028B-969D-42B8-9DA9-A03EF5DE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605AE-D27A-44AC-9329-C87F61B0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5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9748C-63AF-4DF3-89D3-DB5A967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5CDA56-5917-47CA-8C4D-FDC0AA314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9B2526-9149-4CCE-BC9A-4B9E8D16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7229D2-457D-4CB9-B991-3FB6AF6C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3F2CF-37EF-4745-9163-E06FACF8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C0B94-6C07-465D-A918-33242808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26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ED3509-9C80-4B45-9298-2A64A20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C5AB3-7B50-4368-8EA3-9601BC99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797FF-45DC-4B54-86D7-FD670B5AF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1D56-AC9E-4E39-AD83-58ADD378B6C4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9537A-80B2-41CD-A790-C4AA88DC4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18220-5002-4433-82EF-391C67AF6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7B5D-285D-4F61-9DF6-12E1775CE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3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DAD2F-515B-44DD-9468-70F6E1E10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922"/>
            <a:ext cx="9144000" cy="934929"/>
          </a:xfrm>
        </p:spPr>
        <p:txBody>
          <a:bodyPr/>
          <a:lstStyle/>
          <a:p>
            <a:r>
              <a:rPr lang="es-MX" dirty="0"/>
              <a:t>Vista </a:t>
            </a:r>
            <a:r>
              <a:rPr lang="es-MX" dirty="0" err="1"/>
              <a:t>Admin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0598D8-01E6-4F9F-A156-8F3793503135}"/>
              </a:ext>
            </a:extLst>
          </p:cNvPr>
          <p:cNvSpPr/>
          <p:nvPr/>
        </p:nvSpPr>
        <p:spPr>
          <a:xfrm>
            <a:off x="1923393" y="1755227"/>
            <a:ext cx="8040414" cy="394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0ECD9A-E72C-47BA-BA0C-A71894DEBCD6}"/>
              </a:ext>
            </a:extLst>
          </p:cNvPr>
          <p:cNvSpPr/>
          <p:nvPr/>
        </p:nvSpPr>
        <p:spPr>
          <a:xfrm>
            <a:off x="7420303" y="6001407"/>
            <a:ext cx="2060028" cy="42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Empleado</a:t>
            </a: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E0C875FA-820F-40AF-8E8E-54301AD0240E}"/>
              </a:ext>
            </a:extLst>
          </p:cNvPr>
          <p:cNvSpPr/>
          <p:nvPr/>
        </p:nvSpPr>
        <p:spPr>
          <a:xfrm>
            <a:off x="273269" y="1933904"/>
            <a:ext cx="1566041" cy="567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 </a:t>
            </a:r>
            <a:r>
              <a:rPr lang="es-MX" dirty="0" err="1"/>
              <a:t>Sesion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7319151-774E-45D1-BEE0-CBF247C5C89C}"/>
              </a:ext>
            </a:extLst>
          </p:cNvPr>
          <p:cNvSpPr/>
          <p:nvPr/>
        </p:nvSpPr>
        <p:spPr>
          <a:xfrm>
            <a:off x="2480442" y="1923393"/>
            <a:ext cx="7210096" cy="567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Formulario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5A5F48-2961-46BD-8C84-5104FFAB4719}"/>
              </a:ext>
            </a:extLst>
          </p:cNvPr>
          <p:cNvSpPr/>
          <p:nvPr/>
        </p:nvSpPr>
        <p:spPr>
          <a:xfrm>
            <a:off x="2480441" y="2785241"/>
            <a:ext cx="1303283" cy="1581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Datos de Acceso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1CE380-39A0-4DB4-BD82-6D2906C4BDEF}"/>
              </a:ext>
            </a:extLst>
          </p:cNvPr>
          <p:cNvSpPr/>
          <p:nvPr/>
        </p:nvSpPr>
        <p:spPr>
          <a:xfrm>
            <a:off x="4614041" y="2753710"/>
            <a:ext cx="4866290" cy="567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Datos Personales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D3E734-B87A-4442-9F88-86A6C920F00D}"/>
              </a:ext>
            </a:extLst>
          </p:cNvPr>
          <p:cNvSpPr/>
          <p:nvPr/>
        </p:nvSpPr>
        <p:spPr>
          <a:xfrm>
            <a:off x="4508938" y="3626069"/>
            <a:ext cx="4866290" cy="567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Datos Profesionales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6330C0E-2095-4121-92B6-3F3E5841F79A}"/>
              </a:ext>
            </a:extLst>
          </p:cNvPr>
          <p:cNvSpPr/>
          <p:nvPr/>
        </p:nvSpPr>
        <p:spPr>
          <a:xfrm>
            <a:off x="4508938" y="4583003"/>
            <a:ext cx="4866290" cy="461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Datos de </a:t>
            </a:r>
            <a:r>
              <a:rPr lang="es-MX" dirty="0" err="1"/>
              <a:t>Direccion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80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518AF-45FD-4A84-8611-DD0F0C8B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/>
            <a:r>
              <a:rPr lang="es-MX" dirty="0"/>
              <a:t>Vista Pediatra(Principal)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4CC9BD-4D1B-43F0-A4D9-F45F79D7EE63}"/>
              </a:ext>
            </a:extLst>
          </p:cNvPr>
          <p:cNvSpPr/>
          <p:nvPr/>
        </p:nvSpPr>
        <p:spPr>
          <a:xfrm>
            <a:off x="283779" y="1429407"/>
            <a:ext cx="11645462" cy="5063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EFAD16C9-16F3-4BB5-96AE-FBD8ED08539C}"/>
              </a:ext>
            </a:extLst>
          </p:cNvPr>
          <p:cNvSpPr/>
          <p:nvPr/>
        </p:nvSpPr>
        <p:spPr>
          <a:xfrm>
            <a:off x="420413" y="1975945"/>
            <a:ext cx="1681655" cy="525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 </a:t>
            </a:r>
            <a:r>
              <a:rPr lang="es-MX" dirty="0" err="1"/>
              <a:t>Sesion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4C0F87-3507-4F18-B3CA-45A1BC847235}"/>
              </a:ext>
            </a:extLst>
          </p:cNvPr>
          <p:cNvSpPr/>
          <p:nvPr/>
        </p:nvSpPr>
        <p:spPr>
          <a:xfrm>
            <a:off x="2144110" y="2593536"/>
            <a:ext cx="7924800" cy="3699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5CBC11-0F46-4D36-A1E2-C8A1187CC3CF}"/>
              </a:ext>
            </a:extLst>
          </p:cNvPr>
          <p:cNvSpPr/>
          <p:nvPr/>
        </p:nvSpPr>
        <p:spPr>
          <a:xfrm>
            <a:off x="2643352" y="3255689"/>
            <a:ext cx="6905296" cy="966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Card</a:t>
            </a:r>
            <a:r>
              <a:rPr lang="es-MX" dirty="0"/>
              <a:t> Modelada de Estudios ya realizados </a:t>
            </a:r>
          </a:p>
          <a:p>
            <a:pPr algn="ctr"/>
            <a:r>
              <a:rPr lang="es-MX" dirty="0"/>
              <a:t>(Cada estudio es en una </a:t>
            </a:r>
            <a:r>
              <a:rPr lang="es-MX" dirty="0" err="1"/>
              <a:t>card</a:t>
            </a:r>
            <a:r>
              <a:rPr lang="es-MX" dirty="0"/>
              <a:t> distinta</a:t>
            </a:r>
          </a:p>
          <a:p>
            <a:pPr algn="ctr"/>
            <a:r>
              <a:rPr lang="es-MX" dirty="0"/>
              <a:t>Tiene que se una etiqueta a la primera, ya que me </a:t>
            </a:r>
            <a:r>
              <a:rPr lang="es-MX" dirty="0" err="1"/>
              <a:t>redigira</a:t>
            </a:r>
            <a:r>
              <a:rPr lang="es-MX" dirty="0"/>
              <a:t> a otra </a:t>
            </a:r>
            <a:r>
              <a:rPr lang="es-MX" dirty="0" err="1"/>
              <a:t>pagin</a:t>
            </a:r>
            <a:r>
              <a:rPr lang="es-MX" dirty="0"/>
              <a:t>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C1E2F9-372C-4C28-9B9E-6D7EC77D4FCE}"/>
              </a:ext>
            </a:extLst>
          </p:cNvPr>
          <p:cNvSpPr/>
          <p:nvPr/>
        </p:nvSpPr>
        <p:spPr>
          <a:xfrm>
            <a:off x="7073462" y="1723696"/>
            <a:ext cx="3878317" cy="2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Buscador de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82690F-6DD8-435D-B38A-1A7DAA8EBBE1}"/>
              </a:ext>
            </a:extLst>
          </p:cNvPr>
          <p:cNvSpPr/>
          <p:nvPr/>
        </p:nvSpPr>
        <p:spPr>
          <a:xfrm>
            <a:off x="10489324" y="5276193"/>
            <a:ext cx="1324304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Agendar Cita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A01086-993F-403C-9021-0D56EA43D0B4}"/>
              </a:ext>
            </a:extLst>
          </p:cNvPr>
          <p:cNvSpPr/>
          <p:nvPr/>
        </p:nvSpPr>
        <p:spPr>
          <a:xfrm>
            <a:off x="2806262" y="1600092"/>
            <a:ext cx="4088524" cy="901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 generar una cita nueva </a:t>
            </a:r>
          </a:p>
          <a:p>
            <a:pPr algn="ctr"/>
            <a:r>
              <a:rPr lang="es-MX" dirty="0"/>
              <a:t>Mostrara una alerta en color verde</a:t>
            </a:r>
          </a:p>
          <a:p>
            <a:pPr algn="ctr"/>
            <a:r>
              <a:rPr lang="es-MX" dirty="0"/>
              <a:t>De cita generada exitosamente</a:t>
            </a:r>
          </a:p>
        </p:txBody>
      </p:sp>
    </p:spTree>
    <p:extLst>
      <p:ext uri="{BB962C8B-B14F-4D97-AF65-F5344CB8AC3E}">
        <p14:creationId xmlns:p14="http://schemas.microsoft.com/office/powerpoint/2010/main" val="199552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4EAA4-3850-4185-A18F-67D3A740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Vista Pediatra(generar cita)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F3C46F-402B-4C1A-A0A0-DB3E39777BCE}"/>
              </a:ext>
            </a:extLst>
          </p:cNvPr>
          <p:cNvSpPr/>
          <p:nvPr/>
        </p:nvSpPr>
        <p:spPr>
          <a:xfrm>
            <a:off x="451945" y="1124607"/>
            <a:ext cx="11498317" cy="5368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C68B9668-E9B5-430B-8A2B-15486E4397E3}"/>
              </a:ext>
            </a:extLst>
          </p:cNvPr>
          <p:cNvSpPr/>
          <p:nvPr/>
        </p:nvSpPr>
        <p:spPr>
          <a:xfrm>
            <a:off x="620110" y="1439917"/>
            <a:ext cx="2049518" cy="3573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Pagina Anterior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3B0DD7-5AF8-41F6-9DF6-19A112FC226E}"/>
              </a:ext>
            </a:extLst>
          </p:cNvPr>
          <p:cNvSpPr/>
          <p:nvPr/>
        </p:nvSpPr>
        <p:spPr>
          <a:xfrm>
            <a:off x="838200" y="2060028"/>
            <a:ext cx="9230710" cy="4151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191592-C2F2-444D-9A30-AF97D3CA2BEE}"/>
              </a:ext>
            </a:extLst>
          </p:cNvPr>
          <p:cNvSpPr/>
          <p:nvPr/>
        </p:nvSpPr>
        <p:spPr>
          <a:xfrm>
            <a:off x="1030013" y="2543503"/>
            <a:ext cx="6558455" cy="987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Datos Personales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F4A077-A756-401E-A66B-F43A3A7A3DE9}"/>
              </a:ext>
            </a:extLst>
          </p:cNvPr>
          <p:cNvSpPr/>
          <p:nvPr/>
        </p:nvSpPr>
        <p:spPr>
          <a:xfrm>
            <a:off x="1061544" y="3808740"/>
            <a:ext cx="655845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Datos </a:t>
            </a:r>
            <a:r>
              <a:rPr lang="es-MX" dirty="0" err="1"/>
              <a:t>Direccion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D765521-ED2A-4C3E-9410-52D33F80E635}"/>
              </a:ext>
            </a:extLst>
          </p:cNvPr>
          <p:cNvSpPr/>
          <p:nvPr/>
        </p:nvSpPr>
        <p:spPr>
          <a:xfrm>
            <a:off x="1177159" y="5060732"/>
            <a:ext cx="64428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Input para Ingresar la fecha y hora de la cita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5DEAF8-8321-4ABC-AD15-3A985BB96664}"/>
              </a:ext>
            </a:extLst>
          </p:cNvPr>
          <p:cNvSpPr/>
          <p:nvPr/>
        </p:nvSpPr>
        <p:spPr>
          <a:xfrm>
            <a:off x="7958958" y="5176345"/>
            <a:ext cx="1986455" cy="68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Boton</a:t>
            </a:r>
            <a:r>
              <a:rPr lang="es-MX" dirty="0"/>
              <a:t> para generar cita nueva </a:t>
            </a:r>
          </a:p>
        </p:txBody>
      </p:sp>
    </p:spTree>
    <p:extLst>
      <p:ext uri="{BB962C8B-B14F-4D97-AF65-F5344CB8AC3E}">
        <p14:creationId xmlns:p14="http://schemas.microsoft.com/office/powerpoint/2010/main" val="257962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8036-5C13-46F9-B3D3-844FB534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827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Vista </a:t>
            </a:r>
            <a:r>
              <a:rPr lang="es-MX" dirty="0" err="1"/>
              <a:t>Tecnico</a:t>
            </a:r>
            <a:r>
              <a:rPr lang="es-MX" dirty="0"/>
              <a:t> (Principal)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6061F5-6851-4D87-A18B-A222D1FBD45B}"/>
              </a:ext>
            </a:extLst>
          </p:cNvPr>
          <p:cNvSpPr/>
          <p:nvPr/>
        </p:nvSpPr>
        <p:spPr>
          <a:xfrm>
            <a:off x="262759" y="1324303"/>
            <a:ext cx="11740055" cy="5381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C9064580-44CB-421A-882F-DB90D05B28DE}"/>
              </a:ext>
            </a:extLst>
          </p:cNvPr>
          <p:cNvSpPr/>
          <p:nvPr/>
        </p:nvSpPr>
        <p:spPr>
          <a:xfrm>
            <a:off x="472966" y="1639614"/>
            <a:ext cx="1534510" cy="441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 </a:t>
            </a:r>
            <a:r>
              <a:rPr lang="es-MX" dirty="0" err="1"/>
              <a:t>Sesion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293788-119A-4327-97D5-B581D6B98342}"/>
              </a:ext>
            </a:extLst>
          </p:cNvPr>
          <p:cNvSpPr/>
          <p:nvPr/>
        </p:nvSpPr>
        <p:spPr>
          <a:xfrm>
            <a:off x="987972" y="2322786"/>
            <a:ext cx="10762594" cy="3846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522E01-08AB-4B25-8F6B-CB5CC726AC74}"/>
              </a:ext>
            </a:extLst>
          </p:cNvPr>
          <p:cNvSpPr/>
          <p:nvPr/>
        </p:nvSpPr>
        <p:spPr>
          <a:xfrm>
            <a:off x="1345324" y="2638097"/>
            <a:ext cx="9532883" cy="790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Card</a:t>
            </a:r>
            <a:r>
              <a:rPr lang="es-MX" dirty="0"/>
              <a:t> con las citas pendientes del alergólogo (es una etiqueta a ya que te </a:t>
            </a:r>
            <a:r>
              <a:rPr lang="es-MX" dirty="0" err="1"/>
              <a:t>rediccionara</a:t>
            </a:r>
            <a:r>
              <a:rPr lang="es-MX" dirty="0"/>
              <a:t> a un formulario por cada cita que haya)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FE3C54-DB50-4DB8-A56D-E9F0C9FA985A}"/>
              </a:ext>
            </a:extLst>
          </p:cNvPr>
          <p:cNvSpPr/>
          <p:nvPr/>
        </p:nvSpPr>
        <p:spPr>
          <a:xfrm>
            <a:off x="4078013" y="1639614"/>
            <a:ext cx="6800193" cy="325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Buscador de cita</a:t>
            </a:r>
          </a:p>
        </p:txBody>
      </p:sp>
    </p:spTree>
    <p:extLst>
      <p:ext uri="{BB962C8B-B14F-4D97-AF65-F5344CB8AC3E}">
        <p14:creationId xmlns:p14="http://schemas.microsoft.com/office/powerpoint/2010/main" val="383666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C225-9093-48F7-9BD8-6F67417B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/>
            <a:r>
              <a:rPr lang="es-MX" dirty="0"/>
              <a:t>Vista Pediatra(Generar estudio)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8AE17D-D4DF-46B6-A1A4-7B0B05A14D1C}"/>
              </a:ext>
            </a:extLst>
          </p:cNvPr>
          <p:cNvSpPr/>
          <p:nvPr/>
        </p:nvSpPr>
        <p:spPr>
          <a:xfrm>
            <a:off x="557048" y="1366345"/>
            <a:ext cx="11540359" cy="5202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F8FECCFD-912C-4706-AA66-DC6548B49697}"/>
              </a:ext>
            </a:extLst>
          </p:cNvPr>
          <p:cNvSpPr/>
          <p:nvPr/>
        </p:nvSpPr>
        <p:spPr>
          <a:xfrm>
            <a:off x="838200" y="1744717"/>
            <a:ext cx="1936531" cy="3573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Regresar pagina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58BBEF2-691C-4CB6-BB04-3008CE68D253}"/>
              </a:ext>
            </a:extLst>
          </p:cNvPr>
          <p:cNvSpPr/>
          <p:nvPr/>
        </p:nvSpPr>
        <p:spPr>
          <a:xfrm>
            <a:off x="1208690" y="2522483"/>
            <a:ext cx="7641020" cy="2858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FC21E5-8461-4D70-A8CA-2E6D453441D9}"/>
              </a:ext>
            </a:extLst>
          </p:cNvPr>
          <p:cNvSpPr/>
          <p:nvPr/>
        </p:nvSpPr>
        <p:spPr>
          <a:xfrm>
            <a:off x="1450428" y="3048000"/>
            <a:ext cx="3468413" cy="536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Input con el siguiente formato</a:t>
            </a:r>
          </a:p>
          <a:p>
            <a:pPr algn="ctr"/>
            <a:r>
              <a:rPr lang="es-MX" dirty="0"/>
              <a:t>Antígeno: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DC38EA-3B4E-485B-B84E-7D4D61F6087A}"/>
              </a:ext>
            </a:extLst>
          </p:cNvPr>
          <p:cNvSpPr/>
          <p:nvPr/>
        </p:nvSpPr>
        <p:spPr>
          <a:xfrm>
            <a:off x="3741683" y="3352800"/>
            <a:ext cx="1072055" cy="189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6C5209-DBE3-4DCC-8DAB-1E5BB32685CE}"/>
              </a:ext>
            </a:extLst>
          </p:cNvPr>
          <p:cNvSpPr/>
          <p:nvPr/>
        </p:nvSpPr>
        <p:spPr>
          <a:xfrm>
            <a:off x="1671145" y="4109545"/>
            <a:ext cx="3142593" cy="536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6C81114-58A7-4810-8C45-369F8B5B9186}"/>
              </a:ext>
            </a:extLst>
          </p:cNvPr>
          <p:cNvSpPr/>
          <p:nvPr/>
        </p:nvSpPr>
        <p:spPr>
          <a:xfrm>
            <a:off x="5906814" y="4372303"/>
            <a:ext cx="246993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 estudio</a:t>
            </a:r>
          </a:p>
        </p:txBody>
      </p:sp>
    </p:spTree>
    <p:extLst>
      <p:ext uri="{BB962C8B-B14F-4D97-AF65-F5344CB8AC3E}">
        <p14:creationId xmlns:p14="http://schemas.microsoft.com/office/powerpoint/2010/main" val="20829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EAFB2-2C9A-4A40-9E45-7E5B0192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/>
          <a:lstStyle/>
          <a:p>
            <a:pPr algn="ctr"/>
            <a:r>
              <a:rPr lang="es-MX" dirty="0"/>
              <a:t>Vista alergólogo (</a:t>
            </a:r>
            <a:r>
              <a:rPr lang="es-MX" dirty="0" err="1"/>
              <a:t>dont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3F8043-78C7-41D0-91F0-9F5064D5436A}"/>
              </a:ext>
            </a:extLst>
          </p:cNvPr>
          <p:cNvSpPr/>
          <p:nvPr/>
        </p:nvSpPr>
        <p:spPr>
          <a:xfrm>
            <a:off x="651641" y="1576552"/>
            <a:ext cx="11267090" cy="48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C79C73-4718-4101-8624-253FDBA14DCD}"/>
              </a:ext>
            </a:extLst>
          </p:cNvPr>
          <p:cNvSpPr/>
          <p:nvPr/>
        </p:nvSpPr>
        <p:spPr>
          <a:xfrm>
            <a:off x="7788166" y="1828800"/>
            <a:ext cx="3752193" cy="3888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Datos de cita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9E22E9-A141-4DFD-AC3A-6548A35D3A29}"/>
              </a:ext>
            </a:extLst>
          </p:cNvPr>
          <p:cNvSpPr/>
          <p:nvPr/>
        </p:nvSpPr>
        <p:spPr>
          <a:xfrm>
            <a:off x="956441" y="2039007"/>
            <a:ext cx="2753711" cy="493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 de quien realizo el estudio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55192B-9141-4AE9-854B-C2EEBFC1E238}"/>
              </a:ext>
            </a:extLst>
          </p:cNvPr>
          <p:cNvSpPr/>
          <p:nvPr/>
        </p:nvSpPr>
        <p:spPr>
          <a:xfrm>
            <a:off x="956441" y="2764221"/>
            <a:ext cx="2869325" cy="493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 de quien recibió el estudio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8382C0-F729-4E57-8779-CFCD92ED728B}"/>
              </a:ext>
            </a:extLst>
          </p:cNvPr>
          <p:cNvSpPr/>
          <p:nvPr/>
        </p:nvSpPr>
        <p:spPr>
          <a:xfrm>
            <a:off x="1124607" y="3741683"/>
            <a:ext cx="10615448" cy="1177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Tabla con los resultados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18AA012-9B80-4E13-8D32-461F9A13AAA2}"/>
              </a:ext>
            </a:extLst>
          </p:cNvPr>
          <p:cNvSpPr/>
          <p:nvPr/>
        </p:nvSpPr>
        <p:spPr>
          <a:xfrm>
            <a:off x="1124607" y="5171090"/>
            <a:ext cx="10615448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E435D8B-C6DA-42C4-A112-F472EA71FB42}"/>
              </a:ext>
            </a:extLst>
          </p:cNvPr>
          <p:cNvSpPr/>
          <p:nvPr/>
        </p:nvSpPr>
        <p:spPr>
          <a:xfrm>
            <a:off x="8135007" y="5854263"/>
            <a:ext cx="3218793" cy="34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Terminar estudio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57096E3-6D6A-49E8-97E3-334641C296E9}"/>
              </a:ext>
            </a:extLst>
          </p:cNvPr>
          <p:cNvSpPr/>
          <p:nvPr/>
        </p:nvSpPr>
        <p:spPr>
          <a:xfrm>
            <a:off x="4424855" y="2659117"/>
            <a:ext cx="6674069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 </a:t>
            </a:r>
            <a:r>
              <a:rPr lang="es-MX"/>
              <a:t>del paciente</a:t>
            </a:r>
          </a:p>
        </p:txBody>
      </p:sp>
    </p:spTree>
    <p:extLst>
      <p:ext uri="{BB962C8B-B14F-4D97-AF65-F5344CB8AC3E}">
        <p14:creationId xmlns:p14="http://schemas.microsoft.com/office/powerpoint/2010/main" val="2936459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186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Vista Admin</vt:lpstr>
      <vt:lpstr>Vista Pediatra(Principal)</vt:lpstr>
      <vt:lpstr>Vista Pediatra(generar cita)</vt:lpstr>
      <vt:lpstr>Vista Tecnico (Principal)</vt:lpstr>
      <vt:lpstr>Vista Pediatra(Generar estudio)</vt:lpstr>
      <vt:lpstr>Vista alergólogo (dont see)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 Admin</dc:title>
  <dc:creator>Kevin Omar Lazaro Ortega</dc:creator>
  <cp:lastModifiedBy>Kevin Omar Lazaro Ortega</cp:lastModifiedBy>
  <cp:revision>1</cp:revision>
  <dcterms:created xsi:type="dcterms:W3CDTF">2022-03-04T02:28:28Z</dcterms:created>
  <dcterms:modified xsi:type="dcterms:W3CDTF">2022-03-04T02:46:08Z</dcterms:modified>
</cp:coreProperties>
</file>