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kan.smartcolumbusos.com/dataset/crash-data-for-franklin-county-2014-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5FE3F-0D8A-4711-BF81-EF237289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434E9-06C8-419F-A262-24E4E032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Tidyverse</a:t>
            </a:r>
            <a:r>
              <a:rPr lang="en-US" sz="2800" dirty="0"/>
              <a:t>?</a:t>
            </a:r>
          </a:p>
          <a:p>
            <a:r>
              <a:rPr lang="en-US" sz="2800" dirty="0"/>
              <a:t>Data </a:t>
            </a:r>
          </a:p>
          <a:p>
            <a:r>
              <a:rPr lang="en-US" sz="2800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1151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734D5B-184B-4C9E-B7FF-842EF590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Tidverse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8ADC16-08D6-400D-B20F-9BAFE649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36032"/>
          </a:xfrm>
        </p:spPr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is a collection of R packages used in conjunction for data science.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9328B-1866-4DFC-92D7-8BE6A699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21" y="2048565"/>
            <a:ext cx="6202693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6C41-537C-49EF-9FA9-73833E8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Learn More?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97D9B3-9742-4E75-A5D3-0522C0C50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0795" y="1143189"/>
            <a:ext cx="3047748" cy="457162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E946C-6B0B-4214-88BF-20CEA4FBD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Written in part by Hadley Wickham, Chief Scientist at R</a:t>
            </a:r>
          </a:p>
          <a:p>
            <a:r>
              <a:rPr lang="en-US" dirty="0"/>
              <a:t>Instructional book on how to use </a:t>
            </a:r>
            <a:r>
              <a:rPr lang="en-US" dirty="0" err="1"/>
              <a:t>Tidyverse</a:t>
            </a:r>
            <a:r>
              <a:rPr lang="en-US" dirty="0"/>
              <a:t> package</a:t>
            </a:r>
          </a:p>
          <a:p>
            <a:r>
              <a:rPr lang="en-US" dirty="0"/>
              <a:t>You can find this book here: </a:t>
            </a:r>
            <a:r>
              <a:rPr lang="en-US" dirty="0">
                <a:hlinkClick r:id="rId3"/>
              </a:rPr>
              <a:t>http://r4ds.had.co.nz/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C345EE-29BC-48EB-94C5-D956FA7E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Takeaway?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956D8-F4D4-48AE-8618-103B4E47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%&gt;%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 err="1"/>
              <a:t>Group_by</a:t>
            </a:r>
            <a:endParaRPr lang="en-US" dirty="0"/>
          </a:p>
          <a:p>
            <a:pPr lvl="1"/>
            <a:r>
              <a:rPr lang="en-US" dirty="0"/>
              <a:t>Summarize</a:t>
            </a:r>
          </a:p>
          <a:p>
            <a:pPr lvl="1"/>
            <a:r>
              <a:rPr lang="en-US" dirty="0"/>
              <a:t>Rename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Mutate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E280-BBFA-44E2-A55B-532B28D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749C-E9E0-4B6C-98ED-89901F7A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Franklin County Car Crash Data</a:t>
            </a:r>
          </a:p>
          <a:p>
            <a:r>
              <a:rPr lang="en-US" dirty="0"/>
              <a:t>Found Here: </a:t>
            </a:r>
            <a:r>
              <a:rPr lang="en-US" dirty="0">
                <a:hlinkClick r:id="rId2"/>
              </a:rPr>
              <a:t>https://ckan.smartcolumbusos.com/dataset/crash-data-for-franklin-county-2014-2016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98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957</TotalTime>
  <Words>112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Tidyverse Workshop</vt:lpstr>
      <vt:lpstr>Agenda</vt:lpstr>
      <vt:lpstr>What is Tidverse?</vt:lpstr>
      <vt:lpstr>Where Can You Learn More?</vt:lpstr>
      <vt:lpstr>What Should You Takeaway?</vt:lpstr>
      <vt:lpstr>About the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Braggs</dc:creator>
  <cp:lastModifiedBy>Kenneth Braggs</cp:lastModifiedBy>
  <cp:revision>8</cp:revision>
  <dcterms:created xsi:type="dcterms:W3CDTF">2014-08-26T23:50:58Z</dcterms:created>
  <dcterms:modified xsi:type="dcterms:W3CDTF">2018-10-20T23:58:00Z</dcterms:modified>
</cp:coreProperties>
</file>