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5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3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3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0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7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0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2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3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2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1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9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7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0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14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Introduction to Multimedia</a:t>
            </a:r>
            <a:br>
              <a:rPr lang="en-US" altLang="zh-TW" dirty="0" smtClean="0"/>
            </a:br>
            <a:r>
              <a:rPr lang="en-US" altLang="zh-TW" dirty="0" smtClean="0"/>
              <a:t>Homework 2 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104062361</a:t>
            </a:r>
          </a:p>
          <a:p>
            <a:r>
              <a:rPr lang="zh-TW" altLang="en-US" dirty="0" smtClean="0"/>
              <a:t>陳永恒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6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one/multiple fold echo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267200"/>
            <a:ext cx="8596668" cy="177416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0.8*multiEcho(n-3200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1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pt-BR" dirty="0" smtClean="0">
                <a:solidFill>
                  <a:schemeClr val="tx1"/>
                </a:solidFill>
              </a:rPr>
              <a:t>brings the previous</a:t>
            </a:r>
            <a:r>
              <a:rPr lang="en-US" dirty="0"/>
              <a:t> </a:t>
            </a:r>
            <a:r>
              <a:rPr lang="en-US" dirty="0" smtClean="0"/>
              <a:t>signal that can give a really strong effect.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77334" y="2274838"/>
            <a:ext cx="930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 multiple-fold echo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multiEcho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zeros(row, 1);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 n = 1: row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if (n-3200 &gt; 1)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multiEcho(n, 1) = outputSignal(n, 1) + 0.8*multiEcho(n-3200, 1);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sampling rate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Low-pass (~350Hz): No difference</a:t>
            </a:r>
          </a:p>
          <a:p>
            <a:r>
              <a:rPr lang="en-US" dirty="0" smtClean="0"/>
              <a:t>Bandpass (400~750Hz): No difference</a:t>
            </a:r>
          </a:p>
          <a:p>
            <a:r>
              <a:rPr lang="en-US" dirty="0" smtClean="0"/>
              <a:t>High-pass (800Hz~): Some high pitch signals are filtered out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From the graph, we can see that there are highest frequency signals component is 1500Hz. By </a:t>
            </a:r>
            <a:r>
              <a:rPr lang="en-US" dirty="0" err="1" smtClean="0"/>
              <a:t>Nyquist’s</a:t>
            </a:r>
            <a:r>
              <a:rPr lang="en-US" dirty="0" smtClean="0"/>
              <a:t> Sampling Theorem, the sampling rate must at least twice </a:t>
            </a:r>
            <a:r>
              <a:rPr lang="en-US" dirty="0"/>
              <a:t>highest </a:t>
            </a:r>
            <a:r>
              <a:rPr lang="en-US" dirty="0" smtClean="0"/>
              <a:t>frequency</a:t>
            </a:r>
            <a:r>
              <a:rPr lang="en-US" dirty="0"/>
              <a:t> </a:t>
            </a:r>
            <a:r>
              <a:rPr lang="en-US" dirty="0" smtClean="0"/>
              <a:t>component ~= 3000Hz &gt; 2000Hz.</a:t>
            </a:r>
          </a:p>
          <a:p>
            <a:r>
              <a:rPr lang="en-US" dirty="0" smtClean="0"/>
              <a:t>So, the result </a:t>
            </a:r>
            <a:r>
              <a:rPr lang="en-US" dirty="0"/>
              <a:t>within </a:t>
            </a:r>
            <a:r>
              <a:rPr lang="en-US" dirty="0" smtClean="0"/>
              <a:t>expectation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Note: </a:t>
            </a:r>
            <a:r>
              <a:rPr lang="en-US" dirty="0"/>
              <a:t>2kHz music </a:t>
            </a:r>
            <a:r>
              <a:rPr lang="en-US" dirty="0" smtClean="0"/>
              <a:t>only works with </a:t>
            </a:r>
            <a:r>
              <a:rPr lang="en-US" dirty="0"/>
              <a:t>Windows Media Player,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audioplayer</a:t>
            </a:r>
            <a:r>
              <a:rPr lang="en-US" dirty="0"/>
              <a:t>(), player() and iTunes(Windows)</a:t>
            </a:r>
          </a:p>
          <a:p>
            <a:endParaRPr 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51951" t="63643" r="3416" b="8674"/>
          <a:stretch/>
        </p:blipFill>
        <p:spPr bwMode="auto">
          <a:xfrm>
            <a:off x="677334" y="5402313"/>
            <a:ext cx="6927134" cy="1271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064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of Bit </a:t>
            </a:r>
            <a:r>
              <a:rPr lang="en-US" dirty="0"/>
              <a:t>R</a:t>
            </a:r>
            <a:r>
              <a:rPr lang="en-US" dirty="0" smtClean="0"/>
              <a:t>eduction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</p:spPr>
        <p:txBody>
          <a:bodyPr/>
          <a:lstStyle/>
          <a:p>
            <a:r>
              <a:rPr lang="en-US" dirty="0" smtClean="0"/>
              <a:t>The raw data(16-bit) is normalized between -1 to 1. Apply the function above which can transfer data into 0 to 255. uint8() means data are in 8-bit.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2196662"/>
            <a:ext cx="866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input8bits = uint8( (input + 1)/2 * 255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audiowrite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('Tempest_8bit.wav', input8bits, fs, 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BitsPerSample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', 8);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0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 smtClean="0"/>
              <a:t>Implement of </a:t>
            </a:r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D</a:t>
            </a:r>
            <a:r>
              <a:rPr lang="en-US" dirty="0" smtClean="0"/>
              <a:t>ithering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575034"/>
            <a:ext cx="8596668" cy="567559"/>
          </a:xfrm>
        </p:spPr>
        <p:txBody>
          <a:bodyPr/>
          <a:lstStyle/>
          <a:p>
            <a:r>
              <a:rPr lang="en-US" dirty="0" smtClean="0"/>
              <a:t>Audio Dithering is add random noise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561068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input8bits_dither = input8bits_nor + rand(size(input8bits_nor))/5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0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of Noise Shaping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561490"/>
            <a:ext cx="8596668" cy="1479872"/>
          </a:xfrm>
        </p:spPr>
        <p:txBody>
          <a:bodyPr/>
          <a:lstStyle/>
          <a:p>
            <a:r>
              <a:rPr lang="en-US" dirty="0" smtClean="0"/>
              <a:t>Redistribution the quantization error so that the noise is concentrated in the higher frequencies.</a:t>
            </a:r>
          </a:p>
          <a:p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7334" y="1703170"/>
            <a:ext cx="84449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 C = 1: col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for R = 1: row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if (R-1 &gt;= 1)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shapingOutput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(R, C)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shapingOutput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(R, C)+ 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		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*(input8bits_nor(R-1,C)-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shapingOutput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(R-1,C));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8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8993"/>
          </a:xfrm>
        </p:spPr>
        <p:txBody>
          <a:bodyPr/>
          <a:lstStyle/>
          <a:p>
            <a:r>
              <a:rPr lang="en-US" dirty="0" smtClean="0"/>
              <a:t>Implement of Low-pass </a:t>
            </a:r>
            <a:r>
              <a:rPr lang="en-US" dirty="0"/>
              <a:t>F</a:t>
            </a:r>
            <a:r>
              <a:rPr lang="en-US" dirty="0" smtClean="0"/>
              <a:t>ilter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734" y="3973625"/>
            <a:ext cx="8596668" cy="1828085"/>
          </a:xfrm>
        </p:spPr>
        <p:txBody>
          <a:bodyPr>
            <a:normAutofit/>
          </a:bodyPr>
          <a:lstStyle/>
          <a:p>
            <a:r>
              <a:rPr lang="en-US" dirty="0" smtClean="0"/>
              <a:t>This is hard </a:t>
            </a:r>
            <a:r>
              <a:rPr lang="en-US" dirty="0" err="1" smtClean="0"/>
              <a:t>clippinh</a:t>
            </a:r>
            <a:r>
              <a:rPr lang="en-US" dirty="0" smtClean="0"/>
              <a:t>. As the data has been normalized during </a:t>
            </a:r>
            <a:r>
              <a:rPr lang="en-US" dirty="0" err="1" smtClean="0"/>
              <a:t>audioread</a:t>
            </a:r>
            <a:r>
              <a:rPr lang="en-US" dirty="0" smtClean="0"/>
              <a:t>() i.e. data should be -1&lt;y[x]&lt;1. After audio dithering, random sharping, applying low-pass filter will be excess the boundary. Every number less than -1 will assign as -1, larger than 1 will be assign as 1.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77334" y="2829554"/>
            <a:ext cx="8596668" cy="873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of Audio Limitation</a:t>
            </a:r>
            <a:endParaRPr 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29734" y="1618593"/>
            <a:ext cx="8596668" cy="93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Same way in Q1. However, this is stereo audio(two sound play together). I have modified the code to fulfill this situation.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019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of Normalization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3428999"/>
            <a:ext cx="9212900" cy="2330669"/>
          </a:xfrm>
        </p:spPr>
        <p:txBody>
          <a:bodyPr/>
          <a:lstStyle/>
          <a:p>
            <a:r>
              <a:rPr lang="en-US" dirty="0" smtClean="0"/>
              <a:t>Find the highest amplitude sample, determine the rate of amplify and raise all samples with amplify rate.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566041"/>
            <a:ext cx="8162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desireMax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.5;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 C = 1: col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ampM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max(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limitingOutput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(:,C));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normalizeOutput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(:,C)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limitingOutput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(:,C)*(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desireMax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ampM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the filters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3 songs combined into 1 music file. This is clear that they are in 3 separate frequency boundary.</a:t>
            </a:r>
          </a:p>
          <a:p>
            <a:r>
              <a:rPr lang="en-US" altLang="zh-TW" dirty="0" smtClean="0"/>
              <a:t>As the </a:t>
            </a:r>
            <a:r>
              <a:rPr lang="en-US" dirty="0" smtClean="0"/>
              <a:t>Ideal Filters are provided, I choose Low-pass, High-pass and bandpass filter.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the Filter and convolutions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Filter is rectangle function in frequency </a:t>
            </a:r>
            <a:r>
              <a:rPr lang="en-US" dirty="0" smtClean="0"/>
              <a:t>domain. In theory, we have to do DFT(frequency domain) and inverse DFT(time domain). In </a:t>
            </a:r>
            <a:r>
              <a:rPr lang="en-US" dirty="0"/>
              <a:t>l</a:t>
            </a:r>
            <a:r>
              <a:rPr lang="en-US" dirty="0" smtClean="0"/>
              <a:t>ecture notes provides the algorithm implementation for time domain. So I can follow the formula provided and apply convolution.</a:t>
            </a:r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5931" y="3429000"/>
            <a:ext cx="86500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filterName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'low-pass') == 1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for n = -floor(N/2)+1: floor(N/2)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if (n==0)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fltr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(middle) = 2*fcutoff1;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n+middle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= sin(2*pi*fcutoff1*n)/(pi*n);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filterName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'high-pass') == 1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…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filterName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'bandpass') == 1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…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487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Filter and convolutions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apply convolution, window function are necessary to make the impulse response finite (a sin function goes on infinitely in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directions.)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Call the convolution function </a:t>
            </a:r>
            <a:r>
              <a:rPr lang="en-US" dirty="0" err="1" smtClean="0">
                <a:latin typeface="Consolas" panose="020B0609020204030204" pitchFamily="49" charset="0"/>
              </a:rPr>
              <a:t>conv_imple.m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smtClean="0"/>
              <a:t>apply the filter the to audio.</a:t>
            </a:r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3026982"/>
            <a:ext cx="106955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windowName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,'Blackman') == 1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for n = 1: N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fltr(n)=fltr(n)*( (0.42)-0.5*cos((2*pi*n)/(N-1))+0.08*cos((4*pi*n)/(N-1)));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5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filter to separate the mixed song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68900"/>
              </p:ext>
            </p:extLst>
          </p:nvPr>
        </p:nvGraphicFramePr>
        <p:xfrm>
          <a:off x="677334" y="2048466"/>
          <a:ext cx="999014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7535">
                  <a:extLst>
                    <a:ext uri="{9D8B030D-6E8A-4147-A177-3AD203B41FA5}">
                      <a16:colId xmlns:a16="http://schemas.microsoft.com/office/drawing/2014/main" val="1876981288"/>
                    </a:ext>
                  </a:extLst>
                </a:gridCol>
                <a:gridCol w="2497535">
                  <a:extLst>
                    <a:ext uri="{9D8B030D-6E8A-4147-A177-3AD203B41FA5}">
                      <a16:colId xmlns:a16="http://schemas.microsoft.com/office/drawing/2014/main" val="2060162823"/>
                    </a:ext>
                  </a:extLst>
                </a:gridCol>
                <a:gridCol w="2497535">
                  <a:extLst>
                    <a:ext uri="{9D8B030D-6E8A-4147-A177-3AD203B41FA5}">
                      <a16:colId xmlns:a16="http://schemas.microsoft.com/office/drawing/2014/main" val="2063899392"/>
                    </a:ext>
                  </a:extLst>
                </a:gridCol>
                <a:gridCol w="2497535">
                  <a:extLst>
                    <a:ext uri="{9D8B030D-6E8A-4147-A177-3AD203B41FA5}">
                      <a16:colId xmlns:a16="http://schemas.microsoft.com/office/drawing/2014/main" val="843722311"/>
                    </a:ext>
                  </a:extLst>
                </a:gridCol>
              </a:tblGrid>
              <a:tr h="913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Low-pass</a:t>
                      </a:r>
                      <a:r>
                        <a:rPr lang="en-US" baseline="0" dirty="0" smtClean="0"/>
                        <a:t> Filter</a:t>
                      </a:r>
                    </a:p>
                    <a:p>
                      <a:r>
                        <a:rPr lang="en-US" baseline="0" dirty="0" smtClean="0"/>
                        <a:t>Low frequency song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High-pass Filter</a:t>
                      </a:r>
                    </a:p>
                    <a:p>
                      <a:r>
                        <a:rPr lang="en-US" dirty="0" smtClean="0"/>
                        <a:t>High frequency</a:t>
                      </a:r>
                      <a:r>
                        <a:rPr lang="en-US" baseline="0" dirty="0" smtClean="0"/>
                        <a:t> song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Bandpass</a:t>
                      </a:r>
                    </a:p>
                    <a:p>
                      <a:r>
                        <a:rPr lang="en-US" dirty="0" smtClean="0"/>
                        <a:t>Medium boundary</a:t>
                      </a:r>
                      <a:r>
                        <a:rPr lang="en-US" baseline="0" dirty="0" smtClean="0"/>
                        <a:t> song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98447"/>
                  </a:ext>
                </a:extLst>
              </a:tr>
              <a:tr h="365224">
                <a:tc>
                  <a:txBody>
                    <a:bodyPr/>
                    <a:lstStyle/>
                    <a:p>
                      <a:r>
                        <a:rPr lang="en-US" dirty="0" smtClean="0"/>
                        <a:t>N(Window 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87741"/>
                  </a:ext>
                </a:extLst>
              </a:tr>
              <a:tr h="639142">
                <a:tc>
                  <a:txBody>
                    <a:bodyPr/>
                    <a:lstStyle/>
                    <a:p>
                      <a:r>
                        <a:rPr lang="en-US" dirty="0" smtClean="0"/>
                        <a:t>Cutoff frequency</a:t>
                      </a:r>
                    </a:p>
                    <a:p>
                      <a:r>
                        <a:rPr lang="en-US" dirty="0" smtClean="0"/>
                        <a:t>(Hz)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400-700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0876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677334" y="4172607"/>
            <a:ext cx="8596668" cy="186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N is higher, the higher possibility </a:t>
            </a:r>
            <a:r>
              <a:rPr lang="en-US" dirty="0"/>
              <a:t>to give a sharp </a:t>
            </a:r>
            <a:r>
              <a:rPr lang="en-US" dirty="0" smtClean="0"/>
              <a:t>cut for separating the song.</a:t>
            </a:r>
          </a:p>
          <a:p>
            <a:r>
              <a:rPr lang="en-US" altLang="zh-TW" dirty="0" smtClean="0"/>
              <a:t>Get the cutoff frequency by listening to the output audio and resize the number to get the best result.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89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spectrum and shape of filters– low pass</a:t>
            </a:r>
            <a:endParaRPr 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l="52544" t="8375" r="3102" b="7817"/>
          <a:stretch/>
        </p:blipFill>
        <p:spPr bwMode="auto">
          <a:xfrm>
            <a:off x="5095668" y="1930400"/>
            <a:ext cx="6938682" cy="3881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77334" y="2160589"/>
            <a:ext cx="374752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spectrum of filter is correctly. It filters out the signal above 350Hz.</a:t>
            </a:r>
          </a:p>
          <a:p>
            <a:r>
              <a:rPr lang="en-US" dirty="0" smtClean="0"/>
              <a:t>The shape of filters meets my expectation as it is the same the figure given in lecture notes.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7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spectrum and shape of filters</a:t>
            </a:r>
            <a:r>
              <a:rPr lang="en-US" dirty="0" smtClean="0"/>
              <a:t>– high pass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47521" cy="3880773"/>
          </a:xfrm>
        </p:spPr>
        <p:txBody>
          <a:bodyPr/>
          <a:lstStyle/>
          <a:p>
            <a:r>
              <a:rPr lang="en-US" dirty="0"/>
              <a:t>The spectrum of filter is correctly. It filters out the signal </a:t>
            </a:r>
            <a:r>
              <a:rPr lang="en-US" dirty="0" smtClean="0"/>
              <a:t>below 800Hz.</a:t>
            </a:r>
            <a:endParaRPr lang="en-US" dirty="0"/>
          </a:p>
          <a:p>
            <a:r>
              <a:rPr lang="en-US" dirty="0" smtClean="0"/>
              <a:t>I don’t know if the shape </a:t>
            </a:r>
            <a:r>
              <a:rPr lang="en-US" dirty="0"/>
              <a:t>of filters(amplitude vs time) </a:t>
            </a:r>
            <a:r>
              <a:rPr lang="en-US" dirty="0" smtClean="0"/>
              <a:t>is reasonable because applying filter convolution to audio, audio in the section in 1000 will be </a:t>
            </a:r>
            <a:r>
              <a:rPr lang="en-US" dirty="0"/>
              <a:t>remained, and </a:t>
            </a:r>
            <a:r>
              <a:rPr lang="en-US" dirty="0" smtClean="0"/>
              <a:t>minimize in others. </a:t>
            </a:r>
            <a:endParaRPr lang="en-US" dirty="0"/>
          </a:p>
        </p:txBody>
      </p:sp>
      <p:pic>
        <p:nvPicPr>
          <p:cNvPr id="6" name="圖片 5"/>
          <p:cNvPicPr/>
          <p:nvPr/>
        </p:nvPicPr>
        <p:blipFill rotWithShape="1">
          <a:blip r:embed="rId2"/>
          <a:srcRect l="51951" t="8714" r="3416" b="8674"/>
          <a:stretch/>
        </p:blipFill>
        <p:spPr bwMode="auto">
          <a:xfrm>
            <a:off x="5107216" y="2048578"/>
            <a:ext cx="6927134" cy="3795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324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spectrum and shape of filters</a:t>
            </a:r>
            <a:r>
              <a:rPr lang="en-US" dirty="0" smtClean="0"/>
              <a:t>– bandpass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295576" cy="3880773"/>
          </a:xfrm>
        </p:spPr>
        <p:txBody>
          <a:bodyPr/>
          <a:lstStyle/>
          <a:p>
            <a:r>
              <a:rPr lang="en-US" dirty="0"/>
              <a:t>The spectrum of filter is correctly. It remains the signal </a:t>
            </a:r>
            <a:r>
              <a:rPr lang="en-US" dirty="0" smtClean="0"/>
              <a:t>between 400 and 750Hz.</a:t>
            </a:r>
          </a:p>
          <a:p>
            <a:r>
              <a:rPr lang="en-US" dirty="0"/>
              <a:t>The shape of </a:t>
            </a:r>
            <a:r>
              <a:rPr lang="en-US" dirty="0" smtClean="0"/>
              <a:t>filter</a:t>
            </a:r>
            <a:r>
              <a:rPr lang="en-US" altLang="zh-TW" dirty="0" smtClean="0"/>
              <a:t>: Mentioned in </a:t>
            </a:r>
            <a:r>
              <a:rPr lang="en-US" altLang="zh-TW" dirty="0" err="1" smtClean="0"/>
              <a:t>preious</a:t>
            </a:r>
            <a:r>
              <a:rPr lang="en-US" altLang="zh-TW" dirty="0" smtClean="0"/>
              <a:t> page, </a:t>
            </a:r>
            <a:r>
              <a:rPr lang="en-US" dirty="0"/>
              <a:t>I don’t know if the shape of filters(amplitude vs time) is </a:t>
            </a:r>
            <a:r>
              <a:rPr lang="en-US" dirty="0" smtClean="0"/>
              <a:t>reasonable.</a:t>
            </a:r>
            <a:endParaRPr lang="en-US" dirty="0"/>
          </a:p>
        </p:txBody>
      </p:sp>
      <p:pic>
        <p:nvPicPr>
          <p:cNvPr id="7" name="圖片 6"/>
          <p:cNvPicPr/>
          <p:nvPr/>
        </p:nvPicPr>
        <p:blipFill rotWithShape="1">
          <a:blip r:embed="rId2"/>
          <a:srcRect l="51719" t="10439" r="3313" b="8779"/>
          <a:stretch/>
        </p:blipFill>
        <p:spPr bwMode="auto">
          <a:xfrm>
            <a:off x="5034455" y="2160590"/>
            <a:ext cx="6999894" cy="3722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561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the one/multiple fold echo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457435"/>
            <a:ext cx="9429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 one-fold echo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[row, col] = size(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outputSignal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oneEcho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zeros(row, 1);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 n = 1: row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if (n-3200 &gt; 1)</a:t>
            </a:r>
          </a:p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oneEcho(n, 1) = outputSignal(n, 1) + 0.8*outputSignal(n-3200, 1);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4267200"/>
            <a:ext cx="8596668" cy="1774162"/>
          </a:xfrm>
        </p:spPr>
        <p:txBody>
          <a:bodyPr>
            <a:normAutofit/>
          </a:bodyPr>
          <a:lstStyle/>
          <a:p>
            <a:r>
              <a:rPr lang="en-US" dirty="0" smtClean="0"/>
              <a:t>fs=44100Hz, time </a:t>
            </a:r>
            <a:r>
              <a:rPr lang="en-US" dirty="0" err="1" smtClean="0"/>
              <a:t>differernce</a:t>
            </a:r>
            <a:r>
              <a:rPr lang="en-US" dirty="0" smtClean="0"/>
              <a:t> of echo and original signal = 3200/fs = 0.07s</a:t>
            </a:r>
          </a:p>
          <a:p>
            <a:r>
              <a:rPr lang="en-US" dirty="0" smtClean="0"/>
              <a:t>Adding signal before 0.07s is so weak, nearly no effect.</a:t>
            </a:r>
          </a:p>
          <a:p>
            <a:r>
              <a:rPr lang="en-US" dirty="0" smtClean="0"/>
              <a:t>http</a:t>
            </a:r>
            <a:r>
              <a:rPr lang="en-US" dirty="0"/>
              <a:t>://mirlab.org/jang/books/audiosignalProcessing/filterApplication_chinese.asp?title=11-1%20Filter%20Applications%20(%C2o%AAi%BE%B9%C0%B3%A5%CE)</a:t>
            </a:r>
          </a:p>
        </p:txBody>
      </p:sp>
    </p:spTree>
    <p:extLst>
      <p:ext uri="{BB962C8B-B14F-4D97-AF65-F5344CB8AC3E}">
        <p14:creationId xmlns:p14="http://schemas.microsoft.com/office/powerpoint/2010/main" val="775781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936</Words>
  <Application>Microsoft Office PowerPoint</Application>
  <PresentationFormat>寬螢幕</PresentationFormat>
  <Paragraphs>115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Consolas</vt:lpstr>
      <vt:lpstr>Trebuchet MS</vt:lpstr>
      <vt:lpstr>Wingdings 3</vt:lpstr>
      <vt:lpstr>多面向</vt:lpstr>
      <vt:lpstr>Introduction to Multimedia Homework 2 </vt:lpstr>
      <vt:lpstr>Determine the filters</vt:lpstr>
      <vt:lpstr>Implement the Filter and convolutions</vt:lpstr>
      <vt:lpstr>Implement the Filter and convolutions</vt:lpstr>
      <vt:lpstr>Apply the filter to separate the mixed song</vt:lpstr>
      <vt:lpstr>Compare spectrum and shape of filters– low pass</vt:lpstr>
      <vt:lpstr>Compare spectrum and shape of filters– high pass</vt:lpstr>
      <vt:lpstr>Compare spectrum and shape of filters– bandpass</vt:lpstr>
      <vt:lpstr>Implement the one/multiple fold echo</vt:lpstr>
      <vt:lpstr>Implement the one/multiple fold echo</vt:lpstr>
      <vt:lpstr>Reducing sampling rate</vt:lpstr>
      <vt:lpstr>Implement of Bit Reduction </vt:lpstr>
      <vt:lpstr>Implement of Audio Dithering</vt:lpstr>
      <vt:lpstr>Implement of Noise Shaping</vt:lpstr>
      <vt:lpstr>Implement of Low-pass Filter</vt:lpstr>
      <vt:lpstr>Implement of 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Homework 2</dc:title>
  <dc:creator>Ken</dc:creator>
  <cp:lastModifiedBy>Ken</cp:lastModifiedBy>
  <cp:revision>24</cp:revision>
  <dcterms:created xsi:type="dcterms:W3CDTF">2019-04-17T14:59:40Z</dcterms:created>
  <dcterms:modified xsi:type="dcterms:W3CDTF">2019-04-18T02:55:54Z</dcterms:modified>
</cp:coreProperties>
</file>