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tim" panose="020B0604020202020204" charset="-34"/>
      <p:regular r:id="rId14"/>
    </p:embeddedFont>
    <p:embeddedFont>
      <p:font typeface="Rubik" panose="020B0604020202020204" charset="-79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2C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37633">
            <a:off x="4693198" y="-1705598"/>
            <a:ext cx="9015904" cy="136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6580" y="1791750"/>
            <a:ext cx="1021044" cy="163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59689" y="6567207"/>
            <a:ext cx="2306859" cy="31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-427970" y="579268"/>
            <a:ext cx="2306859" cy="31405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922251" y="3894799"/>
            <a:ext cx="12443400" cy="35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47" b="0" i="0" u="none" strike="noStrike" cap="none" dirty="0">
                <a:solidFill>
                  <a:srgbClr val="FFFFFF"/>
                </a:solidFill>
                <a:latin typeface="Itim"/>
                <a:ea typeface="Itim"/>
                <a:cs typeface="Itim"/>
                <a:sym typeface="Itim"/>
              </a:rPr>
              <a:t>Quan </a:t>
            </a:r>
            <a:r>
              <a:rPr lang="en-US" sz="14547" b="0" i="0" u="none" strike="noStrike" cap="none" dirty="0" err="1">
                <a:solidFill>
                  <a:srgbClr val="FFFFFF"/>
                </a:solidFill>
                <a:latin typeface="Itim"/>
                <a:ea typeface="Itim"/>
                <a:cs typeface="Itim"/>
                <a:sym typeface="Itim"/>
              </a:rPr>
              <a:t>ly</a:t>
            </a:r>
            <a:r>
              <a:rPr lang="en-US" sz="14547" b="0" i="0" u="none" strike="noStrike" cap="none" dirty="0">
                <a:solidFill>
                  <a:srgbClr val="FFFFFF"/>
                </a:solidFill>
                <a:latin typeface="Itim"/>
                <a:ea typeface="Itim"/>
                <a:cs typeface="Itim"/>
                <a:sym typeface="Itim"/>
              </a:rPr>
              <a:t> quay </a:t>
            </a:r>
            <a:r>
              <a:rPr lang="en-US" sz="14547" b="0" i="0" u="none" strike="noStrike" cap="none" dirty="0" err="1">
                <a:solidFill>
                  <a:srgbClr val="FFFFFF"/>
                </a:solidFill>
                <a:latin typeface="Itim"/>
                <a:ea typeface="Itim"/>
                <a:cs typeface="Itim"/>
                <a:sym typeface="Itim"/>
              </a:rPr>
              <a:t>thuoc</a:t>
            </a:r>
            <a:endParaRPr lang="en-US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5029276" y="2542425"/>
            <a:ext cx="8229600" cy="9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rgbClr val="D8F67F"/>
                </a:solidFill>
                <a:latin typeface="Rubik"/>
                <a:ea typeface="Rubik"/>
                <a:cs typeface="Rubik"/>
                <a:sym typeface="Rubik"/>
              </a:rPr>
              <a:t>Java swing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BD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8"/>
          <p:cNvGrpSpPr/>
          <p:nvPr/>
        </p:nvGrpSpPr>
        <p:grpSpPr>
          <a:xfrm>
            <a:off x="2350586" y="3402010"/>
            <a:ext cx="3217993" cy="5070151"/>
            <a:chOff x="0" y="-192881"/>
            <a:chExt cx="4290657" cy="6760200"/>
          </a:xfrm>
        </p:grpSpPr>
        <p:grpSp>
          <p:nvGrpSpPr>
            <p:cNvPr id="175" name="Google Shape;175;p18"/>
            <p:cNvGrpSpPr/>
            <p:nvPr/>
          </p:nvGrpSpPr>
          <p:grpSpPr>
            <a:xfrm>
              <a:off x="0" y="-192881"/>
              <a:ext cx="4290657" cy="6760200"/>
              <a:chOff x="0" y="-38100"/>
              <a:chExt cx="847537" cy="1335348"/>
            </a:xfrm>
          </p:grpSpPr>
          <p:sp>
            <p:nvSpPr>
              <p:cNvPr id="176" name="Google Shape;176;p18"/>
              <p:cNvSpPr/>
              <p:nvPr/>
            </p:nvSpPr>
            <p:spPr>
              <a:xfrm>
                <a:off x="0" y="0"/>
                <a:ext cx="847537" cy="1297248"/>
              </a:xfrm>
              <a:custGeom>
                <a:avLst/>
                <a:gdLst/>
                <a:ahLst/>
                <a:cxnLst/>
                <a:rect l="l" t="t" r="r" b="b"/>
                <a:pathLst>
                  <a:path w="847537" h="1297248" extrusionOk="0">
                    <a:moveTo>
                      <a:pt x="122697" y="0"/>
                    </a:moveTo>
                    <a:lnTo>
                      <a:pt x="724840" y="0"/>
                    </a:lnTo>
                    <a:cubicBezTo>
                      <a:pt x="792604" y="0"/>
                      <a:pt x="847537" y="54933"/>
                      <a:pt x="847537" y="122697"/>
                    </a:cubicBezTo>
                    <a:lnTo>
                      <a:pt x="847537" y="1174551"/>
                    </a:lnTo>
                    <a:cubicBezTo>
                      <a:pt x="847537" y="1207093"/>
                      <a:pt x="834610" y="1238301"/>
                      <a:pt x="811600" y="1261311"/>
                    </a:cubicBezTo>
                    <a:cubicBezTo>
                      <a:pt x="788590" y="1284321"/>
                      <a:pt x="757382" y="1297248"/>
                      <a:pt x="724840" y="1297248"/>
                    </a:cubicBezTo>
                    <a:lnTo>
                      <a:pt x="122697" y="1297248"/>
                    </a:lnTo>
                    <a:cubicBezTo>
                      <a:pt x="54933" y="1297248"/>
                      <a:pt x="0" y="1242315"/>
                      <a:pt x="0" y="1174551"/>
                    </a:cubicBezTo>
                    <a:lnTo>
                      <a:pt x="0" y="122697"/>
                    </a:lnTo>
                    <a:cubicBezTo>
                      <a:pt x="0" y="54933"/>
                      <a:pt x="54933" y="0"/>
                      <a:pt x="122697" y="0"/>
                    </a:cubicBezTo>
                    <a:close/>
                  </a:path>
                </a:pathLst>
              </a:custGeom>
              <a:solidFill>
                <a:srgbClr val="8EB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18"/>
            <p:cNvSpPr txBox="1"/>
            <p:nvPr/>
          </p:nvSpPr>
          <p:spPr>
            <a:xfrm>
              <a:off x="1417062" y="756092"/>
              <a:ext cx="1456534" cy="935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99" b="0" i="0" u="none" strike="noStrike" cap="none">
                  <a:solidFill>
                    <a:srgbClr val="D8F67F"/>
                  </a:solidFill>
                  <a:latin typeface="Itim"/>
                  <a:ea typeface="Itim"/>
                  <a:cs typeface="Itim"/>
                  <a:sym typeface="Itim"/>
                </a:rPr>
                <a:t>01</a:t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406931" y="1843636"/>
              <a:ext cx="3476794" cy="128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3482CB"/>
                  </a:solidFill>
                  <a:latin typeface="Itim"/>
                  <a:cs typeface="Itim"/>
                  <a:sym typeface="Itim"/>
                </a:rPr>
                <a:t>HUYNH TIEN THANG</a:t>
              </a:r>
              <a:endParaRPr sz="3000" dirty="0"/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5936708" y="3402010"/>
            <a:ext cx="3217993" cy="5070151"/>
            <a:chOff x="0" y="-192881"/>
            <a:chExt cx="4290657" cy="6760200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0" y="-192881"/>
              <a:ext cx="4290657" cy="6760200"/>
              <a:chOff x="0" y="-38100"/>
              <a:chExt cx="847537" cy="1335348"/>
            </a:xfrm>
          </p:grpSpPr>
          <p:sp>
            <p:nvSpPr>
              <p:cNvPr id="184" name="Google Shape;184;p18"/>
              <p:cNvSpPr/>
              <p:nvPr/>
            </p:nvSpPr>
            <p:spPr>
              <a:xfrm>
                <a:off x="0" y="0"/>
                <a:ext cx="847537" cy="1297248"/>
              </a:xfrm>
              <a:custGeom>
                <a:avLst/>
                <a:gdLst/>
                <a:ahLst/>
                <a:cxnLst/>
                <a:rect l="l" t="t" r="r" b="b"/>
                <a:pathLst>
                  <a:path w="847537" h="1297248" extrusionOk="0">
                    <a:moveTo>
                      <a:pt x="122697" y="0"/>
                    </a:moveTo>
                    <a:lnTo>
                      <a:pt x="724840" y="0"/>
                    </a:lnTo>
                    <a:cubicBezTo>
                      <a:pt x="792604" y="0"/>
                      <a:pt x="847537" y="54933"/>
                      <a:pt x="847537" y="122697"/>
                    </a:cubicBezTo>
                    <a:lnTo>
                      <a:pt x="847537" y="1174551"/>
                    </a:lnTo>
                    <a:cubicBezTo>
                      <a:pt x="847537" y="1207093"/>
                      <a:pt x="834610" y="1238301"/>
                      <a:pt x="811600" y="1261311"/>
                    </a:cubicBezTo>
                    <a:cubicBezTo>
                      <a:pt x="788590" y="1284321"/>
                      <a:pt x="757382" y="1297248"/>
                      <a:pt x="724840" y="1297248"/>
                    </a:cubicBezTo>
                    <a:lnTo>
                      <a:pt x="122697" y="1297248"/>
                    </a:lnTo>
                    <a:cubicBezTo>
                      <a:pt x="54933" y="1297248"/>
                      <a:pt x="0" y="1242315"/>
                      <a:pt x="0" y="1174551"/>
                    </a:cubicBezTo>
                    <a:lnTo>
                      <a:pt x="0" y="122697"/>
                    </a:lnTo>
                    <a:cubicBezTo>
                      <a:pt x="0" y="54933"/>
                      <a:pt x="54933" y="0"/>
                      <a:pt x="122697" y="0"/>
                    </a:cubicBezTo>
                    <a:close/>
                  </a:path>
                </a:pathLst>
              </a:custGeom>
              <a:solidFill>
                <a:srgbClr val="8EB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8"/>
            <p:cNvSpPr txBox="1"/>
            <p:nvPr/>
          </p:nvSpPr>
          <p:spPr>
            <a:xfrm>
              <a:off x="1417062" y="756092"/>
              <a:ext cx="1456534" cy="935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99" b="0" i="0" u="none" strike="noStrike" cap="none">
                  <a:solidFill>
                    <a:srgbClr val="D8F67F"/>
                  </a:solidFill>
                  <a:latin typeface="Itim"/>
                  <a:ea typeface="Itim"/>
                  <a:cs typeface="Itim"/>
                  <a:sym typeface="Itim"/>
                </a:rPr>
                <a:t>02</a:t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406931" y="1843636"/>
              <a:ext cx="3476794" cy="64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 dirty="0">
                  <a:solidFill>
                    <a:srgbClr val="3482CB"/>
                  </a:solidFill>
                  <a:latin typeface="Itim"/>
                  <a:ea typeface="Itim"/>
                  <a:cs typeface="Itim"/>
                  <a:sym typeface="Itim"/>
                </a:rPr>
                <a:t>LE THAI TOAN</a:t>
              </a:r>
              <a:endParaRPr sz="3000" dirty="0"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9522831" y="3402010"/>
            <a:ext cx="3217993" cy="5070151"/>
            <a:chOff x="0" y="-192881"/>
            <a:chExt cx="4290657" cy="6760200"/>
          </a:xfrm>
        </p:grpSpPr>
        <p:grpSp>
          <p:nvGrpSpPr>
            <p:cNvPr id="191" name="Google Shape;191;p18"/>
            <p:cNvGrpSpPr/>
            <p:nvPr/>
          </p:nvGrpSpPr>
          <p:grpSpPr>
            <a:xfrm>
              <a:off x="0" y="-192881"/>
              <a:ext cx="4290657" cy="6760200"/>
              <a:chOff x="0" y="-38100"/>
              <a:chExt cx="847537" cy="1335348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0" y="0"/>
                <a:ext cx="847537" cy="1297248"/>
              </a:xfrm>
              <a:custGeom>
                <a:avLst/>
                <a:gdLst/>
                <a:ahLst/>
                <a:cxnLst/>
                <a:rect l="l" t="t" r="r" b="b"/>
                <a:pathLst>
                  <a:path w="847537" h="1297248" extrusionOk="0">
                    <a:moveTo>
                      <a:pt x="122697" y="0"/>
                    </a:moveTo>
                    <a:lnTo>
                      <a:pt x="724840" y="0"/>
                    </a:lnTo>
                    <a:cubicBezTo>
                      <a:pt x="792604" y="0"/>
                      <a:pt x="847537" y="54933"/>
                      <a:pt x="847537" y="122697"/>
                    </a:cubicBezTo>
                    <a:lnTo>
                      <a:pt x="847537" y="1174551"/>
                    </a:lnTo>
                    <a:cubicBezTo>
                      <a:pt x="847537" y="1207093"/>
                      <a:pt x="834610" y="1238301"/>
                      <a:pt x="811600" y="1261311"/>
                    </a:cubicBezTo>
                    <a:cubicBezTo>
                      <a:pt x="788590" y="1284321"/>
                      <a:pt x="757382" y="1297248"/>
                      <a:pt x="724840" y="1297248"/>
                    </a:cubicBezTo>
                    <a:lnTo>
                      <a:pt x="122697" y="1297248"/>
                    </a:lnTo>
                    <a:cubicBezTo>
                      <a:pt x="54933" y="1297248"/>
                      <a:pt x="0" y="1242315"/>
                      <a:pt x="0" y="1174551"/>
                    </a:cubicBezTo>
                    <a:lnTo>
                      <a:pt x="0" y="122697"/>
                    </a:lnTo>
                    <a:cubicBezTo>
                      <a:pt x="0" y="54933"/>
                      <a:pt x="54933" y="0"/>
                      <a:pt x="122697" y="0"/>
                    </a:cubicBezTo>
                    <a:close/>
                  </a:path>
                </a:pathLst>
              </a:custGeom>
              <a:solidFill>
                <a:srgbClr val="8EB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18"/>
            <p:cNvSpPr txBox="1"/>
            <p:nvPr/>
          </p:nvSpPr>
          <p:spPr>
            <a:xfrm>
              <a:off x="1417062" y="756092"/>
              <a:ext cx="1456534" cy="935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99" b="0" i="0" u="none" strike="noStrike" cap="none">
                  <a:solidFill>
                    <a:srgbClr val="D8F67F"/>
                  </a:solidFill>
                  <a:latin typeface="Itim"/>
                  <a:ea typeface="Itim"/>
                  <a:cs typeface="Itim"/>
                  <a:sym typeface="Itim"/>
                </a:rPr>
                <a:t>03</a:t>
              </a:r>
              <a:endParaRPr/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406931" y="1824309"/>
              <a:ext cx="3476794" cy="128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 dirty="0">
                  <a:solidFill>
                    <a:srgbClr val="3482CB"/>
                  </a:solidFill>
                  <a:latin typeface="Itim"/>
                  <a:ea typeface="Itim"/>
                  <a:cs typeface="Itim"/>
                  <a:sym typeface="Itim"/>
                </a:rPr>
                <a:t>PHAN TRUNG NGHI</a:t>
              </a:r>
              <a:endParaRPr sz="3000" dirty="0"/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13108953" y="3402010"/>
            <a:ext cx="3217993" cy="5070151"/>
            <a:chOff x="0" y="-192881"/>
            <a:chExt cx="4290657" cy="6760200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0" y="-192881"/>
              <a:ext cx="4290657" cy="6760200"/>
              <a:chOff x="0" y="-38100"/>
              <a:chExt cx="847537" cy="1335348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0" y="0"/>
                <a:ext cx="847537" cy="1297248"/>
              </a:xfrm>
              <a:custGeom>
                <a:avLst/>
                <a:gdLst/>
                <a:ahLst/>
                <a:cxnLst/>
                <a:rect l="l" t="t" r="r" b="b"/>
                <a:pathLst>
                  <a:path w="847537" h="1297248" extrusionOk="0">
                    <a:moveTo>
                      <a:pt x="122697" y="0"/>
                    </a:moveTo>
                    <a:lnTo>
                      <a:pt x="724840" y="0"/>
                    </a:lnTo>
                    <a:cubicBezTo>
                      <a:pt x="792604" y="0"/>
                      <a:pt x="847537" y="54933"/>
                      <a:pt x="847537" y="122697"/>
                    </a:cubicBezTo>
                    <a:lnTo>
                      <a:pt x="847537" y="1174551"/>
                    </a:lnTo>
                    <a:cubicBezTo>
                      <a:pt x="847537" y="1207093"/>
                      <a:pt x="834610" y="1238301"/>
                      <a:pt x="811600" y="1261311"/>
                    </a:cubicBezTo>
                    <a:cubicBezTo>
                      <a:pt x="788590" y="1284321"/>
                      <a:pt x="757382" y="1297248"/>
                      <a:pt x="724840" y="1297248"/>
                    </a:cubicBezTo>
                    <a:lnTo>
                      <a:pt x="122697" y="1297248"/>
                    </a:lnTo>
                    <a:cubicBezTo>
                      <a:pt x="54933" y="1297248"/>
                      <a:pt x="0" y="1242315"/>
                      <a:pt x="0" y="1174551"/>
                    </a:cubicBezTo>
                    <a:lnTo>
                      <a:pt x="0" y="122697"/>
                    </a:lnTo>
                    <a:cubicBezTo>
                      <a:pt x="0" y="54933"/>
                      <a:pt x="54933" y="0"/>
                      <a:pt x="122697" y="0"/>
                    </a:cubicBezTo>
                    <a:close/>
                  </a:path>
                </a:pathLst>
              </a:custGeom>
              <a:solidFill>
                <a:srgbClr val="8EB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8"/>
            <p:cNvSpPr txBox="1"/>
            <p:nvPr/>
          </p:nvSpPr>
          <p:spPr>
            <a:xfrm>
              <a:off x="1417062" y="756092"/>
              <a:ext cx="1456534" cy="935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99" b="0" i="0" u="none" strike="noStrike" cap="none">
                  <a:solidFill>
                    <a:srgbClr val="D8F67F"/>
                  </a:solidFill>
                  <a:latin typeface="Itim"/>
                  <a:ea typeface="Itim"/>
                  <a:cs typeface="Itim"/>
                  <a:sym typeface="Itim"/>
                </a:rPr>
                <a:t>04</a:t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406931" y="1843636"/>
              <a:ext cx="3476794" cy="128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dirty="0">
                  <a:solidFill>
                    <a:srgbClr val="3482CB"/>
                  </a:solidFill>
                  <a:latin typeface="Itim"/>
                  <a:cs typeface="Itim"/>
                  <a:sym typeface="Itim"/>
                </a:rPr>
                <a:t>DOAN PHUONG VIEN</a:t>
              </a:r>
              <a:endParaRPr sz="3000" dirty="0"/>
            </a:p>
          </p:txBody>
        </p:sp>
      </p:grp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4583" y="3126154"/>
            <a:ext cx="1849998" cy="62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0705" y="3126154"/>
            <a:ext cx="1849998" cy="62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6828" y="3126154"/>
            <a:ext cx="1849998" cy="62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2950" y="3126154"/>
            <a:ext cx="1849998" cy="62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538961" y="1125807"/>
            <a:ext cx="17210078" cy="128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3482CB"/>
                </a:solidFill>
                <a:latin typeface="Itim"/>
                <a:cs typeface="Itim"/>
                <a:sym typeface="Itim"/>
              </a:rPr>
              <a:t>Member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BD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5767100" y="2071825"/>
            <a:ext cx="6761150" cy="499200"/>
            <a:chOff x="5767100" y="2071825"/>
            <a:chExt cx="6761150" cy="499200"/>
          </a:xfrm>
        </p:grpSpPr>
        <p:sp>
          <p:nvSpPr>
            <p:cNvPr id="120" name="Google Shape;120;p15"/>
            <p:cNvSpPr/>
            <p:nvPr/>
          </p:nvSpPr>
          <p:spPr>
            <a:xfrm>
              <a:off x="5997950" y="2071825"/>
              <a:ext cx="6292200" cy="499200"/>
            </a:xfrm>
            <a:prstGeom prst="rect">
              <a:avLst/>
            </a:prstGeom>
            <a:solidFill>
              <a:srgbClr val="348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767100" y="2071825"/>
              <a:ext cx="484200" cy="499200"/>
            </a:xfrm>
            <a:prstGeom prst="ellipse">
              <a:avLst/>
            </a:prstGeom>
            <a:solidFill>
              <a:srgbClr val="348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2044050" y="2071825"/>
              <a:ext cx="484200" cy="499200"/>
            </a:xfrm>
            <a:prstGeom prst="ellipse">
              <a:avLst/>
            </a:prstGeom>
            <a:solidFill>
              <a:srgbClr val="348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5"/>
          <p:cNvSpPr txBox="1"/>
          <p:nvPr/>
        </p:nvSpPr>
        <p:spPr>
          <a:xfrm>
            <a:off x="5815271" y="2121316"/>
            <a:ext cx="6657600" cy="41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D8F67F"/>
                </a:solidFill>
                <a:latin typeface="Rubik"/>
                <a:ea typeface="Rubik"/>
                <a:cs typeface="Rubik"/>
                <a:sym typeface="Rubik"/>
              </a:rPr>
              <a:t> Truong Ngoc </a:t>
            </a:r>
            <a:r>
              <a:rPr lang="en-US" sz="2600" b="1" i="0" u="none" strike="noStrike" cap="none" dirty="0" err="1">
                <a:solidFill>
                  <a:srgbClr val="D8F67F"/>
                </a:solidFill>
                <a:latin typeface="Rubik"/>
                <a:ea typeface="Rubik"/>
                <a:cs typeface="Rubik"/>
                <a:sym typeface="Rubik"/>
              </a:rPr>
              <a:t>Khac</a:t>
            </a:r>
            <a:r>
              <a:rPr lang="en-US" sz="2600" b="1" i="0" u="none" strike="noStrike" cap="none" dirty="0">
                <a:solidFill>
                  <a:srgbClr val="D8F67F"/>
                </a:solidFill>
                <a:latin typeface="Rubik"/>
                <a:ea typeface="Rubik"/>
                <a:cs typeface="Rubik"/>
                <a:sym typeface="Rubik"/>
              </a:rPr>
              <a:t> Nguyen</a:t>
            </a:r>
            <a:endParaRPr dirty="0"/>
          </a:p>
        </p:txBody>
      </p:sp>
      <p:sp>
        <p:nvSpPr>
          <p:cNvPr id="130" name="Google Shape;130;p15"/>
          <p:cNvSpPr txBox="1"/>
          <p:nvPr/>
        </p:nvSpPr>
        <p:spPr>
          <a:xfrm>
            <a:off x="550261" y="766728"/>
            <a:ext cx="17210078" cy="128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Teacher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BD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437322" y="1683026"/>
            <a:ext cx="17532626" cy="8441635"/>
            <a:chOff x="5767100" y="2071825"/>
            <a:chExt cx="6761150" cy="499200"/>
          </a:xfrm>
        </p:grpSpPr>
        <p:sp>
          <p:nvSpPr>
            <p:cNvPr id="142" name="Google Shape;142;p16"/>
            <p:cNvSpPr/>
            <p:nvPr/>
          </p:nvSpPr>
          <p:spPr>
            <a:xfrm>
              <a:off x="5997950" y="2071825"/>
              <a:ext cx="6292200" cy="499200"/>
            </a:xfrm>
            <a:prstGeom prst="rect">
              <a:avLst/>
            </a:prstGeom>
            <a:solidFill>
              <a:srgbClr val="348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767100" y="2071825"/>
              <a:ext cx="484200" cy="499200"/>
            </a:xfrm>
            <a:prstGeom prst="ellipse">
              <a:avLst/>
            </a:prstGeom>
            <a:solidFill>
              <a:srgbClr val="348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2044050" y="2071825"/>
              <a:ext cx="484200" cy="499200"/>
            </a:xfrm>
            <a:prstGeom prst="ellipse">
              <a:avLst/>
            </a:prstGeom>
            <a:solidFill>
              <a:srgbClr val="348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538961" y="600573"/>
            <a:ext cx="17210078" cy="128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3482CB"/>
                </a:solidFill>
                <a:latin typeface="Itim"/>
                <a:ea typeface="Itim"/>
                <a:cs typeface="Itim"/>
                <a:sym typeface="Itim"/>
              </a:rPr>
              <a:t>Database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599D8-DE84-2ADC-763C-C33EF2A4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09" y="2201787"/>
            <a:ext cx="12607221" cy="76020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2CB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1245" y="2986906"/>
            <a:ext cx="7106164" cy="668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723716">
            <a:off x="2599012" y="2982509"/>
            <a:ext cx="3703714" cy="7122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7"/>
          <p:cNvGrpSpPr/>
          <p:nvPr/>
        </p:nvGrpSpPr>
        <p:grpSpPr>
          <a:xfrm>
            <a:off x="11951829" y="2439432"/>
            <a:ext cx="967708" cy="972046"/>
            <a:chOff x="1813" y="0"/>
            <a:chExt cx="809173" cy="812800"/>
          </a:xfrm>
        </p:grpSpPr>
        <p:sp>
          <p:nvSpPr>
            <p:cNvPr id="166" name="Google Shape;166;p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8F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9252552" y="3213257"/>
            <a:ext cx="6627509" cy="6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Login </a:t>
            </a: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ADMIN </a:t>
            </a:r>
            <a:r>
              <a:rPr lang="en-US" sz="3999" b="0" i="0" u="none" strike="noStrike" cap="none" dirty="0" err="1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anb</a:t>
            </a: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 employee.</a:t>
            </a:r>
            <a:endParaRPr dirty="0"/>
          </a:p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Employee.</a:t>
            </a:r>
            <a:endParaRPr dirty="0"/>
          </a:p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b="0" i="0" u="none" strike="noStrike" cap="none" dirty="0" err="1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BIll</a:t>
            </a: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.</a:t>
            </a:r>
            <a:endParaRPr dirty="0"/>
          </a:p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Medicine.</a:t>
            </a:r>
            <a:endParaRPr dirty="0"/>
          </a:p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Customer.</a:t>
            </a:r>
            <a:endParaRPr dirty="0"/>
          </a:p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b="0" i="0" u="none" strike="noStrike" cap="none" dirty="0">
                <a:solidFill>
                  <a:srgbClr val="D8F67F"/>
                </a:solidFill>
                <a:latin typeface="Itim"/>
                <a:ea typeface="Itim"/>
                <a:cs typeface="Itim"/>
                <a:sym typeface="Itim"/>
              </a:rPr>
              <a:t>Supplier.</a:t>
            </a:r>
          </a:p>
          <a:p>
            <a:pPr marL="457200" marR="0" lvl="0" indent="-48253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F67F"/>
              </a:buClr>
              <a:buSzPts val="3999"/>
              <a:buFont typeface="Itim"/>
              <a:buAutoNum type="arabicPeriod"/>
            </a:pPr>
            <a:r>
              <a:rPr lang="en-US" sz="3999" dirty="0">
                <a:solidFill>
                  <a:srgbClr val="D8F67F"/>
                </a:solidFill>
                <a:latin typeface="Itim"/>
                <a:cs typeface="Itim"/>
                <a:sym typeface="Itim"/>
              </a:rPr>
              <a:t>Statistical</a:t>
            </a:r>
            <a:endParaRPr dirty="0"/>
          </a:p>
        </p:txBody>
      </p:sp>
      <p:sp>
        <p:nvSpPr>
          <p:cNvPr id="169" name="Google Shape;169;p17"/>
          <p:cNvSpPr txBox="1"/>
          <p:nvPr/>
        </p:nvSpPr>
        <p:spPr>
          <a:xfrm>
            <a:off x="538961" y="1125807"/>
            <a:ext cx="17210078" cy="128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FFFF"/>
                </a:solidFill>
                <a:latin typeface="Itim"/>
                <a:ea typeface="Itim"/>
                <a:cs typeface="Itim"/>
                <a:sym typeface="Itim"/>
              </a:rPr>
              <a:t>Main function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B8D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9"/>
          <p:cNvGrpSpPr/>
          <p:nvPr/>
        </p:nvGrpSpPr>
        <p:grpSpPr>
          <a:xfrm>
            <a:off x="-850" y="4711946"/>
            <a:ext cx="18229465" cy="2550699"/>
            <a:chOff x="-1134" y="-1"/>
            <a:chExt cx="24305954" cy="3400932"/>
          </a:xfrm>
        </p:grpSpPr>
        <p:pic>
          <p:nvPicPr>
            <p:cNvPr id="225" name="Google Shape;225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644952">
              <a:off x="18213201" y="134208"/>
              <a:ext cx="6024065" cy="31325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" name="Google Shape;226;p19"/>
            <p:cNvGrpSpPr/>
            <p:nvPr/>
          </p:nvGrpSpPr>
          <p:grpSpPr>
            <a:xfrm>
              <a:off x="-1134" y="1201800"/>
              <a:ext cx="19969003" cy="509840"/>
              <a:chOff x="-3810" y="0"/>
              <a:chExt cx="67102431" cy="1713230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10160" y="16510"/>
                <a:ext cx="67073218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67073218" h="1686560" extrusionOk="0">
                    <a:moveTo>
                      <a:pt x="67073218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33448099" y="0"/>
                    </a:lnTo>
                    <a:lnTo>
                      <a:pt x="67054168" y="5080"/>
                    </a:lnTo>
                    <a:close/>
                  </a:path>
                </a:pathLst>
              </a:custGeom>
              <a:solidFill>
                <a:srgbClr val="3482CB"/>
              </a:solidFill>
              <a:ln>
                <a:noFill/>
              </a:ln>
            </p:spPr>
          </p:sp>
          <p:sp>
            <p:nvSpPr>
              <p:cNvPr id="228" name="Google Shape;228;p19"/>
              <p:cNvSpPr/>
              <p:nvPr/>
            </p:nvSpPr>
            <p:spPr>
              <a:xfrm>
                <a:off x="-3810" y="0"/>
                <a:ext cx="67102431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67102431" h="1713230" extrusionOk="0">
                    <a:moveTo>
                      <a:pt x="67068138" y="21590"/>
                    </a:moveTo>
                    <a:cubicBezTo>
                      <a:pt x="67069409" y="34290"/>
                      <a:pt x="67069409" y="44450"/>
                      <a:pt x="67070681" y="54610"/>
                    </a:cubicBezTo>
                    <a:cubicBezTo>
                      <a:pt x="67073223" y="88900"/>
                      <a:pt x="67074488" y="124460"/>
                      <a:pt x="67077031" y="158750"/>
                    </a:cubicBezTo>
                    <a:cubicBezTo>
                      <a:pt x="67077031" y="208280"/>
                      <a:pt x="67089731" y="1184910"/>
                      <a:pt x="67096081" y="1234440"/>
                    </a:cubicBezTo>
                    <a:cubicBezTo>
                      <a:pt x="67102431" y="1309370"/>
                      <a:pt x="67098623" y="1385570"/>
                      <a:pt x="67098623" y="1460500"/>
                    </a:cubicBezTo>
                    <a:cubicBezTo>
                      <a:pt x="67098623" y="1526540"/>
                      <a:pt x="67099888" y="1587500"/>
                      <a:pt x="67101159" y="1652270"/>
                    </a:cubicBezTo>
                    <a:cubicBezTo>
                      <a:pt x="67101159" y="1673860"/>
                      <a:pt x="67101159" y="1687830"/>
                      <a:pt x="67101159" y="1711960"/>
                    </a:cubicBezTo>
                    <a:cubicBezTo>
                      <a:pt x="67078302" y="1711960"/>
                      <a:pt x="67057981" y="1713230"/>
                      <a:pt x="66825573" y="1711960"/>
                    </a:cubicBezTo>
                    <a:cubicBezTo>
                      <a:pt x="63372345" y="1706880"/>
                      <a:pt x="59865986" y="1713230"/>
                      <a:pt x="56412758" y="1708150"/>
                    </a:cubicBezTo>
                    <a:cubicBezTo>
                      <a:pt x="54340822" y="1704340"/>
                      <a:pt x="52322012" y="1706880"/>
                      <a:pt x="50250073" y="1704340"/>
                    </a:cubicBezTo>
                    <a:cubicBezTo>
                      <a:pt x="49293794" y="1703070"/>
                      <a:pt x="48337517" y="1701800"/>
                      <a:pt x="47381238" y="1700530"/>
                    </a:cubicBezTo>
                    <a:cubicBezTo>
                      <a:pt x="46796845" y="1700530"/>
                      <a:pt x="46265578" y="1701800"/>
                      <a:pt x="45681186" y="1701800"/>
                    </a:cubicBezTo>
                    <a:cubicBezTo>
                      <a:pt x="44193640" y="1700530"/>
                      <a:pt x="40102894" y="1701800"/>
                      <a:pt x="38615348" y="1700530"/>
                    </a:cubicBezTo>
                    <a:cubicBezTo>
                      <a:pt x="37552817" y="1699260"/>
                      <a:pt x="16302176" y="1708150"/>
                      <a:pt x="15239644" y="1706880"/>
                    </a:cubicBezTo>
                    <a:cubicBezTo>
                      <a:pt x="14974011" y="1706880"/>
                      <a:pt x="14655252" y="1708150"/>
                      <a:pt x="14389619" y="1708150"/>
                    </a:cubicBezTo>
                    <a:cubicBezTo>
                      <a:pt x="13752100" y="1708150"/>
                      <a:pt x="13167707" y="1709420"/>
                      <a:pt x="12530187" y="1709420"/>
                    </a:cubicBezTo>
                    <a:cubicBezTo>
                      <a:pt x="10936389" y="1709420"/>
                      <a:pt x="9395718" y="1708150"/>
                      <a:pt x="7801920" y="1706880"/>
                    </a:cubicBezTo>
                    <a:cubicBezTo>
                      <a:pt x="6845641" y="1705610"/>
                      <a:pt x="5889363" y="1704340"/>
                      <a:pt x="4986211" y="1703070"/>
                    </a:cubicBezTo>
                    <a:cubicBezTo>
                      <a:pt x="3286159" y="1701800"/>
                      <a:pt x="1586108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257944" y="30480"/>
                      <a:pt x="1107969" y="29210"/>
                    </a:cubicBezTo>
                    <a:cubicBezTo>
                      <a:pt x="2542387" y="25400"/>
                      <a:pt x="3976805" y="22860"/>
                      <a:pt x="5464350" y="20320"/>
                    </a:cubicBezTo>
                    <a:cubicBezTo>
                      <a:pt x="6473756" y="17780"/>
                      <a:pt x="7483161" y="16510"/>
                      <a:pt x="8439440" y="13970"/>
                    </a:cubicBezTo>
                    <a:cubicBezTo>
                      <a:pt x="9395719" y="11430"/>
                      <a:pt x="10405124" y="8890"/>
                      <a:pt x="11361403" y="8890"/>
                    </a:cubicBezTo>
                    <a:cubicBezTo>
                      <a:pt x="12423935" y="7620"/>
                      <a:pt x="13486466" y="10160"/>
                      <a:pt x="14548998" y="8890"/>
                    </a:cubicBezTo>
                    <a:cubicBezTo>
                      <a:pt x="15877164" y="8890"/>
                      <a:pt x="39943512" y="6350"/>
                      <a:pt x="41271679" y="5080"/>
                    </a:cubicBezTo>
                    <a:cubicBezTo>
                      <a:pt x="42546717" y="3810"/>
                      <a:pt x="43821756" y="2540"/>
                      <a:pt x="45149919" y="2540"/>
                    </a:cubicBezTo>
                    <a:cubicBezTo>
                      <a:pt x="47328112" y="1270"/>
                      <a:pt x="49453176" y="0"/>
                      <a:pt x="51631366" y="0"/>
                    </a:cubicBezTo>
                    <a:cubicBezTo>
                      <a:pt x="52534520" y="0"/>
                      <a:pt x="53490796" y="2540"/>
                      <a:pt x="54393947" y="2540"/>
                    </a:cubicBezTo>
                    <a:cubicBezTo>
                      <a:pt x="56890899" y="3810"/>
                      <a:pt x="59440976" y="5080"/>
                      <a:pt x="61937927" y="7620"/>
                    </a:cubicBezTo>
                    <a:cubicBezTo>
                      <a:pt x="63266088" y="8890"/>
                      <a:pt x="64594255" y="12700"/>
                      <a:pt x="65922422" y="16510"/>
                    </a:cubicBezTo>
                    <a:cubicBezTo>
                      <a:pt x="66241181" y="16510"/>
                      <a:pt x="66559940" y="16510"/>
                      <a:pt x="66825573" y="16510"/>
                    </a:cubicBezTo>
                    <a:cubicBezTo>
                      <a:pt x="67049088" y="17780"/>
                      <a:pt x="67057981" y="20320"/>
                      <a:pt x="67068138" y="21590"/>
                    </a:cubicBezTo>
                    <a:close/>
                    <a:moveTo>
                      <a:pt x="67078302" y="1695450"/>
                    </a:moveTo>
                    <a:cubicBezTo>
                      <a:pt x="67079573" y="1678940"/>
                      <a:pt x="67080838" y="1666240"/>
                      <a:pt x="67080838" y="1653540"/>
                    </a:cubicBezTo>
                    <a:cubicBezTo>
                      <a:pt x="67079573" y="1581150"/>
                      <a:pt x="67078302" y="1513840"/>
                      <a:pt x="67078302" y="1441450"/>
                    </a:cubicBezTo>
                    <a:cubicBezTo>
                      <a:pt x="67078302" y="1408430"/>
                      <a:pt x="67080838" y="1375410"/>
                      <a:pt x="67079573" y="1342390"/>
                    </a:cubicBezTo>
                    <a:cubicBezTo>
                      <a:pt x="67079573" y="1311910"/>
                      <a:pt x="67078302" y="1280160"/>
                      <a:pt x="67077031" y="1249680"/>
                    </a:cubicBezTo>
                    <a:cubicBezTo>
                      <a:pt x="67071952" y="1202690"/>
                      <a:pt x="67060523" y="229870"/>
                      <a:pt x="67060523" y="182880"/>
                    </a:cubicBezTo>
                    <a:cubicBezTo>
                      <a:pt x="67057981" y="143510"/>
                      <a:pt x="67055438" y="102870"/>
                      <a:pt x="67052902" y="63500"/>
                    </a:cubicBezTo>
                    <a:cubicBezTo>
                      <a:pt x="67051631" y="44450"/>
                      <a:pt x="67050359" y="43180"/>
                      <a:pt x="66666197" y="41910"/>
                    </a:cubicBezTo>
                    <a:cubicBezTo>
                      <a:pt x="66506814" y="41910"/>
                      <a:pt x="66400563" y="41910"/>
                      <a:pt x="66241181" y="40640"/>
                    </a:cubicBezTo>
                    <a:cubicBezTo>
                      <a:pt x="64913014" y="36830"/>
                      <a:pt x="63531728" y="31750"/>
                      <a:pt x="62203561" y="30480"/>
                    </a:cubicBezTo>
                    <a:cubicBezTo>
                      <a:pt x="58962841" y="26670"/>
                      <a:pt x="55668989" y="25400"/>
                      <a:pt x="52428269" y="22860"/>
                    </a:cubicBezTo>
                    <a:cubicBezTo>
                      <a:pt x="51950128" y="22860"/>
                      <a:pt x="51418861" y="22860"/>
                      <a:pt x="50940723" y="22860"/>
                    </a:cubicBezTo>
                    <a:cubicBezTo>
                      <a:pt x="50143822" y="22860"/>
                      <a:pt x="49346922" y="22860"/>
                      <a:pt x="48603151" y="22860"/>
                    </a:cubicBezTo>
                    <a:cubicBezTo>
                      <a:pt x="46903099" y="22860"/>
                      <a:pt x="45203048" y="22860"/>
                      <a:pt x="43556125" y="24130"/>
                    </a:cubicBezTo>
                    <a:cubicBezTo>
                      <a:pt x="42121704" y="25400"/>
                      <a:pt x="17949101" y="29210"/>
                      <a:pt x="16514684" y="29210"/>
                    </a:cubicBezTo>
                    <a:cubicBezTo>
                      <a:pt x="14177114" y="29210"/>
                      <a:pt x="11839543" y="26670"/>
                      <a:pt x="9501973" y="33020"/>
                    </a:cubicBezTo>
                    <a:cubicBezTo>
                      <a:pt x="8280060" y="36830"/>
                      <a:pt x="7111275" y="36830"/>
                      <a:pt x="5942490" y="38100"/>
                    </a:cubicBezTo>
                    <a:cubicBezTo>
                      <a:pt x="3923679" y="41910"/>
                      <a:pt x="1904868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364197" y="1677670"/>
                      <a:pt x="1107969" y="1678940"/>
                      <a:pt x="1798615" y="1678940"/>
                    </a:cubicBezTo>
                    <a:cubicBezTo>
                      <a:pt x="2808020" y="1678940"/>
                      <a:pt x="3870552" y="1676400"/>
                      <a:pt x="4879958" y="1678940"/>
                    </a:cubicBezTo>
                    <a:cubicBezTo>
                      <a:pt x="6526882" y="1682750"/>
                      <a:pt x="8173807" y="1685290"/>
                      <a:pt x="9820732" y="1684020"/>
                    </a:cubicBezTo>
                    <a:cubicBezTo>
                      <a:pt x="10883264" y="1682750"/>
                      <a:pt x="11892669" y="1685290"/>
                      <a:pt x="12955201" y="1685290"/>
                    </a:cubicBezTo>
                    <a:cubicBezTo>
                      <a:pt x="14495873" y="1685290"/>
                      <a:pt x="16036545" y="1684020"/>
                      <a:pt x="17577215" y="1685290"/>
                    </a:cubicBezTo>
                    <a:cubicBezTo>
                      <a:pt x="19861658" y="1686560"/>
                      <a:pt x="44937415" y="1676400"/>
                      <a:pt x="47274984" y="1678940"/>
                    </a:cubicBezTo>
                    <a:cubicBezTo>
                      <a:pt x="48284392" y="1680210"/>
                      <a:pt x="49293797" y="1681480"/>
                      <a:pt x="50250073" y="1681480"/>
                    </a:cubicBezTo>
                    <a:cubicBezTo>
                      <a:pt x="52003253" y="1684020"/>
                      <a:pt x="53703304" y="1680210"/>
                      <a:pt x="55456481" y="1684020"/>
                    </a:cubicBezTo>
                    <a:cubicBezTo>
                      <a:pt x="56890899" y="1686560"/>
                      <a:pt x="58325317" y="1686560"/>
                      <a:pt x="59759735" y="1689100"/>
                    </a:cubicBezTo>
                    <a:cubicBezTo>
                      <a:pt x="61884802" y="1692910"/>
                      <a:pt x="64009863" y="1695450"/>
                      <a:pt x="66134930" y="1696720"/>
                    </a:cubicBezTo>
                    <a:cubicBezTo>
                      <a:pt x="66931830" y="1696720"/>
                      <a:pt x="67057981" y="1695450"/>
                      <a:pt x="67078302" y="1695450"/>
                    </a:cubicBezTo>
                    <a:close/>
                  </a:path>
                </a:pathLst>
              </a:custGeom>
              <a:solidFill>
                <a:srgbClr val="3482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" name="Google Shape;264;p19"/>
          <p:cNvSpPr txBox="1"/>
          <p:nvPr/>
        </p:nvSpPr>
        <p:spPr>
          <a:xfrm>
            <a:off x="538961" y="1125807"/>
            <a:ext cx="17210078" cy="150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Itim"/>
                <a:cs typeface="Itim"/>
                <a:sym typeface="Itim"/>
              </a:rPr>
              <a:t>DEMO PRODUCT</a:t>
            </a: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083839">
            <a:off x="16185998" y="-6512142"/>
            <a:ext cx="6928650" cy="1085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2CB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981063">
            <a:off x="359883" y="1917734"/>
            <a:ext cx="1893472" cy="213841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/>
          <p:nvPr/>
        </p:nvSpPr>
        <p:spPr>
          <a:xfrm>
            <a:off x="-263069" y="6014664"/>
            <a:ext cx="18814138" cy="4405694"/>
          </a:xfrm>
          <a:custGeom>
            <a:avLst/>
            <a:gdLst/>
            <a:ahLst/>
            <a:cxnLst/>
            <a:rect l="l" t="t" r="r" b="b"/>
            <a:pathLst>
              <a:path w="12442562" h="2913667" extrusionOk="0">
                <a:moveTo>
                  <a:pt x="12440022" y="1014477"/>
                </a:moveTo>
                <a:lnTo>
                  <a:pt x="12442562" y="1004093"/>
                </a:lnTo>
                <a:lnTo>
                  <a:pt x="12436212" y="1006689"/>
                </a:lnTo>
                <a:lnTo>
                  <a:pt x="12436212" y="990249"/>
                </a:lnTo>
                <a:cubicBezTo>
                  <a:pt x="12436212" y="989384"/>
                  <a:pt x="12434943" y="986788"/>
                  <a:pt x="12433672" y="983327"/>
                </a:cubicBezTo>
                <a:lnTo>
                  <a:pt x="12433672" y="981596"/>
                </a:lnTo>
                <a:lnTo>
                  <a:pt x="12432402" y="981596"/>
                </a:lnTo>
                <a:cubicBezTo>
                  <a:pt x="12431133" y="978135"/>
                  <a:pt x="12427322" y="978135"/>
                  <a:pt x="12426052" y="978135"/>
                </a:cubicBezTo>
                <a:cubicBezTo>
                  <a:pt x="12426052" y="950446"/>
                  <a:pt x="12427322" y="921892"/>
                  <a:pt x="12428593" y="894203"/>
                </a:cubicBezTo>
                <a:cubicBezTo>
                  <a:pt x="12428593" y="886415"/>
                  <a:pt x="12429862" y="879493"/>
                  <a:pt x="12429862" y="871706"/>
                </a:cubicBezTo>
                <a:lnTo>
                  <a:pt x="12433672" y="871706"/>
                </a:lnTo>
                <a:lnTo>
                  <a:pt x="12433672" y="847090"/>
                </a:lnTo>
                <a:lnTo>
                  <a:pt x="12437483" y="847090"/>
                </a:lnTo>
                <a:lnTo>
                  <a:pt x="12437483" y="816610"/>
                </a:lnTo>
                <a:cubicBezTo>
                  <a:pt x="12440022" y="781050"/>
                  <a:pt x="12442562" y="726440"/>
                  <a:pt x="12440022" y="692150"/>
                </a:cubicBezTo>
                <a:cubicBezTo>
                  <a:pt x="12441293" y="674370"/>
                  <a:pt x="12438752" y="652780"/>
                  <a:pt x="12437483" y="641350"/>
                </a:cubicBezTo>
                <a:lnTo>
                  <a:pt x="12438752" y="641350"/>
                </a:lnTo>
                <a:lnTo>
                  <a:pt x="12434943" y="542290"/>
                </a:lnTo>
                <a:lnTo>
                  <a:pt x="12436212" y="541020"/>
                </a:lnTo>
                <a:lnTo>
                  <a:pt x="12436212" y="537210"/>
                </a:lnTo>
                <a:cubicBezTo>
                  <a:pt x="12436212" y="502920"/>
                  <a:pt x="12434943" y="468630"/>
                  <a:pt x="12434943" y="431800"/>
                </a:cubicBezTo>
                <a:cubicBezTo>
                  <a:pt x="12432402" y="361950"/>
                  <a:pt x="12431133" y="290830"/>
                  <a:pt x="12437483" y="213360"/>
                </a:cubicBezTo>
                <a:lnTo>
                  <a:pt x="12437483" y="207010"/>
                </a:lnTo>
                <a:cubicBezTo>
                  <a:pt x="12436212" y="191770"/>
                  <a:pt x="12436212" y="176530"/>
                  <a:pt x="12436212" y="158750"/>
                </a:cubicBezTo>
                <a:lnTo>
                  <a:pt x="12436212" y="80010"/>
                </a:lnTo>
                <a:lnTo>
                  <a:pt x="12441293" y="59690"/>
                </a:lnTo>
                <a:lnTo>
                  <a:pt x="12441293" y="8890"/>
                </a:lnTo>
                <a:lnTo>
                  <a:pt x="12434943" y="8890"/>
                </a:lnTo>
                <a:cubicBezTo>
                  <a:pt x="12396843" y="8890"/>
                  <a:pt x="12340962" y="7620"/>
                  <a:pt x="12325722" y="7620"/>
                </a:cubicBezTo>
                <a:cubicBezTo>
                  <a:pt x="12297783" y="7620"/>
                  <a:pt x="12282543" y="7620"/>
                  <a:pt x="12274922" y="8890"/>
                </a:cubicBezTo>
                <a:cubicBezTo>
                  <a:pt x="12241902" y="0"/>
                  <a:pt x="12163162" y="1270"/>
                  <a:pt x="12086962" y="3810"/>
                </a:cubicBezTo>
                <a:cubicBezTo>
                  <a:pt x="12048862" y="5080"/>
                  <a:pt x="12012033" y="5080"/>
                  <a:pt x="11986633" y="3810"/>
                </a:cubicBezTo>
                <a:lnTo>
                  <a:pt x="11982822" y="3810"/>
                </a:lnTo>
                <a:lnTo>
                  <a:pt x="11980283" y="10160"/>
                </a:lnTo>
                <a:cubicBezTo>
                  <a:pt x="11929483" y="10160"/>
                  <a:pt x="11879952" y="11430"/>
                  <a:pt x="11815183" y="13970"/>
                </a:cubicBezTo>
                <a:lnTo>
                  <a:pt x="11803752" y="13970"/>
                </a:lnTo>
                <a:lnTo>
                  <a:pt x="11805022" y="16510"/>
                </a:lnTo>
                <a:lnTo>
                  <a:pt x="11772002" y="16510"/>
                </a:lnTo>
                <a:lnTo>
                  <a:pt x="11772002" y="21590"/>
                </a:lnTo>
                <a:cubicBezTo>
                  <a:pt x="11749143" y="21590"/>
                  <a:pt x="11725012" y="20320"/>
                  <a:pt x="11698343" y="19050"/>
                </a:cubicBezTo>
                <a:cubicBezTo>
                  <a:pt x="11675483" y="17780"/>
                  <a:pt x="11652622" y="17780"/>
                  <a:pt x="11629762" y="16510"/>
                </a:cubicBezTo>
                <a:lnTo>
                  <a:pt x="11629762" y="15240"/>
                </a:lnTo>
                <a:cubicBezTo>
                  <a:pt x="11622143" y="13970"/>
                  <a:pt x="11613252" y="13970"/>
                  <a:pt x="11605633" y="12700"/>
                </a:cubicBezTo>
                <a:lnTo>
                  <a:pt x="11604362" y="44450"/>
                </a:lnTo>
                <a:lnTo>
                  <a:pt x="11600552" y="44450"/>
                </a:lnTo>
                <a:lnTo>
                  <a:pt x="11600552" y="13970"/>
                </a:lnTo>
                <a:cubicBezTo>
                  <a:pt x="11365542" y="10160"/>
                  <a:pt x="11046734" y="12700"/>
                  <a:pt x="10735702" y="15240"/>
                </a:cubicBezTo>
                <a:cubicBezTo>
                  <a:pt x="10416894" y="17780"/>
                  <a:pt x="10113638" y="20320"/>
                  <a:pt x="9833710" y="16510"/>
                </a:cubicBezTo>
                <a:cubicBezTo>
                  <a:pt x="9701521" y="17780"/>
                  <a:pt x="9600436" y="17780"/>
                  <a:pt x="9514902" y="16510"/>
                </a:cubicBezTo>
                <a:lnTo>
                  <a:pt x="9514902" y="15240"/>
                </a:lnTo>
                <a:lnTo>
                  <a:pt x="9250525" y="12700"/>
                </a:lnTo>
                <a:lnTo>
                  <a:pt x="9250525" y="16510"/>
                </a:lnTo>
                <a:cubicBezTo>
                  <a:pt x="9164991" y="16510"/>
                  <a:pt x="9071681" y="17780"/>
                  <a:pt x="8970596" y="17780"/>
                </a:cubicBezTo>
                <a:lnTo>
                  <a:pt x="8908390" y="12700"/>
                </a:lnTo>
                <a:lnTo>
                  <a:pt x="8869511" y="12700"/>
                </a:lnTo>
                <a:cubicBezTo>
                  <a:pt x="8768425" y="11430"/>
                  <a:pt x="8721771" y="11430"/>
                  <a:pt x="8706219" y="19050"/>
                </a:cubicBezTo>
                <a:lnTo>
                  <a:pt x="8706219" y="21590"/>
                </a:lnTo>
                <a:cubicBezTo>
                  <a:pt x="8667340" y="22860"/>
                  <a:pt x="8628461" y="22860"/>
                  <a:pt x="8597357" y="24130"/>
                </a:cubicBezTo>
                <a:cubicBezTo>
                  <a:pt x="8519599" y="19050"/>
                  <a:pt x="8418514" y="20320"/>
                  <a:pt x="8301877" y="20320"/>
                </a:cubicBezTo>
                <a:cubicBezTo>
                  <a:pt x="8185240" y="21590"/>
                  <a:pt x="8060827" y="21590"/>
                  <a:pt x="7975294" y="16510"/>
                </a:cubicBezTo>
                <a:lnTo>
                  <a:pt x="7967518" y="15240"/>
                </a:lnTo>
                <a:lnTo>
                  <a:pt x="7951967" y="15240"/>
                </a:lnTo>
                <a:cubicBezTo>
                  <a:pt x="7913088" y="16510"/>
                  <a:pt x="7757571" y="17780"/>
                  <a:pt x="7609831" y="19050"/>
                </a:cubicBezTo>
                <a:cubicBezTo>
                  <a:pt x="7469867" y="20320"/>
                  <a:pt x="7314351" y="21590"/>
                  <a:pt x="7189938" y="22860"/>
                </a:cubicBezTo>
                <a:cubicBezTo>
                  <a:pt x="7166611" y="20320"/>
                  <a:pt x="7119956" y="19050"/>
                  <a:pt x="7065525" y="19050"/>
                </a:cubicBezTo>
                <a:cubicBezTo>
                  <a:pt x="6886682" y="20320"/>
                  <a:pt x="6684511" y="21590"/>
                  <a:pt x="6435685" y="21590"/>
                </a:cubicBezTo>
                <a:lnTo>
                  <a:pt x="6427910" y="20320"/>
                </a:lnTo>
                <a:lnTo>
                  <a:pt x="6389031" y="21590"/>
                </a:lnTo>
                <a:cubicBezTo>
                  <a:pt x="6225739" y="21590"/>
                  <a:pt x="6062447" y="20320"/>
                  <a:pt x="5899155" y="20320"/>
                </a:cubicBezTo>
                <a:lnTo>
                  <a:pt x="5899155" y="17780"/>
                </a:lnTo>
                <a:cubicBezTo>
                  <a:pt x="5852501" y="19050"/>
                  <a:pt x="5805846" y="19050"/>
                  <a:pt x="5766967" y="20320"/>
                </a:cubicBezTo>
                <a:lnTo>
                  <a:pt x="5704760" y="20320"/>
                </a:lnTo>
                <a:cubicBezTo>
                  <a:pt x="5323746" y="19050"/>
                  <a:pt x="4927181" y="17780"/>
                  <a:pt x="4522839" y="17780"/>
                </a:cubicBezTo>
                <a:lnTo>
                  <a:pt x="4507287" y="17780"/>
                </a:lnTo>
                <a:lnTo>
                  <a:pt x="4483960" y="22860"/>
                </a:lnTo>
                <a:lnTo>
                  <a:pt x="4483960" y="27940"/>
                </a:lnTo>
                <a:lnTo>
                  <a:pt x="4468408" y="27940"/>
                </a:lnTo>
                <a:lnTo>
                  <a:pt x="3986309" y="16510"/>
                </a:lnTo>
                <a:cubicBezTo>
                  <a:pt x="3916327" y="16510"/>
                  <a:pt x="3877448" y="19050"/>
                  <a:pt x="3830793" y="20320"/>
                </a:cubicBezTo>
                <a:cubicBezTo>
                  <a:pt x="3760811" y="22860"/>
                  <a:pt x="3698604" y="26670"/>
                  <a:pt x="3496433" y="21590"/>
                </a:cubicBezTo>
                <a:lnTo>
                  <a:pt x="3496433" y="24130"/>
                </a:lnTo>
                <a:lnTo>
                  <a:pt x="3006558" y="24130"/>
                </a:lnTo>
                <a:cubicBezTo>
                  <a:pt x="2438925" y="24130"/>
                  <a:pt x="1785758" y="24130"/>
                  <a:pt x="1280331" y="19050"/>
                </a:cubicBezTo>
                <a:lnTo>
                  <a:pt x="1070384" y="17780"/>
                </a:lnTo>
                <a:lnTo>
                  <a:pt x="1155918" y="24130"/>
                </a:lnTo>
                <a:lnTo>
                  <a:pt x="1109263" y="24130"/>
                </a:lnTo>
                <a:cubicBezTo>
                  <a:pt x="907093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0457"/>
                  <a:pt x="6350" y="869110"/>
                  <a:pt x="6350" y="907182"/>
                </a:cubicBezTo>
                <a:lnTo>
                  <a:pt x="10160" y="907182"/>
                </a:lnTo>
                <a:lnTo>
                  <a:pt x="10160" y="911508"/>
                </a:lnTo>
                <a:lnTo>
                  <a:pt x="19050" y="912374"/>
                </a:lnTo>
                <a:lnTo>
                  <a:pt x="19050" y="924488"/>
                </a:lnTo>
                <a:lnTo>
                  <a:pt x="12700" y="924488"/>
                </a:lnTo>
                <a:lnTo>
                  <a:pt x="16510" y="959099"/>
                </a:lnTo>
                <a:lnTo>
                  <a:pt x="16510" y="964291"/>
                </a:lnTo>
                <a:cubicBezTo>
                  <a:pt x="13970" y="996306"/>
                  <a:pt x="10160" y="1029187"/>
                  <a:pt x="16510" y="1051684"/>
                </a:cubicBezTo>
                <a:cubicBezTo>
                  <a:pt x="16510" y="1053414"/>
                  <a:pt x="16510" y="1054280"/>
                  <a:pt x="15240" y="1055145"/>
                </a:cubicBezTo>
                <a:lnTo>
                  <a:pt x="12700" y="1056010"/>
                </a:lnTo>
                <a:lnTo>
                  <a:pt x="12700" y="1059471"/>
                </a:lnTo>
                <a:cubicBezTo>
                  <a:pt x="13970" y="1068124"/>
                  <a:pt x="13970" y="1081103"/>
                  <a:pt x="15240" y="1094948"/>
                </a:cubicBezTo>
                <a:cubicBezTo>
                  <a:pt x="16510" y="1122637"/>
                  <a:pt x="19050" y="1153787"/>
                  <a:pt x="21590" y="1168497"/>
                </a:cubicBezTo>
                <a:cubicBezTo>
                  <a:pt x="21590" y="1170227"/>
                  <a:pt x="20320" y="1171958"/>
                  <a:pt x="20320" y="1172823"/>
                </a:cubicBezTo>
                <a:cubicBezTo>
                  <a:pt x="20320" y="1173688"/>
                  <a:pt x="19050" y="1174554"/>
                  <a:pt x="19050" y="1175419"/>
                </a:cubicBezTo>
                <a:lnTo>
                  <a:pt x="21590" y="1175419"/>
                </a:lnTo>
                <a:lnTo>
                  <a:pt x="21590" y="1176284"/>
                </a:lnTo>
                <a:cubicBezTo>
                  <a:pt x="15240" y="1196186"/>
                  <a:pt x="17780" y="1237719"/>
                  <a:pt x="20320" y="1274926"/>
                </a:cubicBezTo>
                <a:cubicBezTo>
                  <a:pt x="21590" y="1302615"/>
                  <a:pt x="24130" y="1337226"/>
                  <a:pt x="20320" y="1344149"/>
                </a:cubicBezTo>
                <a:lnTo>
                  <a:pt x="16510" y="1344149"/>
                </a:lnTo>
                <a:lnTo>
                  <a:pt x="17780" y="1410775"/>
                </a:lnTo>
                <a:lnTo>
                  <a:pt x="11430" y="1410775"/>
                </a:lnTo>
                <a:cubicBezTo>
                  <a:pt x="11430" y="1418563"/>
                  <a:pt x="10160" y="1425485"/>
                  <a:pt x="10160" y="1432407"/>
                </a:cubicBezTo>
                <a:lnTo>
                  <a:pt x="8890" y="1431542"/>
                </a:lnTo>
                <a:lnTo>
                  <a:pt x="10160" y="1441925"/>
                </a:lnTo>
                <a:lnTo>
                  <a:pt x="10160" y="1444521"/>
                </a:lnTo>
                <a:lnTo>
                  <a:pt x="13970" y="1509417"/>
                </a:lnTo>
                <a:lnTo>
                  <a:pt x="21590" y="1509417"/>
                </a:lnTo>
                <a:cubicBezTo>
                  <a:pt x="22860" y="1513743"/>
                  <a:pt x="22860" y="1518070"/>
                  <a:pt x="24130" y="1521531"/>
                </a:cubicBezTo>
                <a:lnTo>
                  <a:pt x="22860" y="1520666"/>
                </a:lnTo>
                <a:lnTo>
                  <a:pt x="21590" y="1534510"/>
                </a:lnTo>
                <a:cubicBezTo>
                  <a:pt x="20320" y="1548355"/>
                  <a:pt x="20320" y="1559603"/>
                  <a:pt x="20320" y="1569987"/>
                </a:cubicBezTo>
                <a:cubicBezTo>
                  <a:pt x="17780" y="1575178"/>
                  <a:pt x="15240" y="1580370"/>
                  <a:pt x="13970" y="1586427"/>
                </a:cubicBezTo>
                <a:lnTo>
                  <a:pt x="12700" y="1589023"/>
                </a:lnTo>
                <a:lnTo>
                  <a:pt x="12700" y="1590753"/>
                </a:lnTo>
                <a:cubicBezTo>
                  <a:pt x="13970" y="1591619"/>
                  <a:pt x="15240" y="1595080"/>
                  <a:pt x="16510" y="1610655"/>
                </a:cubicBezTo>
                <a:cubicBezTo>
                  <a:pt x="16510" y="1631422"/>
                  <a:pt x="19050" y="1648727"/>
                  <a:pt x="22860" y="1675551"/>
                </a:cubicBezTo>
                <a:lnTo>
                  <a:pt x="12700" y="1700644"/>
                </a:lnTo>
                <a:cubicBezTo>
                  <a:pt x="8890" y="1710162"/>
                  <a:pt x="8890" y="1712758"/>
                  <a:pt x="8890" y="1717084"/>
                </a:cubicBezTo>
                <a:cubicBezTo>
                  <a:pt x="8890" y="1720545"/>
                  <a:pt x="8890" y="1725737"/>
                  <a:pt x="5080" y="1740447"/>
                </a:cubicBezTo>
                <a:lnTo>
                  <a:pt x="8890" y="1741312"/>
                </a:lnTo>
                <a:cubicBezTo>
                  <a:pt x="10160" y="1746504"/>
                  <a:pt x="10160" y="1766405"/>
                  <a:pt x="10160" y="1779384"/>
                </a:cubicBezTo>
                <a:cubicBezTo>
                  <a:pt x="10160" y="1805343"/>
                  <a:pt x="10160" y="1814861"/>
                  <a:pt x="12700" y="1817457"/>
                </a:cubicBezTo>
                <a:cubicBezTo>
                  <a:pt x="10160" y="1829571"/>
                  <a:pt x="8890" y="1840819"/>
                  <a:pt x="8890" y="1852933"/>
                </a:cubicBezTo>
                <a:cubicBezTo>
                  <a:pt x="7620" y="1866778"/>
                  <a:pt x="7620" y="1881488"/>
                  <a:pt x="2540" y="1899658"/>
                </a:cubicBezTo>
                <a:lnTo>
                  <a:pt x="0" y="1910042"/>
                </a:lnTo>
                <a:lnTo>
                  <a:pt x="6350" y="1907446"/>
                </a:lnTo>
                <a:lnTo>
                  <a:pt x="6350" y="1923886"/>
                </a:lnTo>
                <a:cubicBezTo>
                  <a:pt x="6350" y="1924752"/>
                  <a:pt x="7620" y="1927347"/>
                  <a:pt x="8890" y="1930809"/>
                </a:cubicBezTo>
                <a:lnTo>
                  <a:pt x="8890" y="1932539"/>
                </a:lnTo>
                <a:lnTo>
                  <a:pt x="10160" y="1932539"/>
                </a:lnTo>
                <a:cubicBezTo>
                  <a:pt x="11430" y="1936000"/>
                  <a:pt x="15240" y="1936000"/>
                  <a:pt x="16510" y="1936000"/>
                </a:cubicBezTo>
                <a:cubicBezTo>
                  <a:pt x="16510" y="1963689"/>
                  <a:pt x="15240" y="1992243"/>
                  <a:pt x="13970" y="2019932"/>
                </a:cubicBezTo>
                <a:cubicBezTo>
                  <a:pt x="13970" y="2027720"/>
                  <a:pt x="12700" y="2034642"/>
                  <a:pt x="12700" y="2042430"/>
                </a:cubicBezTo>
                <a:lnTo>
                  <a:pt x="8890" y="2042430"/>
                </a:lnTo>
                <a:lnTo>
                  <a:pt x="8890" y="2066577"/>
                </a:lnTo>
                <a:lnTo>
                  <a:pt x="6350" y="2066577"/>
                </a:lnTo>
                <a:lnTo>
                  <a:pt x="6350" y="2097057"/>
                </a:lnTo>
                <a:cubicBezTo>
                  <a:pt x="3810" y="2132617"/>
                  <a:pt x="1270" y="2187227"/>
                  <a:pt x="3810" y="2221517"/>
                </a:cubicBezTo>
                <a:cubicBezTo>
                  <a:pt x="2540" y="2239296"/>
                  <a:pt x="5080" y="2260886"/>
                  <a:pt x="6350" y="2272317"/>
                </a:cubicBezTo>
                <a:lnTo>
                  <a:pt x="5080" y="2272317"/>
                </a:lnTo>
                <a:lnTo>
                  <a:pt x="8890" y="2371377"/>
                </a:lnTo>
                <a:lnTo>
                  <a:pt x="7620" y="2372646"/>
                </a:lnTo>
                <a:lnTo>
                  <a:pt x="7620" y="2376457"/>
                </a:lnTo>
                <a:cubicBezTo>
                  <a:pt x="7620" y="2410746"/>
                  <a:pt x="8890" y="2445036"/>
                  <a:pt x="8890" y="2481867"/>
                </a:cubicBezTo>
                <a:cubicBezTo>
                  <a:pt x="11430" y="2551717"/>
                  <a:pt x="12700" y="2622837"/>
                  <a:pt x="6350" y="2700307"/>
                </a:cubicBezTo>
                <a:lnTo>
                  <a:pt x="6350" y="2706657"/>
                </a:lnTo>
                <a:cubicBezTo>
                  <a:pt x="7620" y="2721896"/>
                  <a:pt x="7620" y="2737137"/>
                  <a:pt x="7620" y="2754917"/>
                </a:cubicBezTo>
                <a:lnTo>
                  <a:pt x="7620" y="2833657"/>
                </a:lnTo>
                <a:lnTo>
                  <a:pt x="2540" y="2853977"/>
                </a:lnTo>
                <a:lnTo>
                  <a:pt x="2540" y="2904777"/>
                </a:lnTo>
                <a:lnTo>
                  <a:pt x="8890" y="2904777"/>
                </a:lnTo>
                <a:cubicBezTo>
                  <a:pt x="46990" y="2904777"/>
                  <a:pt x="102870" y="2906046"/>
                  <a:pt x="118110" y="2906046"/>
                </a:cubicBezTo>
                <a:cubicBezTo>
                  <a:pt x="146050" y="2906046"/>
                  <a:pt x="161290" y="2906046"/>
                  <a:pt x="168910" y="2904777"/>
                </a:cubicBezTo>
                <a:cubicBezTo>
                  <a:pt x="189230" y="2909857"/>
                  <a:pt x="227330" y="2911127"/>
                  <a:pt x="271780" y="2911127"/>
                </a:cubicBezTo>
                <a:cubicBezTo>
                  <a:pt x="298450" y="2911127"/>
                  <a:pt x="327660" y="2911127"/>
                  <a:pt x="356870" y="2909857"/>
                </a:cubicBezTo>
                <a:cubicBezTo>
                  <a:pt x="394970" y="2908587"/>
                  <a:pt x="431800" y="2908587"/>
                  <a:pt x="457200" y="2909857"/>
                </a:cubicBezTo>
                <a:lnTo>
                  <a:pt x="461010" y="2909857"/>
                </a:lnTo>
                <a:lnTo>
                  <a:pt x="463550" y="2903507"/>
                </a:lnTo>
                <a:cubicBezTo>
                  <a:pt x="514350" y="2903507"/>
                  <a:pt x="563880" y="2902237"/>
                  <a:pt x="628650" y="2899696"/>
                </a:cubicBezTo>
                <a:lnTo>
                  <a:pt x="640080" y="2899696"/>
                </a:lnTo>
                <a:lnTo>
                  <a:pt x="638810" y="2897157"/>
                </a:lnTo>
                <a:lnTo>
                  <a:pt x="671830" y="2897157"/>
                </a:lnTo>
                <a:lnTo>
                  <a:pt x="671830" y="2892077"/>
                </a:lnTo>
                <a:cubicBezTo>
                  <a:pt x="694690" y="2892077"/>
                  <a:pt x="718820" y="2893346"/>
                  <a:pt x="745490" y="2894617"/>
                </a:cubicBezTo>
                <a:cubicBezTo>
                  <a:pt x="763270" y="2895887"/>
                  <a:pt x="781050" y="2895887"/>
                  <a:pt x="798830" y="2897157"/>
                </a:cubicBezTo>
                <a:lnTo>
                  <a:pt x="798830" y="2908587"/>
                </a:lnTo>
                <a:lnTo>
                  <a:pt x="1264779" y="2908587"/>
                </a:lnTo>
                <a:cubicBezTo>
                  <a:pt x="1412519" y="2908587"/>
                  <a:pt x="1552484" y="2907317"/>
                  <a:pt x="1700224" y="2906046"/>
                </a:cubicBezTo>
                <a:cubicBezTo>
                  <a:pt x="2019032" y="2903507"/>
                  <a:pt x="2322288" y="2900967"/>
                  <a:pt x="2602217" y="2904777"/>
                </a:cubicBezTo>
                <a:cubicBezTo>
                  <a:pt x="2734405" y="2903507"/>
                  <a:pt x="2835490" y="2903507"/>
                  <a:pt x="2921024" y="2904777"/>
                </a:cubicBezTo>
                <a:lnTo>
                  <a:pt x="2921024" y="2906046"/>
                </a:lnTo>
                <a:lnTo>
                  <a:pt x="2975455" y="2906046"/>
                </a:lnTo>
                <a:lnTo>
                  <a:pt x="3177626" y="2908587"/>
                </a:lnTo>
                <a:lnTo>
                  <a:pt x="3177626" y="2904777"/>
                </a:lnTo>
                <a:cubicBezTo>
                  <a:pt x="3263159" y="2904777"/>
                  <a:pt x="3356469" y="2903507"/>
                  <a:pt x="3457554" y="2903507"/>
                </a:cubicBezTo>
                <a:lnTo>
                  <a:pt x="3527537" y="2909857"/>
                </a:lnTo>
                <a:lnTo>
                  <a:pt x="3574192" y="2909857"/>
                </a:lnTo>
                <a:cubicBezTo>
                  <a:pt x="3675277" y="2911127"/>
                  <a:pt x="3721932" y="2911127"/>
                  <a:pt x="3737483" y="2903507"/>
                </a:cubicBezTo>
                <a:lnTo>
                  <a:pt x="3737483" y="2900967"/>
                </a:lnTo>
                <a:cubicBezTo>
                  <a:pt x="3776362" y="2899696"/>
                  <a:pt x="3815241" y="2899696"/>
                  <a:pt x="3846344" y="2898427"/>
                </a:cubicBezTo>
                <a:cubicBezTo>
                  <a:pt x="3924102" y="2903507"/>
                  <a:pt x="4025188" y="2902237"/>
                  <a:pt x="4141825" y="2902237"/>
                </a:cubicBezTo>
                <a:cubicBezTo>
                  <a:pt x="4258462" y="2900967"/>
                  <a:pt x="4382874" y="2900967"/>
                  <a:pt x="4468408" y="2906046"/>
                </a:cubicBezTo>
                <a:lnTo>
                  <a:pt x="4476184" y="2907317"/>
                </a:lnTo>
                <a:lnTo>
                  <a:pt x="4491736" y="2907317"/>
                </a:lnTo>
                <a:cubicBezTo>
                  <a:pt x="4530615" y="2906046"/>
                  <a:pt x="4686131" y="2904777"/>
                  <a:pt x="4833871" y="2903507"/>
                </a:cubicBezTo>
                <a:cubicBezTo>
                  <a:pt x="4973835" y="2902237"/>
                  <a:pt x="5129351" y="2900967"/>
                  <a:pt x="5253764" y="2899696"/>
                </a:cubicBezTo>
                <a:cubicBezTo>
                  <a:pt x="5277091" y="2902237"/>
                  <a:pt x="5331522" y="2903507"/>
                  <a:pt x="5378177" y="2903507"/>
                </a:cubicBezTo>
                <a:cubicBezTo>
                  <a:pt x="5557020" y="2902237"/>
                  <a:pt x="5759191" y="2900967"/>
                  <a:pt x="6008017" y="2900967"/>
                </a:cubicBezTo>
                <a:lnTo>
                  <a:pt x="6015792" y="2902237"/>
                </a:lnTo>
                <a:lnTo>
                  <a:pt x="6054671" y="2900967"/>
                </a:lnTo>
                <a:cubicBezTo>
                  <a:pt x="6217963" y="2900967"/>
                  <a:pt x="6381255" y="2902237"/>
                  <a:pt x="6544546" y="2902237"/>
                </a:cubicBezTo>
                <a:lnTo>
                  <a:pt x="6544546" y="2904777"/>
                </a:lnTo>
                <a:lnTo>
                  <a:pt x="6676735" y="2902237"/>
                </a:lnTo>
                <a:lnTo>
                  <a:pt x="6738941" y="2902237"/>
                </a:lnTo>
                <a:cubicBezTo>
                  <a:pt x="7119955" y="2903507"/>
                  <a:pt x="7516521" y="2904777"/>
                  <a:pt x="7920863" y="2904777"/>
                </a:cubicBezTo>
                <a:lnTo>
                  <a:pt x="7936415" y="2904777"/>
                </a:lnTo>
                <a:lnTo>
                  <a:pt x="7959742" y="2899696"/>
                </a:lnTo>
                <a:lnTo>
                  <a:pt x="7959742" y="2894617"/>
                </a:lnTo>
                <a:lnTo>
                  <a:pt x="7975294" y="2894617"/>
                </a:lnTo>
                <a:lnTo>
                  <a:pt x="8457393" y="2906046"/>
                </a:lnTo>
                <a:cubicBezTo>
                  <a:pt x="8527375" y="2906046"/>
                  <a:pt x="8566254" y="2903507"/>
                  <a:pt x="8612909" y="2902237"/>
                </a:cubicBezTo>
                <a:cubicBezTo>
                  <a:pt x="8682891" y="2899696"/>
                  <a:pt x="8745097" y="2895887"/>
                  <a:pt x="8947269" y="2900967"/>
                </a:cubicBezTo>
                <a:lnTo>
                  <a:pt x="8947269" y="2898427"/>
                </a:lnTo>
                <a:lnTo>
                  <a:pt x="9429368" y="2898427"/>
                </a:lnTo>
                <a:cubicBezTo>
                  <a:pt x="9997001" y="2898427"/>
                  <a:pt x="10650169" y="2898427"/>
                  <a:pt x="11155595" y="2903507"/>
                </a:cubicBezTo>
                <a:lnTo>
                  <a:pt x="11365542" y="2904777"/>
                </a:lnTo>
                <a:lnTo>
                  <a:pt x="11280008" y="2898427"/>
                </a:lnTo>
                <a:lnTo>
                  <a:pt x="11326663" y="2898427"/>
                </a:lnTo>
                <a:cubicBezTo>
                  <a:pt x="11521058" y="2900967"/>
                  <a:pt x="11592933" y="2902237"/>
                  <a:pt x="11600552" y="2898427"/>
                </a:cubicBezTo>
                <a:lnTo>
                  <a:pt x="11600552" y="2899696"/>
                </a:lnTo>
                <a:cubicBezTo>
                  <a:pt x="11601822" y="2899696"/>
                  <a:pt x="11601822" y="2899696"/>
                  <a:pt x="11603093" y="2898427"/>
                </a:cubicBezTo>
                <a:cubicBezTo>
                  <a:pt x="11604362" y="2898427"/>
                  <a:pt x="11605633" y="2899696"/>
                  <a:pt x="11608172" y="2899696"/>
                </a:cubicBezTo>
                <a:lnTo>
                  <a:pt x="11608172" y="2906046"/>
                </a:lnTo>
                <a:cubicBezTo>
                  <a:pt x="11643733" y="2904777"/>
                  <a:pt x="11672943" y="2904777"/>
                  <a:pt x="11698343" y="2906046"/>
                </a:cubicBezTo>
                <a:cubicBezTo>
                  <a:pt x="11727552" y="2907317"/>
                  <a:pt x="11754222" y="2907317"/>
                  <a:pt x="11782162" y="2904777"/>
                </a:cubicBezTo>
                <a:cubicBezTo>
                  <a:pt x="11783433" y="2906046"/>
                  <a:pt x="11784702" y="2908587"/>
                  <a:pt x="11788512" y="2909857"/>
                </a:cubicBezTo>
                <a:lnTo>
                  <a:pt x="11791052" y="2909857"/>
                </a:lnTo>
                <a:cubicBezTo>
                  <a:pt x="11794862" y="2909857"/>
                  <a:pt x="11797402" y="2908587"/>
                  <a:pt x="11799943" y="2908587"/>
                </a:cubicBezTo>
                <a:lnTo>
                  <a:pt x="11799943" y="2913667"/>
                </a:lnTo>
                <a:cubicBezTo>
                  <a:pt x="11868522" y="2913667"/>
                  <a:pt x="11890112" y="2906046"/>
                  <a:pt x="11900272" y="2899696"/>
                </a:cubicBezTo>
                <a:cubicBezTo>
                  <a:pt x="11954883" y="2900967"/>
                  <a:pt x="12003143" y="2903507"/>
                  <a:pt x="12050133" y="2907317"/>
                </a:cubicBezTo>
                <a:lnTo>
                  <a:pt x="12050133" y="2902237"/>
                </a:lnTo>
                <a:lnTo>
                  <a:pt x="12067912" y="2902237"/>
                </a:lnTo>
                <a:lnTo>
                  <a:pt x="12067912" y="2898427"/>
                </a:lnTo>
                <a:lnTo>
                  <a:pt x="12142843" y="2898427"/>
                </a:lnTo>
                <a:lnTo>
                  <a:pt x="12189833" y="2900967"/>
                </a:lnTo>
                <a:lnTo>
                  <a:pt x="12191102" y="2900967"/>
                </a:lnTo>
                <a:cubicBezTo>
                  <a:pt x="12201262" y="2897157"/>
                  <a:pt x="12235552" y="2897157"/>
                  <a:pt x="12267302" y="2897157"/>
                </a:cubicBezTo>
                <a:cubicBezTo>
                  <a:pt x="12295243" y="2897157"/>
                  <a:pt x="12320643" y="2897157"/>
                  <a:pt x="12332072" y="2894617"/>
                </a:cubicBezTo>
                <a:lnTo>
                  <a:pt x="12395572" y="2894617"/>
                </a:lnTo>
                <a:lnTo>
                  <a:pt x="12395572" y="2888267"/>
                </a:lnTo>
                <a:lnTo>
                  <a:pt x="12412083" y="2888267"/>
                </a:lnTo>
                <a:lnTo>
                  <a:pt x="12412083" y="2881917"/>
                </a:lnTo>
                <a:cubicBezTo>
                  <a:pt x="12412083" y="2871757"/>
                  <a:pt x="12412083" y="2860327"/>
                  <a:pt x="12413352" y="2847627"/>
                </a:cubicBezTo>
                <a:lnTo>
                  <a:pt x="12413352" y="2834927"/>
                </a:lnTo>
                <a:cubicBezTo>
                  <a:pt x="12413352" y="2824767"/>
                  <a:pt x="12413352" y="2817146"/>
                  <a:pt x="12414622" y="2808257"/>
                </a:cubicBezTo>
                <a:lnTo>
                  <a:pt x="12415893" y="2791746"/>
                </a:lnTo>
                <a:cubicBezTo>
                  <a:pt x="12419702" y="2728246"/>
                  <a:pt x="12418433" y="2714277"/>
                  <a:pt x="12418433" y="2700307"/>
                </a:cubicBezTo>
                <a:cubicBezTo>
                  <a:pt x="12417162" y="2686337"/>
                  <a:pt x="12417162" y="2673637"/>
                  <a:pt x="12420972" y="2611407"/>
                </a:cubicBezTo>
                <a:lnTo>
                  <a:pt x="12422243" y="2593627"/>
                </a:lnTo>
                <a:lnTo>
                  <a:pt x="12410812" y="2606327"/>
                </a:lnTo>
                <a:cubicBezTo>
                  <a:pt x="12409543" y="2593627"/>
                  <a:pt x="12412083" y="2565687"/>
                  <a:pt x="12413352" y="2544096"/>
                </a:cubicBezTo>
                <a:cubicBezTo>
                  <a:pt x="12415893" y="2511077"/>
                  <a:pt x="12419702" y="2472977"/>
                  <a:pt x="12417162" y="2438687"/>
                </a:cubicBezTo>
                <a:lnTo>
                  <a:pt x="12426052" y="2466627"/>
                </a:lnTo>
                <a:lnTo>
                  <a:pt x="12424783" y="2419637"/>
                </a:lnTo>
                <a:cubicBezTo>
                  <a:pt x="12424783" y="2404396"/>
                  <a:pt x="12423512" y="2387887"/>
                  <a:pt x="12423512" y="2371377"/>
                </a:cubicBezTo>
                <a:cubicBezTo>
                  <a:pt x="12426052" y="2358677"/>
                  <a:pt x="12428593" y="2345977"/>
                  <a:pt x="12429862" y="2335817"/>
                </a:cubicBezTo>
                <a:lnTo>
                  <a:pt x="12434943" y="2335817"/>
                </a:lnTo>
                <a:cubicBezTo>
                  <a:pt x="12438752" y="2283746"/>
                  <a:pt x="12437483" y="2279937"/>
                  <a:pt x="12433672" y="2276127"/>
                </a:cubicBezTo>
                <a:cubicBezTo>
                  <a:pt x="12432402" y="2274857"/>
                  <a:pt x="12429862" y="2273587"/>
                  <a:pt x="12428593" y="2273587"/>
                </a:cubicBezTo>
                <a:cubicBezTo>
                  <a:pt x="12427322" y="2271046"/>
                  <a:pt x="12426052" y="2264696"/>
                  <a:pt x="12426052" y="2248187"/>
                </a:cubicBezTo>
                <a:cubicBezTo>
                  <a:pt x="12427322" y="2248187"/>
                  <a:pt x="12428593" y="2248187"/>
                  <a:pt x="12431133" y="2246917"/>
                </a:cubicBezTo>
                <a:cubicBezTo>
                  <a:pt x="12436212" y="2244377"/>
                  <a:pt x="12437483" y="2238027"/>
                  <a:pt x="12437483" y="2211357"/>
                </a:cubicBezTo>
                <a:cubicBezTo>
                  <a:pt x="12438752" y="2201196"/>
                  <a:pt x="12437483" y="2175796"/>
                  <a:pt x="12434943" y="2144046"/>
                </a:cubicBezTo>
                <a:cubicBezTo>
                  <a:pt x="12433672" y="2123727"/>
                  <a:pt x="12432402" y="2100867"/>
                  <a:pt x="12431133" y="2078007"/>
                </a:cubicBezTo>
                <a:lnTo>
                  <a:pt x="12431133" y="2055146"/>
                </a:lnTo>
                <a:cubicBezTo>
                  <a:pt x="12436212" y="2051082"/>
                  <a:pt x="12437483" y="2039834"/>
                  <a:pt x="12436212" y="2006953"/>
                </a:cubicBezTo>
                <a:lnTo>
                  <a:pt x="12432402" y="2006953"/>
                </a:lnTo>
                <a:lnTo>
                  <a:pt x="12432402" y="2002627"/>
                </a:lnTo>
                <a:lnTo>
                  <a:pt x="12423512" y="2001761"/>
                </a:lnTo>
                <a:lnTo>
                  <a:pt x="12423512" y="1989648"/>
                </a:lnTo>
                <a:lnTo>
                  <a:pt x="12429862" y="1989648"/>
                </a:lnTo>
                <a:lnTo>
                  <a:pt x="12426052" y="1955036"/>
                </a:lnTo>
                <a:lnTo>
                  <a:pt x="12426052" y="1949845"/>
                </a:lnTo>
                <a:cubicBezTo>
                  <a:pt x="12428593" y="1917829"/>
                  <a:pt x="12432402" y="1884949"/>
                  <a:pt x="12426052" y="1862451"/>
                </a:cubicBezTo>
                <a:cubicBezTo>
                  <a:pt x="12426052" y="1860721"/>
                  <a:pt x="12426052" y="1859856"/>
                  <a:pt x="12427322" y="1858990"/>
                </a:cubicBezTo>
                <a:lnTo>
                  <a:pt x="12429862" y="1858125"/>
                </a:lnTo>
                <a:lnTo>
                  <a:pt x="12429862" y="1854664"/>
                </a:lnTo>
                <a:cubicBezTo>
                  <a:pt x="12428593" y="1846011"/>
                  <a:pt x="12428593" y="1833032"/>
                  <a:pt x="12427322" y="1819187"/>
                </a:cubicBezTo>
                <a:cubicBezTo>
                  <a:pt x="12426052" y="1791498"/>
                  <a:pt x="12423512" y="1760348"/>
                  <a:pt x="12420972" y="1745639"/>
                </a:cubicBezTo>
                <a:cubicBezTo>
                  <a:pt x="12420972" y="1743908"/>
                  <a:pt x="12422243" y="1742177"/>
                  <a:pt x="12422243" y="1741312"/>
                </a:cubicBezTo>
                <a:cubicBezTo>
                  <a:pt x="12422243" y="1740447"/>
                  <a:pt x="12422243" y="1739582"/>
                  <a:pt x="12423512" y="1739582"/>
                </a:cubicBezTo>
                <a:lnTo>
                  <a:pt x="12418433" y="1737851"/>
                </a:lnTo>
                <a:lnTo>
                  <a:pt x="12424783" y="1738716"/>
                </a:lnTo>
                <a:lnTo>
                  <a:pt x="12426052" y="1737851"/>
                </a:lnTo>
                <a:lnTo>
                  <a:pt x="12426052" y="1736986"/>
                </a:lnTo>
                <a:cubicBezTo>
                  <a:pt x="12432402" y="1717084"/>
                  <a:pt x="12429862" y="1675551"/>
                  <a:pt x="12427322" y="1638344"/>
                </a:cubicBezTo>
                <a:cubicBezTo>
                  <a:pt x="12426052" y="1610655"/>
                  <a:pt x="12423512" y="1576044"/>
                  <a:pt x="12427322" y="1569121"/>
                </a:cubicBezTo>
                <a:lnTo>
                  <a:pt x="12431133" y="1569121"/>
                </a:lnTo>
                <a:lnTo>
                  <a:pt x="12429862" y="1502495"/>
                </a:lnTo>
                <a:lnTo>
                  <a:pt x="12436212" y="1502495"/>
                </a:lnTo>
                <a:cubicBezTo>
                  <a:pt x="12436212" y="1495573"/>
                  <a:pt x="12437483" y="1487785"/>
                  <a:pt x="12437483" y="1480863"/>
                </a:cubicBezTo>
                <a:lnTo>
                  <a:pt x="12438752" y="1482593"/>
                </a:lnTo>
                <a:lnTo>
                  <a:pt x="12437483" y="1471345"/>
                </a:lnTo>
                <a:lnTo>
                  <a:pt x="12437483" y="1469614"/>
                </a:lnTo>
                <a:lnTo>
                  <a:pt x="12433672" y="1404718"/>
                </a:lnTo>
                <a:lnTo>
                  <a:pt x="12426052" y="1404718"/>
                </a:lnTo>
                <a:cubicBezTo>
                  <a:pt x="12424783" y="1400392"/>
                  <a:pt x="12424783" y="1396065"/>
                  <a:pt x="12423512" y="1392604"/>
                </a:cubicBezTo>
                <a:lnTo>
                  <a:pt x="12424783" y="1393470"/>
                </a:lnTo>
                <a:lnTo>
                  <a:pt x="12426052" y="1379625"/>
                </a:lnTo>
                <a:cubicBezTo>
                  <a:pt x="12427322" y="1365781"/>
                  <a:pt x="12427322" y="1354532"/>
                  <a:pt x="12427322" y="1344149"/>
                </a:cubicBezTo>
                <a:cubicBezTo>
                  <a:pt x="12429862" y="1338957"/>
                  <a:pt x="12432402" y="1333765"/>
                  <a:pt x="12433672" y="1327708"/>
                </a:cubicBezTo>
                <a:lnTo>
                  <a:pt x="12434943" y="1325112"/>
                </a:lnTo>
                <a:lnTo>
                  <a:pt x="12431133" y="1323382"/>
                </a:lnTo>
                <a:cubicBezTo>
                  <a:pt x="12431133" y="1322517"/>
                  <a:pt x="12428593" y="1319055"/>
                  <a:pt x="12427322" y="1303480"/>
                </a:cubicBezTo>
                <a:cubicBezTo>
                  <a:pt x="12427322" y="1282714"/>
                  <a:pt x="12424783" y="1266273"/>
                  <a:pt x="12420972" y="1238584"/>
                </a:cubicBezTo>
                <a:lnTo>
                  <a:pt x="12431133" y="1213491"/>
                </a:lnTo>
                <a:cubicBezTo>
                  <a:pt x="12434943" y="1203973"/>
                  <a:pt x="12434943" y="1201377"/>
                  <a:pt x="12434943" y="1197051"/>
                </a:cubicBezTo>
                <a:cubicBezTo>
                  <a:pt x="12434943" y="1193590"/>
                  <a:pt x="12434943" y="1188398"/>
                  <a:pt x="12438752" y="1173688"/>
                </a:cubicBezTo>
                <a:lnTo>
                  <a:pt x="12434943" y="1172823"/>
                </a:lnTo>
                <a:cubicBezTo>
                  <a:pt x="12433672" y="1167631"/>
                  <a:pt x="12433672" y="1147730"/>
                  <a:pt x="12433672" y="1134751"/>
                </a:cubicBezTo>
                <a:cubicBezTo>
                  <a:pt x="12433672" y="1108792"/>
                  <a:pt x="12433672" y="1099274"/>
                  <a:pt x="12431133" y="1096678"/>
                </a:cubicBezTo>
                <a:cubicBezTo>
                  <a:pt x="12433672" y="1084565"/>
                  <a:pt x="12434943" y="1073316"/>
                  <a:pt x="12434943" y="1061202"/>
                </a:cubicBezTo>
                <a:cubicBezTo>
                  <a:pt x="12434943" y="1047358"/>
                  <a:pt x="12434943" y="1032648"/>
                  <a:pt x="12440022" y="1014477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296447"/>
                </a:moveTo>
                <a:cubicBezTo>
                  <a:pt x="38100" y="2292637"/>
                  <a:pt x="36830" y="2290097"/>
                  <a:pt x="36830" y="2287557"/>
                </a:cubicBezTo>
                <a:lnTo>
                  <a:pt x="38100" y="2287557"/>
                </a:lnTo>
                <a:lnTo>
                  <a:pt x="38100" y="2296447"/>
                </a:lnTo>
                <a:close/>
                <a:moveTo>
                  <a:pt x="12365093" y="546100"/>
                </a:moveTo>
                <a:lnTo>
                  <a:pt x="12366362" y="577850"/>
                </a:lnTo>
                <a:lnTo>
                  <a:pt x="12357473" y="563880"/>
                </a:lnTo>
                <a:lnTo>
                  <a:pt x="12360012" y="591820"/>
                </a:lnTo>
                <a:cubicBezTo>
                  <a:pt x="12365093" y="647700"/>
                  <a:pt x="12363823" y="669290"/>
                  <a:pt x="12362552" y="718820"/>
                </a:cubicBezTo>
                <a:lnTo>
                  <a:pt x="12361283" y="741680"/>
                </a:lnTo>
                <a:lnTo>
                  <a:pt x="12358743" y="762000"/>
                </a:lnTo>
                <a:cubicBezTo>
                  <a:pt x="12356202" y="786130"/>
                  <a:pt x="12356202" y="817880"/>
                  <a:pt x="12357473" y="843280"/>
                </a:cubicBezTo>
                <a:lnTo>
                  <a:pt x="12353662" y="843280"/>
                </a:lnTo>
                <a:lnTo>
                  <a:pt x="12353662" y="876897"/>
                </a:lnTo>
                <a:lnTo>
                  <a:pt x="12357473" y="876897"/>
                </a:lnTo>
                <a:lnTo>
                  <a:pt x="12362552" y="925353"/>
                </a:lnTo>
                <a:lnTo>
                  <a:pt x="12357473" y="925353"/>
                </a:lnTo>
                <a:cubicBezTo>
                  <a:pt x="12357473" y="929679"/>
                  <a:pt x="12357473" y="933140"/>
                  <a:pt x="12358743" y="937467"/>
                </a:cubicBezTo>
                <a:lnTo>
                  <a:pt x="12349852" y="937467"/>
                </a:lnTo>
                <a:lnTo>
                  <a:pt x="12349852" y="939197"/>
                </a:lnTo>
                <a:lnTo>
                  <a:pt x="12354933" y="1008420"/>
                </a:lnTo>
                <a:cubicBezTo>
                  <a:pt x="12353662" y="1011016"/>
                  <a:pt x="12353662" y="1015342"/>
                  <a:pt x="12352393" y="1021399"/>
                </a:cubicBezTo>
                <a:cubicBezTo>
                  <a:pt x="12351123" y="1026591"/>
                  <a:pt x="12349852" y="1034378"/>
                  <a:pt x="12348583" y="1036109"/>
                </a:cubicBezTo>
                <a:lnTo>
                  <a:pt x="12347312" y="1036109"/>
                </a:lnTo>
                <a:cubicBezTo>
                  <a:pt x="12346043" y="1055145"/>
                  <a:pt x="12347312" y="1077642"/>
                  <a:pt x="12349852" y="1101870"/>
                </a:cubicBezTo>
                <a:cubicBezTo>
                  <a:pt x="12352393" y="1129559"/>
                  <a:pt x="12354933" y="1158979"/>
                  <a:pt x="12352393" y="1186668"/>
                </a:cubicBezTo>
                <a:lnTo>
                  <a:pt x="12352393" y="1188398"/>
                </a:lnTo>
                <a:cubicBezTo>
                  <a:pt x="12353662" y="1190994"/>
                  <a:pt x="12353662" y="1197916"/>
                  <a:pt x="12354933" y="1206569"/>
                </a:cubicBezTo>
                <a:cubicBezTo>
                  <a:pt x="12354933" y="1220414"/>
                  <a:pt x="12353662" y="1233393"/>
                  <a:pt x="12353662" y="1247237"/>
                </a:cubicBezTo>
                <a:cubicBezTo>
                  <a:pt x="12352393" y="1280983"/>
                  <a:pt x="12349852" y="1316460"/>
                  <a:pt x="12354933" y="1358858"/>
                </a:cubicBezTo>
                <a:lnTo>
                  <a:pt x="12346043" y="1392604"/>
                </a:lnTo>
                <a:lnTo>
                  <a:pt x="12346043" y="1393470"/>
                </a:lnTo>
                <a:cubicBezTo>
                  <a:pt x="12346043" y="1406449"/>
                  <a:pt x="12347312" y="1410775"/>
                  <a:pt x="12353662" y="1411640"/>
                </a:cubicBezTo>
                <a:cubicBezTo>
                  <a:pt x="12356202" y="1411640"/>
                  <a:pt x="12357473" y="1411640"/>
                  <a:pt x="12360012" y="1409910"/>
                </a:cubicBezTo>
                <a:cubicBezTo>
                  <a:pt x="12360012" y="1414236"/>
                  <a:pt x="12360012" y="1418563"/>
                  <a:pt x="12361283" y="1425485"/>
                </a:cubicBezTo>
                <a:cubicBezTo>
                  <a:pt x="12362552" y="1443656"/>
                  <a:pt x="12361283" y="1450578"/>
                  <a:pt x="12361283" y="1454039"/>
                </a:cubicBezTo>
                <a:cubicBezTo>
                  <a:pt x="12360012" y="1454039"/>
                  <a:pt x="12358743" y="1454039"/>
                  <a:pt x="12356202" y="1454904"/>
                </a:cubicBezTo>
                <a:cubicBezTo>
                  <a:pt x="12352393" y="1456635"/>
                  <a:pt x="12351123" y="1460096"/>
                  <a:pt x="12351123" y="1464422"/>
                </a:cubicBezTo>
                <a:lnTo>
                  <a:pt x="12352393" y="1470479"/>
                </a:lnTo>
                <a:cubicBezTo>
                  <a:pt x="12356202" y="1489516"/>
                  <a:pt x="12360012" y="1514609"/>
                  <a:pt x="12360012" y="1543163"/>
                </a:cubicBezTo>
                <a:lnTo>
                  <a:pt x="12358743" y="1543163"/>
                </a:lnTo>
                <a:lnTo>
                  <a:pt x="12358743" y="1538837"/>
                </a:lnTo>
                <a:cubicBezTo>
                  <a:pt x="12357473" y="1520666"/>
                  <a:pt x="12356202" y="1518935"/>
                  <a:pt x="12349852" y="1518935"/>
                </a:cubicBezTo>
                <a:cubicBezTo>
                  <a:pt x="12342233" y="1518935"/>
                  <a:pt x="12342233" y="1522396"/>
                  <a:pt x="12339693" y="1537971"/>
                </a:cubicBezTo>
                <a:lnTo>
                  <a:pt x="12338423" y="1540567"/>
                </a:lnTo>
                <a:lnTo>
                  <a:pt x="12342233" y="1542298"/>
                </a:lnTo>
                <a:cubicBezTo>
                  <a:pt x="12348583" y="1547489"/>
                  <a:pt x="12348583" y="1586427"/>
                  <a:pt x="12348583" y="1615846"/>
                </a:cubicBezTo>
                <a:cubicBezTo>
                  <a:pt x="12348583" y="1666898"/>
                  <a:pt x="12351123" y="1687665"/>
                  <a:pt x="12357473" y="1693722"/>
                </a:cubicBezTo>
                <a:lnTo>
                  <a:pt x="12356202" y="1701509"/>
                </a:lnTo>
                <a:lnTo>
                  <a:pt x="12353662" y="1701509"/>
                </a:lnTo>
                <a:cubicBezTo>
                  <a:pt x="12349852" y="1726602"/>
                  <a:pt x="12352393" y="1736120"/>
                  <a:pt x="12356202" y="1747369"/>
                </a:cubicBezTo>
                <a:cubicBezTo>
                  <a:pt x="12360012" y="1757752"/>
                  <a:pt x="12363823" y="1769866"/>
                  <a:pt x="12362552" y="1801016"/>
                </a:cubicBezTo>
                <a:cubicBezTo>
                  <a:pt x="12361283" y="1812265"/>
                  <a:pt x="12361283" y="1820053"/>
                  <a:pt x="12360012" y="1823514"/>
                </a:cubicBezTo>
                <a:lnTo>
                  <a:pt x="12356202" y="1823514"/>
                </a:lnTo>
                <a:lnTo>
                  <a:pt x="12360012" y="1871969"/>
                </a:lnTo>
                <a:lnTo>
                  <a:pt x="12360012" y="1874565"/>
                </a:lnTo>
                <a:lnTo>
                  <a:pt x="12357473" y="1874565"/>
                </a:lnTo>
                <a:lnTo>
                  <a:pt x="12358743" y="1927347"/>
                </a:lnTo>
                <a:lnTo>
                  <a:pt x="12353662" y="1921290"/>
                </a:lnTo>
                <a:lnTo>
                  <a:pt x="12358743" y="1942922"/>
                </a:lnTo>
                <a:cubicBezTo>
                  <a:pt x="12360012" y="1948979"/>
                  <a:pt x="12362552" y="1959363"/>
                  <a:pt x="12363823" y="1968881"/>
                </a:cubicBezTo>
                <a:lnTo>
                  <a:pt x="12360012" y="1978399"/>
                </a:lnTo>
                <a:cubicBezTo>
                  <a:pt x="12351123" y="1998300"/>
                  <a:pt x="12352393" y="2007818"/>
                  <a:pt x="12353662" y="2022528"/>
                </a:cubicBezTo>
                <a:cubicBezTo>
                  <a:pt x="12354933" y="2028585"/>
                  <a:pt x="12354933" y="2035507"/>
                  <a:pt x="12356202" y="2045025"/>
                </a:cubicBezTo>
                <a:lnTo>
                  <a:pt x="12351123" y="2057686"/>
                </a:lnTo>
                <a:cubicBezTo>
                  <a:pt x="12349852" y="2061496"/>
                  <a:pt x="12349852" y="2064036"/>
                  <a:pt x="12348583" y="2067846"/>
                </a:cubicBezTo>
                <a:lnTo>
                  <a:pt x="12356202" y="2067846"/>
                </a:lnTo>
                <a:lnTo>
                  <a:pt x="12356202" y="2078007"/>
                </a:lnTo>
                <a:lnTo>
                  <a:pt x="12351123" y="2078007"/>
                </a:lnTo>
                <a:cubicBezTo>
                  <a:pt x="12348583" y="2090707"/>
                  <a:pt x="12347312" y="2112296"/>
                  <a:pt x="12346043" y="2140236"/>
                </a:cubicBezTo>
                <a:cubicBezTo>
                  <a:pt x="12344773" y="2160557"/>
                  <a:pt x="12344773" y="2182146"/>
                  <a:pt x="12342233" y="2207546"/>
                </a:cubicBezTo>
                <a:lnTo>
                  <a:pt x="12354933" y="2208817"/>
                </a:lnTo>
                <a:cubicBezTo>
                  <a:pt x="12356202" y="2206277"/>
                  <a:pt x="12356202" y="2199927"/>
                  <a:pt x="12357473" y="2193577"/>
                </a:cubicBezTo>
                <a:lnTo>
                  <a:pt x="12361283" y="2193577"/>
                </a:lnTo>
                <a:cubicBezTo>
                  <a:pt x="12361283" y="2201196"/>
                  <a:pt x="12362552" y="2210086"/>
                  <a:pt x="12363823" y="2218977"/>
                </a:cubicBezTo>
                <a:cubicBezTo>
                  <a:pt x="12358743" y="2225327"/>
                  <a:pt x="12358743" y="2243107"/>
                  <a:pt x="12360012" y="2281207"/>
                </a:cubicBezTo>
                <a:lnTo>
                  <a:pt x="12360012" y="2291367"/>
                </a:lnTo>
                <a:lnTo>
                  <a:pt x="12351123" y="2288827"/>
                </a:lnTo>
                <a:lnTo>
                  <a:pt x="12351123" y="2298986"/>
                </a:lnTo>
                <a:cubicBezTo>
                  <a:pt x="12352393" y="2329467"/>
                  <a:pt x="12354933" y="2338357"/>
                  <a:pt x="12357473" y="2349786"/>
                </a:cubicBezTo>
                <a:cubicBezTo>
                  <a:pt x="12358743" y="2354867"/>
                  <a:pt x="12360012" y="2361217"/>
                  <a:pt x="12361283" y="2370107"/>
                </a:cubicBezTo>
                <a:cubicBezTo>
                  <a:pt x="12360012" y="2417096"/>
                  <a:pt x="12354933" y="2429796"/>
                  <a:pt x="12349852" y="2439957"/>
                </a:cubicBezTo>
                <a:lnTo>
                  <a:pt x="12348583" y="2442496"/>
                </a:lnTo>
                <a:lnTo>
                  <a:pt x="12348583" y="2445036"/>
                </a:lnTo>
                <a:cubicBezTo>
                  <a:pt x="12348583" y="2474246"/>
                  <a:pt x="12348583" y="2478057"/>
                  <a:pt x="12354933" y="2479327"/>
                </a:cubicBezTo>
                <a:cubicBezTo>
                  <a:pt x="12357473" y="2479327"/>
                  <a:pt x="12358743" y="2479327"/>
                  <a:pt x="12360012" y="2478057"/>
                </a:cubicBezTo>
                <a:lnTo>
                  <a:pt x="12360012" y="2485677"/>
                </a:lnTo>
                <a:cubicBezTo>
                  <a:pt x="12357473" y="2551717"/>
                  <a:pt x="12360012" y="2599977"/>
                  <a:pt x="12363823" y="2673636"/>
                </a:cubicBezTo>
                <a:lnTo>
                  <a:pt x="12365093" y="2686336"/>
                </a:lnTo>
                <a:cubicBezTo>
                  <a:pt x="12358743" y="2686336"/>
                  <a:pt x="12358743" y="2692686"/>
                  <a:pt x="12357473" y="2695227"/>
                </a:cubicBezTo>
                <a:lnTo>
                  <a:pt x="12357473" y="2696496"/>
                </a:lnTo>
                <a:lnTo>
                  <a:pt x="12361283" y="2721896"/>
                </a:lnTo>
                <a:lnTo>
                  <a:pt x="12358743" y="2718086"/>
                </a:lnTo>
                <a:lnTo>
                  <a:pt x="12360012" y="2746027"/>
                </a:lnTo>
                <a:cubicBezTo>
                  <a:pt x="12361283" y="2762536"/>
                  <a:pt x="12362552" y="2766346"/>
                  <a:pt x="12365093" y="2770157"/>
                </a:cubicBezTo>
                <a:cubicBezTo>
                  <a:pt x="12366362" y="2772696"/>
                  <a:pt x="12368902" y="2775236"/>
                  <a:pt x="12370173" y="2805717"/>
                </a:cubicBezTo>
                <a:lnTo>
                  <a:pt x="12370173" y="2808257"/>
                </a:lnTo>
                <a:cubicBezTo>
                  <a:pt x="12372712" y="2814607"/>
                  <a:pt x="12371443" y="2829846"/>
                  <a:pt x="12370173" y="2840007"/>
                </a:cubicBezTo>
                <a:lnTo>
                  <a:pt x="12356202" y="2838736"/>
                </a:lnTo>
                <a:lnTo>
                  <a:pt x="12330802" y="2836196"/>
                </a:lnTo>
                <a:cubicBezTo>
                  <a:pt x="12310483" y="2834927"/>
                  <a:pt x="12291433" y="2836196"/>
                  <a:pt x="12276193" y="2837467"/>
                </a:cubicBezTo>
                <a:lnTo>
                  <a:pt x="12276193" y="2833657"/>
                </a:lnTo>
                <a:lnTo>
                  <a:pt x="12271112" y="2831117"/>
                </a:lnTo>
                <a:lnTo>
                  <a:pt x="12224123" y="2834927"/>
                </a:lnTo>
                <a:cubicBezTo>
                  <a:pt x="12179673" y="2837467"/>
                  <a:pt x="12172052" y="2838736"/>
                  <a:pt x="12126333" y="2843817"/>
                </a:cubicBezTo>
                <a:cubicBezTo>
                  <a:pt x="12099662" y="2841277"/>
                  <a:pt x="12072993" y="2840007"/>
                  <a:pt x="12046323" y="2840007"/>
                </a:cubicBezTo>
                <a:lnTo>
                  <a:pt x="12032352" y="2840007"/>
                </a:lnTo>
                <a:cubicBezTo>
                  <a:pt x="12022193" y="2838736"/>
                  <a:pt x="12009493" y="2837467"/>
                  <a:pt x="11992983" y="2837467"/>
                </a:cubicBezTo>
                <a:lnTo>
                  <a:pt x="11992983" y="2840007"/>
                </a:lnTo>
                <a:lnTo>
                  <a:pt x="11990443" y="2840007"/>
                </a:lnTo>
                <a:cubicBezTo>
                  <a:pt x="11989173" y="2838736"/>
                  <a:pt x="11987902" y="2838736"/>
                  <a:pt x="11986633" y="2837467"/>
                </a:cubicBezTo>
                <a:lnTo>
                  <a:pt x="11984093" y="2837467"/>
                </a:lnTo>
                <a:cubicBezTo>
                  <a:pt x="11972662" y="2840007"/>
                  <a:pt x="11959962" y="2841277"/>
                  <a:pt x="11944723" y="2842546"/>
                </a:cubicBezTo>
                <a:lnTo>
                  <a:pt x="11926943" y="2834927"/>
                </a:lnTo>
                <a:lnTo>
                  <a:pt x="11920593" y="2840007"/>
                </a:lnTo>
                <a:lnTo>
                  <a:pt x="11805023" y="2834927"/>
                </a:lnTo>
                <a:cubicBezTo>
                  <a:pt x="11787243" y="2837467"/>
                  <a:pt x="11769462" y="2838736"/>
                  <a:pt x="11752952" y="2841277"/>
                </a:cubicBezTo>
                <a:cubicBezTo>
                  <a:pt x="11727552" y="2841277"/>
                  <a:pt x="11703423" y="2840007"/>
                  <a:pt x="11678023" y="2840007"/>
                </a:cubicBezTo>
                <a:lnTo>
                  <a:pt x="11678023" y="2834927"/>
                </a:lnTo>
                <a:lnTo>
                  <a:pt x="11627223" y="2838736"/>
                </a:lnTo>
                <a:cubicBezTo>
                  <a:pt x="11618333" y="2838736"/>
                  <a:pt x="11610712" y="2838736"/>
                  <a:pt x="11600552" y="2837467"/>
                </a:cubicBezTo>
                <a:lnTo>
                  <a:pt x="11600552" y="2836196"/>
                </a:lnTo>
                <a:cubicBezTo>
                  <a:pt x="11482180" y="2832386"/>
                  <a:pt x="11264457" y="2831117"/>
                  <a:pt x="11007856" y="2831117"/>
                </a:cubicBezTo>
                <a:lnTo>
                  <a:pt x="10829013" y="2831117"/>
                </a:lnTo>
                <a:lnTo>
                  <a:pt x="10898995" y="2836196"/>
                </a:lnTo>
                <a:cubicBezTo>
                  <a:pt x="10852340" y="2836196"/>
                  <a:pt x="10821237" y="2834927"/>
                  <a:pt x="10782358" y="2834927"/>
                </a:cubicBezTo>
                <a:cubicBezTo>
                  <a:pt x="10759031" y="2834927"/>
                  <a:pt x="10735704" y="2833657"/>
                  <a:pt x="10712376" y="2833657"/>
                </a:cubicBezTo>
                <a:lnTo>
                  <a:pt x="10696825" y="2833657"/>
                </a:lnTo>
                <a:cubicBezTo>
                  <a:pt x="10673497" y="2834927"/>
                  <a:pt x="10642394" y="2836196"/>
                  <a:pt x="10626842" y="2838736"/>
                </a:cubicBezTo>
                <a:lnTo>
                  <a:pt x="10626842" y="2837467"/>
                </a:lnTo>
                <a:cubicBezTo>
                  <a:pt x="10447999" y="2833657"/>
                  <a:pt x="10323586" y="2834927"/>
                  <a:pt x="10222501" y="2838736"/>
                </a:cubicBezTo>
                <a:lnTo>
                  <a:pt x="10206949" y="2838736"/>
                </a:lnTo>
                <a:cubicBezTo>
                  <a:pt x="9833711" y="2838736"/>
                  <a:pt x="9413818" y="2838736"/>
                  <a:pt x="9320508" y="2831117"/>
                </a:cubicBezTo>
                <a:lnTo>
                  <a:pt x="9304956" y="2831117"/>
                </a:lnTo>
                <a:cubicBezTo>
                  <a:pt x="9172768" y="2831117"/>
                  <a:pt x="9133889" y="2831117"/>
                  <a:pt x="9126113" y="2837467"/>
                </a:cubicBezTo>
                <a:lnTo>
                  <a:pt x="9063906" y="2837467"/>
                </a:lnTo>
                <a:lnTo>
                  <a:pt x="8962821" y="2833657"/>
                </a:lnTo>
                <a:lnTo>
                  <a:pt x="8869511" y="2838736"/>
                </a:lnTo>
                <a:cubicBezTo>
                  <a:pt x="8822857" y="2838736"/>
                  <a:pt x="8776202" y="2838736"/>
                  <a:pt x="8745099" y="2837467"/>
                </a:cubicBezTo>
                <a:lnTo>
                  <a:pt x="8745099" y="2828577"/>
                </a:lnTo>
                <a:cubicBezTo>
                  <a:pt x="8550704" y="2826036"/>
                  <a:pt x="8263000" y="2827307"/>
                  <a:pt x="8053053" y="2828577"/>
                </a:cubicBezTo>
                <a:cubicBezTo>
                  <a:pt x="7959743" y="2828577"/>
                  <a:pt x="7874209" y="2829846"/>
                  <a:pt x="7827555" y="2829846"/>
                </a:cubicBezTo>
                <a:lnTo>
                  <a:pt x="7827555" y="2832386"/>
                </a:lnTo>
                <a:lnTo>
                  <a:pt x="7189939" y="2832386"/>
                </a:lnTo>
                <a:lnTo>
                  <a:pt x="7189939" y="2829846"/>
                </a:lnTo>
                <a:cubicBezTo>
                  <a:pt x="7166611" y="2831117"/>
                  <a:pt x="7143284" y="2831117"/>
                  <a:pt x="7127732" y="2832386"/>
                </a:cubicBezTo>
                <a:lnTo>
                  <a:pt x="6917786" y="2832386"/>
                </a:lnTo>
                <a:cubicBezTo>
                  <a:pt x="6365704" y="2832386"/>
                  <a:pt x="5790295" y="2832386"/>
                  <a:pt x="5284869" y="2836196"/>
                </a:cubicBezTo>
                <a:lnTo>
                  <a:pt x="5253765" y="2836196"/>
                </a:lnTo>
                <a:cubicBezTo>
                  <a:pt x="5199335" y="2836196"/>
                  <a:pt x="5152680" y="2837467"/>
                  <a:pt x="5098249" y="2837467"/>
                </a:cubicBezTo>
                <a:lnTo>
                  <a:pt x="4833872" y="2840007"/>
                </a:lnTo>
                <a:lnTo>
                  <a:pt x="4888303" y="2842546"/>
                </a:lnTo>
                <a:lnTo>
                  <a:pt x="4771666" y="2842546"/>
                </a:lnTo>
                <a:cubicBezTo>
                  <a:pt x="4732787" y="2838736"/>
                  <a:pt x="4662805" y="2836196"/>
                  <a:pt x="4616150" y="2833657"/>
                </a:cubicBezTo>
                <a:lnTo>
                  <a:pt x="4608374" y="2840007"/>
                </a:lnTo>
                <a:lnTo>
                  <a:pt x="4600598" y="2834927"/>
                </a:lnTo>
                <a:cubicBezTo>
                  <a:pt x="4577271" y="2836196"/>
                  <a:pt x="4429530" y="2834927"/>
                  <a:pt x="4305118" y="2834927"/>
                </a:cubicBezTo>
                <a:lnTo>
                  <a:pt x="3947431" y="2834927"/>
                </a:lnTo>
                <a:lnTo>
                  <a:pt x="3947431" y="2838736"/>
                </a:lnTo>
                <a:cubicBezTo>
                  <a:pt x="3916328" y="2838736"/>
                  <a:pt x="3893000" y="2838736"/>
                  <a:pt x="3861897" y="2840007"/>
                </a:cubicBezTo>
                <a:lnTo>
                  <a:pt x="3854121" y="2840007"/>
                </a:lnTo>
                <a:cubicBezTo>
                  <a:pt x="3768588" y="2841277"/>
                  <a:pt x="3675278" y="2842546"/>
                  <a:pt x="3566417" y="2843817"/>
                </a:cubicBezTo>
                <a:cubicBezTo>
                  <a:pt x="3574193" y="2842546"/>
                  <a:pt x="3574193" y="2841277"/>
                  <a:pt x="3581969" y="2840007"/>
                </a:cubicBezTo>
                <a:cubicBezTo>
                  <a:pt x="3589744" y="2833657"/>
                  <a:pt x="3543090" y="2829846"/>
                  <a:pt x="3519762" y="2828577"/>
                </a:cubicBezTo>
                <a:lnTo>
                  <a:pt x="3504211" y="2828577"/>
                </a:lnTo>
                <a:cubicBezTo>
                  <a:pt x="3294264" y="2827307"/>
                  <a:pt x="3255385" y="2828577"/>
                  <a:pt x="3224282" y="2832386"/>
                </a:cubicBezTo>
                <a:cubicBezTo>
                  <a:pt x="3216506" y="2833657"/>
                  <a:pt x="3193179" y="2834927"/>
                  <a:pt x="3022111" y="2833657"/>
                </a:cubicBezTo>
                <a:lnTo>
                  <a:pt x="3006559" y="2833657"/>
                </a:lnTo>
                <a:cubicBezTo>
                  <a:pt x="2983232" y="2834927"/>
                  <a:pt x="2967680" y="2836196"/>
                  <a:pt x="2959905" y="2837467"/>
                </a:cubicBezTo>
                <a:cubicBezTo>
                  <a:pt x="2757734" y="2838736"/>
                  <a:pt x="2687752" y="2840007"/>
                  <a:pt x="2633321" y="2841277"/>
                </a:cubicBezTo>
                <a:lnTo>
                  <a:pt x="2438926" y="2838736"/>
                </a:lnTo>
                <a:cubicBezTo>
                  <a:pt x="2368944" y="2837467"/>
                  <a:pt x="2330065" y="2837467"/>
                  <a:pt x="2306737" y="2836196"/>
                </a:cubicBezTo>
                <a:lnTo>
                  <a:pt x="2306737" y="2827307"/>
                </a:lnTo>
                <a:lnTo>
                  <a:pt x="1381417" y="2824767"/>
                </a:lnTo>
                <a:lnTo>
                  <a:pt x="1404745" y="2829846"/>
                </a:lnTo>
                <a:cubicBezTo>
                  <a:pt x="1342538" y="2831117"/>
                  <a:pt x="1218126" y="2833657"/>
                  <a:pt x="1132592" y="2833657"/>
                </a:cubicBezTo>
                <a:cubicBezTo>
                  <a:pt x="1093713" y="2833657"/>
                  <a:pt x="1054834" y="2834927"/>
                  <a:pt x="1023731" y="2834927"/>
                </a:cubicBezTo>
                <a:lnTo>
                  <a:pt x="840740" y="2834927"/>
                </a:lnTo>
                <a:lnTo>
                  <a:pt x="840740" y="2831117"/>
                </a:lnTo>
                <a:lnTo>
                  <a:pt x="836930" y="2832386"/>
                </a:lnTo>
                <a:cubicBezTo>
                  <a:pt x="830580" y="2833657"/>
                  <a:pt x="805180" y="2834927"/>
                  <a:pt x="778510" y="2836196"/>
                </a:cubicBezTo>
                <a:lnTo>
                  <a:pt x="778510" y="2831117"/>
                </a:lnTo>
                <a:cubicBezTo>
                  <a:pt x="754380" y="2829846"/>
                  <a:pt x="734060" y="2831117"/>
                  <a:pt x="713740" y="2833657"/>
                </a:cubicBezTo>
                <a:cubicBezTo>
                  <a:pt x="687070" y="2836196"/>
                  <a:pt x="660400" y="2838736"/>
                  <a:pt x="623570" y="2833657"/>
                </a:cubicBezTo>
                <a:cubicBezTo>
                  <a:pt x="614680" y="2833657"/>
                  <a:pt x="601980" y="2831117"/>
                  <a:pt x="589280" y="2829846"/>
                </a:cubicBezTo>
                <a:cubicBezTo>
                  <a:pt x="561340" y="2826036"/>
                  <a:pt x="551180" y="2824767"/>
                  <a:pt x="546100" y="2829846"/>
                </a:cubicBezTo>
                <a:lnTo>
                  <a:pt x="544830" y="2831117"/>
                </a:lnTo>
                <a:cubicBezTo>
                  <a:pt x="537210" y="2831117"/>
                  <a:pt x="529590" y="2831117"/>
                  <a:pt x="520700" y="2832386"/>
                </a:cubicBezTo>
                <a:cubicBezTo>
                  <a:pt x="497840" y="2833657"/>
                  <a:pt x="474980" y="2834927"/>
                  <a:pt x="448310" y="2831117"/>
                </a:cubicBezTo>
                <a:lnTo>
                  <a:pt x="445770" y="2831117"/>
                </a:lnTo>
                <a:cubicBezTo>
                  <a:pt x="444500" y="2831117"/>
                  <a:pt x="443230" y="2831117"/>
                  <a:pt x="443230" y="2832386"/>
                </a:cubicBezTo>
                <a:lnTo>
                  <a:pt x="429260" y="2829846"/>
                </a:lnTo>
                <a:cubicBezTo>
                  <a:pt x="416560" y="2827307"/>
                  <a:pt x="393700" y="2828577"/>
                  <a:pt x="373380" y="2829846"/>
                </a:cubicBezTo>
                <a:cubicBezTo>
                  <a:pt x="363220" y="2829846"/>
                  <a:pt x="351790" y="2831117"/>
                  <a:pt x="346710" y="2831117"/>
                </a:cubicBezTo>
                <a:lnTo>
                  <a:pt x="345440" y="2826036"/>
                </a:lnTo>
                <a:cubicBezTo>
                  <a:pt x="323850" y="2832386"/>
                  <a:pt x="297180" y="2832386"/>
                  <a:pt x="266700" y="2831117"/>
                </a:cubicBezTo>
                <a:cubicBezTo>
                  <a:pt x="242570" y="2829846"/>
                  <a:pt x="214630" y="2829846"/>
                  <a:pt x="185420" y="2832386"/>
                </a:cubicBezTo>
                <a:lnTo>
                  <a:pt x="189230" y="2827307"/>
                </a:lnTo>
                <a:lnTo>
                  <a:pt x="166370" y="2829846"/>
                </a:lnTo>
                <a:cubicBezTo>
                  <a:pt x="163830" y="2829846"/>
                  <a:pt x="161290" y="2829846"/>
                  <a:pt x="157480" y="2831117"/>
                </a:cubicBezTo>
                <a:lnTo>
                  <a:pt x="156210" y="2824767"/>
                </a:lnTo>
                <a:cubicBezTo>
                  <a:pt x="139700" y="2826036"/>
                  <a:pt x="123190" y="2827307"/>
                  <a:pt x="101600" y="2826036"/>
                </a:cubicBezTo>
                <a:lnTo>
                  <a:pt x="97790" y="2826036"/>
                </a:lnTo>
                <a:lnTo>
                  <a:pt x="87630" y="2824767"/>
                </a:lnTo>
                <a:lnTo>
                  <a:pt x="87630" y="2804446"/>
                </a:lnTo>
                <a:lnTo>
                  <a:pt x="74930" y="2804446"/>
                </a:lnTo>
                <a:lnTo>
                  <a:pt x="74930" y="2798096"/>
                </a:lnTo>
                <a:cubicBezTo>
                  <a:pt x="76200" y="2784127"/>
                  <a:pt x="77470" y="2775236"/>
                  <a:pt x="80010" y="2765077"/>
                </a:cubicBezTo>
                <a:lnTo>
                  <a:pt x="80010" y="2762536"/>
                </a:lnTo>
                <a:cubicBezTo>
                  <a:pt x="85090" y="2738407"/>
                  <a:pt x="88900" y="2711736"/>
                  <a:pt x="87630" y="2641886"/>
                </a:cubicBezTo>
                <a:lnTo>
                  <a:pt x="83820" y="2641886"/>
                </a:lnTo>
                <a:cubicBezTo>
                  <a:pt x="85090" y="2620296"/>
                  <a:pt x="86360" y="2602517"/>
                  <a:pt x="88900" y="2592357"/>
                </a:cubicBezTo>
                <a:cubicBezTo>
                  <a:pt x="88900" y="2544096"/>
                  <a:pt x="87630" y="2541557"/>
                  <a:pt x="81280" y="2541557"/>
                </a:cubicBezTo>
                <a:cubicBezTo>
                  <a:pt x="81280" y="2528857"/>
                  <a:pt x="80010" y="2518696"/>
                  <a:pt x="77470" y="2505996"/>
                </a:cubicBezTo>
                <a:cubicBezTo>
                  <a:pt x="76200" y="2495836"/>
                  <a:pt x="73660" y="2484407"/>
                  <a:pt x="73660" y="2470436"/>
                </a:cubicBezTo>
                <a:lnTo>
                  <a:pt x="78740" y="2470436"/>
                </a:lnTo>
                <a:lnTo>
                  <a:pt x="78740" y="2464086"/>
                </a:lnTo>
                <a:cubicBezTo>
                  <a:pt x="81280" y="2400586"/>
                  <a:pt x="77470" y="2392967"/>
                  <a:pt x="73660" y="2385346"/>
                </a:cubicBezTo>
                <a:cubicBezTo>
                  <a:pt x="72390" y="2382807"/>
                  <a:pt x="71120" y="2378996"/>
                  <a:pt x="69850" y="2368836"/>
                </a:cubicBezTo>
                <a:lnTo>
                  <a:pt x="78740" y="2367567"/>
                </a:lnTo>
                <a:lnTo>
                  <a:pt x="77470" y="2335817"/>
                </a:lnTo>
                <a:lnTo>
                  <a:pt x="86360" y="2349786"/>
                </a:lnTo>
                <a:lnTo>
                  <a:pt x="83820" y="2321846"/>
                </a:lnTo>
                <a:cubicBezTo>
                  <a:pt x="78740" y="2265967"/>
                  <a:pt x="80010" y="2244377"/>
                  <a:pt x="81280" y="2194846"/>
                </a:cubicBezTo>
                <a:lnTo>
                  <a:pt x="82550" y="2171986"/>
                </a:lnTo>
                <a:lnTo>
                  <a:pt x="85090" y="2151667"/>
                </a:lnTo>
                <a:cubicBezTo>
                  <a:pt x="87630" y="2127536"/>
                  <a:pt x="87630" y="2097057"/>
                  <a:pt x="86360" y="2071657"/>
                </a:cubicBezTo>
                <a:lnTo>
                  <a:pt x="88900" y="2071657"/>
                </a:lnTo>
                <a:cubicBezTo>
                  <a:pt x="87630" y="2065307"/>
                  <a:pt x="87630" y="2060227"/>
                  <a:pt x="87630" y="2055146"/>
                </a:cubicBezTo>
                <a:lnTo>
                  <a:pt x="87630" y="2036373"/>
                </a:lnTo>
                <a:lnTo>
                  <a:pt x="83820" y="2036373"/>
                </a:lnTo>
                <a:lnTo>
                  <a:pt x="78740" y="1987917"/>
                </a:lnTo>
                <a:lnTo>
                  <a:pt x="83820" y="1987917"/>
                </a:lnTo>
                <a:cubicBezTo>
                  <a:pt x="83820" y="1983591"/>
                  <a:pt x="83820" y="1980129"/>
                  <a:pt x="82550" y="1975803"/>
                </a:cubicBezTo>
                <a:lnTo>
                  <a:pt x="91440" y="1975803"/>
                </a:lnTo>
                <a:lnTo>
                  <a:pt x="91440" y="1974072"/>
                </a:lnTo>
                <a:lnTo>
                  <a:pt x="86360" y="1904850"/>
                </a:lnTo>
                <a:cubicBezTo>
                  <a:pt x="87630" y="1902254"/>
                  <a:pt x="87630" y="1897928"/>
                  <a:pt x="88900" y="1891871"/>
                </a:cubicBezTo>
                <a:cubicBezTo>
                  <a:pt x="90170" y="1886679"/>
                  <a:pt x="91440" y="1878892"/>
                  <a:pt x="92710" y="1877161"/>
                </a:cubicBezTo>
                <a:lnTo>
                  <a:pt x="93980" y="1877161"/>
                </a:lnTo>
                <a:cubicBezTo>
                  <a:pt x="95250" y="1858125"/>
                  <a:pt x="92710" y="1835628"/>
                  <a:pt x="91440" y="1811400"/>
                </a:cubicBezTo>
                <a:cubicBezTo>
                  <a:pt x="88900" y="1783711"/>
                  <a:pt x="86360" y="1754291"/>
                  <a:pt x="88900" y="1725737"/>
                </a:cubicBezTo>
                <a:lnTo>
                  <a:pt x="88900" y="1724006"/>
                </a:lnTo>
                <a:cubicBezTo>
                  <a:pt x="87630" y="1721411"/>
                  <a:pt x="87630" y="1714488"/>
                  <a:pt x="86360" y="1705836"/>
                </a:cubicBezTo>
                <a:cubicBezTo>
                  <a:pt x="86360" y="1691991"/>
                  <a:pt x="87630" y="1679012"/>
                  <a:pt x="87630" y="1665167"/>
                </a:cubicBezTo>
                <a:cubicBezTo>
                  <a:pt x="88900" y="1631422"/>
                  <a:pt x="91440" y="1595945"/>
                  <a:pt x="86360" y="1552681"/>
                </a:cubicBezTo>
                <a:lnTo>
                  <a:pt x="95250" y="1518935"/>
                </a:lnTo>
                <a:lnTo>
                  <a:pt x="95250" y="1518070"/>
                </a:lnTo>
                <a:cubicBezTo>
                  <a:pt x="95250" y="1505091"/>
                  <a:pt x="93980" y="1500764"/>
                  <a:pt x="87630" y="1499899"/>
                </a:cubicBezTo>
                <a:cubicBezTo>
                  <a:pt x="85090" y="1499899"/>
                  <a:pt x="83820" y="1499899"/>
                  <a:pt x="81280" y="1501630"/>
                </a:cubicBezTo>
                <a:cubicBezTo>
                  <a:pt x="81280" y="1497303"/>
                  <a:pt x="81280" y="1492977"/>
                  <a:pt x="80010" y="1486054"/>
                </a:cubicBezTo>
                <a:cubicBezTo>
                  <a:pt x="78740" y="1467884"/>
                  <a:pt x="80010" y="1460961"/>
                  <a:pt x="80010" y="1457500"/>
                </a:cubicBezTo>
                <a:cubicBezTo>
                  <a:pt x="81280" y="1457500"/>
                  <a:pt x="82550" y="1457500"/>
                  <a:pt x="85090" y="1456635"/>
                </a:cubicBezTo>
                <a:cubicBezTo>
                  <a:pt x="88900" y="1454904"/>
                  <a:pt x="90170" y="1451443"/>
                  <a:pt x="90170" y="1447117"/>
                </a:cubicBezTo>
                <a:lnTo>
                  <a:pt x="90170" y="1446252"/>
                </a:lnTo>
                <a:lnTo>
                  <a:pt x="88900" y="1441925"/>
                </a:lnTo>
                <a:cubicBezTo>
                  <a:pt x="85090" y="1422889"/>
                  <a:pt x="81280" y="1397796"/>
                  <a:pt x="81280" y="1369242"/>
                </a:cubicBezTo>
                <a:lnTo>
                  <a:pt x="82550" y="1369242"/>
                </a:lnTo>
                <a:lnTo>
                  <a:pt x="82550" y="1373568"/>
                </a:lnTo>
                <a:cubicBezTo>
                  <a:pt x="83820" y="1391739"/>
                  <a:pt x="85090" y="1393470"/>
                  <a:pt x="91440" y="1393470"/>
                </a:cubicBezTo>
                <a:cubicBezTo>
                  <a:pt x="99060" y="1393470"/>
                  <a:pt x="99060" y="1390008"/>
                  <a:pt x="101600" y="1374433"/>
                </a:cubicBezTo>
                <a:lnTo>
                  <a:pt x="102870" y="1371838"/>
                </a:lnTo>
                <a:lnTo>
                  <a:pt x="99060" y="1370107"/>
                </a:lnTo>
                <a:cubicBezTo>
                  <a:pt x="92710" y="1364915"/>
                  <a:pt x="92710" y="1325978"/>
                  <a:pt x="92710" y="1296558"/>
                </a:cubicBezTo>
                <a:cubicBezTo>
                  <a:pt x="92710" y="1245507"/>
                  <a:pt x="90170" y="1224740"/>
                  <a:pt x="83820" y="1218683"/>
                </a:cubicBezTo>
                <a:lnTo>
                  <a:pt x="85090" y="1210895"/>
                </a:lnTo>
                <a:lnTo>
                  <a:pt x="87630" y="1210895"/>
                </a:lnTo>
                <a:cubicBezTo>
                  <a:pt x="91440" y="1185802"/>
                  <a:pt x="88900" y="1176284"/>
                  <a:pt x="85090" y="1165036"/>
                </a:cubicBezTo>
                <a:cubicBezTo>
                  <a:pt x="81280" y="1154652"/>
                  <a:pt x="77470" y="1142538"/>
                  <a:pt x="78740" y="1111388"/>
                </a:cubicBezTo>
                <a:cubicBezTo>
                  <a:pt x="80010" y="1100140"/>
                  <a:pt x="80010" y="1092352"/>
                  <a:pt x="81280" y="1088891"/>
                </a:cubicBezTo>
                <a:lnTo>
                  <a:pt x="85090" y="1088891"/>
                </a:lnTo>
                <a:lnTo>
                  <a:pt x="81280" y="1040435"/>
                </a:lnTo>
                <a:lnTo>
                  <a:pt x="81280" y="1037839"/>
                </a:lnTo>
                <a:lnTo>
                  <a:pt x="83820" y="1037839"/>
                </a:lnTo>
                <a:lnTo>
                  <a:pt x="82550" y="985057"/>
                </a:lnTo>
                <a:lnTo>
                  <a:pt x="87630" y="991114"/>
                </a:lnTo>
                <a:lnTo>
                  <a:pt x="82550" y="969482"/>
                </a:lnTo>
                <a:cubicBezTo>
                  <a:pt x="81280" y="963425"/>
                  <a:pt x="78740" y="953907"/>
                  <a:pt x="77470" y="943524"/>
                </a:cubicBezTo>
                <a:lnTo>
                  <a:pt x="81280" y="934006"/>
                </a:lnTo>
                <a:cubicBezTo>
                  <a:pt x="90170" y="914104"/>
                  <a:pt x="88900" y="904586"/>
                  <a:pt x="87630" y="889877"/>
                </a:cubicBezTo>
                <a:cubicBezTo>
                  <a:pt x="86360" y="883820"/>
                  <a:pt x="86360" y="876897"/>
                  <a:pt x="85090" y="867379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953748" y="83820"/>
                  <a:pt x="1171470" y="85090"/>
                  <a:pt x="1428071" y="85090"/>
                </a:cubicBezTo>
                <a:lnTo>
                  <a:pt x="1606915" y="85090"/>
                </a:lnTo>
                <a:lnTo>
                  <a:pt x="1536932" y="80010"/>
                </a:lnTo>
                <a:cubicBezTo>
                  <a:pt x="1583587" y="80010"/>
                  <a:pt x="1614690" y="81280"/>
                  <a:pt x="1653569" y="81280"/>
                </a:cubicBezTo>
                <a:cubicBezTo>
                  <a:pt x="1676897" y="81280"/>
                  <a:pt x="1700224" y="82550"/>
                  <a:pt x="1723552" y="82550"/>
                </a:cubicBezTo>
                <a:lnTo>
                  <a:pt x="1739103" y="82550"/>
                </a:lnTo>
                <a:cubicBezTo>
                  <a:pt x="1762431" y="81280"/>
                  <a:pt x="1793534" y="80010"/>
                  <a:pt x="1809085" y="77470"/>
                </a:cubicBezTo>
                <a:lnTo>
                  <a:pt x="1809085" y="78740"/>
                </a:lnTo>
                <a:cubicBezTo>
                  <a:pt x="1987929" y="83820"/>
                  <a:pt x="2112341" y="82550"/>
                  <a:pt x="2213427" y="78740"/>
                </a:cubicBezTo>
                <a:lnTo>
                  <a:pt x="2228978" y="78740"/>
                </a:lnTo>
                <a:cubicBezTo>
                  <a:pt x="2602217" y="78740"/>
                  <a:pt x="3022110" y="78740"/>
                  <a:pt x="3115420" y="86360"/>
                </a:cubicBezTo>
                <a:lnTo>
                  <a:pt x="3130971" y="86360"/>
                </a:lnTo>
                <a:cubicBezTo>
                  <a:pt x="3270936" y="86360"/>
                  <a:pt x="3302039" y="86360"/>
                  <a:pt x="3309815" y="80010"/>
                </a:cubicBezTo>
                <a:lnTo>
                  <a:pt x="3372021" y="80010"/>
                </a:lnTo>
                <a:lnTo>
                  <a:pt x="3473106" y="83820"/>
                </a:lnTo>
                <a:lnTo>
                  <a:pt x="3566416" y="78740"/>
                </a:lnTo>
                <a:cubicBezTo>
                  <a:pt x="3613071" y="78740"/>
                  <a:pt x="3659725" y="78740"/>
                  <a:pt x="3690829" y="80010"/>
                </a:cubicBezTo>
                <a:lnTo>
                  <a:pt x="3690829" y="88900"/>
                </a:lnTo>
                <a:cubicBezTo>
                  <a:pt x="3885224" y="91440"/>
                  <a:pt x="4172928" y="90170"/>
                  <a:pt x="4382875" y="88900"/>
                </a:cubicBezTo>
                <a:cubicBezTo>
                  <a:pt x="4476184" y="88900"/>
                  <a:pt x="4561718" y="87630"/>
                  <a:pt x="4608373" y="87630"/>
                </a:cubicBezTo>
                <a:lnTo>
                  <a:pt x="4608373" y="85090"/>
                </a:lnTo>
                <a:lnTo>
                  <a:pt x="5245988" y="85090"/>
                </a:lnTo>
                <a:lnTo>
                  <a:pt x="5245988" y="87630"/>
                </a:lnTo>
                <a:cubicBezTo>
                  <a:pt x="5269316" y="86360"/>
                  <a:pt x="5292643" y="86360"/>
                  <a:pt x="5308195" y="85090"/>
                </a:cubicBezTo>
                <a:lnTo>
                  <a:pt x="5518141" y="85090"/>
                </a:lnTo>
                <a:cubicBezTo>
                  <a:pt x="6070223" y="85090"/>
                  <a:pt x="6645632" y="85090"/>
                  <a:pt x="7151059" y="81280"/>
                </a:cubicBezTo>
                <a:lnTo>
                  <a:pt x="7182162" y="81280"/>
                </a:lnTo>
                <a:cubicBezTo>
                  <a:pt x="7236593" y="81280"/>
                  <a:pt x="7283248" y="80010"/>
                  <a:pt x="7337678" y="80010"/>
                </a:cubicBezTo>
                <a:lnTo>
                  <a:pt x="7602055" y="77470"/>
                </a:lnTo>
                <a:lnTo>
                  <a:pt x="7547625" y="74930"/>
                </a:lnTo>
                <a:lnTo>
                  <a:pt x="7664262" y="74930"/>
                </a:lnTo>
                <a:cubicBezTo>
                  <a:pt x="7703141" y="78740"/>
                  <a:pt x="7773123" y="81280"/>
                  <a:pt x="7819778" y="83820"/>
                </a:cubicBezTo>
                <a:lnTo>
                  <a:pt x="7827553" y="77470"/>
                </a:lnTo>
                <a:lnTo>
                  <a:pt x="7835329" y="82550"/>
                </a:lnTo>
                <a:cubicBezTo>
                  <a:pt x="7858657" y="81280"/>
                  <a:pt x="8006397" y="82550"/>
                  <a:pt x="8130810" y="82550"/>
                </a:cubicBezTo>
                <a:lnTo>
                  <a:pt x="8488497" y="82550"/>
                </a:lnTo>
                <a:lnTo>
                  <a:pt x="8488497" y="78740"/>
                </a:lnTo>
                <a:cubicBezTo>
                  <a:pt x="8519599" y="78740"/>
                  <a:pt x="8542927" y="78740"/>
                  <a:pt x="8574030" y="77470"/>
                </a:cubicBezTo>
                <a:lnTo>
                  <a:pt x="8581806" y="77470"/>
                </a:lnTo>
                <a:cubicBezTo>
                  <a:pt x="8667340" y="76200"/>
                  <a:pt x="8760650" y="74930"/>
                  <a:pt x="8869511" y="73660"/>
                </a:cubicBezTo>
                <a:cubicBezTo>
                  <a:pt x="8861735" y="74930"/>
                  <a:pt x="8861735" y="76200"/>
                  <a:pt x="8853959" y="77470"/>
                </a:cubicBezTo>
                <a:cubicBezTo>
                  <a:pt x="8846183" y="83820"/>
                  <a:pt x="8892838" y="87630"/>
                  <a:pt x="8916165" y="88900"/>
                </a:cubicBezTo>
                <a:lnTo>
                  <a:pt x="8931717" y="88900"/>
                </a:lnTo>
                <a:cubicBezTo>
                  <a:pt x="9141664" y="90170"/>
                  <a:pt x="9180543" y="88900"/>
                  <a:pt x="9211645" y="85090"/>
                </a:cubicBezTo>
                <a:cubicBezTo>
                  <a:pt x="9219422" y="83820"/>
                  <a:pt x="9234973" y="82550"/>
                  <a:pt x="9413817" y="83820"/>
                </a:cubicBezTo>
                <a:lnTo>
                  <a:pt x="9429368" y="83820"/>
                </a:lnTo>
                <a:cubicBezTo>
                  <a:pt x="9452695" y="82550"/>
                  <a:pt x="9468247" y="81280"/>
                  <a:pt x="9476023" y="80010"/>
                </a:cubicBezTo>
                <a:cubicBezTo>
                  <a:pt x="9678194" y="78740"/>
                  <a:pt x="9748176" y="77470"/>
                  <a:pt x="9802606" y="76200"/>
                </a:cubicBezTo>
                <a:lnTo>
                  <a:pt x="9997001" y="78740"/>
                </a:lnTo>
                <a:cubicBezTo>
                  <a:pt x="10066983" y="80010"/>
                  <a:pt x="10105862" y="80010"/>
                  <a:pt x="10129190" y="81280"/>
                </a:cubicBezTo>
                <a:lnTo>
                  <a:pt x="10129190" y="90170"/>
                </a:lnTo>
                <a:lnTo>
                  <a:pt x="11054510" y="92710"/>
                </a:lnTo>
                <a:lnTo>
                  <a:pt x="11023407" y="91440"/>
                </a:lnTo>
                <a:cubicBezTo>
                  <a:pt x="11085613" y="90170"/>
                  <a:pt x="11210026" y="87630"/>
                  <a:pt x="11295559" y="87630"/>
                </a:cubicBezTo>
                <a:cubicBezTo>
                  <a:pt x="11482179" y="85090"/>
                  <a:pt x="11559937" y="83820"/>
                  <a:pt x="11587852" y="81280"/>
                </a:cubicBezTo>
                <a:lnTo>
                  <a:pt x="11598012" y="81280"/>
                </a:lnTo>
                <a:lnTo>
                  <a:pt x="11600552" y="85090"/>
                </a:lnTo>
                <a:lnTo>
                  <a:pt x="11600552" y="63500"/>
                </a:lnTo>
                <a:lnTo>
                  <a:pt x="11603093" y="63500"/>
                </a:lnTo>
                <a:lnTo>
                  <a:pt x="11601822" y="85090"/>
                </a:lnTo>
                <a:lnTo>
                  <a:pt x="11605633" y="83820"/>
                </a:lnTo>
                <a:cubicBezTo>
                  <a:pt x="11611983" y="82550"/>
                  <a:pt x="11637383" y="81280"/>
                  <a:pt x="11664052" y="80010"/>
                </a:cubicBezTo>
                <a:lnTo>
                  <a:pt x="11664052" y="85090"/>
                </a:lnTo>
                <a:cubicBezTo>
                  <a:pt x="11688183" y="86360"/>
                  <a:pt x="11708502" y="85090"/>
                  <a:pt x="11728822" y="82550"/>
                </a:cubicBezTo>
                <a:cubicBezTo>
                  <a:pt x="11755493" y="80010"/>
                  <a:pt x="11782162" y="77470"/>
                  <a:pt x="11818993" y="82550"/>
                </a:cubicBezTo>
                <a:cubicBezTo>
                  <a:pt x="11827883" y="82550"/>
                  <a:pt x="11840583" y="85090"/>
                  <a:pt x="11853283" y="86360"/>
                </a:cubicBezTo>
                <a:cubicBezTo>
                  <a:pt x="11881222" y="90170"/>
                  <a:pt x="11891383" y="91440"/>
                  <a:pt x="11896462" y="86360"/>
                </a:cubicBezTo>
                <a:lnTo>
                  <a:pt x="11897733" y="85090"/>
                </a:lnTo>
                <a:cubicBezTo>
                  <a:pt x="11905352" y="85090"/>
                  <a:pt x="11912972" y="85090"/>
                  <a:pt x="11921862" y="83820"/>
                </a:cubicBezTo>
                <a:cubicBezTo>
                  <a:pt x="11944722" y="82550"/>
                  <a:pt x="11967583" y="81280"/>
                  <a:pt x="11994252" y="85090"/>
                </a:cubicBezTo>
                <a:lnTo>
                  <a:pt x="11996793" y="85090"/>
                </a:lnTo>
                <a:cubicBezTo>
                  <a:pt x="11998062" y="85090"/>
                  <a:pt x="11999333" y="85090"/>
                  <a:pt x="11999333" y="83820"/>
                </a:cubicBezTo>
                <a:lnTo>
                  <a:pt x="12013302" y="86360"/>
                </a:lnTo>
                <a:cubicBezTo>
                  <a:pt x="12026002" y="88900"/>
                  <a:pt x="12048862" y="87630"/>
                  <a:pt x="12069183" y="86360"/>
                </a:cubicBezTo>
                <a:cubicBezTo>
                  <a:pt x="12079343" y="86360"/>
                  <a:pt x="12090772" y="85090"/>
                  <a:pt x="12097122" y="85090"/>
                </a:cubicBezTo>
                <a:lnTo>
                  <a:pt x="12098393" y="90170"/>
                </a:lnTo>
                <a:cubicBezTo>
                  <a:pt x="12119983" y="83820"/>
                  <a:pt x="12146652" y="83820"/>
                  <a:pt x="12177133" y="85090"/>
                </a:cubicBezTo>
                <a:cubicBezTo>
                  <a:pt x="12201262" y="86360"/>
                  <a:pt x="12229202" y="86360"/>
                  <a:pt x="12258412" y="83820"/>
                </a:cubicBezTo>
                <a:lnTo>
                  <a:pt x="12254602" y="87630"/>
                </a:lnTo>
                <a:lnTo>
                  <a:pt x="12277462" y="85090"/>
                </a:lnTo>
                <a:cubicBezTo>
                  <a:pt x="12280002" y="85090"/>
                  <a:pt x="12282543" y="85090"/>
                  <a:pt x="12286352" y="83820"/>
                </a:cubicBezTo>
                <a:lnTo>
                  <a:pt x="12287622" y="90170"/>
                </a:lnTo>
                <a:cubicBezTo>
                  <a:pt x="12304133" y="88900"/>
                  <a:pt x="12320643" y="87630"/>
                  <a:pt x="12342233" y="88900"/>
                </a:cubicBezTo>
                <a:lnTo>
                  <a:pt x="12346043" y="88900"/>
                </a:lnTo>
                <a:lnTo>
                  <a:pt x="12356202" y="90170"/>
                </a:lnTo>
                <a:lnTo>
                  <a:pt x="12356202" y="109220"/>
                </a:lnTo>
                <a:lnTo>
                  <a:pt x="12368902" y="109220"/>
                </a:lnTo>
                <a:lnTo>
                  <a:pt x="12368902" y="115570"/>
                </a:lnTo>
                <a:cubicBezTo>
                  <a:pt x="12367633" y="129540"/>
                  <a:pt x="12366362" y="138430"/>
                  <a:pt x="12363822" y="148590"/>
                </a:cubicBezTo>
                <a:lnTo>
                  <a:pt x="12363822" y="151130"/>
                </a:lnTo>
                <a:cubicBezTo>
                  <a:pt x="12358743" y="176530"/>
                  <a:pt x="12354933" y="201930"/>
                  <a:pt x="12356202" y="271780"/>
                </a:cubicBezTo>
                <a:lnTo>
                  <a:pt x="12360012" y="271780"/>
                </a:lnTo>
                <a:cubicBezTo>
                  <a:pt x="12358743" y="293370"/>
                  <a:pt x="12357472" y="311150"/>
                  <a:pt x="12354933" y="321310"/>
                </a:cubicBezTo>
                <a:cubicBezTo>
                  <a:pt x="12354933" y="369570"/>
                  <a:pt x="12356202" y="372110"/>
                  <a:pt x="12362552" y="372110"/>
                </a:cubicBezTo>
                <a:cubicBezTo>
                  <a:pt x="12362552" y="384810"/>
                  <a:pt x="12363822" y="394970"/>
                  <a:pt x="12366362" y="407670"/>
                </a:cubicBezTo>
                <a:cubicBezTo>
                  <a:pt x="12367633" y="417830"/>
                  <a:pt x="12370172" y="429260"/>
                  <a:pt x="12370172" y="443230"/>
                </a:cubicBezTo>
                <a:lnTo>
                  <a:pt x="12365093" y="443230"/>
                </a:lnTo>
                <a:lnTo>
                  <a:pt x="12365093" y="449580"/>
                </a:lnTo>
                <a:cubicBezTo>
                  <a:pt x="12362552" y="513080"/>
                  <a:pt x="12366362" y="520700"/>
                  <a:pt x="12370172" y="528320"/>
                </a:cubicBezTo>
                <a:cubicBezTo>
                  <a:pt x="12371443" y="530860"/>
                  <a:pt x="12372712" y="534670"/>
                  <a:pt x="12373983" y="544830"/>
                </a:cubicBezTo>
                <a:lnTo>
                  <a:pt x="12365093" y="546100"/>
                </a:lnTo>
                <a:close/>
                <a:moveTo>
                  <a:pt x="12368902" y="756920"/>
                </a:moveTo>
                <a:lnTo>
                  <a:pt x="12366362" y="751840"/>
                </a:lnTo>
                <a:lnTo>
                  <a:pt x="12367633" y="745490"/>
                </a:lnTo>
                <a:cubicBezTo>
                  <a:pt x="12368902" y="750570"/>
                  <a:pt x="12368902" y="754380"/>
                  <a:pt x="12368902" y="756920"/>
                </a:cubicBezTo>
                <a:close/>
                <a:moveTo>
                  <a:pt x="73660" y="2158017"/>
                </a:moveTo>
                <a:lnTo>
                  <a:pt x="76200" y="2163096"/>
                </a:lnTo>
                <a:lnTo>
                  <a:pt x="74930" y="2169446"/>
                </a:lnTo>
                <a:cubicBezTo>
                  <a:pt x="73660" y="2165636"/>
                  <a:pt x="73660" y="2161826"/>
                  <a:pt x="73660" y="2158017"/>
                </a:cubicBezTo>
                <a:close/>
                <a:moveTo>
                  <a:pt x="12404462" y="628650"/>
                </a:moveTo>
                <a:lnTo>
                  <a:pt x="12404462" y="619760"/>
                </a:lnTo>
                <a:cubicBezTo>
                  <a:pt x="12404462" y="623570"/>
                  <a:pt x="12405733" y="626110"/>
                  <a:pt x="12405733" y="628650"/>
                </a:cubicBezTo>
                <a:lnTo>
                  <a:pt x="12404462" y="628650"/>
                </a:lnTo>
                <a:close/>
                <a:moveTo>
                  <a:pt x="12433672" y="1173688"/>
                </a:moveTo>
                <a:lnTo>
                  <a:pt x="12429862" y="1172823"/>
                </a:lnTo>
                <a:cubicBezTo>
                  <a:pt x="12431133" y="1172823"/>
                  <a:pt x="12432402" y="1173688"/>
                  <a:pt x="12433672" y="11736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5" name="Google Shape;275;p20"/>
          <p:cNvCxnSpPr/>
          <p:nvPr/>
        </p:nvCxnSpPr>
        <p:spPr>
          <a:xfrm>
            <a:off x="-263069" y="8934450"/>
            <a:ext cx="18814138" cy="0"/>
          </a:xfrm>
          <a:prstGeom prst="straightConnector1">
            <a:avLst/>
          </a:prstGeom>
          <a:noFill/>
          <a:ln w="38100" cap="flat" cmpd="sng">
            <a:solidFill>
              <a:srgbClr val="8EB8D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20"/>
          <p:cNvCxnSpPr/>
          <p:nvPr/>
        </p:nvCxnSpPr>
        <p:spPr>
          <a:xfrm>
            <a:off x="-263069" y="9286989"/>
            <a:ext cx="18814138" cy="0"/>
          </a:xfrm>
          <a:prstGeom prst="straightConnector1">
            <a:avLst/>
          </a:prstGeom>
          <a:noFill/>
          <a:ln w="38100" cap="flat" cmpd="sng">
            <a:solidFill>
              <a:srgbClr val="8EB8D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20"/>
          <p:cNvCxnSpPr/>
          <p:nvPr/>
        </p:nvCxnSpPr>
        <p:spPr>
          <a:xfrm>
            <a:off x="-263069" y="9639528"/>
            <a:ext cx="18814138" cy="0"/>
          </a:xfrm>
          <a:prstGeom prst="straightConnector1">
            <a:avLst/>
          </a:prstGeom>
          <a:noFill/>
          <a:ln w="38100" cap="flat" cmpd="sng">
            <a:solidFill>
              <a:srgbClr val="8EB8D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20"/>
          <p:cNvCxnSpPr/>
          <p:nvPr/>
        </p:nvCxnSpPr>
        <p:spPr>
          <a:xfrm>
            <a:off x="-263069" y="9992067"/>
            <a:ext cx="18814138" cy="0"/>
          </a:xfrm>
          <a:prstGeom prst="straightConnector1">
            <a:avLst/>
          </a:prstGeom>
          <a:noFill/>
          <a:ln w="38100" cap="flat" cmpd="sng">
            <a:solidFill>
              <a:srgbClr val="8EB8D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20"/>
          <p:cNvSpPr txBox="1"/>
          <p:nvPr/>
        </p:nvSpPr>
        <p:spPr>
          <a:xfrm>
            <a:off x="937869" y="4381813"/>
            <a:ext cx="17210078" cy="128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Itim"/>
                <a:cs typeface="Itim"/>
                <a:sym typeface="Itim"/>
              </a:rPr>
              <a:t>THANKS FOR WATCHING &lt;3</a:t>
            </a:r>
            <a:endParaRPr dirty="0"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84115">
            <a:off x="15104952" y="2784904"/>
            <a:ext cx="2809577" cy="95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Custom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Rubik</vt:lpstr>
      <vt:lpstr>Itim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Toàn Lê</cp:lastModifiedBy>
  <cp:revision>2</cp:revision>
  <dcterms:modified xsi:type="dcterms:W3CDTF">2022-11-14T15:03:46Z</dcterms:modified>
</cp:coreProperties>
</file>