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4"/>
  </p:sldMasterIdLst>
  <p:notesMasterIdLst>
    <p:notesMasterId r:id="rId30"/>
  </p:notesMasterIdLst>
  <p:handoutMasterIdLst>
    <p:handoutMasterId r:id="rId31"/>
  </p:handoutMasterIdLst>
  <p:sldIdLst>
    <p:sldId id="334" r:id="rId5"/>
    <p:sldId id="624" r:id="rId6"/>
    <p:sldId id="611" r:id="rId7"/>
    <p:sldId id="595" r:id="rId8"/>
    <p:sldId id="600" r:id="rId9"/>
    <p:sldId id="596" r:id="rId10"/>
    <p:sldId id="599" r:id="rId11"/>
    <p:sldId id="604" r:id="rId12"/>
    <p:sldId id="601" r:id="rId13"/>
    <p:sldId id="602" r:id="rId14"/>
    <p:sldId id="605" r:id="rId15"/>
    <p:sldId id="606" r:id="rId16"/>
    <p:sldId id="613" r:id="rId17"/>
    <p:sldId id="615" r:id="rId18"/>
    <p:sldId id="621" r:id="rId19"/>
    <p:sldId id="620" r:id="rId20"/>
    <p:sldId id="618" r:id="rId21"/>
    <p:sldId id="616" r:id="rId22"/>
    <p:sldId id="617" r:id="rId23"/>
    <p:sldId id="622" r:id="rId24"/>
    <p:sldId id="623" r:id="rId25"/>
    <p:sldId id="597" r:id="rId26"/>
    <p:sldId id="626" r:id="rId27"/>
    <p:sldId id="608" r:id="rId28"/>
    <p:sldId id="625" r:id="rId29"/>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FEE"/>
    <a:srgbClr val="A0F3FE"/>
    <a:srgbClr val="99235E"/>
    <a:srgbClr val="DE3210"/>
    <a:srgbClr val="FFFFFF"/>
    <a:srgbClr val="EECCE3"/>
    <a:srgbClr val="D42273"/>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86856" autoAdjust="0"/>
  </p:normalViewPr>
  <p:slideViewPr>
    <p:cSldViewPr>
      <p:cViewPr varScale="1">
        <p:scale>
          <a:sx n="73" d="100"/>
          <a:sy n="73" d="100"/>
        </p:scale>
        <p:origin x="1219" y="72"/>
      </p:cViewPr>
      <p:guideLst>
        <p:guide orient="horz" pos="2160"/>
        <p:guide pos="384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B5164E-0DBC-4DF6-9EE9-F3B94B4CCBCA}"/>
              </a:ext>
            </a:extLst>
          </p:cNvPr>
          <p:cNvSpPr>
            <a:spLocks noGrp="1"/>
          </p:cNvSpPr>
          <p:nvPr>
            <p:ph type="hdr" sz="quarter"/>
          </p:nvPr>
        </p:nvSpPr>
        <p:spPr>
          <a:xfrm>
            <a:off x="0" y="0"/>
            <a:ext cx="3038604" cy="46534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E62C6FCD-7E41-4485-B9A9-F1C8D13C4632}"/>
              </a:ext>
            </a:extLst>
          </p:cNvPr>
          <p:cNvSpPr>
            <a:spLocks noGrp="1"/>
          </p:cNvSpPr>
          <p:nvPr>
            <p:ph type="dt" sz="quarter" idx="1"/>
          </p:nvPr>
        </p:nvSpPr>
        <p:spPr>
          <a:xfrm>
            <a:off x="3970159" y="0"/>
            <a:ext cx="3038604" cy="465341"/>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4082E43-5679-4426-A016-8B1AEF0B5E8F}" type="datetimeFigureOut">
              <a:rPr lang="zh-TW" altLang="en-US"/>
              <a:pPr>
                <a:defRPr/>
              </a:pPr>
              <a:t>2024/9/13</a:t>
            </a:fld>
            <a:endParaRPr lang="zh-TW" altLang="en-US"/>
          </a:p>
        </p:txBody>
      </p:sp>
      <p:sp>
        <p:nvSpPr>
          <p:cNvPr id="4" name="Footer Placeholder 3">
            <a:extLst>
              <a:ext uri="{FF2B5EF4-FFF2-40B4-BE49-F238E27FC236}">
                <a16:creationId xmlns:a16="http://schemas.microsoft.com/office/drawing/2014/main" id="{D3E29BC5-2CC6-4D71-8489-96561D327634}"/>
              </a:ext>
            </a:extLst>
          </p:cNvPr>
          <p:cNvSpPr>
            <a:spLocks noGrp="1"/>
          </p:cNvSpPr>
          <p:nvPr>
            <p:ph type="ftr" sz="quarter" idx="2"/>
          </p:nvPr>
        </p:nvSpPr>
        <p:spPr>
          <a:xfrm>
            <a:off x="0" y="8829573"/>
            <a:ext cx="3038604" cy="46534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DCE3AA64-E75F-42A8-983D-02D3B8AF20F1}"/>
              </a:ext>
            </a:extLst>
          </p:cNvPr>
          <p:cNvSpPr>
            <a:spLocks noGrp="1"/>
          </p:cNvSpPr>
          <p:nvPr>
            <p:ph type="sldNum" sz="quarter" idx="3"/>
          </p:nvPr>
        </p:nvSpPr>
        <p:spPr>
          <a:xfrm>
            <a:off x="3970159" y="8829573"/>
            <a:ext cx="3038604" cy="46534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EDA788B-4FFB-4DC3-8127-C9CBCDCFCA13}"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79ED9A1-00FA-492B-AA63-8AEE2F733A82}"/>
              </a:ext>
            </a:extLst>
          </p:cNvPr>
          <p:cNvSpPr>
            <a:spLocks noGrp="1"/>
          </p:cNvSpPr>
          <p:nvPr>
            <p:ph type="hdr" sz="quarter"/>
          </p:nvPr>
        </p:nvSpPr>
        <p:spPr>
          <a:xfrm>
            <a:off x="0" y="0"/>
            <a:ext cx="3038604" cy="465341"/>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CC4752AF-D691-41C5-9664-69592D2811C7}"/>
              </a:ext>
            </a:extLst>
          </p:cNvPr>
          <p:cNvSpPr>
            <a:spLocks noGrp="1"/>
          </p:cNvSpPr>
          <p:nvPr>
            <p:ph type="dt" idx="1"/>
          </p:nvPr>
        </p:nvSpPr>
        <p:spPr>
          <a:xfrm>
            <a:off x="3970159" y="0"/>
            <a:ext cx="3038604" cy="465341"/>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B9BD12B-238D-426E-A076-3C76A651F501}" type="datetimeFigureOut">
              <a:rPr lang="en-US"/>
              <a:pPr>
                <a:defRPr/>
              </a:pPr>
              <a:t>2024-09-13</a:t>
            </a:fld>
            <a:endParaRPr lang="en-US" dirty="0"/>
          </a:p>
        </p:txBody>
      </p:sp>
      <p:sp>
        <p:nvSpPr>
          <p:cNvPr id="4" name="投影片圖像版面配置區 3">
            <a:extLst>
              <a:ext uri="{FF2B5EF4-FFF2-40B4-BE49-F238E27FC236}">
                <a16:creationId xmlns:a16="http://schemas.microsoft.com/office/drawing/2014/main" id="{5C2CFD30-8FEB-4249-AA97-BD718B16AE1E}"/>
              </a:ext>
            </a:extLst>
          </p:cNvPr>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ED08ECF8-D3F7-4B3D-BC3C-37A3479E4135}"/>
              </a:ext>
            </a:extLst>
          </p:cNvPr>
          <p:cNvSpPr>
            <a:spLocks noGrp="1"/>
          </p:cNvSpPr>
          <p:nvPr>
            <p:ph type="body" sz="quarter" idx="3"/>
          </p:nvPr>
        </p:nvSpPr>
        <p:spPr>
          <a:xfrm>
            <a:off x="700713" y="4415530"/>
            <a:ext cx="5608975" cy="4183603"/>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5F9B1F2A-96BE-4870-91CC-16F2666D2817}"/>
              </a:ext>
            </a:extLst>
          </p:cNvPr>
          <p:cNvSpPr>
            <a:spLocks noGrp="1"/>
          </p:cNvSpPr>
          <p:nvPr>
            <p:ph type="ftr" sz="quarter" idx="4"/>
          </p:nvPr>
        </p:nvSpPr>
        <p:spPr>
          <a:xfrm>
            <a:off x="0" y="8829573"/>
            <a:ext cx="3038604" cy="46534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89EB93B6-DE77-438F-BCCA-378D209891D5}"/>
              </a:ext>
            </a:extLst>
          </p:cNvPr>
          <p:cNvSpPr>
            <a:spLocks noGrp="1"/>
          </p:cNvSpPr>
          <p:nvPr>
            <p:ph type="sldNum" sz="quarter" idx="5"/>
          </p:nvPr>
        </p:nvSpPr>
        <p:spPr>
          <a:xfrm>
            <a:off x="3970159" y="8829573"/>
            <a:ext cx="3038604" cy="46534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FAECB96-BC69-41F0-9BCC-DDAD46A1F82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1</a:t>
            </a:fld>
            <a:endParaRPr lang="en-US" altLang="en-US"/>
          </a:p>
        </p:txBody>
      </p:sp>
    </p:spTree>
    <p:extLst>
      <p:ext uri="{BB962C8B-B14F-4D97-AF65-F5344CB8AC3E}">
        <p14:creationId xmlns:p14="http://schemas.microsoft.com/office/powerpoint/2010/main" val="212433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AAEAF3F-AFD0-49E9-AF0A-D69AB110D40B}"/>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B1167AA4-73EB-4538-8610-65388524A8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EFD22D-02C0-4A3D-802B-D6F257A0687E}"/>
              </a:ext>
            </a:extLst>
          </p:cNvPr>
          <p:cNvSpPr>
            <a:spLocks noGrp="1"/>
          </p:cNvSpPr>
          <p:nvPr>
            <p:ph type="sldNum" sz="quarter" idx="12"/>
          </p:nvPr>
        </p:nvSpPr>
        <p:spPr/>
        <p:txBody>
          <a:bodyPr/>
          <a:lstStyle>
            <a:lvl1pPr>
              <a:defRPr/>
            </a:lvl1pPr>
          </a:lstStyle>
          <a:p>
            <a:fld id="{195636FE-B67F-47FD-98A6-F7B8FE171AF8}" type="slidenum">
              <a:rPr lang="en-US" altLang="en-US"/>
              <a:pPr/>
              <a:t>‹#›</a:t>
            </a:fld>
            <a:endParaRPr lang="en-US" altLang="en-US"/>
          </a:p>
        </p:txBody>
      </p:sp>
    </p:spTree>
    <p:extLst>
      <p:ext uri="{BB962C8B-B14F-4D97-AF65-F5344CB8AC3E}">
        <p14:creationId xmlns:p14="http://schemas.microsoft.com/office/powerpoint/2010/main" val="200494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642E351-E37D-4923-8E5C-395D44F47D93}"/>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CB5D7255-0D0E-4287-84C8-A8B85A31F6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E29398-B4D2-44BD-AC41-8418E8E37050}"/>
              </a:ext>
            </a:extLst>
          </p:cNvPr>
          <p:cNvSpPr>
            <a:spLocks noGrp="1"/>
          </p:cNvSpPr>
          <p:nvPr>
            <p:ph type="sldNum" sz="quarter" idx="12"/>
          </p:nvPr>
        </p:nvSpPr>
        <p:spPr/>
        <p:txBody>
          <a:bodyPr/>
          <a:lstStyle>
            <a:lvl1pPr>
              <a:defRPr/>
            </a:lvl1pPr>
          </a:lstStyle>
          <a:p>
            <a:fld id="{0112693B-CC36-4304-B669-E6E28AE879BC}" type="slidenum">
              <a:rPr lang="en-US" altLang="en-US"/>
              <a:pPr/>
              <a:t>‹#›</a:t>
            </a:fld>
            <a:endParaRPr lang="en-US" altLang="en-US"/>
          </a:p>
        </p:txBody>
      </p:sp>
    </p:spTree>
    <p:extLst>
      <p:ext uri="{BB962C8B-B14F-4D97-AF65-F5344CB8AC3E}">
        <p14:creationId xmlns:p14="http://schemas.microsoft.com/office/powerpoint/2010/main" val="391263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7E68A-B8CF-4FE0-BBD3-748DAE8F915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F7A6CCE8-A39F-4963-B568-09DE8664A0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582C16-F103-4B1D-82A4-FC7248D99BDF}"/>
              </a:ext>
            </a:extLst>
          </p:cNvPr>
          <p:cNvSpPr>
            <a:spLocks noGrp="1"/>
          </p:cNvSpPr>
          <p:nvPr>
            <p:ph type="sldNum" sz="quarter" idx="12"/>
          </p:nvPr>
        </p:nvSpPr>
        <p:spPr/>
        <p:txBody>
          <a:bodyPr/>
          <a:lstStyle>
            <a:lvl1pPr>
              <a:defRPr/>
            </a:lvl1pPr>
          </a:lstStyle>
          <a:p>
            <a:fld id="{1D859B12-BD0F-4FDF-81EC-75CF93E94B22}" type="slidenum">
              <a:rPr lang="en-US" altLang="en-US"/>
              <a:pPr/>
              <a:t>‹#›</a:t>
            </a:fld>
            <a:endParaRPr lang="en-US" altLang="en-US"/>
          </a:p>
        </p:txBody>
      </p:sp>
    </p:spTree>
    <p:extLst>
      <p:ext uri="{BB962C8B-B14F-4D97-AF65-F5344CB8AC3E}">
        <p14:creationId xmlns:p14="http://schemas.microsoft.com/office/powerpoint/2010/main" val="162862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8C354-B60F-4DAE-AF8C-5506852509BE}"/>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DFCD47CB-691B-492A-BCC2-30B1696D45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D92E11-7B13-42DB-834B-1255E2C7A08F}"/>
              </a:ext>
            </a:extLst>
          </p:cNvPr>
          <p:cNvSpPr>
            <a:spLocks noGrp="1"/>
          </p:cNvSpPr>
          <p:nvPr>
            <p:ph type="sldNum" sz="quarter" idx="12"/>
          </p:nvPr>
        </p:nvSpPr>
        <p:spPr/>
        <p:txBody>
          <a:bodyPr/>
          <a:lstStyle>
            <a:lvl1pPr>
              <a:defRPr/>
            </a:lvl1pPr>
          </a:lstStyle>
          <a:p>
            <a:fld id="{7BD0CCB2-D633-4BCC-A1CD-C5689A36F7EC}" type="slidenum">
              <a:rPr lang="en-US" altLang="en-US"/>
              <a:pPr/>
              <a:t>‹#›</a:t>
            </a:fld>
            <a:endParaRPr lang="en-US" altLang="en-US"/>
          </a:p>
        </p:txBody>
      </p:sp>
    </p:spTree>
    <p:extLst>
      <p:ext uri="{BB962C8B-B14F-4D97-AF65-F5344CB8AC3E}">
        <p14:creationId xmlns:p14="http://schemas.microsoft.com/office/powerpoint/2010/main" val="108398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2114"/>
          </a:xfrm>
        </p:spPr>
        <p:txBody>
          <a:bodyPr/>
          <a:lstStyle/>
          <a:p>
            <a:r>
              <a:rPr lang="en-US" dirty="0"/>
              <a:t>Click to edit Master title style</a:t>
            </a:r>
          </a:p>
        </p:txBody>
      </p:sp>
      <p:sp>
        <p:nvSpPr>
          <p:cNvPr id="3" name="Content Placeholder 2"/>
          <p:cNvSpPr>
            <a:spLocks noGrp="1"/>
          </p:cNvSpPr>
          <p:nvPr>
            <p:ph idx="1"/>
          </p:nvPr>
        </p:nvSpPr>
        <p:spPr>
          <a:xfrm>
            <a:off x="609600" y="1340769"/>
            <a:ext cx="10972800" cy="5040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812A83C-A24B-4E72-A8B4-AF8B897A03D6}"/>
              </a:ext>
            </a:extLst>
          </p:cNvPr>
          <p:cNvSpPr>
            <a:spLocks noGrp="1"/>
          </p:cNvSpPr>
          <p:nvPr>
            <p:ph type="sldNum" sz="quarter" idx="12"/>
          </p:nvPr>
        </p:nvSpPr>
        <p:spPr>
          <a:xfrm>
            <a:off x="10776520" y="6525344"/>
            <a:ext cx="1309936" cy="268140"/>
          </a:xfrm>
        </p:spPr>
        <p:txBody>
          <a:bodyPr/>
          <a:lstStyle>
            <a:lvl1pPr>
              <a:defRPr/>
            </a:lvl1pPr>
          </a:lstStyle>
          <a:p>
            <a:fld id="{C22DC6D3-9347-42BE-948A-F7EB414DF657}" type="slidenum">
              <a:rPr lang="en-US" altLang="en-US"/>
              <a:pPr/>
              <a:t>‹#›</a:t>
            </a:fld>
            <a:endParaRPr lang="en-US" altLang="en-US" dirty="0"/>
          </a:p>
        </p:txBody>
      </p:sp>
    </p:spTree>
    <p:extLst>
      <p:ext uri="{BB962C8B-B14F-4D97-AF65-F5344CB8AC3E}">
        <p14:creationId xmlns:p14="http://schemas.microsoft.com/office/powerpoint/2010/main" val="327682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9E02-3FEA-45A7-8BF2-BD3AD167ACFF}"/>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C960BF3F-AB6B-4D26-8C11-407A421632D6}"/>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C25F7C56-0A90-40AC-93F6-F1296A978A8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95BD5F-4D5B-4617-ACE5-C0B8E0D2B540}"/>
              </a:ext>
            </a:extLst>
          </p:cNvPr>
          <p:cNvSpPr>
            <a:spLocks noGrp="1"/>
          </p:cNvSpPr>
          <p:nvPr>
            <p:ph type="sldNum" sz="quarter" idx="12"/>
          </p:nvPr>
        </p:nvSpPr>
        <p:spPr/>
        <p:txBody>
          <a:bodyPr/>
          <a:lstStyle/>
          <a:p>
            <a:fld id="{CB1BFB98-26D1-4236-B9A5-8722FBA9A399}" type="slidenum">
              <a:rPr lang="en-US" altLang="en-US" smtClean="0"/>
              <a:pPr/>
              <a:t>‹#›</a:t>
            </a:fld>
            <a:endParaRPr lang="en-US" altLang="en-US"/>
          </a:p>
        </p:txBody>
      </p:sp>
    </p:spTree>
    <p:extLst>
      <p:ext uri="{BB962C8B-B14F-4D97-AF65-F5344CB8AC3E}">
        <p14:creationId xmlns:p14="http://schemas.microsoft.com/office/powerpoint/2010/main" val="381486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14BE2-A5E5-4F5D-945D-E5D7681AB9D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CC7451F1-C44F-40C9-9146-E007A22266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8A3BE2-06AF-424A-B9C9-6C6212C8DCFC}"/>
              </a:ext>
            </a:extLst>
          </p:cNvPr>
          <p:cNvSpPr>
            <a:spLocks noGrp="1"/>
          </p:cNvSpPr>
          <p:nvPr>
            <p:ph type="sldNum" sz="quarter" idx="12"/>
          </p:nvPr>
        </p:nvSpPr>
        <p:spPr/>
        <p:txBody>
          <a:bodyPr/>
          <a:lstStyle>
            <a:lvl1pPr>
              <a:defRPr/>
            </a:lvl1pPr>
          </a:lstStyle>
          <a:p>
            <a:fld id="{5F11F8D7-CD43-4814-AE61-BC0F702EBA32}" type="slidenum">
              <a:rPr lang="en-US" altLang="en-US"/>
              <a:pPr/>
              <a:t>‹#›</a:t>
            </a:fld>
            <a:endParaRPr lang="en-US" altLang="en-US"/>
          </a:p>
        </p:txBody>
      </p:sp>
    </p:spTree>
    <p:extLst>
      <p:ext uri="{BB962C8B-B14F-4D97-AF65-F5344CB8AC3E}">
        <p14:creationId xmlns:p14="http://schemas.microsoft.com/office/powerpoint/2010/main" val="294816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3FD8F4E-0E4B-442A-A529-9A6C5C7D1251}"/>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5BE4E864-5D75-4EA4-ABEC-7989C84B9D2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8FECEA-8B7E-4E92-9194-8770F5A21129}"/>
              </a:ext>
            </a:extLst>
          </p:cNvPr>
          <p:cNvSpPr>
            <a:spLocks noGrp="1"/>
          </p:cNvSpPr>
          <p:nvPr>
            <p:ph type="sldNum" sz="quarter" idx="12"/>
          </p:nvPr>
        </p:nvSpPr>
        <p:spPr/>
        <p:txBody>
          <a:bodyPr/>
          <a:lstStyle>
            <a:lvl1pPr>
              <a:defRPr/>
            </a:lvl1pPr>
          </a:lstStyle>
          <a:p>
            <a:fld id="{0C2BDA40-E21F-4284-82B1-D7E3C6D12DA5}" type="slidenum">
              <a:rPr lang="en-US" altLang="en-US"/>
              <a:pPr/>
              <a:t>‹#›</a:t>
            </a:fld>
            <a:endParaRPr lang="en-US" altLang="en-US"/>
          </a:p>
        </p:txBody>
      </p:sp>
    </p:spTree>
    <p:extLst>
      <p:ext uri="{BB962C8B-B14F-4D97-AF65-F5344CB8AC3E}">
        <p14:creationId xmlns:p14="http://schemas.microsoft.com/office/powerpoint/2010/main" val="420092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9DB6D08-2A14-43DD-8CDD-C4D17E6E9B01}"/>
              </a:ext>
            </a:extLst>
          </p:cNvPr>
          <p:cNvSpPr>
            <a:spLocks noGrp="1"/>
          </p:cNvSpPr>
          <p:nvPr>
            <p:ph type="dt" sz="half" idx="10"/>
          </p:nvPr>
        </p:nvSpPr>
        <p:spPr/>
        <p:txBody>
          <a:bodyPr/>
          <a:lstStyle>
            <a:lvl1pPr>
              <a:defRPr/>
            </a:lvl1pPr>
          </a:lstStyle>
          <a:p>
            <a:pPr>
              <a:defRPr/>
            </a:pPr>
            <a:endParaRPr lang="en-US" dirty="0"/>
          </a:p>
        </p:txBody>
      </p:sp>
      <p:sp>
        <p:nvSpPr>
          <p:cNvPr id="8" name="Footer Placeholder 4">
            <a:extLst>
              <a:ext uri="{FF2B5EF4-FFF2-40B4-BE49-F238E27FC236}">
                <a16:creationId xmlns:a16="http://schemas.microsoft.com/office/drawing/2014/main" id="{6B26960B-DE07-4DC6-B161-EEAC7B8AE07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774F2F6-CC09-4204-92D5-496D29AFE4E4}"/>
              </a:ext>
            </a:extLst>
          </p:cNvPr>
          <p:cNvSpPr>
            <a:spLocks noGrp="1"/>
          </p:cNvSpPr>
          <p:nvPr>
            <p:ph type="sldNum" sz="quarter" idx="12"/>
          </p:nvPr>
        </p:nvSpPr>
        <p:spPr/>
        <p:txBody>
          <a:bodyPr/>
          <a:lstStyle>
            <a:lvl1pPr>
              <a:defRPr/>
            </a:lvl1pPr>
          </a:lstStyle>
          <a:p>
            <a:fld id="{D8B5263A-E660-4BF4-BF99-DFB2E5FC61D8}" type="slidenum">
              <a:rPr lang="en-US" altLang="en-US"/>
              <a:pPr/>
              <a:t>‹#›</a:t>
            </a:fld>
            <a:endParaRPr lang="en-US" altLang="en-US"/>
          </a:p>
        </p:txBody>
      </p:sp>
    </p:spTree>
    <p:extLst>
      <p:ext uri="{BB962C8B-B14F-4D97-AF65-F5344CB8AC3E}">
        <p14:creationId xmlns:p14="http://schemas.microsoft.com/office/powerpoint/2010/main" val="63891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339C40C-A90E-4EEF-A228-5BC13059A0E0}"/>
              </a:ext>
            </a:extLst>
          </p:cNvPr>
          <p:cNvSpPr>
            <a:spLocks noGrp="1"/>
          </p:cNvSpPr>
          <p:nvPr>
            <p:ph type="dt" sz="half" idx="10"/>
          </p:nvPr>
        </p:nvSpPr>
        <p:spPr/>
        <p:txBody>
          <a:bodyPr/>
          <a:lstStyle>
            <a:lvl1pPr>
              <a:defRPr/>
            </a:lvl1pPr>
          </a:lstStyle>
          <a:p>
            <a:pPr>
              <a:defRPr/>
            </a:pPr>
            <a:endParaRPr lang="en-US" dirty="0"/>
          </a:p>
        </p:txBody>
      </p:sp>
      <p:sp>
        <p:nvSpPr>
          <p:cNvPr id="4" name="Footer Placeholder 4">
            <a:extLst>
              <a:ext uri="{FF2B5EF4-FFF2-40B4-BE49-F238E27FC236}">
                <a16:creationId xmlns:a16="http://schemas.microsoft.com/office/drawing/2014/main" id="{8FA27039-F92A-4284-A239-F727F051E36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415D9AE-577B-45D9-B831-2743D3B7FD1E}"/>
              </a:ext>
            </a:extLst>
          </p:cNvPr>
          <p:cNvSpPr>
            <a:spLocks noGrp="1"/>
          </p:cNvSpPr>
          <p:nvPr>
            <p:ph type="sldNum" sz="quarter" idx="12"/>
          </p:nvPr>
        </p:nvSpPr>
        <p:spPr/>
        <p:txBody>
          <a:bodyPr/>
          <a:lstStyle>
            <a:lvl1pPr>
              <a:defRPr/>
            </a:lvl1pPr>
          </a:lstStyle>
          <a:p>
            <a:fld id="{D6D022E3-8EBE-43B3-B963-EB3A5243B5B2}" type="slidenum">
              <a:rPr lang="en-US" altLang="en-US"/>
              <a:pPr/>
              <a:t>‹#›</a:t>
            </a:fld>
            <a:endParaRPr lang="en-US" altLang="en-US"/>
          </a:p>
        </p:txBody>
      </p:sp>
    </p:spTree>
    <p:extLst>
      <p:ext uri="{BB962C8B-B14F-4D97-AF65-F5344CB8AC3E}">
        <p14:creationId xmlns:p14="http://schemas.microsoft.com/office/powerpoint/2010/main" val="354343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91BE34-DBDF-4350-98A3-2133221E69C2}"/>
              </a:ext>
            </a:extLst>
          </p:cNvPr>
          <p:cNvSpPr>
            <a:spLocks noGrp="1"/>
          </p:cNvSpPr>
          <p:nvPr>
            <p:ph type="dt" sz="half" idx="10"/>
          </p:nvPr>
        </p:nvSpPr>
        <p:spPr/>
        <p:txBody>
          <a:bodyPr/>
          <a:lstStyle>
            <a:lvl1pPr>
              <a:defRPr/>
            </a:lvl1pPr>
          </a:lstStyle>
          <a:p>
            <a:pPr>
              <a:defRPr/>
            </a:pPr>
            <a:endParaRPr lang="en-US" dirty="0"/>
          </a:p>
        </p:txBody>
      </p:sp>
      <p:sp>
        <p:nvSpPr>
          <p:cNvPr id="3" name="Footer Placeholder 4">
            <a:extLst>
              <a:ext uri="{FF2B5EF4-FFF2-40B4-BE49-F238E27FC236}">
                <a16:creationId xmlns:a16="http://schemas.microsoft.com/office/drawing/2014/main" id="{E5A18ACC-5492-42F5-BA96-4C1071BC16A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BAB7F12-1905-40AF-BC3C-7C8FC2978703}"/>
              </a:ext>
            </a:extLst>
          </p:cNvPr>
          <p:cNvSpPr>
            <a:spLocks noGrp="1"/>
          </p:cNvSpPr>
          <p:nvPr>
            <p:ph type="sldNum" sz="quarter" idx="12"/>
          </p:nvPr>
        </p:nvSpPr>
        <p:spPr/>
        <p:txBody>
          <a:bodyPr/>
          <a:lstStyle>
            <a:lvl1pPr>
              <a:defRPr/>
            </a:lvl1pPr>
          </a:lstStyle>
          <a:p>
            <a:fld id="{0E678DE6-E732-409B-B9C9-A9A8B8F70E2C}" type="slidenum">
              <a:rPr lang="en-US" altLang="en-US"/>
              <a:pPr/>
              <a:t>‹#›</a:t>
            </a:fld>
            <a:endParaRPr lang="en-US" altLang="en-US"/>
          </a:p>
        </p:txBody>
      </p:sp>
    </p:spTree>
    <p:extLst>
      <p:ext uri="{BB962C8B-B14F-4D97-AF65-F5344CB8AC3E}">
        <p14:creationId xmlns:p14="http://schemas.microsoft.com/office/powerpoint/2010/main" val="7691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5A09AAD-6E15-414A-A27D-3AC22D60A1C8}"/>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B0CEEAFD-3325-40F8-988D-84CFF4252C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71DD15F-8FE4-46F0-B415-6DA1FECA60DD}"/>
              </a:ext>
            </a:extLst>
          </p:cNvPr>
          <p:cNvSpPr>
            <a:spLocks noGrp="1"/>
          </p:cNvSpPr>
          <p:nvPr>
            <p:ph type="sldNum" sz="quarter" idx="12"/>
          </p:nvPr>
        </p:nvSpPr>
        <p:spPr/>
        <p:txBody>
          <a:bodyPr/>
          <a:lstStyle>
            <a:lvl1pPr>
              <a:defRPr/>
            </a:lvl1pPr>
          </a:lstStyle>
          <a:p>
            <a:fld id="{BB15058F-6482-47E2-967E-5C313B011CB7}" type="slidenum">
              <a:rPr lang="en-US" altLang="en-US"/>
              <a:pPr/>
              <a:t>‹#›</a:t>
            </a:fld>
            <a:endParaRPr lang="en-US" altLang="en-US"/>
          </a:p>
        </p:txBody>
      </p:sp>
    </p:spTree>
    <p:extLst>
      <p:ext uri="{BB962C8B-B14F-4D97-AF65-F5344CB8AC3E}">
        <p14:creationId xmlns:p14="http://schemas.microsoft.com/office/powerpoint/2010/main" val="14787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EF1515A-F245-42FA-A6ED-B24067D5AB4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A162012-DF59-4AF1-AF31-B892C7EC1880}"/>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D945915-A91A-482F-B603-F80D7891F11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cs typeface="Arial"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98447E20-B9B9-43AC-B18B-8F69FCF01BE5}"/>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BB34D50-1255-4A45-A83B-57572AB82231}"/>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1BFB98-26D1-4236-B9A5-8722FBA9A39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AC9B72-92EB-45C5-A7C2-6B0F9E58F0EC}"/>
              </a:ext>
            </a:extLst>
          </p:cNvPr>
          <p:cNvSpPr>
            <a:spLocks noGrp="1"/>
          </p:cNvSpPr>
          <p:nvPr>
            <p:ph idx="1"/>
          </p:nvPr>
        </p:nvSpPr>
        <p:spPr>
          <a:xfrm>
            <a:off x="1370684" y="2204864"/>
            <a:ext cx="9450631" cy="720079"/>
          </a:xfrm>
        </p:spPr>
        <p:txBody>
          <a:bodyPr/>
          <a:lstStyle/>
          <a:p>
            <a:pPr marL="0" indent="0" algn="r">
              <a:buNone/>
            </a:pPr>
            <a:r>
              <a:rPr lang="en-HK" sz="4800" b="1" dirty="0"/>
              <a:t>Research Ethics in Computer Science</a:t>
            </a:r>
          </a:p>
        </p:txBody>
      </p:sp>
      <p:sp>
        <p:nvSpPr>
          <p:cNvPr id="4" name="Rectangle 3">
            <a:extLst>
              <a:ext uri="{FF2B5EF4-FFF2-40B4-BE49-F238E27FC236}">
                <a16:creationId xmlns:a16="http://schemas.microsoft.com/office/drawing/2014/main" id="{FC340853-7F2B-4E79-BA64-14A99ABC7FA5}"/>
              </a:ext>
            </a:extLst>
          </p:cNvPr>
          <p:cNvSpPr/>
          <p:nvPr/>
        </p:nvSpPr>
        <p:spPr>
          <a:xfrm>
            <a:off x="1456672" y="4327356"/>
            <a:ext cx="4367094" cy="1261884"/>
          </a:xfrm>
          <a:prstGeom prst="rect">
            <a:avLst/>
          </a:prstGeom>
        </p:spPr>
        <p:txBody>
          <a:bodyPr wrap="none">
            <a:spAutoFit/>
          </a:bodyPr>
          <a:lstStyle/>
          <a:p>
            <a:r>
              <a:rPr lang="en-HK" altLang="zh-CN" sz="2800" b="1" dirty="0"/>
              <a:t>Nan</a:t>
            </a:r>
            <a:r>
              <a:rPr lang="zh-CN" altLang="en-US" sz="2800" b="1" dirty="0"/>
              <a:t> </a:t>
            </a:r>
            <a:r>
              <a:rPr lang="en-HK" altLang="zh-CN" sz="2800" b="1" dirty="0"/>
              <a:t>Guan</a:t>
            </a:r>
          </a:p>
          <a:p>
            <a:r>
              <a:rPr lang="en-HK" sz="2400" dirty="0"/>
              <a:t>Department of Computer Science</a:t>
            </a:r>
          </a:p>
          <a:p>
            <a:r>
              <a:rPr lang="en-HK" sz="2400" dirty="0"/>
              <a:t>City University of Hong Kong</a:t>
            </a:r>
          </a:p>
        </p:txBody>
      </p:sp>
      <p:sp>
        <p:nvSpPr>
          <p:cNvPr id="5" name="Slide Number Placeholder 4">
            <a:extLst>
              <a:ext uri="{FF2B5EF4-FFF2-40B4-BE49-F238E27FC236}">
                <a16:creationId xmlns:a16="http://schemas.microsoft.com/office/drawing/2014/main" id="{D2A3A961-759F-46CD-BADF-8E267A3EC8C8}"/>
              </a:ext>
            </a:extLst>
          </p:cNvPr>
          <p:cNvSpPr>
            <a:spLocks noGrp="1"/>
          </p:cNvSpPr>
          <p:nvPr>
            <p:ph type="sldNum" sz="quarter" idx="12"/>
          </p:nvPr>
        </p:nvSpPr>
        <p:spPr/>
        <p:txBody>
          <a:bodyPr/>
          <a:lstStyle/>
          <a:p>
            <a:fld id="{C22DC6D3-9347-42BE-948A-F7EB414DF657}" type="slidenum">
              <a:rPr lang="en-US" altLang="en-US" smtClean="0"/>
              <a:pPr/>
              <a:t>1</a:t>
            </a:fld>
            <a:endParaRPr lang="en-US" altLang="en-US" dirty="0"/>
          </a:p>
        </p:txBody>
      </p:sp>
      <p:sp>
        <p:nvSpPr>
          <p:cNvPr id="7" name="Title 6">
            <a:extLst>
              <a:ext uri="{FF2B5EF4-FFF2-40B4-BE49-F238E27FC236}">
                <a16:creationId xmlns:a16="http://schemas.microsoft.com/office/drawing/2014/main" id="{F5DF69CA-EBA7-477B-87DA-423B23A70E8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5462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8B8E-8938-4C48-AF72-2F7234886B90}"/>
              </a:ext>
            </a:extLst>
          </p:cNvPr>
          <p:cNvSpPr>
            <a:spLocks noGrp="1"/>
          </p:cNvSpPr>
          <p:nvPr>
            <p:ph type="title"/>
          </p:nvPr>
        </p:nvSpPr>
        <p:spPr/>
        <p:txBody>
          <a:bodyPr/>
          <a:lstStyle/>
          <a:p>
            <a:r>
              <a:rPr lang="en-US" dirty="0"/>
              <a:t>Conflict of Interests (COI)</a:t>
            </a:r>
          </a:p>
        </p:txBody>
      </p:sp>
      <p:sp>
        <p:nvSpPr>
          <p:cNvPr id="3" name="Content Placeholder 2">
            <a:extLst>
              <a:ext uri="{FF2B5EF4-FFF2-40B4-BE49-F238E27FC236}">
                <a16:creationId xmlns:a16="http://schemas.microsoft.com/office/drawing/2014/main" id="{D7C20604-4780-486B-B891-5FACA51E1B93}"/>
              </a:ext>
            </a:extLst>
          </p:cNvPr>
          <p:cNvSpPr>
            <a:spLocks noGrp="1"/>
          </p:cNvSpPr>
          <p:nvPr>
            <p:ph idx="1"/>
          </p:nvPr>
        </p:nvSpPr>
        <p:spPr>
          <a:xfrm>
            <a:off x="609600" y="1340769"/>
            <a:ext cx="11391056" cy="5040560"/>
          </a:xfrm>
        </p:spPr>
        <p:txBody>
          <a:bodyPr/>
          <a:lstStyle/>
          <a:p>
            <a:r>
              <a:rPr lang="en-US" dirty="0"/>
              <a:t>Disclose interests</a:t>
            </a:r>
          </a:p>
          <a:p>
            <a:pPr lvl="1"/>
            <a:r>
              <a:rPr lang="en-US" dirty="0"/>
              <a:t>If conflicts cannot be avoided, then those conflicts should be disclosed</a:t>
            </a:r>
          </a:p>
          <a:p>
            <a:pPr lvl="1"/>
            <a:r>
              <a:rPr lang="en-US" dirty="0"/>
              <a:t>At minimum, the institution and any other parties with a significant interest should be made aware of the extent and nature of the conflict</a:t>
            </a:r>
            <a:br>
              <a:rPr lang="en-US" dirty="0"/>
            </a:br>
            <a:r>
              <a:rPr lang="en-US" dirty="0"/>
              <a:t> </a:t>
            </a:r>
          </a:p>
          <a:p>
            <a:r>
              <a:rPr lang="en-US" dirty="0"/>
              <a:t>Manage conflicts</a:t>
            </a:r>
          </a:p>
          <a:p>
            <a:pPr lvl="1"/>
            <a:r>
              <a:rPr lang="en-US" dirty="0"/>
              <a:t>Disclosure is essential, but often not enough. </a:t>
            </a:r>
          </a:p>
          <a:p>
            <a:pPr lvl="1"/>
            <a:r>
              <a:rPr lang="en-US" dirty="0"/>
              <a:t>For every step of the research process, attempts should be made to isolate the conflicted individuals from all decision-making functions</a:t>
            </a:r>
          </a:p>
        </p:txBody>
      </p:sp>
      <p:sp>
        <p:nvSpPr>
          <p:cNvPr id="4" name="Slide Number Placeholder 3">
            <a:extLst>
              <a:ext uri="{FF2B5EF4-FFF2-40B4-BE49-F238E27FC236}">
                <a16:creationId xmlns:a16="http://schemas.microsoft.com/office/drawing/2014/main" id="{298A84CD-2D21-4A30-A5EC-3AC87BAE1DE8}"/>
              </a:ext>
            </a:extLst>
          </p:cNvPr>
          <p:cNvSpPr>
            <a:spLocks noGrp="1"/>
          </p:cNvSpPr>
          <p:nvPr>
            <p:ph type="sldNum" sz="quarter" idx="12"/>
          </p:nvPr>
        </p:nvSpPr>
        <p:spPr/>
        <p:txBody>
          <a:bodyPr/>
          <a:lstStyle/>
          <a:p>
            <a:fld id="{C22DC6D3-9347-42BE-948A-F7EB414DF657}" type="slidenum">
              <a:rPr lang="en-US" altLang="en-US" smtClean="0"/>
              <a:pPr/>
              <a:t>10</a:t>
            </a:fld>
            <a:endParaRPr lang="en-US" altLang="en-US" dirty="0"/>
          </a:p>
        </p:txBody>
      </p:sp>
    </p:spTree>
    <p:extLst>
      <p:ext uri="{BB962C8B-B14F-4D97-AF65-F5344CB8AC3E}">
        <p14:creationId xmlns:p14="http://schemas.microsoft.com/office/powerpoint/2010/main" val="49136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F3EE-7E82-4B88-964C-B6AD9732CFE4}"/>
              </a:ext>
            </a:extLst>
          </p:cNvPr>
          <p:cNvSpPr>
            <a:spLocks noGrp="1"/>
          </p:cNvSpPr>
          <p:nvPr>
            <p:ph type="title"/>
          </p:nvPr>
        </p:nvSpPr>
        <p:spPr/>
        <p:txBody>
          <a:bodyPr/>
          <a:lstStyle/>
          <a:p>
            <a:r>
              <a:rPr lang="en-US" altLang="zh-CN" dirty="0"/>
              <a:t>Peer Review</a:t>
            </a:r>
            <a:endParaRPr lang="en-US" dirty="0"/>
          </a:p>
        </p:txBody>
      </p:sp>
      <p:sp>
        <p:nvSpPr>
          <p:cNvPr id="3" name="Content Placeholder 2">
            <a:extLst>
              <a:ext uri="{FF2B5EF4-FFF2-40B4-BE49-F238E27FC236}">
                <a16:creationId xmlns:a16="http://schemas.microsoft.com/office/drawing/2014/main" id="{E1C6D56D-7E22-4615-AA26-3ABACFB0FF64}"/>
              </a:ext>
            </a:extLst>
          </p:cNvPr>
          <p:cNvSpPr>
            <a:spLocks noGrp="1"/>
          </p:cNvSpPr>
          <p:nvPr>
            <p:ph idx="1"/>
          </p:nvPr>
        </p:nvSpPr>
        <p:spPr>
          <a:xfrm>
            <a:off x="609600" y="1340769"/>
            <a:ext cx="11535072" cy="5040560"/>
          </a:xfrm>
        </p:spPr>
        <p:txBody>
          <a:bodyPr/>
          <a:lstStyle/>
          <a:p>
            <a:r>
              <a:rPr lang="en-US" dirty="0"/>
              <a:t>Peer review is a system based on trust</a:t>
            </a:r>
          </a:p>
          <a:p>
            <a:pPr lvl="1"/>
            <a:r>
              <a:rPr lang="en-US" dirty="0"/>
              <a:t>Each party relies on the others to operate professionally, ethically, and confidentially</a:t>
            </a:r>
          </a:p>
          <a:p>
            <a:r>
              <a:rPr lang="en-US" dirty="0"/>
              <a:t>Responsibilities of the Reviewer</a:t>
            </a:r>
          </a:p>
          <a:p>
            <a:pPr lvl="1"/>
            <a:r>
              <a:rPr lang="en-US" dirty="0"/>
              <a:t>Provide a prompt, thorough, and impartial review of the article</a:t>
            </a:r>
          </a:p>
          <a:p>
            <a:pPr lvl="1"/>
            <a:r>
              <a:rPr lang="en-US" dirty="0"/>
              <a:t>Constructive feedback with reasonable suggestions and professional tone</a:t>
            </a:r>
          </a:p>
          <a:p>
            <a:pPr lvl="1"/>
            <a:r>
              <a:rPr lang="en-US" dirty="0"/>
              <a:t>Alert the editor to any suspected ethical issues</a:t>
            </a:r>
          </a:p>
          <a:p>
            <a:pPr lvl="1"/>
            <a:r>
              <a:rPr lang="en-US" dirty="0"/>
              <a:t>Maintain confidentiality by safeguarding the unique contributions of the author’s work</a:t>
            </a:r>
          </a:p>
          <a:p>
            <a:pPr lvl="1"/>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EC272704-2ECC-4882-9404-2D126E7FA72A}"/>
              </a:ext>
            </a:extLst>
          </p:cNvPr>
          <p:cNvSpPr>
            <a:spLocks noGrp="1"/>
          </p:cNvSpPr>
          <p:nvPr>
            <p:ph type="sldNum" sz="quarter" idx="12"/>
          </p:nvPr>
        </p:nvSpPr>
        <p:spPr/>
        <p:txBody>
          <a:bodyPr/>
          <a:lstStyle/>
          <a:p>
            <a:fld id="{C22DC6D3-9347-42BE-948A-F7EB414DF657}" type="slidenum">
              <a:rPr lang="en-US" altLang="en-US" smtClean="0"/>
              <a:pPr/>
              <a:t>11</a:t>
            </a:fld>
            <a:endParaRPr lang="en-US" altLang="en-US" dirty="0"/>
          </a:p>
        </p:txBody>
      </p:sp>
    </p:spTree>
    <p:extLst>
      <p:ext uri="{BB962C8B-B14F-4D97-AF65-F5344CB8AC3E}">
        <p14:creationId xmlns:p14="http://schemas.microsoft.com/office/powerpoint/2010/main" val="362139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146D-F4BC-45D4-9B8C-EF3D4501950A}"/>
              </a:ext>
            </a:extLst>
          </p:cNvPr>
          <p:cNvSpPr>
            <a:spLocks noGrp="1"/>
          </p:cNvSpPr>
          <p:nvPr>
            <p:ph type="title"/>
          </p:nvPr>
        </p:nvSpPr>
        <p:spPr/>
        <p:txBody>
          <a:bodyPr/>
          <a:lstStyle/>
          <a:p>
            <a:r>
              <a:rPr lang="en-US" altLang="zh-CN" dirty="0"/>
              <a:t>Peer Review</a:t>
            </a:r>
            <a:endParaRPr lang="en-US" dirty="0"/>
          </a:p>
        </p:txBody>
      </p:sp>
      <p:sp>
        <p:nvSpPr>
          <p:cNvPr id="3" name="Content Placeholder 2">
            <a:extLst>
              <a:ext uri="{FF2B5EF4-FFF2-40B4-BE49-F238E27FC236}">
                <a16:creationId xmlns:a16="http://schemas.microsoft.com/office/drawing/2014/main" id="{CED8197D-CD6C-4171-80F5-5085CEA0E5E4}"/>
              </a:ext>
            </a:extLst>
          </p:cNvPr>
          <p:cNvSpPr>
            <a:spLocks noGrp="1"/>
          </p:cNvSpPr>
          <p:nvPr>
            <p:ph idx="1"/>
          </p:nvPr>
        </p:nvSpPr>
        <p:spPr>
          <a:xfrm>
            <a:off x="609600" y="1340769"/>
            <a:ext cx="11582400" cy="5040560"/>
          </a:xfrm>
        </p:spPr>
        <p:txBody>
          <a:bodyPr/>
          <a:lstStyle/>
          <a:p>
            <a:r>
              <a:rPr lang="en-US" dirty="0"/>
              <a:t>Responsibilities of the Author</a:t>
            </a:r>
          </a:p>
          <a:p>
            <a:pPr lvl="1"/>
            <a:r>
              <a:rPr lang="en-US" dirty="0"/>
              <a:t>Accurately report research findings</a:t>
            </a:r>
          </a:p>
          <a:p>
            <a:pPr lvl="1"/>
            <a:r>
              <a:rPr lang="en-US" dirty="0"/>
              <a:t>Ensure that the article meets all publication requirements and adheres to ethical standards</a:t>
            </a:r>
          </a:p>
          <a:p>
            <a:pPr lvl="1"/>
            <a:r>
              <a:rPr lang="en-US" dirty="0"/>
              <a:t>Revise the article as per reviewers’ suggestions (or give a reason why not)</a:t>
            </a:r>
          </a:p>
          <a:p>
            <a:pPr lvl="1"/>
            <a:r>
              <a:rPr lang="en-US" dirty="0"/>
              <a:t>Honestly report COI</a:t>
            </a:r>
          </a:p>
          <a:p>
            <a:endParaRPr lang="en-US" dirty="0"/>
          </a:p>
        </p:txBody>
      </p:sp>
      <p:sp>
        <p:nvSpPr>
          <p:cNvPr id="4" name="Slide Number Placeholder 3">
            <a:extLst>
              <a:ext uri="{FF2B5EF4-FFF2-40B4-BE49-F238E27FC236}">
                <a16:creationId xmlns:a16="http://schemas.microsoft.com/office/drawing/2014/main" id="{902B39A0-EF87-4C86-8CFF-5DF0D55E332B}"/>
              </a:ext>
            </a:extLst>
          </p:cNvPr>
          <p:cNvSpPr>
            <a:spLocks noGrp="1"/>
          </p:cNvSpPr>
          <p:nvPr>
            <p:ph type="sldNum" sz="quarter" idx="12"/>
          </p:nvPr>
        </p:nvSpPr>
        <p:spPr/>
        <p:txBody>
          <a:bodyPr/>
          <a:lstStyle/>
          <a:p>
            <a:fld id="{C22DC6D3-9347-42BE-948A-F7EB414DF657}" type="slidenum">
              <a:rPr lang="en-US" altLang="en-US" smtClean="0"/>
              <a:pPr/>
              <a:t>12</a:t>
            </a:fld>
            <a:endParaRPr lang="en-US" altLang="en-US" dirty="0"/>
          </a:p>
        </p:txBody>
      </p:sp>
    </p:spTree>
    <p:extLst>
      <p:ext uri="{BB962C8B-B14F-4D97-AF65-F5344CB8AC3E}">
        <p14:creationId xmlns:p14="http://schemas.microsoft.com/office/powerpoint/2010/main" val="120952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8E07-196E-45CC-9C93-C36772DD650E}"/>
              </a:ext>
            </a:extLst>
          </p:cNvPr>
          <p:cNvSpPr>
            <a:spLocks noGrp="1"/>
          </p:cNvSpPr>
          <p:nvPr>
            <p:ph type="title"/>
          </p:nvPr>
        </p:nvSpPr>
        <p:spPr/>
        <p:txBody>
          <a:bodyPr/>
          <a:lstStyle/>
          <a:p>
            <a:r>
              <a:rPr lang="en-US" dirty="0"/>
              <a:t>Research Misconduct</a:t>
            </a:r>
          </a:p>
        </p:txBody>
      </p:sp>
      <p:sp>
        <p:nvSpPr>
          <p:cNvPr id="3" name="Content Placeholder 2">
            <a:extLst>
              <a:ext uri="{FF2B5EF4-FFF2-40B4-BE49-F238E27FC236}">
                <a16:creationId xmlns:a16="http://schemas.microsoft.com/office/drawing/2014/main" id="{8B20B919-2E5E-4F56-B2A6-F6CAF92D277C}"/>
              </a:ext>
            </a:extLst>
          </p:cNvPr>
          <p:cNvSpPr>
            <a:spLocks noGrp="1"/>
          </p:cNvSpPr>
          <p:nvPr>
            <p:ph idx="1"/>
          </p:nvPr>
        </p:nvSpPr>
        <p:spPr>
          <a:xfrm>
            <a:off x="609600" y="1340769"/>
            <a:ext cx="11247040" cy="5040560"/>
          </a:xfrm>
        </p:spPr>
        <p:txBody>
          <a:bodyPr/>
          <a:lstStyle/>
          <a:p>
            <a:r>
              <a:rPr lang="en-US" dirty="0">
                <a:solidFill>
                  <a:srgbClr val="FF0000"/>
                </a:solidFill>
              </a:rPr>
              <a:t>Fabrication</a:t>
            </a:r>
            <a:r>
              <a:rPr lang="en-US" dirty="0"/>
              <a:t>: making up data or results and recording or reporting them</a:t>
            </a:r>
          </a:p>
          <a:p>
            <a:r>
              <a:rPr lang="en-US" dirty="0">
                <a:solidFill>
                  <a:srgbClr val="FF0000"/>
                </a:solidFill>
              </a:rPr>
              <a:t>Falsification</a:t>
            </a:r>
            <a:r>
              <a:rPr lang="en-US" dirty="0"/>
              <a:t>: manipulating research material, equipment, or processes, or changing or omitting data or results such that the research is not accurately represented in the research record</a:t>
            </a:r>
          </a:p>
          <a:p>
            <a:r>
              <a:rPr lang="en-US" dirty="0">
                <a:solidFill>
                  <a:srgbClr val="FF0000"/>
                </a:solidFill>
              </a:rPr>
              <a:t>Plagiarism</a:t>
            </a:r>
            <a:r>
              <a:rPr lang="en-US" dirty="0"/>
              <a:t>: the appropriation of another person’s ideas, processes, results, or words without giving appropriate credit</a:t>
            </a:r>
          </a:p>
          <a:p>
            <a:pPr lvl="1"/>
            <a:r>
              <a:rPr lang="en-US" dirty="0">
                <a:solidFill>
                  <a:srgbClr val="FF0000"/>
                </a:solidFill>
              </a:rPr>
              <a:t>Self-plagiarism</a:t>
            </a:r>
            <a:r>
              <a:rPr lang="en-US" dirty="0"/>
              <a:t>: re-use the same or similar sections of text from own previously published work without acknowledging the previous one</a:t>
            </a:r>
          </a:p>
          <a:p>
            <a:endParaRPr lang="en-US" dirty="0"/>
          </a:p>
        </p:txBody>
      </p:sp>
      <p:sp>
        <p:nvSpPr>
          <p:cNvPr id="4" name="Slide Number Placeholder 3">
            <a:extLst>
              <a:ext uri="{FF2B5EF4-FFF2-40B4-BE49-F238E27FC236}">
                <a16:creationId xmlns:a16="http://schemas.microsoft.com/office/drawing/2014/main" id="{B8E19228-E10B-4931-91E8-42FFDFF60100}"/>
              </a:ext>
            </a:extLst>
          </p:cNvPr>
          <p:cNvSpPr>
            <a:spLocks noGrp="1"/>
          </p:cNvSpPr>
          <p:nvPr>
            <p:ph type="sldNum" sz="quarter" idx="12"/>
          </p:nvPr>
        </p:nvSpPr>
        <p:spPr/>
        <p:txBody>
          <a:bodyPr/>
          <a:lstStyle/>
          <a:p>
            <a:fld id="{C22DC6D3-9347-42BE-948A-F7EB414DF657}" type="slidenum">
              <a:rPr lang="en-US" altLang="en-US" smtClean="0"/>
              <a:pPr/>
              <a:t>13</a:t>
            </a:fld>
            <a:endParaRPr lang="en-US" altLang="en-US" dirty="0"/>
          </a:p>
        </p:txBody>
      </p:sp>
    </p:spTree>
    <p:extLst>
      <p:ext uri="{BB962C8B-B14F-4D97-AF65-F5344CB8AC3E}">
        <p14:creationId xmlns:p14="http://schemas.microsoft.com/office/powerpoint/2010/main" val="206426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AAB2-B271-400D-8B76-39952E8A232D}"/>
              </a:ext>
            </a:extLst>
          </p:cNvPr>
          <p:cNvSpPr>
            <a:spLocks noGrp="1"/>
          </p:cNvSpPr>
          <p:nvPr>
            <p:ph type="title"/>
          </p:nvPr>
        </p:nvSpPr>
        <p:spPr/>
        <p:txBody>
          <a:bodyPr/>
          <a:lstStyle/>
          <a:p>
            <a:r>
              <a:rPr lang="en-US" dirty="0"/>
              <a:t>Research Misconduct</a:t>
            </a:r>
          </a:p>
        </p:txBody>
      </p:sp>
      <p:sp>
        <p:nvSpPr>
          <p:cNvPr id="3" name="Content Placeholder 2">
            <a:extLst>
              <a:ext uri="{FF2B5EF4-FFF2-40B4-BE49-F238E27FC236}">
                <a16:creationId xmlns:a16="http://schemas.microsoft.com/office/drawing/2014/main" id="{98027BF8-7088-4ADD-B204-83B46AFE73E0}"/>
              </a:ext>
            </a:extLst>
          </p:cNvPr>
          <p:cNvSpPr>
            <a:spLocks noGrp="1"/>
          </p:cNvSpPr>
          <p:nvPr>
            <p:ph idx="1"/>
          </p:nvPr>
        </p:nvSpPr>
        <p:spPr>
          <a:xfrm>
            <a:off x="609600" y="1340769"/>
            <a:ext cx="11319048" cy="5040560"/>
          </a:xfrm>
        </p:spPr>
        <p:txBody>
          <a:bodyPr/>
          <a:lstStyle/>
          <a:p>
            <a:r>
              <a:rPr lang="en-US" dirty="0">
                <a:solidFill>
                  <a:srgbClr val="FF0000"/>
                </a:solidFill>
              </a:rPr>
              <a:t>Misuse of copyrights</a:t>
            </a:r>
            <a:r>
              <a:rPr lang="en-US" dirty="0"/>
              <a:t>: using copyrighted material without obtaining proper licenses for the use, or reuse figures or tables from their own previous work without acknowledgment</a:t>
            </a:r>
          </a:p>
          <a:p>
            <a:pPr lvl="1"/>
            <a:r>
              <a:rPr lang="en-US" dirty="0"/>
              <a:t>Not only in papers, but also in codes, webpages, presentation slides … </a:t>
            </a:r>
          </a:p>
          <a:p>
            <a:pPr lvl="1"/>
            <a:r>
              <a:rPr lang="en-US" dirty="0"/>
              <a:t>Particularly important regarding open-source artifacts</a:t>
            </a:r>
          </a:p>
          <a:p>
            <a:r>
              <a:rPr lang="en-US" dirty="0">
                <a:solidFill>
                  <a:srgbClr val="FF0000"/>
                </a:solidFill>
              </a:rPr>
              <a:t>Duplicate publications</a:t>
            </a:r>
            <a:r>
              <a:rPr lang="en-US" dirty="0"/>
              <a:t>: publishing the same work in more than one journal or conference proceedings</a:t>
            </a:r>
          </a:p>
          <a:p>
            <a:pPr lvl="1"/>
            <a:r>
              <a:rPr lang="en-US" dirty="0">
                <a:solidFill>
                  <a:srgbClr val="FF0000"/>
                </a:solidFill>
              </a:rPr>
              <a:t>Double submission: </a:t>
            </a:r>
            <a:r>
              <a:rPr lang="en-US" dirty="0"/>
              <a:t>submit the same work to different venues with overlapped timing</a:t>
            </a:r>
          </a:p>
          <a:p>
            <a:pPr lvl="1"/>
            <a:endParaRPr lang="en-US" dirty="0"/>
          </a:p>
          <a:p>
            <a:pPr marL="914400" lvl="2" indent="0">
              <a:buNone/>
            </a:pP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6A755519-55C6-46C2-8B67-24CA7442E46A}"/>
              </a:ext>
            </a:extLst>
          </p:cNvPr>
          <p:cNvSpPr>
            <a:spLocks noGrp="1"/>
          </p:cNvSpPr>
          <p:nvPr>
            <p:ph type="sldNum" sz="quarter" idx="12"/>
          </p:nvPr>
        </p:nvSpPr>
        <p:spPr/>
        <p:txBody>
          <a:bodyPr/>
          <a:lstStyle/>
          <a:p>
            <a:fld id="{C22DC6D3-9347-42BE-948A-F7EB414DF657}" type="slidenum">
              <a:rPr lang="en-US" altLang="en-US" smtClean="0"/>
              <a:pPr/>
              <a:t>14</a:t>
            </a:fld>
            <a:endParaRPr lang="en-US" altLang="en-US" dirty="0"/>
          </a:p>
        </p:txBody>
      </p:sp>
    </p:spTree>
    <p:extLst>
      <p:ext uri="{BB962C8B-B14F-4D97-AF65-F5344CB8AC3E}">
        <p14:creationId xmlns:p14="http://schemas.microsoft.com/office/powerpoint/2010/main" val="131591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C222-7199-4A66-8730-57E4923D8AC3}"/>
              </a:ext>
            </a:extLst>
          </p:cNvPr>
          <p:cNvSpPr>
            <a:spLocks noGrp="1"/>
          </p:cNvSpPr>
          <p:nvPr>
            <p:ph type="title"/>
          </p:nvPr>
        </p:nvSpPr>
        <p:spPr/>
        <p:txBody>
          <a:bodyPr/>
          <a:lstStyle/>
          <a:p>
            <a:r>
              <a:rPr lang="en-US" dirty="0"/>
              <a:t>Research Misconduct</a:t>
            </a:r>
          </a:p>
        </p:txBody>
      </p:sp>
      <p:sp>
        <p:nvSpPr>
          <p:cNvPr id="3" name="Content Placeholder 2">
            <a:extLst>
              <a:ext uri="{FF2B5EF4-FFF2-40B4-BE49-F238E27FC236}">
                <a16:creationId xmlns:a16="http://schemas.microsoft.com/office/drawing/2014/main" id="{CDD1B489-B4CA-452D-A868-608C744AB449}"/>
              </a:ext>
            </a:extLst>
          </p:cNvPr>
          <p:cNvSpPr>
            <a:spLocks noGrp="1"/>
          </p:cNvSpPr>
          <p:nvPr>
            <p:ph idx="1"/>
          </p:nvPr>
        </p:nvSpPr>
        <p:spPr/>
        <p:txBody>
          <a:bodyPr/>
          <a:lstStyle/>
          <a:p>
            <a:r>
              <a:rPr lang="en-US" dirty="0">
                <a:solidFill>
                  <a:srgbClr val="FF0000"/>
                </a:solidFill>
              </a:rPr>
              <a:t>Misleading reporting</a:t>
            </a:r>
            <a:r>
              <a:rPr lang="en-US" dirty="0"/>
              <a:t>: exaggerating or distorting the significance of results, or failing to report important limitations or weaknesses of the study </a:t>
            </a:r>
          </a:p>
          <a:p>
            <a:r>
              <a:rPr lang="en-US" dirty="0">
                <a:solidFill>
                  <a:srgbClr val="FF0000"/>
                </a:solidFill>
              </a:rPr>
              <a:t>Publication bias</a:t>
            </a:r>
            <a:r>
              <a:rPr lang="en-US" dirty="0"/>
              <a:t>: selectively publishing only positive results, while ignoring negative or inconclusive results</a:t>
            </a:r>
          </a:p>
          <a:p>
            <a:r>
              <a:rPr lang="en-US" dirty="0">
                <a:solidFill>
                  <a:srgbClr val="FF0000"/>
                </a:solidFill>
              </a:rPr>
              <a:t>Predatory publishing</a:t>
            </a:r>
            <a:r>
              <a:rPr lang="en-US" dirty="0"/>
              <a:t>: publishing in fake or low-quality journals with questionable peer-review processes</a:t>
            </a:r>
          </a:p>
          <a:p>
            <a:pPr lvl="1"/>
            <a:endParaRPr lang="en-US" dirty="0"/>
          </a:p>
          <a:p>
            <a:endParaRPr lang="en-US" dirty="0"/>
          </a:p>
        </p:txBody>
      </p:sp>
      <p:sp>
        <p:nvSpPr>
          <p:cNvPr id="4" name="Slide Number Placeholder 3">
            <a:extLst>
              <a:ext uri="{FF2B5EF4-FFF2-40B4-BE49-F238E27FC236}">
                <a16:creationId xmlns:a16="http://schemas.microsoft.com/office/drawing/2014/main" id="{6035ED7B-3BB2-4932-A5F9-012DE07B07B1}"/>
              </a:ext>
            </a:extLst>
          </p:cNvPr>
          <p:cNvSpPr>
            <a:spLocks noGrp="1"/>
          </p:cNvSpPr>
          <p:nvPr>
            <p:ph type="sldNum" sz="quarter" idx="12"/>
          </p:nvPr>
        </p:nvSpPr>
        <p:spPr/>
        <p:txBody>
          <a:bodyPr/>
          <a:lstStyle/>
          <a:p>
            <a:fld id="{C22DC6D3-9347-42BE-948A-F7EB414DF657}" type="slidenum">
              <a:rPr lang="en-US" altLang="en-US" smtClean="0"/>
              <a:pPr/>
              <a:t>15</a:t>
            </a:fld>
            <a:endParaRPr lang="en-US" altLang="en-US" dirty="0"/>
          </a:p>
        </p:txBody>
      </p:sp>
    </p:spTree>
    <p:extLst>
      <p:ext uri="{BB962C8B-B14F-4D97-AF65-F5344CB8AC3E}">
        <p14:creationId xmlns:p14="http://schemas.microsoft.com/office/powerpoint/2010/main" val="324578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FC71-4988-49C6-B5EF-16C7B30D7229}"/>
              </a:ext>
            </a:extLst>
          </p:cNvPr>
          <p:cNvSpPr>
            <a:spLocks noGrp="1"/>
          </p:cNvSpPr>
          <p:nvPr>
            <p:ph type="title"/>
          </p:nvPr>
        </p:nvSpPr>
        <p:spPr/>
        <p:txBody>
          <a:bodyPr/>
          <a:lstStyle/>
          <a:p>
            <a:r>
              <a:rPr lang="en-US" dirty="0"/>
              <a:t>Research Misconduct</a:t>
            </a:r>
          </a:p>
        </p:txBody>
      </p:sp>
      <p:sp>
        <p:nvSpPr>
          <p:cNvPr id="3" name="Content Placeholder 2">
            <a:extLst>
              <a:ext uri="{FF2B5EF4-FFF2-40B4-BE49-F238E27FC236}">
                <a16:creationId xmlns:a16="http://schemas.microsoft.com/office/drawing/2014/main" id="{95E8CDC3-3547-43DE-A4C6-F189311EC5B2}"/>
              </a:ext>
            </a:extLst>
          </p:cNvPr>
          <p:cNvSpPr>
            <a:spLocks noGrp="1"/>
          </p:cNvSpPr>
          <p:nvPr>
            <p:ph idx="1"/>
          </p:nvPr>
        </p:nvSpPr>
        <p:spPr/>
        <p:txBody>
          <a:bodyPr/>
          <a:lstStyle/>
          <a:p>
            <a:r>
              <a:rPr lang="en-US" dirty="0">
                <a:solidFill>
                  <a:srgbClr val="FF0000"/>
                </a:solidFill>
              </a:rPr>
              <a:t>Inadequate record-keeping</a:t>
            </a:r>
            <a:r>
              <a:rPr lang="en-US" dirty="0"/>
              <a:t>: Important research materials such as data, software, or even complete lab notebooks may not be available at a later date, making it impossible for others to verify the accuracy of results and replicate the experiment</a:t>
            </a:r>
          </a:p>
          <a:p>
            <a:r>
              <a:rPr lang="en-US" dirty="0">
                <a:solidFill>
                  <a:srgbClr val="FF0000"/>
                </a:solidFill>
              </a:rPr>
              <a:t>Citation manipulation</a:t>
            </a:r>
            <a:r>
              <a:rPr lang="en-US" dirty="0"/>
              <a:t>: selectively cite previous works that support their hypothesis or ignore crucial publications or results in their field, or pad their publication record by citing their own unrelated papers</a:t>
            </a:r>
          </a:p>
          <a:p>
            <a:pPr lvl="1"/>
            <a:r>
              <a:rPr lang="en-US" dirty="0"/>
              <a:t>suggesting irrelevant references in the review process</a:t>
            </a: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181F67DC-5BF8-49CE-A28D-91D2583A9F22}"/>
              </a:ext>
            </a:extLst>
          </p:cNvPr>
          <p:cNvSpPr>
            <a:spLocks noGrp="1"/>
          </p:cNvSpPr>
          <p:nvPr>
            <p:ph type="sldNum" sz="quarter" idx="12"/>
          </p:nvPr>
        </p:nvSpPr>
        <p:spPr/>
        <p:txBody>
          <a:bodyPr/>
          <a:lstStyle/>
          <a:p>
            <a:fld id="{C22DC6D3-9347-42BE-948A-F7EB414DF657}" type="slidenum">
              <a:rPr lang="en-US" altLang="en-US" smtClean="0"/>
              <a:pPr/>
              <a:t>16</a:t>
            </a:fld>
            <a:endParaRPr lang="en-US" altLang="en-US" dirty="0"/>
          </a:p>
        </p:txBody>
      </p:sp>
    </p:spTree>
    <p:extLst>
      <p:ext uri="{BB962C8B-B14F-4D97-AF65-F5344CB8AC3E}">
        <p14:creationId xmlns:p14="http://schemas.microsoft.com/office/powerpoint/2010/main" val="361901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96A0-9A3F-4CFA-9F3D-C792FAAF9A0F}"/>
              </a:ext>
            </a:extLst>
          </p:cNvPr>
          <p:cNvSpPr>
            <a:spLocks noGrp="1"/>
          </p:cNvSpPr>
          <p:nvPr>
            <p:ph type="title"/>
          </p:nvPr>
        </p:nvSpPr>
        <p:spPr/>
        <p:txBody>
          <a:bodyPr/>
          <a:lstStyle/>
          <a:p>
            <a:r>
              <a:rPr lang="en-US" dirty="0"/>
              <a:t>Research Misconduct</a:t>
            </a:r>
          </a:p>
        </p:txBody>
      </p:sp>
      <p:sp>
        <p:nvSpPr>
          <p:cNvPr id="3" name="Content Placeholder 2">
            <a:extLst>
              <a:ext uri="{FF2B5EF4-FFF2-40B4-BE49-F238E27FC236}">
                <a16:creationId xmlns:a16="http://schemas.microsoft.com/office/drawing/2014/main" id="{2A6DA915-9012-4669-A662-04D95DC9BA3D}"/>
              </a:ext>
            </a:extLst>
          </p:cNvPr>
          <p:cNvSpPr>
            <a:spLocks noGrp="1"/>
          </p:cNvSpPr>
          <p:nvPr>
            <p:ph idx="1"/>
          </p:nvPr>
        </p:nvSpPr>
        <p:spPr/>
        <p:txBody>
          <a:bodyPr/>
          <a:lstStyle/>
          <a:p>
            <a:r>
              <a:rPr lang="en-US" dirty="0">
                <a:solidFill>
                  <a:srgbClr val="FF0000"/>
                </a:solidFill>
              </a:rPr>
              <a:t>Misleading Acknowledgements</a:t>
            </a:r>
            <a:r>
              <a:rPr lang="en-US" dirty="0"/>
              <a:t>: acknowledge individuals or institutions that did not contribute to the study, or may withhold acknowledgments to individuals or institutions who actually did contribute to the research</a:t>
            </a:r>
          </a:p>
          <a:p>
            <a:r>
              <a:rPr lang="en-US" dirty="0">
                <a:solidFill>
                  <a:srgbClr val="FF0000"/>
                </a:solidFill>
              </a:rPr>
              <a:t>Salami slicing</a:t>
            </a:r>
            <a:r>
              <a:rPr lang="en-US" dirty="0"/>
              <a:t>: dividing a single study into several publications, often with minor variations in data or methodology, in order to increase the number of publications and enhance the researcher's CV</a:t>
            </a:r>
          </a:p>
          <a:p>
            <a:endParaRPr lang="en-US" dirty="0"/>
          </a:p>
        </p:txBody>
      </p:sp>
      <p:sp>
        <p:nvSpPr>
          <p:cNvPr id="4" name="Slide Number Placeholder 3">
            <a:extLst>
              <a:ext uri="{FF2B5EF4-FFF2-40B4-BE49-F238E27FC236}">
                <a16:creationId xmlns:a16="http://schemas.microsoft.com/office/drawing/2014/main" id="{05C1E0CA-7602-446E-8334-A0738EBF36D5}"/>
              </a:ext>
            </a:extLst>
          </p:cNvPr>
          <p:cNvSpPr>
            <a:spLocks noGrp="1"/>
          </p:cNvSpPr>
          <p:nvPr>
            <p:ph type="sldNum" sz="quarter" idx="12"/>
          </p:nvPr>
        </p:nvSpPr>
        <p:spPr/>
        <p:txBody>
          <a:bodyPr/>
          <a:lstStyle/>
          <a:p>
            <a:fld id="{C22DC6D3-9347-42BE-948A-F7EB414DF657}" type="slidenum">
              <a:rPr lang="en-US" altLang="en-US" smtClean="0"/>
              <a:pPr/>
              <a:t>17</a:t>
            </a:fld>
            <a:endParaRPr lang="en-US" altLang="en-US" dirty="0"/>
          </a:p>
        </p:txBody>
      </p:sp>
    </p:spTree>
    <p:extLst>
      <p:ext uri="{BB962C8B-B14F-4D97-AF65-F5344CB8AC3E}">
        <p14:creationId xmlns:p14="http://schemas.microsoft.com/office/powerpoint/2010/main" val="423563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D104-235E-4E10-8DE8-49C353E3E75E}"/>
              </a:ext>
            </a:extLst>
          </p:cNvPr>
          <p:cNvSpPr>
            <a:spLocks noGrp="1"/>
          </p:cNvSpPr>
          <p:nvPr>
            <p:ph type="title"/>
          </p:nvPr>
        </p:nvSpPr>
        <p:spPr/>
        <p:txBody>
          <a:bodyPr/>
          <a:lstStyle/>
          <a:p>
            <a:r>
              <a:rPr lang="en-US" dirty="0"/>
              <a:t>Research Misconduct</a:t>
            </a:r>
          </a:p>
        </p:txBody>
      </p:sp>
      <p:sp>
        <p:nvSpPr>
          <p:cNvPr id="3" name="Content Placeholder 2">
            <a:extLst>
              <a:ext uri="{FF2B5EF4-FFF2-40B4-BE49-F238E27FC236}">
                <a16:creationId xmlns:a16="http://schemas.microsoft.com/office/drawing/2014/main" id="{0BC289C8-001B-46C8-BFD7-D972C7B643CB}"/>
              </a:ext>
            </a:extLst>
          </p:cNvPr>
          <p:cNvSpPr>
            <a:spLocks noGrp="1"/>
          </p:cNvSpPr>
          <p:nvPr>
            <p:ph idx="1"/>
          </p:nvPr>
        </p:nvSpPr>
        <p:spPr>
          <a:xfrm>
            <a:off x="609600" y="1340769"/>
            <a:ext cx="11582400" cy="5040560"/>
          </a:xfrm>
        </p:spPr>
        <p:txBody>
          <a:bodyPr/>
          <a:lstStyle/>
          <a:p>
            <a:r>
              <a:rPr lang="en-US" dirty="0">
                <a:solidFill>
                  <a:srgbClr val="FF0000"/>
                </a:solidFill>
              </a:rPr>
              <a:t>Misrepresentation of funding sources</a:t>
            </a:r>
            <a:r>
              <a:rPr lang="en-US" dirty="0"/>
              <a:t>: fail to disclose or inaccurately describe their funding sources for different reasons, often to avoid funding-related scrutiny or to promote a particular industry agenda</a:t>
            </a:r>
          </a:p>
          <a:p>
            <a:r>
              <a:rPr lang="en-US" dirty="0">
                <a:solidFill>
                  <a:srgbClr val="FF0000"/>
                </a:solidFill>
              </a:rPr>
              <a:t>Misrepresentation of degrees, titles, and affiliations</a:t>
            </a:r>
            <a:r>
              <a:rPr lang="en-US" dirty="0"/>
              <a:t>: falsely claim professional licenses, credentials or degrees that they do not actually have, or list inaccurate affiliations with institutions or organizations to bolster their credentials or reputations</a:t>
            </a:r>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F8A29DCA-FBEB-4328-A6BE-21E7B5301031}"/>
              </a:ext>
            </a:extLst>
          </p:cNvPr>
          <p:cNvSpPr>
            <a:spLocks noGrp="1"/>
          </p:cNvSpPr>
          <p:nvPr>
            <p:ph type="sldNum" sz="quarter" idx="12"/>
          </p:nvPr>
        </p:nvSpPr>
        <p:spPr/>
        <p:txBody>
          <a:bodyPr/>
          <a:lstStyle/>
          <a:p>
            <a:fld id="{C22DC6D3-9347-42BE-948A-F7EB414DF657}" type="slidenum">
              <a:rPr lang="en-US" altLang="en-US" smtClean="0"/>
              <a:pPr/>
              <a:t>18</a:t>
            </a:fld>
            <a:endParaRPr lang="en-US" altLang="en-US" dirty="0"/>
          </a:p>
        </p:txBody>
      </p:sp>
    </p:spTree>
    <p:extLst>
      <p:ext uri="{BB962C8B-B14F-4D97-AF65-F5344CB8AC3E}">
        <p14:creationId xmlns:p14="http://schemas.microsoft.com/office/powerpoint/2010/main" val="320426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68A1-1648-4388-AB4A-7DCA2F810C23}"/>
              </a:ext>
            </a:extLst>
          </p:cNvPr>
          <p:cNvSpPr>
            <a:spLocks noGrp="1"/>
          </p:cNvSpPr>
          <p:nvPr>
            <p:ph type="title"/>
          </p:nvPr>
        </p:nvSpPr>
        <p:spPr/>
        <p:txBody>
          <a:bodyPr/>
          <a:lstStyle/>
          <a:p>
            <a:r>
              <a:rPr lang="en-US" dirty="0"/>
              <a:t>Research Misconduct</a:t>
            </a:r>
          </a:p>
        </p:txBody>
      </p:sp>
      <p:sp>
        <p:nvSpPr>
          <p:cNvPr id="3" name="Content Placeholder 2">
            <a:extLst>
              <a:ext uri="{FF2B5EF4-FFF2-40B4-BE49-F238E27FC236}">
                <a16:creationId xmlns:a16="http://schemas.microsoft.com/office/drawing/2014/main" id="{64C26EA4-5C28-424E-92A6-0FE19816257A}"/>
              </a:ext>
            </a:extLst>
          </p:cNvPr>
          <p:cNvSpPr>
            <a:spLocks noGrp="1"/>
          </p:cNvSpPr>
          <p:nvPr>
            <p:ph idx="1"/>
          </p:nvPr>
        </p:nvSpPr>
        <p:spPr/>
        <p:txBody>
          <a:bodyPr/>
          <a:lstStyle/>
          <a:p>
            <a:r>
              <a:rPr lang="en-US" dirty="0">
                <a:solidFill>
                  <a:srgbClr val="FF0000"/>
                </a:solidFill>
              </a:rPr>
              <a:t>Gift authorship</a:t>
            </a:r>
            <a:r>
              <a:rPr lang="en-US" dirty="0"/>
              <a:t>: This involves adding someone as an author of a paper who did not make a significant contribution to the research; this is often done to return a favor to a colleague or to increase the chances of acceptance</a:t>
            </a:r>
          </a:p>
          <a:p>
            <a:r>
              <a:rPr lang="en-US" dirty="0">
                <a:solidFill>
                  <a:srgbClr val="FF0000"/>
                </a:solidFill>
              </a:rPr>
              <a:t>Ghost authorship</a:t>
            </a:r>
            <a:r>
              <a:rPr lang="en-US" dirty="0"/>
              <a:t>: This is where an individual who made a significant contribution to the research is not acknowledged or listed as an author. It's often used to hide conflicts of interest or to enhance a paper's credibility by getting a well-known author to attach their name to it</a:t>
            </a:r>
          </a:p>
          <a:p>
            <a:pPr lvl="1"/>
            <a:endParaRPr lang="en-US" dirty="0"/>
          </a:p>
          <a:p>
            <a:endParaRPr lang="en-US" dirty="0"/>
          </a:p>
        </p:txBody>
      </p:sp>
      <p:sp>
        <p:nvSpPr>
          <p:cNvPr id="4" name="Slide Number Placeholder 3">
            <a:extLst>
              <a:ext uri="{FF2B5EF4-FFF2-40B4-BE49-F238E27FC236}">
                <a16:creationId xmlns:a16="http://schemas.microsoft.com/office/drawing/2014/main" id="{CA999056-71D4-4200-A74D-E4BE7B2C3685}"/>
              </a:ext>
            </a:extLst>
          </p:cNvPr>
          <p:cNvSpPr>
            <a:spLocks noGrp="1"/>
          </p:cNvSpPr>
          <p:nvPr>
            <p:ph type="sldNum" sz="quarter" idx="12"/>
          </p:nvPr>
        </p:nvSpPr>
        <p:spPr/>
        <p:txBody>
          <a:bodyPr/>
          <a:lstStyle/>
          <a:p>
            <a:fld id="{C22DC6D3-9347-42BE-948A-F7EB414DF657}" type="slidenum">
              <a:rPr lang="en-US" altLang="en-US" smtClean="0"/>
              <a:pPr/>
              <a:t>19</a:t>
            </a:fld>
            <a:endParaRPr lang="en-US" altLang="en-US" dirty="0"/>
          </a:p>
        </p:txBody>
      </p:sp>
    </p:spTree>
    <p:extLst>
      <p:ext uri="{BB962C8B-B14F-4D97-AF65-F5344CB8AC3E}">
        <p14:creationId xmlns:p14="http://schemas.microsoft.com/office/powerpoint/2010/main" val="250070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0FE3-E66C-4318-9730-6BFC448A9534}"/>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47C9D57-C399-414A-88CE-D767576FD746}"/>
              </a:ext>
            </a:extLst>
          </p:cNvPr>
          <p:cNvSpPr>
            <a:spLocks noGrp="1"/>
          </p:cNvSpPr>
          <p:nvPr>
            <p:ph type="sldNum" sz="quarter" idx="12"/>
          </p:nvPr>
        </p:nvSpPr>
        <p:spPr/>
        <p:txBody>
          <a:bodyPr/>
          <a:lstStyle/>
          <a:p>
            <a:fld id="{C22DC6D3-9347-42BE-948A-F7EB414DF657}" type="slidenum">
              <a:rPr lang="en-US" altLang="en-US" smtClean="0"/>
              <a:pPr/>
              <a:t>2</a:t>
            </a:fld>
            <a:endParaRPr lang="en-US" altLang="en-US" dirty="0"/>
          </a:p>
        </p:txBody>
      </p:sp>
      <p:sp>
        <p:nvSpPr>
          <p:cNvPr id="6" name="Content Placeholder 5">
            <a:extLst>
              <a:ext uri="{FF2B5EF4-FFF2-40B4-BE49-F238E27FC236}">
                <a16:creationId xmlns:a16="http://schemas.microsoft.com/office/drawing/2014/main" id="{4E6BAB4F-DBBD-4585-9A3C-6BEF94DDC11E}"/>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06C5AB9B-6F5A-4145-BE32-3403C9E5C89A}"/>
              </a:ext>
            </a:extLst>
          </p:cNvPr>
          <p:cNvPicPr>
            <a:picLocks noChangeAspect="1"/>
          </p:cNvPicPr>
          <p:nvPr/>
        </p:nvPicPr>
        <p:blipFill>
          <a:blip r:embed="rId2"/>
          <a:stretch>
            <a:fillRect/>
          </a:stretch>
        </p:blipFill>
        <p:spPr>
          <a:xfrm>
            <a:off x="551384" y="1304764"/>
            <a:ext cx="11332671" cy="4248471"/>
          </a:xfrm>
          <a:prstGeom prst="rect">
            <a:avLst/>
          </a:prstGeom>
        </p:spPr>
      </p:pic>
      <p:sp>
        <p:nvSpPr>
          <p:cNvPr id="10" name="Rectangle: Rounded Corners 9">
            <a:extLst>
              <a:ext uri="{FF2B5EF4-FFF2-40B4-BE49-F238E27FC236}">
                <a16:creationId xmlns:a16="http://schemas.microsoft.com/office/drawing/2014/main" id="{E7D26CC3-6F30-4307-A488-CFF0F982811F}"/>
              </a:ext>
            </a:extLst>
          </p:cNvPr>
          <p:cNvSpPr/>
          <p:nvPr/>
        </p:nvSpPr>
        <p:spPr>
          <a:xfrm>
            <a:off x="479376" y="2420888"/>
            <a:ext cx="11449272" cy="1846312"/>
          </a:xfrm>
          <a:prstGeom prst="round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531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A87E-F0AC-4F8A-9A3F-1715C09EDB46}"/>
              </a:ext>
            </a:extLst>
          </p:cNvPr>
          <p:cNvSpPr>
            <a:spLocks noGrp="1"/>
          </p:cNvSpPr>
          <p:nvPr>
            <p:ph type="title"/>
          </p:nvPr>
        </p:nvSpPr>
        <p:spPr/>
        <p:txBody>
          <a:bodyPr/>
          <a:lstStyle/>
          <a:p>
            <a:r>
              <a:rPr lang="en-US" dirty="0"/>
              <a:t>Research Misconduct</a:t>
            </a:r>
          </a:p>
        </p:txBody>
      </p:sp>
      <p:sp>
        <p:nvSpPr>
          <p:cNvPr id="3" name="Content Placeholder 2">
            <a:extLst>
              <a:ext uri="{FF2B5EF4-FFF2-40B4-BE49-F238E27FC236}">
                <a16:creationId xmlns:a16="http://schemas.microsoft.com/office/drawing/2014/main" id="{AD4ED679-C687-43F9-9EAA-8BE2C5FDB28B}"/>
              </a:ext>
            </a:extLst>
          </p:cNvPr>
          <p:cNvSpPr>
            <a:spLocks noGrp="1"/>
          </p:cNvSpPr>
          <p:nvPr>
            <p:ph idx="1"/>
          </p:nvPr>
        </p:nvSpPr>
        <p:spPr/>
        <p:txBody>
          <a:bodyPr/>
          <a:lstStyle/>
          <a:p>
            <a:r>
              <a:rPr lang="en-US" dirty="0">
                <a:solidFill>
                  <a:srgbClr val="FF0000"/>
                </a:solidFill>
              </a:rPr>
              <a:t>Lack of ethical approvals</a:t>
            </a:r>
            <a:r>
              <a:rPr lang="en-US" dirty="0"/>
              <a:t>: not obtain required ethical approvals from the relevant ethics committee or institutional review board, endangering the welfare of the study participants and undermining the validity of the results</a:t>
            </a:r>
          </a:p>
          <a:p>
            <a:endParaRPr lang="en-US" dirty="0"/>
          </a:p>
        </p:txBody>
      </p:sp>
      <p:sp>
        <p:nvSpPr>
          <p:cNvPr id="4" name="Slide Number Placeholder 3">
            <a:extLst>
              <a:ext uri="{FF2B5EF4-FFF2-40B4-BE49-F238E27FC236}">
                <a16:creationId xmlns:a16="http://schemas.microsoft.com/office/drawing/2014/main" id="{32E5140D-CD8E-478A-A01E-7CE53B9AE3FF}"/>
              </a:ext>
            </a:extLst>
          </p:cNvPr>
          <p:cNvSpPr>
            <a:spLocks noGrp="1"/>
          </p:cNvSpPr>
          <p:nvPr>
            <p:ph type="sldNum" sz="quarter" idx="12"/>
          </p:nvPr>
        </p:nvSpPr>
        <p:spPr/>
        <p:txBody>
          <a:bodyPr/>
          <a:lstStyle/>
          <a:p>
            <a:fld id="{C22DC6D3-9347-42BE-948A-F7EB414DF657}" type="slidenum">
              <a:rPr lang="en-US" altLang="en-US" smtClean="0"/>
              <a:pPr/>
              <a:t>20</a:t>
            </a:fld>
            <a:endParaRPr lang="en-US" altLang="en-US" dirty="0"/>
          </a:p>
        </p:txBody>
      </p:sp>
    </p:spTree>
    <p:extLst>
      <p:ext uri="{BB962C8B-B14F-4D97-AF65-F5344CB8AC3E}">
        <p14:creationId xmlns:p14="http://schemas.microsoft.com/office/powerpoint/2010/main" val="425698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0AF1-1A89-4112-B2D8-A5F17F108BC4}"/>
              </a:ext>
            </a:extLst>
          </p:cNvPr>
          <p:cNvSpPr>
            <a:spLocks noGrp="1"/>
          </p:cNvSpPr>
          <p:nvPr>
            <p:ph type="title"/>
          </p:nvPr>
        </p:nvSpPr>
        <p:spPr/>
        <p:txBody>
          <a:bodyPr/>
          <a:lstStyle/>
          <a:p>
            <a:r>
              <a:rPr lang="en-US" dirty="0"/>
              <a:t>General Advice</a:t>
            </a:r>
          </a:p>
        </p:txBody>
      </p:sp>
      <p:sp>
        <p:nvSpPr>
          <p:cNvPr id="3" name="Content Placeholder 2">
            <a:extLst>
              <a:ext uri="{FF2B5EF4-FFF2-40B4-BE49-F238E27FC236}">
                <a16:creationId xmlns:a16="http://schemas.microsoft.com/office/drawing/2014/main" id="{3FCAA449-F800-46EC-B563-D4C3B2B7ED76}"/>
              </a:ext>
            </a:extLst>
          </p:cNvPr>
          <p:cNvSpPr>
            <a:spLocks noGrp="1"/>
          </p:cNvSpPr>
          <p:nvPr>
            <p:ph idx="1"/>
          </p:nvPr>
        </p:nvSpPr>
        <p:spPr/>
        <p:txBody>
          <a:bodyPr/>
          <a:lstStyle/>
          <a:p>
            <a:r>
              <a:rPr lang="en-HK" dirty="0"/>
              <a:t>Be honest</a:t>
            </a:r>
          </a:p>
          <a:p>
            <a:r>
              <a:rPr lang="en-HK" dirty="0"/>
              <a:t>Be transparent</a:t>
            </a:r>
          </a:p>
          <a:p>
            <a:r>
              <a:rPr lang="en-HK" dirty="0"/>
              <a:t>Be accountable</a:t>
            </a:r>
          </a:p>
          <a:p>
            <a:r>
              <a:rPr lang="en-HK" dirty="0"/>
              <a:t>Be responsible</a:t>
            </a:r>
            <a:endParaRPr lang="en-US" dirty="0"/>
          </a:p>
          <a:p>
            <a:r>
              <a:rPr lang="en-HK" dirty="0"/>
              <a:t>Be constructive </a:t>
            </a:r>
          </a:p>
          <a:p>
            <a:r>
              <a:rPr lang="en-HK" dirty="0"/>
              <a:t>Be respectful</a:t>
            </a:r>
          </a:p>
          <a:p>
            <a:r>
              <a:rPr lang="en-HK" dirty="0"/>
              <a:t>Be speculative</a:t>
            </a:r>
          </a:p>
          <a:p>
            <a:r>
              <a:rPr lang="en-HK" dirty="0"/>
              <a:t>Seek advice and support whenever possible</a:t>
            </a:r>
          </a:p>
        </p:txBody>
      </p:sp>
      <p:sp>
        <p:nvSpPr>
          <p:cNvPr id="4" name="Slide Number Placeholder 3">
            <a:extLst>
              <a:ext uri="{FF2B5EF4-FFF2-40B4-BE49-F238E27FC236}">
                <a16:creationId xmlns:a16="http://schemas.microsoft.com/office/drawing/2014/main" id="{34008764-7A6C-49F0-809A-487B5D9A8D98}"/>
              </a:ext>
            </a:extLst>
          </p:cNvPr>
          <p:cNvSpPr>
            <a:spLocks noGrp="1"/>
          </p:cNvSpPr>
          <p:nvPr>
            <p:ph type="sldNum" sz="quarter" idx="12"/>
          </p:nvPr>
        </p:nvSpPr>
        <p:spPr/>
        <p:txBody>
          <a:bodyPr/>
          <a:lstStyle/>
          <a:p>
            <a:fld id="{C22DC6D3-9347-42BE-948A-F7EB414DF657}" type="slidenum">
              <a:rPr lang="en-US" altLang="en-US" smtClean="0"/>
              <a:pPr/>
              <a:t>21</a:t>
            </a:fld>
            <a:endParaRPr lang="en-US" altLang="en-US" dirty="0"/>
          </a:p>
        </p:txBody>
      </p:sp>
    </p:spTree>
    <p:extLst>
      <p:ext uri="{BB962C8B-B14F-4D97-AF65-F5344CB8AC3E}">
        <p14:creationId xmlns:p14="http://schemas.microsoft.com/office/powerpoint/2010/main" val="388673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EFC54-C951-449E-96AE-CC2295F41F06}"/>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7EB54C53-D0B9-440B-8AFD-24A157AF0DC5}"/>
              </a:ext>
            </a:extLst>
          </p:cNvPr>
          <p:cNvSpPr>
            <a:spLocks noGrp="1"/>
          </p:cNvSpPr>
          <p:nvPr>
            <p:ph idx="1"/>
          </p:nvPr>
        </p:nvSpPr>
        <p:spPr/>
        <p:txBody>
          <a:bodyPr/>
          <a:lstStyle/>
          <a:p>
            <a:r>
              <a:rPr lang="en-HK" i="1" dirty="0"/>
              <a:t>The Trolley problem</a:t>
            </a:r>
            <a:endParaRPr lang="en-US" dirty="0"/>
          </a:p>
        </p:txBody>
      </p:sp>
      <p:sp>
        <p:nvSpPr>
          <p:cNvPr id="4" name="Slide Number Placeholder 3">
            <a:extLst>
              <a:ext uri="{FF2B5EF4-FFF2-40B4-BE49-F238E27FC236}">
                <a16:creationId xmlns:a16="http://schemas.microsoft.com/office/drawing/2014/main" id="{06308084-A054-4144-826F-9D3AC52E0CC8}"/>
              </a:ext>
            </a:extLst>
          </p:cNvPr>
          <p:cNvSpPr>
            <a:spLocks noGrp="1"/>
          </p:cNvSpPr>
          <p:nvPr>
            <p:ph type="sldNum" sz="quarter" idx="12"/>
          </p:nvPr>
        </p:nvSpPr>
        <p:spPr/>
        <p:txBody>
          <a:bodyPr/>
          <a:lstStyle/>
          <a:p>
            <a:fld id="{C22DC6D3-9347-42BE-948A-F7EB414DF657}" type="slidenum">
              <a:rPr lang="en-US" altLang="en-US" smtClean="0"/>
              <a:pPr/>
              <a:t>22</a:t>
            </a:fld>
            <a:endParaRPr lang="en-US" altLang="en-US" dirty="0"/>
          </a:p>
        </p:txBody>
      </p:sp>
      <p:pic>
        <p:nvPicPr>
          <p:cNvPr id="1026" name="Picture 2" descr="Understanding A Moral Dilemma. - Aranza Sánchez | Tealfeed">
            <a:extLst>
              <a:ext uri="{FF2B5EF4-FFF2-40B4-BE49-F238E27FC236}">
                <a16:creationId xmlns:a16="http://schemas.microsoft.com/office/drawing/2014/main" id="{A499183C-EFC0-4FE3-8FE1-DF65D8B49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2564904"/>
            <a:ext cx="6336704" cy="334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766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7AFAA-F935-498E-8DE7-179A31AD9392}"/>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7ACFEE65-12A6-4B4A-A55E-A6AD6A53F2CA}"/>
              </a:ext>
            </a:extLst>
          </p:cNvPr>
          <p:cNvSpPr>
            <a:spLocks noGrp="1"/>
          </p:cNvSpPr>
          <p:nvPr>
            <p:ph idx="1"/>
          </p:nvPr>
        </p:nvSpPr>
        <p:spPr/>
        <p:txBody>
          <a:bodyPr/>
          <a:lstStyle/>
          <a:p>
            <a:r>
              <a:rPr lang="en-HK" i="1" dirty="0"/>
              <a:t>The Trolley problem</a:t>
            </a:r>
            <a:endParaRPr lang="en-US" dirty="0"/>
          </a:p>
          <a:p>
            <a:endParaRPr lang="en-US" dirty="0"/>
          </a:p>
        </p:txBody>
      </p:sp>
      <p:sp>
        <p:nvSpPr>
          <p:cNvPr id="4" name="Slide Number Placeholder 3">
            <a:extLst>
              <a:ext uri="{FF2B5EF4-FFF2-40B4-BE49-F238E27FC236}">
                <a16:creationId xmlns:a16="http://schemas.microsoft.com/office/drawing/2014/main" id="{ABEBB9B8-C4E6-43EF-B34F-8837EE446D69}"/>
              </a:ext>
            </a:extLst>
          </p:cNvPr>
          <p:cNvSpPr>
            <a:spLocks noGrp="1"/>
          </p:cNvSpPr>
          <p:nvPr>
            <p:ph type="sldNum" sz="quarter" idx="12"/>
          </p:nvPr>
        </p:nvSpPr>
        <p:spPr/>
        <p:txBody>
          <a:bodyPr/>
          <a:lstStyle/>
          <a:p>
            <a:fld id="{C22DC6D3-9347-42BE-948A-F7EB414DF657}" type="slidenum">
              <a:rPr lang="en-US" altLang="en-US" smtClean="0"/>
              <a:pPr/>
              <a:t>23</a:t>
            </a:fld>
            <a:endParaRPr lang="en-US" altLang="en-US" dirty="0"/>
          </a:p>
        </p:txBody>
      </p:sp>
      <p:pic>
        <p:nvPicPr>
          <p:cNvPr id="5" name="Picture 4">
            <a:extLst>
              <a:ext uri="{FF2B5EF4-FFF2-40B4-BE49-F238E27FC236}">
                <a16:creationId xmlns:a16="http://schemas.microsoft.com/office/drawing/2014/main" id="{D188B07D-D519-412C-B642-7BF46676E828}"/>
              </a:ext>
            </a:extLst>
          </p:cNvPr>
          <p:cNvPicPr>
            <a:picLocks noChangeAspect="1"/>
          </p:cNvPicPr>
          <p:nvPr/>
        </p:nvPicPr>
        <p:blipFill>
          <a:blip r:embed="rId2"/>
          <a:stretch>
            <a:fillRect/>
          </a:stretch>
        </p:blipFill>
        <p:spPr>
          <a:xfrm>
            <a:off x="2783632" y="2060848"/>
            <a:ext cx="6430036" cy="3804755"/>
          </a:xfrm>
          <a:prstGeom prst="rect">
            <a:avLst/>
          </a:prstGeom>
        </p:spPr>
      </p:pic>
    </p:spTree>
    <p:extLst>
      <p:ext uri="{BB962C8B-B14F-4D97-AF65-F5344CB8AC3E}">
        <p14:creationId xmlns:p14="http://schemas.microsoft.com/office/powerpoint/2010/main" val="3201958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0726B-4A48-497A-AA25-45C697D0E787}"/>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BE72F949-77D5-4D37-9E5F-D15EEDE2BCC0}"/>
              </a:ext>
            </a:extLst>
          </p:cNvPr>
          <p:cNvSpPr>
            <a:spLocks noGrp="1"/>
          </p:cNvSpPr>
          <p:nvPr>
            <p:ph idx="1"/>
          </p:nvPr>
        </p:nvSpPr>
        <p:spPr>
          <a:xfrm>
            <a:off x="609600" y="1340769"/>
            <a:ext cx="11175032" cy="5040560"/>
          </a:xfrm>
        </p:spPr>
        <p:txBody>
          <a:bodyPr/>
          <a:lstStyle/>
          <a:p>
            <a:endParaRPr lang="en-US" dirty="0"/>
          </a:p>
        </p:txBody>
      </p:sp>
      <p:sp>
        <p:nvSpPr>
          <p:cNvPr id="4" name="Slide Number Placeholder 3">
            <a:extLst>
              <a:ext uri="{FF2B5EF4-FFF2-40B4-BE49-F238E27FC236}">
                <a16:creationId xmlns:a16="http://schemas.microsoft.com/office/drawing/2014/main" id="{04C8E323-7598-4FE6-B74F-378A4848B5BA}"/>
              </a:ext>
            </a:extLst>
          </p:cNvPr>
          <p:cNvSpPr>
            <a:spLocks noGrp="1"/>
          </p:cNvSpPr>
          <p:nvPr>
            <p:ph type="sldNum" sz="quarter" idx="12"/>
          </p:nvPr>
        </p:nvSpPr>
        <p:spPr/>
        <p:txBody>
          <a:bodyPr/>
          <a:lstStyle/>
          <a:p>
            <a:fld id="{C22DC6D3-9347-42BE-948A-F7EB414DF657}" type="slidenum">
              <a:rPr lang="en-US" altLang="en-US" smtClean="0"/>
              <a:pPr/>
              <a:t>24</a:t>
            </a:fld>
            <a:endParaRPr lang="en-US" altLang="en-US" dirty="0"/>
          </a:p>
        </p:txBody>
      </p:sp>
      <p:pic>
        <p:nvPicPr>
          <p:cNvPr id="6" name="Picture 5">
            <a:extLst>
              <a:ext uri="{FF2B5EF4-FFF2-40B4-BE49-F238E27FC236}">
                <a16:creationId xmlns:a16="http://schemas.microsoft.com/office/drawing/2014/main" id="{446FB92B-D140-409B-A00D-452350AE9A72}"/>
              </a:ext>
            </a:extLst>
          </p:cNvPr>
          <p:cNvPicPr>
            <a:picLocks noChangeAspect="1"/>
          </p:cNvPicPr>
          <p:nvPr/>
        </p:nvPicPr>
        <p:blipFill>
          <a:blip r:embed="rId2"/>
          <a:stretch>
            <a:fillRect/>
          </a:stretch>
        </p:blipFill>
        <p:spPr>
          <a:xfrm>
            <a:off x="695400" y="1427487"/>
            <a:ext cx="4659061" cy="1839164"/>
          </a:xfrm>
          <a:prstGeom prst="rect">
            <a:avLst/>
          </a:prstGeom>
        </p:spPr>
      </p:pic>
      <p:pic>
        <p:nvPicPr>
          <p:cNvPr id="7" name="Picture 6">
            <a:extLst>
              <a:ext uri="{FF2B5EF4-FFF2-40B4-BE49-F238E27FC236}">
                <a16:creationId xmlns:a16="http://schemas.microsoft.com/office/drawing/2014/main" id="{518D08F8-AAAC-442C-8966-75CC19F88D4F}"/>
              </a:ext>
            </a:extLst>
          </p:cNvPr>
          <p:cNvPicPr>
            <a:picLocks noChangeAspect="1"/>
          </p:cNvPicPr>
          <p:nvPr/>
        </p:nvPicPr>
        <p:blipFill>
          <a:blip r:embed="rId3"/>
          <a:stretch>
            <a:fillRect/>
          </a:stretch>
        </p:blipFill>
        <p:spPr>
          <a:xfrm>
            <a:off x="377078" y="3429000"/>
            <a:ext cx="6095488" cy="1292862"/>
          </a:xfrm>
          <a:prstGeom prst="rect">
            <a:avLst/>
          </a:prstGeom>
        </p:spPr>
      </p:pic>
      <p:pic>
        <p:nvPicPr>
          <p:cNvPr id="8" name="Picture 7">
            <a:extLst>
              <a:ext uri="{FF2B5EF4-FFF2-40B4-BE49-F238E27FC236}">
                <a16:creationId xmlns:a16="http://schemas.microsoft.com/office/drawing/2014/main" id="{77C0FCD4-F7A7-40C2-8D82-93BAB1F5B88F}"/>
              </a:ext>
            </a:extLst>
          </p:cNvPr>
          <p:cNvPicPr>
            <a:picLocks noChangeAspect="1"/>
          </p:cNvPicPr>
          <p:nvPr/>
        </p:nvPicPr>
        <p:blipFill>
          <a:blip r:embed="rId4"/>
          <a:stretch>
            <a:fillRect/>
          </a:stretch>
        </p:blipFill>
        <p:spPr>
          <a:xfrm>
            <a:off x="1559496" y="5028229"/>
            <a:ext cx="8032715" cy="1349652"/>
          </a:xfrm>
          <a:prstGeom prst="rect">
            <a:avLst/>
          </a:prstGeom>
        </p:spPr>
      </p:pic>
      <p:pic>
        <p:nvPicPr>
          <p:cNvPr id="9" name="Picture 8">
            <a:extLst>
              <a:ext uri="{FF2B5EF4-FFF2-40B4-BE49-F238E27FC236}">
                <a16:creationId xmlns:a16="http://schemas.microsoft.com/office/drawing/2014/main" id="{6BB5728B-D10F-4503-8424-75A4CD10F203}"/>
              </a:ext>
            </a:extLst>
          </p:cNvPr>
          <p:cNvPicPr>
            <a:picLocks noChangeAspect="1"/>
          </p:cNvPicPr>
          <p:nvPr/>
        </p:nvPicPr>
        <p:blipFill>
          <a:blip r:embed="rId5"/>
          <a:stretch>
            <a:fillRect/>
          </a:stretch>
        </p:blipFill>
        <p:spPr>
          <a:xfrm>
            <a:off x="6762381" y="1772816"/>
            <a:ext cx="4659345" cy="2521737"/>
          </a:xfrm>
          <a:prstGeom prst="rect">
            <a:avLst/>
          </a:prstGeom>
        </p:spPr>
      </p:pic>
    </p:spTree>
    <p:extLst>
      <p:ext uri="{BB962C8B-B14F-4D97-AF65-F5344CB8AC3E}">
        <p14:creationId xmlns:p14="http://schemas.microsoft.com/office/powerpoint/2010/main" val="1292554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00FE3-E66C-4318-9730-6BFC448A9534}"/>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47C9D57-C399-414A-88CE-D767576FD746}"/>
              </a:ext>
            </a:extLst>
          </p:cNvPr>
          <p:cNvSpPr>
            <a:spLocks noGrp="1"/>
          </p:cNvSpPr>
          <p:nvPr>
            <p:ph type="sldNum" sz="quarter" idx="12"/>
          </p:nvPr>
        </p:nvSpPr>
        <p:spPr/>
        <p:txBody>
          <a:bodyPr/>
          <a:lstStyle/>
          <a:p>
            <a:fld id="{C22DC6D3-9347-42BE-948A-F7EB414DF657}" type="slidenum">
              <a:rPr lang="en-US" altLang="en-US" smtClean="0"/>
              <a:pPr/>
              <a:t>25</a:t>
            </a:fld>
            <a:endParaRPr lang="en-US" altLang="en-US" dirty="0"/>
          </a:p>
        </p:txBody>
      </p:sp>
      <p:sp>
        <p:nvSpPr>
          <p:cNvPr id="6" name="Content Placeholder 5">
            <a:extLst>
              <a:ext uri="{FF2B5EF4-FFF2-40B4-BE49-F238E27FC236}">
                <a16:creationId xmlns:a16="http://schemas.microsoft.com/office/drawing/2014/main" id="{4E6BAB4F-DBBD-4585-9A3C-6BEF94DDC11E}"/>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06C5AB9B-6F5A-4145-BE32-3403C9E5C89A}"/>
              </a:ext>
            </a:extLst>
          </p:cNvPr>
          <p:cNvPicPr>
            <a:picLocks noChangeAspect="1"/>
          </p:cNvPicPr>
          <p:nvPr/>
        </p:nvPicPr>
        <p:blipFill>
          <a:blip r:embed="rId2"/>
          <a:stretch>
            <a:fillRect/>
          </a:stretch>
        </p:blipFill>
        <p:spPr>
          <a:xfrm>
            <a:off x="551384" y="1304764"/>
            <a:ext cx="11332671" cy="4248471"/>
          </a:xfrm>
          <a:prstGeom prst="rect">
            <a:avLst/>
          </a:prstGeom>
        </p:spPr>
      </p:pic>
      <p:sp>
        <p:nvSpPr>
          <p:cNvPr id="10" name="Rectangle: Rounded Corners 9">
            <a:extLst>
              <a:ext uri="{FF2B5EF4-FFF2-40B4-BE49-F238E27FC236}">
                <a16:creationId xmlns:a16="http://schemas.microsoft.com/office/drawing/2014/main" id="{E7D26CC3-6F30-4307-A488-CFF0F982811F}"/>
              </a:ext>
            </a:extLst>
          </p:cNvPr>
          <p:cNvSpPr/>
          <p:nvPr/>
        </p:nvSpPr>
        <p:spPr>
          <a:xfrm>
            <a:off x="479376" y="2420888"/>
            <a:ext cx="11449272" cy="1846312"/>
          </a:xfrm>
          <a:prstGeom prst="roundRect">
            <a:avLst/>
          </a:prstGeom>
          <a:noFill/>
          <a:ln w="571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9473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CB36-F26B-4F22-AE8E-ED02A6842A5F}"/>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BC3895AB-14C1-4053-95C5-E09F5974D1DF}"/>
              </a:ext>
            </a:extLst>
          </p:cNvPr>
          <p:cNvSpPr>
            <a:spLocks noGrp="1"/>
          </p:cNvSpPr>
          <p:nvPr>
            <p:ph idx="1"/>
          </p:nvPr>
        </p:nvSpPr>
        <p:spPr>
          <a:xfrm>
            <a:off x="609600" y="1340769"/>
            <a:ext cx="11319048" cy="5040560"/>
          </a:xfrm>
        </p:spPr>
        <p:txBody>
          <a:bodyPr/>
          <a:lstStyle/>
          <a:p>
            <a:r>
              <a:rPr lang="en-US" dirty="0"/>
              <a:t>Ethics (moral philosophy) is a branch of philosophy that "involves systematizing, defending, and recommending concepts of right and wrong behavior". </a:t>
            </a:r>
          </a:p>
          <a:p>
            <a:endParaRPr lang="en-US" dirty="0"/>
          </a:p>
          <a:p>
            <a:r>
              <a:rPr lang="en-US" dirty="0"/>
              <a:t>Ethics seeks to resolve questions of human morality by defining concepts such as good and evil, right and wrong, virtue and vice, justice and crime.</a:t>
            </a:r>
          </a:p>
          <a:p>
            <a:endParaRPr lang="en-US" dirty="0"/>
          </a:p>
        </p:txBody>
      </p:sp>
      <p:sp>
        <p:nvSpPr>
          <p:cNvPr id="4" name="Slide Number Placeholder 3">
            <a:extLst>
              <a:ext uri="{FF2B5EF4-FFF2-40B4-BE49-F238E27FC236}">
                <a16:creationId xmlns:a16="http://schemas.microsoft.com/office/drawing/2014/main" id="{0ACF8F13-FAD3-4EEC-B36B-7735A0D2078B}"/>
              </a:ext>
            </a:extLst>
          </p:cNvPr>
          <p:cNvSpPr>
            <a:spLocks noGrp="1"/>
          </p:cNvSpPr>
          <p:nvPr>
            <p:ph type="sldNum" sz="quarter" idx="12"/>
          </p:nvPr>
        </p:nvSpPr>
        <p:spPr/>
        <p:txBody>
          <a:bodyPr/>
          <a:lstStyle/>
          <a:p>
            <a:fld id="{C22DC6D3-9347-42BE-948A-F7EB414DF657}" type="slidenum">
              <a:rPr lang="en-US" altLang="en-US" smtClean="0"/>
              <a:pPr/>
              <a:t>3</a:t>
            </a:fld>
            <a:endParaRPr lang="en-US" altLang="en-US" dirty="0"/>
          </a:p>
        </p:txBody>
      </p:sp>
      <p:sp>
        <p:nvSpPr>
          <p:cNvPr id="5" name="Rectangle 4">
            <a:extLst>
              <a:ext uri="{FF2B5EF4-FFF2-40B4-BE49-F238E27FC236}">
                <a16:creationId xmlns:a16="http://schemas.microsoft.com/office/drawing/2014/main" id="{2AD782B8-355A-48D6-B9FF-9773C1514A66}"/>
              </a:ext>
            </a:extLst>
          </p:cNvPr>
          <p:cNvSpPr/>
          <p:nvPr/>
        </p:nvSpPr>
        <p:spPr>
          <a:xfrm>
            <a:off x="8832304" y="5445224"/>
            <a:ext cx="1857688" cy="369332"/>
          </a:xfrm>
          <a:prstGeom prst="rect">
            <a:avLst/>
          </a:prstGeom>
        </p:spPr>
        <p:txBody>
          <a:bodyPr wrap="none">
            <a:spAutoFit/>
          </a:bodyPr>
          <a:lstStyle/>
          <a:p>
            <a:r>
              <a:rPr lang="en-US" dirty="0"/>
              <a:t>-- From Wikipedia</a:t>
            </a:r>
          </a:p>
        </p:txBody>
      </p:sp>
    </p:spTree>
    <p:extLst>
      <p:ext uri="{BB962C8B-B14F-4D97-AF65-F5344CB8AC3E}">
        <p14:creationId xmlns:p14="http://schemas.microsoft.com/office/powerpoint/2010/main" val="3381437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559-746F-46CA-98F9-0E04177F7963}"/>
              </a:ext>
            </a:extLst>
          </p:cNvPr>
          <p:cNvSpPr>
            <a:spLocks noGrp="1"/>
          </p:cNvSpPr>
          <p:nvPr>
            <p:ph type="title"/>
          </p:nvPr>
        </p:nvSpPr>
        <p:spPr/>
        <p:txBody>
          <a:bodyPr/>
          <a:lstStyle/>
          <a:p>
            <a:r>
              <a:rPr lang="en-US" dirty="0"/>
              <a:t>Some Issues in Research Ethics</a:t>
            </a:r>
          </a:p>
        </p:txBody>
      </p:sp>
      <p:sp>
        <p:nvSpPr>
          <p:cNvPr id="3" name="Content Placeholder 2">
            <a:extLst>
              <a:ext uri="{FF2B5EF4-FFF2-40B4-BE49-F238E27FC236}">
                <a16:creationId xmlns:a16="http://schemas.microsoft.com/office/drawing/2014/main" id="{B86D63E5-C0D2-42D4-9D81-D05E5C2571F3}"/>
              </a:ext>
            </a:extLst>
          </p:cNvPr>
          <p:cNvSpPr>
            <a:spLocks noGrp="1"/>
          </p:cNvSpPr>
          <p:nvPr>
            <p:ph idx="1"/>
          </p:nvPr>
        </p:nvSpPr>
        <p:spPr/>
        <p:txBody>
          <a:bodyPr/>
          <a:lstStyle/>
          <a:p>
            <a:r>
              <a:rPr lang="en-US" dirty="0"/>
              <a:t>Publication</a:t>
            </a:r>
          </a:p>
          <a:p>
            <a:r>
              <a:rPr lang="en-US" dirty="0"/>
              <a:t>Authorship</a:t>
            </a:r>
          </a:p>
          <a:p>
            <a:r>
              <a:rPr lang="en-US" dirty="0"/>
              <a:t>Conflicts of Interest</a:t>
            </a:r>
          </a:p>
          <a:p>
            <a:r>
              <a:rPr lang="en-US" dirty="0"/>
              <a:t>Peer Review</a:t>
            </a:r>
          </a:p>
          <a:p>
            <a:r>
              <a:rPr lang="en-US" dirty="0"/>
              <a:t>… …</a:t>
            </a:r>
          </a:p>
        </p:txBody>
      </p:sp>
      <p:sp>
        <p:nvSpPr>
          <p:cNvPr id="4" name="Slide Number Placeholder 3">
            <a:extLst>
              <a:ext uri="{FF2B5EF4-FFF2-40B4-BE49-F238E27FC236}">
                <a16:creationId xmlns:a16="http://schemas.microsoft.com/office/drawing/2014/main" id="{A77C241B-D598-4EB6-8865-68A0216C9FAA}"/>
              </a:ext>
            </a:extLst>
          </p:cNvPr>
          <p:cNvSpPr>
            <a:spLocks noGrp="1"/>
          </p:cNvSpPr>
          <p:nvPr>
            <p:ph type="sldNum" sz="quarter" idx="12"/>
          </p:nvPr>
        </p:nvSpPr>
        <p:spPr/>
        <p:txBody>
          <a:bodyPr/>
          <a:lstStyle/>
          <a:p>
            <a:fld id="{C22DC6D3-9347-42BE-948A-F7EB414DF657}" type="slidenum">
              <a:rPr lang="en-US" altLang="en-US" smtClean="0"/>
              <a:pPr/>
              <a:t>4</a:t>
            </a:fld>
            <a:endParaRPr lang="en-US" altLang="en-US" dirty="0"/>
          </a:p>
        </p:txBody>
      </p:sp>
    </p:spTree>
    <p:extLst>
      <p:ext uri="{BB962C8B-B14F-4D97-AF65-F5344CB8AC3E}">
        <p14:creationId xmlns:p14="http://schemas.microsoft.com/office/powerpoint/2010/main" val="67982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F8E2-F235-4D04-9CF9-14FB4A3F96D8}"/>
              </a:ext>
            </a:extLst>
          </p:cNvPr>
          <p:cNvSpPr>
            <a:spLocks noGrp="1"/>
          </p:cNvSpPr>
          <p:nvPr>
            <p:ph type="title"/>
          </p:nvPr>
        </p:nvSpPr>
        <p:spPr/>
        <p:txBody>
          <a:bodyPr/>
          <a:lstStyle/>
          <a:p>
            <a:r>
              <a:rPr lang="en-US" dirty="0"/>
              <a:t>Publication</a:t>
            </a:r>
          </a:p>
        </p:txBody>
      </p:sp>
      <p:sp>
        <p:nvSpPr>
          <p:cNvPr id="3" name="Content Placeholder 2">
            <a:extLst>
              <a:ext uri="{FF2B5EF4-FFF2-40B4-BE49-F238E27FC236}">
                <a16:creationId xmlns:a16="http://schemas.microsoft.com/office/drawing/2014/main" id="{D5E6A3F6-98A1-437D-89CA-5CC60072BD44}"/>
              </a:ext>
            </a:extLst>
          </p:cNvPr>
          <p:cNvSpPr>
            <a:spLocks noGrp="1"/>
          </p:cNvSpPr>
          <p:nvPr>
            <p:ph idx="1"/>
          </p:nvPr>
        </p:nvSpPr>
        <p:spPr/>
        <p:txBody>
          <a:bodyPr/>
          <a:lstStyle/>
          <a:p>
            <a:r>
              <a:rPr lang="en-US" dirty="0"/>
              <a:t>Authors should endeavor to publish </a:t>
            </a:r>
            <a:r>
              <a:rPr lang="en-US" dirty="0">
                <a:solidFill>
                  <a:srgbClr val="FF0000"/>
                </a:solidFill>
              </a:rPr>
              <a:t>accurate</a:t>
            </a:r>
            <a:r>
              <a:rPr lang="en-US" dirty="0"/>
              <a:t>, </a:t>
            </a:r>
            <a:r>
              <a:rPr lang="en-US" dirty="0">
                <a:solidFill>
                  <a:srgbClr val="FF0000"/>
                </a:solidFill>
              </a:rPr>
              <a:t>complete</a:t>
            </a:r>
            <a:r>
              <a:rPr lang="en-US" dirty="0"/>
              <a:t>, </a:t>
            </a:r>
            <a:r>
              <a:rPr lang="en-US" dirty="0">
                <a:solidFill>
                  <a:srgbClr val="FF0000"/>
                </a:solidFill>
              </a:rPr>
              <a:t>clear</a:t>
            </a:r>
            <a:r>
              <a:rPr lang="en-US" dirty="0"/>
              <a:t>, and </a:t>
            </a:r>
            <a:r>
              <a:rPr lang="en-US" dirty="0">
                <a:solidFill>
                  <a:srgbClr val="FF0000"/>
                </a:solidFill>
              </a:rPr>
              <a:t>unbiased</a:t>
            </a:r>
            <a:r>
              <a:rPr lang="en-US" dirty="0"/>
              <a:t> representations of their work</a:t>
            </a:r>
          </a:p>
          <a:p>
            <a:pPr lvl="1"/>
            <a:r>
              <a:rPr lang="en-US" dirty="0"/>
              <a:t>Including the background, the methods used, the findings, and the significance and contributions of the work</a:t>
            </a:r>
          </a:p>
          <a:p>
            <a:pPr lvl="1"/>
            <a:endParaRPr lang="en-US" dirty="0"/>
          </a:p>
          <a:p>
            <a:r>
              <a:rPr lang="en-US" dirty="0"/>
              <a:t>Threshold</a:t>
            </a:r>
          </a:p>
          <a:p>
            <a:pPr lvl="1"/>
            <a:r>
              <a:rPr lang="en-US" dirty="0"/>
              <a:t>Publications should present </a:t>
            </a:r>
            <a:r>
              <a:rPr lang="en-US" dirty="0">
                <a:solidFill>
                  <a:srgbClr val="FF0000"/>
                </a:solidFill>
              </a:rPr>
              <a:t>substantive</a:t>
            </a:r>
            <a:r>
              <a:rPr lang="en-US" dirty="0"/>
              <a:t> and </a:t>
            </a:r>
            <a:r>
              <a:rPr lang="en-US" dirty="0">
                <a:solidFill>
                  <a:srgbClr val="FF0000"/>
                </a:solidFill>
              </a:rPr>
              <a:t>new results </a:t>
            </a:r>
            <a:r>
              <a:rPr lang="en-US" dirty="0"/>
              <a:t>or analysis</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5A3D83BC-9AF1-4452-B86A-FBF089C63C55}"/>
              </a:ext>
            </a:extLst>
          </p:cNvPr>
          <p:cNvSpPr>
            <a:spLocks noGrp="1"/>
          </p:cNvSpPr>
          <p:nvPr>
            <p:ph type="sldNum" sz="quarter" idx="12"/>
          </p:nvPr>
        </p:nvSpPr>
        <p:spPr/>
        <p:txBody>
          <a:bodyPr/>
          <a:lstStyle/>
          <a:p>
            <a:fld id="{C22DC6D3-9347-42BE-948A-F7EB414DF657}" type="slidenum">
              <a:rPr lang="en-US" altLang="en-US" smtClean="0"/>
              <a:pPr/>
              <a:t>5</a:t>
            </a:fld>
            <a:endParaRPr lang="en-US" altLang="en-US" dirty="0"/>
          </a:p>
        </p:txBody>
      </p:sp>
    </p:spTree>
    <p:extLst>
      <p:ext uri="{BB962C8B-B14F-4D97-AF65-F5344CB8AC3E}">
        <p14:creationId xmlns:p14="http://schemas.microsoft.com/office/powerpoint/2010/main" val="308448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89CC-C2B8-4D16-AEFC-11469C30108A}"/>
              </a:ext>
            </a:extLst>
          </p:cNvPr>
          <p:cNvSpPr>
            <a:spLocks noGrp="1"/>
          </p:cNvSpPr>
          <p:nvPr>
            <p:ph type="title"/>
          </p:nvPr>
        </p:nvSpPr>
        <p:spPr/>
        <p:txBody>
          <a:bodyPr/>
          <a:lstStyle/>
          <a:p>
            <a:r>
              <a:rPr lang="en-US" dirty="0"/>
              <a:t>Authorship</a:t>
            </a:r>
          </a:p>
        </p:txBody>
      </p:sp>
      <p:sp>
        <p:nvSpPr>
          <p:cNvPr id="3" name="Content Placeholder 2">
            <a:extLst>
              <a:ext uri="{FF2B5EF4-FFF2-40B4-BE49-F238E27FC236}">
                <a16:creationId xmlns:a16="http://schemas.microsoft.com/office/drawing/2014/main" id="{7A19B09E-0FAF-4CB1-BFAC-F743F773F426}"/>
              </a:ext>
            </a:extLst>
          </p:cNvPr>
          <p:cNvSpPr>
            <a:spLocks noGrp="1"/>
          </p:cNvSpPr>
          <p:nvPr>
            <p:ph idx="1"/>
          </p:nvPr>
        </p:nvSpPr>
        <p:spPr/>
        <p:txBody>
          <a:bodyPr/>
          <a:lstStyle/>
          <a:p>
            <a:r>
              <a:rPr lang="en-US" dirty="0"/>
              <a:t>Credit and responsibility </a:t>
            </a:r>
          </a:p>
          <a:p>
            <a:pPr lvl="1"/>
            <a:r>
              <a:rPr lang="en-US" dirty="0">
                <a:solidFill>
                  <a:srgbClr val="FF0000"/>
                </a:solidFill>
              </a:rPr>
              <a:t>Credit</a:t>
            </a:r>
            <a:r>
              <a:rPr lang="en-US" dirty="0"/>
              <a:t>: the author list identifies those who deserve credit for the work being published</a:t>
            </a:r>
          </a:p>
          <a:p>
            <a:pPr lvl="1"/>
            <a:r>
              <a:rPr lang="en-US" dirty="0">
                <a:solidFill>
                  <a:srgbClr val="FF0000"/>
                </a:solidFill>
              </a:rPr>
              <a:t>Responsibility</a:t>
            </a:r>
            <a:r>
              <a:rPr lang="en-US" dirty="0"/>
              <a:t>: the authors bear responsibility for any deficits in the integrity or quality of the work</a:t>
            </a:r>
          </a:p>
          <a:p>
            <a:endParaRPr lang="en-US" dirty="0"/>
          </a:p>
          <a:p>
            <a:r>
              <a:rPr lang="en-US" dirty="0"/>
              <a:t>Who should be an author?</a:t>
            </a:r>
          </a:p>
          <a:p>
            <a:pPr lvl="1"/>
            <a:r>
              <a:rPr lang="en-US" dirty="0"/>
              <a:t>Because authorship is a matter of public credit and responsibility, those and only those who have met accepted criteria for authorship should be included as authors.</a:t>
            </a:r>
          </a:p>
        </p:txBody>
      </p:sp>
      <p:sp>
        <p:nvSpPr>
          <p:cNvPr id="4" name="Slide Number Placeholder 3">
            <a:extLst>
              <a:ext uri="{FF2B5EF4-FFF2-40B4-BE49-F238E27FC236}">
                <a16:creationId xmlns:a16="http://schemas.microsoft.com/office/drawing/2014/main" id="{2AE94B83-1FB2-496B-BA9B-9CFB592A4EE1}"/>
              </a:ext>
            </a:extLst>
          </p:cNvPr>
          <p:cNvSpPr>
            <a:spLocks noGrp="1"/>
          </p:cNvSpPr>
          <p:nvPr>
            <p:ph type="sldNum" sz="quarter" idx="12"/>
          </p:nvPr>
        </p:nvSpPr>
        <p:spPr/>
        <p:txBody>
          <a:bodyPr/>
          <a:lstStyle/>
          <a:p>
            <a:fld id="{C22DC6D3-9347-42BE-948A-F7EB414DF657}" type="slidenum">
              <a:rPr lang="en-US" altLang="en-US" smtClean="0"/>
              <a:pPr/>
              <a:t>6</a:t>
            </a:fld>
            <a:endParaRPr lang="en-US" altLang="en-US" dirty="0"/>
          </a:p>
        </p:txBody>
      </p:sp>
    </p:spTree>
    <p:extLst>
      <p:ext uri="{BB962C8B-B14F-4D97-AF65-F5344CB8AC3E}">
        <p14:creationId xmlns:p14="http://schemas.microsoft.com/office/powerpoint/2010/main" val="20710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D9585-DB98-46C0-A65F-391863747316}"/>
              </a:ext>
            </a:extLst>
          </p:cNvPr>
          <p:cNvSpPr>
            <a:spLocks noGrp="1"/>
          </p:cNvSpPr>
          <p:nvPr>
            <p:ph type="title"/>
          </p:nvPr>
        </p:nvSpPr>
        <p:spPr/>
        <p:txBody>
          <a:bodyPr/>
          <a:lstStyle/>
          <a:p>
            <a:r>
              <a:rPr lang="en-US" dirty="0"/>
              <a:t>Authorship</a:t>
            </a:r>
          </a:p>
        </p:txBody>
      </p:sp>
      <p:sp>
        <p:nvSpPr>
          <p:cNvPr id="3" name="Content Placeholder 2">
            <a:extLst>
              <a:ext uri="{FF2B5EF4-FFF2-40B4-BE49-F238E27FC236}">
                <a16:creationId xmlns:a16="http://schemas.microsoft.com/office/drawing/2014/main" id="{AB22ACD2-FF5C-44A2-A767-C27543026DDC}"/>
              </a:ext>
            </a:extLst>
          </p:cNvPr>
          <p:cNvSpPr>
            <a:spLocks noGrp="1"/>
          </p:cNvSpPr>
          <p:nvPr>
            <p:ph idx="1"/>
          </p:nvPr>
        </p:nvSpPr>
        <p:spPr/>
        <p:txBody>
          <a:bodyPr/>
          <a:lstStyle/>
          <a:p>
            <a:r>
              <a:rPr lang="en-US" dirty="0"/>
              <a:t>Acknowledgment</a:t>
            </a:r>
          </a:p>
          <a:p>
            <a:pPr lvl="1"/>
            <a:r>
              <a:rPr lang="en-US" dirty="0"/>
              <a:t>Many elements essential for a publication should be credited, but do not warrant authorship. </a:t>
            </a:r>
          </a:p>
          <a:p>
            <a:pPr lvl="1"/>
            <a:r>
              <a:rPr lang="en-US" dirty="0"/>
              <a:t>People who provide facilities or resources, for instance, should be credited in the Acknowledgments section. </a:t>
            </a:r>
          </a:p>
          <a:p>
            <a:r>
              <a:rPr lang="en-US" dirty="0"/>
              <a:t>Transparency</a:t>
            </a:r>
          </a:p>
          <a:p>
            <a:pPr lvl="1"/>
            <a:r>
              <a:rPr lang="en-US" dirty="0"/>
              <a:t>Research groups and collaborators should be clear about the criteria and plans for authorship; </a:t>
            </a:r>
          </a:p>
          <a:p>
            <a:pPr lvl="1"/>
            <a:r>
              <a:rPr lang="en-US" dirty="0"/>
              <a:t>Should discuss authorship during the planning of any collaboration and continue those discussions as the research project evolves.</a:t>
            </a:r>
          </a:p>
          <a:p>
            <a:pPr lvl="1"/>
            <a:endParaRPr lang="en-US" dirty="0"/>
          </a:p>
        </p:txBody>
      </p:sp>
      <p:sp>
        <p:nvSpPr>
          <p:cNvPr id="4" name="Slide Number Placeholder 3">
            <a:extLst>
              <a:ext uri="{FF2B5EF4-FFF2-40B4-BE49-F238E27FC236}">
                <a16:creationId xmlns:a16="http://schemas.microsoft.com/office/drawing/2014/main" id="{EF1A3EB4-8DEA-42DB-871B-5B769C8E7147}"/>
              </a:ext>
            </a:extLst>
          </p:cNvPr>
          <p:cNvSpPr>
            <a:spLocks noGrp="1"/>
          </p:cNvSpPr>
          <p:nvPr>
            <p:ph type="sldNum" sz="quarter" idx="12"/>
          </p:nvPr>
        </p:nvSpPr>
        <p:spPr/>
        <p:txBody>
          <a:bodyPr/>
          <a:lstStyle/>
          <a:p>
            <a:fld id="{C22DC6D3-9347-42BE-948A-F7EB414DF657}" type="slidenum">
              <a:rPr lang="en-US" altLang="en-US" smtClean="0"/>
              <a:pPr/>
              <a:t>7</a:t>
            </a:fld>
            <a:endParaRPr lang="en-US" altLang="en-US" dirty="0"/>
          </a:p>
        </p:txBody>
      </p:sp>
    </p:spTree>
    <p:extLst>
      <p:ext uri="{BB962C8B-B14F-4D97-AF65-F5344CB8AC3E}">
        <p14:creationId xmlns:p14="http://schemas.microsoft.com/office/powerpoint/2010/main" val="31959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240D2-4BA0-4B93-A4C9-1BE27BF22614}"/>
              </a:ext>
            </a:extLst>
          </p:cNvPr>
          <p:cNvSpPr>
            <a:spLocks noGrp="1"/>
          </p:cNvSpPr>
          <p:nvPr>
            <p:ph type="title"/>
          </p:nvPr>
        </p:nvSpPr>
        <p:spPr/>
        <p:txBody>
          <a:bodyPr/>
          <a:lstStyle/>
          <a:p>
            <a:r>
              <a:rPr lang="en-US" dirty="0"/>
              <a:t>Conflict of Interests (COI)</a:t>
            </a:r>
          </a:p>
        </p:txBody>
      </p:sp>
      <p:sp>
        <p:nvSpPr>
          <p:cNvPr id="3" name="Content Placeholder 2">
            <a:extLst>
              <a:ext uri="{FF2B5EF4-FFF2-40B4-BE49-F238E27FC236}">
                <a16:creationId xmlns:a16="http://schemas.microsoft.com/office/drawing/2014/main" id="{2B593159-E47E-4282-BCE1-076969429C36}"/>
              </a:ext>
            </a:extLst>
          </p:cNvPr>
          <p:cNvSpPr>
            <a:spLocks noGrp="1"/>
          </p:cNvSpPr>
          <p:nvPr>
            <p:ph idx="1"/>
          </p:nvPr>
        </p:nvSpPr>
        <p:spPr/>
        <p:txBody>
          <a:bodyPr/>
          <a:lstStyle/>
          <a:p>
            <a:r>
              <a:rPr lang="en-US" dirty="0"/>
              <a:t>What is COI?</a:t>
            </a:r>
          </a:p>
          <a:p>
            <a:pPr lvl="1"/>
            <a:r>
              <a:rPr lang="en-US" dirty="0"/>
              <a:t>Challenging situations that risk bias or poor judgment</a:t>
            </a:r>
          </a:p>
          <a:p>
            <a:pPr lvl="1"/>
            <a:r>
              <a:rPr lang="en-US" i="1" dirty="0"/>
              <a:t>financial interest</a:t>
            </a:r>
            <a:r>
              <a:rPr lang="en-US" dirty="0"/>
              <a:t> in the outcomes of research may result in unethical behavior or even criminal misconduct</a:t>
            </a:r>
          </a:p>
          <a:p>
            <a:pPr lvl="1"/>
            <a:r>
              <a:rPr lang="en-US" i="1" dirty="0"/>
              <a:t>Non-financial interests also</a:t>
            </a:r>
            <a:r>
              <a:rPr lang="en-US" dirty="0"/>
              <a:t> could compromise the responsible conduct of research</a:t>
            </a:r>
          </a:p>
          <a:p>
            <a:pPr lvl="2"/>
            <a:r>
              <a:rPr lang="en-US" dirty="0"/>
              <a:t>career advancement</a:t>
            </a:r>
          </a:p>
          <a:p>
            <a:pPr lvl="2"/>
            <a:r>
              <a:rPr lang="en-US" dirty="0"/>
              <a:t>fame</a:t>
            </a:r>
          </a:p>
          <a:p>
            <a:pPr lvl="2"/>
            <a:r>
              <a:rPr lang="en-US" dirty="0"/>
              <a:t>power</a:t>
            </a:r>
          </a:p>
          <a:p>
            <a:pPr lvl="2"/>
            <a:r>
              <a:rPr lang="en-US" dirty="0"/>
              <a:t>family and friendships</a:t>
            </a:r>
          </a:p>
          <a:p>
            <a:pPr lvl="2"/>
            <a:r>
              <a:rPr lang="en-US" dirty="0"/>
              <a:t>research opinions</a:t>
            </a:r>
          </a:p>
          <a:p>
            <a:endParaRPr lang="en-US" dirty="0"/>
          </a:p>
        </p:txBody>
      </p:sp>
      <p:sp>
        <p:nvSpPr>
          <p:cNvPr id="4" name="Slide Number Placeholder 3">
            <a:extLst>
              <a:ext uri="{FF2B5EF4-FFF2-40B4-BE49-F238E27FC236}">
                <a16:creationId xmlns:a16="http://schemas.microsoft.com/office/drawing/2014/main" id="{A26A8E07-C19F-436C-ACDD-280A780F8284}"/>
              </a:ext>
            </a:extLst>
          </p:cNvPr>
          <p:cNvSpPr>
            <a:spLocks noGrp="1"/>
          </p:cNvSpPr>
          <p:nvPr>
            <p:ph type="sldNum" sz="quarter" idx="12"/>
          </p:nvPr>
        </p:nvSpPr>
        <p:spPr/>
        <p:txBody>
          <a:bodyPr/>
          <a:lstStyle/>
          <a:p>
            <a:fld id="{C22DC6D3-9347-42BE-948A-F7EB414DF657}" type="slidenum">
              <a:rPr lang="en-US" altLang="en-US" smtClean="0"/>
              <a:pPr/>
              <a:t>8</a:t>
            </a:fld>
            <a:endParaRPr lang="en-US" altLang="en-US" dirty="0"/>
          </a:p>
        </p:txBody>
      </p:sp>
    </p:spTree>
    <p:extLst>
      <p:ext uri="{BB962C8B-B14F-4D97-AF65-F5344CB8AC3E}">
        <p14:creationId xmlns:p14="http://schemas.microsoft.com/office/powerpoint/2010/main" val="339977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D330-E2F0-4906-ACCD-F734959A81D9}"/>
              </a:ext>
            </a:extLst>
          </p:cNvPr>
          <p:cNvSpPr>
            <a:spLocks noGrp="1"/>
          </p:cNvSpPr>
          <p:nvPr>
            <p:ph type="title"/>
          </p:nvPr>
        </p:nvSpPr>
        <p:spPr/>
        <p:txBody>
          <a:bodyPr/>
          <a:lstStyle/>
          <a:p>
            <a:r>
              <a:rPr lang="en-US" dirty="0"/>
              <a:t>Conflict of Interests (COI)</a:t>
            </a:r>
          </a:p>
        </p:txBody>
      </p:sp>
      <p:sp>
        <p:nvSpPr>
          <p:cNvPr id="3" name="Content Placeholder 2">
            <a:extLst>
              <a:ext uri="{FF2B5EF4-FFF2-40B4-BE49-F238E27FC236}">
                <a16:creationId xmlns:a16="http://schemas.microsoft.com/office/drawing/2014/main" id="{E5E5EFD5-C3EF-4557-AB8B-D29116771B54}"/>
              </a:ext>
            </a:extLst>
          </p:cNvPr>
          <p:cNvSpPr>
            <a:spLocks noGrp="1"/>
          </p:cNvSpPr>
          <p:nvPr>
            <p:ph idx="1"/>
          </p:nvPr>
        </p:nvSpPr>
        <p:spPr/>
        <p:txBody>
          <a:bodyPr/>
          <a:lstStyle/>
          <a:p>
            <a:r>
              <a:rPr lang="en-US" dirty="0"/>
              <a:t>Comply with regulations</a:t>
            </a:r>
          </a:p>
          <a:p>
            <a:pPr lvl="1"/>
            <a:r>
              <a:rPr lang="en-US" dirty="0"/>
              <a:t>Researchers should ask about and adhere to various requirements for identifying, disclosing, and managing conflicts of interest.</a:t>
            </a:r>
            <a:br>
              <a:rPr lang="en-US" dirty="0"/>
            </a:br>
            <a:r>
              <a:rPr lang="en-US" dirty="0"/>
              <a:t> </a:t>
            </a:r>
          </a:p>
          <a:p>
            <a:r>
              <a:rPr lang="en-US" dirty="0"/>
              <a:t>Avoid and minimize conflict</a:t>
            </a:r>
          </a:p>
          <a:p>
            <a:pPr lvl="1"/>
            <a:r>
              <a:rPr lang="en-US" dirty="0"/>
              <a:t>Although it is not possible to avoid all sources of conflict, it is in the best interests of the scientific community and of individual scientists to recognize COI and nullify or mitigate those conflicts.</a:t>
            </a:r>
            <a:br>
              <a:rPr lang="en-US" dirty="0"/>
            </a:br>
            <a:r>
              <a:rPr lang="en-US" dirty="0"/>
              <a:t> </a:t>
            </a:r>
          </a:p>
        </p:txBody>
      </p:sp>
      <p:sp>
        <p:nvSpPr>
          <p:cNvPr id="4" name="Slide Number Placeholder 3">
            <a:extLst>
              <a:ext uri="{FF2B5EF4-FFF2-40B4-BE49-F238E27FC236}">
                <a16:creationId xmlns:a16="http://schemas.microsoft.com/office/drawing/2014/main" id="{2F592817-4A3F-46A4-B8D0-3C8BB9D5248D}"/>
              </a:ext>
            </a:extLst>
          </p:cNvPr>
          <p:cNvSpPr>
            <a:spLocks noGrp="1"/>
          </p:cNvSpPr>
          <p:nvPr>
            <p:ph type="sldNum" sz="quarter" idx="12"/>
          </p:nvPr>
        </p:nvSpPr>
        <p:spPr/>
        <p:txBody>
          <a:bodyPr/>
          <a:lstStyle/>
          <a:p>
            <a:fld id="{C22DC6D3-9347-42BE-948A-F7EB414DF657}" type="slidenum">
              <a:rPr lang="en-US" altLang="en-US" smtClean="0"/>
              <a:pPr/>
              <a:t>9</a:t>
            </a:fld>
            <a:endParaRPr lang="en-US" altLang="en-US" dirty="0"/>
          </a:p>
        </p:txBody>
      </p:sp>
    </p:spTree>
    <p:extLst>
      <p:ext uri="{BB962C8B-B14F-4D97-AF65-F5344CB8AC3E}">
        <p14:creationId xmlns:p14="http://schemas.microsoft.com/office/powerpoint/2010/main" val="227612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323232"/>
      </a:dk2>
      <a:lt2>
        <a:srgbClr val="E5C243"/>
      </a:lt2>
      <a:accent1>
        <a:srgbClr val="7A0450"/>
      </a:accent1>
      <a:accent2>
        <a:srgbClr val="D55816"/>
      </a:accent2>
      <a:accent3>
        <a:srgbClr val="E19825"/>
      </a:accent3>
      <a:accent4>
        <a:srgbClr val="EFE4DA"/>
      </a:accent4>
      <a:accent5>
        <a:srgbClr val="CFBDB5"/>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CB6D0143447345BC01F94D064BC753" ma:contentTypeVersion="16" ma:contentTypeDescription="Create a new document." ma:contentTypeScope="" ma:versionID="82656cd9aaaa6c1c640172a3fe90d3a2">
  <xsd:schema xmlns:xsd="http://www.w3.org/2001/XMLSchema" xmlns:xs="http://www.w3.org/2001/XMLSchema" xmlns:p="http://schemas.microsoft.com/office/2006/metadata/properties" xmlns:ns3="b5674da8-9718-4e16-aebc-f0da23de9464" xmlns:ns4="7204a842-0bf8-462c-9254-9ca5808d63fc" targetNamespace="http://schemas.microsoft.com/office/2006/metadata/properties" ma:root="true" ma:fieldsID="8109113cde4ab35475d770b38815e93a" ns3:_="" ns4:_="">
    <xsd:import namespace="b5674da8-9718-4e16-aebc-f0da23de9464"/>
    <xsd:import namespace="7204a842-0bf8-462c-9254-9ca5808d63f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74da8-9718-4e16-aebc-f0da23de9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04a842-0bf8-462c-9254-9ca5808d63f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5674da8-9718-4e16-aebc-f0da23de9464" xsi:nil="true"/>
  </documentManagement>
</p:properties>
</file>

<file path=customXml/itemProps1.xml><?xml version="1.0" encoding="utf-8"?>
<ds:datastoreItem xmlns:ds="http://schemas.openxmlformats.org/officeDocument/2006/customXml" ds:itemID="{13C8D502-307D-4486-AF90-161DB99CEAEC}">
  <ds:schemaRefs>
    <ds:schemaRef ds:uri="http://schemas.microsoft.com/sharepoint/v3/contenttype/forms"/>
  </ds:schemaRefs>
</ds:datastoreItem>
</file>

<file path=customXml/itemProps2.xml><?xml version="1.0" encoding="utf-8"?>
<ds:datastoreItem xmlns:ds="http://schemas.openxmlformats.org/officeDocument/2006/customXml" ds:itemID="{CFC987C9-A80E-45B3-BF70-43010755E5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674da8-9718-4e16-aebc-f0da23de9464"/>
    <ds:schemaRef ds:uri="7204a842-0bf8-462c-9254-9ca5808d63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0BD3FA-497B-4EB4-B409-BB906D151E91}">
  <ds:schemaRefs>
    <ds:schemaRef ds:uri="http://purl.org/dc/elements/1.1/"/>
    <ds:schemaRef ds:uri="b5674da8-9718-4e16-aebc-f0da23de9464"/>
    <ds:schemaRef ds:uri="http://schemas.openxmlformats.org/package/2006/metadata/core-properties"/>
    <ds:schemaRef ds:uri="http://purl.org/dc/dcmitype/"/>
    <ds:schemaRef ds:uri="http://schemas.microsoft.com/office/2006/metadata/properties"/>
    <ds:schemaRef ds:uri="http://purl.org/dc/terms/"/>
    <ds:schemaRef ds:uri="http://schemas.microsoft.com/office/2006/documentManagement/types"/>
    <ds:schemaRef ds:uri="http://www.w3.org/XML/1998/namespace"/>
    <ds:schemaRef ds:uri="http://schemas.microsoft.com/office/infopath/2007/PartnerControls"/>
    <ds:schemaRef ds:uri="7204a842-0bf8-462c-9254-9ca5808d63fc"/>
  </ds:schemaRefs>
</ds:datastoreItem>
</file>

<file path=docProps/app.xml><?xml version="1.0" encoding="utf-8"?>
<Properties xmlns="http://schemas.openxmlformats.org/officeDocument/2006/extended-properties" xmlns:vt="http://schemas.openxmlformats.org/officeDocument/2006/docPropsVTypes">
  <Template/>
  <TotalTime>63493</TotalTime>
  <Words>1209</Words>
  <Application>Microsoft Office PowerPoint</Application>
  <PresentationFormat>Widescreen</PresentationFormat>
  <Paragraphs>145</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PowerPoint Presentation</vt:lpstr>
      <vt:lpstr>PowerPoint Presentation</vt:lpstr>
      <vt:lpstr>Ethics</vt:lpstr>
      <vt:lpstr>Some Issues in Research Ethics</vt:lpstr>
      <vt:lpstr>Publication</vt:lpstr>
      <vt:lpstr>Authorship</vt:lpstr>
      <vt:lpstr>Authorship</vt:lpstr>
      <vt:lpstr>Conflict of Interests (COI)</vt:lpstr>
      <vt:lpstr>Conflict of Interests (COI)</vt:lpstr>
      <vt:lpstr>Conflict of Interests (COI)</vt:lpstr>
      <vt:lpstr>Peer Review</vt:lpstr>
      <vt:lpstr>Peer Review</vt:lpstr>
      <vt:lpstr>Research Misconduct</vt:lpstr>
      <vt:lpstr>Research Misconduct</vt:lpstr>
      <vt:lpstr>Research Misconduct</vt:lpstr>
      <vt:lpstr>Research Misconduct</vt:lpstr>
      <vt:lpstr>Research Misconduct</vt:lpstr>
      <vt:lpstr>Research Misconduct</vt:lpstr>
      <vt:lpstr>Research Misconduct</vt:lpstr>
      <vt:lpstr>Research Misconduct</vt:lpstr>
      <vt:lpstr>General Advice</vt:lpstr>
      <vt:lpstr>Ethics</vt:lpstr>
      <vt:lpstr>Ethics</vt:lpstr>
      <vt:lpstr>Discussions</vt:lpstr>
      <vt:lpstr>PowerPoint Presentation</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City University of Hong Kong</cp:lastModifiedBy>
  <cp:revision>911</cp:revision>
  <cp:lastPrinted>2022-09-16T01:08:09Z</cp:lastPrinted>
  <dcterms:created xsi:type="dcterms:W3CDTF">2010-09-21T06:40:43Z</dcterms:created>
  <dcterms:modified xsi:type="dcterms:W3CDTF">2024-09-13T06:00:44Z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0x01010006CB6D0143447345BC01F94D064BC753</vt:lpwstr>
  </property>
</Properties>
</file>