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91" r:id="rId4"/>
    <p:sldId id="292" r:id="rId5"/>
    <p:sldId id="264" r:id="rId6"/>
    <p:sldId id="266" r:id="rId7"/>
    <p:sldId id="286" r:id="rId8"/>
    <p:sldId id="270" r:id="rId9"/>
    <p:sldId id="285" r:id="rId10"/>
    <p:sldId id="287" r:id="rId11"/>
    <p:sldId id="288" r:id="rId12"/>
    <p:sldId id="279" r:id="rId13"/>
    <p:sldId id="260" r:id="rId14"/>
    <p:sldId id="283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ACC62-D16F-4D46-8F20-66AA675645DB}">
          <p14:sldIdLst>
            <p14:sldId id="256"/>
            <p14:sldId id="271"/>
            <p14:sldId id="291"/>
            <p14:sldId id="292"/>
            <p14:sldId id="264"/>
            <p14:sldId id="266"/>
            <p14:sldId id="286"/>
            <p14:sldId id="270"/>
            <p14:sldId id="285"/>
            <p14:sldId id="287"/>
            <p14:sldId id="288"/>
            <p14:sldId id="279"/>
            <p14:sldId id="260"/>
            <p14:sldId id="28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A8B"/>
    <a:srgbClr val="D1D1D1"/>
    <a:srgbClr val="D2ECFA"/>
    <a:srgbClr val="114A64"/>
    <a:srgbClr val="FFFFFF"/>
    <a:srgbClr val="156082"/>
    <a:srgbClr val="ABB9B6"/>
    <a:srgbClr val="359CC1"/>
    <a:srgbClr val="236881"/>
    <a:srgbClr val="0E3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3EAB2-3B57-40FC-AFA2-E72F0E9566D5}" v="469" dt="2025-06-05T17:27:49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5593" autoAdjust="0"/>
  </p:normalViewPr>
  <p:slideViewPr>
    <p:cSldViewPr snapToGrid="0">
      <p:cViewPr varScale="1">
        <p:scale>
          <a:sx n="95" d="100"/>
          <a:sy n="95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774A18C4-AB25-47E3-BB86-8143C4A91D91}"/>
    <pc:docChg chg="undo custSel addSld delSld modSld sldOrd addSection delSection modSection">
      <pc:chgData name="Kenneth Copas" userId="acf87e8c-e0c4-48a9-850b-6aa06780f160" providerId="ADAL" clId="{774A18C4-AB25-47E3-BB86-8143C4A91D91}" dt="2025-06-02T14:22:17.362" v="8749" actId="20577"/>
      <pc:docMkLst>
        <pc:docMk/>
      </pc:docMkLst>
      <pc:sldChg chg="addSp delSp modSp mod addAnim delDesignElem">
        <pc:chgData name="Kenneth Copas" userId="acf87e8c-e0c4-48a9-850b-6aa06780f160" providerId="ADAL" clId="{774A18C4-AB25-47E3-BB86-8143C4A91D91}" dt="2025-05-30T13:04:54.628" v="5232"/>
        <pc:sldMkLst>
          <pc:docMk/>
          <pc:sldMk cId="55267088" sldId="256"/>
        </pc:sldMkLst>
        <pc:spChg chg="mo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" creationId="{77474AFA-0857-7060-D9BF-922D30B272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0" creationId="{577D6B2E-37A3-429E-A37C-F30ED648728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2" creationId="{5CEAD642-85CF-4750-8432-7C80C901F00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4" creationId="{FA33EEAE-15D5-4119-8C1E-89D943F911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6" creationId="{730D8B3B-9B80-4025-B934-26DC7D7CD23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8" creationId="{1064D5D5-227B-4F66-9AEA-46F570E793B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0" creationId="{646B67A4-D328-4747-A82B-65E84FA46368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2" creationId="{B5A1B09C-1565-46F8-B70F-621C5EB48A09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4" creationId="{8C516CC8-80AC-446C-A56E-9F54B7210402}"/>
          </ac:spMkLst>
        </pc:spChg>
      </pc:sldChg>
      <pc:sldChg chg="addSp delSp modSp del mod ord modAnim delDesignElem">
        <pc:chgData name="Kenneth Copas" userId="acf87e8c-e0c4-48a9-850b-6aa06780f160" providerId="ADAL" clId="{774A18C4-AB25-47E3-BB86-8143C4A91D91}" dt="2025-06-02T14:15:34.939" v="8563" actId="47"/>
        <pc:sldMkLst>
          <pc:docMk/>
          <pc:sldMk cId="441049675" sldId="257"/>
        </pc:sldMkLst>
      </pc:sldChg>
      <pc:sldChg chg="addSp delSp modSp mod addAnim delAnim delDesignElem">
        <pc:chgData name="Kenneth Copas" userId="acf87e8c-e0c4-48a9-850b-6aa06780f160" providerId="ADAL" clId="{774A18C4-AB25-47E3-BB86-8143C4A91D91}" dt="2025-06-02T14:22:17.362" v="8749" actId="20577"/>
        <pc:sldMkLst>
          <pc:docMk/>
          <pc:sldMk cId="3992357642" sldId="259"/>
        </pc:sldMkLst>
      </pc:sldChg>
      <pc:sldChg chg="addSp delSp modSp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753993030" sldId="260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2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3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4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5" creationId="{063BBA22-50EA-4C4D-BE05-F1CE4E63AA56}"/>
          </ac:spMkLst>
        </pc:spChg>
        <pc:graphicFrameChg chg="mod modGraphic">
          <ac:chgData name="Kenneth Copas" userId="acf87e8c-e0c4-48a9-850b-6aa06780f160" providerId="ADAL" clId="{774A18C4-AB25-47E3-BB86-8143C4A91D91}" dt="2025-05-28T17:43:25.585" v="4890" actId="20577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addSp delSp modSp mod ord delDesignElem">
        <pc:chgData name="Kenneth Copas" userId="acf87e8c-e0c4-48a9-850b-6aa06780f160" providerId="ADAL" clId="{774A18C4-AB25-47E3-BB86-8143C4A91D91}" dt="2025-06-02T14:21:56.453" v="8718" actId="1076"/>
        <pc:sldMkLst>
          <pc:docMk/>
          <pc:sldMk cId="3220776107" sldId="264"/>
        </pc:sldMkLst>
        <pc:spChg chg="mod">
          <ac:chgData name="Kenneth Copas" userId="acf87e8c-e0c4-48a9-850b-6aa06780f160" providerId="ADAL" clId="{774A18C4-AB25-47E3-BB86-8143C4A91D91}" dt="2025-06-02T14:21:56.453" v="8718" actId="1076"/>
          <ac:spMkLst>
            <pc:docMk/>
            <pc:sldMk cId="3220776107" sldId="264"/>
            <ac:spMk id="2" creationId="{87C6E40F-CC24-D616-A902-B3CFE5C0E9DC}"/>
          </ac:spMkLst>
        </pc:spChg>
        <pc:spChg chg="add mod">
          <ac:chgData name="Kenneth Copas" userId="acf87e8c-e0c4-48a9-850b-6aa06780f160" providerId="ADAL" clId="{774A18C4-AB25-47E3-BB86-8143C4A91D91}" dt="2025-05-30T15:44:09.054" v="6585" actId="1076"/>
          <ac:spMkLst>
            <pc:docMk/>
            <pc:sldMk cId="3220776107" sldId="264"/>
            <ac:spMk id="3" creationId="{CB7062DC-7035-F00B-2311-406F455C75FC}"/>
          </ac:spMkLst>
        </pc:spChg>
        <pc:spChg chg="add mod">
          <ac:chgData name="Kenneth Copas" userId="acf87e8c-e0c4-48a9-850b-6aa06780f160" providerId="ADAL" clId="{774A18C4-AB25-47E3-BB86-8143C4A91D91}" dt="2025-05-30T15:43:37.827" v="6575" actId="20577"/>
          <ac:spMkLst>
            <pc:docMk/>
            <pc:sldMk cId="3220776107" sldId="264"/>
            <ac:spMk id="5" creationId="{3BC9BD69-E1A6-6424-6FE5-05270B7641FE}"/>
          </ac:spMkLst>
        </pc:spChg>
        <pc:spChg chg="add mod">
          <ac:chgData name="Kenneth Copas" userId="acf87e8c-e0c4-48a9-850b-6aa06780f160" providerId="ADAL" clId="{774A18C4-AB25-47E3-BB86-8143C4A91D91}" dt="2025-05-30T15:44:03.770" v="6584" actId="1076"/>
          <ac:spMkLst>
            <pc:docMk/>
            <pc:sldMk cId="3220776107" sldId="264"/>
            <ac:spMk id="6" creationId="{7FFFB8DB-FE7E-E460-20DD-66A2EF6ED817}"/>
          </ac:spMkLst>
        </pc:spChg>
        <pc:spChg chg="mod">
          <ac:chgData name="Kenneth Copas" userId="acf87e8c-e0c4-48a9-850b-6aa06780f160" providerId="ADAL" clId="{774A18C4-AB25-47E3-BB86-8143C4A91D91}" dt="2025-06-02T14:21:53.280" v="8717" actId="1076"/>
          <ac:spMkLst>
            <pc:docMk/>
            <pc:sldMk cId="3220776107" sldId="264"/>
            <ac:spMk id="7" creationId="{0EBD8B4D-9FC4-9068-8809-84E7C658F3D7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0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4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6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8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8T17:32:20.406" v="4820" actId="1076"/>
          <ac:picMkLst>
            <pc:docMk/>
            <pc:sldMk cId="3220776107" sldId="264"/>
            <ac:picMk id="4" creationId="{80B6A02B-5973-8D34-8070-88566F5D65B8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6-02T14:21:46.138" v="8716" actId="1076"/>
        <pc:sldMkLst>
          <pc:docMk/>
          <pc:sldMk cId="2899819684" sldId="266"/>
        </pc:sldMkLst>
        <pc:spChg chg="add mod">
          <ac:chgData name="Kenneth Copas" userId="acf87e8c-e0c4-48a9-850b-6aa06780f160" providerId="ADAL" clId="{774A18C4-AB25-47E3-BB86-8143C4A91D91}" dt="2025-05-30T15:44:59.590" v="6598" actId="1076"/>
          <ac:spMkLst>
            <pc:docMk/>
            <pc:sldMk cId="2899819684" sldId="266"/>
            <ac:spMk id="2" creationId="{2524F64B-C6F1-E3ED-E40D-D32C760AEED3}"/>
          </ac:spMkLst>
        </pc:spChg>
        <pc:spChg chg="add mod">
          <ac:chgData name="Kenneth Copas" userId="acf87e8c-e0c4-48a9-850b-6aa06780f160" providerId="ADAL" clId="{774A18C4-AB25-47E3-BB86-8143C4A91D91}" dt="2025-05-30T15:45:05.404" v="6610" actId="20577"/>
          <ac:spMkLst>
            <pc:docMk/>
            <pc:sldMk cId="2899819684" sldId="266"/>
            <ac:spMk id="3" creationId="{A5A844DE-19C0-D2A9-6C50-F8E414EBF116}"/>
          </ac:spMkLst>
        </pc:spChg>
        <pc:spChg chg="add mod">
          <ac:chgData name="Kenneth Copas" userId="acf87e8c-e0c4-48a9-850b-6aa06780f160" providerId="ADAL" clId="{774A18C4-AB25-47E3-BB86-8143C4A91D91}" dt="2025-05-30T15:45:38.761" v="6628" actId="1076"/>
          <ac:spMkLst>
            <pc:docMk/>
            <pc:sldMk cId="2899819684" sldId="266"/>
            <ac:spMk id="4" creationId="{7BEE8F3A-E199-CF90-260E-5BD42B4A0D6E}"/>
          </ac:spMkLst>
        </pc:spChg>
        <pc:spChg chg="add mod">
          <ac:chgData name="Kenneth Copas" userId="acf87e8c-e0c4-48a9-850b-6aa06780f160" providerId="ADAL" clId="{774A18C4-AB25-47E3-BB86-8143C4A91D91}" dt="2025-05-30T15:45:34.858" v="6627" actId="1076"/>
          <ac:spMkLst>
            <pc:docMk/>
            <pc:sldMk cId="2899819684" sldId="266"/>
            <ac:spMk id="5" creationId="{BA54C8E4-ED73-3A8D-CC4F-40EADF910392}"/>
          </ac:spMkLst>
        </pc:spChg>
        <pc:spChg chg="mod">
          <ac:chgData name="Kenneth Copas" userId="acf87e8c-e0c4-48a9-850b-6aa06780f160" providerId="ADAL" clId="{774A18C4-AB25-47E3-BB86-8143C4A91D91}" dt="2025-06-02T14:19:45.379" v="8649" actId="1076"/>
          <ac:spMkLst>
            <pc:docMk/>
            <pc:sldMk cId="2899819684" sldId="266"/>
            <ac:spMk id="6" creationId="{9124DADA-80C2-22C8-734D-73BFB2215391}"/>
          </ac:spMkLst>
        </pc:spChg>
        <pc:spChg chg="add mod">
          <ac:chgData name="Kenneth Copas" userId="acf87e8c-e0c4-48a9-850b-6aa06780f160" providerId="ADAL" clId="{774A18C4-AB25-47E3-BB86-8143C4A91D91}" dt="2025-06-02T14:18:48.780" v="8613" actId="1035"/>
          <ac:spMkLst>
            <pc:docMk/>
            <pc:sldMk cId="2899819684" sldId="266"/>
            <ac:spMk id="7" creationId="{DC1FB21B-BC12-C751-B85D-CFDFFBA2A0FC}"/>
          </ac:spMkLst>
        </pc:spChg>
        <pc:spChg chg="mod">
          <ac:chgData name="Kenneth Copas" userId="acf87e8c-e0c4-48a9-850b-6aa06780f160" providerId="ADAL" clId="{774A18C4-AB25-47E3-BB86-8143C4A91D91}" dt="2025-06-02T14:21:46.138" v="8716" actId="1076"/>
          <ac:spMkLst>
            <pc:docMk/>
            <pc:sldMk cId="2899819684" sldId="266"/>
            <ac:spMk id="8" creationId="{F424B83B-8198-7750-9BD6-EDD448636147}"/>
          </ac:spMkLst>
        </pc:spChg>
        <pc:spChg chg="add mod">
          <ac:chgData name="Kenneth Copas" userId="acf87e8c-e0c4-48a9-850b-6aa06780f160" providerId="ADAL" clId="{774A18C4-AB25-47E3-BB86-8143C4A91D91}" dt="2025-06-02T14:19:13.964" v="8618" actId="208"/>
          <ac:spMkLst>
            <pc:docMk/>
            <pc:sldMk cId="2899819684" sldId="266"/>
            <ac:spMk id="9" creationId="{765236A4-EEF2-47DC-E544-EB0989C2683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3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5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7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9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51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6-02T14:16:37.620" v="8565" actId="1076"/>
          <ac:picMkLst>
            <pc:docMk/>
            <pc:sldMk cId="2899819684" sldId="266"/>
            <ac:picMk id="13" creationId="{EDF885A8-86E6-5FC7-72B2-4B2BCCFF495B}"/>
          </ac:picMkLst>
        </pc:picChg>
      </pc:sldChg>
      <pc:sldChg chg="addSp delSp modSp mod setBg delDesignElem">
        <pc:chgData name="Kenneth Copas" userId="acf87e8c-e0c4-48a9-850b-6aa06780f160" providerId="ADAL" clId="{774A18C4-AB25-47E3-BB86-8143C4A91D91}" dt="2025-05-30T13:19:51.217" v="5596" actId="20577"/>
        <pc:sldMkLst>
          <pc:docMk/>
          <pc:sldMk cId="962527845" sldId="267"/>
        </pc:sldMkLst>
      </pc:sldChg>
      <pc:sldChg chg="addSp delSp modSp del mod">
        <pc:chgData name="Kenneth Copas" userId="acf87e8c-e0c4-48a9-850b-6aa06780f160" providerId="ADAL" clId="{774A18C4-AB25-47E3-BB86-8143C4A91D91}" dt="2025-05-27T19:24:19.487" v="1879" actId="47"/>
        <pc:sldMkLst>
          <pc:docMk/>
          <pc:sldMk cId="3332914240" sldId="268"/>
        </pc:sldMkLst>
      </pc:sldChg>
      <pc:sldChg chg="addSp delSp modSp new del mod setBg">
        <pc:chgData name="Kenneth Copas" userId="acf87e8c-e0c4-48a9-850b-6aa06780f160" providerId="ADAL" clId="{774A18C4-AB25-47E3-BB86-8143C4A91D91}" dt="2025-05-27T16:27:18.860" v="166" actId="47"/>
        <pc:sldMkLst>
          <pc:docMk/>
          <pc:sldMk cId="3131383812" sldId="269"/>
        </pc:sldMkLst>
      </pc:sldChg>
      <pc:sldChg chg="addSp delSp modSp add mod ord delDesignElem">
        <pc:chgData name="Kenneth Copas" userId="acf87e8c-e0c4-48a9-850b-6aa06780f160" providerId="ADAL" clId="{774A18C4-AB25-47E3-BB86-8143C4A91D91}" dt="2025-06-02T13:20:04.719" v="7971"/>
        <pc:sldMkLst>
          <pc:docMk/>
          <pc:sldMk cId="3254621715" sldId="270"/>
        </pc:sldMkLst>
        <pc:spChg chg="mod">
          <ac:chgData name="Kenneth Copas" userId="acf87e8c-e0c4-48a9-850b-6aa06780f160" providerId="ADAL" clId="{774A18C4-AB25-47E3-BB86-8143C4A91D91}" dt="2025-05-27T18:01:20.560" v="466" actId="1076"/>
          <ac:spMkLst>
            <pc:docMk/>
            <pc:sldMk cId="3254621715" sldId="270"/>
            <ac:spMk id="2" creationId="{3D2AFF0F-5175-E197-CE26-5303C3890EA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2" creationId="{8D73500A-7CF8-0AE6-2DC3-2B86A1FDE90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3" creationId="{FE743FD5-4349-0C16-A0F8-E64E9CDC0A3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4" creationId="{4AA621A9-640A-482B-ADB6-3A051FE3309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5" creationId="{8EAAEF87-790B-A058-2066-7485D19D636A}"/>
          </ac:spMkLst>
        </pc:spChg>
        <pc:graphicFrameChg chg="add mod ord modGraphic">
          <ac:chgData name="Kenneth Copas" userId="acf87e8c-e0c4-48a9-850b-6aa06780f160" providerId="ADAL" clId="{774A18C4-AB25-47E3-BB86-8143C4A91D91}" dt="2025-05-28T17:11:46.420" v="4234" actId="14861"/>
          <ac:graphicFrameMkLst>
            <pc:docMk/>
            <pc:sldMk cId="3254621715" sldId="270"/>
            <ac:graphicFrameMk id="6" creationId="{83B703A9-14A3-FEA8-62A6-011322C8CF6B}"/>
          </ac:graphicFrameMkLst>
        </pc:graphicFrameChg>
        <pc:picChg chg="add mod">
          <ac:chgData name="Kenneth Copas" userId="acf87e8c-e0c4-48a9-850b-6aa06780f160" providerId="ADAL" clId="{774A18C4-AB25-47E3-BB86-8143C4A91D91}" dt="2025-05-27T18:10:05.976" v="979" actId="1076"/>
          <ac:picMkLst>
            <pc:docMk/>
            <pc:sldMk cId="3254621715" sldId="270"/>
            <ac:picMk id="7" creationId="{B2BA949E-85F9-C4F7-C873-4FDBDD23E5B9}"/>
          </ac:picMkLst>
        </pc:picChg>
        <pc:picChg chg="add mod">
          <ac:chgData name="Kenneth Copas" userId="acf87e8c-e0c4-48a9-850b-6aa06780f160" providerId="ADAL" clId="{774A18C4-AB25-47E3-BB86-8143C4A91D91}" dt="2025-05-27T18:10:14.672" v="982" actId="1076"/>
          <ac:picMkLst>
            <pc:docMk/>
            <pc:sldMk cId="3254621715" sldId="270"/>
            <ac:picMk id="1026" creationId="{696288CB-B56D-FD96-AD69-4C4173E37547}"/>
          </ac:picMkLst>
        </pc:picChg>
        <pc:picChg chg="add mod">
          <ac:chgData name="Kenneth Copas" userId="acf87e8c-e0c4-48a9-850b-6aa06780f160" providerId="ADAL" clId="{774A18C4-AB25-47E3-BB86-8143C4A91D91}" dt="2025-05-27T18:10:16.366" v="983" actId="1076"/>
          <ac:picMkLst>
            <pc:docMk/>
            <pc:sldMk cId="3254621715" sldId="270"/>
            <ac:picMk id="1046" creationId="{69A9E1C1-79D6-F3BB-0E1D-C8236C8C6764}"/>
          </ac:picMkLst>
        </pc:picChg>
        <pc:picChg chg="add mod">
          <ac:chgData name="Kenneth Copas" userId="acf87e8c-e0c4-48a9-850b-6aa06780f160" providerId="ADAL" clId="{774A18C4-AB25-47E3-BB86-8143C4A91D91}" dt="2025-05-27T18:10:19.358" v="984" actId="1076"/>
          <ac:picMkLst>
            <pc:docMk/>
            <pc:sldMk cId="3254621715" sldId="270"/>
            <ac:picMk id="3074" creationId="{83273657-3D95-0693-42FD-EFD27AA1354D}"/>
          </ac:picMkLst>
        </pc:picChg>
      </pc:sldChg>
      <pc:sldChg chg="addSp delSp modSp new mod setBg delDesignElem">
        <pc:chgData name="Kenneth Copas" userId="acf87e8c-e0c4-48a9-850b-6aa06780f160" providerId="ADAL" clId="{774A18C4-AB25-47E3-BB86-8143C4A91D91}" dt="2025-05-30T13:16:51.993" v="5576" actId="1076"/>
        <pc:sldMkLst>
          <pc:docMk/>
          <pc:sldMk cId="2762418532" sldId="271"/>
        </pc:sldMkLst>
        <pc:spChg chg="add mod">
          <ac:chgData name="Kenneth Copas" userId="acf87e8c-e0c4-48a9-850b-6aa06780f160" providerId="ADAL" clId="{774A18C4-AB25-47E3-BB86-8143C4A91D91}" dt="2025-05-30T13:16:51.993" v="5576" actId="1076"/>
          <ac:spMkLst>
            <pc:docMk/>
            <pc:sldMk cId="2762418532" sldId="271"/>
            <ac:spMk id="2" creationId="{B627F4C1-7F9B-E3CD-4B12-5032BE291049}"/>
          </ac:spMkLst>
        </pc:spChg>
        <pc:spChg chg="add mod">
          <ac:chgData name="Kenneth Copas" userId="acf87e8c-e0c4-48a9-850b-6aa06780f160" providerId="ADAL" clId="{774A18C4-AB25-47E3-BB86-8143C4A91D91}" dt="2025-05-27T18:28:50.623" v="1256" actId="20577"/>
          <ac:spMkLst>
            <pc:docMk/>
            <pc:sldMk cId="2762418532" sldId="271"/>
            <ac:spMk id="6" creationId="{F386D3D0-75D8-5010-320E-FCD427480DB5}"/>
          </ac:spMkLst>
        </pc:spChg>
        <pc:spChg chg="add mod">
          <ac:chgData name="Kenneth Copas" userId="acf87e8c-e0c4-48a9-850b-6aa06780f160" providerId="ADAL" clId="{774A18C4-AB25-47E3-BB86-8143C4A91D91}" dt="2025-05-27T18:28:27.343" v="1192" actId="207"/>
          <ac:spMkLst>
            <pc:docMk/>
            <pc:sldMk cId="2762418532" sldId="271"/>
            <ac:spMk id="7" creationId="{2008B2AA-5490-3A01-5C71-35BD18CBBE3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8" creationId="{09588DA8-065E-4F6F-8EFD-43104AB2E0C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0" creationId="{C4285719-470E-454C-AF62-8323075F1F5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2" creationId="{CD9FE4EF-C4D8-49A0-B2FF-81D8DB7D8A2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4" creationId="{4300840D-0A0B-4512-BACA-B439D5B9C5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6" creationId="{D2B78728-A580-49A7-84F9-6EF6F583ADE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8" creationId="{38FAA1A1-D861-433F-88FA-1E9D6FD31D1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20" creationId="{8D71EDA1-87BF-4D5D-AB79-F346FD19278A}"/>
          </ac:spMkLst>
        </pc:spChg>
        <pc:graphicFrameChg chg="add mod modGraphic">
          <ac:chgData name="Kenneth Copas" userId="acf87e8c-e0c4-48a9-850b-6aa06780f160" providerId="ADAL" clId="{774A18C4-AB25-47E3-BB86-8143C4A91D91}" dt="2025-05-30T13:16:10.594" v="5568"/>
          <ac:graphicFrameMkLst>
            <pc:docMk/>
            <pc:sldMk cId="2762418532" sldId="271"/>
            <ac:graphicFrameMk id="9" creationId="{B2225CD7-170D-3DA4-60DA-6086CD7585E4}"/>
          </ac:graphicFrameMkLst>
        </pc:graphicFrameChg>
        <pc:picChg chg="add mod modCrop">
          <ac:chgData name="Kenneth Copas" userId="acf87e8c-e0c4-48a9-850b-6aa06780f160" providerId="ADAL" clId="{774A18C4-AB25-47E3-BB86-8143C4A91D91}" dt="2025-05-28T15:39:55.977" v="3383" actId="18131"/>
          <ac:picMkLst>
            <pc:docMk/>
            <pc:sldMk cId="2762418532" sldId="271"/>
            <ac:picMk id="3" creationId="{26867FC9-A1F0-B49F-D000-F05AAF2EACCD}"/>
          </ac:picMkLst>
        </pc:picChg>
      </pc:sldChg>
      <pc:sldChg chg="addSp delSp modSp add del mod modClrScheme delDesignElem chgLayout">
        <pc:chgData name="Kenneth Copas" userId="acf87e8c-e0c4-48a9-850b-6aa06780f160" providerId="ADAL" clId="{774A18C4-AB25-47E3-BB86-8143C4A91D91}" dt="2025-05-27T18:06:54.199" v="527" actId="47"/>
        <pc:sldMkLst>
          <pc:docMk/>
          <pc:sldMk cId="3536914949" sldId="271"/>
        </pc:sldMkLst>
      </pc:sldChg>
      <pc:sldChg chg="addSp delSp modSp new del mod setBg delDesignElem">
        <pc:chgData name="Kenneth Copas" userId="acf87e8c-e0c4-48a9-850b-6aa06780f160" providerId="ADAL" clId="{774A18C4-AB25-47E3-BB86-8143C4A91D91}" dt="2025-05-30T13:59:32.804" v="5794" actId="47"/>
        <pc:sldMkLst>
          <pc:docMk/>
          <pc:sldMk cId="1061584714" sldId="272"/>
        </pc:sldMkLst>
      </pc:sldChg>
      <pc:sldChg chg="new del">
        <pc:chgData name="Kenneth Copas" userId="acf87e8c-e0c4-48a9-850b-6aa06780f160" providerId="ADAL" clId="{774A18C4-AB25-47E3-BB86-8143C4A91D91}" dt="2025-05-27T18:39:01.427" v="1804" actId="47"/>
        <pc:sldMkLst>
          <pc:docMk/>
          <pc:sldMk cId="1583076996" sldId="272"/>
        </pc:sldMkLst>
      </pc:sldChg>
      <pc:sldChg chg="delSp new del mod">
        <pc:chgData name="Kenneth Copas" userId="acf87e8c-e0c4-48a9-850b-6aa06780f160" providerId="ADAL" clId="{774A18C4-AB25-47E3-BB86-8143C4A91D91}" dt="2025-05-27T19:34:29.657" v="1883" actId="47"/>
        <pc:sldMkLst>
          <pc:docMk/>
          <pc:sldMk cId="3890292688" sldId="272"/>
        </pc:sldMkLst>
      </pc:sldChg>
      <pc:sldChg chg="new del">
        <pc:chgData name="Kenneth Copas" userId="acf87e8c-e0c4-48a9-850b-6aa06780f160" providerId="ADAL" clId="{774A18C4-AB25-47E3-BB86-8143C4A91D91}" dt="2025-05-27T20:20:02.619" v="2119" actId="47"/>
        <pc:sldMkLst>
          <pc:docMk/>
          <pc:sldMk cId="411421294" sldId="273"/>
        </pc:sldMkLst>
      </pc:sldChg>
      <pc:sldChg chg="addSp delSp modSp add del mod setBg delDesignElem">
        <pc:chgData name="Kenneth Copas" userId="acf87e8c-e0c4-48a9-850b-6aa06780f160" providerId="ADAL" clId="{774A18C4-AB25-47E3-BB86-8143C4A91D91}" dt="2025-05-30T14:22:21.279" v="5892" actId="47"/>
        <pc:sldMkLst>
          <pc:docMk/>
          <pc:sldMk cId="21212202" sldId="274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5.972" v="6544" actId="47"/>
        <pc:sldMkLst>
          <pc:docMk/>
          <pc:sldMk cId="2904530759" sldId="275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6.946" v="6545" actId="47"/>
        <pc:sldMkLst>
          <pc:docMk/>
          <pc:sldMk cId="625561533" sldId="276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08.057" v="6756" actId="47"/>
        <pc:sldMkLst>
          <pc:docMk/>
          <pc:sldMk cId="1302888075" sldId="277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10.720" v="6757" actId="47"/>
        <pc:sldMkLst>
          <pc:docMk/>
          <pc:sldMk cId="2551170672" sldId="278"/>
        </pc:sldMkLst>
      </pc:sldChg>
      <pc:sldChg chg="addSp delSp modSp add mod modAnim delDesignElem">
        <pc:chgData name="Kenneth Copas" userId="acf87e8c-e0c4-48a9-850b-6aa06780f160" providerId="ADAL" clId="{774A18C4-AB25-47E3-BB86-8143C4A91D91}" dt="2025-05-30T16:06:26.103" v="7297"/>
        <pc:sldMkLst>
          <pc:docMk/>
          <pc:sldMk cId="2929353324" sldId="279"/>
        </pc:sldMkLst>
        <pc:spChg chg="mod">
          <ac:chgData name="Kenneth Copas" userId="acf87e8c-e0c4-48a9-850b-6aa06780f160" providerId="ADAL" clId="{774A18C4-AB25-47E3-BB86-8143C4A91D91}" dt="2025-05-30T16:00:42.653" v="7223" actId="1076"/>
          <ac:spMkLst>
            <pc:docMk/>
            <pc:sldMk cId="2929353324" sldId="279"/>
            <ac:spMk id="2" creationId="{0B848B85-8F5A-65DB-A160-AD27A3532E45}"/>
          </ac:spMkLst>
        </pc:spChg>
        <pc:spChg chg="add mod">
          <ac:chgData name="Kenneth Copas" userId="acf87e8c-e0c4-48a9-850b-6aa06780f160" providerId="ADAL" clId="{774A18C4-AB25-47E3-BB86-8143C4A91D91}" dt="2025-05-27T20:57:25.240" v="3143" actId="20577"/>
          <ac:spMkLst>
            <pc:docMk/>
            <pc:sldMk cId="2929353324" sldId="279"/>
            <ac:spMk id="3" creationId="{487E3A6C-A934-EA07-5E1E-624326BBCA94}"/>
          </ac:spMkLst>
        </pc:spChg>
        <pc:spChg chg="add mod">
          <ac:chgData name="Kenneth Copas" userId="acf87e8c-e0c4-48a9-850b-6aa06780f160" providerId="ADAL" clId="{774A18C4-AB25-47E3-BB86-8143C4A91D91}" dt="2025-05-30T16:05:44.726" v="7290" actId="1076"/>
          <ac:spMkLst>
            <pc:docMk/>
            <pc:sldMk cId="2929353324" sldId="279"/>
            <ac:spMk id="4" creationId="{5E899686-F6F0-19E0-B519-C47743845494}"/>
          </ac:spMkLst>
        </pc:spChg>
        <pc:spChg chg="add mod">
          <ac:chgData name="Kenneth Copas" userId="acf87e8c-e0c4-48a9-850b-6aa06780f160" providerId="ADAL" clId="{774A18C4-AB25-47E3-BB86-8143C4A91D91}" dt="2025-05-30T16:05:54.016" v="7292" actId="1076"/>
          <ac:spMkLst>
            <pc:docMk/>
            <pc:sldMk cId="2929353324" sldId="279"/>
            <ac:spMk id="5" creationId="{CC7D8037-7ED9-29E4-800E-E3DF03874DFB}"/>
          </ac:spMkLst>
        </pc:spChg>
        <pc:spChg chg="add mod">
          <ac:chgData name="Kenneth Copas" userId="acf87e8c-e0c4-48a9-850b-6aa06780f160" providerId="ADAL" clId="{774A18C4-AB25-47E3-BB86-8143C4A91D91}" dt="2025-05-30T16:05:16.423" v="7284" actId="1076"/>
          <ac:spMkLst>
            <pc:docMk/>
            <pc:sldMk cId="2929353324" sldId="279"/>
            <ac:spMk id="7" creationId="{18E6A0CA-B41E-5049-CB0F-FC2CFB07FB3C}"/>
          </ac:spMkLst>
        </pc:spChg>
        <pc:spChg chg="add mod">
          <ac:chgData name="Kenneth Copas" userId="acf87e8c-e0c4-48a9-850b-6aa06780f160" providerId="ADAL" clId="{774A18C4-AB25-47E3-BB86-8143C4A91D91}" dt="2025-05-30T16:05:30.101" v="7288" actId="1076"/>
          <ac:spMkLst>
            <pc:docMk/>
            <pc:sldMk cId="2929353324" sldId="279"/>
            <ac:spMk id="8" creationId="{6FB20DEC-352A-C57E-6C90-49732502384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0" creationId="{6DB4563D-CF4E-D330-071F-4B4D1FFA8A6B}"/>
          </ac:spMkLst>
        </pc:spChg>
        <pc:spChg chg="add mod">
          <ac:chgData name="Kenneth Copas" userId="acf87e8c-e0c4-48a9-850b-6aa06780f160" providerId="ADAL" clId="{774A18C4-AB25-47E3-BB86-8143C4A91D91}" dt="2025-05-30T16:00:56.704" v="7226" actId="1076"/>
          <ac:spMkLst>
            <pc:docMk/>
            <pc:sldMk cId="2929353324" sldId="279"/>
            <ac:spMk id="11" creationId="{869DCB49-D384-19FD-9042-C2F46A7A85A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2" creationId="{8BE107D6-2452-C172-C5B9-B01781E81C25}"/>
          </ac:spMkLst>
        </pc:spChg>
        <pc:spChg chg="add mod">
          <ac:chgData name="Kenneth Copas" userId="acf87e8c-e0c4-48a9-850b-6aa06780f160" providerId="ADAL" clId="{774A18C4-AB25-47E3-BB86-8143C4A91D91}" dt="2025-05-30T16:05:33.186" v="7289" actId="1076"/>
          <ac:spMkLst>
            <pc:docMk/>
            <pc:sldMk cId="2929353324" sldId="279"/>
            <ac:spMk id="13" creationId="{5878B99F-F6A2-6FC5-8BBF-5AC11A92AF1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4" creationId="{AB74C531-7912-3F80-180E-8C0402A3AD4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6" creationId="{6621B5C5-BBBC-7026-8625-C64FA7BB8E5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8" creationId="{C200988A-307D-6654-CE68-169660EFB04C}"/>
          </ac:spMkLst>
        </pc:spChg>
        <pc:picChg chg="add mod">
          <ac:chgData name="Kenneth Copas" userId="acf87e8c-e0c4-48a9-850b-6aa06780f160" providerId="ADAL" clId="{774A18C4-AB25-47E3-BB86-8143C4A91D91}" dt="2025-05-30T16:04:21.093" v="7249" actId="1076"/>
          <ac:picMkLst>
            <pc:docMk/>
            <pc:sldMk cId="2929353324" sldId="279"/>
            <ac:picMk id="17" creationId="{33CED81C-80A3-AA47-7F98-30778583DFF4}"/>
          </ac:picMkLst>
        </pc:picChg>
      </pc:sldChg>
      <pc:sldChg chg="addSp delSp modSp new del mod setBg">
        <pc:chgData name="Kenneth Copas" userId="acf87e8c-e0c4-48a9-850b-6aa06780f160" providerId="ADAL" clId="{774A18C4-AB25-47E3-BB86-8143C4A91D91}" dt="2025-05-27T20:43:26.083" v="2751" actId="47"/>
        <pc:sldMkLst>
          <pc:docMk/>
          <pc:sldMk cId="1452757350" sldId="280"/>
        </pc:sldMkLst>
      </pc:sldChg>
      <pc:sldChg chg="addSp delSp modSp new del mod">
        <pc:chgData name="Kenneth Copas" userId="acf87e8c-e0c4-48a9-850b-6aa06780f160" providerId="ADAL" clId="{774A18C4-AB25-47E3-BB86-8143C4A91D91}" dt="2025-05-28T18:16:38.273" v="4963" actId="47"/>
        <pc:sldMkLst>
          <pc:docMk/>
          <pc:sldMk cId="3549535549" sldId="280"/>
        </pc:sldMkLst>
      </pc:sldChg>
      <pc:sldChg chg="delSp new del mod">
        <pc:chgData name="Kenneth Copas" userId="acf87e8c-e0c4-48a9-850b-6aa06780f160" providerId="ADAL" clId="{774A18C4-AB25-47E3-BB86-8143C4A91D91}" dt="2025-05-28T18:15:49.436" v="4954" actId="47"/>
        <pc:sldMkLst>
          <pc:docMk/>
          <pc:sldMk cId="2387403186" sldId="281"/>
        </pc:sldMkLst>
      </pc:sldChg>
      <pc:sldChg chg="new del">
        <pc:chgData name="Kenneth Copas" userId="acf87e8c-e0c4-48a9-850b-6aa06780f160" providerId="ADAL" clId="{774A18C4-AB25-47E3-BB86-8143C4A91D91}" dt="2025-05-28T17:53:10.957" v="4894" actId="47"/>
        <pc:sldMkLst>
          <pc:docMk/>
          <pc:sldMk cId="4186195057" sldId="281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850807906" sldId="282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102396629" sldId="283"/>
        </pc:sldMkLst>
      </pc:sldChg>
      <pc:sldChg chg="addSp delSp modSp new del mod setBg modAnim delDesignElem">
        <pc:chgData name="Kenneth Copas" userId="acf87e8c-e0c4-48a9-850b-6aa06780f160" providerId="ADAL" clId="{774A18C4-AB25-47E3-BB86-8143C4A91D91}" dt="2025-05-30T14:21:19.058" v="5891" actId="47"/>
        <pc:sldMkLst>
          <pc:docMk/>
          <pc:sldMk cId="198507231" sldId="284"/>
        </pc:sldMkLst>
      </pc:sldChg>
      <pc:sldChg chg="addSp delSp modSp add del mod">
        <pc:chgData name="Kenneth Copas" userId="acf87e8c-e0c4-48a9-850b-6aa06780f160" providerId="ADAL" clId="{774A18C4-AB25-47E3-BB86-8143C4A91D91}" dt="2025-05-28T20:49:54.511" v="5175" actId="47"/>
        <pc:sldMkLst>
          <pc:docMk/>
          <pc:sldMk cId="4277661011" sldId="284"/>
        </pc:sldMkLst>
      </pc:sldChg>
      <pc:sldChg chg="modSp add del">
        <pc:chgData name="Kenneth Copas" userId="acf87e8c-e0c4-48a9-850b-6aa06780f160" providerId="ADAL" clId="{774A18C4-AB25-47E3-BB86-8143C4A91D91}" dt="2025-05-30T13:15:02.717" v="5528" actId="2696"/>
        <pc:sldMkLst>
          <pc:docMk/>
          <pc:sldMk cId="37607245" sldId="285"/>
        </pc:sldMkLst>
      </pc:sldChg>
      <pc:sldChg chg="addSp delSp modSp add mod ord modAnim">
        <pc:chgData name="Kenneth Copas" userId="acf87e8c-e0c4-48a9-850b-6aa06780f160" providerId="ADAL" clId="{774A18C4-AB25-47E3-BB86-8143C4A91D91}" dt="2025-05-30T15:52:48.665" v="6755"/>
        <pc:sldMkLst>
          <pc:docMk/>
          <pc:sldMk cId="3501458890" sldId="285"/>
        </pc:sldMkLst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5" creationId="{7CA7D5B8-5B3C-547E-FFF6-9CDE326B62B6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9" creationId="{1327F2E4-CA81-614D-DCDC-4C62E875A523}"/>
          </ac:spMkLst>
        </pc:spChg>
        <pc:spChg chg="add mod">
          <ac:chgData name="Kenneth Copas" userId="acf87e8c-e0c4-48a9-850b-6aa06780f160" providerId="ADAL" clId="{774A18C4-AB25-47E3-BB86-8143C4A91D91}" dt="2025-05-30T14:24:58.361" v="6079" actId="14100"/>
          <ac:spMkLst>
            <pc:docMk/>
            <pc:sldMk cId="3501458890" sldId="285"/>
            <ac:spMk id="12" creationId="{E952AD3D-E103-5DDB-F1F8-8C231EB5A481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3" creationId="{D3A4E1CE-B1FC-B0AD-2F6C-4AEDAE54F648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4" creationId="{FCF4655C-7F3C-7DD7-B190-AE52C2A51AEB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5" creationId="{4ABF447B-43B5-9A7E-EB28-F69EB01E4BD2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6" creationId="{00A67BC7-1B6C-B7A9-F006-35DFF4E19F2C}"/>
          </ac:spMkLst>
        </pc:spChg>
        <pc:spChg chg="add mod">
          <ac:chgData name="Kenneth Copas" userId="acf87e8c-e0c4-48a9-850b-6aa06780f160" providerId="ADAL" clId="{774A18C4-AB25-47E3-BB86-8143C4A91D91}" dt="2025-05-30T15:52:10.171" v="6751" actId="1076"/>
          <ac:spMkLst>
            <pc:docMk/>
            <pc:sldMk cId="3501458890" sldId="285"/>
            <ac:spMk id="17" creationId="{E59BEAF7-716C-372E-E31E-77FAD3F10371}"/>
          </ac:spMkLst>
        </pc:spChg>
        <pc:picChg chg="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4" creationId="{BCC6CFAC-E9CF-AA53-6BD6-2DAF81F01E1F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8" creationId="{13CD634A-39AB-AF7E-58E3-ABC06FAE13EC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11" creationId="{087E9349-B96B-32D0-4A05-987E91A695FB}"/>
          </ac:picMkLst>
        </pc:picChg>
      </pc:sldChg>
      <pc:sldChg chg="addSp delSp modSp new mod setBg modAnim setClrOvrMap">
        <pc:chgData name="Kenneth Copas" userId="acf87e8c-e0c4-48a9-850b-6aa06780f160" providerId="ADAL" clId="{774A18C4-AB25-47E3-BB86-8143C4A91D91}" dt="2025-05-30T14:32:27.703" v="6389"/>
        <pc:sldMkLst>
          <pc:docMk/>
          <pc:sldMk cId="3203667889" sldId="286"/>
        </pc:sldMkLst>
        <pc:spChg chg="mo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2" creationId="{D794FC7C-422F-BB91-B129-DA305A49A1E9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19" creationId="{BACC6370-2D7E-4714-9D71-7542949D7D5D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0" creationId="{F68B3F68-107C-434F-AA38-110D5EA91B85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1" creationId="{AAD0DBB9-1A4B-4391-81D4-CB19F9AB918A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2" creationId="{063BBA22-50EA-4C4D-BE05-F1CE4E63AA56}"/>
          </ac:spMkLst>
        </pc:spChg>
        <pc:graphicFrameChg chg="add mod">
          <ac:chgData name="Kenneth Copas" userId="acf87e8c-e0c4-48a9-850b-6aa06780f160" providerId="ADAL" clId="{774A18C4-AB25-47E3-BB86-8143C4A91D91}" dt="2025-05-30T14:32:27.703" v="6389"/>
          <ac:graphicFrameMkLst>
            <pc:docMk/>
            <pc:sldMk cId="3203667889" sldId="286"/>
            <ac:graphicFrameMk id="123" creationId="{937E1B2D-51BE-E284-1FB9-D4C68D4DE2A7}"/>
          </ac:graphicFrameMkLst>
        </pc:graphicFrameChg>
      </pc:sldChg>
      <pc:sldChg chg="addSp delSp modSp add mod delAnim modAnim">
        <pc:chgData name="Kenneth Copas" userId="acf87e8c-e0c4-48a9-850b-6aa06780f160" providerId="ADAL" clId="{774A18C4-AB25-47E3-BB86-8143C4A91D91}" dt="2025-05-30T14:55:52.368" v="6543" actId="20577"/>
        <pc:sldMkLst>
          <pc:docMk/>
          <pc:sldMk cId="584810815" sldId="287"/>
        </pc:sldMkLst>
        <pc:spChg chg="add 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2" creationId="{30901AEE-291A-20EA-5635-E348019F964D}"/>
          </ac:spMkLst>
        </pc:spChg>
        <pc:spChg chg="add mod">
          <ac:chgData name="Kenneth Copas" userId="acf87e8c-e0c4-48a9-850b-6aa06780f160" providerId="ADAL" clId="{774A18C4-AB25-47E3-BB86-8143C4A91D91}" dt="2025-05-30T14:55:52.368" v="6543" actId="20577"/>
          <ac:spMkLst>
            <pc:docMk/>
            <pc:sldMk cId="584810815" sldId="287"/>
            <ac:spMk id="7" creationId="{EE0E4F30-6202-F1F4-3E2D-D91CFB7A9D1E}"/>
          </ac:spMkLst>
        </pc:spChg>
        <pc:spChg chg="mod">
          <ac:chgData name="Kenneth Copas" userId="acf87e8c-e0c4-48a9-850b-6aa06780f160" providerId="ADAL" clId="{774A18C4-AB25-47E3-BB86-8143C4A91D91}" dt="2025-05-30T14:33:06.850" v="6405" actId="20577"/>
          <ac:spMkLst>
            <pc:docMk/>
            <pc:sldMk cId="584810815" sldId="287"/>
            <ac:spMk id="12" creationId="{69C2B421-86CB-BD8A-53EF-1EEB7C47D20C}"/>
          </ac:spMkLst>
        </pc:spChg>
        <pc:spChg chg="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14" creationId="{000254C5-2B6E-C812-B4A1-C95A30B528A7}"/>
          </ac:spMkLst>
        </pc:spChg>
        <pc:spChg chg="add mod">
          <ac:chgData name="Kenneth Copas" userId="acf87e8c-e0c4-48a9-850b-6aa06780f160" providerId="ADAL" clId="{774A18C4-AB25-47E3-BB86-8143C4A91D91}" dt="2025-05-30T14:49:59.807" v="6507" actId="1076"/>
          <ac:spMkLst>
            <pc:docMk/>
            <pc:sldMk cId="584810815" sldId="287"/>
            <ac:spMk id="19" creationId="{D3933ACF-180D-740A-A414-4AD2AF049575}"/>
          </ac:spMkLst>
        </pc:spChg>
        <pc:spChg chg="add mod">
          <ac:chgData name="Kenneth Copas" userId="acf87e8c-e0c4-48a9-850b-6aa06780f160" providerId="ADAL" clId="{774A18C4-AB25-47E3-BB86-8143C4A91D91}" dt="2025-05-30T14:51:13.413" v="6518" actId="20577"/>
          <ac:spMkLst>
            <pc:docMk/>
            <pc:sldMk cId="584810815" sldId="287"/>
            <ac:spMk id="22" creationId="{CDDF174D-9B38-3A9B-4749-98496A37A94E}"/>
          </ac:spMkLst>
        </pc:spChg>
        <pc:picChg chg="add mod">
          <ac:chgData name="Kenneth Copas" userId="acf87e8c-e0c4-48a9-850b-6aa06780f160" providerId="ADAL" clId="{774A18C4-AB25-47E3-BB86-8143C4A91D91}" dt="2025-05-30T14:49:43.381" v="6505" actId="1076"/>
          <ac:picMkLst>
            <pc:docMk/>
            <pc:sldMk cId="584810815" sldId="287"/>
            <ac:picMk id="6" creationId="{2641FE38-7B11-47EC-0314-5F18B07BE978}"/>
          </ac:picMkLst>
        </pc:picChg>
        <pc:picChg chg="add mod">
          <ac:chgData name="Kenneth Copas" userId="acf87e8c-e0c4-48a9-850b-6aa06780f160" providerId="ADAL" clId="{774A18C4-AB25-47E3-BB86-8143C4A91D91}" dt="2025-05-30T14:50:56.830" v="6514" actId="1076"/>
          <ac:picMkLst>
            <pc:docMk/>
            <pc:sldMk cId="584810815" sldId="287"/>
            <ac:picMk id="21" creationId="{BEDAF339-E7D3-5950-8340-283F540CE7A9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5-30T15:50:38.115" v="6740"/>
        <pc:sldMkLst>
          <pc:docMk/>
          <pc:sldMk cId="433942857" sldId="288"/>
        </pc:sldMkLst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7" creationId="{FD00F5D8-6004-B12E-C291-550D644B076F}"/>
          </ac:spMkLst>
        </pc:spChg>
        <pc:spChg chg="mod">
          <ac:chgData name="Kenneth Copas" userId="acf87e8c-e0c4-48a9-850b-6aa06780f160" providerId="ADAL" clId="{774A18C4-AB25-47E3-BB86-8143C4A91D91}" dt="2025-05-30T14:33:24.902" v="6439" actId="14100"/>
          <ac:spMkLst>
            <pc:docMk/>
            <pc:sldMk cId="433942857" sldId="288"/>
            <ac:spMk id="12" creationId="{2A031A77-9648-BC43-8F07-67E87486DF21}"/>
          </ac:spMkLst>
        </pc:spChg>
        <pc:spChg chg="add del mod">
          <ac:chgData name="Kenneth Copas" userId="acf87e8c-e0c4-48a9-850b-6aa06780f160" providerId="ADAL" clId="{774A18C4-AB25-47E3-BB86-8143C4A91D91}" dt="2025-05-30T15:47:12.403" v="6647" actId="1076"/>
          <ac:spMkLst>
            <pc:docMk/>
            <pc:sldMk cId="433942857" sldId="288"/>
            <ac:spMk id="14" creationId="{A5E5C198-6A64-9525-D6A4-C13CC0E01C90}"/>
          </ac:spMkLst>
        </pc:spChg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17" creationId="{CA7409C4-C699-EDC6-D092-10E6E6DD9761}"/>
          </ac:spMkLst>
        </pc:spChg>
        <pc:spChg chg="add mod">
          <ac:chgData name="Kenneth Copas" userId="acf87e8c-e0c4-48a9-850b-6aa06780f160" providerId="ADAL" clId="{774A18C4-AB25-47E3-BB86-8143C4A91D91}" dt="2025-05-30T15:50:06.298" v="6737" actId="1076"/>
          <ac:spMkLst>
            <pc:docMk/>
            <pc:sldMk cId="433942857" sldId="288"/>
            <ac:spMk id="18" creationId="{D8104336-1EB1-D96C-7A3C-50E76447CBB4}"/>
          </ac:spMkLst>
        </pc:spChg>
        <pc:spChg chg="add mod">
          <ac:chgData name="Kenneth Copas" userId="acf87e8c-e0c4-48a9-850b-6aa06780f160" providerId="ADAL" clId="{774A18C4-AB25-47E3-BB86-8143C4A91D91}" dt="2025-05-30T15:49:58.918" v="6736" actId="1076"/>
          <ac:spMkLst>
            <pc:docMk/>
            <pc:sldMk cId="433942857" sldId="288"/>
            <ac:spMk id="19" creationId="{31D7246C-B750-0B02-F15A-1E8BF6CD515F}"/>
          </ac:spMkLst>
        </pc:spChg>
        <pc:picChg chg="add mod">
          <ac:chgData name="Kenneth Copas" userId="acf87e8c-e0c4-48a9-850b-6aa06780f160" providerId="ADAL" clId="{774A18C4-AB25-47E3-BB86-8143C4A91D91}" dt="2025-05-30T15:47:47.422" v="6652" actId="1076"/>
          <ac:picMkLst>
            <pc:docMk/>
            <pc:sldMk cId="433942857" sldId="288"/>
            <ac:picMk id="6" creationId="{35AD2E29-1BCC-6EF3-F69F-F4E906A035C9}"/>
          </ac:picMkLst>
        </pc:picChg>
        <pc:picChg chg="add mod">
          <ac:chgData name="Kenneth Copas" userId="acf87e8c-e0c4-48a9-850b-6aa06780f160" providerId="ADAL" clId="{774A18C4-AB25-47E3-BB86-8143C4A91D91}" dt="2025-05-30T15:47:56.760" v="6654" actId="1076"/>
          <ac:picMkLst>
            <pc:docMk/>
            <pc:sldMk cId="433942857" sldId="288"/>
            <ac:picMk id="10" creationId="{40C7D004-0E44-7262-CFF5-320D357C4F40}"/>
          </ac:picMkLst>
        </pc:picChg>
      </pc:sldChg>
      <pc:sldChg chg="add del">
        <pc:chgData name="Kenneth Copas" userId="acf87e8c-e0c4-48a9-850b-6aa06780f160" providerId="ADAL" clId="{774A18C4-AB25-47E3-BB86-8143C4A91D91}" dt="2025-05-30T17:08:19.151" v="7303"/>
        <pc:sldMkLst>
          <pc:docMk/>
          <pc:sldMk cId="1122046447" sldId="289"/>
        </pc:sldMkLst>
      </pc:sldChg>
      <pc:sldChg chg="modSp new del mod">
        <pc:chgData name="Kenneth Copas" userId="acf87e8c-e0c4-48a9-850b-6aa06780f160" providerId="ADAL" clId="{774A18C4-AB25-47E3-BB86-8143C4A91D91}" dt="2025-06-02T12:50:14.055" v="7344" actId="47"/>
        <pc:sldMkLst>
          <pc:docMk/>
          <pc:sldMk cId="1538926116" sldId="289"/>
        </pc:sldMkLst>
      </pc:sldChg>
      <pc:sldChg chg="addSp delSp modSp add del mod modAnim">
        <pc:chgData name="Kenneth Copas" userId="acf87e8c-e0c4-48a9-850b-6aa06780f160" providerId="ADAL" clId="{774A18C4-AB25-47E3-BB86-8143C4A91D91}" dt="2025-05-30T16:06:51.666" v="7298" actId="47"/>
        <pc:sldMkLst>
          <pc:docMk/>
          <pc:sldMk cId="1896662671" sldId="289"/>
        </pc:sldMkLst>
      </pc:sldChg>
      <pc:sldChg chg="addSp delSp modSp add del mod ord modAnim">
        <pc:chgData name="Kenneth Copas" userId="acf87e8c-e0c4-48a9-850b-6aa06780f160" providerId="ADAL" clId="{774A18C4-AB25-47E3-BB86-8143C4A91D91}" dt="2025-06-02T13:23:48.366" v="8025" actId="47"/>
        <pc:sldMkLst>
          <pc:docMk/>
          <pc:sldMk cId="3468607196" sldId="290"/>
        </pc:sldMkLst>
      </pc:sldChg>
      <pc:sldChg chg="addSp delSp modSp add mod ord modAnim">
        <pc:chgData name="Kenneth Copas" userId="acf87e8c-e0c4-48a9-850b-6aa06780f160" providerId="ADAL" clId="{774A18C4-AB25-47E3-BB86-8143C4A91D91}" dt="2025-06-02T13:47:01.525" v="8027" actId="1076"/>
        <pc:sldMkLst>
          <pc:docMk/>
          <pc:sldMk cId="2688493855" sldId="291"/>
        </pc:sldMkLst>
        <pc:spChg chg="mod">
          <ac:chgData name="Kenneth Copas" userId="acf87e8c-e0c4-48a9-850b-6aa06780f160" providerId="ADAL" clId="{774A18C4-AB25-47E3-BB86-8143C4A91D91}" dt="2025-06-02T13:47:01.525" v="8027" actId="1076"/>
          <ac:spMkLst>
            <pc:docMk/>
            <pc:sldMk cId="2688493855" sldId="291"/>
            <ac:spMk id="2" creationId="{CFCC6AEC-3F64-8743-47C4-FB2B5EF5EE97}"/>
          </ac:spMkLst>
        </pc:spChg>
        <pc:spChg chg="add mod">
          <ac:chgData name="Kenneth Copas" userId="acf87e8c-e0c4-48a9-850b-6aa06780f160" providerId="ADAL" clId="{774A18C4-AB25-47E3-BB86-8143C4A91D91}" dt="2025-06-02T13:22:13.579" v="7993" actId="1076"/>
          <ac:spMkLst>
            <pc:docMk/>
            <pc:sldMk cId="2688493855" sldId="291"/>
            <ac:spMk id="8" creationId="{15812F97-35BE-AA57-10CC-9A99A365C6F2}"/>
          </ac:spMkLst>
        </pc:spChg>
        <pc:spChg chg="add mod">
          <ac:chgData name="Kenneth Copas" userId="acf87e8c-e0c4-48a9-850b-6aa06780f160" providerId="ADAL" clId="{774A18C4-AB25-47E3-BB86-8143C4A91D91}" dt="2025-06-02T13:22:29.266" v="7995" actId="20577"/>
          <ac:spMkLst>
            <pc:docMk/>
            <pc:sldMk cId="2688493855" sldId="291"/>
            <ac:spMk id="11" creationId="{C750CAA5-91FF-39E0-42F6-06E3AF2BBB26}"/>
          </ac:spMkLst>
        </pc:spChg>
        <pc:spChg chg="add mod">
          <ac:chgData name="Kenneth Copas" userId="acf87e8c-e0c4-48a9-850b-6aa06780f160" providerId="ADAL" clId="{774A18C4-AB25-47E3-BB86-8143C4A91D91}" dt="2025-06-02T13:23:01.748" v="8005" actId="1076"/>
          <ac:spMkLst>
            <pc:docMk/>
            <pc:sldMk cId="2688493855" sldId="291"/>
            <ac:spMk id="12" creationId="{84704CFC-0DFB-BFC8-0F2D-6444F0DEB768}"/>
          </ac:spMkLst>
        </pc:spChg>
        <pc:spChg chg="add mod">
          <ac:chgData name="Kenneth Copas" userId="acf87e8c-e0c4-48a9-850b-6aa06780f160" providerId="ADAL" clId="{774A18C4-AB25-47E3-BB86-8143C4A91D91}" dt="2025-06-02T13:23:06.496" v="8007" actId="1076"/>
          <ac:spMkLst>
            <pc:docMk/>
            <pc:sldMk cId="2688493855" sldId="291"/>
            <ac:spMk id="13" creationId="{42F15E1B-D42F-EDD7-9342-931AAC559FA3}"/>
          </ac:spMkLst>
        </pc:sp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5" creationId="{67BA043E-3C8A-FAE9-18A9-F61F52C39545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6" creationId="{2EDF6161-998B-CC7C-76EE-127E51EB7B4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7" creationId="{D16A92E7-1D37-802F-2801-9F83273E161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9" creationId="{6CA0DC8C-FD9A-9D33-04C8-842CAEC989EE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10" creationId="{253B5853-E731-ADFF-F041-303F313BC1FF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6-02T14:15:11.833" v="8562" actId="14100"/>
        <pc:sldMkLst>
          <pc:docMk/>
          <pc:sldMk cId="528160161" sldId="292"/>
        </pc:sldMkLst>
        <pc:spChg chg="add mod">
          <ac:chgData name="Kenneth Copas" userId="acf87e8c-e0c4-48a9-850b-6aa06780f160" providerId="ADAL" clId="{774A18C4-AB25-47E3-BB86-8143C4A91D91}" dt="2025-06-02T13:57:00.023" v="8192" actId="1076"/>
          <ac:spMkLst>
            <pc:docMk/>
            <pc:sldMk cId="528160161" sldId="292"/>
            <ac:spMk id="16" creationId="{CB2D633C-5471-3CCC-C152-2F66BCC723BD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8" creationId="{82424344-E3E3-5D26-B296-EB6EFB05A88F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9" creationId="{FED06237-73E9-B5F2-E272-C68E59A1AF4E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20" creationId="{8257820B-FECA-0561-B79D-7F0E0CEC5D98}"/>
          </ac:spMkLst>
        </pc:spChg>
        <pc:spChg chg="add mod topLvl">
          <ac:chgData name="Kenneth Copas" userId="acf87e8c-e0c4-48a9-850b-6aa06780f160" providerId="ADAL" clId="{774A18C4-AB25-47E3-BB86-8143C4A91D91}" dt="2025-06-02T14:02:38.103" v="8240" actId="478"/>
          <ac:spMkLst>
            <pc:docMk/>
            <pc:sldMk cId="528160161" sldId="292"/>
            <ac:spMk id="26" creationId="{B3F2ABE8-9451-250B-2A25-E6868B4404E3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8" creationId="{3C0BBDB8-99D3-95B3-1C2E-E3E047F43FCF}"/>
          </ac:spMkLst>
        </pc:spChg>
        <pc:spChg chg="add mod">
          <ac:chgData name="Kenneth Copas" userId="acf87e8c-e0c4-48a9-850b-6aa06780f160" providerId="ADAL" clId="{774A18C4-AB25-47E3-BB86-8143C4A91D91}" dt="2025-06-02T14:14:00.782" v="8559" actId="1076"/>
          <ac:spMkLst>
            <pc:docMk/>
            <pc:sldMk cId="528160161" sldId="292"/>
            <ac:spMk id="29" creationId="{023B3F5B-8781-DAA0-14E8-A09CF5BAAEDB}"/>
          </ac:spMkLst>
        </pc:spChg>
        <pc:spChg chg="mod">
          <ac:chgData name="Kenneth Copas" userId="acf87e8c-e0c4-48a9-850b-6aa06780f160" providerId="ADAL" clId="{774A18C4-AB25-47E3-BB86-8143C4A91D91}" dt="2025-06-02T14:04:09.199" v="8334"/>
          <ac:spMkLst>
            <pc:docMk/>
            <pc:sldMk cId="528160161" sldId="292"/>
            <ac:spMk id="31" creationId="{9906675F-4913-7D74-CAD1-FE0FAFE7106C}"/>
          </ac:spMkLst>
        </pc:spChg>
        <pc:spChg chg="mod">
          <ac:chgData name="Kenneth Copas" userId="acf87e8c-e0c4-48a9-850b-6aa06780f160" providerId="ADAL" clId="{774A18C4-AB25-47E3-BB86-8143C4A91D91}" dt="2025-06-02T14:12:38.806" v="8536"/>
          <ac:spMkLst>
            <pc:docMk/>
            <pc:sldMk cId="528160161" sldId="292"/>
            <ac:spMk id="32" creationId="{31B4F79E-C6BA-8A56-9BB1-C976A2ABDDEF}"/>
          </ac:spMkLst>
        </pc:spChg>
        <pc:spChg chg="mod">
          <ac:chgData name="Kenneth Copas" userId="acf87e8c-e0c4-48a9-850b-6aa06780f160" providerId="ADAL" clId="{774A18C4-AB25-47E3-BB86-8143C4A91D91}" dt="2025-06-02T14:04:16.452" v="8336"/>
          <ac:spMkLst>
            <pc:docMk/>
            <pc:sldMk cId="528160161" sldId="292"/>
            <ac:spMk id="34" creationId="{C5E74726-2142-E4B6-047F-B92FB5855B2B}"/>
          </ac:spMkLst>
        </pc:spChg>
        <pc:spChg chg="mod">
          <ac:chgData name="Kenneth Copas" userId="acf87e8c-e0c4-48a9-850b-6aa06780f160" providerId="ADAL" clId="{774A18C4-AB25-47E3-BB86-8143C4A91D91}" dt="2025-06-02T14:13:48.115" v="8558" actId="113"/>
          <ac:spMkLst>
            <pc:docMk/>
            <pc:sldMk cId="528160161" sldId="292"/>
            <ac:spMk id="35" creationId="{9B16369E-5FB3-0C37-4C32-AC4754780047}"/>
          </ac:spMkLst>
        </pc:spChg>
        <pc:grpChg chg="add mod">
          <ac:chgData name="Kenneth Copas" userId="acf87e8c-e0c4-48a9-850b-6aa06780f160" providerId="ADAL" clId="{774A18C4-AB25-47E3-BB86-8143C4A91D91}" dt="2025-06-02T14:02:33.279" v="8238" actId="1076"/>
          <ac:grpSpMkLst>
            <pc:docMk/>
            <pc:sldMk cId="528160161" sldId="292"/>
            <ac:grpSpMk id="21" creationId="{2D26E21E-001A-EBB4-6FBD-8C567D26688F}"/>
          </ac:grpSpMkLst>
        </pc:grpChg>
        <pc:grpChg chg="add mod">
          <ac:chgData name="Kenneth Copas" userId="acf87e8c-e0c4-48a9-850b-6aa06780f160" providerId="ADAL" clId="{774A18C4-AB25-47E3-BB86-8143C4A91D91}" dt="2025-06-02T14:04:15.479" v="8335" actId="1076"/>
          <ac:grpSpMkLst>
            <pc:docMk/>
            <pc:sldMk cId="528160161" sldId="292"/>
            <ac:grpSpMk id="30" creationId="{C8D30481-1BE7-11AB-B8B5-F89468B49585}"/>
          </ac:grpSpMkLst>
        </pc:grpChg>
        <pc:grpChg chg="add mod">
          <ac:chgData name="Kenneth Copas" userId="acf87e8c-e0c4-48a9-850b-6aa06780f160" providerId="ADAL" clId="{774A18C4-AB25-47E3-BB86-8143C4A91D91}" dt="2025-06-02T14:04:28.689" v="8338" actId="1076"/>
          <ac:grpSpMkLst>
            <pc:docMk/>
            <pc:sldMk cId="528160161" sldId="292"/>
            <ac:grpSpMk id="33" creationId="{BDBDE14E-7305-B38A-F2FA-F4A1BAFFEB09}"/>
          </ac:grpSpMkLst>
        </pc:grp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17" creationId="{FD0D5CA5-4206-B41A-1E19-1AF4F61B1F49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39" creationId="{BE801F3C-6049-1D07-2EBF-36F98AC300AE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40" creationId="{240BDBA1-3332-7278-84C6-EE0B8C89C1BB}"/>
          </ac:graphicFrameMkLst>
        </pc:graphicFrameChg>
      </pc:sldChg>
      <pc:sldChg chg="addSp delSp modSp add del mod">
        <pc:chgData name="Kenneth Copas" userId="acf87e8c-e0c4-48a9-850b-6aa06780f160" providerId="ADAL" clId="{774A18C4-AB25-47E3-BB86-8143C4A91D91}" dt="2025-05-30T17:08:18.745" v="7302"/>
        <pc:sldMkLst>
          <pc:docMk/>
          <pc:sldMk cId="2403396084" sldId="2147471755"/>
        </pc:sldMkLst>
      </pc:sldChg>
    </pc:docChg>
  </pc:docChgLst>
  <pc:docChgLst>
    <pc:chgData name="Kenneth Copas" userId="acf87e8c-e0c4-48a9-850b-6aa06780f160" providerId="ADAL" clId="{C033EAB2-3B57-40FC-AFA2-E72F0E9566D5}"/>
    <pc:docChg chg="undo custSel delSld modSld sldOrd modSection">
      <pc:chgData name="Kenneth Copas" userId="acf87e8c-e0c4-48a9-850b-6aa06780f160" providerId="ADAL" clId="{C033EAB2-3B57-40FC-AFA2-E72F0E9566D5}" dt="2025-06-05T18:10:25.794" v="4246" actId="20577"/>
      <pc:docMkLst>
        <pc:docMk/>
      </pc:docMkLst>
      <pc:sldChg chg="modSp mod modAnim modNotesTx">
        <pc:chgData name="Kenneth Copas" userId="acf87e8c-e0c4-48a9-850b-6aa06780f160" providerId="ADAL" clId="{C033EAB2-3B57-40FC-AFA2-E72F0E9566D5}" dt="2025-06-05T18:07:28.881" v="3777" actId="20577"/>
        <pc:sldMkLst>
          <pc:docMk/>
          <pc:sldMk cId="55267088" sldId="256"/>
        </pc:sldMkLst>
        <pc:spChg chg="mod">
          <ac:chgData name="Kenneth Copas" userId="acf87e8c-e0c4-48a9-850b-6aa06780f160" providerId="ADAL" clId="{C033EAB2-3B57-40FC-AFA2-E72F0E9566D5}" dt="2025-06-05T17:27:49.202" v="3273" actId="113"/>
          <ac:spMkLst>
            <pc:docMk/>
            <pc:sldMk cId="55267088" sldId="256"/>
            <ac:spMk id="2" creationId="{32728AC9-57AD-9129-2359-32C0C790D891}"/>
          </ac:spMkLst>
        </pc:spChg>
        <pc:spChg chg="mod">
          <ac:chgData name="Kenneth Copas" userId="acf87e8c-e0c4-48a9-850b-6aa06780f160" providerId="ADAL" clId="{C033EAB2-3B57-40FC-AFA2-E72F0E9566D5}" dt="2025-06-04T14:23:21.476" v="2668" actId="20577"/>
          <ac:spMkLst>
            <pc:docMk/>
            <pc:sldMk cId="55267088" sldId="256"/>
            <ac:spMk id="3" creationId="{77474AFA-0857-7060-D9BF-922D30B2727C}"/>
          </ac:spMkLst>
        </pc:spChg>
      </pc:sldChg>
      <pc:sldChg chg="del modNotesTx">
        <pc:chgData name="Kenneth Copas" userId="acf87e8c-e0c4-48a9-850b-6aa06780f160" providerId="ADAL" clId="{C033EAB2-3B57-40FC-AFA2-E72F0E9566D5}" dt="2025-06-04T15:11:23.140" v="2759" actId="47"/>
        <pc:sldMkLst>
          <pc:docMk/>
          <pc:sldMk cId="3992357642" sldId="259"/>
        </pc:sldMkLst>
      </pc:sldChg>
      <pc:sldChg chg="modNotesTx">
        <pc:chgData name="Kenneth Copas" userId="acf87e8c-e0c4-48a9-850b-6aa06780f160" providerId="ADAL" clId="{C033EAB2-3B57-40FC-AFA2-E72F0E9566D5}" dt="2025-06-05T18:08:01.360" v="3855" actId="20577"/>
        <pc:sldMkLst>
          <pc:docMk/>
          <pc:sldMk cId="1753993030" sldId="260"/>
        </pc:sldMkLst>
      </pc:sldChg>
      <pc:sldChg chg="modNotesTx">
        <pc:chgData name="Kenneth Copas" userId="acf87e8c-e0c4-48a9-850b-6aa06780f160" providerId="ADAL" clId="{C033EAB2-3B57-40FC-AFA2-E72F0E9566D5}" dt="2025-06-05T18:04:15.998" v="3524" actId="20577"/>
        <pc:sldMkLst>
          <pc:docMk/>
          <pc:sldMk cId="3220776107" sldId="264"/>
        </pc:sldMkLst>
      </pc:sldChg>
      <pc:sldChg chg="ord modNotesTx">
        <pc:chgData name="Kenneth Copas" userId="acf87e8c-e0c4-48a9-850b-6aa06780f160" providerId="ADAL" clId="{C033EAB2-3B57-40FC-AFA2-E72F0E9566D5}" dt="2025-06-04T15:12:15.435" v="2761"/>
        <pc:sldMkLst>
          <pc:docMk/>
          <pc:sldMk cId="2899819684" sldId="266"/>
        </pc:sldMkLst>
      </pc:sldChg>
      <pc:sldChg chg="delSp modSp modNotesTx">
        <pc:chgData name="Kenneth Copas" userId="acf87e8c-e0c4-48a9-850b-6aa06780f160" providerId="ADAL" clId="{C033EAB2-3B57-40FC-AFA2-E72F0E9566D5}" dt="2025-06-04T15:14:40.150" v="2772" actId="14100"/>
        <pc:sldMkLst>
          <pc:docMk/>
          <pc:sldMk cId="3254621715" sldId="270"/>
        </pc:sldMkLst>
        <pc:picChg chg="mod">
          <ac:chgData name="Kenneth Copas" userId="acf87e8c-e0c4-48a9-850b-6aa06780f160" providerId="ADAL" clId="{C033EAB2-3B57-40FC-AFA2-E72F0E9566D5}" dt="2025-06-04T15:14:40.150" v="2772" actId="14100"/>
          <ac:picMkLst>
            <pc:docMk/>
            <pc:sldMk cId="3254621715" sldId="270"/>
            <ac:picMk id="7" creationId="{B2BA949E-85F9-C4F7-C873-4FDBDD23E5B9}"/>
          </ac:picMkLst>
        </pc:picChg>
        <pc:picChg chg="mod">
          <ac:chgData name="Kenneth Copas" userId="acf87e8c-e0c4-48a9-850b-6aa06780f160" providerId="ADAL" clId="{C033EAB2-3B57-40FC-AFA2-E72F0E9566D5}" dt="2025-06-04T15:14:29.405" v="2771" actId="1076"/>
          <ac:picMkLst>
            <pc:docMk/>
            <pc:sldMk cId="3254621715" sldId="270"/>
            <ac:picMk id="1026" creationId="{696288CB-B56D-FD96-AD69-4C4173E37547}"/>
          </ac:picMkLst>
        </pc:picChg>
        <pc:picChg chg="del">
          <ac:chgData name="Kenneth Copas" userId="acf87e8c-e0c4-48a9-850b-6aa06780f160" providerId="ADAL" clId="{C033EAB2-3B57-40FC-AFA2-E72F0E9566D5}" dt="2025-06-04T15:13:48.498" v="2766" actId="478"/>
          <ac:picMkLst>
            <pc:docMk/>
            <pc:sldMk cId="3254621715" sldId="270"/>
            <ac:picMk id="1036" creationId="{D0DEBD35-FA21-4188-6110-CD690255DBA2}"/>
          </ac:picMkLst>
        </pc:picChg>
        <pc:picChg chg="mod">
          <ac:chgData name="Kenneth Copas" userId="acf87e8c-e0c4-48a9-850b-6aa06780f160" providerId="ADAL" clId="{C033EAB2-3B57-40FC-AFA2-E72F0E9566D5}" dt="2025-06-04T15:14:29.405" v="2771" actId="1076"/>
          <ac:picMkLst>
            <pc:docMk/>
            <pc:sldMk cId="3254621715" sldId="270"/>
            <ac:picMk id="1046" creationId="{69A9E1C1-79D6-F3BB-0E1D-C8236C8C6764}"/>
          </ac:picMkLst>
        </pc:picChg>
        <pc:picChg chg="mod">
          <ac:chgData name="Kenneth Copas" userId="acf87e8c-e0c4-48a9-850b-6aa06780f160" providerId="ADAL" clId="{C033EAB2-3B57-40FC-AFA2-E72F0E9566D5}" dt="2025-06-04T15:13:30.995" v="2765" actId="14100"/>
          <ac:picMkLst>
            <pc:docMk/>
            <pc:sldMk cId="3254621715" sldId="270"/>
            <ac:picMk id="3074" creationId="{83273657-3D95-0693-42FD-EFD27AA1354D}"/>
          </ac:picMkLst>
        </pc:picChg>
      </pc:sldChg>
      <pc:sldChg chg="modSp mod modNotesTx">
        <pc:chgData name="Kenneth Copas" userId="acf87e8c-e0c4-48a9-850b-6aa06780f160" providerId="ADAL" clId="{C033EAB2-3B57-40FC-AFA2-E72F0E9566D5}" dt="2025-06-05T18:07:38.852" v="3819" actId="20577"/>
        <pc:sldMkLst>
          <pc:docMk/>
          <pc:sldMk cId="2762418532" sldId="271"/>
        </pc:sldMkLst>
        <pc:spChg chg="mod">
          <ac:chgData name="Kenneth Copas" userId="acf87e8c-e0c4-48a9-850b-6aa06780f160" providerId="ADAL" clId="{C033EAB2-3B57-40FC-AFA2-E72F0E9566D5}" dt="2025-06-04T14:56:20.524" v="2685" actId="20577"/>
          <ac:spMkLst>
            <pc:docMk/>
            <pc:sldMk cId="2762418532" sldId="271"/>
            <ac:spMk id="6" creationId="{F386D3D0-75D8-5010-320E-FCD427480DB5}"/>
          </ac:spMkLst>
        </pc:spChg>
        <pc:graphicFrameChg chg="mod">
          <ac:chgData name="Kenneth Copas" userId="acf87e8c-e0c4-48a9-850b-6aa06780f160" providerId="ADAL" clId="{C033EAB2-3B57-40FC-AFA2-E72F0E9566D5}" dt="2025-06-04T13:28:39.398" v="1372" actId="20577"/>
          <ac:graphicFrameMkLst>
            <pc:docMk/>
            <pc:sldMk cId="2762418532" sldId="271"/>
            <ac:graphicFrameMk id="9" creationId="{B2225CD7-170D-3DA4-60DA-6086CD7585E4}"/>
          </ac:graphicFrameMkLst>
        </pc:graphicFrameChg>
      </pc:sldChg>
      <pc:sldChg chg="modNotesTx">
        <pc:chgData name="Kenneth Copas" userId="acf87e8c-e0c4-48a9-850b-6aa06780f160" providerId="ADAL" clId="{C033EAB2-3B57-40FC-AFA2-E72F0E9566D5}" dt="2025-06-05T18:06:25.624" v="3614" actId="20577"/>
        <pc:sldMkLst>
          <pc:docMk/>
          <pc:sldMk cId="2929353324" sldId="279"/>
        </pc:sldMkLst>
      </pc:sldChg>
      <pc:sldChg chg="addSp delSp modSp mod modNotesTx">
        <pc:chgData name="Kenneth Copas" userId="acf87e8c-e0c4-48a9-850b-6aa06780f160" providerId="ADAL" clId="{C033EAB2-3B57-40FC-AFA2-E72F0E9566D5}" dt="2025-06-05T18:08:09.139" v="3881" actId="20577"/>
        <pc:sldMkLst>
          <pc:docMk/>
          <pc:sldMk cId="1102396629" sldId="283"/>
        </pc:sldMkLst>
        <pc:spChg chg="del mod">
          <ac:chgData name="Kenneth Copas" userId="acf87e8c-e0c4-48a9-850b-6aa06780f160" providerId="ADAL" clId="{C033EAB2-3B57-40FC-AFA2-E72F0E9566D5}" dt="2025-06-04T15:09:16.979" v="2733" actId="478"/>
          <ac:spMkLst>
            <pc:docMk/>
            <pc:sldMk cId="1102396629" sldId="283"/>
            <ac:spMk id="2" creationId="{37A28BC6-314C-675F-ACB2-5C0B12B01E69}"/>
          </ac:spMkLst>
        </pc:spChg>
        <pc:spChg chg="add del">
          <ac:chgData name="Kenneth Copas" userId="acf87e8c-e0c4-48a9-850b-6aa06780f160" providerId="ADAL" clId="{C033EAB2-3B57-40FC-AFA2-E72F0E9566D5}" dt="2025-06-04T15:09:45.438" v="2755" actId="26606"/>
          <ac:spMkLst>
            <pc:docMk/>
            <pc:sldMk cId="1102396629" sldId="283"/>
            <ac:spMk id="62" creationId="{135140CE-C69C-E6B4-88F6-8FA383DF2C2C}"/>
          </ac:spMkLst>
        </pc:spChg>
        <pc:spChg chg="add del">
          <ac:chgData name="Kenneth Copas" userId="acf87e8c-e0c4-48a9-850b-6aa06780f160" providerId="ADAL" clId="{C033EAB2-3B57-40FC-AFA2-E72F0E9566D5}" dt="2025-06-04T15:09:45.438" v="2755" actId="26606"/>
          <ac:spMkLst>
            <pc:docMk/>
            <pc:sldMk cId="1102396629" sldId="283"/>
            <ac:spMk id="63" creationId="{788341D4-4179-12AD-F9B5-C4F19312F692}"/>
          </ac:spMkLst>
        </pc:spChg>
        <pc:spChg chg="add del">
          <ac:chgData name="Kenneth Copas" userId="acf87e8c-e0c4-48a9-850b-6aa06780f160" providerId="ADAL" clId="{C033EAB2-3B57-40FC-AFA2-E72F0E9566D5}" dt="2025-06-04T15:09:45.438" v="2755" actId="26606"/>
          <ac:spMkLst>
            <pc:docMk/>
            <pc:sldMk cId="1102396629" sldId="283"/>
            <ac:spMk id="64" creationId="{9BC0CC31-3572-B8BD-1404-7947DDE04D02}"/>
          </ac:spMkLst>
        </pc:spChg>
        <pc:spChg chg="add del">
          <ac:chgData name="Kenneth Copas" userId="acf87e8c-e0c4-48a9-850b-6aa06780f160" providerId="ADAL" clId="{C033EAB2-3B57-40FC-AFA2-E72F0E9566D5}" dt="2025-06-04T15:09:45.438" v="2755" actId="26606"/>
          <ac:spMkLst>
            <pc:docMk/>
            <pc:sldMk cId="1102396629" sldId="283"/>
            <ac:spMk id="65" creationId="{374B6276-826F-CBE4-B663-9EDEC340084B}"/>
          </ac:spMkLst>
        </pc:spChg>
        <pc:spChg chg="add del">
          <ac:chgData name="Kenneth Copas" userId="acf87e8c-e0c4-48a9-850b-6aa06780f160" providerId="ADAL" clId="{C033EAB2-3B57-40FC-AFA2-E72F0E9566D5}" dt="2025-06-04T15:09:45.436" v="2754" actId="26606"/>
          <ac:spMkLst>
            <pc:docMk/>
            <pc:sldMk cId="1102396629" sldId="283"/>
            <ac:spMk id="67" creationId="{6EE0B6E2-7CE8-4D86-87FC-4B58A7D8E759}"/>
          </ac:spMkLst>
        </pc:spChg>
        <pc:spChg chg="add del">
          <ac:chgData name="Kenneth Copas" userId="acf87e8c-e0c4-48a9-850b-6aa06780f160" providerId="ADAL" clId="{C033EAB2-3B57-40FC-AFA2-E72F0E9566D5}" dt="2025-06-04T15:09:25.561" v="2736" actId="26606"/>
          <ac:spMkLst>
            <pc:docMk/>
            <pc:sldMk cId="1102396629" sldId="283"/>
            <ac:spMk id="70" creationId="{AB8C311F-7253-4AED-9701-7FC0708C41C7}"/>
          </ac:spMkLst>
        </pc:spChg>
        <pc:spChg chg="add del">
          <ac:chgData name="Kenneth Copas" userId="acf87e8c-e0c4-48a9-850b-6aa06780f160" providerId="ADAL" clId="{C033EAB2-3B57-40FC-AFA2-E72F0E9566D5}" dt="2025-06-04T15:09:25.561" v="2736" actId="26606"/>
          <ac:spMkLst>
            <pc:docMk/>
            <pc:sldMk cId="1102396629" sldId="283"/>
            <ac:spMk id="72" creationId="{E2384209-CB15-4CDF-9D31-C44FD9A3F20D}"/>
          </ac:spMkLst>
        </pc:spChg>
        <pc:spChg chg="add del">
          <ac:chgData name="Kenneth Copas" userId="acf87e8c-e0c4-48a9-850b-6aa06780f160" providerId="ADAL" clId="{C033EAB2-3B57-40FC-AFA2-E72F0E9566D5}" dt="2025-06-04T15:09:25.561" v="2736" actId="26606"/>
          <ac:spMkLst>
            <pc:docMk/>
            <pc:sldMk cId="1102396629" sldId="283"/>
            <ac:spMk id="74" creationId="{2633B3B5-CC90-43F0-8714-D31D1F3F0209}"/>
          </ac:spMkLst>
        </pc:spChg>
        <pc:spChg chg="add del">
          <ac:chgData name="Kenneth Copas" userId="acf87e8c-e0c4-48a9-850b-6aa06780f160" providerId="ADAL" clId="{C033EAB2-3B57-40FC-AFA2-E72F0E9566D5}" dt="2025-06-04T15:09:25.561" v="2736" actId="26606"/>
          <ac:spMkLst>
            <pc:docMk/>
            <pc:sldMk cId="1102396629" sldId="283"/>
            <ac:spMk id="76" creationId="{A8D57A06-A426-446D-B02C-A2DC6B62E45E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78" creationId="{9A97C86A-04D6-40F7-AE84-31AB43E6A846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79" creationId="{F3060C83-F051-4F0E-ABAD-AA0DFC48B218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80" creationId="{FF9F2414-84E8-453E-B1F3-389FDE8192D9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82" creationId="{3ECA69A1-7536-43AC-85EF-C7106179F5ED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83" creationId="{29FDB030-9B49-4CED-8CCD-4D99382388AC}"/>
          </ac:spMkLst>
        </pc:spChg>
        <pc:spChg chg="add del">
          <ac:chgData name="Kenneth Copas" userId="acf87e8c-e0c4-48a9-850b-6aa06780f160" providerId="ADAL" clId="{C033EAB2-3B57-40FC-AFA2-E72F0E9566D5}" dt="2025-06-04T15:09:27.128" v="2738" actId="26606"/>
          <ac:spMkLst>
            <pc:docMk/>
            <pc:sldMk cId="1102396629" sldId="283"/>
            <ac:spMk id="84" creationId="{3783CA14-24A1-485C-8B30-D6A5D87987AD}"/>
          </ac:spMkLst>
        </pc:spChg>
        <pc:spChg chg="add del">
          <ac:chgData name="Kenneth Copas" userId="acf87e8c-e0c4-48a9-850b-6aa06780f160" providerId="ADAL" clId="{C033EAB2-3B57-40FC-AFA2-E72F0E9566D5}" dt="2025-06-04T15:09:29.028" v="2740" actId="26606"/>
          <ac:spMkLst>
            <pc:docMk/>
            <pc:sldMk cId="1102396629" sldId="283"/>
            <ac:spMk id="86" creationId="{42A4FC2C-047E-45A5-965D-8E1E3BF09BC6}"/>
          </ac:spMkLst>
        </pc:spChg>
        <pc:spChg chg="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88" creationId="{ED55A19D-297C-4231-AD1F-08EF9B4AA8F4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89" creationId="{EBAB6C56-3D38-4923-996E-BD474BBB91E9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90" creationId="{20CD21DB-082D-417D-A5AB-FC838AF9D944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91" creationId="{7BD8AB83-2763-4392-B4B9-049CDF1F6EA4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92" creationId="{480F071C-C35C-4CE1-8EE5-8ED96E2F4E25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93" creationId="{CD97FAB4-59E0-4E65-B50B-867B14D2A067}"/>
          </ac:spMkLst>
        </pc:spChg>
        <pc:spChg chg="add del">
          <ac:chgData name="Kenneth Copas" userId="acf87e8c-e0c4-48a9-850b-6aa06780f160" providerId="ADAL" clId="{C033EAB2-3B57-40FC-AFA2-E72F0E9566D5}" dt="2025-06-04T15:09:30.539" v="2742" actId="26606"/>
          <ac:spMkLst>
            <pc:docMk/>
            <pc:sldMk cId="1102396629" sldId="283"/>
            <ac:spMk id="94" creationId="{0D578F4B-2751-4FC2-8853-FAC5C59139C1}"/>
          </ac:spMkLst>
        </pc:spChg>
        <pc:spChg chg="add del">
          <ac:chgData name="Kenneth Copas" userId="acf87e8c-e0c4-48a9-850b-6aa06780f160" providerId="ADAL" clId="{C033EAB2-3B57-40FC-AFA2-E72F0E9566D5}" dt="2025-06-04T15:09:33.684" v="2744" actId="26606"/>
          <ac:spMkLst>
            <pc:docMk/>
            <pc:sldMk cId="1102396629" sldId="283"/>
            <ac:spMk id="96" creationId="{AB8C311F-7253-4AED-9701-7FC0708C41C7}"/>
          </ac:spMkLst>
        </pc:spChg>
        <pc:spChg chg="add del">
          <ac:chgData name="Kenneth Copas" userId="acf87e8c-e0c4-48a9-850b-6aa06780f160" providerId="ADAL" clId="{C033EAB2-3B57-40FC-AFA2-E72F0E9566D5}" dt="2025-06-04T15:09:33.684" v="2744" actId="26606"/>
          <ac:spMkLst>
            <pc:docMk/>
            <pc:sldMk cId="1102396629" sldId="283"/>
            <ac:spMk id="97" creationId="{FD073016-B734-483B-8953-5BADEE145112}"/>
          </ac:spMkLst>
        </pc:spChg>
        <pc:spChg chg="add del">
          <ac:chgData name="Kenneth Copas" userId="acf87e8c-e0c4-48a9-850b-6aa06780f160" providerId="ADAL" clId="{C033EAB2-3B57-40FC-AFA2-E72F0E9566D5}" dt="2025-06-04T15:09:33.684" v="2744" actId="26606"/>
          <ac:spMkLst>
            <pc:docMk/>
            <pc:sldMk cId="1102396629" sldId="283"/>
            <ac:spMk id="98" creationId="{90A7EAB6-59D3-4325-8DE6-E0CA4009CE53}"/>
          </ac:spMkLst>
        </pc:spChg>
        <pc:spChg chg="add del">
          <ac:chgData name="Kenneth Copas" userId="acf87e8c-e0c4-48a9-850b-6aa06780f160" providerId="ADAL" clId="{C033EAB2-3B57-40FC-AFA2-E72F0E9566D5}" dt="2025-06-04T15:09:33.684" v="2744" actId="26606"/>
          <ac:spMkLst>
            <pc:docMk/>
            <pc:sldMk cId="1102396629" sldId="283"/>
            <ac:spMk id="99" creationId="{A8D57A06-A426-446D-B02C-A2DC6B62E45E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1" creationId="{ED55A19D-297C-4231-AD1F-08EF9B4AA8F4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2" creationId="{EBAB6C56-3D38-4923-996E-BD474BBB91E9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3" creationId="{20CD21DB-082D-417D-A5AB-FC838AF9D944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4" creationId="{7BD8AB83-2763-4392-B4B9-049CDF1F6EA4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5" creationId="{480F071C-C35C-4CE1-8EE5-8ED96E2F4E25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6" creationId="{CD97FAB4-59E0-4E65-B50B-867B14D2A067}"/>
          </ac:spMkLst>
        </pc:spChg>
        <pc:spChg chg="add del">
          <ac:chgData name="Kenneth Copas" userId="acf87e8c-e0c4-48a9-850b-6aa06780f160" providerId="ADAL" clId="{C033EAB2-3B57-40FC-AFA2-E72F0E9566D5}" dt="2025-06-04T15:09:34.712" v="2746" actId="26606"/>
          <ac:spMkLst>
            <pc:docMk/>
            <pc:sldMk cId="1102396629" sldId="283"/>
            <ac:spMk id="107" creationId="{0D578F4B-2751-4FC2-8853-FAC5C59139C1}"/>
          </ac:spMkLst>
        </pc:spChg>
        <pc:spChg chg="add del">
          <ac:chgData name="Kenneth Copas" userId="acf87e8c-e0c4-48a9-850b-6aa06780f160" providerId="ADAL" clId="{C033EAB2-3B57-40FC-AFA2-E72F0E9566D5}" dt="2025-06-04T15:09:35.776" v="2748" actId="26606"/>
          <ac:spMkLst>
            <pc:docMk/>
            <pc:sldMk cId="1102396629" sldId="283"/>
            <ac:spMk id="109" creationId="{AB8C311F-7253-4AED-9701-7FC0708C41C7}"/>
          </ac:spMkLst>
        </pc:spChg>
        <pc:spChg chg="add del">
          <ac:chgData name="Kenneth Copas" userId="acf87e8c-e0c4-48a9-850b-6aa06780f160" providerId="ADAL" clId="{C033EAB2-3B57-40FC-AFA2-E72F0E9566D5}" dt="2025-06-04T15:09:35.776" v="2748" actId="26606"/>
          <ac:spMkLst>
            <pc:docMk/>
            <pc:sldMk cId="1102396629" sldId="283"/>
            <ac:spMk id="110" creationId="{FD073016-B734-483B-8953-5BADEE145112}"/>
          </ac:spMkLst>
        </pc:spChg>
        <pc:spChg chg="add del">
          <ac:chgData name="Kenneth Copas" userId="acf87e8c-e0c4-48a9-850b-6aa06780f160" providerId="ADAL" clId="{C033EAB2-3B57-40FC-AFA2-E72F0E9566D5}" dt="2025-06-04T15:09:35.776" v="2748" actId="26606"/>
          <ac:spMkLst>
            <pc:docMk/>
            <pc:sldMk cId="1102396629" sldId="283"/>
            <ac:spMk id="111" creationId="{90A7EAB6-59D3-4325-8DE6-E0CA4009CE53}"/>
          </ac:spMkLst>
        </pc:spChg>
        <pc:spChg chg="add del">
          <ac:chgData name="Kenneth Copas" userId="acf87e8c-e0c4-48a9-850b-6aa06780f160" providerId="ADAL" clId="{C033EAB2-3B57-40FC-AFA2-E72F0E9566D5}" dt="2025-06-04T15:09:35.776" v="2748" actId="26606"/>
          <ac:spMkLst>
            <pc:docMk/>
            <pc:sldMk cId="1102396629" sldId="283"/>
            <ac:spMk id="112" creationId="{A8D57A06-A426-446D-B02C-A2DC6B62E45E}"/>
          </ac:spMkLst>
        </pc:spChg>
        <pc:spChg chg="add del">
          <ac:chgData name="Kenneth Copas" userId="acf87e8c-e0c4-48a9-850b-6aa06780f160" providerId="ADAL" clId="{C033EAB2-3B57-40FC-AFA2-E72F0E9566D5}" dt="2025-06-04T15:09:37.429" v="2750" actId="26606"/>
          <ac:spMkLst>
            <pc:docMk/>
            <pc:sldMk cId="1102396629" sldId="283"/>
            <ac:spMk id="114" creationId="{63644BFD-D22E-4019-B666-387DA51AEAFD}"/>
          </ac:spMkLst>
        </pc:spChg>
        <pc:spChg chg="add del">
          <ac:chgData name="Kenneth Copas" userId="acf87e8c-e0c4-48a9-850b-6aa06780f160" providerId="ADAL" clId="{C033EAB2-3B57-40FC-AFA2-E72F0E9566D5}" dt="2025-06-04T15:09:37.429" v="2750" actId="26606"/>
          <ac:spMkLst>
            <pc:docMk/>
            <pc:sldMk cId="1102396629" sldId="283"/>
            <ac:spMk id="117" creationId="{3776B14B-F2F4-4825-8DA8-8C7A0F2B3960}"/>
          </ac:spMkLst>
        </pc:spChg>
        <pc:grpChg chg="add del">
          <ac:chgData name="Kenneth Copas" userId="acf87e8c-e0c4-48a9-850b-6aa06780f160" providerId="ADAL" clId="{C033EAB2-3B57-40FC-AFA2-E72F0E9566D5}" dt="2025-06-04T15:09:37.429" v="2750" actId="26606"/>
          <ac:grpSpMkLst>
            <pc:docMk/>
            <pc:sldMk cId="1102396629" sldId="283"/>
            <ac:grpSpMk id="115" creationId="{5FE9FE4C-C9E0-4C54-8010-EA9D29CD4D59}"/>
          </ac:grpSpMkLst>
        </pc:grpChg>
        <pc:picChg chg="del mod">
          <ac:chgData name="Kenneth Copas" userId="acf87e8c-e0c4-48a9-850b-6aa06780f160" providerId="ADAL" clId="{C033EAB2-3B57-40FC-AFA2-E72F0E9566D5}" dt="2025-06-04T15:05:02.256" v="2723" actId="478"/>
          <ac:picMkLst>
            <pc:docMk/>
            <pc:sldMk cId="1102396629" sldId="283"/>
            <ac:picMk id="4" creationId="{666B9F3F-8590-F90E-73C4-7AD9A78EF7D4}"/>
          </ac:picMkLst>
        </pc:picChg>
        <pc:picChg chg="add mod">
          <ac:chgData name="Kenneth Copas" userId="acf87e8c-e0c4-48a9-850b-6aa06780f160" providerId="ADAL" clId="{C033EAB2-3B57-40FC-AFA2-E72F0E9566D5}" dt="2025-06-04T15:10:12.397" v="2758" actId="14100"/>
          <ac:picMkLst>
            <pc:docMk/>
            <pc:sldMk cId="1102396629" sldId="283"/>
            <ac:picMk id="5" creationId="{B79A4AEB-E6AE-060A-C5A2-9BCBD297300C}"/>
          </ac:picMkLst>
        </pc:picChg>
      </pc:sldChg>
      <pc:sldChg chg="modNotesTx">
        <pc:chgData name="Kenneth Copas" userId="acf87e8c-e0c4-48a9-850b-6aa06780f160" providerId="ADAL" clId="{C033EAB2-3B57-40FC-AFA2-E72F0E9566D5}" dt="2025-06-04T15:15:29.179" v="2854" actId="20577"/>
        <pc:sldMkLst>
          <pc:docMk/>
          <pc:sldMk cId="3501458890" sldId="285"/>
        </pc:sldMkLst>
      </pc:sldChg>
      <pc:sldChg chg="modNotesTx">
        <pc:chgData name="Kenneth Copas" userId="acf87e8c-e0c4-48a9-850b-6aa06780f160" providerId="ADAL" clId="{C033EAB2-3B57-40FC-AFA2-E72F0E9566D5}" dt="2025-06-04T15:02:31.494" v="2706" actId="20577"/>
        <pc:sldMkLst>
          <pc:docMk/>
          <pc:sldMk cId="3203667889" sldId="286"/>
        </pc:sldMkLst>
      </pc:sldChg>
      <pc:sldChg chg="modNotesTx">
        <pc:chgData name="Kenneth Copas" userId="acf87e8c-e0c4-48a9-850b-6aa06780f160" providerId="ADAL" clId="{C033EAB2-3B57-40FC-AFA2-E72F0E9566D5}" dt="2025-06-05T18:04:34.248" v="3540" actId="20577"/>
        <pc:sldMkLst>
          <pc:docMk/>
          <pc:sldMk cId="584810815" sldId="287"/>
        </pc:sldMkLst>
      </pc:sldChg>
      <pc:sldChg chg="modNotesTx">
        <pc:chgData name="Kenneth Copas" userId="acf87e8c-e0c4-48a9-850b-6aa06780f160" providerId="ADAL" clId="{C033EAB2-3B57-40FC-AFA2-E72F0E9566D5}" dt="2025-06-05T18:05:54.843" v="3579" actId="20577"/>
        <pc:sldMkLst>
          <pc:docMk/>
          <pc:sldMk cId="433942857" sldId="288"/>
        </pc:sldMkLst>
      </pc:sldChg>
      <pc:sldChg chg="modSp mod modNotesTx">
        <pc:chgData name="Kenneth Copas" userId="acf87e8c-e0c4-48a9-850b-6aa06780f160" providerId="ADAL" clId="{C033EAB2-3B57-40FC-AFA2-E72F0E9566D5}" dt="2025-06-05T18:03:00.675" v="3404" actId="20577"/>
        <pc:sldMkLst>
          <pc:docMk/>
          <pc:sldMk cId="2688493855" sldId="291"/>
        </pc:sldMkLst>
        <pc:picChg chg="mod">
          <ac:chgData name="Kenneth Copas" userId="acf87e8c-e0c4-48a9-850b-6aa06780f160" providerId="ADAL" clId="{C033EAB2-3B57-40FC-AFA2-E72F0E9566D5}" dt="2025-06-05T17:26:51.586" v="3249" actId="1076"/>
          <ac:picMkLst>
            <pc:docMk/>
            <pc:sldMk cId="2688493855" sldId="291"/>
            <ac:picMk id="7" creationId="{D16A92E7-1D37-802F-2801-9F83273E161A}"/>
          </ac:picMkLst>
        </pc:picChg>
      </pc:sldChg>
      <pc:sldChg chg="addSp modSp modNotesTx">
        <pc:chgData name="Kenneth Copas" userId="acf87e8c-e0c4-48a9-850b-6aa06780f160" providerId="ADAL" clId="{C033EAB2-3B57-40FC-AFA2-E72F0E9566D5}" dt="2025-06-05T18:03:13.458" v="3451" actId="20577"/>
        <pc:sldMkLst>
          <pc:docMk/>
          <pc:sldMk cId="528160161" sldId="292"/>
        </pc:sldMkLst>
        <pc:spChg chg="add mod">
          <ac:chgData name="Kenneth Copas" userId="acf87e8c-e0c4-48a9-850b-6aa06780f160" providerId="ADAL" clId="{C033EAB2-3B57-40FC-AFA2-E72F0E9566D5}" dt="2025-06-04T12:57:51.592" v="747"/>
          <ac:spMkLst>
            <pc:docMk/>
            <pc:sldMk cId="528160161" sldId="292"/>
            <ac:spMk id="2" creationId="{02F7806B-CFFB-AC81-ACEC-776C6E2B3651}"/>
          </ac:spMkLst>
        </pc:spChg>
      </pc:sldChg>
      <pc:sldChg chg="addSp delSp modSp mod modNotesTx">
        <pc:chgData name="Kenneth Copas" userId="acf87e8c-e0c4-48a9-850b-6aa06780f160" providerId="ADAL" clId="{C033EAB2-3B57-40FC-AFA2-E72F0E9566D5}" dt="2025-06-05T18:10:25.794" v="4246" actId="20577"/>
        <pc:sldMkLst>
          <pc:docMk/>
          <pc:sldMk cId="204358488" sldId="293"/>
        </pc:sldMkLst>
        <pc:spChg chg="mod">
          <ac:chgData name="Kenneth Copas" userId="acf87e8c-e0c4-48a9-850b-6aa06780f160" providerId="ADAL" clId="{C033EAB2-3B57-40FC-AFA2-E72F0E9566D5}" dt="2025-06-03T20:36:38.520" v="133" actId="14861"/>
          <ac:spMkLst>
            <pc:docMk/>
            <pc:sldMk cId="204358488" sldId="293"/>
            <ac:spMk id="2" creationId="{635360F9-5A89-B78D-74B2-CD2ABE5702B8}"/>
          </ac:spMkLst>
        </pc:spChg>
        <pc:spChg chg="add del mod ord">
          <ac:chgData name="Kenneth Copas" userId="acf87e8c-e0c4-48a9-850b-6aa06780f160" providerId="ADAL" clId="{C033EAB2-3B57-40FC-AFA2-E72F0E9566D5}" dt="2025-06-04T13:14:12.218" v="921" actId="478"/>
          <ac:spMkLst>
            <pc:docMk/>
            <pc:sldMk cId="204358488" sldId="293"/>
            <ac:spMk id="4" creationId="{CBCFC5CC-59ED-E89D-77F4-7BA13CE86E35}"/>
          </ac:spMkLst>
        </pc:spChg>
        <pc:spChg chg="add del mod">
          <ac:chgData name="Kenneth Copas" userId="acf87e8c-e0c4-48a9-850b-6aa06780f160" providerId="ADAL" clId="{C033EAB2-3B57-40FC-AFA2-E72F0E9566D5}" dt="2025-06-04T12:45:25.883" v="660" actId="12084"/>
          <ac:spMkLst>
            <pc:docMk/>
            <pc:sldMk cId="204358488" sldId="293"/>
            <ac:spMk id="5" creationId="{1B8618C2-E046-500C-7C44-A937798DC702}"/>
          </ac:spMkLst>
        </pc:spChg>
        <pc:spChg chg="mod">
          <ac:chgData name="Kenneth Copas" userId="acf87e8c-e0c4-48a9-850b-6aa06780f160" providerId="ADAL" clId="{C033EAB2-3B57-40FC-AFA2-E72F0E9566D5}" dt="2025-06-04T12:38:57.761" v="177" actId="1076"/>
          <ac:spMkLst>
            <pc:docMk/>
            <pc:sldMk cId="204358488" sldId="293"/>
            <ac:spMk id="6" creationId="{16A5E477-5AC0-E330-5900-07ED49CA3D06}"/>
          </ac:spMkLst>
        </pc:spChg>
        <pc:spChg chg="add del mod">
          <ac:chgData name="Kenneth Copas" userId="acf87e8c-e0c4-48a9-850b-6aa06780f160" providerId="ADAL" clId="{C033EAB2-3B57-40FC-AFA2-E72F0E9566D5}" dt="2025-06-04T12:57:19.265" v="741" actId="12084"/>
          <ac:spMkLst>
            <pc:docMk/>
            <pc:sldMk cId="204358488" sldId="293"/>
            <ac:spMk id="17" creationId="{C26DC2B1-878C-3C44-1D67-C84B34B5D831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2" creationId="{DA498AD9-5FBC-127F-0D51-47E561DEC368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3" creationId="{4CE9F425-A963-5E09-716D-547936CDEF16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4" creationId="{04F41974-7A4E-E858-87C6-706FCBE3C9F9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5" creationId="{BA761C3A-C547-5FA9-2565-8B386E663C7D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7" creationId="{7CB1B097-EA39-46B6-4C25-403BB6F207D0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8" creationId="{F672776A-2DEB-6630-058A-EEADA099586F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9" creationId="{66D824FC-77CA-7B48-5831-AF49B0795F1A}"/>
          </ac:spMkLst>
        </pc:spChg>
        <pc:spChg chg="add mod">
          <ac:chgData name="Kenneth Copas" userId="acf87e8c-e0c4-48a9-850b-6aa06780f160" providerId="ADAL" clId="{C033EAB2-3B57-40FC-AFA2-E72F0E9566D5}" dt="2025-06-04T13:18:12.325" v="966" actId="1076"/>
          <ac:spMkLst>
            <pc:docMk/>
            <pc:sldMk cId="204358488" sldId="293"/>
            <ac:spMk id="32" creationId="{986C49A6-1325-43CC-7B3D-6BCD70F51DF4}"/>
          </ac:spMkLst>
        </pc:spChg>
        <pc:spChg chg="mod">
          <ac:chgData name="Kenneth Copas" userId="acf87e8c-e0c4-48a9-850b-6aa06780f160" providerId="ADAL" clId="{C033EAB2-3B57-40FC-AFA2-E72F0E9566D5}" dt="2025-06-04T13:18:48.318" v="969" actId="1076"/>
          <ac:spMkLst>
            <pc:docMk/>
            <pc:sldMk cId="204358488" sldId="293"/>
            <ac:spMk id="33" creationId="{4C7EE61A-0E1F-F823-F612-AF78A3250F4F}"/>
          </ac:spMkLst>
        </pc:spChg>
        <pc:spChg chg="mod">
          <ac:chgData name="Kenneth Copas" userId="acf87e8c-e0c4-48a9-850b-6aa06780f160" providerId="ADAL" clId="{C033EAB2-3B57-40FC-AFA2-E72F0E9566D5}" dt="2025-06-04T13:18:48.318" v="969" actId="1076"/>
          <ac:spMkLst>
            <pc:docMk/>
            <pc:sldMk cId="204358488" sldId="293"/>
            <ac:spMk id="35" creationId="{5BF1239D-8266-931D-DCF9-C52B3C173856}"/>
          </ac:spMkLst>
        </pc:spChg>
        <pc:spChg chg="add del mod">
          <ac:chgData name="Kenneth Copas" userId="acf87e8c-e0c4-48a9-850b-6aa06780f160" providerId="ADAL" clId="{C033EAB2-3B57-40FC-AFA2-E72F0E9566D5}" dt="2025-06-04T13:17:10.642" v="960" actId="478"/>
          <ac:spMkLst>
            <pc:docMk/>
            <pc:sldMk cId="204358488" sldId="293"/>
            <ac:spMk id="38" creationId="{2406626C-27DA-C30F-6615-1A0F70DAD049}"/>
          </ac:spMkLst>
        </pc:spChg>
        <pc:spChg chg="add mod">
          <ac:chgData name="Kenneth Copas" userId="acf87e8c-e0c4-48a9-850b-6aa06780f160" providerId="ADAL" clId="{C033EAB2-3B57-40FC-AFA2-E72F0E9566D5}" dt="2025-06-04T13:18:37.388" v="968" actId="1076"/>
          <ac:spMkLst>
            <pc:docMk/>
            <pc:sldMk cId="204358488" sldId="293"/>
            <ac:spMk id="39" creationId="{EAA41232-3B75-8D85-8E39-A778ABF7CB18}"/>
          </ac:spMkLst>
        </pc:spChg>
        <pc:spChg chg="add mod">
          <ac:chgData name="Kenneth Copas" userId="acf87e8c-e0c4-48a9-850b-6aa06780f160" providerId="ADAL" clId="{C033EAB2-3B57-40FC-AFA2-E72F0E9566D5}" dt="2025-06-04T13:18:37.388" v="968" actId="1076"/>
          <ac:spMkLst>
            <pc:docMk/>
            <pc:sldMk cId="204358488" sldId="293"/>
            <ac:spMk id="41" creationId="{58CC20F7-D560-AB76-BD69-ECFF3B1D76AD}"/>
          </ac:spMkLst>
        </pc:spChg>
        <pc:grpChg chg="mod ord">
          <ac:chgData name="Kenneth Copas" userId="acf87e8c-e0c4-48a9-850b-6aa06780f160" providerId="ADAL" clId="{C033EAB2-3B57-40FC-AFA2-E72F0E9566D5}" dt="2025-06-04T13:12:21.831" v="889" actId="164"/>
          <ac:grpSpMkLst>
            <pc:docMk/>
            <pc:sldMk cId="204358488" sldId="293"/>
            <ac:grpSpMk id="21" creationId="{502D8AF3-6D98-3F9B-9754-4F3B0EDB7EF8}"/>
          </ac:grpSpMkLst>
        </pc:grpChg>
        <pc:grpChg chg="add del 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0" creationId="{CB07CE06-4683-17F0-BC6A-4EE71794A763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1" creationId="{99DC67EB-EEE2-2510-7FFB-E91212BBAD08}"/>
          </ac:grpSpMkLst>
        </pc:grpChg>
        <pc:grpChg chg="add mod">
          <ac:chgData name="Kenneth Copas" userId="acf87e8c-e0c4-48a9-850b-6aa06780f160" providerId="ADAL" clId="{C033EAB2-3B57-40FC-AFA2-E72F0E9566D5}" dt="2025-06-04T13:12:21.831" v="889" actId="164"/>
          <ac:grpSpMkLst>
            <pc:docMk/>
            <pc:sldMk cId="204358488" sldId="293"/>
            <ac:grpSpMk id="34" creationId="{EA2E51BE-94E3-21DF-7C54-8D722712C7AC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6" creationId="{D732341D-6569-1B97-53D1-9A6A19F5E1B3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7" creationId="{4FA913BA-EF93-1DB3-96B2-D5D033300339}"/>
          </ac:grpSpMkLst>
        </pc:grpChg>
        <pc:graphicFrameChg chg="add del mod">
          <ac:chgData name="Kenneth Copas" userId="acf87e8c-e0c4-48a9-850b-6aa06780f160" providerId="ADAL" clId="{C033EAB2-3B57-40FC-AFA2-E72F0E9566D5}" dt="2025-06-04T12:50:39.514" v="684" actId="478"/>
          <ac:graphicFrameMkLst>
            <pc:docMk/>
            <pc:sldMk cId="204358488" sldId="293"/>
            <ac:graphicFrameMk id="7" creationId="{DECF3BD2-E8F4-B7F5-7D5F-D78DE1A75287}"/>
          </ac:graphicFrameMkLst>
        </pc:graphicFrameChg>
        <pc:graphicFrameChg chg="add del mod modGraphic">
          <ac:chgData name="Kenneth Copas" userId="acf87e8c-e0c4-48a9-850b-6aa06780f160" providerId="ADAL" clId="{C033EAB2-3B57-40FC-AFA2-E72F0E9566D5}" dt="2025-06-04T12:56:39.730" v="738" actId="478"/>
          <ac:graphicFrameMkLst>
            <pc:docMk/>
            <pc:sldMk cId="204358488" sldId="293"/>
            <ac:graphicFrameMk id="9" creationId="{214AFC02-7BD1-0ECB-F0A2-51E10F9B4C20}"/>
          </ac:graphicFrameMkLst>
        </pc:graphicFrameChg>
        <pc:graphicFrameChg chg="add del modGraphic">
          <ac:chgData name="Kenneth Copas" userId="acf87e8c-e0c4-48a9-850b-6aa06780f160" providerId="ADAL" clId="{C033EAB2-3B57-40FC-AFA2-E72F0E9566D5}" dt="2025-06-04T12:56:10.497" v="730" actId="1032"/>
          <ac:graphicFrameMkLst>
            <pc:docMk/>
            <pc:sldMk cId="204358488" sldId="293"/>
            <ac:graphicFrameMk id="11" creationId="{71337340-A2F9-F1DB-41E4-AC6971781C45}"/>
          </ac:graphicFrameMkLst>
        </pc:graphicFrameChg>
        <pc:graphicFrameChg chg="add del mod modGraphic">
          <ac:chgData name="Kenneth Copas" userId="acf87e8c-e0c4-48a9-850b-6aa06780f160" providerId="ADAL" clId="{C033EAB2-3B57-40FC-AFA2-E72F0E9566D5}" dt="2025-06-04T12:56:10.172" v="728" actId="1032"/>
          <ac:graphicFrameMkLst>
            <pc:docMk/>
            <pc:sldMk cId="204358488" sldId="293"/>
            <ac:graphicFrameMk id="15" creationId="{8053397E-307D-2F27-35E1-843EAA36FE02}"/>
          </ac:graphicFrameMkLst>
        </pc:graphicFrameChg>
        <pc:graphicFrameChg chg="add del mod">
          <ac:chgData name="Kenneth Copas" userId="acf87e8c-e0c4-48a9-850b-6aa06780f160" providerId="ADAL" clId="{C033EAB2-3B57-40FC-AFA2-E72F0E9566D5}" dt="2025-06-04T13:05:25.734" v="831" actId="18245"/>
          <ac:graphicFrameMkLst>
            <pc:docMk/>
            <pc:sldMk cId="204358488" sldId="293"/>
            <ac:graphicFrameMk id="19" creationId="{5A6CDA3D-C0DC-2C06-8D57-6F9C3EB902C6}"/>
          </ac:graphicFrameMkLst>
        </pc:graphicFrameChg>
        <pc:picChg chg="mod">
          <ac:chgData name="Kenneth Copas" userId="acf87e8c-e0c4-48a9-850b-6aa06780f160" providerId="ADAL" clId="{C033EAB2-3B57-40FC-AFA2-E72F0E9566D5}" dt="2025-06-04T12:38:58.168" v="178" actId="1076"/>
          <ac:picMkLst>
            <pc:docMk/>
            <pc:sldMk cId="204358488" sldId="293"/>
            <ac:picMk id="3" creationId="{83054ED2-4129-B083-C08A-FAB42B542FB7}"/>
          </ac:picMkLst>
        </pc:picChg>
        <pc:picChg chg="add del 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3" creationId="{63BD264B-F1EE-CD88-392C-04D4A5886CCA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26" creationId="{E49FD8E9-A379-EC58-54A4-283C20313E13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026" creationId="{8A5A20EE-77E5-8292-A45C-0E1AFE3BB70A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064" creationId="{18D658CC-733E-A833-7A8B-C47C04D67BE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 dirty="0">
              <a:solidFill>
                <a:srgbClr val="FFFFFF"/>
              </a:solidFill>
            </a:rPr>
            <a:t>Before Apprenticeship</a:t>
          </a:r>
          <a:endParaRPr lang="en-US" dirty="0">
            <a:solidFill>
              <a:srgbClr val="FFFFFF"/>
            </a:solidFill>
          </a:endParaRPr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 dirty="0"/>
            <a:t>Software Engineering (JavaScript, HTML, CSS, Java, Python)</a:t>
          </a:r>
          <a:endParaRPr lang="en-US" dirty="0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i="1" dirty="0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 dirty="0"/>
            <a:t>During Apprenticeship</a:t>
          </a:r>
          <a:endParaRPr lang="en-US" dirty="0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 dirty="0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 dirty="0"/>
            <a:t>After Apprenticeship</a:t>
          </a:r>
          <a:endParaRPr lang="en-US" dirty="0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r>
            <a:rPr lang="en-US" i="1" dirty="0"/>
            <a:t>Courses and Certifications</a:t>
          </a:r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1" baseline="0" dirty="0"/>
            <a:t>Data Engineering processes (ETL Processes, </a:t>
          </a:r>
          <a:r>
            <a:rPr lang="en-US" i="1" dirty="0"/>
            <a:t>Data Analysis &amp; Visualization</a:t>
          </a:r>
          <a:r>
            <a:rPr lang="en-US" b="0" i="1" baseline="0" dirty="0"/>
            <a:t>)</a:t>
          </a:r>
          <a:br>
            <a:rPr lang="en-US" b="0" i="0" baseline="0" dirty="0"/>
          </a:br>
          <a:r>
            <a:rPr lang="en-US" b="0" i="0" baseline="0" dirty="0"/>
            <a:t>	</a:t>
          </a:r>
          <a:endParaRPr lang="en-US" dirty="0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i="1" dirty="0"/>
            <a:t>Database Management, Data Security &amp; Governance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 dirty="0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 dirty="0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A54E5B15-C0C8-4A1D-81A4-7BBC5C0C41B0}">
      <dgm:prSet/>
      <dgm:spPr/>
      <dgm:t>
        <a:bodyPr/>
        <a:lstStyle/>
        <a:p>
          <a:endParaRPr lang="en-US" i="1" dirty="0"/>
        </a:p>
      </dgm:t>
    </dgm:pt>
    <dgm:pt modelId="{A5D76C34-3F55-48E5-9991-8C74B2B1DC67}" type="parTrans" cxnId="{44E729E5-3E99-475D-B820-41AE85545822}">
      <dgm:prSet/>
      <dgm:spPr/>
      <dgm:t>
        <a:bodyPr/>
        <a:lstStyle/>
        <a:p>
          <a:endParaRPr lang="en-US"/>
        </a:p>
      </dgm:t>
    </dgm:pt>
    <dgm:pt modelId="{C728176C-AB47-43B8-8D24-9705110F47CD}" type="sibTrans" cxnId="{44E729E5-3E99-475D-B820-41AE85545822}">
      <dgm:prSet/>
      <dgm:spPr/>
      <dgm:t>
        <a:bodyPr/>
        <a:lstStyle/>
        <a:p>
          <a:endParaRPr lang="en-US"/>
        </a:p>
      </dgm:t>
    </dgm:pt>
    <dgm:pt modelId="{FC65EC0D-0164-41B5-9C82-F4ECE986A7EB}">
      <dgm:prSet/>
      <dgm:spPr/>
      <dgm:t>
        <a:bodyPr/>
        <a:lstStyle/>
        <a:p>
          <a:r>
            <a:rPr lang="en-US" i="1" dirty="0"/>
            <a:t>Developing skillsets related to Data Engineering (Database Management, Data Processing)</a:t>
          </a:r>
        </a:p>
      </dgm:t>
    </dgm:pt>
    <dgm:pt modelId="{B423AEA0-3998-4325-9ED6-E4E83AF680EB}" type="parTrans" cxnId="{938B2E30-206E-4DA3-AAF8-F4EF4BE0447A}">
      <dgm:prSet/>
      <dgm:spPr/>
      <dgm:t>
        <a:bodyPr/>
        <a:lstStyle/>
        <a:p>
          <a:endParaRPr lang="en-US"/>
        </a:p>
      </dgm:t>
    </dgm:pt>
    <dgm:pt modelId="{A5B65755-41A9-4B40-A539-002D345832E2}" type="sibTrans" cxnId="{938B2E30-206E-4DA3-AAF8-F4EF4BE0447A}">
      <dgm:prSet/>
      <dgm:spPr/>
      <dgm:t>
        <a:bodyPr/>
        <a:lstStyle/>
        <a:p>
          <a:endParaRPr lang="en-US"/>
        </a:p>
      </dgm:t>
    </dgm:pt>
    <dgm:pt modelId="{360363C1-0625-4162-B289-2C6FEE102580}">
      <dgm:prSet/>
      <dgm:spPr/>
      <dgm:t>
        <a:bodyPr/>
        <a:lstStyle/>
        <a:p>
          <a:r>
            <a:rPr lang="en-US" i="1" dirty="0"/>
            <a:t>Specialization in </a:t>
          </a:r>
          <a:r>
            <a:rPr lang="en-US" i="1" u="none" dirty="0"/>
            <a:t>Data Structures and Algorithms</a:t>
          </a:r>
        </a:p>
      </dgm:t>
    </dgm:pt>
    <dgm:pt modelId="{B8FBF27E-CB61-48DC-B4EF-216C6BA3CD2C}" type="parTrans" cxnId="{06382EDE-9E5F-41DA-8FC2-9BAB010E25E8}">
      <dgm:prSet/>
      <dgm:spPr/>
      <dgm:t>
        <a:bodyPr/>
        <a:lstStyle/>
        <a:p>
          <a:endParaRPr lang="en-US"/>
        </a:p>
      </dgm:t>
    </dgm:pt>
    <dgm:pt modelId="{B8E1FFFF-67DF-4281-8EA5-B4E599EEADF9}" type="sibTrans" cxnId="{06382EDE-9E5F-41DA-8FC2-9BAB010E25E8}">
      <dgm:prSet/>
      <dgm:spPr/>
      <dgm:t>
        <a:bodyPr/>
        <a:lstStyle/>
        <a:p>
          <a:endParaRPr lang="en-US"/>
        </a:p>
      </dgm:t>
    </dgm:pt>
    <dgm:pt modelId="{BB3485DC-474F-4A78-81E4-B1291796C142}">
      <dgm:prSet/>
      <dgm:spPr/>
      <dgm:t>
        <a:bodyPr/>
        <a:lstStyle/>
        <a:p>
          <a:r>
            <a:rPr lang="en-US" b="0" i="1" baseline="0" dirty="0"/>
            <a:t>Agile Methodology</a:t>
          </a:r>
          <a:endParaRPr lang="en-US" dirty="0"/>
        </a:p>
      </dgm:t>
    </dgm:pt>
    <dgm:pt modelId="{04F3708D-98BE-4964-88BF-917183FF3A1A}" type="parTrans" cxnId="{2A78F643-2FE7-46D5-8F1F-530ACE2BC4B8}">
      <dgm:prSet/>
      <dgm:spPr/>
      <dgm:t>
        <a:bodyPr/>
        <a:lstStyle/>
        <a:p>
          <a:endParaRPr lang="en-US"/>
        </a:p>
      </dgm:t>
    </dgm:pt>
    <dgm:pt modelId="{19E66CE0-3E79-4C41-856D-5F02C2D486C6}" type="sibTrans" cxnId="{2A78F643-2FE7-46D5-8F1F-530ACE2BC4B8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 custLinFactNeighborY="1282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1" presId="urn:microsoft.com/office/officeart/2005/8/layout/vList2"/>
    <dgm:cxn modelId="{41121114-033D-4804-B6EB-B8C88BC09C76}" srcId="{575B6EF7-3277-40E3-97F6-519B48F47447}" destId="{A7C3B1B3-83D4-448C-8AB9-3D95F52D4DCC}" srcOrd="1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19369F20-B9DD-4890-8B98-CE491AA9832B}" type="presOf" srcId="{360363C1-0625-4162-B289-2C6FEE102580}" destId="{0FF1105D-5661-4A79-AC68-5F93E200F360}" srcOrd="0" destOrd="3" presId="urn:microsoft.com/office/officeart/2005/8/layout/vList2"/>
    <dgm:cxn modelId="{20B1742A-5BD9-43D6-88EB-83084BC829E1}" type="presOf" srcId="{BB3485DC-474F-4A78-81E4-B1291796C142}" destId="{78F60C7A-865A-461D-AC4C-7DC3602AB4E7}" srcOrd="0" destOrd="2" presId="urn:microsoft.com/office/officeart/2005/8/layout/vList2"/>
    <dgm:cxn modelId="{938B2E30-206E-4DA3-AAF8-F4EF4BE0447A}" srcId="{575B6EF7-3277-40E3-97F6-519B48F47447}" destId="{FC65EC0D-0164-41B5-9C82-F4ECE986A7EB}" srcOrd="2" destOrd="0" parTransId="{B423AEA0-3998-4325-9ED6-E4E83AF680EB}" sibTransId="{A5B65755-41A9-4B40-A539-002D345832E2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4EF07542-734C-4006-9E84-E59810A19C0C}" type="presOf" srcId="{FC65EC0D-0164-41B5-9C82-F4ECE986A7EB}" destId="{22A76971-0A66-4677-BE7A-BC46AD6B3EFA}" srcOrd="0" destOrd="2" presId="urn:microsoft.com/office/officeart/2005/8/layout/vList2"/>
    <dgm:cxn modelId="{2A78F643-2FE7-46D5-8F1F-530ACE2BC4B8}" srcId="{BE4882F4-1210-47E9-A0D7-0C257B3213CC}" destId="{BB3485DC-474F-4A78-81E4-B1291796C142}" srcOrd="2" destOrd="0" parTransId="{04F3708D-98BE-4964-88BF-917183FF3A1A}" sibTransId="{19E66CE0-3E79-4C41-856D-5F02C2D486C6}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BAB36476-2AAB-47A1-8B82-73F6089FC23D}" type="presOf" srcId="{A54E5B15-C0C8-4A1D-81A4-7BBC5C0C41B0}" destId="{22A76971-0A66-4677-BE7A-BC46AD6B3EFA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028DC895-1B85-4621-875F-B833BB49C08C}" srcId="{BE4882F4-1210-47E9-A0D7-0C257B3213CC}" destId="{7C6EE77A-1CBD-45DA-ACE7-D1CE8A2ED856}" srcOrd="1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4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06382EDE-9E5F-41DA-8FC2-9BAB010E25E8}" srcId="{1272E164-FC7D-450A-8124-FBD3462E5D71}" destId="{360363C1-0625-4162-B289-2C6FEE102580}" srcOrd="3" destOrd="0" parTransId="{B8FBF27E-CB61-48DC-B4EF-216C6BA3CD2C}" sibTransId="{B8E1FFFF-67DF-4281-8EA5-B4E599EEADF9}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4E729E5-3E99-475D-B820-41AE85545822}" srcId="{575B6EF7-3277-40E3-97F6-519B48F47447}" destId="{A54E5B15-C0C8-4A1D-81A4-7BBC5C0C41B0}" srcOrd="0" destOrd="0" parTransId="{A5D76C34-3F55-48E5-9991-8C74B2B1DC67}" sibTransId="{C728176C-AB47-43B8-8D24-9705110F47CD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1" presId="urn:microsoft.com/office/officeart/2005/8/layout/vList2"/>
    <dgm:cxn modelId="{CA7BA6FC-ABCD-4AED-9D96-B84B351C7FDC}" type="presOf" srcId="{780E671C-CAF5-41F6-9241-0367883857C2}" destId="{0FF1105D-5661-4A79-AC68-5F93E200F360}" srcOrd="0" destOrd="4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ETL </a:t>
          </a:r>
          <a:r>
            <a:rPr lang="en-US" sz="2800" b="1" dirty="0">
              <a:solidFill>
                <a:schemeClr val="tx1"/>
              </a:solidFill>
            </a:rPr>
            <a:t>Pipeline</a:t>
          </a:r>
          <a:endParaRPr lang="en-US" sz="2800" dirty="0">
            <a:solidFill>
              <a:schemeClr val="tx1"/>
            </a:solidFill>
          </a:endParaRPr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14A42761-5F93-46B5-9D6B-FD3808394329}" type="pres">
      <dgm:prSet presAssocID="{AF8CAC76-7D4D-4052-A6D1-ADAEC9D2EF25}" presName="compNode" presStyleCnt="0"/>
      <dgm:spPr/>
    </dgm:pt>
    <dgm:pt modelId="{AA1AC2B4-B112-41AD-B0F7-2B14B229A855}" type="pres">
      <dgm:prSet presAssocID="{AF8CAC76-7D4D-4052-A6D1-ADAEC9D2EF25}" presName="bgRect" presStyleLbl="bgShp" presStyleIdx="0" presStyleCnt="1"/>
      <dgm:spPr>
        <a:solidFill>
          <a:srgbClr val="156082"/>
        </a:solidFill>
      </dgm:spPr>
    </dgm:pt>
    <dgm:pt modelId="{3FEFE358-FAE9-48C6-9629-6E38A393435A}" type="pres">
      <dgm:prSet presAssocID="{AF8CAC76-7D4D-4052-A6D1-ADAEC9D2EF25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7B2DFF-E5CE-4177-B5F9-A03E3EB3F22B}" type="pres">
      <dgm:prSet presAssocID="{AF8CAC76-7D4D-4052-A6D1-ADAEC9D2EF25}" presName="spaceRect" presStyleCnt="0"/>
      <dgm:spPr/>
    </dgm:pt>
    <dgm:pt modelId="{3C04A786-714D-4F36-A9AA-07095E5EF877}" type="pres">
      <dgm:prSet presAssocID="{AF8CAC76-7D4D-4052-A6D1-ADAEC9D2EF25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3CB3C5F4-BBF0-4705-A0D7-2ADA786C02F7}" type="presOf" srcId="{AF8CAC76-7D4D-4052-A6D1-ADAEC9D2EF25}" destId="{3C04A786-714D-4F36-A9AA-07095E5EF877}" srcOrd="0" destOrd="0" presId="urn:microsoft.com/office/officeart/2018/2/layout/IconVerticalSolidList"/>
    <dgm:cxn modelId="{A3CA3153-DB2F-436B-9557-183704A45993}" type="presParOf" srcId="{289328BD-CCE4-444A-B3ED-522A00CA8402}" destId="{14A42761-5F93-46B5-9D6B-FD3808394329}" srcOrd="0" destOrd="0" presId="urn:microsoft.com/office/officeart/2018/2/layout/IconVerticalSolidList"/>
    <dgm:cxn modelId="{928AF447-04C7-4A24-848E-CBC371E0F8D2}" type="presParOf" srcId="{14A42761-5F93-46B5-9D6B-FD3808394329}" destId="{AA1AC2B4-B112-41AD-B0F7-2B14B229A855}" srcOrd="0" destOrd="0" presId="urn:microsoft.com/office/officeart/2018/2/layout/IconVerticalSolidList"/>
    <dgm:cxn modelId="{C975A675-DA4C-4FFE-9452-834A837FA051}" type="presParOf" srcId="{14A42761-5F93-46B5-9D6B-FD3808394329}" destId="{3FEFE358-FAE9-48C6-9629-6E38A393435A}" srcOrd="1" destOrd="0" presId="urn:microsoft.com/office/officeart/2018/2/layout/IconVerticalSolidList"/>
    <dgm:cxn modelId="{775C0FDA-7192-4A75-BAFC-F282D8001F4A}" type="presParOf" srcId="{14A42761-5F93-46B5-9D6B-FD3808394329}" destId="{7B7B2DFF-E5CE-4177-B5F9-A03E3EB3F22B}" srcOrd="2" destOrd="0" presId="urn:microsoft.com/office/officeart/2018/2/layout/IconVerticalSolidList"/>
    <dgm:cxn modelId="{DEB59429-42E1-49C2-ACA8-AD1EB64A56C6}" type="presParOf" srcId="{14A42761-5F93-46B5-9D6B-FD3808394329}" destId="{3C04A786-714D-4F36-A9AA-07095E5EF8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B65B22-83E0-40AC-B026-9B0457A0B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Command Line Interface</a:t>
          </a:r>
          <a:endParaRPr lang="en-US" sz="28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690AB4A3-3E78-410A-A86B-99099B642F95}" type="pres">
      <dgm:prSet presAssocID="{C6B65B22-83E0-40AC-B026-9B0457A0B0CA}" presName="compNode" presStyleCnt="0"/>
      <dgm:spPr/>
    </dgm:pt>
    <dgm:pt modelId="{E4E52078-BD26-4FAC-8928-ADCE6794377B}" type="pres">
      <dgm:prSet presAssocID="{C6B65B22-83E0-40AC-B026-9B0457A0B0CA}" presName="bgRect" presStyleLbl="bgShp" presStyleIdx="0" presStyleCnt="1"/>
      <dgm:spPr>
        <a:solidFill>
          <a:srgbClr val="156082"/>
        </a:solidFill>
      </dgm:spPr>
    </dgm:pt>
    <dgm:pt modelId="{D2EA285F-9E4A-4DB4-B266-07113882276F}" type="pres">
      <dgm:prSet presAssocID="{C6B65B22-83E0-40AC-B026-9B0457A0B0CA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</dgm:spPr>
    </dgm:pt>
    <dgm:pt modelId="{2EF74479-EDF9-4C23-9D45-1C92FE8969DD}" type="pres">
      <dgm:prSet presAssocID="{C6B65B22-83E0-40AC-B026-9B0457A0B0CA}" presName="spaceRect" presStyleCnt="0"/>
      <dgm:spPr/>
    </dgm:pt>
    <dgm:pt modelId="{E2D1E13F-6AB9-442E-B5D7-03286AC11225}" type="pres">
      <dgm:prSet presAssocID="{C6B65B22-83E0-40AC-B026-9B0457A0B0CA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D0710F14-D36F-43CF-B155-65B9F16F27BC}" srcId="{D4C32CF1-5E5D-45D5-B746-12F75AF64210}" destId="{C6B65B22-83E0-40AC-B026-9B0457A0B0CA}" srcOrd="0" destOrd="0" parTransId="{D5ED72E2-79CE-45C2-9214-3B43C734926E}" sibTransId="{6F979778-7244-4F1B-BF0F-5EA98BE54241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8C8D137E-CE2A-4285-8AA3-6415E1391FB4}" type="presOf" srcId="{C6B65B22-83E0-40AC-B026-9B0457A0B0CA}" destId="{E2D1E13F-6AB9-442E-B5D7-03286AC11225}" srcOrd="0" destOrd="0" presId="urn:microsoft.com/office/officeart/2018/2/layout/IconVerticalSolidList"/>
    <dgm:cxn modelId="{1F954034-F22F-4BFD-BC29-D427FF5D9529}" type="presParOf" srcId="{289328BD-CCE4-444A-B3ED-522A00CA8402}" destId="{690AB4A3-3E78-410A-A86B-99099B642F95}" srcOrd="0" destOrd="0" presId="urn:microsoft.com/office/officeart/2018/2/layout/IconVerticalSolidList"/>
    <dgm:cxn modelId="{ACFAAB0F-F0EB-4167-937E-6E190BC13B4D}" type="presParOf" srcId="{690AB4A3-3E78-410A-A86B-99099B642F95}" destId="{E4E52078-BD26-4FAC-8928-ADCE6794377B}" srcOrd="0" destOrd="0" presId="urn:microsoft.com/office/officeart/2018/2/layout/IconVerticalSolidList"/>
    <dgm:cxn modelId="{7FA74F62-D440-44AF-984D-4A62536FED42}" type="presParOf" srcId="{690AB4A3-3E78-410A-A86B-99099B642F95}" destId="{D2EA285F-9E4A-4DB4-B266-07113882276F}" srcOrd="1" destOrd="0" presId="urn:microsoft.com/office/officeart/2018/2/layout/IconVerticalSolidList"/>
    <dgm:cxn modelId="{DCA3DAA6-821B-410B-9CD2-A0E9B3256E35}" type="presParOf" srcId="{690AB4A3-3E78-410A-A86B-99099B642F95}" destId="{2EF74479-EDF9-4C23-9D45-1C92FE8969DD}" srcOrd="2" destOrd="0" presId="urn:microsoft.com/office/officeart/2018/2/layout/IconVerticalSolidList"/>
    <dgm:cxn modelId="{2FDF36F6-604C-4BC1-BFEE-292C8C9E16B0}" type="presParOf" srcId="{690AB4A3-3E78-410A-A86B-99099B642F95}" destId="{E2D1E13F-6AB9-442E-B5D7-03286AC11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2D2B3C-6244-49BD-9A53-70FA2237AD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Analysis &amp; Visualization</a:t>
          </a:r>
          <a:endParaRPr lang="en-US" sz="2800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ADA96B20-6A5E-43FA-A4F1-463AD90AE4EE}" type="pres">
      <dgm:prSet presAssocID="{A82D2B3C-6244-49BD-9A53-70FA2237AD33}" presName="compNode" presStyleCnt="0"/>
      <dgm:spPr/>
    </dgm:pt>
    <dgm:pt modelId="{7105BA5D-A572-4FB8-8F5F-DD94C643E13E}" type="pres">
      <dgm:prSet presAssocID="{A82D2B3C-6244-49BD-9A53-70FA2237AD33}" presName="bgRect" presStyleLbl="bgShp" presStyleIdx="0" presStyleCnt="1"/>
      <dgm:spPr>
        <a:solidFill>
          <a:srgbClr val="156082"/>
        </a:solidFill>
      </dgm:spPr>
    </dgm:pt>
    <dgm:pt modelId="{176E716E-176B-4AA6-B6D1-64628B511901}" type="pres">
      <dgm:prSet presAssocID="{A82D2B3C-6244-49BD-9A53-70FA2237AD33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14F1CC2-BDBE-4540-9B70-9466B836D314}" type="pres">
      <dgm:prSet presAssocID="{A82D2B3C-6244-49BD-9A53-70FA2237AD33}" presName="spaceRect" presStyleCnt="0"/>
      <dgm:spPr/>
    </dgm:pt>
    <dgm:pt modelId="{1AC29FB2-463F-4B4F-8163-BA6B3BE455CE}" type="pres">
      <dgm:prSet presAssocID="{A82D2B3C-6244-49BD-9A53-70FA2237AD33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2F25F60F-2FE7-4D70-87F5-FA5F84E2FDF9}" type="presOf" srcId="{A82D2B3C-6244-49BD-9A53-70FA2237AD33}" destId="{1AC29FB2-463F-4B4F-8163-BA6B3BE455CE}" srcOrd="0" destOrd="0" presId="urn:microsoft.com/office/officeart/2018/2/layout/IconVerticalSolidList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71C3797D-CEBA-48FB-889D-20303F59F58D}" srcId="{D4C32CF1-5E5D-45D5-B746-12F75AF64210}" destId="{A82D2B3C-6244-49BD-9A53-70FA2237AD33}" srcOrd="0" destOrd="0" parTransId="{C83C8E9E-DC9A-4A3F-AC01-9D7F349F687E}" sibTransId="{867EF98B-6143-445B-ACC5-23234327D31B}"/>
    <dgm:cxn modelId="{1FC45C30-F66F-4F0D-BE75-EEC5B50B2087}" type="presParOf" srcId="{289328BD-CCE4-444A-B3ED-522A00CA8402}" destId="{ADA96B20-6A5E-43FA-A4F1-463AD90AE4EE}" srcOrd="0" destOrd="0" presId="urn:microsoft.com/office/officeart/2018/2/layout/IconVerticalSolidList"/>
    <dgm:cxn modelId="{8ED04CEB-853A-49FD-9763-35C95A030705}" type="presParOf" srcId="{ADA96B20-6A5E-43FA-A4F1-463AD90AE4EE}" destId="{7105BA5D-A572-4FB8-8F5F-DD94C643E13E}" srcOrd="0" destOrd="0" presId="urn:microsoft.com/office/officeart/2018/2/layout/IconVerticalSolidList"/>
    <dgm:cxn modelId="{56322443-CFE4-42EE-A880-5A4D065F8063}" type="presParOf" srcId="{ADA96B20-6A5E-43FA-A4F1-463AD90AE4EE}" destId="{176E716E-176B-4AA6-B6D1-64628B511901}" srcOrd="1" destOrd="0" presId="urn:microsoft.com/office/officeart/2018/2/layout/IconVerticalSolidList"/>
    <dgm:cxn modelId="{86B85FBF-D5CC-46C2-BA42-0CA0BEA8E535}" type="presParOf" srcId="{ADA96B20-6A5E-43FA-A4F1-463AD90AE4EE}" destId="{814F1CC2-BDBE-4540-9B70-9466B836D314}" srcOrd="2" destOrd="0" presId="urn:microsoft.com/office/officeart/2018/2/layout/IconVerticalSolidList"/>
    <dgm:cxn modelId="{13C39898-EB42-40B2-BB33-2BA33CE8A158}" type="presParOf" srcId="{ADA96B20-6A5E-43FA-A4F1-463AD90AE4EE}" destId="{1AC29FB2-463F-4B4F-8163-BA6B3BE455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585103-94FA-4D04-8B97-C0EAA820BE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18DE7-7EBD-4B35-9536-A0C946D24B15}">
      <dgm:prSet/>
      <dgm:spPr/>
      <dgm:t>
        <a:bodyPr/>
        <a:lstStyle/>
        <a:p>
          <a:r>
            <a:rPr lang="en-US" b="1" dirty="0"/>
            <a:t>Data Migration Setup</a:t>
          </a:r>
        </a:p>
      </dgm:t>
    </dgm:pt>
    <dgm:pt modelId="{66B33EAD-AFB1-423A-9CB3-63DE34B05357}" type="parTrans" cxnId="{6ACF8B85-D8E0-4173-806B-82095C759B8E}">
      <dgm:prSet/>
      <dgm:spPr/>
      <dgm:t>
        <a:bodyPr/>
        <a:lstStyle/>
        <a:p>
          <a:endParaRPr lang="en-US"/>
        </a:p>
      </dgm:t>
    </dgm:pt>
    <dgm:pt modelId="{A265B42A-549F-4F81-AA7D-FDBB10F150E3}" type="sibTrans" cxnId="{6ACF8B85-D8E0-4173-806B-82095C759B8E}">
      <dgm:prSet/>
      <dgm:spPr/>
      <dgm:t>
        <a:bodyPr/>
        <a:lstStyle/>
        <a:p>
          <a:endParaRPr lang="en-US"/>
        </a:p>
      </dgm:t>
    </dgm:pt>
    <dgm:pt modelId="{4F2AB0D0-AE18-4709-A882-3F5F33B8CBEA}">
      <dgm:prSet/>
      <dgm:spPr/>
      <dgm:t>
        <a:bodyPr/>
        <a:lstStyle/>
        <a:p>
          <a:r>
            <a:rPr lang="en-US" b="1" dirty="0"/>
            <a:t>Data Client</a:t>
          </a:r>
        </a:p>
      </dgm:t>
    </dgm:pt>
    <dgm:pt modelId="{7048CD21-5188-4AA1-AD5B-FFF5640D6782}" type="parTrans" cxnId="{77E53C30-E1A1-4A34-AB17-71831BA3EF64}">
      <dgm:prSet/>
      <dgm:spPr/>
      <dgm:t>
        <a:bodyPr/>
        <a:lstStyle/>
        <a:p>
          <a:endParaRPr lang="en-US"/>
        </a:p>
      </dgm:t>
    </dgm:pt>
    <dgm:pt modelId="{1CC70B9A-ACC1-403A-A36E-DBE40CDBC3B5}" type="sibTrans" cxnId="{77E53C30-E1A1-4A34-AB17-71831BA3EF64}">
      <dgm:prSet/>
      <dgm:spPr/>
      <dgm:t>
        <a:bodyPr/>
        <a:lstStyle/>
        <a:p>
          <a:endParaRPr lang="en-US"/>
        </a:p>
      </dgm:t>
    </dgm:pt>
    <dgm:pt modelId="{C8A5C023-2639-4803-9440-88BDDFACEA11}">
      <dgm:prSet/>
      <dgm:spPr/>
      <dgm:t>
        <a:bodyPr/>
        <a:lstStyle/>
        <a:p>
          <a:r>
            <a:rPr lang="en-US" b="1" dirty="0"/>
            <a:t>Command Line Interface</a:t>
          </a:r>
        </a:p>
      </dgm:t>
    </dgm:pt>
    <dgm:pt modelId="{FBC6B5B5-1492-42CB-9F81-83A67412C0CE}" type="parTrans" cxnId="{A57DD753-3FDF-41B4-8FE3-7E17603BEA94}">
      <dgm:prSet/>
      <dgm:spPr/>
      <dgm:t>
        <a:bodyPr/>
        <a:lstStyle/>
        <a:p>
          <a:endParaRPr lang="en-US"/>
        </a:p>
      </dgm:t>
    </dgm:pt>
    <dgm:pt modelId="{0744CE2B-5DE3-48ED-BA57-ACEC6B1B743D}" type="sibTrans" cxnId="{A57DD753-3FDF-41B4-8FE3-7E17603BEA94}">
      <dgm:prSet/>
      <dgm:spPr/>
      <dgm:t>
        <a:bodyPr/>
        <a:lstStyle/>
        <a:p>
          <a:endParaRPr lang="en-US"/>
        </a:p>
      </dgm:t>
    </dgm:pt>
    <dgm:pt modelId="{DF8E5E76-177A-470E-AAD1-C5B7845B7585}">
      <dgm:prSet/>
      <dgm:spPr/>
      <dgm:t>
        <a:bodyPr/>
        <a:lstStyle/>
        <a:p>
          <a:r>
            <a:rPr lang="en-US" b="1" dirty="0"/>
            <a:t>Application</a:t>
          </a:r>
        </a:p>
      </dgm:t>
    </dgm:pt>
    <dgm:pt modelId="{38438BBD-61CC-4438-8623-964C95F229B1}" type="parTrans" cxnId="{63D53395-FEE6-498E-A162-6EF53D143802}">
      <dgm:prSet/>
      <dgm:spPr/>
      <dgm:t>
        <a:bodyPr/>
        <a:lstStyle/>
        <a:p>
          <a:endParaRPr lang="en-US"/>
        </a:p>
      </dgm:t>
    </dgm:pt>
    <dgm:pt modelId="{FDC7DF65-E5CB-4037-89D8-7A1F1817E211}" type="sibTrans" cxnId="{63D53395-FEE6-498E-A162-6EF53D143802}">
      <dgm:prSet/>
      <dgm:spPr/>
      <dgm:t>
        <a:bodyPr/>
        <a:lstStyle/>
        <a:p>
          <a:endParaRPr lang="en-US"/>
        </a:p>
      </dgm:t>
    </dgm:pt>
    <dgm:pt modelId="{332B15BE-8AFE-4670-893C-B6879A75DCB8}" type="pres">
      <dgm:prSet presAssocID="{B0585103-94FA-4D04-8B97-C0EAA820BEC8}" presName="root" presStyleCnt="0">
        <dgm:presLayoutVars>
          <dgm:dir/>
          <dgm:resizeHandles val="exact"/>
        </dgm:presLayoutVars>
      </dgm:prSet>
      <dgm:spPr/>
    </dgm:pt>
    <dgm:pt modelId="{AF46E02F-4D0C-4051-B62B-EA0F92F2BEE3}" type="pres">
      <dgm:prSet presAssocID="{FE418DE7-7EBD-4B35-9536-A0C946D24B15}" presName="compNode" presStyleCnt="0"/>
      <dgm:spPr/>
    </dgm:pt>
    <dgm:pt modelId="{96E58452-506D-410E-838F-56E5ED52C7E7}" type="pres">
      <dgm:prSet presAssocID="{FE418DE7-7EBD-4B35-9536-A0C946D24B15}" presName="iconRect" presStyleLbl="node1" presStyleIdx="0" presStyleCnt="4" custScaleX="222368" custScaleY="247080" custLinFactNeighborY="-596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6E018-6167-47CE-A249-866D751394BB}" type="pres">
      <dgm:prSet presAssocID="{FE418DE7-7EBD-4B35-9536-A0C946D24B15}" presName="spaceRect" presStyleCnt="0"/>
      <dgm:spPr/>
    </dgm:pt>
    <dgm:pt modelId="{87C8D664-93E1-4037-9582-4798FCE894BC}" type="pres">
      <dgm:prSet presAssocID="{FE418DE7-7EBD-4B35-9536-A0C946D24B15}" presName="textRect" presStyleLbl="revTx" presStyleIdx="0" presStyleCnt="4" custScaleX="153276" custScaleY="127935" custLinFactNeighborY="-8053">
        <dgm:presLayoutVars>
          <dgm:chMax val="1"/>
          <dgm:chPref val="1"/>
        </dgm:presLayoutVars>
      </dgm:prSet>
      <dgm:spPr/>
    </dgm:pt>
    <dgm:pt modelId="{11AC9F5F-FC9B-475C-900D-976F342E5D38}" type="pres">
      <dgm:prSet presAssocID="{A265B42A-549F-4F81-AA7D-FDBB10F150E3}" presName="sibTrans" presStyleCnt="0"/>
      <dgm:spPr/>
    </dgm:pt>
    <dgm:pt modelId="{D5166FB3-59E6-4C00-BF0D-31B463B32511}" type="pres">
      <dgm:prSet presAssocID="{4F2AB0D0-AE18-4709-A882-3F5F33B8CBEA}" presName="compNode" presStyleCnt="0"/>
      <dgm:spPr/>
    </dgm:pt>
    <dgm:pt modelId="{10CD3691-9E75-46BB-B30D-D075D10B10DC}" type="pres">
      <dgm:prSet presAssocID="{4F2AB0D0-AE18-4709-A882-3F5F33B8CBEA}" presName="iconRect" presStyleLbl="node1" presStyleIdx="1" presStyleCnt="4" custScaleX="222368" custScaleY="238529" custLinFactNeighborY="-59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648EBD-88E1-42D1-98F2-28B8C2B8D30E}" type="pres">
      <dgm:prSet presAssocID="{4F2AB0D0-AE18-4709-A882-3F5F33B8CBEA}" presName="spaceRect" presStyleCnt="0"/>
      <dgm:spPr/>
    </dgm:pt>
    <dgm:pt modelId="{BCE1D449-3535-4AD8-9756-D96202783D47}" type="pres">
      <dgm:prSet presAssocID="{4F2AB0D0-AE18-4709-A882-3F5F33B8CBEA}" presName="textRect" presStyleLbl="revTx" presStyleIdx="1" presStyleCnt="4" custScaleX="153276" custScaleY="137878">
        <dgm:presLayoutVars>
          <dgm:chMax val="1"/>
          <dgm:chPref val="1"/>
        </dgm:presLayoutVars>
      </dgm:prSet>
      <dgm:spPr/>
    </dgm:pt>
    <dgm:pt modelId="{F768E997-5654-4C8F-A179-E543096DEE11}" type="pres">
      <dgm:prSet presAssocID="{1CC70B9A-ACC1-403A-A36E-DBE40CDBC3B5}" presName="sibTrans" presStyleCnt="0"/>
      <dgm:spPr/>
    </dgm:pt>
    <dgm:pt modelId="{9A49536C-6EA7-403F-A237-46C04E6AED4B}" type="pres">
      <dgm:prSet presAssocID="{C8A5C023-2639-4803-9440-88BDDFACEA11}" presName="compNode" presStyleCnt="0"/>
      <dgm:spPr/>
    </dgm:pt>
    <dgm:pt modelId="{956336FB-C4CD-4F8B-8995-9ACBFE00E741}" type="pres">
      <dgm:prSet presAssocID="{C8A5C023-2639-4803-9440-88BDDFACEA11}" presName="iconRect" presStyleLbl="node1" presStyleIdx="2" presStyleCnt="4" custScaleX="222368" custScaleY="238529" custLinFactNeighborY="-596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51C426-50EA-4B15-82B3-13D9AB7B9091}" type="pres">
      <dgm:prSet presAssocID="{C8A5C023-2639-4803-9440-88BDDFACEA11}" presName="spaceRect" presStyleCnt="0"/>
      <dgm:spPr/>
    </dgm:pt>
    <dgm:pt modelId="{4D7FE520-8D80-4590-8493-6A8115EBC221}" type="pres">
      <dgm:prSet presAssocID="{C8A5C023-2639-4803-9440-88BDDFACEA11}" presName="textRect" presStyleLbl="revTx" presStyleIdx="2" presStyleCnt="4" custScaleX="153276" custScaleY="137878">
        <dgm:presLayoutVars>
          <dgm:chMax val="1"/>
          <dgm:chPref val="1"/>
        </dgm:presLayoutVars>
      </dgm:prSet>
      <dgm:spPr/>
    </dgm:pt>
    <dgm:pt modelId="{6B94C826-2E30-451B-887E-9D036A177DF9}" type="pres">
      <dgm:prSet presAssocID="{0744CE2B-5DE3-48ED-BA57-ACEC6B1B743D}" presName="sibTrans" presStyleCnt="0"/>
      <dgm:spPr/>
    </dgm:pt>
    <dgm:pt modelId="{718C9954-ABA0-4C87-B4E6-2D6A315C6966}" type="pres">
      <dgm:prSet presAssocID="{DF8E5E76-177A-470E-AAD1-C5B7845B7585}" presName="compNode" presStyleCnt="0"/>
      <dgm:spPr/>
    </dgm:pt>
    <dgm:pt modelId="{3DF585AC-A0D9-424B-B769-A6A86B919B88}" type="pres">
      <dgm:prSet presAssocID="{DF8E5E76-177A-470E-AAD1-C5B7845B7585}" presName="iconRect" presStyleLbl="node1" presStyleIdx="3" presStyleCnt="4" custScaleX="222368" custScaleY="238529" custLinFactNeighborY="-596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75D2D4-229F-48FC-A3D6-B392F2D6C098}" type="pres">
      <dgm:prSet presAssocID="{DF8E5E76-177A-470E-AAD1-C5B7845B7585}" presName="spaceRect" presStyleCnt="0"/>
      <dgm:spPr/>
    </dgm:pt>
    <dgm:pt modelId="{26A4EDAB-C918-455F-B957-2843828C0674}" type="pres">
      <dgm:prSet presAssocID="{DF8E5E76-177A-470E-AAD1-C5B7845B7585}" presName="textRect" presStyleLbl="revTx" presStyleIdx="3" presStyleCnt="4" custScaleX="153276" custScaleY="137878">
        <dgm:presLayoutVars>
          <dgm:chMax val="1"/>
          <dgm:chPref val="1"/>
        </dgm:presLayoutVars>
      </dgm:prSet>
      <dgm:spPr/>
    </dgm:pt>
  </dgm:ptLst>
  <dgm:cxnLst>
    <dgm:cxn modelId="{63674A00-71FF-474A-87CA-6582C9957DA7}" type="presOf" srcId="{C8A5C023-2639-4803-9440-88BDDFACEA11}" destId="{4D7FE520-8D80-4590-8493-6A8115EBC221}" srcOrd="0" destOrd="0" presId="urn:microsoft.com/office/officeart/2018/2/layout/IconLabelList"/>
    <dgm:cxn modelId="{77E53C30-E1A1-4A34-AB17-71831BA3EF64}" srcId="{B0585103-94FA-4D04-8B97-C0EAA820BEC8}" destId="{4F2AB0D0-AE18-4709-A882-3F5F33B8CBEA}" srcOrd="1" destOrd="0" parTransId="{7048CD21-5188-4AA1-AD5B-FFF5640D6782}" sibTransId="{1CC70B9A-ACC1-403A-A36E-DBE40CDBC3B5}"/>
    <dgm:cxn modelId="{528CE731-3BE9-43F7-B4A4-7BF3266FCE60}" type="presOf" srcId="{B0585103-94FA-4D04-8B97-C0EAA820BEC8}" destId="{332B15BE-8AFE-4670-893C-B6879A75DCB8}" srcOrd="0" destOrd="0" presId="urn:microsoft.com/office/officeart/2018/2/layout/IconLabelList"/>
    <dgm:cxn modelId="{A57DD753-3FDF-41B4-8FE3-7E17603BEA94}" srcId="{B0585103-94FA-4D04-8B97-C0EAA820BEC8}" destId="{C8A5C023-2639-4803-9440-88BDDFACEA11}" srcOrd="2" destOrd="0" parTransId="{FBC6B5B5-1492-42CB-9F81-83A67412C0CE}" sibTransId="{0744CE2B-5DE3-48ED-BA57-ACEC6B1B743D}"/>
    <dgm:cxn modelId="{BF39DD82-2941-4050-A4C4-0C9BBBC66D1D}" type="presOf" srcId="{4F2AB0D0-AE18-4709-A882-3F5F33B8CBEA}" destId="{BCE1D449-3535-4AD8-9756-D96202783D47}" srcOrd="0" destOrd="0" presId="urn:microsoft.com/office/officeart/2018/2/layout/IconLabelList"/>
    <dgm:cxn modelId="{6ACF8B85-D8E0-4173-806B-82095C759B8E}" srcId="{B0585103-94FA-4D04-8B97-C0EAA820BEC8}" destId="{FE418DE7-7EBD-4B35-9536-A0C946D24B15}" srcOrd="0" destOrd="0" parTransId="{66B33EAD-AFB1-423A-9CB3-63DE34B05357}" sibTransId="{A265B42A-549F-4F81-AA7D-FDBB10F150E3}"/>
    <dgm:cxn modelId="{63D53395-FEE6-498E-A162-6EF53D143802}" srcId="{B0585103-94FA-4D04-8B97-C0EAA820BEC8}" destId="{DF8E5E76-177A-470E-AAD1-C5B7845B7585}" srcOrd="3" destOrd="0" parTransId="{38438BBD-61CC-4438-8623-964C95F229B1}" sibTransId="{FDC7DF65-E5CB-4037-89D8-7A1F1817E211}"/>
    <dgm:cxn modelId="{3A81C9B4-F430-4387-8DD6-563EF8569BA7}" type="presOf" srcId="{DF8E5E76-177A-470E-AAD1-C5B7845B7585}" destId="{26A4EDAB-C918-455F-B957-2843828C0674}" srcOrd="0" destOrd="0" presId="urn:microsoft.com/office/officeart/2018/2/layout/IconLabelList"/>
    <dgm:cxn modelId="{33C8EED7-F866-4F2B-A1E9-A07F8EF14878}" type="presOf" srcId="{FE418DE7-7EBD-4B35-9536-A0C946D24B15}" destId="{87C8D664-93E1-4037-9582-4798FCE894BC}" srcOrd="0" destOrd="0" presId="urn:microsoft.com/office/officeart/2018/2/layout/IconLabelList"/>
    <dgm:cxn modelId="{7DEC6D0C-2731-4AA1-8DF5-07FC339DE36C}" type="presParOf" srcId="{332B15BE-8AFE-4670-893C-B6879A75DCB8}" destId="{AF46E02F-4D0C-4051-B62B-EA0F92F2BEE3}" srcOrd="0" destOrd="0" presId="urn:microsoft.com/office/officeart/2018/2/layout/IconLabelList"/>
    <dgm:cxn modelId="{CEDD3D61-7EDB-4AA0-99AD-8CD3436266C9}" type="presParOf" srcId="{AF46E02F-4D0C-4051-B62B-EA0F92F2BEE3}" destId="{96E58452-506D-410E-838F-56E5ED52C7E7}" srcOrd="0" destOrd="0" presId="urn:microsoft.com/office/officeart/2018/2/layout/IconLabelList"/>
    <dgm:cxn modelId="{3D1365E9-5C9E-41B8-AF12-D2582C7A0150}" type="presParOf" srcId="{AF46E02F-4D0C-4051-B62B-EA0F92F2BEE3}" destId="{1B96E018-6167-47CE-A249-866D751394BB}" srcOrd="1" destOrd="0" presId="urn:microsoft.com/office/officeart/2018/2/layout/IconLabelList"/>
    <dgm:cxn modelId="{5D3A8338-0779-4F8D-AA90-15B2C41CC3FE}" type="presParOf" srcId="{AF46E02F-4D0C-4051-B62B-EA0F92F2BEE3}" destId="{87C8D664-93E1-4037-9582-4798FCE894BC}" srcOrd="2" destOrd="0" presId="urn:microsoft.com/office/officeart/2018/2/layout/IconLabelList"/>
    <dgm:cxn modelId="{C67B124B-70B0-4C48-A6C2-9B13A607A2C7}" type="presParOf" srcId="{332B15BE-8AFE-4670-893C-B6879A75DCB8}" destId="{11AC9F5F-FC9B-475C-900D-976F342E5D38}" srcOrd="1" destOrd="0" presId="urn:microsoft.com/office/officeart/2018/2/layout/IconLabelList"/>
    <dgm:cxn modelId="{0476197D-5877-40F0-B3C6-1F4E2ED60F04}" type="presParOf" srcId="{332B15BE-8AFE-4670-893C-B6879A75DCB8}" destId="{D5166FB3-59E6-4C00-BF0D-31B463B32511}" srcOrd="2" destOrd="0" presId="urn:microsoft.com/office/officeart/2018/2/layout/IconLabelList"/>
    <dgm:cxn modelId="{587DC845-B59A-4C69-91E2-F7CFF0744A00}" type="presParOf" srcId="{D5166FB3-59E6-4C00-BF0D-31B463B32511}" destId="{10CD3691-9E75-46BB-B30D-D075D10B10DC}" srcOrd="0" destOrd="0" presId="urn:microsoft.com/office/officeart/2018/2/layout/IconLabelList"/>
    <dgm:cxn modelId="{4731D084-F58F-4846-8E8F-59CA904648DD}" type="presParOf" srcId="{D5166FB3-59E6-4C00-BF0D-31B463B32511}" destId="{D0648EBD-88E1-42D1-98F2-28B8C2B8D30E}" srcOrd="1" destOrd="0" presId="urn:microsoft.com/office/officeart/2018/2/layout/IconLabelList"/>
    <dgm:cxn modelId="{E49BB3F8-2970-4DBF-A46D-E9687307E09C}" type="presParOf" srcId="{D5166FB3-59E6-4C00-BF0D-31B463B32511}" destId="{BCE1D449-3535-4AD8-9756-D96202783D47}" srcOrd="2" destOrd="0" presId="urn:microsoft.com/office/officeart/2018/2/layout/IconLabelList"/>
    <dgm:cxn modelId="{D37A616E-86CC-4F80-A191-4339D2883712}" type="presParOf" srcId="{332B15BE-8AFE-4670-893C-B6879A75DCB8}" destId="{F768E997-5654-4C8F-A179-E543096DEE11}" srcOrd="3" destOrd="0" presId="urn:microsoft.com/office/officeart/2018/2/layout/IconLabelList"/>
    <dgm:cxn modelId="{9FB4B840-E06F-4D6C-896D-ED9180FA87F9}" type="presParOf" srcId="{332B15BE-8AFE-4670-893C-B6879A75DCB8}" destId="{9A49536C-6EA7-403F-A237-46C04E6AED4B}" srcOrd="4" destOrd="0" presId="urn:microsoft.com/office/officeart/2018/2/layout/IconLabelList"/>
    <dgm:cxn modelId="{E6076904-9F89-4F12-A83B-146474607EC3}" type="presParOf" srcId="{9A49536C-6EA7-403F-A237-46C04E6AED4B}" destId="{956336FB-C4CD-4F8B-8995-9ACBFE00E741}" srcOrd="0" destOrd="0" presId="urn:microsoft.com/office/officeart/2018/2/layout/IconLabelList"/>
    <dgm:cxn modelId="{10BB5E26-A76B-45EA-8BA2-142E72D6BF48}" type="presParOf" srcId="{9A49536C-6EA7-403F-A237-46C04E6AED4B}" destId="{2051C426-50EA-4B15-82B3-13D9AB7B9091}" srcOrd="1" destOrd="0" presId="urn:microsoft.com/office/officeart/2018/2/layout/IconLabelList"/>
    <dgm:cxn modelId="{7ADAD4CC-C293-47A9-95AF-DE981F833EBA}" type="presParOf" srcId="{9A49536C-6EA7-403F-A237-46C04E6AED4B}" destId="{4D7FE520-8D80-4590-8493-6A8115EBC221}" srcOrd="2" destOrd="0" presId="urn:microsoft.com/office/officeart/2018/2/layout/IconLabelList"/>
    <dgm:cxn modelId="{7B368DDA-6251-4EF0-B898-B4DAE7E71D6A}" type="presParOf" srcId="{332B15BE-8AFE-4670-893C-B6879A75DCB8}" destId="{6B94C826-2E30-451B-887E-9D036A177DF9}" srcOrd="5" destOrd="0" presId="urn:microsoft.com/office/officeart/2018/2/layout/IconLabelList"/>
    <dgm:cxn modelId="{FBE1FE07-2E7A-48B7-BF5E-51D4C882F126}" type="presParOf" srcId="{332B15BE-8AFE-4670-893C-B6879A75DCB8}" destId="{718C9954-ABA0-4C87-B4E6-2D6A315C6966}" srcOrd="6" destOrd="0" presId="urn:microsoft.com/office/officeart/2018/2/layout/IconLabelList"/>
    <dgm:cxn modelId="{99CD7F3B-21CE-4F05-B054-C118F94190DF}" type="presParOf" srcId="{718C9954-ABA0-4C87-B4E6-2D6A315C6966}" destId="{3DF585AC-A0D9-424B-B769-A6A86B919B88}" srcOrd="0" destOrd="0" presId="urn:microsoft.com/office/officeart/2018/2/layout/IconLabelList"/>
    <dgm:cxn modelId="{FE927551-27B7-4B86-90ED-669917045A26}" type="presParOf" srcId="{718C9954-ABA0-4C87-B4E6-2D6A315C6966}" destId="{C975D2D4-229F-48FC-A3D6-B392F2D6C098}" srcOrd="1" destOrd="0" presId="urn:microsoft.com/office/officeart/2018/2/layout/IconLabelList"/>
    <dgm:cxn modelId="{5285C627-F2F4-477C-9925-436CE8B83B2D}" type="presParOf" srcId="{718C9954-ABA0-4C87-B4E6-2D6A315C6966}" destId="{26A4EDAB-C918-455F-B957-2843828C06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18849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FFFFFF"/>
              </a:solidFill>
            </a:rPr>
            <a:t>Before Apprenticeship</a:t>
          </a:r>
          <a:endParaRPr lang="en-US" sz="1500" kern="1200" dirty="0">
            <a:solidFill>
              <a:srgbClr val="FFFFFF"/>
            </a:solidFill>
          </a:endParaRPr>
        </a:p>
      </dsp:txBody>
      <dsp:txXfrm>
        <a:off x="17991" y="36840"/>
        <a:ext cx="7869890" cy="332567"/>
      </dsp:txXfrm>
    </dsp:sp>
    <dsp:sp modelId="{0FF1105D-5661-4A79-AC68-5F93E200F360}">
      <dsp:nvSpPr>
        <dsp:cNvPr id="0" name=""/>
        <dsp:cNvSpPr/>
      </dsp:nvSpPr>
      <dsp:spPr>
        <a:xfrm>
          <a:off x="0" y="387399"/>
          <a:ext cx="7905872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Software Engineering (JavaScript, HTML, CSS, Java, Python)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Object-Oriented Programming, Dynamic Programming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Specialization in </a:t>
          </a:r>
          <a:r>
            <a:rPr lang="en-US" sz="1200" i="1" u="none" kern="1200" dirty="0"/>
            <a:t>Data Structures and Algorithms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387399"/>
        <a:ext cx="7905872" cy="1055700"/>
      </dsp:txXfrm>
    </dsp:sp>
    <dsp:sp modelId="{861932F3-0373-44A0-9341-9ACA727F8918}">
      <dsp:nvSpPr>
        <dsp:cNvPr id="0" name=""/>
        <dsp:cNvSpPr/>
      </dsp:nvSpPr>
      <dsp:spPr>
        <a:xfrm>
          <a:off x="0" y="1455837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During Apprenticeship</a:t>
          </a:r>
          <a:endParaRPr lang="en-US" sz="1500" kern="1200" dirty="0"/>
        </a:p>
      </dsp:txBody>
      <dsp:txXfrm>
        <a:off x="17991" y="1473828"/>
        <a:ext cx="7869890" cy="332567"/>
      </dsp:txXfrm>
    </dsp:sp>
    <dsp:sp modelId="{78F60C7A-865A-461D-AC4C-7DC3602AB4E7}">
      <dsp:nvSpPr>
        <dsp:cNvPr id="0" name=""/>
        <dsp:cNvSpPr/>
      </dsp:nvSpPr>
      <dsp:spPr>
        <a:xfrm>
          <a:off x="0" y="1811650"/>
          <a:ext cx="790587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Database Management, Data Security &amp; Governance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Agile Methodology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Data Engineering processes (ETL Processes, </a:t>
          </a:r>
          <a:r>
            <a:rPr lang="en-US" sz="1200" i="1" kern="1200" dirty="0"/>
            <a:t>Data Analysis &amp; Visualization</a:t>
          </a:r>
          <a:r>
            <a:rPr lang="en-US" sz="1200" b="0" i="1" kern="1200" baseline="0" dirty="0"/>
            <a:t>)</a:t>
          </a:r>
          <a:br>
            <a:rPr lang="en-US" sz="1200" b="0" i="0" kern="1200" baseline="0" dirty="0"/>
          </a:br>
          <a:r>
            <a:rPr lang="en-US" sz="1200" b="0" i="0" kern="1200" baseline="0" dirty="0"/>
            <a:t>	</a:t>
          </a:r>
          <a:endParaRPr lang="en-US" sz="1200" kern="1200" dirty="0"/>
        </a:p>
      </dsp:txBody>
      <dsp:txXfrm>
        <a:off x="0" y="1811650"/>
        <a:ext cx="7905872" cy="993600"/>
      </dsp:txXfrm>
    </dsp:sp>
    <dsp:sp modelId="{1E0B35C2-5A94-4C0F-90E4-D940E856A220}">
      <dsp:nvSpPr>
        <dsp:cNvPr id="0" name=""/>
        <dsp:cNvSpPr/>
      </dsp:nvSpPr>
      <dsp:spPr>
        <a:xfrm>
          <a:off x="0" y="2805250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After Apprenticeship</a:t>
          </a:r>
          <a:endParaRPr lang="en-US" sz="1500" kern="1200" dirty="0"/>
        </a:p>
      </dsp:txBody>
      <dsp:txXfrm>
        <a:off x="17991" y="2823241"/>
        <a:ext cx="7869890" cy="332567"/>
      </dsp:txXfrm>
    </dsp:sp>
    <dsp:sp modelId="{22A76971-0A66-4677-BE7A-BC46AD6B3EFA}">
      <dsp:nvSpPr>
        <dsp:cNvPr id="0" name=""/>
        <dsp:cNvSpPr/>
      </dsp:nvSpPr>
      <dsp:spPr>
        <a:xfrm>
          <a:off x="0" y="3173800"/>
          <a:ext cx="790587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Courses and Certifications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Developing skillsets related to Data Engineering (Database Management, Data Processing)</a:t>
          </a:r>
        </a:p>
      </dsp:txBody>
      <dsp:txXfrm>
        <a:off x="0" y="3173800"/>
        <a:ext cx="7905872" cy="62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C2B4-B112-41AD-B0F7-2B14B229A855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EFE358-FAE9-48C6-9629-6E38A393435A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4A786-714D-4F36-A9AA-07095E5EF877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ETL </a:t>
          </a:r>
          <a:r>
            <a:rPr lang="en-US" sz="2800" b="1" kern="1200" dirty="0">
              <a:solidFill>
                <a:schemeClr val="tx1"/>
              </a:solidFill>
            </a:rPr>
            <a:t>Pipeline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569300" y="1746617"/>
        <a:ext cx="4361564" cy="1497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52078-BD26-4FAC-8928-ADCE6794377B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A285F-9E4A-4DB4-B266-07113882276F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1E13F-6AB9-442E-B5D7-03286AC11225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Command Line Interface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BA5D-A572-4FB8-8F5F-DD94C643E13E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E716E-176B-4AA6-B6D1-64628B511901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29FB2-463F-4B4F-8163-BA6B3BE455CE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Analysis &amp; Visualization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8452-506D-410E-838F-56E5ED52C7E7}">
      <dsp:nvSpPr>
        <dsp:cNvPr id="0" name=""/>
        <dsp:cNvSpPr/>
      </dsp:nvSpPr>
      <dsp:spPr>
        <a:xfrm>
          <a:off x="453989" y="636579"/>
          <a:ext cx="1704437" cy="1893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D664-93E1-4037-9582-4798FCE894BC}">
      <dsp:nvSpPr>
        <dsp:cNvPr id="0" name=""/>
        <dsp:cNvSpPr/>
      </dsp:nvSpPr>
      <dsp:spPr>
        <a:xfrm>
          <a:off x="817" y="2548019"/>
          <a:ext cx="2610781" cy="87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Migration Setup</a:t>
          </a:r>
        </a:p>
      </dsp:txBody>
      <dsp:txXfrm>
        <a:off x="817" y="2548019"/>
        <a:ext cx="2610781" cy="871657"/>
      </dsp:txXfrm>
    </dsp:sp>
    <dsp:sp modelId="{10CD3691-9E75-46BB-B30D-D075D10B10DC}">
      <dsp:nvSpPr>
        <dsp:cNvPr id="0" name=""/>
        <dsp:cNvSpPr/>
      </dsp:nvSpPr>
      <dsp:spPr>
        <a:xfrm>
          <a:off x="3362852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1D449-3535-4AD8-9756-D96202783D47}">
      <dsp:nvSpPr>
        <dsp:cNvPr id="0" name=""/>
        <dsp:cNvSpPr/>
      </dsp:nvSpPr>
      <dsp:spPr>
        <a:xfrm>
          <a:off x="2909680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Client</a:t>
          </a:r>
        </a:p>
      </dsp:txBody>
      <dsp:txXfrm>
        <a:off x="2909680" y="2535692"/>
        <a:ext cx="2610781" cy="939401"/>
      </dsp:txXfrm>
    </dsp:sp>
    <dsp:sp modelId="{956336FB-C4CD-4F8B-8995-9ACBFE00E741}">
      <dsp:nvSpPr>
        <dsp:cNvPr id="0" name=""/>
        <dsp:cNvSpPr/>
      </dsp:nvSpPr>
      <dsp:spPr>
        <a:xfrm>
          <a:off x="6271714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E520-8D80-4590-8493-6A8115EBC221}">
      <dsp:nvSpPr>
        <dsp:cNvPr id="0" name=""/>
        <dsp:cNvSpPr/>
      </dsp:nvSpPr>
      <dsp:spPr>
        <a:xfrm>
          <a:off x="5818542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Command Line Interface</a:t>
          </a:r>
        </a:p>
      </dsp:txBody>
      <dsp:txXfrm>
        <a:off x="5818542" y="2535692"/>
        <a:ext cx="2610781" cy="939401"/>
      </dsp:txXfrm>
    </dsp:sp>
    <dsp:sp modelId="{3DF585AC-A0D9-424B-B769-A6A86B919B88}">
      <dsp:nvSpPr>
        <dsp:cNvPr id="0" name=""/>
        <dsp:cNvSpPr/>
      </dsp:nvSpPr>
      <dsp:spPr>
        <a:xfrm>
          <a:off x="9180576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EDAB-C918-455F-B957-2843828C0674}">
      <dsp:nvSpPr>
        <dsp:cNvPr id="0" name=""/>
        <dsp:cNvSpPr/>
      </dsp:nvSpPr>
      <dsp:spPr>
        <a:xfrm>
          <a:off x="8727404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Application</a:t>
          </a:r>
        </a:p>
      </dsp:txBody>
      <dsp:txXfrm>
        <a:off x="8727404" y="2535692"/>
        <a:ext cx="2610781" cy="93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bottle, drag </a:t>
            </a:r>
            <a:r>
              <a:rPr lang="en-US" dirty="0" err="1"/>
              <a:t>vscode</a:t>
            </a:r>
            <a:r>
              <a:rPr lang="en-US" dirty="0"/>
              <a:t> to main screen now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ETL Process Manager for a Financial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7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E13E6-62C6-FE96-DF4F-F3EE53FC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CD419-75F0-AEB2-CA95-D64E2B8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ABC6-67D2-5A1D-C831-A20846E13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– Component interaction</a:t>
            </a:r>
          </a:p>
          <a:p>
            <a:endParaRPr lang="en-US" dirty="0"/>
          </a:p>
          <a:p>
            <a:r>
              <a:rPr lang="en-US" dirty="0"/>
              <a:t>Database connection (error handling)</a:t>
            </a:r>
          </a:p>
          <a:p>
            <a:r>
              <a:rPr lang="en-US" dirty="0"/>
              <a:t>Data Client uses </a:t>
            </a:r>
            <a:r>
              <a:rPr lang="en-US" dirty="0" err="1"/>
              <a:t>sql</a:t>
            </a:r>
            <a:r>
              <a:rPr lang="en-US" dirty="0"/>
              <a:t> for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ABA-538D-555D-2AF3-FC3B1228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E70B-A054-A793-71D1-A179948C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BC044-D642-0F65-D733-E7CBAD420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F97F-46B1-C8F9-D98B-E49508B65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APPLICATION NOW</a:t>
            </a:r>
          </a:p>
          <a:p>
            <a:endParaRPr lang="en-US" dirty="0"/>
          </a:p>
          <a:p>
            <a:r>
              <a:rPr lang="en-US" dirty="0"/>
              <a:t>Build a CLI (menu), not without menu components</a:t>
            </a:r>
          </a:p>
          <a:p>
            <a:r>
              <a:rPr lang="en-US" dirty="0"/>
              <a:t>Use the menu components to make a menu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8EBF-C1A8-CCAF-707E-0E8F19473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SHOULD BE STARTED NOW</a:t>
            </a:r>
          </a:p>
          <a:p>
            <a:endParaRPr lang="en-US" dirty="0"/>
          </a:p>
          <a:p>
            <a:r>
              <a:rPr lang="en-US" dirty="0"/>
              <a:t>Modularity = Brief Application</a:t>
            </a:r>
          </a:p>
          <a:p>
            <a:r>
              <a:rPr lang="en-US" dirty="0"/>
              <a:t>Application Workflow (In 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SHOULD BE FINISHED</a:t>
            </a:r>
          </a:p>
          <a:p>
            <a:endParaRPr lang="en-US" dirty="0"/>
          </a:p>
          <a:p>
            <a:r>
              <a:rPr lang="en-US" dirty="0"/>
              <a:t>Very brief</a:t>
            </a:r>
          </a:p>
          <a:p>
            <a:r>
              <a:rPr lang="en-US" dirty="0"/>
              <a:t>Lead into demo, save time for conclusion and 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Salesman: “Increase advertisement for education around august”</a:t>
            </a:r>
            <a:br>
              <a:rPr lang="en-US" dirty="0"/>
            </a:br>
            <a:r>
              <a:rPr lang="en-US" dirty="0"/>
              <a:t>Brief, save time for Q&amp;A</a:t>
            </a:r>
          </a:p>
          <a:p>
            <a:br>
              <a:rPr lang="en-US" dirty="0"/>
            </a:br>
            <a:r>
              <a:rPr lang="en-US" dirty="0"/>
              <a:t>Tableau Public Viz Link: https://public.tableau.com/views/CustomerDataDashboard_17484417707510/CustomerDataDashboard?:language=en-US&amp;:sid=&amp;:redirect=auth&amp;:display_count=n&amp;:origin=viz_share_link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1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630-251B-9C9B-7155-166F795E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9F5F0-08A8-1491-C54E-B9F1CB5D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1A3BA-E845-C99A-6B06-160CE8A5D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what you told them</a:t>
            </a:r>
          </a:p>
          <a:p>
            <a:endParaRPr lang="en-US" dirty="0"/>
          </a:p>
          <a:p>
            <a:r>
              <a:rPr lang="en-US" dirty="0"/>
              <a:t>Pipeline – Makes data clean non-local</a:t>
            </a:r>
          </a:p>
          <a:p>
            <a:r>
              <a:rPr lang="en-US" dirty="0"/>
              <a:t>CLI – Makes data easily accessible</a:t>
            </a:r>
          </a:p>
          <a:p>
            <a:r>
              <a:rPr lang="en-US" dirty="0"/>
              <a:t>Tableau – Enables story-telling </a:t>
            </a:r>
            <a:r>
              <a:rPr lang="en-US"/>
              <a:t>and claims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+ LinkedIn</a:t>
            </a:r>
          </a:p>
          <a:p>
            <a:r>
              <a:rPr lang="en-US" dirty="0"/>
              <a:t>Give time for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1C80-4D6A-65DF-93B4-FC52519E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should be on the main screen</a:t>
            </a:r>
          </a:p>
          <a:p>
            <a:endParaRPr lang="en-US" dirty="0"/>
          </a:p>
          <a:p>
            <a:r>
              <a:rPr lang="en-US" dirty="0"/>
              <a:t>Role, Company</a:t>
            </a:r>
          </a:p>
          <a:p>
            <a:r>
              <a:rPr lang="en-US" dirty="0"/>
              <a:t>Background (childhood, Software Engineer, DSA)</a:t>
            </a:r>
          </a:p>
          <a:p>
            <a:r>
              <a:rPr lang="en-US" dirty="0"/>
              <a:t>Current (Learning)</a:t>
            </a:r>
          </a:p>
          <a:p>
            <a:r>
              <a:rPr lang="en-US" dirty="0"/>
              <a:t>Future (Courses, Certifications, Learning as much as I can)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your speech tempo and affliction</a:t>
            </a:r>
          </a:p>
          <a:p>
            <a:endParaRPr lang="en-US" dirty="0"/>
          </a:p>
          <a:p>
            <a:r>
              <a:rPr lang="en-US" dirty="0"/>
              <a:t>A FINANCIAL SERVICES CLIENT</a:t>
            </a:r>
          </a:p>
          <a:p>
            <a:r>
              <a:rPr lang="en-US" dirty="0"/>
              <a:t>Client Need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Non-visual (Need to support a claim)</a:t>
            </a:r>
          </a:p>
          <a:p>
            <a:endParaRPr lang="en-US" dirty="0"/>
          </a:p>
          <a:p>
            <a:r>
              <a:rPr lang="en-US" dirty="0"/>
              <a:t>Lead into project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1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 from the problems being solved</a:t>
            </a:r>
          </a:p>
          <a:p>
            <a:endParaRPr lang="en-US" dirty="0"/>
          </a:p>
          <a:p>
            <a:r>
              <a:rPr lang="en-US" dirty="0"/>
              <a:t>Tell them what you’re going to tell them</a:t>
            </a:r>
          </a:p>
          <a:p>
            <a:r>
              <a:rPr lang="en-US" dirty="0"/>
              <a:t>Problem – Solution</a:t>
            </a:r>
          </a:p>
          <a:p>
            <a:r>
              <a:rPr lang="en-US" dirty="0"/>
              <a:t>Brief Explanation of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Client purpose (Modularity)</a:t>
            </a:r>
          </a:p>
          <a:p>
            <a:r>
              <a:rPr lang="en-US" dirty="0"/>
              <a:t>- Cybersecurity &amp; Cloud</a:t>
            </a:r>
          </a:p>
          <a:p>
            <a:r>
              <a:rPr lang="en-US" dirty="0"/>
              <a:t>ETL Pipeline</a:t>
            </a:r>
          </a:p>
          <a:p>
            <a:r>
              <a:rPr lang="en-US" dirty="0"/>
              <a:t>Problem –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CLI</a:t>
            </a:r>
          </a:p>
          <a:p>
            <a:r>
              <a:rPr lang="en-US" dirty="0"/>
              <a:t>CLI -&gt; Database through Data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Problem -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8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and Brief</a:t>
            </a:r>
          </a:p>
          <a:p>
            <a:endParaRPr lang="en-US" dirty="0"/>
          </a:p>
          <a:p>
            <a:r>
              <a:rPr lang="en-US" dirty="0"/>
              <a:t>Create Database</a:t>
            </a:r>
          </a:p>
          <a:p>
            <a:r>
              <a:rPr lang="en-US" dirty="0"/>
              <a:t>Database Connection and Interaction</a:t>
            </a:r>
          </a:p>
          <a:p>
            <a:r>
              <a:rPr lang="en-US" dirty="0"/>
              <a:t>User-friendly for non-technical</a:t>
            </a:r>
          </a:p>
          <a:p>
            <a:r>
              <a:rPr lang="en-US" dirty="0"/>
              <a:t>Full Application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</a:t>
            </a:r>
          </a:p>
          <a:p>
            <a:endParaRPr lang="en-US" dirty="0"/>
          </a:p>
          <a:p>
            <a:r>
              <a:rPr lang="en-US" dirty="0"/>
              <a:t>Store data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Application (Management)</a:t>
            </a:r>
          </a:p>
          <a:p>
            <a:r>
              <a:rPr lang="en-US" dirty="0"/>
              <a:t>Analysis &amp;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8EE92-1869-FD20-7529-9FE3B3D9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496B7-DA72-2614-6B95-096AEEEBA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A52CA-C562-B29E-6FD5-FEEBADDDA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</a:t>
            </a:r>
          </a:p>
          <a:p>
            <a:r>
              <a:rPr lang="en-US" dirty="0"/>
              <a:t>Control speech tempo and dynamics</a:t>
            </a:r>
          </a:p>
          <a:p>
            <a:endParaRPr lang="en-US" dirty="0"/>
          </a:p>
          <a:p>
            <a:r>
              <a:rPr lang="en-US" dirty="0"/>
              <a:t>Raw Data</a:t>
            </a:r>
          </a:p>
          <a:p>
            <a:r>
              <a:rPr lang="en-US" dirty="0"/>
              <a:t>Database – Sike, create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E6EF-E5C2-DB98-F44A-CA81FF677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2.png"/><Relationship Id="rId4" Type="http://schemas.openxmlformats.org/officeDocument/2006/relationships/image" Target="../media/image36.jp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ETL Process Manager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Financial Services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Kenny Copas</a:t>
            </a: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E6954-F878-A616-F399-083BF473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EADF5C7-0026-664C-1BFC-F2066431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666FD-CFBE-A54C-E2EB-5016FB4B7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C69DA7-2DA7-2E2B-0BD9-E19AED7BC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38D9CD-CF96-5E79-8646-4DD0C7A7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2B421-86CB-BD8A-53EF-1EEB7C47D20C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Client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0254C5-2B6E-C812-B4A1-C95A30B528A7}"/>
              </a:ext>
            </a:extLst>
          </p:cNvPr>
          <p:cNvSpPr/>
          <p:nvPr/>
        </p:nvSpPr>
        <p:spPr>
          <a:xfrm>
            <a:off x="4765820" y="3306212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01AEE-291A-20EA-5635-E348019F964D}"/>
              </a:ext>
            </a:extLst>
          </p:cNvPr>
          <p:cNvSpPr txBox="1"/>
          <p:nvPr/>
        </p:nvSpPr>
        <p:spPr>
          <a:xfrm>
            <a:off x="887023" y="17120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sql.py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41FE38-7B11-47EC-0314-5F18B07B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5" y="2325518"/>
            <a:ext cx="3627026" cy="3001677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E4F30-6202-F1F4-3E2D-D91CFB7A9D1E}"/>
              </a:ext>
            </a:extLst>
          </p:cNvPr>
          <p:cNvSpPr txBox="1"/>
          <p:nvPr/>
        </p:nvSpPr>
        <p:spPr>
          <a:xfrm>
            <a:off x="587985" y="5571282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33ACF-180D-740A-A414-4AD2AF049575}"/>
              </a:ext>
            </a:extLst>
          </p:cNvPr>
          <p:cNvSpPr txBox="1"/>
          <p:nvPr/>
        </p:nvSpPr>
        <p:spPr>
          <a:xfrm>
            <a:off x="7652790" y="1677923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data_client.py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Component</a:t>
            </a:r>
          </a:p>
        </p:txBody>
      </p:sp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EDAF339-E7D3-5950-8340-283F540C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01" y="2325518"/>
            <a:ext cx="4435814" cy="2660095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DF174D-9B38-3A9B-4749-98496A37A94E}"/>
              </a:ext>
            </a:extLst>
          </p:cNvPr>
          <p:cNvSpPr txBox="1"/>
          <p:nvPr/>
        </p:nvSpPr>
        <p:spPr>
          <a:xfrm>
            <a:off x="7168201" y="5571282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Utilizes MySQL and PySpark connections</a:t>
            </a:r>
          </a:p>
        </p:txBody>
      </p:sp>
    </p:spTree>
    <p:extLst>
      <p:ext uri="{BB962C8B-B14F-4D97-AF65-F5344CB8AC3E}">
        <p14:creationId xmlns:p14="http://schemas.microsoft.com/office/powerpoint/2010/main" val="5848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7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2ACEE-12BC-FC0A-AB6E-464576E4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07FE0A2-91AB-EAEF-1FE0-C1EE5590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332162-F353-52A8-E601-6587AEAAE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2129DC-97F7-9295-8307-A3CFBAC3F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EDE21A-0BCF-38EC-F308-76EAB0EC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1A77-9648-BC43-8F07-67E87486DF21}"/>
              </a:ext>
            </a:extLst>
          </p:cNvPr>
          <p:cNvSpPr txBox="1"/>
          <p:nvPr/>
        </p:nvSpPr>
        <p:spPr>
          <a:xfrm>
            <a:off x="2816352" y="418252"/>
            <a:ext cx="65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Command Line Interface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E5C198-6A64-9525-D6A4-C13CC0E01C90}"/>
              </a:ext>
            </a:extLst>
          </p:cNvPr>
          <p:cNvSpPr/>
          <p:nvPr/>
        </p:nvSpPr>
        <p:spPr>
          <a:xfrm>
            <a:off x="4985276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AD2E29-1BCC-6EF3-F69F-F4E906A0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6" y="2221524"/>
            <a:ext cx="4034246" cy="297970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0F5D8-6004-B12E-C291-550D644B076F}"/>
              </a:ext>
            </a:extLst>
          </p:cNvPr>
          <p:cNvSpPr txBox="1"/>
          <p:nvPr/>
        </p:nvSpPr>
        <p:spPr>
          <a:xfrm>
            <a:off x="1183004" y="1605945"/>
            <a:ext cx="2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cli.py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C7D004-0E44-7262-CFF5-320D357C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2221524"/>
            <a:ext cx="4349230" cy="3159142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409C4-C699-EDC6-D092-10E6E6DD9761}"/>
              </a:ext>
            </a:extLst>
          </p:cNvPr>
          <p:cNvSpPr txBox="1"/>
          <p:nvPr/>
        </p:nvSpPr>
        <p:spPr>
          <a:xfrm>
            <a:off x="7966196" y="160594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menu.py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-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04336-1EB1-D96C-7A3C-50E76447CBB4}"/>
              </a:ext>
            </a:extLst>
          </p:cNvPr>
          <p:cNvSpPr txBox="1"/>
          <p:nvPr/>
        </p:nvSpPr>
        <p:spPr>
          <a:xfrm>
            <a:off x="38432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 Tool-Box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7246C-B750-0B02-F15A-1E8BF6CD515F}"/>
              </a:ext>
            </a:extLst>
          </p:cNvPr>
          <p:cNvSpPr txBox="1"/>
          <p:nvPr/>
        </p:nvSpPr>
        <p:spPr>
          <a:xfrm>
            <a:off x="730605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User-friendly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339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604788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14247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main.py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99686-F6F0-19E0-B519-C47743845494}"/>
              </a:ext>
            </a:extLst>
          </p:cNvPr>
          <p:cNvSpPr txBox="1"/>
          <p:nvPr/>
        </p:nvSpPr>
        <p:spPr>
          <a:xfrm>
            <a:off x="519605" y="1585282"/>
            <a:ext cx="34444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Loads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D8037-7ED9-29E4-800E-E3DF03874DFB}"/>
              </a:ext>
            </a:extLst>
          </p:cNvPr>
          <p:cNvSpPr txBox="1"/>
          <p:nvPr/>
        </p:nvSpPr>
        <p:spPr>
          <a:xfrm>
            <a:off x="497860" y="2309481"/>
            <a:ext cx="344440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Initializes and Configures </a:t>
            </a:r>
            <a:r>
              <a:rPr lang="en-US" b="1" dirty="0">
                <a:solidFill>
                  <a:schemeClr val="bg1"/>
                </a:solidFill>
              </a:rPr>
              <a:t>SparkSession 	     </a:t>
            </a:r>
            <a:r>
              <a:rPr lang="en-US" dirty="0">
                <a:solidFill>
                  <a:schemeClr val="bg1"/>
                </a:solidFill>
              </a:rPr>
              <a:t>(Connection to </a:t>
            </a:r>
            <a:r>
              <a:rPr lang="en-US" u="sng" dirty="0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A0CA-B41E-5049-CB0F-FC2CFB07FB3C}"/>
              </a:ext>
            </a:extLst>
          </p:cNvPr>
          <p:cNvSpPr txBox="1"/>
          <p:nvPr/>
        </p:nvSpPr>
        <p:spPr>
          <a:xfrm>
            <a:off x="459920" y="388093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b="1" dirty="0">
                <a:solidFill>
                  <a:schemeClr val="bg1"/>
                </a:solidFill>
              </a:rPr>
              <a:t>SafeSQL</a:t>
            </a:r>
            <a:r>
              <a:rPr lang="en-US" dirty="0">
                <a:solidFill>
                  <a:schemeClr val="bg1"/>
                </a:solidFill>
              </a:rPr>
              <a:t> Connection (</a:t>
            </a:r>
            <a:r>
              <a:rPr lang="en-US" u="sng" dirty="0">
                <a:solidFill>
                  <a:schemeClr val="bg1"/>
                </a:solidFill>
              </a:rPr>
              <a:t>Database Connector </a:t>
            </a:r>
            <a:r>
              <a:rPr lang="en-US" dirty="0">
                <a:solidFill>
                  <a:schemeClr val="bg1"/>
                </a:solidFill>
              </a:rPr>
              <a:t>Utility)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0DEC-352A-C57E-6C90-497325023846}"/>
              </a:ext>
            </a:extLst>
          </p:cNvPr>
          <p:cNvSpPr txBox="1"/>
          <p:nvPr/>
        </p:nvSpPr>
        <p:spPr>
          <a:xfrm>
            <a:off x="447335" y="471474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</a:t>
            </a:r>
            <a:r>
              <a:rPr lang="en-US" b="1" dirty="0">
                <a:solidFill>
                  <a:schemeClr val="bg1"/>
                </a:solidFill>
              </a:rPr>
              <a:t>Data Client</a:t>
            </a:r>
            <a:r>
              <a:rPr lang="en-US" dirty="0">
                <a:solidFill>
                  <a:schemeClr val="bg1"/>
                </a:solidFill>
              </a:rPr>
              <a:t> and runs </a:t>
            </a:r>
            <a:r>
              <a:rPr lang="en-US" u="sng" dirty="0">
                <a:solidFill>
                  <a:schemeClr val="bg1"/>
                </a:solidFill>
              </a:rPr>
              <a:t>ETL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8B99F-F6A2-6FC5-8BBF-5AC11A92AF1B}"/>
              </a:ext>
            </a:extLst>
          </p:cNvPr>
          <p:cNvSpPr txBox="1"/>
          <p:nvPr/>
        </p:nvSpPr>
        <p:spPr>
          <a:xfrm>
            <a:off x="444239" y="553249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and runs </a:t>
            </a:r>
            <a:r>
              <a:rPr lang="en-US" b="1" dirty="0">
                <a:solidFill>
                  <a:schemeClr val="bg1"/>
                </a:solidFill>
              </a:rPr>
              <a:t>CLIManager</a:t>
            </a:r>
          </a:p>
        </p:txBody>
      </p:sp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CED81C-80A3-AA47-7F98-30778583D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06" y="835592"/>
            <a:ext cx="5526512" cy="5698618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5988"/>
              </p:ext>
            </p:extLst>
          </p:nvPr>
        </p:nvGraphicFramePr>
        <p:xfrm>
          <a:off x="644056" y="2115273"/>
          <a:ext cx="10927830" cy="424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main.py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Application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requirements.txt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Required Libraries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app/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data_client.py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 Client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menu.py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 Menu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transformers.py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Transformer Functions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config.json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PySpark, MySQL Config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constants.py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Global Constants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data/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JSON files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cdw_sapp_branch.json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cdw_sapp_credit_card.json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cdw_sapp_customer.json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lib/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JDBC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SQL Scripts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cli_script.sql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init.sql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cli.py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Builder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sql.py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diagrams/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Workflow Diagrams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mapping/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B8D-4DEE-5E72-F909-72AAF8D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B79A4AEB-E6AE-060A-C5A2-9BCBD297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14" y="175098"/>
            <a:ext cx="11725772" cy="6507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39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05A28-A448-0815-6B3E-55E6F044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C0520C-9E93-53D8-0680-69C9D9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6A8439-DB07-944C-752B-639888C4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1B1DD-83AD-1B79-2291-4376C0B6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33F58-503D-4702-5EE5-AA5934D88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B2B0F-2992-80F1-0D66-FB2992606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5BC763-94DB-90B0-064F-6C281869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C5FC6-BEB5-CCCE-2CBE-E5E8BB99B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5E477-5AC0-E330-5900-07ED49CA3D06}"/>
              </a:ext>
            </a:extLst>
          </p:cNvPr>
          <p:cNvSpPr txBox="1"/>
          <p:nvPr/>
        </p:nvSpPr>
        <p:spPr>
          <a:xfrm flipH="1">
            <a:off x="500180" y="3440738"/>
            <a:ext cx="3037453" cy="24314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Jr. 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83054ED2-4129-B083-C08A-FAB42B542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19" y="581926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360F9-5A89-B78D-74B2-CD2ABE57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61" y="131919"/>
            <a:ext cx="5568013" cy="68261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3500" b="1" dirty="0">
                <a:solidFill>
                  <a:srgbClr val="000000"/>
                </a:solidFill>
                <a:latin typeface="Graphik"/>
              </a:rPr>
              <a:t>Thank you for your time!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A913BA-EF93-1DB3-96B2-D5D033300339}"/>
              </a:ext>
            </a:extLst>
          </p:cNvPr>
          <p:cNvGrpSpPr/>
          <p:nvPr/>
        </p:nvGrpSpPr>
        <p:grpSpPr>
          <a:xfrm>
            <a:off x="9245131" y="3823822"/>
            <a:ext cx="2955616" cy="2405756"/>
            <a:chOff x="4560831" y="3751780"/>
            <a:chExt cx="3776282" cy="30737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DC67EB-EEE2-2510-7FFB-E91212BBAD08}"/>
                </a:ext>
              </a:extLst>
            </p:cNvPr>
            <p:cNvGrpSpPr/>
            <p:nvPr/>
          </p:nvGrpSpPr>
          <p:grpSpPr>
            <a:xfrm>
              <a:off x="5281496" y="4271973"/>
              <a:ext cx="2578730" cy="2553555"/>
              <a:chOff x="9130892" y="1603748"/>
              <a:chExt cx="1864742" cy="1846540"/>
            </a:xfrm>
          </p:grpSpPr>
          <p:pic>
            <p:nvPicPr>
              <p:cNvPr id="26" name="Picture 25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E49FD8E9-A379-EC58-54A4-283C20313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0892" y="1603748"/>
                <a:ext cx="1688460" cy="1681346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64" name="Picture 40" descr="LinkedIn">
                <a:extLst>
                  <a:ext uri="{FF2B5EF4-FFF2-40B4-BE49-F238E27FC236}">
                    <a16:creationId xmlns:a16="http://schemas.microsoft.com/office/drawing/2014/main" id="{18D658CC-733E-A833-7A8B-C47C04D67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0622" y="2885276"/>
                <a:ext cx="565012" cy="565012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7EE61A-0E1F-F823-F612-AF78A3250F4F}"/>
                </a:ext>
              </a:extLst>
            </p:cNvPr>
            <p:cNvSpPr txBox="1"/>
            <p:nvPr/>
          </p:nvSpPr>
          <p:spPr>
            <a:xfrm>
              <a:off x="4560831" y="3751780"/>
              <a:ext cx="3776282" cy="35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Graphik"/>
                  <a:ea typeface="Calibri"/>
                  <a:cs typeface="Calibri"/>
                </a:rPr>
                <a:t>linkedin.com/in/kennycopas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32341D-6569-1B97-53D1-9A6A19F5E1B3}"/>
              </a:ext>
            </a:extLst>
          </p:cNvPr>
          <p:cNvGrpSpPr/>
          <p:nvPr/>
        </p:nvGrpSpPr>
        <p:grpSpPr>
          <a:xfrm>
            <a:off x="9348731" y="1163341"/>
            <a:ext cx="2748416" cy="2375394"/>
            <a:chOff x="4599384" y="878574"/>
            <a:chExt cx="3594566" cy="31067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07CE06-4683-17F0-BC6A-4EE71794A763}"/>
                </a:ext>
              </a:extLst>
            </p:cNvPr>
            <p:cNvGrpSpPr/>
            <p:nvPr/>
          </p:nvGrpSpPr>
          <p:grpSpPr>
            <a:xfrm>
              <a:off x="5146456" y="1320509"/>
              <a:ext cx="2687840" cy="2664770"/>
              <a:chOff x="6892267" y="1524877"/>
              <a:chExt cx="1943642" cy="1926961"/>
            </a:xfrm>
          </p:grpSpPr>
          <p:pic>
            <p:nvPicPr>
              <p:cNvPr id="13" name="Picture 12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63BD264B-F1EE-CD88-392C-04D4A5886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267" y="1524877"/>
                <a:ext cx="1808122" cy="1808120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26" name="Picture 2" descr="GitHub Logos and Usage · GitHub">
                <a:extLst>
                  <a:ext uri="{FF2B5EF4-FFF2-40B4-BE49-F238E27FC236}">
                    <a16:creationId xmlns:a16="http://schemas.microsoft.com/office/drawing/2014/main" id="{8A5A20EE-77E5-8292-A45C-0E1AFE3BB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07" t="7066" r="12981" b="4981"/>
              <a:stretch/>
            </p:blipFill>
            <p:spPr bwMode="auto">
              <a:xfrm>
                <a:off x="8259929" y="2874522"/>
                <a:ext cx="575980" cy="577316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1239D-8266-931D-DCF9-C52B3C173856}"/>
                </a:ext>
              </a:extLst>
            </p:cNvPr>
            <p:cNvSpPr txBox="1"/>
            <p:nvPr/>
          </p:nvSpPr>
          <p:spPr>
            <a:xfrm>
              <a:off x="4599384" y="878574"/>
              <a:ext cx="3594566" cy="362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Graphik" panose="020B0503030202060203" pitchFamily="34" charset="0"/>
                </a:rPr>
                <a:t>github.com/kencopas/Capstone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6C49A6-1325-43CC-7B3D-6BCD70F51DF4}"/>
              </a:ext>
            </a:extLst>
          </p:cNvPr>
          <p:cNvSpPr/>
          <p:nvPr/>
        </p:nvSpPr>
        <p:spPr>
          <a:xfrm>
            <a:off x="4380614" y="1115367"/>
            <a:ext cx="4999926" cy="5236504"/>
          </a:xfrm>
          <a:prstGeom prst="roundRect">
            <a:avLst/>
          </a:prstGeom>
          <a:solidFill>
            <a:srgbClr val="D1D1D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2D8AF3-6D98-3F9B-9754-4F3B0EDB7EF8}"/>
              </a:ext>
            </a:extLst>
          </p:cNvPr>
          <p:cNvGrpSpPr/>
          <p:nvPr/>
        </p:nvGrpSpPr>
        <p:grpSpPr>
          <a:xfrm>
            <a:off x="4216905" y="1834364"/>
            <a:ext cx="4986174" cy="4399730"/>
            <a:chOff x="4176940" y="1844506"/>
            <a:chExt cx="5389106" cy="44698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498AD9-5FBC-127F-0D51-47E561DEC368}"/>
                </a:ext>
              </a:extLst>
            </p:cNvPr>
            <p:cNvSpPr/>
            <p:nvPr/>
          </p:nvSpPr>
          <p:spPr>
            <a:xfrm>
              <a:off x="4176940" y="1844506"/>
              <a:ext cx="5389106" cy="4469834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CE9F425-A963-5E09-716D-547936CDEF16}"/>
                </a:ext>
              </a:extLst>
            </p:cNvPr>
            <p:cNvSpPr/>
            <p:nvPr/>
          </p:nvSpPr>
          <p:spPr>
            <a:xfrm>
              <a:off x="4915548" y="2079131"/>
              <a:ext cx="4225630" cy="1155190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kern="1200" dirty="0"/>
                <a:t>This project manages an </a:t>
              </a:r>
              <a:r>
                <a:rPr lang="en-US" sz="1800" b="1" kern="1200" dirty="0"/>
                <a:t>ETL Pipeline </a:t>
              </a:r>
              <a:r>
                <a:rPr lang="en-US" sz="1800" b="0" kern="1200" dirty="0"/>
                <a:t>using </a:t>
              </a:r>
              <a:r>
                <a:rPr lang="en-US" sz="1800" b="1" kern="1200" dirty="0"/>
                <a:t>PySpark</a:t>
              </a:r>
              <a:r>
                <a:rPr lang="en-US" sz="1800" b="0" kern="1200" dirty="0"/>
                <a:t> and </a:t>
              </a:r>
              <a:r>
                <a:rPr lang="en-US" sz="1800" b="1" kern="1200" dirty="0"/>
                <a:t>MySQL</a:t>
              </a:r>
              <a:r>
                <a:rPr lang="en-US" sz="1800" b="0" kern="1200" dirty="0"/>
                <a:t>.</a:t>
              </a:r>
              <a:endParaRPr lang="en-US" sz="1800" kern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F41974-7A4E-E858-87C6-706FCBE3C9F9}"/>
                </a:ext>
              </a:extLst>
            </p:cNvPr>
            <p:cNvSpPr/>
            <p:nvPr/>
          </p:nvSpPr>
          <p:spPr>
            <a:xfrm>
              <a:off x="4681853" y="2109108"/>
              <a:ext cx="1095237" cy="1095235"/>
            </a:xfrm>
            <a:prstGeom prst="ellipse">
              <a:avLst/>
            </a:prstGeom>
            <a:blipFill rotWithShape="1">
              <a:blip r:embed="rId8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761C3A-C547-5FA9-2565-8B386E663C7D}"/>
                </a:ext>
              </a:extLst>
            </p:cNvPr>
            <p:cNvSpPr/>
            <p:nvPr/>
          </p:nvSpPr>
          <p:spPr>
            <a:xfrm>
              <a:off x="4935294" y="3501827"/>
              <a:ext cx="4225630" cy="1155189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kern="1200" dirty="0"/>
                <a:t>The </a:t>
              </a:r>
              <a:r>
                <a:rPr lang="en-US" sz="1800" b="1" kern="1200" dirty="0"/>
                <a:t>Command Line Interface </a:t>
              </a:r>
              <a:r>
                <a:rPr lang="en-US" sz="1800" b="0" kern="1200" dirty="0"/>
                <a:t>provides </a:t>
              </a:r>
              <a:r>
                <a:rPr lang="en-US" sz="1800" b="1" kern="1200" dirty="0"/>
                <a:t>non-technical</a:t>
              </a:r>
              <a:r>
                <a:rPr lang="en-US" sz="1800" b="0" kern="1200" dirty="0"/>
                <a:t> users interaction with the database.</a:t>
              </a:r>
              <a:endParaRPr lang="en-US" sz="1800" kern="12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B1B097-EA39-46B6-4C25-403BB6F207D0}"/>
                </a:ext>
              </a:extLst>
            </p:cNvPr>
            <p:cNvSpPr/>
            <p:nvPr/>
          </p:nvSpPr>
          <p:spPr>
            <a:xfrm>
              <a:off x="4708613" y="3531804"/>
              <a:ext cx="1095237" cy="1095235"/>
            </a:xfrm>
            <a:prstGeom prst="ellipse">
              <a:avLst/>
            </a:prstGeom>
            <a:blipFill rotWithShape="1">
              <a:blip r:embed="rId9">
                <a:lum bright="70000" contrast="-70000"/>
              </a:blip>
              <a:srcRect/>
              <a:stretch>
                <a:fillRect l="-9000" r="-9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72776A-2DEB-6630-058A-EEADA099586F}"/>
                </a:ext>
              </a:extLst>
            </p:cNvPr>
            <p:cNvSpPr/>
            <p:nvPr/>
          </p:nvSpPr>
          <p:spPr>
            <a:xfrm>
              <a:off x="4945329" y="4896402"/>
              <a:ext cx="4225630" cy="1155189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Tableau</a:t>
              </a:r>
              <a:r>
                <a:rPr lang="en-US" sz="1800" b="0" kern="1200" dirty="0"/>
                <a:t> is used for </a:t>
              </a:r>
              <a:r>
                <a:rPr lang="en-US" sz="1800" b="1" kern="1200" dirty="0"/>
                <a:t>Data Analysis and Visualization </a:t>
              </a:r>
              <a:r>
                <a:rPr lang="en-US" sz="1800" b="0" kern="1200" dirty="0"/>
                <a:t>to </a:t>
              </a:r>
              <a:r>
                <a:rPr lang="en-US" sz="1800" b="1" kern="1200" dirty="0"/>
                <a:t>tell a story </a:t>
              </a:r>
              <a:r>
                <a:rPr lang="en-US" sz="1800" b="0" kern="1200" dirty="0"/>
                <a:t>with the data.</a:t>
              </a:r>
              <a:endParaRPr lang="en-US" sz="1800" kern="1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D824FC-77CA-7B48-5831-AF49B0795F1A}"/>
                </a:ext>
              </a:extLst>
            </p:cNvPr>
            <p:cNvSpPr/>
            <p:nvPr/>
          </p:nvSpPr>
          <p:spPr>
            <a:xfrm>
              <a:off x="4713844" y="4937025"/>
              <a:ext cx="1095237" cy="1095235"/>
            </a:xfrm>
            <a:prstGeom prst="ellipse">
              <a:avLst/>
            </a:prstGeom>
            <a:blipFill rotWithShape="1"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AA41232-3B75-8D85-8E39-A778ABF7CB18}"/>
              </a:ext>
            </a:extLst>
          </p:cNvPr>
          <p:cNvSpPr/>
          <p:nvPr/>
        </p:nvSpPr>
        <p:spPr>
          <a:xfrm>
            <a:off x="5814846" y="1399761"/>
            <a:ext cx="2327254" cy="489076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030485" tIns="68581" rIns="128016" bIns="6858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C20F7-D560-AB76-BD69-ECFF3B1D76AD}"/>
              </a:ext>
            </a:extLst>
          </p:cNvPr>
          <p:cNvSpPr txBox="1"/>
          <p:nvPr/>
        </p:nvSpPr>
        <p:spPr>
          <a:xfrm>
            <a:off x="5644024" y="1460099"/>
            <a:ext cx="2668898" cy="39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043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573545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26867FC9-A1F0-B49F-D000-F05AAF2EAC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21" y="626902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7F4C1-7F9B-E3CD-4B12-5032BE2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49" y="658314"/>
            <a:ext cx="10515600" cy="682611"/>
          </a:xfrm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0000"/>
                </a:solidFill>
                <a:latin typeface="Graphik"/>
              </a:rPr>
              <a:t>Professional Summary</a:t>
            </a:r>
          </a:p>
        </p:txBody>
      </p:sp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FAE0B-66B8-5B1C-98C2-87E5A20D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C41B118-878E-4A09-74DE-7964D7F90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D57C87-CC1E-0339-9DA8-78661B2C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7B0AB1-8C42-FCE0-F9BC-B15A4DF5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B8E878-7704-B7C3-5B86-607A2BBF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C6AEC-3F64-8743-47C4-FB2B5EF5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1067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problem is being solved?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67BA043E-3C8A-FAE9-18A9-F61F52C3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9893" y="4168299"/>
            <a:ext cx="2828487" cy="2828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2EDF6161-998B-CC7C-76EE-127E51EB7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8242" y="1595588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16A92E7-1D37-802F-2801-9F83273E1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6036" y="1595802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5812F97-35BE-AA57-10CC-9A99A365C6F2}"/>
              </a:ext>
            </a:extLst>
          </p:cNvPr>
          <p:cNvSpPr/>
          <p:nvPr/>
        </p:nvSpPr>
        <p:spPr>
          <a:xfrm>
            <a:off x="7046442" y="2329109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6CA0DC8C-FD9A-9D33-04C8-842CAEC98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84363">
            <a:off x="7192000" y="1949518"/>
            <a:ext cx="1544272" cy="1544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253B5853-E731-ADFF-F041-303F313BC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84363">
            <a:off x="6710715" y="4337639"/>
            <a:ext cx="2506844" cy="2506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0CAA5-91FF-39E0-42F6-06E3AF2BBB26}"/>
              </a:ext>
            </a:extLst>
          </p:cNvPr>
          <p:cNvSpPr txBox="1"/>
          <p:nvPr/>
        </p:nvSpPr>
        <p:spPr>
          <a:xfrm>
            <a:off x="461005" y="2128981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Raw file data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Improperly Formatted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Local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04CFC-0DFB-BFC8-0F2D-6444F0DEB768}"/>
              </a:ext>
            </a:extLst>
          </p:cNvPr>
          <p:cNvSpPr txBox="1"/>
          <p:nvPr/>
        </p:nvSpPr>
        <p:spPr>
          <a:xfrm>
            <a:off x="449091" y="3597095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Inaccessible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Accessible to Programmers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5E1B-D42F-EDD7-9342-931AAC559FA3}"/>
              </a:ext>
            </a:extLst>
          </p:cNvPr>
          <p:cNvSpPr txBox="1"/>
          <p:nvPr/>
        </p:nvSpPr>
        <p:spPr>
          <a:xfrm>
            <a:off x="449091" y="5065209"/>
            <a:ext cx="3736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Non-visual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Difficult to Analyze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Not Presentable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84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4A1A-0F04-C014-CC7E-8993B882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3048C5C-6F81-D17D-1191-3126F80D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B83EA2F-337A-FEDC-27BA-D9B324E6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212F07-E6EA-2873-8ECD-33391351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C1E793-6189-F6AB-DD3E-77E7B33D3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B2D633C-5471-3CCC-C152-2F66BCC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0D5CA5-4206-B41A-1E19-1AF4F61B1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35706"/>
              </p:ext>
            </p:extLst>
          </p:nvPr>
        </p:nvGraphicFramePr>
        <p:xfrm>
          <a:off x="3073369" y="0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424344-E3E3-5D26-B296-EB6EFB05A88F}"/>
              </a:ext>
            </a:extLst>
          </p:cNvPr>
          <p:cNvSpPr txBox="1"/>
          <p:nvPr/>
        </p:nvSpPr>
        <p:spPr>
          <a:xfrm>
            <a:off x="-6963" y="2177901"/>
            <a:ext cx="307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Raw file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06237-73E9-B5F2-E272-C68E59A1AF4E}"/>
              </a:ext>
            </a:extLst>
          </p:cNvPr>
          <p:cNvSpPr txBox="1"/>
          <p:nvPr/>
        </p:nvSpPr>
        <p:spPr>
          <a:xfrm>
            <a:off x="62811" y="3941677"/>
            <a:ext cx="293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Inaccessible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7820B-FECA-0561-B79D-7F0E0CEC5D98}"/>
              </a:ext>
            </a:extLst>
          </p:cNvPr>
          <p:cNvSpPr txBox="1"/>
          <p:nvPr/>
        </p:nvSpPr>
        <p:spPr>
          <a:xfrm>
            <a:off x="153324" y="5701564"/>
            <a:ext cx="2755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Non-visual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E21E-001A-EBB4-6FBD-8C567D26688F}"/>
              </a:ext>
            </a:extLst>
          </p:cNvPr>
          <p:cNvGrpSpPr/>
          <p:nvPr/>
        </p:nvGrpSpPr>
        <p:grpSpPr>
          <a:xfrm>
            <a:off x="9282789" y="1609020"/>
            <a:ext cx="2890872" cy="1556525"/>
            <a:chOff x="3734687" y="-127325"/>
            <a:chExt cx="2890872" cy="1556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0BBDB8-99D3-95B3-1C2E-E3E047F43FCF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3B3F5B-8781-DAA0-14E8-A09CF5BAAEDB}"/>
                </a:ext>
              </a:extLst>
            </p:cNvPr>
            <p:cNvSpPr txBox="1"/>
            <p:nvPr/>
          </p:nvSpPr>
          <p:spPr>
            <a:xfrm>
              <a:off x="3734687" y="-127325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/>
                <a:t>Formats</a:t>
              </a:r>
              <a:r>
                <a:rPr lang="en-US" sz="2000" b="0" kern="1200" dirty="0"/>
                <a:t> file data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Stores </a:t>
              </a:r>
              <a:r>
                <a:rPr lang="en-US" sz="2000" b="1" kern="1200" dirty="0"/>
                <a:t>non-locally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2ABE8-9451-250B-2A25-E6868B4404E3}"/>
              </a:ext>
            </a:extLst>
          </p:cNvPr>
          <p:cNvSpPr/>
          <p:nvPr/>
        </p:nvSpPr>
        <p:spPr>
          <a:xfrm>
            <a:off x="9812429" y="3243868"/>
            <a:ext cx="2361232" cy="142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30481-1BE7-11AB-B8B5-F89468B49585}"/>
              </a:ext>
            </a:extLst>
          </p:cNvPr>
          <p:cNvGrpSpPr/>
          <p:nvPr/>
        </p:nvGrpSpPr>
        <p:grpSpPr>
          <a:xfrm>
            <a:off x="9282789" y="3506087"/>
            <a:ext cx="2890872" cy="1421290"/>
            <a:chOff x="3734687" y="7910"/>
            <a:chExt cx="2890872" cy="1421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06675F-4913-7D74-CAD1-FE0FAFE7106C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B4F79E-C6BA-8A56-9BB1-C976A2ABDDEF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User-friendly</a:t>
              </a:r>
              <a:endParaRPr lang="en-US" sz="2000" b="0" kern="1200" dirty="0"/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accessible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BDE14E-7305-B38A-F2FA-F4A1BAFFEB09}"/>
              </a:ext>
            </a:extLst>
          </p:cNvPr>
          <p:cNvGrpSpPr/>
          <p:nvPr/>
        </p:nvGrpSpPr>
        <p:grpSpPr>
          <a:xfrm>
            <a:off x="9282789" y="5290610"/>
            <a:ext cx="2890872" cy="1421290"/>
            <a:chOff x="3734687" y="7910"/>
            <a:chExt cx="2890872" cy="14212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E74726-2142-E4B6-047F-B92FB5855B2B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16369E-5FB3-0C37-4C32-AC4754780047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Tells a story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Presentable</a:t>
              </a:r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E801F3C-6049-1D07-2EBF-36F98AC30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51778"/>
              </p:ext>
            </p:extLst>
          </p:nvPr>
        </p:nvGraphicFramePr>
        <p:xfrm>
          <a:off x="3077241" y="17442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40BDBA1-3332-7278-84C6-EE0B8C89C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057592"/>
              </p:ext>
            </p:extLst>
          </p:nvPr>
        </p:nvGraphicFramePr>
        <p:xfrm>
          <a:off x="3075305" y="34786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5281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20" grpId="0"/>
      <p:bldGraphic spid="39" grpId="0">
        <p:bldAsOne/>
      </p:bldGraphic>
      <p:bldGraphic spid="4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957040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592620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95348" y="2375428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62DC-7035-F00B-2311-406F455C75FC}"/>
              </a:ext>
            </a:extLst>
          </p:cNvPr>
          <p:cNvSpPr txBox="1"/>
          <p:nvPr/>
        </p:nvSpPr>
        <p:spPr>
          <a:xfrm>
            <a:off x="6491253" y="325324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xtract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9BD69-E1A6-6424-6FE5-05270B7641FE}"/>
              </a:ext>
            </a:extLst>
          </p:cNvPr>
          <p:cNvSpPr txBox="1"/>
          <p:nvPr/>
        </p:nvSpPr>
        <p:spPr>
          <a:xfrm>
            <a:off x="8317005" y="238975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B8DB-FE7E-E460-20DD-66A2EF6ED817}"/>
              </a:ext>
            </a:extLst>
          </p:cNvPr>
          <p:cNvSpPr txBox="1"/>
          <p:nvPr/>
        </p:nvSpPr>
        <p:spPr>
          <a:xfrm>
            <a:off x="9176541" y="409891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83" y="796094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Command Line Interface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55066" y="2534201"/>
            <a:ext cx="30883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response to CLI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4F64B-C6F1-E3ED-E40D-D32C760AEED3}"/>
              </a:ext>
            </a:extLst>
          </p:cNvPr>
          <p:cNvSpPr txBox="1"/>
          <p:nvPr/>
        </p:nvSpPr>
        <p:spPr>
          <a:xfrm>
            <a:off x="5156624" y="376530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44DE-19C0-D2A9-6C50-F8E414EBF116}"/>
              </a:ext>
            </a:extLst>
          </p:cNvPr>
          <p:cNvSpPr txBox="1"/>
          <p:nvPr/>
        </p:nvSpPr>
        <p:spPr>
          <a:xfrm>
            <a:off x="6795914" y="378845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E8F3A-E199-CF90-260E-5BD42B4A0D6E}"/>
              </a:ext>
            </a:extLst>
          </p:cNvPr>
          <p:cNvSpPr txBox="1"/>
          <p:nvPr/>
        </p:nvSpPr>
        <p:spPr>
          <a:xfrm>
            <a:off x="7823624" y="153452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4C8E4-ED73-3A8D-CC4F-40EADF910392}"/>
              </a:ext>
            </a:extLst>
          </p:cNvPr>
          <p:cNvSpPr txBox="1"/>
          <p:nvPr/>
        </p:nvSpPr>
        <p:spPr>
          <a:xfrm>
            <a:off x="7928776" y="2460909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DC1FB21B-BC12-C751-B85D-CFDFFBA2A0FC}"/>
              </a:ext>
            </a:extLst>
          </p:cNvPr>
          <p:cNvSpPr/>
          <p:nvPr/>
        </p:nvSpPr>
        <p:spPr>
          <a:xfrm rot="16200000">
            <a:off x="9769665" y="2524760"/>
            <a:ext cx="109728" cy="1178942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236A4-EEF2-47DC-E544-EB0989C2683C}"/>
              </a:ext>
            </a:extLst>
          </p:cNvPr>
          <p:cNvSpPr/>
          <p:nvPr/>
        </p:nvSpPr>
        <p:spPr>
          <a:xfrm>
            <a:off x="8646415" y="3150876"/>
            <a:ext cx="2363724" cy="280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FC7C-422F-BB91-B129-DA305A49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</a:t>
            </a:r>
          </a:p>
        </p:txBody>
      </p:sp>
      <p:graphicFrame>
        <p:nvGraphicFramePr>
          <p:cNvPr id="123" name="Content Placeholder 2">
            <a:extLst>
              <a:ext uri="{FF2B5EF4-FFF2-40B4-BE49-F238E27FC236}">
                <a16:creationId xmlns:a16="http://schemas.microsoft.com/office/drawing/2014/main" id="{937E1B2D-51BE-E284-1FB9-D4C68D4D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99077"/>
              </p:ext>
            </p:extLst>
          </p:nvPr>
        </p:nvGraphicFramePr>
        <p:xfrm>
          <a:off x="438469" y="1924821"/>
          <a:ext cx="11339004" cy="456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66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241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35760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78" y="316004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893" r="7576" b="27293"/>
          <a:stretch/>
        </p:blipFill>
        <p:spPr bwMode="auto">
          <a:xfrm>
            <a:off x="8964521" y="3723588"/>
            <a:ext cx="2773718" cy="112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821" y="3295971"/>
            <a:ext cx="1977022" cy="19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ACF4-3600-67F9-835C-8DEA0B75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1C01C2A-1186-B813-3714-3B9F3A20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A4FE3-983E-146A-A74C-BACB32C3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B0952-E32D-C86D-7894-3AA2EB62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A62236-962F-2464-2855-5650743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CC6CFAC-E9CF-AA53-6BD6-2DAF81F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5638" b="55486"/>
          <a:stretch/>
        </p:blipFill>
        <p:spPr>
          <a:xfrm>
            <a:off x="691579" y="2399432"/>
            <a:ext cx="3707775" cy="2636853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7D5B8-5B3C-547E-FFF6-9CDE326B62B6}"/>
              </a:ext>
            </a:extLst>
          </p:cNvPr>
          <p:cNvSpPr txBox="1"/>
          <p:nvPr/>
        </p:nvSpPr>
        <p:spPr>
          <a:xfrm>
            <a:off x="575929" y="1735052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cdw_sapp_customer.json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Data </a:t>
            </a: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3CD634A-39AB-AF7E-58E3-ABC06FAE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 b="58277"/>
          <a:stretch/>
        </p:blipFill>
        <p:spPr>
          <a:xfrm>
            <a:off x="7555778" y="2335610"/>
            <a:ext cx="3627026" cy="2471499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7F2E4-CA81-614D-DCDC-4C62E875A523}"/>
              </a:ext>
            </a:extLst>
          </p:cNvPr>
          <p:cNvSpPr txBox="1"/>
          <p:nvPr/>
        </p:nvSpPr>
        <p:spPr>
          <a:xfrm>
            <a:off x="7854816" y="1734112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init.sql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Script</a:t>
            </a:r>
          </a:p>
        </p:txBody>
      </p:sp>
      <p:pic>
        <p:nvPicPr>
          <p:cNvPr id="11" name="Picture 2" descr="Load SQL file into MySQL in a few ...">
            <a:extLst>
              <a:ext uri="{FF2B5EF4-FFF2-40B4-BE49-F238E27FC236}">
                <a16:creationId xmlns:a16="http://schemas.microsoft.com/office/drawing/2014/main" id="{087E9349-B96B-32D0-4A05-987E91A6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80" y="2251437"/>
            <a:ext cx="2932841" cy="29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2AD3D-E103-5DDB-F1F8-8C231EB5A481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Migration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E1CE-B1FC-B0AD-2F6C-4AEDAE54F648}"/>
              </a:ext>
            </a:extLst>
          </p:cNvPr>
          <p:cNvSpPr txBox="1"/>
          <p:nvPr/>
        </p:nvSpPr>
        <p:spPr>
          <a:xfrm>
            <a:off x="575929" y="5331333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Unformatted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Unsorted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be loaded into 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F4655C-7F3C-7DD7-B190-AE52C2A51AEB}"/>
              </a:ext>
            </a:extLst>
          </p:cNvPr>
          <p:cNvSpPr/>
          <p:nvPr/>
        </p:nvSpPr>
        <p:spPr>
          <a:xfrm>
            <a:off x="5095004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F447B-43B5-9A7E-EB28-F69EB01E4BD2}"/>
              </a:ext>
            </a:extLst>
          </p:cNvPr>
          <p:cNvSpPr txBox="1"/>
          <p:nvPr/>
        </p:nvSpPr>
        <p:spPr>
          <a:xfrm>
            <a:off x="7463578" y="5331333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Creates Tables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Specifies Schema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67BC7-1B6C-B7A9-F006-35DFF4E19F2C}"/>
              </a:ext>
            </a:extLst>
          </p:cNvPr>
          <p:cNvSpPr txBox="1"/>
          <p:nvPr/>
        </p:nvSpPr>
        <p:spPr>
          <a:xfrm>
            <a:off x="8001225" y="1731198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-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BEAF7-716C-372E-E31E-77FAD3F10371}"/>
              </a:ext>
            </a:extLst>
          </p:cNvPr>
          <p:cNvSpPr txBox="1"/>
          <p:nvPr/>
        </p:nvSpPr>
        <p:spPr>
          <a:xfrm>
            <a:off x="8055758" y="173803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–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Database?</a:t>
            </a:r>
          </a:p>
        </p:txBody>
      </p:sp>
    </p:spTree>
    <p:extLst>
      <p:ext uri="{BB962C8B-B14F-4D97-AF65-F5344CB8AC3E}">
        <p14:creationId xmlns:p14="http://schemas.microsoft.com/office/powerpoint/2010/main" val="35014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 animBg="1"/>
      <p:bldP spid="15" grpId="0"/>
      <p:bldP spid="16" grpId="0"/>
      <p:bldP spid="16" grpId="1"/>
      <p:bldP spid="1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1274</TotalTime>
  <Words>923</Words>
  <Application>Microsoft Office PowerPoint</Application>
  <PresentationFormat>Widescreen</PresentationFormat>
  <Paragraphs>249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ETL Process Manager Financial Services</vt:lpstr>
      <vt:lpstr>Professional Summary</vt:lpstr>
      <vt:lpstr>What problem is being solved?</vt:lpstr>
      <vt:lpstr>Project Overview</vt:lpstr>
      <vt:lpstr>ETL Pipeline</vt:lpstr>
      <vt:lpstr>Command Line Interface</vt:lpstr>
      <vt:lpstr>Development Process</vt:lpstr>
      <vt:lpstr>Tech Stack Overview</vt:lpstr>
      <vt:lpstr>PowerPoint Presentation</vt:lpstr>
      <vt:lpstr>PowerPoint Presentation</vt:lpstr>
      <vt:lpstr>PowerPoint Presentation</vt:lpstr>
      <vt:lpstr>Application</vt:lpstr>
      <vt:lpstr>Project Structure</vt:lpstr>
      <vt:lpstr>PowerPoint Presentation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3</cp:revision>
  <dcterms:created xsi:type="dcterms:W3CDTF">2025-05-27T13:44:27Z</dcterms:created>
  <dcterms:modified xsi:type="dcterms:W3CDTF">2025-06-05T18:10:26Z</dcterms:modified>
</cp:coreProperties>
</file>